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7"/>
  </p:notesMasterIdLst>
  <p:sldIdLst>
    <p:sldId id="719" r:id="rId7"/>
    <p:sldId id="301" r:id="rId8"/>
    <p:sldId id="302" r:id="rId9"/>
    <p:sldId id="331" r:id="rId10"/>
    <p:sldId id="808" r:id="rId11"/>
    <p:sldId id="809" r:id="rId12"/>
    <p:sldId id="812" r:id="rId13"/>
    <p:sldId id="816" r:id="rId14"/>
    <p:sldId id="818" r:id="rId15"/>
    <p:sldId id="833" r:id="rId16"/>
    <p:sldId id="820" r:id="rId17"/>
    <p:sldId id="834" r:id="rId18"/>
    <p:sldId id="813" r:id="rId19"/>
    <p:sldId id="814" r:id="rId20"/>
    <p:sldId id="822" r:id="rId21"/>
    <p:sldId id="824" r:id="rId22"/>
    <p:sldId id="838" r:id="rId23"/>
    <p:sldId id="843" r:id="rId24"/>
    <p:sldId id="839" r:id="rId25"/>
    <p:sldId id="840" r:id="rId26"/>
    <p:sldId id="842" r:id="rId27"/>
    <p:sldId id="841" r:id="rId28"/>
    <p:sldId id="815" r:id="rId29"/>
    <p:sldId id="825" r:id="rId30"/>
    <p:sldId id="847" r:id="rId31"/>
    <p:sldId id="848" r:id="rId32"/>
    <p:sldId id="826" r:id="rId33"/>
    <p:sldId id="849" r:id="rId34"/>
    <p:sldId id="846" r:id="rId35"/>
    <p:sldId id="836" r:id="rId36"/>
    <p:sldId id="827" r:id="rId37"/>
    <p:sldId id="828" r:id="rId38"/>
    <p:sldId id="829" r:id="rId39"/>
    <p:sldId id="831" r:id="rId40"/>
    <p:sldId id="850" r:id="rId41"/>
    <p:sldId id="830" r:id="rId42"/>
    <p:sldId id="835" r:id="rId43"/>
    <p:sldId id="844" r:id="rId44"/>
    <p:sldId id="845" r:id="rId45"/>
    <p:sldId id="72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60C3D9-33CA-4F91-AAB0-F013A8E6C68A}" v="17" dt="2025-01-14T11:55:17.756"/>
    <p1510:client id="{9432ACE7-D6E2-4DB1-BADB-1F0D19FA99A8}" v="13" dt="2025-01-15T07:18:35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5659" autoAdjust="0"/>
  </p:normalViewPr>
  <p:slideViewPr>
    <p:cSldViewPr snapToGrid="0">
      <p:cViewPr varScale="1">
        <p:scale>
          <a:sx n="85" d="100"/>
          <a:sy n="85" d="100"/>
        </p:scale>
        <p:origin x="49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CC326E0-0930-4308-835C-3299C344851F}"/>
    <pc:docChg chg="undo custSel addSld delSld modSld sldOrd">
      <pc:chgData name="Stalin Jacob Wilson Packia Dhas" userId="050d7d71-3621-4503-95e8-1c9a9d962492" providerId="ADAL" clId="{ACC326E0-0930-4308-835C-3299C344851F}" dt="2024-01-31T13:15:35.993" v="3477" actId="20577"/>
      <pc:docMkLst>
        <pc:docMk/>
      </pc:docMkLst>
      <pc:sldChg chg="modSp mod">
        <pc:chgData name="Stalin Jacob Wilson Packia Dhas" userId="050d7d71-3621-4503-95e8-1c9a9d962492" providerId="ADAL" clId="{ACC326E0-0930-4308-835C-3299C344851F}" dt="2023-02-12T20:40:17.271" v="1322" actId="404"/>
        <pc:sldMkLst>
          <pc:docMk/>
          <pc:sldMk cId="3657130640" sldId="301"/>
        </pc:sldMkLst>
      </pc:sldChg>
      <pc:sldChg chg="modSp mod">
        <pc:chgData name="Stalin Jacob Wilson Packia Dhas" userId="050d7d71-3621-4503-95e8-1c9a9d962492" providerId="ADAL" clId="{ACC326E0-0930-4308-835C-3299C344851F}" dt="2023-02-12T20:41:55.265" v="1376" actId="20577"/>
        <pc:sldMkLst>
          <pc:docMk/>
          <pc:sldMk cId="3192266062" sldId="302"/>
        </pc:sldMkLst>
      </pc:sldChg>
      <pc:sldChg chg="modSp mod">
        <pc:chgData name="Stalin Jacob Wilson Packia Dhas" userId="050d7d71-3621-4503-95e8-1c9a9d962492" providerId="ADAL" clId="{ACC326E0-0930-4308-835C-3299C344851F}" dt="2024-01-30T11:12:51.651" v="1420" actId="20577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ACC326E0-0930-4308-835C-3299C344851F}" dt="2023-02-10T09:00:30.628" v="1180" actId="20577"/>
        <pc:sldMkLst>
          <pc:docMk/>
          <pc:sldMk cId="3119007398" sldId="719"/>
        </pc:sldMkLst>
      </pc:sldChg>
      <pc:sldChg chg="modSp mod">
        <pc:chgData name="Stalin Jacob Wilson Packia Dhas" userId="050d7d71-3621-4503-95e8-1c9a9d962492" providerId="ADAL" clId="{ACC326E0-0930-4308-835C-3299C344851F}" dt="2023-02-09T13:14:32.518" v="3" actId="20577"/>
        <pc:sldMkLst>
          <pc:docMk/>
          <pc:sldMk cId="1608782815" sldId="721"/>
        </pc:sldMkLst>
      </pc:sldChg>
      <pc:sldChg chg="del">
        <pc:chgData name="Stalin Jacob Wilson Packia Dhas" userId="050d7d71-3621-4503-95e8-1c9a9d962492" providerId="ADAL" clId="{ACC326E0-0930-4308-835C-3299C344851F}" dt="2023-02-09T14:37:05.735" v="709" actId="47"/>
        <pc:sldMkLst>
          <pc:docMk/>
          <pc:sldMk cId="1607114989" sldId="779"/>
        </pc:sldMkLst>
      </pc:sldChg>
      <pc:sldChg chg="del">
        <pc:chgData name="Stalin Jacob Wilson Packia Dhas" userId="050d7d71-3621-4503-95e8-1c9a9d962492" providerId="ADAL" clId="{ACC326E0-0930-4308-835C-3299C344851F}" dt="2023-02-09T14:37:04.786" v="704" actId="47"/>
        <pc:sldMkLst>
          <pc:docMk/>
          <pc:sldMk cId="3895677384" sldId="784"/>
        </pc:sldMkLst>
      </pc:sldChg>
      <pc:sldChg chg="del">
        <pc:chgData name="Stalin Jacob Wilson Packia Dhas" userId="050d7d71-3621-4503-95e8-1c9a9d962492" providerId="ADAL" clId="{ACC326E0-0930-4308-835C-3299C344851F}" dt="2023-02-09T14:37:05.122" v="705" actId="47"/>
        <pc:sldMkLst>
          <pc:docMk/>
          <pc:sldMk cId="3705140776" sldId="785"/>
        </pc:sldMkLst>
      </pc:sldChg>
      <pc:sldChg chg="del">
        <pc:chgData name="Stalin Jacob Wilson Packia Dhas" userId="050d7d71-3621-4503-95e8-1c9a9d962492" providerId="ADAL" clId="{ACC326E0-0930-4308-835C-3299C344851F}" dt="2023-02-09T14:37:05.440" v="707" actId="47"/>
        <pc:sldMkLst>
          <pc:docMk/>
          <pc:sldMk cId="2400907103" sldId="786"/>
        </pc:sldMkLst>
      </pc:sldChg>
      <pc:sldChg chg="del">
        <pc:chgData name="Stalin Jacob Wilson Packia Dhas" userId="050d7d71-3621-4503-95e8-1c9a9d962492" providerId="ADAL" clId="{ACC326E0-0930-4308-835C-3299C344851F}" dt="2023-02-09T14:37:05.325" v="706" actId="47"/>
        <pc:sldMkLst>
          <pc:docMk/>
          <pc:sldMk cId="1806814720" sldId="787"/>
        </pc:sldMkLst>
      </pc:sldChg>
      <pc:sldChg chg="del">
        <pc:chgData name="Stalin Jacob Wilson Packia Dhas" userId="050d7d71-3621-4503-95e8-1c9a9d962492" providerId="ADAL" clId="{ACC326E0-0930-4308-835C-3299C344851F}" dt="2023-02-09T14:37:05.580" v="708" actId="47"/>
        <pc:sldMkLst>
          <pc:docMk/>
          <pc:sldMk cId="3538741872" sldId="788"/>
        </pc:sldMkLst>
      </pc:sldChg>
      <pc:sldChg chg="del">
        <pc:chgData name="Stalin Jacob Wilson Packia Dhas" userId="050d7d71-3621-4503-95e8-1c9a9d962492" providerId="ADAL" clId="{ACC326E0-0930-4308-835C-3299C344851F}" dt="2023-02-09T14:37:05.875" v="710" actId="47"/>
        <pc:sldMkLst>
          <pc:docMk/>
          <pc:sldMk cId="1428250374" sldId="789"/>
        </pc:sldMkLst>
      </pc:sldChg>
      <pc:sldChg chg="del">
        <pc:chgData name="Stalin Jacob Wilson Packia Dhas" userId="050d7d71-3621-4503-95e8-1c9a9d962492" providerId="ADAL" clId="{ACC326E0-0930-4308-835C-3299C344851F}" dt="2023-02-09T14:37:06.018" v="711" actId="47"/>
        <pc:sldMkLst>
          <pc:docMk/>
          <pc:sldMk cId="3258528494" sldId="790"/>
        </pc:sldMkLst>
      </pc:sldChg>
      <pc:sldChg chg="del">
        <pc:chgData name="Stalin Jacob Wilson Packia Dhas" userId="050d7d71-3621-4503-95e8-1c9a9d962492" providerId="ADAL" clId="{ACC326E0-0930-4308-835C-3299C344851F}" dt="2023-02-09T14:37:06.360" v="713" actId="47"/>
        <pc:sldMkLst>
          <pc:docMk/>
          <pc:sldMk cId="2649790303" sldId="792"/>
        </pc:sldMkLst>
      </pc:sldChg>
      <pc:sldChg chg="del">
        <pc:chgData name="Stalin Jacob Wilson Packia Dhas" userId="050d7d71-3621-4503-95e8-1c9a9d962492" providerId="ADAL" clId="{ACC326E0-0930-4308-835C-3299C344851F}" dt="2023-02-09T14:37:06.159" v="712" actId="47"/>
        <pc:sldMkLst>
          <pc:docMk/>
          <pc:sldMk cId="3070374693" sldId="793"/>
        </pc:sldMkLst>
      </pc:sldChg>
      <pc:sldChg chg="del">
        <pc:chgData name="Stalin Jacob Wilson Packia Dhas" userId="050d7d71-3621-4503-95e8-1c9a9d962492" providerId="ADAL" clId="{ACC326E0-0930-4308-835C-3299C344851F}" dt="2023-02-09T14:37:06.480" v="714" actId="47"/>
        <pc:sldMkLst>
          <pc:docMk/>
          <pc:sldMk cId="3705879448" sldId="794"/>
        </pc:sldMkLst>
      </pc:sldChg>
      <pc:sldChg chg="del">
        <pc:chgData name="Stalin Jacob Wilson Packia Dhas" userId="050d7d71-3621-4503-95e8-1c9a9d962492" providerId="ADAL" clId="{ACC326E0-0930-4308-835C-3299C344851F}" dt="2023-02-09T14:37:06.603" v="715" actId="47"/>
        <pc:sldMkLst>
          <pc:docMk/>
          <pc:sldMk cId="1215607631" sldId="795"/>
        </pc:sldMkLst>
      </pc:sldChg>
      <pc:sldChg chg="del">
        <pc:chgData name="Stalin Jacob Wilson Packia Dhas" userId="050d7d71-3621-4503-95e8-1c9a9d962492" providerId="ADAL" clId="{ACC326E0-0930-4308-835C-3299C344851F}" dt="2023-02-09T14:37:06.734" v="716" actId="47"/>
        <pc:sldMkLst>
          <pc:docMk/>
          <pc:sldMk cId="1758603509" sldId="796"/>
        </pc:sldMkLst>
      </pc:sldChg>
      <pc:sldChg chg="del">
        <pc:chgData name="Stalin Jacob Wilson Packia Dhas" userId="050d7d71-3621-4503-95e8-1c9a9d962492" providerId="ADAL" clId="{ACC326E0-0930-4308-835C-3299C344851F}" dt="2023-02-09T14:37:06.868" v="717" actId="47"/>
        <pc:sldMkLst>
          <pc:docMk/>
          <pc:sldMk cId="784559435" sldId="797"/>
        </pc:sldMkLst>
      </pc:sldChg>
      <pc:sldChg chg="del">
        <pc:chgData name="Stalin Jacob Wilson Packia Dhas" userId="050d7d71-3621-4503-95e8-1c9a9d962492" providerId="ADAL" clId="{ACC326E0-0930-4308-835C-3299C344851F}" dt="2023-02-09T14:37:07.010" v="718" actId="47"/>
        <pc:sldMkLst>
          <pc:docMk/>
          <pc:sldMk cId="1101039514" sldId="798"/>
        </pc:sldMkLst>
      </pc:sldChg>
      <pc:sldChg chg="del">
        <pc:chgData name="Stalin Jacob Wilson Packia Dhas" userId="050d7d71-3621-4503-95e8-1c9a9d962492" providerId="ADAL" clId="{ACC326E0-0930-4308-835C-3299C344851F}" dt="2023-02-09T14:37:07.137" v="719" actId="47"/>
        <pc:sldMkLst>
          <pc:docMk/>
          <pc:sldMk cId="2452091591" sldId="799"/>
        </pc:sldMkLst>
      </pc:sldChg>
      <pc:sldChg chg="del">
        <pc:chgData name="Stalin Jacob Wilson Packia Dhas" userId="050d7d71-3621-4503-95e8-1c9a9d962492" providerId="ADAL" clId="{ACC326E0-0930-4308-835C-3299C344851F}" dt="2023-02-09T14:37:07.294" v="720" actId="47"/>
        <pc:sldMkLst>
          <pc:docMk/>
          <pc:sldMk cId="975058327" sldId="800"/>
        </pc:sldMkLst>
      </pc:sldChg>
      <pc:sldChg chg="del">
        <pc:chgData name="Stalin Jacob Wilson Packia Dhas" userId="050d7d71-3621-4503-95e8-1c9a9d962492" providerId="ADAL" clId="{ACC326E0-0930-4308-835C-3299C344851F}" dt="2023-02-09T14:37:08.075" v="721" actId="47"/>
        <pc:sldMkLst>
          <pc:docMk/>
          <pc:sldMk cId="1938402890" sldId="801"/>
        </pc:sldMkLst>
      </pc:sldChg>
      <pc:sldChg chg="del">
        <pc:chgData name="Stalin Jacob Wilson Packia Dhas" userId="050d7d71-3621-4503-95e8-1c9a9d962492" providerId="ADAL" clId="{ACC326E0-0930-4308-835C-3299C344851F}" dt="2023-02-09T14:37:08.253" v="722" actId="47"/>
        <pc:sldMkLst>
          <pc:docMk/>
          <pc:sldMk cId="2587570205" sldId="802"/>
        </pc:sldMkLst>
      </pc:sldChg>
      <pc:sldChg chg="del">
        <pc:chgData name="Stalin Jacob Wilson Packia Dhas" userId="050d7d71-3621-4503-95e8-1c9a9d962492" providerId="ADAL" clId="{ACC326E0-0930-4308-835C-3299C344851F}" dt="2023-02-09T14:37:09.782" v="726" actId="47"/>
        <pc:sldMkLst>
          <pc:docMk/>
          <pc:sldMk cId="283493858" sldId="803"/>
        </pc:sldMkLst>
      </pc:sldChg>
      <pc:sldChg chg="del">
        <pc:chgData name="Stalin Jacob Wilson Packia Dhas" userId="050d7d71-3621-4503-95e8-1c9a9d962492" providerId="ADAL" clId="{ACC326E0-0930-4308-835C-3299C344851F}" dt="2023-02-09T14:37:08.412" v="723" actId="47"/>
        <pc:sldMkLst>
          <pc:docMk/>
          <pc:sldMk cId="1597755749" sldId="804"/>
        </pc:sldMkLst>
      </pc:sldChg>
      <pc:sldChg chg="del">
        <pc:chgData name="Stalin Jacob Wilson Packia Dhas" userId="050d7d71-3621-4503-95e8-1c9a9d962492" providerId="ADAL" clId="{ACC326E0-0930-4308-835C-3299C344851F}" dt="2023-02-09T14:37:08.540" v="724" actId="47"/>
        <pc:sldMkLst>
          <pc:docMk/>
          <pc:sldMk cId="1073435761" sldId="805"/>
        </pc:sldMkLst>
      </pc:sldChg>
      <pc:sldChg chg="del">
        <pc:chgData name="Stalin Jacob Wilson Packia Dhas" userId="050d7d71-3621-4503-95e8-1c9a9d962492" providerId="ADAL" clId="{ACC326E0-0930-4308-835C-3299C344851F}" dt="2023-02-09T14:37:09.173" v="725" actId="47"/>
        <pc:sldMkLst>
          <pc:docMk/>
          <pc:sldMk cId="2152909481" sldId="806"/>
        </pc:sldMkLst>
      </pc:sldChg>
      <pc:sldChg chg="del">
        <pc:chgData name="Stalin Jacob Wilson Packia Dhas" userId="050d7d71-3621-4503-95e8-1c9a9d962492" providerId="ADAL" clId="{ACC326E0-0930-4308-835C-3299C344851F}" dt="2023-02-09T14:37:11.335" v="727" actId="47"/>
        <pc:sldMkLst>
          <pc:docMk/>
          <pc:sldMk cId="4074213951" sldId="807"/>
        </pc:sldMkLst>
      </pc:sldChg>
      <pc:sldChg chg="modSp add mod ord">
        <pc:chgData name="Stalin Jacob Wilson Packia Dhas" userId="050d7d71-3621-4503-95e8-1c9a9d962492" providerId="ADAL" clId="{ACC326E0-0930-4308-835C-3299C344851F}" dt="2024-01-30T11:09:30.654" v="1416" actId="20577"/>
        <pc:sldMkLst>
          <pc:docMk/>
          <pc:sldMk cId="3091559476" sldId="808"/>
        </pc:sldMkLst>
      </pc:sldChg>
      <pc:sldChg chg="addSp delSp modSp add mod">
        <pc:chgData name="Stalin Jacob Wilson Packia Dhas" userId="050d7d71-3621-4503-95e8-1c9a9d962492" providerId="ADAL" clId="{ACC326E0-0930-4308-835C-3299C344851F}" dt="2023-02-09T13:47:50.988" v="345" actId="1076"/>
        <pc:sldMkLst>
          <pc:docMk/>
          <pc:sldMk cId="3079148407" sldId="809"/>
        </pc:sldMkLst>
      </pc:sldChg>
      <pc:sldChg chg="modSp add del mod">
        <pc:chgData name="Stalin Jacob Wilson Packia Dhas" userId="050d7d71-3621-4503-95e8-1c9a9d962492" providerId="ADAL" clId="{ACC326E0-0930-4308-835C-3299C344851F}" dt="2023-02-09T14:37:03.767" v="702" actId="47"/>
        <pc:sldMkLst>
          <pc:docMk/>
          <pc:sldMk cId="4015659300" sldId="810"/>
        </pc:sldMkLst>
      </pc:sldChg>
      <pc:sldChg chg="add del">
        <pc:chgData name="Stalin Jacob Wilson Packia Dhas" userId="050d7d71-3621-4503-95e8-1c9a9d962492" providerId="ADAL" clId="{ACC326E0-0930-4308-835C-3299C344851F}" dt="2023-02-09T14:37:04.253" v="703" actId="47"/>
        <pc:sldMkLst>
          <pc:docMk/>
          <pc:sldMk cId="577394710" sldId="811"/>
        </pc:sldMkLst>
      </pc:sldChg>
      <pc:sldChg chg="addSp delSp modSp add mod modNotesTx">
        <pc:chgData name="Stalin Jacob Wilson Packia Dhas" userId="050d7d71-3621-4503-95e8-1c9a9d962492" providerId="ADAL" clId="{ACC326E0-0930-4308-835C-3299C344851F}" dt="2024-01-30T23:22:17.217" v="1836" actId="20577"/>
        <pc:sldMkLst>
          <pc:docMk/>
          <pc:sldMk cId="2233470393" sldId="812"/>
        </pc:sldMkLst>
      </pc:sldChg>
      <pc:sldChg chg="modSp add mod">
        <pc:chgData name="Stalin Jacob Wilson Packia Dhas" userId="050d7d71-3621-4503-95e8-1c9a9d962492" providerId="ADAL" clId="{ACC326E0-0930-4308-835C-3299C344851F}" dt="2024-01-30T23:21:13.650" v="1826" actId="403"/>
        <pc:sldMkLst>
          <pc:docMk/>
          <pc:sldMk cId="3011758304" sldId="813"/>
        </pc:sldMkLst>
      </pc:sldChg>
      <pc:sldChg chg="addSp delSp modSp add mod">
        <pc:chgData name="Stalin Jacob Wilson Packia Dhas" userId="050d7d71-3621-4503-95e8-1c9a9d962492" providerId="ADAL" clId="{ACC326E0-0930-4308-835C-3299C344851F}" dt="2023-02-12T20:45:08.902" v="1390" actId="207"/>
        <pc:sldMkLst>
          <pc:docMk/>
          <pc:sldMk cId="3860771375" sldId="814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0:03:51.688" v="1871"/>
        <pc:sldMkLst>
          <pc:docMk/>
          <pc:sldMk cId="2600882429" sldId="815"/>
        </pc:sldMkLst>
      </pc:sldChg>
      <pc:sldChg chg="addSp delSp 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1900060314" sldId="816"/>
        </pc:sldMkLst>
      </pc:sldChg>
      <pc:sldChg chg="modSp add mod">
        <pc:chgData name="Stalin Jacob Wilson Packia Dhas" userId="050d7d71-3621-4503-95e8-1c9a9d962492" providerId="ADAL" clId="{ACC326E0-0930-4308-835C-3299C344851F}" dt="2024-01-30T23:21:47.417" v="1835" actId="1076"/>
        <pc:sldMkLst>
          <pc:docMk/>
          <pc:sldMk cId="3095153520" sldId="816"/>
        </pc:sldMkLst>
      </pc:sldChg>
      <pc:sldChg chg="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157052115" sldId="817"/>
        </pc:sldMkLst>
      </pc:sldChg>
      <pc:sldChg chg="modSp add mod">
        <pc:chgData name="Stalin Jacob Wilson Packia Dhas" userId="050d7d71-3621-4503-95e8-1c9a9d962492" providerId="ADAL" clId="{ACC326E0-0930-4308-835C-3299C344851F}" dt="2024-01-30T23:19:55.910" v="1821" actId="6549"/>
        <pc:sldMkLst>
          <pc:docMk/>
          <pc:sldMk cId="3963940567" sldId="817"/>
        </pc:sldMkLst>
      </pc:sldChg>
      <pc:sldChg chg="modSp add mod modNotesTx">
        <pc:chgData name="Stalin Jacob Wilson Packia Dhas" userId="050d7d71-3621-4503-95e8-1c9a9d962492" providerId="ADAL" clId="{ACC326E0-0930-4308-835C-3299C344851F}" dt="2024-01-30T23:22:55.927" v="1840"/>
        <pc:sldMkLst>
          <pc:docMk/>
          <pc:sldMk cId="2660085735" sldId="818"/>
        </pc:sldMkLst>
      </pc:sldChg>
      <pc:sldChg chg="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3862167757" sldId="818"/>
        </pc:sldMkLst>
      </pc:sldChg>
      <pc:sldChg chg="addSp 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1649500903" sldId="819"/>
        </pc:sldMkLst>
      </pc:sldChg>
      <pc:sldChg chg="addSp delSp modSp add del ord">
        <pc:chgData name="Stalin Jacob Wilson Packia Dhas" userId="050d7d71-3621-4503-95e8-1c9a9d962492" providerId="ADAL" clId="{ACC326E0-0930-4308-835C-3299C344851F}" dt="2024-01-30T11:49:00.898" v="1618" actId="47"/>
        <pc:sldMkLst>
          <pc:docMk/>
          <pc:sldMk cId="3191514027" sldId="819"/>
        </pc:sldMkLst>
      </pc:sldChg>
      <pc:sldChg chg="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759320311" sldId="820"/>
        </pc:sldMkLst>
      </pc:sldChg>
      <pc:sldChg chg="modSp add mod">
        <pc:chgData name="Stalin Jacob Wilson Packia Dhas" userId="050d7d71-3621-4503-95e8-1c9a9d962492" providerId="ADAL" clId="{ACC326E0-0930-4308-835C-3299C344851F}" dt="2024-01-30T23:23:12.953" v="1848"/>
        <pc:sldMkLst>
          <pc:docMk/>
          <pc:sldMk cId="1444213314" sldId="820"/>
        </pc:sldMkLst>
      </pc:sldChg>
      <pc:sldChg chg="modSp add mod">
        <pc:chgData name="Stalin Jacob Wilson Packia Dhas" userId="050d7d71-3621-4503-95e8-1c9a9d962492" providerId="ADAL" clId="{ACC326E0-0930-4308-835C-3299C344851F}" dt="2024-01-30T23:20:47.715" v="1824" actId="403"/>
        <pc:sldMkLst>
          <pc:docMk/>
          <pc:sldMk cId="2426610777" sldId="821"/>
        </pc:sldMkLst>
      </pc:sldChg>
      <pc:sldChg chg="modSp add del mod">
        <pc:chgData name="Stalin Jacob Wilson Packia Dhas" userId="050d7d71-3621-4503-95e8-1c9a9d962492" providerId="ADAL" clId="{ACC326E0-0930-4308-835C-3299C344851F}" dt="2023-02-12T20:53:35.924" v="1404" actId="2696"/>
        <pc:sldMkLst>
          <pc:docMk/>
          <pc:sldMk cId="4090914908" sldId="821"/>
        </pc:sldMkLst>
      </pc:sldChg>
      <pc:sldChg chg="delSp modSp add mod modNotesTx">
        <pc:chgData name="Stalin Jacob Wilson Packia Dhas" userId="050d7d71-3621-4503-95e8-1c9a9d962492" providerId="ADAL" clId="{ACC326E0-0930-4308-835C-3299C344851F}" dt="2024-01-30T23:24:42.428" v="1864" actId="6549"/>
        <pc:sldMkLst>
          <pc:docMk/>
          <pc:sldMk cId="2232459052" sldId="822"/>
        </pc:sldMkLst>
      </pc:sldChg>
      <pc:sldChg chg="addSp modSp add mod">
        <pc:chgData name="Stalin Jacob Wilson Packia Dhas" userId="050d7d71-3621-4503-95e8-1c9a9d962492" providerId="ADAL" clId="{ACC326E0-0930-4308-835C-3299C344851F}" dt="2023-02-09T14:47:44.693" v="856" actId="1076"/>
        <pc:sldMkLst>
          <pc:docMk/>
          <pc:sldMk cId="461779618" sldId="823"/>
        </pc:sldMkLst>
      </pc:sldChg>
      <pc:sldChg chg="addSp delSp modSp add mod modNotesTx">
        <pc:chgData name="Stalin Jacob Wilson Packia Dhas" userId="050d7d71-3621-4503-95e8-1c9a9d962492" providerId="ADAL" clId="{ACC326E0-0930-4308-835C-3299C344851F}" dt="2024-01-30T12:36:16.170" v="1783" actId="6549"/>
        <pc:sldMkLst>
          <pc:docMk/>
          <pc:sldMk cId="1857129664" sldId="824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28:25.498" v="2995" actId="1076"/>
        <pc:sldMkLst>
          <pc:docMk/>
          <pc:sldMk cId="4035545488" sldId="825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30:32.846" v="3012" actId="14100"/>
        <pc:sldMkLst>
          <pc:docMk/>
          <pc:sldMk cId="2087113502" sldId="826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36:14.131" v="3127" actId="1076"/>
        <pc:sldMkLst>
          <pc:docMk/>
          <pc:sldMk cId="856489283" sldId="827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39:01.357" v="3216" actId="20577"/>
        <pc:sldMkLst>
          <pc:docMk/>
          <pc:sldMk cId="1358413772" sldId="828"/>
        </pc:sldMkLst>
      </pc:sldChg>
      <pc:sldChg chg="modSp add mod">
        <pc:chgData name="Stalin Jacob Wilson Packia Dhas" userId="050d7d71-3621-4503-95e8-1c9a9d962492" providerId="ADAL" clId="{ACC326E0-0930-4308-835C-3299C344851F}" dt="2024-01-31T11:42:55.532" v="3244" actId="20577"/>
        <pc:sldMkLst>
          <pc:docMk/>
          <pc:sldMk cId="2112121453" sldId="829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44:50.026" v="3253" actId="1076"/>
        <pc:sldMkLst>
          <pc:docMk/>
          <pc:sldMk cId="3633805167" sldId="830"/>
        </pc:sldMkLst>
      </pc:sldChg>
      <pc:sldChg chg="modSp add mod">
        <pc:chgData name="Stalin Jacob Wilson Packia Dhas" userId="050d7d71-3621-4503-95e8-1c9a9d962492" providerId="ADAL" clId="{ACC326E0-0930-4308-835C-3299C344851F}" dt="2024-01-31T11:44:29.448" v="3248" actId="403"/>
        <pc:sldMkLst>
          <pc:docMk/>
          <pc:sldMk cId="4164324811" sldId="831"/>
        </pc:sldMkLst>
      </pc:sldChg>
      <pc:sldChg chg="delSp modSp add del mod">
        <pc:chgData name="Stalin Jacob Wilson Packia Dhas" userId="050d7d71-3621-4503-95e8-1c9a9d962492" providerId="ADAL" clId="{ACC326E0-0930-4308-835C-3299C344851F}" dt="2024-01-31T11:40:43.248" v="3218" actId="47"/>
        <pc:sldMkLst>
          <pc:docMk/>
          <pc:sldMk cId="1366212637" sldId="832"/>
        </pc:sldMkLst>
      </pc:sldChg>
      <pc:sldChg chg="modSp add mod">
        <pc:chgData name="Stalin Jacob Wilson Packia Dhas" userId="050d7d71-3621-4503-95e8-1c9a9d962492" providerId="ADAL" clId="{ACC326E0-0930-4308-835C-3299C344851F}" dt="2024-01-30T23:23:04.001" v="1844"/>
        <pc:sldMkLst>
          <pc:docMk/>
          <pc:sldMk cId="301133529" sldId="833"/>
        </pc:sldMkLst>
      </pc:sldChg>
      <pc:sldChg chg="modSp add mod">
        <pc:chgData name="Stalin Jacob Wilson Packia Dhas" userId="050d7d71-3621-4503-95e8-1c9a9d962492" providerId="ADAL" clId="{ACC326E0-0930-4308-835C-3299C344851F}" dt="2024-01-30T23:23:19.019" v="1851"/>
        <pc:sldMkLst>
          <pc:docMk/>
          <pc:sldMk cId="911941985" sldId="834"/>
        </pc:sldMkLst>
      </pc:sldChg>
      <pc:sldChg chg="addSp delSp modSp add mod ord">
        <pc:chgData name="Stalin Jacob Wilson Packia Dhas" userId="050d7d71-3621-4503-95e8-1c9a9d962492" providerId="ADAL" clId="{ACC326E0-0930-4308-835C-3299C344851F}" dt="2024-01-31T10:17:25.559" v="1906"/>
        <pc:sldMkLst>
          <pc:docMk/>
          <pc:sldMk cId="2556561432" sldId="835"/>
        </pc:sldMkLst>
      </pc:sldChg>
      <pc:sldChg chg="delSp modSp add mod">
        <pc:chgData name="Stalin Jacob Wilson Packia Dhas" userId="050d7d71-3621-4503-95e8-1c9a9d962492" providerId="ADAL" clId="{ACC326E0-0930-4308-835C-3299C344851F}" dt="2024-01-31T11:34:39.402" v="3099" actId="1076"/>
        <pc:sldMkLst>
          <pc:docMk/>
          <pc:sldMk cId="1886723625" sldId="836"/>
        </pc:sldMkLst>
      </pc:sldChg>
      <pc:sldChg chg="addSp delSp modSp add del mod ord">
        <pc:chgData name="Stalin Jacob Wilson Packia Dhas" userId="050d7d71-3621-4503-95e8-1c9a9d962492" providerId="ADAL" clId="{ACC326E0-0930-4308-835C-3299C344851F}" dt="2024-01-31T10:35:24.218" v="2094" actId="47"/>
        <pc:sldMkLst>
          <pc:docMk/>
          <pc:sldMk cId="1855730098" sldId="837"/>
        </pc:sldMkLst>
      </pc:sldChg>
      <pc:sldChg chg="addSp modSp add mod modNotesTx">
        <pc:chgData name="Stalin Jacob Wilson Packia Dhas" userId="050d7d71-3621-4503-95e8-1c9a9d962492" providerId="ADAL" clId="{ACC326E0-0930-4308-835C-3299C344851F}" dt="2024-01-31T10:46:26.996" v="2167" actId="113"/>
        <pc:sldMkLst>
          <pc:docMk/>
          <pc:sldMk cId="2439840640" sldId="838"/>
        </pc:sldMkLst>
      </pc:sldChg>
      <pc:sldChg chg="modSp add mod modNotesTx">
        <pc:chgData name="Stalin Jacob Wilson Packia Dhas" userId="050d7d71-3621-4503-95e8-1c9a9d962492" providerId="ADAL" clId="{ACC326E0-0930-4308-835C-3299C344851F}" dt="2024-01-31T10:52:06.939" v="2209" actId="403"/>
        <pc:sldMkLst>
          <pc:docMk/>
          <pc:sldMk cId="2396521641" sldId="839"/>
        </pc:sldMkLst>
      </pc:sldChg>
      <pc:sldChg chg="modSp add mod modNotesTx">
        <pc:chgData name="Stalin Jacob Wilson Packia Dhas" userId="050d7d71-3621-4503-95e8-1c9a9d962492" providerId="ADAL" clId="{ACC326E0-0930-4308-835C-3299C344851F}" dt="2024-01-31T11:02:09.707" v="2308" actId="20577"/>
        <pc:sldMkLst>
          <pc:docMk/>
          <pc:sldMk cId="3333633156" sldId="840"/>
        </pc:sldMkLst>
      </pc:sldChg>
      <pc:sldChg chg="addSp delSp modSp add mod ord modNotesTx">
        <pc:chgData name="Stalin Jacob Wilson Packia Dhas" userId="050d7d71-3621-4503-95e8-1c9a9d962492" providerId="ADAL" clId="{ACC326E0-0930-4308-835C-3299C344851F}" dt="2024-01-31T13:15:35.993" v="3477" actId="20577"/>
        <pc:sldMkLst>
          <pc:docMk/>
          <pc:sldMk cId="3870725242" sldId="841"/>
        </pc:sldMkLst>
      </pc:sldChg>
      <pc:sldChg chg="modSp add mod">
        <pc:chgData name="Stalin Jacob Wilson Packia Dhas" userId="050d7d71-3621-4503-95e8-1c9a9d962492" providerId="ADAL" clId="{ACC326E0-0930-4308-835C-3299C344851F}" dt="2024-01-31T11:15:44.981" v="2650" actId="2711"/>
        <pc:sldMkLst>
          <pc:docMk/>
          <pc:sldMk cId="475087961" sldId="842"/>
        </pc:sldMkLst>
      </pc:sldChg>
      <pc:sldChg chg="addSp modSp add mod ord">
        <pc:chgData name="Stalin Jacob Wilson Packia Dhas" userId="050d7d71-3621-4503-95e8-1c9a9d962492" providerId="ADAL" clId="{ACC326E0-0930-4308-835C-3299C344851F}" dt="2024-01-31T11:38:23.863" v="3208" actId="113"/>
        <pc:sldMkLst>
          <pc:docMk/>
          <pc:sldMk cId="3418612609" sldId="843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52:45.361" v="3345" actId="1076"/>
        <pc:sldMkLst>
          <pc:docMk/>
          <pc:sldMk cId="3041397335" sldId="844"/>
        </pc:sldMkLst>
      </pc:sldChg>
      <pc:sldChg chg="addSp modSp add mod">
        <pc:chgData name="Stalin Jacob Wilson Packia Dhas" userId="050d7d71-3621-4503-95e8-1c9a9d962492" providerId="ADAL" clId="{ACC326E0-0930-4308-835C-3299C344851F}" dt="2024-01-31T11:51:54.509" v="3340" actId="1076"/>
        <pc:sldMkLst>
          <pc:docMk/>
          <pc:sldMk cId="2724885474" sldId="845"/>
        </pc:sldMkLst>
      </pc:sldChg>
      <pc:sldChg chg="modSp add mod">
        <pc:chgData name="Stalin Jacob Wilson Packia Dhas" userId="050d7d71-3621-4503-95e8-1c9a9d962492" providerId="ADAL" clId="{ACC326E0-0930-4308-835C-3299C344851F}" dt="2024-01-31T11:36:04.616" v="3126" actId="20577"/>
        <pc:sldMkLst>
          <pc:docMk/>
          <pc:sldMk cId="2111097767" sldId="846"/>
        </pc:sldMkLst>
      </pc:sldChg>
      <pc:sldChg chg="modSp add mod ord">
        <pc:chgData name="Stalin Jacob Wilson Packia Dhas" userId="050d7d71-3621-4503-95e8-1c9a9d962492" providerId="ADAL" clId="{ACC326E0-0930-4308-835C-3299C344851F}" dt="2024-01-31T11:35:22.106" v="3121"/>
        <pc:sldMkLst>
          <pc:docMk/>
          <pc:sldMk cId="1235894207" sldId="847"/>
        </pc:sldMkLst>
      </pc:sldChg>
      <pc:sldChg chg="addSp delSp modSp add mod ord">
        <pc:chgData name="Stalin Jacob Wilson Packia Dhas" userId="050d7d71-3621-4503-95e8-1c9a9d962492" providerId="ADAL" clId="{ACC326E0-0930-4308-835C-3299C344851F}" dt="2024-01-31T11:35:24.419" v="3123"/>
        <pc:sldMkLst>
          <pc:docMk/>
          <pc:sldMk cId="2651793094" sldId="848"/>
        </pc:sldMkLst>
      </pc:sldChg>
      <pc:sldChg chg="addSp delSp modSp add mod">
        <pc:chgData name="Stalin Jacob Wilson Packia Dhas" userId="050d7d71-3621-4503-95e8-1c9a9d962492" providerId="ADAL" clId="{ACC326E0-0930-4308-835C-3299C344851F}" dt="2024-01-31T11:42:29.939" v="3241" actId="1076"/>
        <pc:sldMkLst>
          <pc:docMk/>
          <pc:sldMk cId="2157976299" sldId="849"/>
        </pc:sldMkLst>
      </pc:sldChg>
      <pc:sldChg chg="modSp add mod">
        <pc:chgData name="Stalin Jacob Wilson Packia Dhas" userId="050d7d71-3621-4503-95e8-1c9a9d962492" providerId="ADAL" clId="{ACC326E0-0930-4308-835C-3299C344851F}" dt="2024-01-31T11:44:38.640" v="3251" actId="403"/>
        <pc:sldMkLst>
          <pc:docMk/>
          <pc:sldMk cId="1150599335" sldId="850"/>
        </pc:sldMkLst>
      </pc:sldChg>
      <pc:sldChg chg="modSp add mod">
        <pc:chgData name="Stalin Jacob Wilson Packia Dhas" userId="050d7d71-3621-4503-95e8-1c9a9d962492" providerId="ADAL" clId="{ACC326E0-0930-4308-835C-3299C344851F}" dt="2024-01-31T12:00:37.317" v="3475" actId="313"/>
        <pc:sldMkLst>
          <pc:docMk/>
          <pc:sldMk cId="41689203" sldId="851"/>
        </pc:sldMkLst>
      </pc:sldChg>
      <pc:sldChg chg="addSp delSp modSp add del mod">
        <pc:chgData name="Stalin Jacob Wilson Packia Dhas" userId="050d7d71-3621-4503-95e8-1c9a9d962492" providerId="ADAL" clId="{ACC326E0-0930-4308-835C-3299C344851F}" dt="2024-01-31T11:51:47.828" v="3337" actId="47"/>
        <pc:sldMkLst>
          <pc:docMk/>
          <pc:sldMk cId="3357274902" sldId="851"/>
        </pc:sldMkLst>
      </pc:sldChg>
    </pc:docChg>
  </pc:docChgLst>
  <pc:docChgLst>
    <pc:chgData name="Stalin Jacob Wilson Packia Dhas" userId="050d7d71-3621-4503-95e8-1c9a9d962492" providerId="ADAL" clId="{9432ACE7-D6E2-4DB1-BADB-1F0D19FA99A8}"/>
    <pc:docChg chg="undo custSel delSld modSld">
      <pc:chgData name="Stalin Jacob Wilson Packia Dhas" userId="050d7d71-3621-4503-95e8-1c9a9d962492" providerId="ADAL" clId="{9432ACE7-D6E2-4DB1-BADB-1F0D19FA99A8}" dt="2025-01-15T07:19:04.826" v="400" actId="113"/>
      <pc:docMkLst>
        <pc:docMk/>
      </pc:docMkLst>
      <pc:sldChg chg="modSp mod modNotesTx">
        <pc:chgData name="Stalin Jacob Wilson Packia Dhas" userId="050d7d71-3621-4503-95e8-1c9a9d962492" providerId="ADAL" clId="{9432ACE7-D6E2-4DB1-BADB-1F0D19FA99A8}" dt="2025-01-14T23:24:23.301" v="65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9432ACE7-D6E2-4DB1-BADB-1F0D19FA99A8}" dt="2025-01-14T23:23:12.641" v="61" actId="20577"/>
          <ac:spMkLst>
            <pc:docMk/>
            <pc:sldMk cId="1572649805" sldId="3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6:55:48.114" v="221" actId="404"/>
        <pc:sldMkLst>
          <pc:docMk/>
          <pc:sldMk cId="3091559476" sldId="808"/>
        </pc:sldMkLst>
        <pc:spChg chg="mod">
          <ac:chgData name="Stalin Jacob Wilson Packia Dhas" userId="050d7d71-3621-4503-95e8-1c9a9d962492" providerId="ADAL" clId="{9432ACE7-D6E2-4DB1-BADB-1F0D19FA99A8}" dt="2025-01-15T06:55:48.114" v="221" actId="404"/>
          <ac:spMkLst>
            <pc:docMk/>
            <pc:sldMk cId="3091559476" sldId="80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6:55:33.932" v="215" actId="21"/>
        <pc:sldMkLst>
          <pc:docMk/>
          <pc:sldMk cId="2233470393" sldId="812"/>
        </pc:sldMkLst>
        <pc:spChg chg="mod">
          <ac:chgData name="Stalin Jacob Wilson Packia Dhas" userId="050d7d71-3621-4503-95e8-1c9a9d962492" providerId="ADAL" clId="{9432ACE7-D6E2-4DB1-BADB-1F0D19FA99A8}" dt="2025-01-15T06:55:33.932" v="215" actId="21"/>
          <ac:spMkLst>
            <pc:docMk/>
            <pc:sldMk cId="2233470393" sldId="812"/>
            <ac:spMk id="3" creationId="{12566A44-B601-43E8-A4DD-494C9B0BCAC2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7:07:08.037" v="273" actId="20577"/>
        <pc:sldMkLst>
          <pc:docMk/>
          <pc:sldMk cId="2600882429" sldId="815"/>
        </pc:sldMkLst>
        <pc:spChg chg="mod">
          <ac:chgData name="Stalin Jacob Wilson Packia Dhas" userId="050d7d71-3621-4503-95e8-1c9a9d962492" providerId="ADAL" clId="{9432ACE7-D6E2-4DB1-BADB-1F0D19FA99A8}" dt="2025-01-15T07:07:08.037" v="273" actId="20577"/>
          <ac:spMkLst>
            <pc:docMk/>
            <pc:sldMk cId="2600882429" sldId="815"/>
            <ac:spMk id="3" creationId="{12566A44-B601-43E8-A4DD-494C9B0BCAC2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4T23:40:38.192" v="115" actId="113"/>
        <pc:sldMkLst>
          <pc:docMk/>
          <pc:sldMk cId="3095153520" sldId="816"/>
        </pc:sldMkLst>
        <pc:spChg chg="mod">
          <ac:chgData name="Stalin Jacob Wilson Packia Dhas" userId="050d7d71-3621-4503-95e8-1c9a9d962492" providerId="ADAL" clId="{9432ACE7-D6E2-4DB1-BADB-1F0D19FA99A8}" dt="2025-01-14T23:40:38.192" v="115" actId="113"/>
          <ac:spMkLst>
            <pc:docMk/>
            <pc:sldMk cId="3095153520" sldId="816"/>
            <ac:spMk id="3" creationId="{12566A44-B601-43E8-A4DD-494C9B0BCAC2}"/>
          </ac:spMkLst>
        </pc:spChg>
      </pc:sldChg>
      <pc:sldChg chg="del">
        <pc:chgData name="Stalin Jacob Wilson Packia Dhas" userId="050d7d71-3621-4503-95e8-1c9a9d962492" providerId="ADAL" clId="{9432ACE7-D6E2-4DB1-BADB-1F0D19FA99A8}" dt="2025-01-15T00:31:14.767" v="194" actId="47"/>
        <pc:sldMkLst>
          <pc:docMk/>
          <pc:sldMk cId="3963940567" sldId="817"/>
        </pc:sldMkLst>
      </pc:sldChg>
      <pc:sldChg chg="modSp mod modNotesTx">
        <pc:chgData name="Stalin Jacob Wilson Packia Dhas" userId="050d7d71-3621-4503-95e8-1c9a9d962492" providerId="ADAL" clId="{9432ACE7-D6E2-4DB1-BADB-1F0D19FA99A8}" dt="2025-01-15T00:01:37.020" v="184" actId="27636"/>
        <pc:sldMkLst>
          <pc:docMk/>
          <pc:sldMk cId="2660085735" sldId="818"/>
        </pc:sldMkLst>
        <pc:spChg chg="mod">
          <ac:chgData name="Stalin Jacob Wilson Packia Dhas" userId="050d7d71-3621-4503-95e8-1c9a9d962492" providerId="ADAL" clId="{9432ACE7-D6E2-4DB1-BADB-1F0D19FA99A8}" dt="2025-01-15T00:01:37.020" v="184" actId="27636"/>
          <ac:spMkLst>
            <pc:docMk/>
            <pc:sldMk cId="2660085735" sldId="818"/>
            <ac:spMk id="3" creationId="{12566A44-B601-43E8-A4DD-494C9B0BCAC2}"/>
          </ac:spMkLst>
        </pc:spChg>
      </pc:sldChg>
      <pc:sldChg chg="modSp del mod">
        <pc:chgData name="Stalin Jacob Wilson Packia Dhas" userId="050d7d71-3621-4503-95e8-1c9a9d962492" providerId="ADAL" clId="{9432ACE7-D6E2-4DB1-BADB-1F0D19FA99A8}" dt="2025-01-15T06:54:48.990" v="214" actId="47"/>
        <pc:sldMkLst>
          <pc:docMk/>
          <pc:sldMk cId="2426610777" sldId="821"/>
        </pc:sldMkLst>
        <pc:spChg chg="mod">
          <ac:chgData name="Stalin Jacob Wilson Packia Dhas" userId="050d7d71-3621-4503-95e8-1c9a9d962492" providerId="ADAL" clId="{9432ACE7-D6E2-4DB1-BADB-1F0D19FA99A8}" dt="2025-01-15T06:54:35.645" v="211" actId="21"/>
          <ac:spMkLst>
            <pc:docMk/>
            <pc:sldMk cId="2426610777" sldId="821"/>
            <ac:spMk id="3" creationId="{12566A44-B601-43E8-A4DD-494C9B0BCAC2}"/>
          </ac:spMkLst>
        </pc:spChg>
      </pc:sldChg>
      <pc:sldChg chg="addSp modSp mod">
        <pc:chgData name="Stalin Jacob Wilson Packia Dhas" userId="050d7d71-3621-4503-95e8-1c9a9d962492" providerId="ADAL" clId="{9432ACE7-D6E2-4DB1-BADB-1F0D19FA99A8}" dt="2025-01-15T06:56:29.613" v="222" actId="313"/>
        <pc:sldMkLst>
          <pc:docMk/>
          <pc:sldMk cId="2232459052" sldId="822"/>
        </pc:sldMkLst>
        <pc:spChg chg="mod">
          <ac:chgData name="Stalin Jacob Wilson Packia Dhas" userId="050d7d71-3621-4503-95e8-1c9a9d962492" providerId="ADAL" clId="{9432ACE7-D6E2-4DB1-BADB-1F0D19FA99A8}" dt="2025-01-15T06:56:29.613" v="222" actId="313"/>
          <ac:spMkLst>
            <pc:docMk/>
            <pc:sldMk cId="2232459052" sldId="822"/>
            <ac:spMk id="3" creationId="{12566A44-B601-43E8-A4DD-494C9B0BCAC2}"/>
          </ac:spMkLst>
        </pc:spChg>
        <pc:picChg chg="add mod">
          <ac:chgData name="Stalin Jacob Wilson Packia Dhas" userId="050d7d71-3621-4503-95e8-1c9a9d962492" providerId="ADAL" clId="{9432ACE7-D6E2-4DB1-BADB-1F0D19FA99A8}" dt="2025-01-15T00:33:02.715" v="200" actId="1076"/>
          <ac:picMkLst>
            <pc:docMk/>
            <pc:sldMk cId="2232459052" sldId="822"/>
            <ac:picMk id="4" creationId="{5F727D0D-90D9-A144-B347-28462C5C02B6}"/>
          </ac:picMkLst>
        </pc:picChg>
      </pc:sldChg>
      <pc:sldChg chg="del">
        <pc:chgData name="Stalin Jacob Wilson Packia Dhas" userId="050d7d71-3621-4503-95e8-1c9a9d962492" providerId="ADAL" clId="{9432ACE7-D6E2-4DB1-BADB-1F0D19FA99A8}" dt="2025-01-15T00:33:05.588" v="201" actId="47"/>
        <pc:sldMkLst>
          <pc:docMk/>
          <pc:sldMk cId="461779618" sldId="823"/>
        </pc:sldMkLst>
      </pc:sldChg>
      <pc:sldChg chg="modSp mod">
        <pc:chgData name="Stalin Jacob Wilson Packia Dhas" userId="050d7d71-3621-4503-95e8-1c9a9d962492" providerId="ADAL" clId="{9432ACE7-D6E2-4DB1-BADB-1F0D19FA99A8}" dt="2025-01-15T06:56:53.787" v="228" actId="20577"/>
        <pc:sldMkLst>
          <pc:docMk/>
          <pc:sldMk cId="1857129664" sldId="824"/>
        </pc:sldMkLst>
        <pc:spChg chg="mod">
          <ac:chgData name="Stalin Jacob Wilson Packia Dhas" userId="050d7d71-3621-4503-95e8-1c9a9d962492" providerId="ADAL" clId="{9432ACE7-D6E2-4DB1-BADB-1F0D19FA99A8}" dt="2025-01-15T06:56:53.787" v="228" actId="20577"/>
          <ac:spMkLst>
            <pc:docMk/>
            <pc:sldMk cId="1857129664" sldId="824"/>
            <ac:spMk id="3" creationId="{12566A44-B601-43E8-A4DD-494C9B0BCAC2}"/>
          </ac:spMkLst>
        </pc:spChg>
      </pc:sldChg>
      <pc:sldChg chg="addSp modSp mod">
        <pc:chgData name="Stalin Jacob Wilson Packia Dhas" userId="050d7d71-3621-4503-95e8-1c9a9d962492" providerId="ADAL" clId="{9432ACE7-D6E2-4DB1-BADB-1F0D19FA99A8}" dt="2025-01-15T07:17:28.228" v="387" actId="113"/>
        <pc:sldMkLst>
          <pc:docMk/>
          <pc:sldMk cId="2112121453" sldId="829"/>
        </pc:sldMkLst>
        <pc:spChg chg="mod">
          <ac:chgData name="Stalin Jacob Wilson Packia Dhas" userId="050d7d71-3621-4503-95e8-1c9a9d962492" providerId="ADAL" clId="{9432ACE7-D6E2-4DB1-BADB-1F0D19FA99A8}" dt="2025-01-15T07:17:28.228" v="387" actId="113"/>
          <ac:spMkLst>
            <pc:docMk/>
            <pc:sldMk cId="2112121453" sldId="829"/>
            <ac:spMk id="3" creationId="{F9DC68B2-6D5F-CE1D-06D6-0A7C33D220E9}"/>
          </ac:spMkLst>
        </pc:spChg>
        <pc:spChg chg="add">
          <ac:chgData name="Stalin Jacob Wilson Packia Dhas" userId="050d7d71-3621-4503-95e8-1c9a9d962492" providerId="ADAL" clId="{9432ACE7-D6E2-4DB1-BADB-1F0D19FA99A8}" dt="2025-01-15T07:16:42.683" v="373"/>
          <ac:spMkLst>
            <pc:docMk/>
            <pc:sldMk cId="2112121453" sldId="829"/>
            <ac:spMk id="4" creationId="{48F08318-3700-6A0A-73E6-7355255D5AFA}"/>
          </ac:spMkLst>
        </pc:spChg>
        <pc:spChg chg="add">
          <ac:chgData name="Stalin Jacob Wilson Packia Dhas" userId="050d7d71-3621-4503-95e8-1c9a9d962492" providerId="ADAL" clId="{9432ACE7-D6E2-4DB1-BADB-1F0D19FA99A8}" dt="2025-01-15T07:16:46.670" v="374"/>
          <ac:spMkLst>
            <pc:docMk/>
            <pc:sldMk cId="2112121453" sldId="829"/>
            <ac:spMk id="5" creationId="{FD6F1E45-6366-DE05-6D96-F18F9B97C3AB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7:19:04.826" v="400" actId="113"/>
        <pc:sldMkLst>
          <pc:docMk/>
          <pc:sldMk cId="4164324811" sldId="831"/>
        </pc:sldMkLst>
        <pc:spChg chg="mod">
          <ac:chgData name="Stalin Jacob Wilson Packia Dhas" userId="050d7d71-3621-4503-95e8-1c9a9d962492" providerId="ADAL" clId="{9432ACE7-D6E2-4DB1-BADB-1F0D19FA99A8}" dt="2025-01-15T07:19:04.826" v="400" actId="113"/>
          <ac:spMkLst>
            <pc:docMk/>
            <pc:sldMk cId="4164324811" sldId="831"/>
            <ac:spMk id="3" creationId="{F9DC68B2-6D5F-CE1D-06D6-0A7C33D220E9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0:02:22.188" v="188" actId="20577"/>
        <pc:sldMkLst>
          <pc:docMk/>
          <pc:sldMk cId="301133529" sldId="833"/>
        </pc:sldMkLst>
        <pc:spChg chg="mod">
          <ac:chgData name="Stalin Jacob Wilson Packia Dhas" userId="050d7d71-3621-4503-95e8-1c9a9d962492" providerId="ADAL" clId="{9432ACE7-D6E2-4DB1-BADB-1F0D19FA99A8}" dt="2025-01-15T00:02:22.188" v="188" actId="20577"/>
          <ac:spMkLst>
            <pc:docMk/>
            <pc:sldMk cId="301133529" sldId="833"/>
            <ac:spMk id="3" creationId="{12566A44-B601-43E8-A4DD-494C9B0BCAC2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7:14:56.468" v="370" actId="20577"/>
        <pc:sldMkLst>
          <pc:docMk/>
          <pc:sldMk cId="2556561432" sldId="835"/>
        </pc:sldMkLst>
        <pc:spChg chg="mod">
          <ac:chgData name="Stalin Jacob Wilson Packia Dhas" userId="050d7d71-3621-4503-95e8-1c9a9d962492" providerId="ADAL" clId="{9432ACE7-D6E2-4DB1-BADB-1F0D19FA99A8}" dt="2025-01-15T07:14:56.468" v="370" actId="20577"/>
          <ac:spMkLst>
            <pc:docMk/>
            <pc:sldMk cId="2556561432" sldId="835"/>
            <ac:spMk id="3" creationId="{12566A44-B601-43E8-A4DD-494C9B0BCAC2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7:00:43.945" v="244" actId="27636"/>
        <pc:sldMkLst>
          <pc:docMk/>
          <pc:sldMk cId="2396521641" sldId="839"/>
        </pc:sldMkLst>
        <pc:spChg chg="mod">
          <ac:chgData name="Stalin Jacob Wilson Packia Dhas" userId="050d7d71-3621-4503-95e8-1c9a9d962492" providerId="ADAL" clId="{9432ACE7-D6E2-4DB1-BADB-1F0D19FA99A8}" dt="2025-01-15T07:00:43.945" v="244" actId="27636"/>
          <ac:spMkLst>
            <pc:docMk/>
            <pc:sldMk cId="2396521641" sldId="839"/>
            <ac:spMk id="3" creationId="{12566A44-B601-43E8-A4DD-494C9B0BCAC2}"/>
          </ac:spMkLst>
        </pc:spChg>
      </pc:sldChg>
      <pc:sldChg chg="modSp mod">
        <pc:chgData name="Stalin Jacob Wilson Packia Dhas" userId="050d7d71-3621-4503-95e8-1c9a9d962492" providerId="ADAL" clId="{9432ACE7-D6E2-4DB1-BADB-1F0D19FA99A8}" dt="2025-01-15T07:02:56.575" v="249" actId="20577"/>
        <pc:sldMkLst>
          <pc:docMk/>
          <pc:sldMk cId="3333633156" sldId="840"/>
        </pc:sldMkLst>
        <pc:spChg chg="mod">
          <ac:chgData name="Stalin Jacob Wilson Packia Dhas" userId="050d7d71-3621-4503-95e8-1c9a9d962492" providerId="ADAL" clId="{9432ACE7-D6E2-4DB1-BADB-1F0D19FA99A8}" dt="2025-01-15T07:02:56.575" v="249" actId="20577"/>
          <ac:spMkLst>
            <pc:docMk/>
            <pc:sldMk cId="3333633156" sldId="840"/>
            <ac:spMk id="3" creationId="{12566A44-B601-43E8-A4DD-494C9B0BCAC2}"/>
          </ac:spMkLst>
        </pc:spChg>
      </pc:sldChg>
      <pc:sldChg chg="modSp mod modNotesTx">
        <pc:chgData name="Stalin Jacob Wilson Packia Dhas" userId="050d7d71-3621-4503-95e8-1c9a9d962492" providerId="ADAL" clId="{9432ACE7-D6E2-4DB1-BADB-1F0D19FA99A8}" dt="2025-01-15T07:11:34.829" v="298"/>
        <pc:sldMkLst>
          <pc:docMk/>
          <pc:sldMk cId="2111097767" sldId="846"/>
        </pc:sldMkLst>
        <pc:spChg chg="mod">
          <ac:chgData name="Stalin Jacob Wilson Packia Dhas" userId="050d7d71-3621-4503-95e8-1c9a9d962492" providerId="ADAL" clId="{9432ACE7-D6E2-4DB1-BADB-1F0D19FA99A8}" dt="2025-01-15T07:10:07.635" v="297" actId="20577"/>
          <ac:spMkLst>
            <pc:docMk/>
            <pc:sldMk cId="2111097767" sldId="846"/>
            <ac:spMk id="3" creationId="{12566A44-B601-43E8-A4DD-494C9B0BCAC2}"/>
          </ac:spMkLst>
        </pc:spChg>
      </pc:sldChg>
      <pc:sldChg chg="del">
        <pc:chgData name="Stalin Jacob Wilson Packia Dhas" userId="050d7d71-3621-4503-95e8-1c9a9d962492" providerId="ADAL" clId="{9432ACE7-D6E2-4DB1-BADB-1F0D19FA99A8}" dt="2025-01-15T00:36:04.500" v="204" actId="47"/>
        <pc:sldMkLst>
          <pc:docMk/>
          <pc:sldMk cId="41689203" sldId="851"/>
        </pc:sldMkLst>
      </pc:sldChg>
    </pc:docChg>
  </pc:docChgLst>
  <pc:docChgLst>
    <pc:chgData name="Stalin Jacob Wilson Packia Dhas" userId="050d7d71-3621-4503-95e8-1c9a9d962492" providerId="ADAL" clId="{0860C3D9-33CA-4F91-AAB0-F013A8E6C68A}"/>
    <pc:docChg chg="custSel modSld sldOrd delMainMaster">
      <pc:chgData name="Stalin Jacob Wilson Packia Dhas" userId="050d7d71-3621-4503-95e8-1c9a9d962492" providerId="ADAL" clId="{0860C3D9-33CA-4F91-AAB0-F013A8E6C68A}" dt="2025-01-14T11:55:17.756" v="108"/>
      <pc:docMkLst>
        <pc:docMk/>
      </pc:docMkLst>
      <pc:sldChg chg="ord">
        <pc:chgData name="Stalin Jacob Wilson Packia Dhas" userId="050d7d71-3621-4503-95e8-1c9a9d962492" providerId="ADAL" clId="{0860C3D9-33CA-4F91-AAB0-F013A8E6C68A}" dt="2024-02-22T01:26:52.856" v="1"/>
        <pc:sldMkLst>
          <pc:docMk/>
          <pc:sldMk cId="461779618" sldId="823"/>
        </pc:sldMkLst>
      </pc:sldChg>
      <pc:sldChg chg="addSp delSp modSp mod">
        <pc:chgData name="Stalin Jacob Wilson Packia Dhas" userId="050d7d71-3621-4503-95e8-1c9a9d962492" providerId="ADAL" clId="{0860C3D9-33CA-4F91-AAB0-F013A8E6C68A}" dt="2024-05-08T22:42:28.130" v="77" actId="478"/>
        <pc:sldMkLst>
          <pc:docMk/>
          <pc:sldMk cId="3633805167" sldId="830"/>
        </pc:sldMkLst>
      </pc:sldChg>
      <pc:sldChg chg="addSp delSp modSp mod">
        <pc:chgData name="Stalin Jacob Wilson Packia Dhas" userId="050d7d71-3621-4503-95e8-1c9a9d962492" providerId="ADAL" clId="{0860C3D9-33CA-4F91-AAB0-F013A8E6C68A}" dt="2025-01-13T21:16:10.330" v="81" actId="478"/>
        <pc:sldMkLst>
          <pc:docMk/>
          <pc:sldMk cId="301133529" sldId="833"/>
        </pc:sldMkLst>
      </pc:sldChg>
      <pc:sldChg chg="addSp delSp modSp mod">
        <pc:chgData name="Stalin Jacob Wilson Packia Dhas" userId="050d7d71-3621-4503-95e8-1c9a9d962492" providerId="ADAL" clId="{0860C3D9-33CA-4F91-AAB0-F013A8E6C68A}" dt="2024-04-30T10:58:54.940" v="21"/>
        <pc:sldMkLst>
          <pc:docMk/>
          <pc:sldMk cId="2157976299" sldId="849"/>
        </pc:sldMkLst>
      </pc:sldChg>
      <pc:sldChg chg="modSp mod">
        <pc:chgData name="Stalin Jacob Wilson Packia Dhas" userId="050d7d71-3621-4503-95e8-1c9a9d962492" providerId="ADAL" clId="{0860C3D9-33CA-4F91-AAB0-F013A8E6C68A}" dt="2025-01-14T11:55:17.756" v="108"/>
        <pc:sldMkLst>
          <pc:docMk/>
          <pc:sldMk cId="41689203" sldId="851"/>
        </pc:sldMkLst>
        <pc:spChg chg="mod">
          <ac:chgData name="Stalin Jacob Wilson Packia Dhas" userId="050d7d71-3621-4503-95e8-1c9a9d962492" providerId="ADAL" clId="{0860C3D9-33CA-4F91-AAB0-F013A8E6C68A}" dt="2025-01-14T11:55:17.756" v="108"/>
          <ac:spMkLst>
            <pc:docMk/>
            <pc:sldMk cId="41689203" sldId="851"/>
            <ac:spMk id="3" creationId="{12566A44-B601-43E8-A4DD-494C9B0BCAC2}"/>
          </ac:spMkLst>
        </pc:spChg>
      </pc:sldChg>
      <pc:sldMasterChg chg="del delSldLayout">
        <pc:chgData name="Stalin Jacob Wilson Packia Dhas" userId="050d7d71-3621-4503-95e8-1c9a9d962492" providerId="ADAL" clId="{0860C3D9-33CA-4F91-AAB0-F013A8E6C68A}" dt="2025-01-13T21:16:10.737" v="82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0860C3D9-33CA-4F91-AAB0-F013A8E6C68A}" dt="2025-01-13T21:16:10.737" v="8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3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0860C3D9-33CA-4F91-AAB0-F013A8E6C68A}" dt="2025-01-13T21:16:10.738" v="8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4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0860C3D9-33CA-4F91-AAB0-F013A8E6C68A}" dt="2025-01-13T21:16:10.738" v="8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5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6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0860C3D9-33CA-4F91-AAB0-F013A8E6C68A}" dt="2025-01-13T21:16:10.738" v="8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7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0860C3D9-33CA-4F91-AAB0-F013A8E6C68A}" dt="2025-01-13T21:16:10.738" v="8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8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90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0860C3D9-33CA-4F91-AAB0-F013A8E6C68A}" dt="2025-01-13T21:16:10.738" v="9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89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0860C3D9-33CA-4F91-AAB0-F013A8E6C68A}" dt="2025-01-13T21:16:10.738" v="8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8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91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0860C3D9-33CA-4F91-AAB0-F013A8E6C68A}" dt="2025-01-13T21:16:10.738" v="9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92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0860C3D9-33CA-4F91-AAB0-F013A8E6C68A}" dt="2025-01-13T21:16:10.738" v="9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93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0860C3D9-33CA-4F91-AAB0-F013A8E6C68A}" dt="2025-01-13T21:16:10.738" v="9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38" v="94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0860C3D9-33CA-4F91-AAB0-F013A8E6C68A}" dt="2025-01-13T21:16:10.738" v="9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38" v="9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55" v="95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5" v="9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56" v="97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0860C3D9-33CA-4F91-AAB0-F013A8E6C68A}" dt="2025-01-13T21:16:10.756" v="9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56" v="98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0860C3D9-33CA-4F91-AAB0-F013A8E6C68A}" dt="2025-01-13T21:16:10.756" v="9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0860C3D9-33CA-4F91-AAB0-F013A8E6C68A}" dt="2025-01-13T21:16:10.756" v="96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0860C3D9-33CA-4F91-AAB0-F013A8E6C68A}" dt="2025-01-13T21:16:10.756" v="9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Stalin Jacob Wilson Packia Dhas" userId="050d7d71-3621-4503-95e8-1c9a9d962492" providerId="ADAL" clId="{139F4FC2-458F-4B54-BB75-C2AA4397EF5B}"/>
    <pc:docChg chg="modSld">
      <pc:chgData name="Stalin Jacob Wilson Packia Dhas" userId="050d7d71-3621-4503-95e8-1c9a9d962492" providerId="ADAL" clId="{139F4FC2-458F-4B54-BB75-C2AA4397EF5B}" dt="2025-01-15T08:50:42.328" v="6" actId="6549"/>
      <pc:docMkLst>
        <pc:docMk/>
      </pc:docMkLst>
      <pc:sldChg chg="modNotesTx">
        <pc:chgData name="Stalin Jacob Wilson Packia Dhas" userId="050d7d71-3621-4503-95e8-1c9a9d962492" providerId="ADAL" clId="{139F4FC2-458F-4B54-BB75-C2AA4397EF5B}" dt="2025-01-15T08:49:29.563" v="0" actId="6549"/>
        <pc:sldMkLst>
          <pc:docMk/>
          <pc:sldMk cId="1572649805" sldId="331"/>
        </pc:sldMkLst>
      </pc:sldChg>
      <pc:sldChg chg="modNotesTx">
        <pc:chgData name="Stalin Jacob Wilson Packia Dhas" userId="050d7d71-3621-4503-95e8-1c9a9d962492" providerId="ADAL" clId="{139F4FC2-458F-4B54-BB75-C2AA4397EF5B}" dt="2025-01-15T08:49:38.859" v="1" actId="6549"/>
        <pc:sldMkLst>
          <pc:docMk/>
          <pc:sldMk cId="2233470393" sldId="812"/>
        </pc:sldMkLst>
      </pc:sldChg>
      <pc:sldChg chg="modNotesTx">
        <pc:chgData name="Stalin Jacob Wilson Packia Dhas" userId="050d7d71-3621-4503-95e8-1c9a9d962492" providerId="ADAL" clId="{139F4FC2-458F-4B54-BB75-C2AA4397EF5B}" dt="2025-01-15T08:49:54.964" v="2" actId="6549"/>
        <pc:sldMkLst>
          <pc:docMk/>
          <pc:sldMk cId="2660085735" sldId="818"/>
        </pc:sldMkLst>
      </pc:sldChg>
      <pc:sldChg chg="modNotesTx">
        <pc:chgData name="Stalin Jacob Wilson Packia Dhas" userId="050d7d71-3621-4503-95e8-1c9a9d962492" providerId="ADAL" clId="{139F4FC2-458F-4B54-BB75-C2AA4397EF5B}" dt="2025-01-15T08:50:14.012" v="3" actId="6549"/>
        <pc:sldMkLst>
          <pc:docMk/>
          <pc:sldMk cId="2232459052" sldId="822"/>
        </pc:sldMkLst>
      </pc:sldChg>
      <pc:sldChg chg="modNotesTx">
        <pc:chgData name="Stalin Jacob Wilson Packia Dhas" userId="050d7d71-3621-4503-95e8-1c9a9d962492" providerId="ADAL" clId="{139F4FC2-458F-4B54-BB75-C2AA4397EF5B}" dt="2025-01-15T08:50:19.931" v="4" actId="6549"/>
        <pc:sldMkLst>
          <pc:docMk/>
          <pc:sldMk cId="1857129664" sldId="824"/>
        </pc:sldMkLst>
      </pc:sldChg>
      <pc:sldChg chg="modNotesTx">
        <pc:chgData name="Stalin Jacob Wilson Packia Dhas" userId="050d7d71-3621-4503-95e8-1c9a9d962492" providerId="ADAL" clId="{139F4FC2-458F-4B54-BB75-C2AA4397EF5B}" dt="2025-01-15T08:50:32.235" v="5" actId="6549"/>
        <pc:sldMkLst>
          <pc:docMk/>
          <pc:sldMk cId="3870725242" sldId="841"/>
        </pc:sldMkLst>
      </pc:sldChg>
      <pc:sldChg chg="modNotesTx">
        <pc:chgData name="Stalin Jacob Wilson Packia Dhas" userId="050d7d71-3621-4503-95e8-1c9a9d962492" providerId="ADAL" clId="{139F4FC2-458F-4B54-BB75-C2AA4397EF5B}" dt="2025-01-15T08:50:42.328" v="6" actId="6549"/>
        <pc:sldMkLst>
          <pc:docMk/>
          <pc:sldMk cId="2111097767" sldId="846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09:42:37.3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0 84 0 0,'-8'6'168'0'0,"8"6"-20"0"0,8-6-16 0 0,-8-1-20 0 0,9 1-52 0 0,0 0-72 0 0,8 0-124 0 0,1-6-140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37.3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342 995 344 0 0,'-8'-117'1140'0'0,"-19"-6"8"0"0,-8-5-128 0 0,-9-1-552 0 0,-8 0-860 0 0,-10 6-444 0 0,1 1-188 0 0,8-1-64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46.9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641 131 508 0 0,'-43'-34'4481'0'0,"42"33"-3839"0"0,1 0-511 0 0,0 1-1 0 0,0-1 1 0 0,0 0 0 0 0,0 1 0 0 0,0-1 0 0 0,0 1 0 0 0,0-1 0 0 0,0 0 0 0 0,0 1 0 0 0,0-1 0 0 0,0 0 0 0 0,0 1 0 0 0,-1-1 0 0 0,1-1 0 0 0,-33-15 3574 0 0,32 16-2943 0 0,-9-5 3305 0 0,-42 0 363 0 0,-18 8-3960 0 0,-98 14 1 0 0,57-5-431 0 0,71-4-13 0 0,21-4-5 0 0,1 0 0 0 0,-20 7 0 0 0,30-5-5 0 0,11-1-12 0 0,12 0 10 0 0,-15-4-14 0 0,35 7 73 0 0,0-2 0 0 0,54 1-1 0 0,74-10 71 0 0,-108 2-112 0 0,516-29 119 0 0,-47 3-149 0 0,46-2-5 0 0,-552 30 3 0 0,514-28-11 0 0,-489 24-6 0 0,-23 0-208 0 0,-36 2 73 0 0,0 0 0 0 0,0 1 0 0 0,-23 1 1 0 0,-16 0-410 0 0,-259-2-3047 0 0,148 4 1969 0 0,-647 31-739 0 0,669-25 2322 0 0,-143 16 58 0 0,-195 11 891 0 0,254-19 885 0 0,184-15-1017 0 0,369-14-92 0 0,-97 2-88 0 0,-57 4-196 0 0,156-2 152 0 0,-24 3-242 0 0,191 5-120 0 0,-347 2-181 0 0,-145-2 5 0 0,1 1 0 0 0,-1 0 0 0 0,0 0 0 0 0,0 0 1 0 0,0 1-1 0 0,0-1 0 0 0,0 0 0 0 0,0 1 0 0 0,0 0 0 0 0,0-1 1 0 0,3 3-1 0 0,-4-3-4 0 0,-5 1-4 0 0,-151 6-323 0 0,92-3 169 0 0,-144 3-397 0 0,48-2 173 0 0,-252 7-261 0 0,-69 1 443 0 0,129-4 238 0 0,170-8 47 0 0,107-1-10 0 0,69 0-68 0 0,5 0-2 0 0,-1 0 0 0 0,1-1 0 0 0,-1 1 0 0 0,1 0 0 0 0,-1 0 0 0 0,1 0 0 0 0,-1 0 0 0 0,1 0 0 0 0,-1 0 0 0 0,1 0 0 0 0,-1 0 0 0 0,1 0 0 0 0,-1 0 0 0 0,1 0 0 0 0,-1 0 0 0 0,1 1 0 0 0,-1-1 0 0 0,1 0 0 0 0,0 0 0 0 0,-1 0 0 0 0,1 1 0 0 0,-1-1 0 0 0,1 0 0 0 0,-1 0 0 0 0,1 1 0 0 0,0-1 0 0 0,-1 0 0 0 0,1 1 0 0 0,0-1 0 0 0,-1 1 0 0 0,1 0 0 0 0,4 0-12 0 0,91 5-57 0 0,569-13-3398 0 0,-485 3 85 0 0,185-9-4376 0 0,-267 7 6278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48.3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95 12 664 0 0,'-60'-6'4655'0'0,"41"3"-3189"0"0,10 1-587 0 0,2 1 197 0 0,41 3-432 0 0,47 8 0 0 0,-3 1 83 0 0,198-4 180 0 0,-202-8-862 0 0,260-10-10 0 0,-5-1-604 0 0,-261 11 204 0 0,136 7-2306 0 0,-197-5 2508 0 0,10 2-1695 0 0,-17-3 1707 0 0,-1 1 0 0 0,1 0 0 0 0,-1-1-1 0 0,1 1 1 0 0,-1 0 0 0 0,0-1 0 0 0,1 1 0 0 0,-1-1 0 0 0,0 1-1 0 0,1-1 1 0 0,-1 0 0 0 0,0 1 0 0 0,0-1 0 0 0,1 0-1 0 0,-1 1 1 0 0,0-1 0 0 0,0 0 0 0 0,-1 0 0 0 0,-14 5-1181 0 0,-1-4 108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48.9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45 31 164 0 0,'-3'0'393'0'0,"-1"-1"0"0"0,1 1 1 0 0,-1-1-1 0 0,1 0 0 0 0,-1 0 0 0 0,-3-2 0 0 0,-7-1 2632 0 0,12 4-2212 0 0,2-1-732 0 0,0 1 0 0 0,0 0-1 0 0,0 0 1 0 0,0 0 0 0 0,0-1 0 0 0,0 1-1 0 0,0 0 1 0 0,0 0 0 0 0,0 0 0 0 0,0-1 0 0 0,0 1-1 0 0,0 0 1 0 0,0 0 0 0 0,0-1 0 0 0,0 1 0 0 0,0 0-1 0 0,0 0 1 0 0,0 0 0 0 0,0-1 0 0 0,0 1-1 0 0,1 0 1 0 0,-1 0 0 0 0,0 0 0 0 0,0 0 0 0 0,0-1-1 0 0,0 1 1 0 0,0 0 0 0 0,0 0 0 0 0,1 0 0 0 0,88-5 515 0 0,-3-1-203 0 0,74 4 291 0 0,-84 3-505 0 0,64 5-14 0 0,-1 5-128 0 0,-38-5-28 0 0,-4 2-11 0 0,102 9-35 0 0,71 3-838 0 0,-155-13-375 0 0,-30-6-1686 0 0,-82-1 1583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49.7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45 24 896 0 0,'-21'-9'2830'0'0,"20"9"-2579"0"0,-1 0-1 0 0,1-1 1 0 0,-1 1 0 0 0,1 0 0 0 0,0-1 0 0 0,-1 0 0 0 0,1 1-1 0 0,-1-1 1 0 0,1 0 0 0 0,0 0 0 0 0,0 1 0 0 0,-1-1 0 0 0,1 0 0 0 0,0 0-1 0 0,0-1 1 0 0,-1-1 2027 0 0,9 4-2117 0 0,-2 1-82 0 0,0-1 0 0 0,0 1 0 0 0,0-1 0 0 0,1 1 0 0 0,-1-1 0 0 0,0-1 0 0 0,0 1 0 0 0,11-1 0 0 0,7 1 164 0 0,263 16 1537 0 0,0-16-1483 0 0,-131-2-257 0 0,-75 1-57 0 0,217 5-340 0 0,-250-4-20 0 0,-28-1-460 0 0,0 1-1 0 0,0 1 1 0 0,-1 0 0 0 0,34 9-1 0 0,-49-10-430 0 0,-13 5-1626 0 0,-24 5 153 0 0,17-10 1613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50.5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 7 728 0 0,'-3'0'360'0'0,"0"0"-10"0"0,1 1-1 0 0,-1-1 1 0 0,1-1-1 0 0,-1 1 1 0 0,1 0-1 0 0,-1-1 1 0 0,0 1-1 0 0,1-1 1 0 0,0 0 0 0 0,-4-1-1 0 0,2 0 805 0 0,0 2 690 0 0,11 1-1205 0 0,28 5-42 0 0,9-3 138 0 0,-32-1-621 0 0,0-1 1 0 0,25-2 0 0 0,200-5 281 0 0,-148 7-333 0 0,-48-1-38 0 0,145 6 51 0 0,-48 6-255 0 0,-87-7-162 0 0,-32-4-541 0 0,25 5 1 0 0,-42-5 1088 0 0,4 1-1957 0 0,-11 0-2698 0 0,1-1 3133 0 0,-11 4 102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52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 76 624 0 0,'-34'0'4308'0'0,"33"0"-3734"0"0,-7-1 583 0 0,5-2-272 0 0,-4 1 1932 0 0,17 3-1868 0 0,-6 1-855 0 0,-1-1 0 0 0,0 0 0 0 0,1 0 1 0 0,-1 0-1 0 0,1-1 0 0 0,-1 1 0 0 0,1-1 0 0 0,-1 0 0 0 0,6 0 0 0 0,38-3 584 0 0,-46 3-654 0 0,656-57 1218 0 0,-429 45-1551 0 0,-190 9-27 0 0,-30 2 71 0 0,0 0 0 0 0,0 0 0 0 0,0 1-1 0 0,0 0 1 0 0,0 1 0 0 0,1 0 0 0 0,10 2-1 0 0,-19-3 215 0 0,0 0-1 0 0,0 0 1 0 0,0 0-1 0 0,0 0 1 0 0,0 0-1 0 0,0 0 1 0 0,1 0-1 0 0,-1 0 1 0 0,0 0-1 0 0,0 0 1 0 0,0 0-1 0 0,0 0 1 0 0,0 0-1 0 0,0 0 1 0 0,1 0-1 0 0,-1 0 1 0 0,0 0-1 0 0,0 0 1 0 0,0 0-1 0 0,0 0 1 0 0,0 0-1 0 0,0 0 0 0 0,1 0 1 0 0,-1 0-1 0 0,0 0 1 0 0,0 0-1 0 0,0 0 1 0 0,0 1-1 0 0,0-1 1 0 0,0 0-1 0 0,0 0 1 0 0,0 0-1 0 0,0 0 1 0 0,0 0-1 0 0,1 0 1 0 0,-1 0-1 0 0,0 1 1 0 0,0-1-1 0 0,0 0 1 0 0,0 0-1 0 0,0 0 1 0 0,0 0-1 0 0,0 0 1 0 0,0 0-1 0 0,0 1 1 0 0,0-1-1 0 0,0 0 1 0 0,0 0-1 0 0,0 0 1 0 0,0 0-1 0 0,0 0 0 0 0,0 0 1 0 0,0 1-1 0 0,0-1 1 0 0,0 0-1 0 0,0 0 1 0 0,-1 0-1 0 0,1 0 1 0 0,-11 4-1750 0 0,-25 1-212 0 0,28-4 1196 0 0,-11 3-671 0 0,2-4 134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53.4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13 388 0 0,'-4'0'736'0'0,"-7"0"418"0"0,9-6 2146 0 0,2 6-3221 0 0,0 0 0 0 0,0-1 1 0 0,1 1-1 0 0,-1-1 0 0 0,0 1 1 0 0,1 0-1 0 0,-1-1 0 0 0,0 1 0 0 0,1 0 1 0 0,-1-1-1 0 0,0 1 0 0 0,1 0 1 0 0,-1-1-1 0 0,1 1 0 0 0,-1 0 1 0 0,1 0-1 0 0,-1 0 0 0 0,0-1 0 0 0,1 1 1 0 0,-1 0-1 0 0,1 0 0 0 0,-1 0 1 0 0,1 0-1 0 0,-1 0 0 0 0,1 0 1 0 0,-1 0-1 0 0,1 0 0 0 0,-1 0 0 0 0,1 0 1 0 0,23 0-62 0 0,-15 1 234 0 0,165 3 584 0 0,-23-2-448 0 0,41 4-124 0 0,18 0-209 0 0,-130-2-1511 0 0,110-8 1 0 0,-126 3-3042 0 0,-39 1 3099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53.9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 41 524 0 0,'-6'-1'934'0'0,"0"-1"0"0"0,0 1 0 0 0,0 0 0 0 0,-12 0 0 0 0,18 1-874 0 0,-1 1-1 0 0,1-1 0 0 0,0 0 0 0 0,0 0 0 0 0,-1 0 1 0 0,1 0-1 0 0,0 0 0 0 0,-1 0 0 0 0,1 0 0 0 0,0 0 0 0 0,0 0 1 0 0,-1 0-1 0 0,1 0 0 0 0,0 0 0 0 0,-1 0 0 0 0,1 0 1 0 0,0 0-1 0 0,0 0 0 0 0,-1 0 0 0 0,1 0 0 0 0,0 0 1 0 0,-1-1-1 0 0,1 1 0 0 0,0 0 0 0 0,0 0 0 0 0,-1 0 0 0 0,1 0 1 0 0,0-1-1 0 0,0 1 0 0 0,0 0 0 0 0,-1 0 0 0 0,1 0 1 0 0,0-1-1 0 0,0 1 0 0 0,0 0 0 0 0,-1 0 0 0 0,1-1 0 0 0,0 1 1 0 0,0 0-1 0 0,0-1 0 0 0,0 1 0 0 0,0-1 0 0 0,3 0 706 0 0,50-3 337 0 0,0-2-851 0 0,329-7-366 0 0,-217 8-1654 0 0,-143 5 846 0 0,0 1-1 0 0,24 3 0 0 0,22 2-2980 0 0,-58-6 2766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18.4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411 59 32 0 0,'-2'2'55'0'0,"-1"-1"0"0"0,1 0 0 0 0,0 0 1 0 0,-1-1-1 0 0,1 1 0 0 0,0 0 0 0 0,-1-1 0 0 0,1 0 0 0 0,-4 1 0 0 0,-11 2 332 0 0,-18 3 588 0 0,16 0-141 0 0,1 0 144 0 0,16-6-542 0 0,-1 1 0 0 0,0 0-1 0 0,0-1 1 0 0,0 0 0 0 0,0 0 0 0 0,0 0-1 0 0,0 0 1 0 0,-5-1 0 0 0,-3 1-266 0 0,-78 5 680 0 0,-13-5 633 0 0,99 6-1244 0 0,-47-6 865 0 0,50 0-1085 0 0,-1 0 1 0 0,1 0-1 0 0,0 0 0 0 0,-1 0 1 0 0,1 0-1 0 0,0 0 1 0 0,0 0-1 0 0,-1 0 0 0 0,1 0 1 0 0,0 0-1 0 0,0 0 0 0 0,-1 0 1 0 0,1 1-1 0 0,0-1 0 0 0,-1 0 1 0 0,1 0-1 0 0,0 0 0 0 0,0 0 1 0 0,-1 0-1 0 0,1 1 0 0 0,0-1 1 0 0,0 0-1 0 0,0 0 1 0 0,-1 0-1 0 0,1 1 0 0 0,0-1 1 0 0,0 0-1 0 0,0 0 0 0 0,0 1 1 0 0,-1-1-1 0 0,1 0 0 0 0,0 0 1 0 0,0 1-1 0 0,0-1 0 0 0,0 0-6 0 0,0 1 0 0 0,0-1 1 0 0,0 0-1 0 0,1 0 0 0 0,-1 0 0 0 0,0 0 0 0 0,0 0 0 0 0,0 1 0 0 0,0-1 0 0 0,0 0 0 0 0,1 0 0 0 0,-1 0 0 0 0,0 0 0 0 0,0 0 0 0 0,0 0 0 0 0,0 0 0 0 0,1 0 0 0 0,-1 0 0 0 0,0 0 0 0 0,0 1 0 0 0,0-1 0 0 0,1 0 0 0 0,-1 0 0 0 0,0 0 0 0 0,0 0 0 0 0,0 0 0 0 0,1 0 0 0 0,-1-1 0 0 0,0 1 0 0 0,0 0 0 0 0,0 0 0 0 0,1 0 0 0 0,-1 0 0 0 0,0 0 0 0 0,0 0 0 0 0,0 0 1 0 0,0 0-1 0 0,1 0 0 0 0,-1 0 0 0 0,0-1 0 0 0,0 1 0 0 0,0 0 0 0 0,0 0 0 0 0,0 0 0 0 0,1 0 0 0 0,-1 0 0 0 0,0-1 0 0 0,2 0-8 0 0,1 0 0 0 0,0 0 0 0 0,-1 0 1 0 0,1 1-1 0 0,0-1 0 0 0,0 1 0 0 0,-1-1 0 0 0,1 1 1 0 0,0 0-1 0 0,0 0 0 0 0,4 1 0 0 0,17-2-2 0 0,114-14 51 0 0,-58 9-38 0 0,202-18-6 0 0,-204 16-13 0 0,210-25 62 0 0,-240 27-127 0 0,70 0 0 0 0,-116 6-64 0 0,-3 0 52 0 0,1 0 1 0 0,0 0-1 0 0,-1 0 1 0 0,1 0-1 0 0,0 0 1 0 0,-1 0-1 0 0,1 0 1 0 0,0 0-1 0 0,-1 0 1 0 0,1 0 0 0 0,-1 0-1 0 0,1 0 1 0 0,0 0-1 0 0,-1 0 1 0 0,1 0-1 0 0,0 0 1 0 0,-1 1-1 0 0,1-1 1 0 0,0 0 0 0 0,-1 0-1 0 0,1 0 1 0 0,0 1-1 0 0,0-1 1 0 0,-1 0-1 0 0,1 0 1 0 0,0 1-1 0 0,0-1 1 0 0,-1 0 0 0 0,1 1-1 0 0,0-1 1 0 0,0 1-1 0 0,-2-2-419 0 0,0 0 0 0 0,0 0 0 0 0,0 1 0 0 0,0-1 0 0 0,0 0-1 0 0,0 1 1 0 0,0 0 0 0 0,0-1 0 0 0,0 1 0 0 0,0 0 0 0 0,0 0 0 0 0,0 0 0 0 0,0 0-1 0 0,0 1 1 0 0,-3 0 0 0 0,-12 4-853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18.9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1 100 356 0 0,'1'-7'3496'0'0,"2"2"-902"0"0,10 5-1722 0 0,-4 0-496 0 0,26-6 43 0 0,-11 6-262 0 0,119-5 959 0 0,-118 4-843 0 0,29 1-1 0 0,16-1 119 0 0,82-6 352 0 0,-50 3-535 0 0,-13-1-126 0 0,182-13 37 0 0,-5 3-88 0 0,-88 6-30 0 0,-158 8 2 0 0,69-3 4 0 0,17-2-55 0 0,-101 5-101 0 0,-7-1-1681 0 0,-12-1-1133 0 0,-45 3-1421 0 0,40 0 3090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19.4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51 13 684 0 0,'-26'0'2273'0'0,"7"0"386"0"0,14 0-1562 0 0,10 0-463 0 0,-4 0-261 0 0,8 0 166 0 0,228 0 3032 0 0,-114 5-3234 0 0,-54-2-262 0 0,30-1-25 0 0,146-11 13 0 0,-150 7-55 0 0,27-2-14 0 0,-12 2 37 0 0,-62 3-331 0 0,-47-1-46 0 0,-1-1 230 0 0,0 1-1 0 0,-1-1 1 0 0,1 1-1 0 0,0 0 1 0 0,0-1-1 0 0,-1 1 1 0 0,1 0-1 0 0,0-1 1 0 0,-1 1-1 0 0,1 0 1 0 0,-1-1-1 0 0,1 1 1 0 0,0 0-1 0 0,-1-1 1 0 0,1 1-1 0 0,-1 0 0 0 0,1 0 1 0 0,-1 0-1 0 0,1 0 1 0 0,0-1-1 0 0,-1 1 1 0 0,1 0-1 0 0,-1 0 1 0 0,1 0-1 0 0,-1 0 1 0 0,1 0-1 0 0,-1 0 1 0 0,1 0-1 0 0,-1 0 1 0 0,-23 1-2562 0 0,15-1 1936 0 0,-42 0-2419 0 0,24 0 1851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19.9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47 164 0 0,'-1'0'257'0'0,"-1"0"0"0"0,0 0 0 0 0,1 0 0 0 0,-1-1 0 0 0,0 1 0 0 0,1 0 0 0 0,-1-1 0 0 0,1 1 0 0 0,-3-2 0 0 0,4 2-71 0 0,-1-1 0 0 0,0 1 0 0 0,1 0 0 0 0,-1-1 0 0 0,1 1 0 0 0,0 0 0 0 0,-1-1 0 0 0,1 1 0 0 0,-1-1 0 0 0,1 1 0 0 0,0-1 0 0 0,-1 1 0 0 0,1-1 0 0 0,0 1 0 0 0,-1-1 0 0 0,1 1 0 0 0,0-1 0 0 0,0 1 0 0 0,0-1 0 0 0,-1 0 0 0 0,1 1 0 0 0,0-1 0 0 0,0-1 0 0 0,0 1 473 0 0,0 1-640 0 0,0 0 0 0 0,0 0 0 0 0,0 0 0 0 0,0 0 0 0 0,0 0 0 0 0,0 0 0 0 0,0-1 0 0 0,0 1 0 0 0,-1 0 0 0 0,1 0 0 0 0,0 0 0 0 0,0 0 0 0 0,0 0 0 0 0,0-1 0 0 0,0 1 0 0 0,0 0 0 0 0,0 0 0 0 0,0 0 0 0 0,0 0 0 0 0,0-1 0 0 0,1 1 0 0 0,-1 0 0 0 0,0 0 0 0 0,0 0 0 0 0,0 0 0 0 0,0 0 0 0 0,0-1 0 0 0,0 1 0 0 0,0 0 0 0 0,0 0 0 0 0,0 0 0 0 0,0 0 0 0 0,0 0 0 0 0,1 0 0 0 0,-1 0 0 0 0,0-1 0 0 0,0 1 0 0 0,0 0 0 0 0,0 0 0 0 0,0 0 0 0 0,0 0 0 0 0,1 0 0 0 0,-1 0 0 0 0,0 0 0 0 0,0 0 0 0 0,0 0 0 0 0,0 0 0 0 0,0 0 0 0 0,1 0 0 0 0,-1 0 0 0 0,0 0 0 0 0,0 0 0 0 0,0 0 0 0 0,0 0 0 0 0,0 0 0 0 0,1 0 0 0 0,-1 0 0 0 0,0 0 0 0 0,0 0 0 0 0,0 0 0 0 0,0 0 0 0 0,1 0 0 0 0,12 0 280 0 0,-12 0-251 0 0,12 0 219 0 0,24 4 0 0 0,-19 0 286 0 0,29 0-1 0 0,-4 0 142 0 0,-9-1-212 0 0,57-4-1 0 0,-32 0-293 0 0,368-16 12 0 0,-329 12-181 0 0,-30-1-23 0 0,28-1 1 0 0,-82 6-310 0 0,29-4-1 0 0,-61 5-668 0 0,-23 0-3106 0 0,-41 5 0 0 0,62-4 2649 0 0,-5-1 170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1.2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24 276 52 0 0,'-16'3'426'0'0,"9"-1"48"0"0,11-6-261 0 0,-3 3-198 0 0,-1 1 0 0 0,1 0 1 0 0,-1-1-1 0 0,0 1 0 0 0,1 0 1 0 0,0 0-1 0 0,-1 0 1 0 0,1 0-1 0 0,-1 0 0 0 0,1 0 1 0 0,-1 0-1 0 0,1-1 0 0 0,-1 2 1 0 0,1-1-1 0 0,-1 0 0 0 0,1 0 1 0 0,-1 0-1 0 0,1 0 0 0 0,0 0 1 0 0,0 0 13 0 0,-1 1 0 0 0,1-1 1 0 0,-1 0-1 0 0,0 0 1 0 0,1 0-1 0 0,-1 0 1 0 0,1 0-1 0 0,-1 0 0 0 0,1 0 1 0 0,-1 0-1 0 0,1 0 1 0 0,-1 0-1 0 0,1 0 1 0 0,-1 0-1 0 0,0 0 0 0 0,1-1 1 0 0,-1 1-1 0 0,1 0 1 0 0,0 0-1 0 0,4-5 298 0 0,-5 4-300 0 0,1 1 0 0 0,-1-1 1 0 0,0 1-1 0 0,1-1 0 0 0,-1 1 0 0 0,1 0 1 0 0,-1-1-1 0 0,1 1 0 0 0,-1 0 0 0 0,1-1 1 0 0,-1 1-1 0 0,1 0 0 0 0,-1 0 0 0 0,1-1 1 0 0,0 1-1 0 0,0 0 0 0 0,2-5 85 0 0,3 1-44 0 0,0 1 0 0 0,0 0 0 0 0,13-4 0 0 0,-12 5-2 0 0,0-1 0 0 0,0 0 0 0 0,13-8 0 0 0,-9 6-28 0 0,-10 5-34 0 0,0-1-1 0 0,1 1 1 0 0,-1 0-1 0 0,0-1 1 0 0,0 1-1 0 0,0-1 1 0 0,0 1-1 0 0,0-1 1 0 0,0 0-1 0 0,1-1 1 0 0,-1 1-2 0 0,1 0-1 0 0,-1 0 1 0 0,0 1 0 0 0,0-1 0 0 0,0 0-1 0 0,0 0 1 0 0,1 1 0 0 0,-1-1 0 0 0,0 1-1 0 0,0-1 1 0 0,3 0 0 0 0,6-2-6 0 0,-7 1 0 0 0,-2 1 5 0 0,0 1 1 0 0,0-1-1 0 0,0 0 1 0 0,0 1-1 0 0,0-1 1 0 0,0 0-1 0 0,0 0 1 0 0,0 1-1 0 0,0-1 1 0 0,0 0-1 0 0,0 0 1 0 0,-1 0-1 0 0,1 0 1 0 0,0 0-1 0 0,-1 0 1 0 0,2-2-1 0 0,-6-1 8 0 0,4 3-9 0 0,-1 1-1 0 0,1 0 1 0 0,-1 0 0 0 0,1-1 0 0 0,0 1 0 0 0,-1 0-1 0 0,1-1 1 0 0,0 1 0 0 0,-1-1 0 0 0,1 1 0 0 0,0 0-1 0 0,-1-1 1 0 0,1 1 0 0 0,0-1 0 0 0,0 1 0 0 0,-1-1-1 0 0,1 1 1 0 0,0 0 0 0 0,0-1 0 0 0,0 1 0 0 0,0-1-1 0 0,0 1 1 0 0,0-1 0 0 0,0 1 0 0 0,0-1 0 0 0,0 1-1 0 0,0-1 1 0 0,0 1 0 0 0,0-1 0 0 0,0 1 0 0 0,0-1-1 0 0,0 1 1 0 0,0-1 0 0 0,1 1 0 0 0,-1-1 0 0 0,0 1-1 0 0,0-1 1 0 0,0 1 0 0 0,1-1 0 0 0,-1 1 0 0 0,3-3-1 0 0,-3 3 0 0 0,1-1 1 0 0,-1 1 0 0 0,1 0 0 0 0,-1-1 0 0 0,0 1 0 0 0,0 0 0 0 0,1-1 0 0 0,-1 1 0 0 0,0-1 0 0 0,1 1 0 0 0,-1 0 0 0 0,0-1 0 0 0,0 1 0 0 0,0-1 0 0 0,0 1 0 0 0,1-1 0 0 0,-1 1 0 0 0,0-1 0 0 0,0 0 0 0 0,-1 0-1 0 0,1-2 0 0 0,10-5-2 0 0,2-1 1 0 0,-8 6-92 0 0,1 0 0 0 0,-1-1 0 0 0,1 2-1 0 0,8-5 1 0 0,9-6-920 0 0,-16 8 726 0 0,-5 5 281 0 0,4-5-176 0 0,-11-1 82 0 0,6 4 97 0 0,-1 1 1 0 0,1 0-1 0 0,0-1 1 0 0,-1 1-1 0 0,1-1 1 0 0,0 1-1 0 0,0-1 1 0 0,0 1-1 0 0,0-1 1 0 0,0 1-1 0 0,0 0 1 0 0,1-1-1 0 0,-1 1 1 0 0,1-3-1 0 0,6 1 1 0 0,-6 2 3 0 0,-1 1-1 0 0,1 0 1 0 0,0-1-1 0 0,0 1 1 0 0,0-1-1 0 0,0 0 1 0 0,-1 1 0 0 0,1-1-1 0 0,0 0 1 0 0,0 0-1 0 0,-1 1 1 0 0,2-2-1 0 0,0 0-3 0 0,1 0 0 0 0,-1 0 0 0 0,1 1 0 0 0,-1-1 0 0 0,1 1 0 0 0,0 0 0 0 0,0 0 0 0 0,0 0-1 0 0,3-1 1 0 0,13-6-146 0 0,9-4-404 0 0,-19 7 259 0 0,0 4-44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1.7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35 4 0 0,'9'0'56'0'0,"-9"-6"-40"0"0,9 6 0 0 0,-9-6-4 0 0,9 6 8 0 0,-9-5 8 0 0,8 5 44 0 0,1-6 16 0 0,0 6-52 0 0,-9-6-4 0 0,9 6-28 0 0,-9-6-24 0 0,8 6-152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3.3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 52 0 0,'0'0'8'0'0,"0"0"0"0"0,0 1 0 0 0,0-1 0 0 0,0 0 0 0 0,0 0 1 0 0,0 1-1 0 0,0-1 0 0 0,-1 0 0 0 0,1 0 0 0 0,0 1 0 0 0,0-1 0 0 0,0 0 0 0 0,0 0 0 0 0,0 0 0 0 0,0 1 0 0 0,-1-1 0 0 0,1 0 1 0 0,0 0-1 0 0,0 0 0 0 0,0 1 0 0 0,-1-1 0 0 0,1 0 0 0 0,0 0 0 0 0,0 0 0 0 0,0 0 0 0 0,-1 0 0 0 0,1 1 0 0 0,0-1 1 0 0,0 0-1 0 0,-1 0 0 0 0,0 0 141 0 0,5 0-99 0 0,-1 4-10 0 0,0-3 2 0 0,0 0 0 0 0,0-1 1 0 0,0 0-1 0 0,0 0 0 0 0,0 0 0 0 0,3 0 0 0 0,2-1 179 0 0,-6 1-172 0 0,-2 1-32 0 0,0 0-1 0 0,0 0 1 0 0,-1 0 0 0 0,1 0 0 0 0,1 0 0 0 0,-1 0 0 0 0,0 0-1 0 0,0-1 1 0 0,0 1 0 0 0,0 0 0 0 0,1 0 0 0 0,-1 1-1 0 0,6 3 5 0 0,-6-5-20 0 0,0 1 1 0 0,1-1-1 0 0,-1 1 0 0 0,1-1 0 0 0,-1 1 0 0 0,0-1 0 0 0,1 0 1 0 0,-1 1-1 0 0,1-1 0 0 0,-1 0 0 0 0,1 1 0 0 0,-1-1 1 0 0,1 0-1 0 0,0 0 0 0 0,-1 0 0 0 0,1 1 0 0 0,0-1 0 0 0,8 7-23 0 0,-8-2 25 0 0,-1-2 1 0 0,0 1 9 0 0,8 1-9 0 0,-8-4-5 0 0,0 0 1 0 0,0-1 0 0 0,0 0 0 0 0,0 0 0 0 0,0 0 0 0 0,0 1 0 0 0,0-1 1 0 0,1 0-1 0 0,-1 0 0 0 0,0 1 0 0 0,0-1 0 0 0,0 0 0 0 0,0 0 0 0 0,0 0 0 0 0,1 0 0 0 0,-1 1 0 0 0,0-1 0 0 0,0 0 0 0 0,0 0 0 0 0,1 0 0 0 0,-1 0 0 0 0,0 0 0 0 0,0 0 0 0 0,1 1 0 0 0,-1-1 0 0 0,0 0 0 0 0,0 0 0 0 0,1 0 0 0 0,-1 0 0 0 0,0 0 0 0 0,0 0 0 0 0,0 0 0 0 0,1 0 0 0 0,-1 0 0 0 0,0 0 0 0 0,0 0 0 0 0,1 0 0 0 0,-1 0 0 0 0,0 0 0 0 0,0 0 0 0 0,1-1 0 0 0,-1 1 0 0 0,0 0 0 0 0,0 0 2 0 0,1 0 0 0 0,-1 0-1 0 0,0 1 1 0 0,0-1 0 0 0,0 0 0 0 0,0 0 0 0 0,0 0 0 0 0,0 0 0 0 0,0 0-1 0 0,0 0 1 0 0,0 1 0 0 0,0-1 0 0 0,0 0 0 0 0,0 0 0 0 0,0 0 0 0 0,1 0-1 0 0,-1 0 1 0 0,0 1 0 0 0,0-1 0 0 0,0 0 0 0 0,0 0 0 0 0,0 0 0 0 0,-1 0-1 0 0,1 1 1 0 0,0-1 0 0 0,0 0 0 0 0,0 0 0 0 0,0 0 0 0 0,0 0 0 0 0,0 0-1 0 0,0 1 1 0 0,0-1 0 0 0,0 0 0 0 0,0 0 0 0 0,0 0 0 0 0,0 0 0 0 0,-1 0-1 0 0,1 0 1 0 0,0 1 0 0 0,0-1 0 0 0,0 0 0 0 0,0 0 0 0 0,-7 6-879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154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27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42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560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651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630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9384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516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3834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0774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3343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4401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32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928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3976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8290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8795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2056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4758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808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79451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7030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775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9992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7199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7741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3916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8442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7924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4911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6864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8099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3854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42504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84548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7354-A6C1-42B3-B6F5-62B494037D71}" type="datetime1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0.png"/><Relationship Id="rId4" Type="http://schemas.openxmlformats.org/officeDocument/2006/relationships/customXml" Target="../ink/ink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53.png"/><Relationship Id="rId18" Type="http://schemas.openxmlformats.org/officeDocument/2006/relationships/customXml" Target="../ink/ink9.xml"/><Relationship Id="rId3" Type="http://schemas.openxmlformats.org/officeDocument/2006/relationships/image" Target="../media/image18.png"/><Relationship Id="rId21" Type="http://schemas.openxmlformats.org/officeDocument/2006/relationships/image" Target="../media/image57.png"/><Relationship Id="rId7" Type="http://schemas.openxmlformats.org/officeDocument/2006/relationships/image" Target="../media/image50.png"/><Relationship Id="rId12" Type="http://schemas.openxmlformats.org/officeDocument/2006/relationships/customXml" Target="../ink/ink6.xml"/><Relationship Id="rId17" Type="http://schemas.openxmlformats.org/officeDocument/2006/relationships/image" Target="../media/image55.png"/><Relationship Id="rId2" Type="http://schemas.openxmlformats.org/officeDocument/2006/relationships/notesSlide" Target="../notesSlides/notesSlide26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11" Type="http://schemas.openxmlformats.org/officeDocument/2006/relationships/image" Target="../media/image52.png"/><Relationship Id="rId5" Type="http://schemas.openxmlformats.org/officeDocument/2006/relationships/image" Target="../media/image49.png"/><Relationship Id="rId15" Type="http://schemas.openxmlformats.org/officeDocument/2006/relationships/image" Target="../media/image54.png"/><Relationship Id="rId10" Type="http://schemas.openxmlformats.org/officeDocument/2006/relationships/customXml" Target="../ink/ink5.xml"/><Relationship Id="rId19" Type="http://schemas.openxmlformats.org/officeDocument/2006/relationships/image" Target="../media/image56.png"/><Relationship Id="rId4" Type="http://schemas.openxmlformats.org/officeDocument/2006/relationships/customXml" Target="../ink/ink2.xml"/><Relationship Id="rId9" Type="http://schemas.openxmlformats.org/officeDocument/2006/relationships/image" Target="../media/image51.png"/><Relationship Id="rId14" Type="http://schemas.openxmlformats.org/officeDocument/2006/relationships/customXml" Target="../ink/ink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5.xml"/><Relationship Id="rId3" Type="http://schemas.openxmlformats.org/officeDocument/2006/relationships/image" Target="../media/image21.jpeg"/><Relationship Id="rId21" Type="http://schemas.openxmlformats.org/officeDocument/2006/relationships/image" Target="../media/image70.png"/><Relationship Id="rId25" Type="http://schemas.openxmlformats.org/officeDocument/2006/relationships/image" Target="../media/image72.png"/><Relationship Id="rId2" Type="http://schemas.openxmlformats.org/officeDocument/2006/relationships/notesSlide" Target="../notesSlides/notesSlide34.xml"/><Relationship Id="rId20" Type="http://schemas.openxmlformats.org/officeDocument/2006/relationships/customXml" Target="../ink/ink12.xml"/><Relationship Id="rId29" Type="http://schemas.openxmlformats.org/officeDocument/2006/relationships/image" Target="../media/image74.pn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11.xml"/><Relationship Id="rId24" Type="http://schemas.openxmlformats.org/officeDocument/2006/relationships/customXml" Target="../ink/ink14.xml"/><Relationship Id="rId5" Type="http://schemas.openxmlformats.org/officeDocument/2006/relationships/image" Target="../media/image23.png"/><Relationship Id="rId23" Type="http://schemas.openxmlformats.org/officeDocument/2006/relationships/image" Target="../media/image71.png"/><Relationship Id="rId28" Type="http://schemas.openxmlformats.org/officeDocument/2006/relationships/customXml" Target="../ink/ink16.xml"/><Relationship Id="rId19" Type="http://schemas.openxmlformats.org/officeDocument/2006/relationships/image" Target="../media/image69.png"/><Relationship Id="rId31" Type="http://schemas.openxmlformats.org/officeDocument/2006/relationships/image" Target="../media/image75.png"/><Relationship Id="rId4" Type="http://schemas.openxmlformats.org/officeDocument/2006/relationships/image" Target="../media/image22.png"/><Relationship Id="rId22" Type="http://schemas.openxmlformats.org/officeDocument/2006/relationships/customXml" Target="../ink/ink13.xml"/><Relationship Id="rId27" Type="http://schemas.openxmlformats.org/officeDocument/2006/relationships/image" Target="../media/image73.png"/><Relationship Id="rId30" Type="http://schemas.openxmlformats.org/officeDocument/2006/relationships/customXml" Target="../ink/ink1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- 4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IN" sz="3600" b="1" dirty="0">
                <a:cs typeface="Times New Roman" panose="02020603050405020304" pitchFamily="18" charset="0"/>
              </a:rPr>
              <a:t>Electromagnetic Waveguides</a:t>
            </a:r>
          </a:p>
          <a:p>
            <a:pPr marL="446088" indent="-357188"/>
            <a:r>
              <a:rPr lang="en-IN" sz="3600" dirty="0">
                <a:cs typeface="Times New Roman" panose="02020603050405020304" pitchFamily="18" charset="0"/>
              </a:rPr>
              <a:t>Metal waveguide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Rectangular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Cylindrical</a:t>
            </a:r>
          </a:p>
          <a:p>
            <a:pPr marL="446088" indent="-357188"/>
            <a:r>
              <a:rPr lang="en-IN" sz="3600" dirty="0">
                <a:cs typeface="Times New Roman" panose="02020603050405020304" pitchFamily="18" charset="0"/>
              </a:rPr>
              <a:t>Dielectric waveguide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Dielectric slab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Optic </a:t>
            </a:r>
            <a:r>
              <a:rPr lang="en-IN" sz="3200" dirty="0" err="1">
                <a:cs typeface="Times New Roman" panose="02020603050405020304" pitchFamily="18" charset="0"/>
              </a:rPr>
              <a:t>fiber</a:t>
            </a:r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IN" sz="3600" dirty="0">
                <a:cs typeface="Times New Roman" panose="02020603050405020304" pitchFamily="18" charset="0"/>
              </a:rPr>
              <a:t>Transverse modes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- 4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the uses of Electromagnetic waveguide.</a:t>
            </a:r>
          </a:p>
          <a:p>
            <a:pPr marL="514350"/>
            <a:r>
              <a:rPr lang="en-IN" sz="3200" dirty="0"/>
              <a:t>Describe the types of Electromagnetic waveguide.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A </a:t>
            </a:r>
            <a:r>
              <a:rPr lang="en-GB" sz="3200" b="1" i="0" dirty="0">
                <a:effectLst/>
              </a:rPr>
              <a:t>waveguide</a:t>
            </a:r>
            <a:r>
              <a:rPr lang="en-GB" sz="3200" b="0" i="0" dirty="0">
                <a:effectLst/>
              </a:rPr>
              <a:t> is a </a:t>
            </a:r>
            <a:r>
              <a:rPr lang="en-GB" sz="3200" dirty="0"/>
              <a:t>s</a:t>
            </a:r>
            <a:r>
              <a:rPr lang="en-GB" sz="3200" b="0" i="0" dirty="0">
                <a:effectLst/>
              </a:rPr>
              <a:t>tructure that </a:t>
            </a:r>
            <a:r>
              <a:rPr lang="en-GB" sz="3200" b="1" i="0" dirty="0">
                <a:effectLst/>
              </a:rPr>
              <a:t>guide waves with minimal energy loss </a:t>
            </a:r>
            <a:r>
              <a:rPr lang="en-GB" sz="3200" b="0" i="0" dirty="0">
                <a:effectLst/>
              </a:rPr>
              <a:t>by </a:t>
            </a:r>
            <a:r>
              <a:rPr lang="en-GB" sz="3200" b="1" i="0" dirty="0">
                <a:effectLst/>
              </a:rPr>
              <a:t>restricting energy transmission to one direction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Enable efficient propagation of </a:t>
            </a:r>
            <a:r>
              <a:rPr lang="en-GB" sz="3200" b="1" i="0" dirty="0">
                <a:effectLst/>
              </a:rPr>
              <a:t>high-frequency waves like microwaves, radio waves, and infrared rays.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L</a:t>
            </a:r>
            <a:r>
              <a:rPr lang="en-GB" sz="3200" b="0" i="0" dirty="0">
                <a:effectLst/>
              </a:rPr>
              <a:t>ow frequency waves which are </a:t>
            </a:r>
            <a:r>
              <a:rPr lang="en-GB" sz="3200" b="1" i="0" dirty="0">
                <a:effectLst/>
              </a:rPr>
              <a:t>less than 1 MHz use parallel transmission lines or co-axial cables. 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Dielectric waveguides</a:t>
            </a:r>
            <a:r>
              <a:rPr lang="en-GB" sz="3200" dirty="0"/>
              <a:t> are used for </a:t>
            </a:r>
            <a:r>
              <a:rPr lang="en-GB" sz="3200" b="1" dirty="0"/>
              <a:t>higher radio frequencies and guiding optics.</a:t>
            </a:r>
            <a:endParaRPr lang="en-GB" sz="44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The waveguide is constructed from a perfectly Electric conductor (PEC) pipe and is filled with a perfect insulator 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U</a:t>
            </a:r>
            <a:r>
              <a:rPr lang="en-GB" sz="3200" b="0" i="0" dirty="0">
                <a:effectLst/>
              </a:rPr>
              <a:t>ses of </a:t>
            </a:r>
            <a:r>
              <a:rPr lang="en-GB" sz="3200" b="1" i="0" dirty="0">
                <a:effectLst/>
              </a:rPr>
              <a:t>waveguides are in transmitting power </a:t>
            </a:r>
            <a:r>
              <a:rPr lang="en-GB" sz="3200" b="0" i="0" dirty="0">
                <a:effectLst/>
              </a:rPr>
              <a:t>between the components of a system such as </a:t>
            </a:r>
            <a:r>
              <a:rPr lang="en-GB" sz="3200" b="1" i="0" dirty="0">
                <a:effectLst/>
              </a:rPr>
              <a:t>radio, radar or optical devices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solidFill>
                  <a:srgbClr val="222222"/>
                </a:solidFill>
                <a:effectLst/>
              </a:rPr>
              <a:t>The </a:t>
            </a:r>
            <a:r>
              <a:rPr lang="en-GB" sz="3200" b="1" dirty="0">
                <a:solidFill>
                  <a:srgbClr val="222222"/>
                </a:solidFill>
              </a:rPr>
              <a:t>w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aveguide is considered to be infinitely long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oriented along the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z-axis, and uniform along its length.</a:t>
            </a:r>
          </a:p>
          <a:p>
            <a:pPr>
              <a:lnSpc>
                <a:spcPct val="120000"/>
              </a:lnSpc>
            </a:pPr>
            <a:endParaRPr lang="en-GB" sz="4800" b="0" i="0" dirty="0">
              <a:effectLst/>
            </a:endParaRPr>
          </a:p>
          <a:p>
            <a:pPr>
              <a:lnSpc>
                <a:spcPct val="120000"/>
              </a:lnSpc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559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What is Waveguide Tubing? - everything RF">
            <a:extLst>
              <a:ext uri="{FF2B5EF4-FFF2-40B4-BE49-F238E27FC236}">
                <a16:creationId xmlns:a16="http://schemas.microsoft.com/office/drawing/2014/main" id="{8FF92B76-8132-185A-C5F5-62C22E6A7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714" y="1703614"/>
            <a:ext cx="3015342" cy="301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aveguide Optical Technologies">
            <a:extLst>
              <a:ext uri="{FF2B5EF4-FFF2-40B4-BE49-F238E27FC236}">
                <a16:creationId xmlns:a16="http://schemas.microsoft.com/office/drawing/2014/main" id="{E46ED026-CB92-419F-4393-0F24727EB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854" y="1703614"/>
            <a:ext cx="226695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ehicle horn - Wikipedia">
            <a:extLst>
              <a:ext uri="{FF2B5EF4-FFF2-40B4-BE49-F238E27FC236}">
                <a16:creationId xmlns:a16="http://schemas.microsoft.com/office/drawing/2014/main" id="{F40A18CC-9F81-F5E2-351F-56978331D5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419" y="1426710"/>
            <a:ext cx="4020456" cy="301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148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0" y="1562099"/>
            <a:ext cx="11359243" cy="4626429"/>
          </a:xfrm>
        </p:spPr>
        <p:txBody>
          <a:bodyPr>
            <a:normAutofit/>
          </a:bodyPr>
          <a:lstStyle/>
          <a:p>
            <a:r>
              <a:rPr lang="en-GB" dirty="0"/>
              <a:t>Waveguides have a specific </a:t>
            </a:r>
            <a:r>
              <a:rPr lang="en-GB" b="1" dirty="0"/>
              <a:t>cut-off frequency.</a:t>
            </a:r>
          </a:p>
          <a:p>
            <a:r>
              <a:rPr lang="en-GB" dirty="0"/>
              <a:t>Signals with frequencies</a:t>
            </a:r>
            <a:r>
              <a:rPr lang="en-GB" b="1" dirty="0"/>
              <a:t> above the cut-off are allowed to propagate.</a:t>
            </a:r>
          </a:p>
          <a:p>
            <a:r>
              <a:rPr lang="en-GB" dirty="0"/>
              <a:t>Signals with frequencies </a:t>
            </a:r>
            <a:r>
              <a:rPr lang="en-GB" b="1" dirty="0"/>
              <a:t>below the cut-off face high reflection.</a:t>
            </a:r>
          </a:p>
          <a:p>
            <a:r>
              <a:rPr lang="en-GB" dirty="0"/>
              <a:t>Acts as a </a:t>
            </a:r>
            <a:r>
              <a:rPr lang="en-GB" b="1" dirty="0"/>
              <a:t>high-pass filter due to this property.</a:t>
            </a:r>
          </a:p>
          <a:p>
            <a:r>
              <a:rPr lang="en-GB" dirty="0"/>
              <a:t>Guide waves by reflecting them</a:t>
            </a:r>
            <a:r>
              <a:rPr lang="en-GB" b="1" dirty="0"/>
              <a:t> within a confined structure (e.g., a hollow pipe or dielectric medium).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33470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7120" y="252901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639057"/>
            <a:ext cx="11359243" cy="5187849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b="0" i="0" dirty="0">
                <a:effectLst/>
              </a:rPr>
              <a:t>Transverse modes describe the </a:t>
            </a:r>
            <a:r>
              <a:rPr lang="en-GB" b="1" i="0" dirty="0">
                <a:effectLst/>
              </a:rPr>
              <a:t>distribution of the electromagnetic field (electric and magnetic) in the cross-sectional plane perpendicular </a:t>
            </a:r>
            <a:r>
              <a:rPr lang="en-GB" b="0" i="0" dirty="0">
                <a:effectLst/>
              </a:rPr>
              <a:t>to the wave propagation direction.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b="0" i="0" dirty="0">
                <a:effectLst/>
              </a:rPr>
              <a:t>Transverse modes occur in </a:t>
            </a:r>
            <a:r>
              <a:rPr lang="en-GB" b="1" i="0" strike="noStrike" dirty="0">
                <a:effectLst/>
              </a:rPr>
              <a:t>radio</a:t>
            </a:r>
            <a:r>
              <a:rPr lang="en-GB" b="1" i="0" dirty="0">
                <a:effectLst/>
              </a:rPr>
              <a:t> waves and </a:t>
            </a:r>
            <a:r>
              <a:rPr lang="en-GB" b="1" i="0" strike="noStrike" dirty="0">
                <a:effectLst/>
              </a:rPr>
              <a:t>microwaves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confined to a </a:t>
            </a:r>
            <a:r>
              <a:rPr lang="en-GB" b="0" i="0" strike="noStrike" dirty="0">
                <a:effectLst/>
              </a:rPr>
              <a:t>waveguide</a:t>
            </a:r>
            <a:r>
              <a:rPr lang="en-GB" b="0" i="0" dirty="0">
                <a:effectLst/>
              </a:rPr>
              <a:t>, and in </a:t>
            </a:r>
            <a:r>
              <a:rPr lang="en-GB" b="1" i="0" strike="noStrike" dirty="0">
                <a:effectLst/>
              </a:rPr>
              <a:t>light</a:t>
            </a:r>
            <a:r>
              <a:rPr lang="en-GB" b="1" i="0" dirty="0">
                <a:effectLst/>
              </a:rPr>
              <a:t> waves in an </a:t>
            </a:r>
            <a:r>
              <a:rPr lang="en-GB" b="1" i="0" strike="noStrike" dirty="0">
                <a:effectLst/>
              </a:rPr>
              <a:t>optical </a:t>
            </a:r>
            <a:r>
              <a:rPr lang="en-GB" b="1" i="0" strike="noStrike" dirty="0" err="1">
                <a:effectLst/>
              </a:rPr>
              <a:t>fiber</a:t>
            </a:r>
            <a:r>
              <a:rPr lang="en-GB" b="1" i="0" strike="noStrike" dirty="0"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Modes in waveguides can be classified as follows: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electromagnetic (TEM)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electric (TE)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magnetic (TM)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Hybrid modes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b="1" i="0" strike="noStrike" dirty="0">
              <a:effectLst/>
            </a:endParaRP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95153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5187849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electromagnetic (TEM)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dirty="0"/>
              <a:t>B</a:t>
            </a:r>
            <a:r>
              <a:rPr lang="en-GB" sz="3300" b="0" i="0" dirty="0">
                <a:effectLst/>
              </a:rPr>
              <a:t>oth the </a:t>
            </a:r>
            <a:r>
              <a:rPr lang="en-GB" sz="3300" b="1" i="0" dirty="0">
                <a:effectLst/>
              </a:rPr>
              <a:t>electric field and the magnetic field are transverse </a:t>
            </a:r>
            <a:r>
              <a:rPr lang="en-GB" sz="3300" b="0" i="0" dirty="0">
                <a:effectLst/>
              </a:rPr>
              <a:t>to the </a:t>
            </a:r>
            <a:r>
              <a:rPr lang="en-GB" sz="3300" b="1" i="0" dirty="0">
                <a:effectLst/>
              </a:rPr>
              <a:t>direction of wave propagation</a:t>
            </a:r>
            <a:r>
              <a:rPr lang="en-GB" sz="3300" dirty="0"/>
              <a:t> and not </a:t>
            </a:r>
            <a:r>
              <a:rPr lang="en-US" altLang="en-US" sz="3300" dirty="0">
                <a:cs typeface="Arial" panose="020B0604020202020204" pitchFamily="34" charset="0"/>
              </a:rPr>
              <a:t>along</a:t>
            </a:r>
            <a:r>
              <a:rPr kumimoji="0" lang="en-US" altLang="en-US" sz="330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 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0" i="0" dirty="0">
                <a:effectLst/>
              </a:rPr>
              <a:t>TEM mode is commonly associated with </a:t>
            </a:r>
            <a:r>
              <a:rPr lang="en-GB" sz="3300" b="1" i="0" dirty="0">
                <a:effectLst/>
              </a:rPr>
              <a:t>coaxial cables</a:t>
            </a:r>
            <a:r>
              <a:rPr lang="en-GB" sz="3300" b="0" i="0" dirty="0">
                <a:effectLst/>
              </a:rPr>
              <a:t>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0" i="0" dirty="0">
                <a:effectLst/>
              </a:rPr>
              <a:t>In coaxial, the </a:t>
            </a:r>
            <a:r>
              <a:rPr lang="en-GB" sz="3300" b="1" i="0" dirty="0">
                <a:effectLst/>
              </a:rPr>
              <a:t>electric field </a:t>
            </a:r>
            <a:r>
              <a:rPr lang="en-GB" sz="3300" b="0" i="0" dirty="0">
                <a:effectLst/>
              </a:rPr>
              <a:t>is confined within the </a:t>
            </a:r>
            <a:r>
              <a:rPr lang="en-GB" sz="3300" b="1" i="0" dirty="0">
                <a:effectLst/>
              </a:rPr>
              <a:t>dielectric material between the inner(positive potential) and outer conductors (negative potential)</a:t>
            </a:r>
            <a:r>
              <a:rPr lang="en-GB" sz="3300" b="0" i="0" dirty="0">
                <a:effectLst/>
              </a:rPr>
              <a:t>, and the </a:t>
            </a:r>
            <a:r>
              <a:rPr lang="en-GB" sz="3300" b="1" i="0" dirty="0">
                <a:effectLst/>
              </a:rPr>
              <a:t>magnetic field circulates around the inner conductor. </a:t>
            </a: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60085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5187849"/>
              </a:xfrm>
            </p:spPr>
            <p:txBody>
              <a:bodyPr>
                <a:normAutofit fontScale="77500" lnSpcReduction="20000"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36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Transverse Electric (TE) modes: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No electric field component </a:t>
                </a:r>
                <a:r>
                  <a:rPr lang="en-US" altLang="en-US" sz="3300" b="1" dirty="0">
                    <a:solidFill>
                      <a:srgbClr val="202122"/>
                    </a:solidFill>
                    <a:cs typeface="Arial" panose="020B0604020202020204" pitchFamily="34" charset="0"/>
                  </a:rPr>
                  <a:t>along</a:t>
                </a: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 the direction of propagation</a:t>
                </a: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. 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These are sometimes called </a:t>
                </a:r>
                <a:r>
                  <a:rPr kumimoji="0" lang="en-US" altLang="en-US" sz="3300" b="1" i="1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H modes</a:t>
                </a: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 because there is only magnetic field </a:t>
                </a: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along the direction of propagation.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1" i="0" dirty="0">
                    <a:solidFill>
                      <a:srgbClr val="222222"/>
                    </a:solidFill>
                    <a:effectLst/>
                  </a:rPr>
                  <a:t>Electric Field (E) vector is transverse or perpendicular to the waveguide axis.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magnetic field(H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) can have both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transverse and longitudinal components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𝒎𝒏</m:t>
                        </m:r>
                      </m:sub>
                    </m:sSub>
                  </m:oMath>
                </a14:m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mode, the subscript </a:t>
                </a:r>
                <a:r>
                  <a:rPr lang="en-GB" sz="3300" b="0" i="1" dirty="0">
                    <a:solidFill>
                      <a:schemeClr val="tx1"/>
                    </a:solidFill>
                    <a:effectLst/>
                  </a:rPr>
                  <a:t>m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 is used to denote the mode number. For example,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𝟏𝟎</m:t>
                        </m:r>
                      </m:sub>
                    </m:sSub>
                  </m:oMath>
                </a14:m>
                <a:r>
                  <a:rPr lang="en-GB" sz="3300" b="1" dirty="0">
                    <a:solidFill>
                      <a:schemeClr val="tx1"/>
                    </a:solidFill>
                  </a:rPr>
                  <a:t>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𝟐𝟎</m:t>
                        </m:r>
                      </m:sub>
                    </m:sSub>
                  </m:oMath>
                </a14:m>
                <a:r>
                  <a:rPr lang="en-GB" sz="3300" b="1" dirty="0">
                    <a:solidFill>
                      <a:schemeClr val="tx1"/>
                    </a:solidFill>
                  </a:rPr>
                  <a:t>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, etc.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TE modes are in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rectangular waveguides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, where the electric field is confined within the waveguide cross-section.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endParaRPr kumimoji="0" lang="en-US" altLang="en-US" sz="3300" b="1" i="0" u="none" strike="noStrike" cap="none" normalizeH="0" baseline="0" dirty="0">
                  <a:ln>
                    <a:noFill/>
                  </a:ln>
                  <a:solidFill>
                    <a:srgbClr val="202122"/>
                  </a:solidFill>
                  <a:effectLst/>
                  <a:cs typeface="Arial" panose="020B0604020202020204" pitchFamily="34" charset="0"/>
                </a:endParaRPr>
              </a:p>
              <a:p>
                <a:pPr marL="0" indent="0" algn="l">
                  <a:buNone/>
                </a:pP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5187849"/>
              </a:xfrm>
              <a:blipFill>
                <a:blip r:embed="rId3"/>
                <a:stretch>
                  <a:fillRect l="-1073" t="-11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61A755A-85AD-5E34-3502-8B508A6142C3}"/>
                  </a:ext>
                </a:extLst>
              </p14:cNvPr>
              <p14:cNvContentPartPr/>
              <p14:nvPr/>
            </p14:nvContentPartPr>
            <p14:xfrm>
              <a:off x="4701193" y="6184028"/>
              <a:ext cx="22320" cy="172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61A755A-85AD-5E34-3502-8B508A6142C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92553" y="6175028"/>
                <a:ext cx="39960" cy="34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1133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5187849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magnetic (TM)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No magnetic field component in the direction of propagation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. 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These are </a:t>
            </a: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sometimes called </a:t>
            </a:r>
            <a:r>
              <a:rPr kumimoji="0" lang="en-US" altLang="en-US" sz="3300" b="1" i="1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E modes</a:t>
            </a: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because there is only an electric field along 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1" i="0" dirty="0">
                <a:solidFill>
                  <a:srgbClr val="222222"/>
                </a:solidFill>
                <a:effectLst/>
              </a:rPr>
              <a:t>Magnetic Field (E) vector is transverse or perpendicular to the Waveguide’s axis.</a:t>
            </a:r>
          </a:p>
          <a:p>
            <a:pPr marL="457200" marR="0" lvl="1" indent="-45720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300" b="1" dirty="0">
                <a:solidFill>
                  <a:srgbClr val="202122"/>
                </a:solidFill>
                <a:cs typeface="Arial" panose="020B0604020202020204" pitchFamily="34" charset="0"/>
              </a:rPr>
              <a:t>Hybrid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1" i="0" dirty="0">
                <a:effectLst/>
              </a:rPr>
              <a:t>Non-zero electric and magnetic fields </a:t>
            </a:r>
            <a:r>
              <a:rPr lang="en-GB" sz="3300" b="0" i="0" dirty="0">
                <a:effectLst/>
              </a:rPr>
              <a:t>in 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0" i="0" dirty="0">
                <a:effectLst/>
              </a:rPr>
              <a:t>It has the characteristics of </a:t>
            </a:r>
            <a:r>
              <a:rPr lang="en-GB" sz="3300" b="1" i="0" dirty="0">
                <a:effectLst/>
              </a:rPr>
              <a:t>both transverse electric (TE) and transverse magnetic (TM) modes. </a:t>
            </a:r>
            <a:endParaRPr kumimoji="0" lang="en-US" altLang="en-US" sz="3800" b="1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44213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1026" name="Picture 2" descr="Waveguides and Transmission Lines Explained">
            <a:extLst>
              <a:ext uri="{FF2B5EF4-FFF2-40B4-BE49-F238E27FC236}">
                <a16:creationId xmlns:a16="http://schemas.microsoft.com/office/drawing/2014/main" id="{4E93C29D-C597-C7C1-A99D-6D9A54D7F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1521960"/>
            <a:ext cx="5238750" cy="461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ter Basics Part 6: Waveguides and Transmission Lines">
            <a:extLst>
              <a:ext uri="{FF2B5EF4-FFF2-40B4-BE49-F238E27FC236}">
                <a16:creationId xmlns:a16="http://schemas.microsoft.com/office/drawing/2014/main" id="{20AFEBFD-C4AE-5489-238F-D80A0FA0C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331" y="1986643"/>
            <a:ext cx="38576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941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0" y="1562100"/>
            <a:ext cx="11359243" cy="415107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Classification of Waveguide</a:t>
            </a:r>
          </a:p>
          <a:p>
            <a:pPr marL="0" indent="0" algn="l">
              <a:buNone/>
            </a:pPr>
            <a:r>
              <a:rPr lang="en-GB" sz="3200" b="0" i="0" dirty="0">
                <a:effectLst/>
              </a:rPr>
              <a:t>Waveguides are classified into two types: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Metal Waveguides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Dielectric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7583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Metal Waveguide</a:t>
            </a:r>
            <a:endParaRPr lang="en-GB" b="0" i="0" dirty="0">
              <a:effectLst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Metal Waveguides consists of an </a:t>
            </a:r>
            <a:r>
              <a:rPr lang="en-GB" b="1" i="0" dirty="0">
                <a:effectLst/>
              </a:rPr>
              <a:t>enclosed conducting metal pipe </a:t>
            </a:r>
            <a:r>
              <a:rPr lang="en-GB" b="0" i="0" dirty="0">
                <a:effectLst/>
              </a:rPr>
              <a:t>and the wave guiding principle works on the </a:t>
            </a:r>
            <a:r>
              <a:rPr lang="en-GB" b="1" i="0" dirty="0">
                <a:effectLst/>
              </a:rPr>
              <a:t>total internal reflection </a:t>
            </a:r>
            <a:r>
              <a:rPr lang="en-GB" b="0" i="0" dirty="0">
                <a:effectLst/>
              </a:rPr>
              <a:t>from the </a:t>
            </a:r>
            <a:r>
              <a:rPr lang="en-GB" b="1" i="0" dirty="0">
                <a:effectLst/>
              </a:rPr>
              <a:t>conducting walls. </a:t>
            </a: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They are of two types: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Rectangular Waveguides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Circular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4CA28F2-6ECC-103D-8EF2-67AC57562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805" y="3850821"/>
            <a:ext cx="53530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771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dirty="0"/>
              <a:t>Circular</a:t>
            </a:r>
            <a:r>
              <a:rPr lang="en-GB" b="1" i="0" dirty="0">
                <a:effectLst/>
              </a:rPr>
              <a:t> Waveguide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A waveguide with a circular cross-section is called as </a:t>
            </a:r>
            <a:r>
              <a:rPr lang="en-GB" b="1" i="0" dirty="0">
                <a:effectLst/>
              </a:rPr>
              <a:t>Circular Waveguide</a:t>
            </a:r>
            <a:r>
              <a:rPr lang="en-GB" b="0" i="0" dirty="0">
                <a:effectLst/>
              </a:rPr>
              <a:t>. It supports both </a:t>
            </a:r>
            <a:r>
              <a:rPr lang="en-GB" b="1" i="0" dirty="0">
                <a:effectLst/>
              </a:rPr>
              <a:t>transverse electric (TE) and transverse magnetic (TM) </a:t>
            </a:r>
            <a:r>
              <a:rPr lang="en-GB" b="0" i="0" dirty="0">
                <a:effectLst/>
              </a:rPr>
              <a:t>modes. </a:t>
            </a:r>
          </a:p>
          <a:p>
            <a:pPr algn="l"/>
            <a:r>
              <a:rPr lang="en-GB" b="0" i="0" dirty="0">
                <a:effectLst/>
              </a:rPr>
              <a:t>It uses </a:t>
            </a:r>
            <a:r>
              <a:rPr lang="en-GB" b="1" i="0" dirty="0">
                <a:effectLst/>
              </a:rPr>
              <a:t>circularly polarised waves.</a:t>
            </a:r>
          </a:p>
          <a:p>
            <a:pPr algn="l"/>
            <a:r>
              <a:rPr lang="en-GB" b="0" i="0" dirty="0">
                <a:effectLst/>
              </a:rPr>
              <a:t>They are used </a:t>
            </a:r>
            <a:r>
              <a:rPr lang="en-GB" dirty="0"/>
              <a:t>in </a:t>
            </a:r>
            <a:r>
              <a:rPr lang="en-GB" b="0" i="0" dirty="0">
                <a:effectLst/>
              </a:rPr>
              <a:t>radar systems, satellite communication, and microwave devices. 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F727D0D-90D9-A144-B347-28462C5C02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776" y="4202115"/>
            <a:ext cx="3520269" cy="246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459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Rectangular waveguides: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A rectangular waveguide supports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TM and TE modes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A rectangular waveguide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cannot propagate below certain frequency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This frequency is called the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cut-off frequency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b="0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7170" name="Picture 2" descr="Rigid Rectangular Waveguide (WG00 to WG27 / WR2300 to WR10) – Global Invacom">
            <a:extLst>
              <a:ext uri="{FF2B5EF4-FFF2-40B4-BE49-F238E27FC236}">
                <a16:creationId xmlns:a16="http://schemas.microsoft.com/office/drawing/2014/main" id="{998AF456-F927-506C-4CF1-1388E09D5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799" y="402703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7129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Total internal Reflection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Total internal reflection is a phenomenon that occurs when a propagating wave strikes an interface at an angle, </a:t>
            </a:r>
            <a:r>
              <a:rPr lang="en-GB" b="1" i="0" dirty="0">
                <a:effectLst/>
              </a:rPr>
              <a:t>greater than critical angle </a:t>
            </a:r>
            <a:r>
              <a:rPr lang="en-GB" b="0" i="0" dirty="0">
                <a:effectLst/>
              </a:rPr>
              <a:t>with respect to the normal to the surface, then the </a:t>
            </a:r>
            <a:r>
              <a:rPr lang="en-GB" b="1" i="0" dirty="0">
                <a:effectLst/>
              </a:rPr>
              <a:t>entire wave is reflected back into the same medium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C582231-F39B-BC6F-9D2C-A3C5BA089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551" y="3096884"/>
            <a:ext cx="9223543" cy="286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840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Acceptance Angle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The acceptance angle is the </a:t>
            </a:r>
            <a:r>
              <a:rPr lang="en-GB" b="1" i="0" dirty="0">
                <a:effectLst/>
              </a:rPr>
              <a:t>maximum angle at which the </a:t>
            </a:r>
            <a:r>
              <a:rPr lang="en-GB" b="1" i="0" dirty="0" err="1">
                <a:effectLst/>
              </a:rPr>
              <a:t>fiber</a:t>
            </a:r>
            <a:r>
              <a:rPr lang="en-GB" b="1" i="0" dirty="0">
                <a:effectLst/>
              </a:rPr>
              <a:t> can accept or collect light</a:t>
            </a:r>
            <a:r>
              <a:rPr lang="en-GB" b="0" i="0" dirty="0">
                <a:effectLst/>
              </a:rPr>
              <a:t> and are guided through the </a:t>
            </a:r>
            <a:r>
              <a:rPr lang="en-GB" b="0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The light entering </a:t>
            </a:r>
            <a:r>
              <a:rPr lang="en-GB" b="1" dirty="0"/>
              <a:t>above the acceptance angle </a:t>
            </a:r>
            <a:r>
              <a:rPr lang="en-GB" dirty="0"/>
              <a:t>will be </a:t>
            </a:r>
            <a:r>
              <a:rPr lang="en-GB" b="1" dirty="0"/>
              <a:t>refracted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3200" b="0" i="0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BF9954-9D8B-2087-47EB-CA63C0BF8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6858" y="2771376"/>
            <a:ext cx="641985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12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Refractive index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sz="3200" b="0" i="0" dirty="0">
                <a:effectLst/>
              </a:rPr>
              <a:t>The </a:t>
            </a:r>
            <a:r>
              <a:rPr lang="en-GB" sz="3200" b="1" i="0" dirty="0">
                <a:effectLst/>
              </a:rPr>
              <a:t>refractive index (𝑛) </a:t>
            </a:r>
            <a:r>
              <a:rPr lang="en-GB" sz="3200" b="0" i="0" dirty="0">
                <a:effectLst/>
              </a:rPr>
              <a:t>of a material is a dimensionless number that describes how light propagates through that material. </a:t>
            </a:r>
            <a:r>
              <a:rPr lang="en-GB" sz="3200" b="1" i="0" dirty="0">
                <a:effectLst/>
              </a:rPr>
              <a:t>It is defined as the ratio of the speed of light in a vacuum (𝑐) to the speed of light in the material (𝑣). </a:t>
            </a:r>
          </a:p>
          <a:p>
            <a:r>
              <a:rPr lang="en-GB" sz="3200" b="0" i="0" dirty="0">
                <a:effectLst/>
              </a:rPr>
              <a:t>The </a:t>
            </a:r>
            <a:r>
              <a:rPr lang="en-GB" sz="3200" b="1" i="0" dirty="0">
                <a:effectLst/>
              </a:rPr>
              <a:t>refractive index of vacuum </a:t>
            </a:r>
            <a:r>
              <a:rPr lang="en-GB" sz="3200" b="0" i="0" dirty="0">
                <a:effectLst/>
              </a:rPr>
              <a:t>is </a:t>
            </a:r>
            <a:r>
              <a:rPr lang="en-GB" sz="3200" b="1" i="0" dirty="0">
                <a:effectLst/>
              </a:rPr>
              <a:t>1</a:t>
            </a:r>
            <a:r>
              <a:rPr lang="en-GB" sz="3200" dirty="0"/>
              <a:t>, </a:t>
            </a:r>
            <a:r>
              <a:rPr lang="en-GB" sz="3200" b="0" i="0" dirty="0">
                <a:effectLst/>
              </a:rPr>
              <a:t>This means that light travels at its </a:t>
            </a:r>
            <a:r>
              <a:rPr lang="en-GB" sz="3200" b="1" i="0" dirty="0">
                <a:effectLst/>
              </a:rPr>
              <a:t>maximum speed in vacuum</a:t>
            </a:r>
            <a:r>
              <a:rPr lang="en-GB" sz="3200" b="0" i="0" dirty="0">
                <a:effectLst/>
              </a:rPr>
              <a:t>.</a:t>
            </a:r>
          </a:p>
          <a:p>
            <a:r>
              <a:rPr lang="en-GB" sz="3200" b="0" i="0" dirty="0">
                <a:effectLst/>
              </a:rPr>
              <a:t>For all </a:t>
            </a:r>
            <a:r>
              <a:rPr lang="en-GB" sz="3200" b="1" i="0" dirty="0">
                <a:effectLst/>
              </a:rPr>
              <a:t>other materials</a:t>
            </a:r>
            <a:r>
              <a:rPr lang="en-GB" sz="3200" b="0" i="0" dirty="0">
                <a:effectLst/>
              </a:rPr>
              <a:t>, the </a:t>
            </a:r>
            <a:r>
              <a:rPr lang="en-GB" sz="3200" b="1" i="0" dirty="0">
                <a:effectLst/>
              </a:rPr>
              <a:t>refractive index is greater than 1</a:t>
            </a:r>
            <a:r>
              <a:rPr lang="en-GB" sz="3200" b="0" i="0" dirty="0">
                <a:effectLst/>
              </a:rPr>
              <a:t>. </a:t>
            </a:r>
          </a:p>
          <a:p>
            <a:r>
              <a:rPr lang="en-GB" sz="3200" b="0" i="0" dirty="0">
                <a:effectLst/>
              </a:rPr>
              <a:t>The </a:t>
            </a:r>
            <a:r>
              <a:rPr lang="en-GB" sz="3200" b="1" i="0" dirty="0">
                <a:effectLst/>
              </a:rPr>
              <a:t>higher</a:t>
            </a:r>
            <a:r>
              <a:rPr lang="en-GB" sz="3200" b="0" i="0" dirty="0">
                <a:effectLst/>
              </a:rPr>
              <a:t> the refractive index, </a:t>
            </a:r>
            <a:r>
              <a:rPr lang="en-GB" sz="3200" b="1" i="0" dirty="0">
                <a:effectLst/>
              </a:rPr>
              <a:t>the slower light travels through the material.</a:t>
            </a:r>
          </a:p>
        </p:txBody>
      </p:sp>
    </p:spTree>
    <p:extLst>
      <p:ext uri="{BB962C8B-B14F-4D97-AF65-F5344CB8AC3E}">
        <p14:creationId xmlns:p14="http://schemas.microsoft.com/office/powerpoint/2010/main" val="23965216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Numerical Aperture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sz="3200" b="0" i="0" dirty="0">
                <a:effectLst/>
              </a:rPr>
              <a:t>Numerical Aperture (NA) is a dimensionless number that characterises the </a:t>
            </a:r>
            <a:r>
              <a:rPr lang="en-GB" sz="3200" b="1" i="0" dirty="0" err="1">
                <a:effectLst/>
              </a:rPr>
              <a:t>the</a:t>
            </a:r>
            <a:r>
              <a:rPr lang="en-GB" sz="3200" b="1" i="0" dirty="0">
                <a:effectLst/>
              </a:rPr>
              <a:t> light-gathering ability of an optical system. </a:t>
            </a:r>
          </a:p>
          <a:p>
            <a:r>
              <a:rPr lang="en-GB" sz="3200" b="0" i="0" dirty="0">
                <a:effectLst/>
              </a:rPr>
              <a:t>A </a:t>
            </a:r>
            <a:r>
              <a:rPr lang="en-GB" sz="3200" b="1" i="0" dirty="0">
                <a:effectLst/>
              </a:rPr>
              <a:t>larger numerical aperture </a:t>
            </a:r>
            <a:r>
              <a:rPr lang="en-GB" sz="3200" b="0" i="0" dirty="0">
                <a:effectLst/>
              </a:rPr>
              <a:t>allows the</a:t>
            </a:r>
            <a:r>
              <a:rPr lang="en-GB" sz="3200" dirty="0"/>
              <a:t> optics</a:t>
            </a:r>
            <a:r>
              <a:rPr lang="en-GB" sz="3200" b="0" i="0" dirty="0">
                <a:effectLst/>
              </a:rPr>
              <a:t> to gather more light, provides better resolution and larger cone of light can be collected by the </a:t>
            </a:r>
            <a:r>
              <a:rPr lang="en-GB" sz="3200" b="0" i="0" dirty="0" err="1">
                <a:effectLst/>
              </a:rPr>
              <a:t>fiber</a:t>
            </a:r>
            <a:r>
              <a:rPr lang="en-GB" sz="3200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3633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Numerical Aperture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𝑁𝐴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en-GB" sz="3200" b="0" i="0" dirty="0"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𝑁𝐴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Sup>
                            <m:sSubSupPr>
                              <m:ctrlP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  <m:sup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  <m:t>−</m:t>
                          </m:r>
                          <m:sSubSup>
                            <m:sSubSupPr>
                              <m:ctrlP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  <m:sup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sz="3200" b="0" i="0" dirty="0">
                  <a:effectLst/>
                </a:endParaRPr>
              </a:p>
              <a:p>
                <a:pPr marL="0" indent="0">
                  <a:buNone/>
                </a:pPr>
                <a:r>
                  <a:rPr lang="en-GB" sz="3200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sz="3200" b="0" i="1" smtClean="0">
                            <a:effectLst/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sz="3200" b="0" i="0" dirty="0">
                    <a:effectLst/>
                  </a:rPr>
                  <a:t>- </a:t>
                </a:r>
                <a:r>
                  <a:rPr lang="en-GB" sz="3200" dirty="0"/>
                  <a:t>Acceptance Angle (h</a:t>
                </a:r>
                <a:r>
                  <a:rPr lang="en-GB" dirty="0"/>
                  <a:t>alf-angle of the acceptance cone)</a:t>
                </a: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3200" dirty="0"/>
                  <a:t>- Refractive index of the core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/>
                  <a:t>- Refractive index of the cladding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effectLst/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sz="3200" dirty="0"/>
                  <a:t> – Refractive index of the medium from which the light enters the </a:t>
                </a:r>
                <a:r>
                  <a:rPr lang="en-GB" sz="3200" dirty="0" err="1"/>
                  <a:t>fiber</a:t>
                </a:r>
                <a:r>
                  <a:rPr lang="en-GB" sz="3200" dirty="0"/>
                  <a:t>.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341" r="-6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50879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dispersion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Dispersion refers to phenomenon where </a:t>
            </a:r>
            <a:r>
              <a:rPr lang="en-GB" b="1" i="0" dirty="0">
                <a:effectLst/>
              </a:rPr>
              <a:t>different wavelengths of light travels with varying velocities </a:t>
            </a:r>
            <a:r>
              <a:rPr lang="en-GB" b="0" i="0" dirty="0">
                <a:effectLst/>
              </a:rPr>
              <a:t>as they travel through the </a:t>
            </a:r>
            <a:r>
              <a:rPr lang="en-GB" b="1" i="0" dirty="0" err="1">
                <a:effectLst/>
              </a:rPr>
              <a:t>fiber</a:t>
            </a:r>
            <a:r>
              <a:rPr lang="en-GB" b="0" i="0">
                <a:effectLst/>
              </a:rPr>
              <a:t>. It </a:t>
            </a:r>
            <a:r>
              <a:rPr lang="en-GB" b="0" i="0" dirty="0">
                <a:effectLst/>
              </a:rPr>
              <a:t>causes </a:t>
            </a:r>
            <a:r>
              <a:rPr lang="en-GB" b="1" i="0" dirty="0">
                <a:effectLst/>
              </a:rPr>
              <a:t>pulses of light to spread out over time</a:t>
            </a:r>
            <a:r>
              <a:rPr lang="en-GB" b="0" i="0" dirty="0">
                <a:effectLst/>
              </a:rPr>
              <a:t>, leading to </a:t>
            </a:r>
            <a:r>
              <a:rPr lang="en-GB" b="1" i="0" dirty="0">
                <a:effectLst/>
              </a:rPr>
              <a:t>signal degradation and limiting the transmission capacity of the </a:t>
            </a:r>
            <a:r>
              <a:rPr lang="en-GB" b="1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4" name="Picture 2" descr="Modal Dispersion - Modular Photonics">
            <a:extLst>
              <a:ext uri="{FF2B5EF4-FFF2-40B4-BE49-F238E27FC236}">
                <a16:creationId xmlns:a16="http://schemas.microsoft.com/office/drawing/2014/main" id="{829254BF-650F-22FC-6E6C-89E05128A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367" y="3217043"/>
            <a:ext cx="8879109" cy="314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725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Dielectric Waveguide</a:t>
            </a:r>
            <a:endParaRPr lang="en-GB" b="0" i="0" dirty="0">
              <a:solidFill>
                <a:srgbClr val="111111"/>
              </a:solidFill>
              <a:effectLst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</a:rPr>
              <a:t>C</a:t>
            </a:r>
            <a:r>
              <a:rPr lang="en-GB" b="0" i="0" dirty="0">
                <a:solidFill>
                  <a:srgbClr val="222222"/>
                </a:solidFill>
                <a:effectLst/>
              </a:rPr>
              <a:t>onsists of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dielectrics and the reflection from dielectric interfaces helps in the propagation of electromagnetic waves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along the waveguide.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They are of two types: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Optical Fiber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Dielectric Slab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DF6049F-8BF0-006C-3812-7C8BC4851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027" y="3901849"/>
            <a:ext cx="5514975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882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Optic </a:t>
            </a:r>
            <a:r>
              <a:rPr lang="en-GB" b="1" i="0" dirty="0" err="1">
                <a:solidFill>
                  <a:srgbClr val="111111"/>
                </a:solidFill>
                <a:effectLst/>
              </a:rPr>
              <a:t>Fiber</a:t>
            </a:r>
            <a:r>
              <a:rPr lang="en-GB" b="1" i="0" dirty="0">
                <a:solidFill>
                  <a:srgbClr val="111111"/>
                </a:solidFill>
                <a:effectLst/>
              </a:rPr>
              <a:t>:</a:t>
            </a:r>
          </a:p>
          <a:p>
            <a:pPr marL="0" indent="0" algn="l">
              <a:buNone/>
            </a:pPr>
            <a:r>
              <a:rPr lang="en-GB" b="1" dirty="0">
                <a:solidFill>
                  <a:srgbClr val="111111"/>
                </a:solidFill>
              </a:rPr>
              <a:t>Optic </a:t>
            </a:r>
            <a:r>
              <a:rPr lang="en-GB" b="1" dirty="0" err="1">
                <a:solidFill>
                  <a:srgbClr val="111111"/>
                </a:solidFill>
              </a:rPr>
              <a:t>fiber</a:t>
            </a:r>
            <a:r>
              <a:rPr lang="en-GB" b="1" dirty="0">
                <a:solidFill>
                  <a:srgbClr val="111111"/>
                </a:solidFill>
              </a:rPr>
              <a:t> waveguides are classified as follows</a:t>
            </a:r>
          </a:p>
          <a:p>
            <a:r>
              <a:rPr lang="en-GB" i="0" dirty="0">
                <a:solidFill>
                  <a:srgbClr val="111111"/>
                </a:solidFill>
                <a:effectLst/>
              </a:rPr>
              <a:t>Step inde</a:t>
            </a:r>
            <a:r>
              <a:rPr lang="en-GB" dirty="0">
                <a:solidFill>
                  <a:srgbClr val="111111"/>
                </a:solidFill>
              </a:rPr>
              <a:t>x</a:t>
            </a:r>
          </a:p>
          <a:p>
            <a:r>
              <a:rPr lang="en-GB" i="0" dirty="0">
                <a:solidFill>
                  <a:srgbClr val="111111"/>
                </a:solidFill>
                <a:effectLst/>
              </a:rPr>
              <a:t>Graded Index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Based on refractive index and Modes:</a:t>
            </a:r>
          </a:p>
          <a:p>
            <a:r>
              <a:rPr lang="en-GB" dirty="0">
                <a:solidFill>
                  <a:srgbClr val="202124"/>
                </a:solidFill>
              </a:rPr>
              <a:t>S</a:t>
            </a:r>
            <a:r>
              <a:rPr lang="en-GB" i="0" dirty="0">
                <a:solidFill>
                  <a:srgbClr val="202124"/>
                </a:solidFill>
                <a:effectLst/>
              </a:rPr>
              <a:t>ingle mode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, </a:t>
            </a:r>
          </a:p>
          <a:p>
            <a:r>
              <a:rPr lang="en-GB" dirty="0">
                <a:solidFill>
                  <a:srgbClr val="202124"/>
                </a:solidFill>
              </a:rPr>
              <a:t>M</a:t>
            </a:r>
            <a:r>
              <a:rPr lang="en-GB" i="0" dirty="0">
                <a:solidFill>
                  <a:srgbClr val="202124"/>
                </a:solidFill>
                <a:effectLst/>
              </a:rPr>
              <a:t>ultimode step-index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rgbClr val="202124"/>
                </a:solidFill>
              </a:rPr>
              <a:t>M</a:t>
            </a:r>
            <a:r>
              <a:rPr lang="en-GB" i="0" dirty="0">
                <a:solidFill>
                  <a:srgbClr val="202124"/>
                </a:solidFill>
                <a:effectLst/>
              </a:rPr>
              <a:t>ultimode graded index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 </a:t>
            </a:r>
          </a:p>
          <a:p>
            <a:endParaRPr lang="en-GB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4" name="Picture 2" descr="Optical Fiber: Definition, Properties and Uses - Textile Blog">
            <a:extLst>
              <a:ext uri="{FF2B5EF4-FFF2-40B4-BE49-F238E27FC236}">
                <a16:creationId xmlns:a16="http://schemas.microsoft.com/office/drawing/2014/main" id="{206D4982-71EE-60EF-8598-7D34AC81C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073" y="3658849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545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80583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effectLst/>
                  </a:rPr>
                  <a:t>The primary components of an optical </a:t>
                </a:r>
                <a:r>
                  <a:rPr lang="en-GB" b="0" i="0" dirty="0" err="1">
                    <a:effectLst/>
                  </a:rPr>
                  <a:t>fiber</a:t>
                </a:r>
                <a:r>
                  <a:rPr lang="en-GB" b="0" i="0" dirty="0">
                    <a:effectLst/>
                  </a:rPr>
                  <a:t> include the </a:t>
                </a:r>
                <a:r>
                  <a:rPr lang="en-GB" b="1" i="0" dirty="0">
                    <a:effectLst/>
                  </a:rPr>
                  <a:t>core, cladding, and coating.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Core:</a:t>
                </a:r>
                <a:endParaRPr lang="en-GB" dirty="0"/>
              </a:p>
              <a:p>
                <a:r>
                  <a:rPr lang="en-GB" b="0" i="0" dirty="0">
                    <a:effectLst/>
                  </a:rPr>
                  <a:t>The core is the </a:t>
                </a:r>
                <a:r>
                  <a:rPr lang="en-GB" b="1" i="0" dirty="0">
                    <a:effectLst/>
                  </a:rPr>
                  <a:t>central region of the optical </a:t>
                </a:r>
                <a:r>
                  <a:rPr lang="en-GB" b="1" i="0" dirty="0" err="1">
                    <a:effectLst/>
                  </a:rPr>
                  <a:t>fiber</a:t>
                </a:r>
                <a:r>
                  <a:rPr lang="en-GB" b="1" i="0" dirty="0">
                    <a:effectLst/>
                  </a:rPr>
                  <a:t> through which light is transmitted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r>
                  <a:rPr lang="en-GB" b="0" i="0" dirty="0">
                    <a:effectLst/>
                  </a:rPr>
                  <a:t>It has a </a:t>
                </a:r>
                <a:r>
                  <a:rPr lang="en-GB" b="1" i="0" dirty="0">
                    <a:effectLst/>
                  </a:rPr>
                  <a:t>higher refractive index </a:t>
                </a:r>
                <a14:m>
                  <m:oMath xmlns:m="http://schemas.openxmlformats.org/officeDocument/2006/math"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𝒏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0" i="0" dirty="0">
                    <a:effectLst/>
                  </a:rPr>
                  <a:t>compared to the </a:t>
                </a:r>
                <a:r>
                  <a:rPr lang="en-GB" b="1" i="0" dirty="0">
                    <a:effectLst/>
                  </a:rPr>
                  <a:t>cladding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Cladding:</a:t>
                </a:r>
                <a:endParaRPr lang="en-GB" dirty="0"/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cladding </a:t>
                </a:r>
                <a:r>
                  <a:rPr lang="en-GB" b="0" i="0" dirty="0">
                    <a:effectLst/>
                  </a:rPr>
                  <a:t>surrounds the core and has a </a:t>
                </a:r>
                <a:r>
                  <a:rPr lang="en-GB" b="1" i="0" dirty="0">
                    <a:effectLst/>
                  </a:rPr>
                  <a:t>lower refractive index </a:t>
                </a:r>
                <a14:m>
                  <m:oMath xmlns:m="http://schemas.openxmlformats.org/officeDocument/2006/math"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𝒏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than the core.</a:t>
                </a:r>
              </a:p>
              <a:p>
                <a:r>
                  <a:rPr lang="en-GB" b="0" i="0" dirty="0">
                    <a:effectLst/>
                  </a:rPr>
                  <a:t>It serves to </a:t>
                </a:r>
                <a:r>
                  <a:rPr lang="en-GB" b="1" i="0" dirty="0">
                    <a:effectLst/>
                  </a:rPr>
                  <a:t>confine the light within the core </a:t>
                </a:r>
                <a:r>
                  <a:rPr lang="en-GB" b="0" i="0" dirty="0">
                    <a:effectLst/>
                  </a:rPr>
                  <a:t>through total internal reflection.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Coating: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coating</a:t>
                </a:r>
                <a:r>
                  <a:rPr lang="en-GB" b="0" i="0" dirty="0">
                    <a:effectLst/>
                  </a:rPr>
                  <a:t> is an additional layer that </a:t>
                </a:r>
                <a:r>
                  <a:rPr lang="en-GB" b="1" i="0" dirty="0">
                    <a:effectLst/>
                  </a:rPr>
                  <a:t>surrounds the cladding.</a:t>
                </a:r>
              </a:p>
              <a:p>
                <a:r>
                  <a:rPr lang="en-GB" b="0" i="0" dirty="0">
                    <a:effectLst/>
                  </a:rPr>
                  <a:t>It provides </a:t>
                </a:r>
                <a:r>
                  <a:rPr lang="en-GB" b="1" i="0" dirty="0">
                    <a:effectLst/>
                  </a:rPr>
                  <a:t>mechanical protection to the </a:t>
                </a:r>
                <a:r>
                  <a:rPr lang="en-GB" b="1" i="0" dirty="0" err="1">
                    <a:effectLst/>
                  </a:rPr>
                  <a:t>fiber</a:t>
                </a:r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and helps prevent damage from external factors, such as </a:t>
                </a:r>
                <a:r>
                  <a:rPr lang="en-GB" b="1" i="0" dirty="0">
                    <a:effectLst/>
                  </a:rPr>
                  <a:t>bending and stretching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 marL="0" indent="0"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805839"/>
              </a:xfrm>
              <a:blipFill>
                <a:blip r:embed="rId3"/>
                <a:stretch>
                  <a:fillRect l="-805" t="-2411" r="-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58942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r>
              <a:rPr lang="en-IN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2050" name="Picture 2" descr="Optical Fiber: Definition, Properties and Uses - Textile Blog">
            <a:extLst>
              <a:ext uri="{FF2B5EF4-FFF2-40B4-BE49-F238E27FC236}">
                <a16:creationId xmlns:a16="http://schemas.microsoft.com/office/drawing/2014/main" id="{CEBE2C85-8B35-1DBD-6D9B-0847DEF12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956" y="2678743"/>
            <a:ext cx="3635544" cy="213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Difference Between Single-mode and Multimode optical fiber (with Comparison  Chart) - Electronics Coach">
            <a:extLst>
              <a:ext uri="{FF2B5EF4-FFF2-40B4-BE49-F238E27FC236}">
                <a16:creationId xmlns:a16="http://schemas.microsoft.com/office/drawing/2014/main" id="{E29510B4-037B-ED4E-0774-843A2AA1E0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877" y="2911686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7930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76863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Step index, Graded index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Step index </a:t>
            </a:r>
            <a:r>
              <a:rPr lang="en-GB" b="1" dirty="0" err="1"/>
              <a:t>fiber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i="0" dirty="0">
                <a:effectLst/>
              </a:rPr>
              <a:t>The core of the </a:t>
            </a:r>
            <a:r>
              <a:rPr lang="en-GB" i="0" dirty="0" err="1">
                <a:effectLst/>
              </a:rPr>
              <a:t>fiber</a:t>
            </a:r>
            <a:r>
              <a:rPr lang="en-GB" i="0" dirty="0">
                <a:effectLst/>
              </a:rPr>
              <a:t> has </a:t>
            </a:r>
            <a:r>
              <a:rPr lang="en-GB" b="1" i="0" dirty="0">
                <a:effectLst/>
              </a:rPr>
              <a:t>uniform refractive index </a:t>
            </a:r>
            <a:r>
              <a:rPr lang="en-GB" i="0" dirty="0">
                <a:effectLst/>
              </a:rPr>
              <a:t>throughout the length of the </a:t>
            </a:r>
            <a:r>
              <a:rPr lang="en-GB" i="0" dirty="0" err="1">
                <a:effectLst/>
              </a:rPr>
              <a:t>fiber</a:t>
            </a:r>
            <a:r>
              <a:rPr lang="en-GB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b="1" dirty="0"/>
              <a:t>Graded index </a:t>
            </a:r>
            <a:r>
              <a:rPr lang="en-GB" b="1" dirty="0" err="1"/>
              <a:t>fiber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refractive index of the </a:t>
            </a:r>
            <a:r>
              <a:rPr lang="en-GB" b="1" i="0" dirty="0">
                <a:effectLst/>
              </a:rPr>
              <a:t>core gradually decreases as the radial distance from the </a:t>
            </a:r>
            <a:r>
              <a:rPr lang="en-GB" b="1" i="0" dirty="0" err="1">
                <a:effectLst/>
              </a:rPr>
              <a:t>center</a:t>
            </a:r>
            <a:r>
              <a:rPr lang="en-GB" b="1" i="0" dirty="0">
                <a:effectLst/>
              </a:rPr>
              <a:t> increases.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The gradual change in refractive index in graded-index </a:t>
            </a:r>
            <a:r>
              <a:rPr lang="en-GB" b="0" i="0" dirty="0" err="1">
                <a:effectLst/>
              </a:rPr>
              <a:t>fibers</a:t>
            </a:r>
            <a:r>
              <a:rPr lang="en-GB" b="0" i="0" dirty="0">
                <a:effectLst/>
              </a:rPr>
              <a:t> helps </a:t>
            </a:r>
            <a:r>
              <a:rPr lang="en-GB" b="1" i="0" dirty="0">
                <a:effectLst/>
              </a:rPr>
              <a:t>reduce dispersion</a:t>
            </a:r>
            <a:r>
              <a:rPr lang="en-GB" b="0" i="0" dirty="0">
                <a:effectLst/>
              </a:rPr>
              <a:t>, allowing them to </a:t>
            </a:r>
            <a:r>
              <a:rPr lang="en-GB" b="1" i="0" dirty="0">
                <a:effectLst/>
              </a:rPr>
              <a:t>transmit signals over longer distances.</a:t>
            </a:r>
            <a:endParaRPr lang="en-GB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871135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76863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Step index, Graded index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B9097AB-17AE-ABAB-8907-AB0744D8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3C59CB0-C182-F6F0-042C-145B19C8D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5728" y="1340767"/>
            <a:ext cx="5976024" cy="481166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84201B4-C46D-84FF-D51D-2F0FD998868F}"/>
                  </a:ext>
                </a:extLst>
              </p14:cNvPr>
              <p14:cNvContentPartPr/>
              <p14:nvPr/>
            </p14:nvContentPartPr>
            <p14:xfrm>
              <a:off x="6374833" y="5179628"/>
              <a:ext cx="123480" cy="3582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84201B4-C46D-84FF-D51D-2F0FD998868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365833" y="5170988"/>
                <a:ext cx="141120" cy="37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E3801F9-E3EB-0E1F-3E91-F9C5CBDB1634}"/>
                  </a:ext>
                </a:extLst>
              </p14:cNvPr>
              <p14:cNvContentPartPr/>
              <p14:nvPr/>
            </p14:nvContentPartPr>
            <p14:xfrm>
              <a:off x="4660153" y="1951868"/>
              <a:ext cx="972360" cy="53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E3801F9-E3EB-0E1F-3E91-F9C5CBDB163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51513" y="1942868"/>
                <a:ext cx="990000" cy="71280"/>
              </a:xfrm>
              <a:prstGeom prst="rect">
                <a:avLst/>
              </a:prstGeom>
            </p:spPr>
          </p:pic>
        </mc:Fallback>
      </mc:AlternateContent>
      <p:grpSp>
        <p:nvGrpSpPr>
          <p:cNvPr id="14" name="Group 13">
            <a:extLst>
              <a:ext uri="{FF2B5EF4-FFF2-40B4-BE49-F238E27FC236}">
                <a16:creationId xmlns:a16="http://schemas.microsoft.com/office/drawing/2014/main" id="{908C6F3F-93EC-1AB0-9915-6B056FE5A774}"/>
              </a:ext>
            </a:extLst>
          </p:cNvPr>
          <p:cNvGrpSpPr/>
          <p:nvPr/>
        </p:nvGrpSpPr>
        <p:grpSpPr>
          <a:xfrm>
            <a:off x="4297633" y="4785788"/>
            <a:ext cx="637560" cy="222120"/>
            <a:chOff x="4297633" y="4785788"/>
            <a:chExt cx="637560" cy="222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942AE66E-6B13-90E0-42FC-9A3CC0110E91}"/>
                    </a:ext>
                  </a:extLst>
                </p14:cNvPr>
                <p14:cNvContentPartPr/>
                <p14:nvPr/>
              </p14:nvContentPartPr>
              <p14:xfrm>
                <a:off x="4297633" y="4996748"/>
                <a:ext cx="541080" cy="111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942AE66E-6B13-90E0-42FC-9A3CC0110E91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288633" y="4987748"/>
                  <a:ext cx="55872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D073096D-8DB8-1653-E12A-5CD379985A2D}"/>
                    </a:ext>
                  </a:extLst>
                </p14:cNvPr>
                <p14:cNvContentPartPr/>
                <p14:nvPr/>
              </p14:nvContentPartPr>
              <p14:xfrm>
                <a:off x="4372513" y="4928708"/>
                <a:ext cx="562680" cy="2808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D073096D-8DB8-1653-E12A-5CD379985A2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363873" y="4920068"/>
                  <a:ext cx="58032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E1E73161-BD97-99D3-4B41-CF42DAE1872D}"/>
                    </a:ext>
                  </a:extLst>
                </p14:cNvPr>
                <p14:cNvContentPartPr/>
                <p14:nvPr/>
              </p14:nvContentPartPr>
              <p14:xfrm>
                <a:off x="4353793" y="4838708"/>
                <a:ext cx="492840" cy="255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E1E73161-BD97-99D3-4B41-CF42DAE1872D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345153" y="4830068"/>
                  <a:ext cx="51048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C3E1CF8E-A4D2-E9FA-5EAE-CA2D482A8200}"/>
                    </a:ext>
                  </a:extLst>
                </p14:cNvPr>
                <p14:cNvContentPartPr/>
                <p14:nvPr/>
              </p14:nvContentPartPr>
              <p14:xfrm>
                <a:off x="4560073" y="4785788"/>
                <a:ext cx="345960" cy="1764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C3E1CF8E-A4D2-E9FA-5EAE-CA2D482A8200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4551073" y="4776788"/>
                  <a:ext cx="363600" cy="35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99D119-804A-D6AC-3CA6-6E9CDF8C56B5}"/>
              </a:ext>
            </a:extLst>
          </p:cNvPr>
          <p:cNvGrpSpPr/>
          <p:nvPr/>
        </p:nvGrpSpPr>
        <p:grpSpPr>
          <a:xfrm>
            <a:off x="5389513" y="4718828"/>
            <a:ext cx="531000" cy="182160"/>
            <a:chOff x="5389513" y="4718828"/>
            <a:chExt cx="531000" cy="182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FC05C7CF-FC64-4055-AB16-5724BB722DA5}"/>
                    </a:ext>
                  </a:extLst>
                </p14:cNvPr>
                <p14:cNvContentPartPr/>
                <p14:nvPr/>
              </p14:nvContentPartPr>
              <p14:xfrm>
                <a:off x="5424433" y="4872548"/>
                <a:ext cx="396720" cy="2844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FC05C7CF-FC64-4055-AB16-5724BB722DA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5415433" y="4863548"/>
                  <a:ext cx="4143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E4FC1C52-AA92-5A3A-52D9-B07248D103CE}"/>
                    </a:ext>
                  </a:extLst>
                </p14:cNvPr>
                <p14:cNvContentPartPr/>
                <p14:nvPr/>
              </p14:nvContentPartPr>
              <p14:xfrm>
                <a:off x="5389513" y="4768868"/>
                <a:ext cx="407880" cy="864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E4FC1C52-AA92-5A3A-52D9-B07248D103CE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5380873" y="4760228"/>
                  <a:ext cx="425520" cy="2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AADF2EF2-9D9A-7C41-9E10-F52CBFD93302}"/>
                    </a:ext>
                  </a:extLst>
                </p14:cNvPr>
                <p14:cNvContentPartPr/>
                <p14:nvPr/>
              </p14:nvContentPartPr>
              <p14:xfrm>
                <a:off x="5623153" y="4718828"/>
                <a:ext cx="297360" cy="147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AADF2EF2-9D9A-7C41-9E10-F52CBFD93302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5614513" y="4710188"/>
                  <a:ext cx="315000" cy="324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1579762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single mode optic </a:t>
            </a:r>
            <a:r>
              <a:rPr lang="en-GB" sz="3200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, </a:t>
            </a:r>
          </a:p>
          <a:p>
            <a:r>
              <a:rPr lang="en-GB" b="1" i="0" dirty="0">
                <a:effectLst/>
              </a:rPr>
              <a:t>single-mode optical </a:t>
            </a:r>
            <a:r>
              <a:rPr lang="en-GB" b="1" i="0" dirty="0" err="1">
                <a:effectLst/>
              </a:rPr>
              <a:t>fiber</a:t>
            </a:r>
            <a:r>
              <a:rPr lang="en-GB" dirty="0"/>
              <a:t> </a:t>
            </a:r>
            <a:r>
              <a:rPr lang="en-GB" b="0" i="0" dirty="0">
                <a:effectLst/>
              </a:rPr>
              <a:t>(</a:t>
            </a:r>
            <a:r>
              <a:rPr lang="en-GB" b="1" i="0" dirty="0">
                <a:effectLst/>
              </a:rPr>
              <a:t>SMF</a:t>
            </a:r>
            <a:r>
              <a:rPr lang="en-GB" b="0" i="0" dirty="0">
                <a:effectLst/>
              </a:rPr>
              <a:t>), also known as fundamental- or mono-mode is an </a:t>
            </a:r>
            <a:r>
              <a:rPr lang="en-GB" b="0" i="0" u="none" strike="noStrike" dirty="0">
                <a:effectLst/>
              </a:rPr>
              <a:t>optical </a:t>
            </a:r>
            <a:r>
              <a:rPr lang="en-GB" b="0" i="0" u="none" strike="noStrike" dirty="0" err="1">
                <a:effectLst/>
              </a:rPr>
              <a:t>fiber</a:t>
            </a:r>
            <a:r>
              <a:rPr lang="en-GB" b="0" i="0" dirty="0">
                <a:effectLst/>
              </a:rPr>
              <a:t> designed to carry only a </a:t>
            </a:r>
            <a:r>
              <a:rPr lang="en-GB" b="1" i="0" dirty="0">
                <a:effectLst/>
              </a:rPr>
              <a:t>single </a:t>
            </a:r>
            <a:r>
              <a:rPr lang="en-GB" b="1" i="0" u="none" strike="noStrike" dirty="0">
                <a:effectLst/>
              </a:rPr>
              <a:t>mode</a:t>
            </a:r>
            <a:r>
              <a:rPr lang="en-GB" b="1" i="0" dirty="0">
                <a:effectLst/>
              </a:rPr>
              <a:t> of light in the </a:t>
            </a:r>
            <a:r>
              <a:rPr lang="en-GB" b="1" i="0" u="none" strike="noStrike" dirty="0">
                <a:effectLst/>
              </a:rPr>
              <a:t>transverse mode</a:t>
            </a:r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1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effectLst/>
              </a:rPr>
              <a:t>The smaller core size allows for a </a:t>
            </a:r>
            <a:r>
              <a:rPr lang="en-GB" b="1" i="0" dirty="0">
                <a:effectLst/>
              </a:rPr>
              <a:t>more focused and direct path for the light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minimising dispersion </a:t>
            </a:r>
            <a:r>
              <a:rPr lang="en-GB" b="0" i="0" dirty="0">
                <a:effectLst/>
              </a:rPr>
              <a:t>and </a:t>
            </a:r>
            <a:r>
              <a:rPr lang="en-GB" b="1" i="0" dirty="0">
                <a:effectLst/>
              </a:rPr>
              <a:t>allowing the signal to travel over longer distances</a:t>
            </a:r>
            <a:r>
              <a:rPr lang="en-GB" b="0" i="0" dirty="0">
                <a:effectLst/>
              </a:rPr>
              <a:t> without significant </a:t>
            </a:r>
            <a:r>
              <a:rPr lang="en-GB" b="1" i="0" dirty="0">
                <a:effectLst/>
              </a:rPr>
              <a:t>loss or distortion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U</a:t>
            </a:r>
            <a:r>
              <a:rPr lang="en-GB" b="0" i="0" dirty="0">
                <a:effectLst/>
              </a:rPr>
              <a:t>sed in </a:t>
            </a:r>
            <a:r>
              <a:rPr lang="en-GB" b="1" i="0" dirty="0">
                <a:effectLst/>
              </a:rPr>
              <a:t>long-distance communications applications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where high bandwidth and low signal attenuation are crucial. </a:t>
            </a:r>
          </a:p>
          <a:p>
            <a:pPr marL="0" indent="0">
              <a:buNone/>
            </a:pPr>
            <a:endParaRPr lang="en-GB" b="1" i="0" dirty="0">
              <a:solidFill>
                <a:srgbClr val="20212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110977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202124"/>
                </a:solidFill>
              </a:rPr>
              <a:t>S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ingle mode optic </a:t>
            </a:r>
            <a:r>
              <a:rPr lang="en-GB" sz="3200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, </a:t>
            </a:r>
          </a:p>
          <a:p>
            <a:pPr marL="0" indent="0">
              <a:buNone/>
            </a:pPr>
            <a:endParaRPr lang="en-GB" b="1" i="0" dirty="0">
              <a:solidFill>
                <a:srgbClr val="202124"/>
              </a:solidFill>
              <a:effectLst/>
            </a:endParaRPr>
          </a:p>
        </p:txBody>
      </p:sp>
      <p:pic>
        <p:nvPicPr>
          <p:cNvPr id="8194" name="Picture 2" descr="Single Mode vs. Multimode Fiber Optic Cables - Future Ready Solutions">
            <a:extLst>
              <a:ext uri="{FF2B5EF4-FFF2-40B4-BE49-F238E27FC236}">
                <a16:creationId xmlns:a16="http://schemas.microsoft.com/office/drawing/2014/main" id="{84DEAEF7-384F-F380-A2D7-C8B707F26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483" y="2279500"/>
            <a:ext cx="5731328" cy="359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7236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9218" name="Picture 2" descr="Multimode vs. Single-mode Fibre">
            <a:extLst>
              <a:ext uri="{FF2B5EF4-FFF2-40B4-BE49-F238E27FC236}">
                <a16:creationId xmlns:a16="http://schemas.microsoft.com/office/drawing/2014/main" id="{A5E8D1B4-5805-76FF-9790-0D5527D3A41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540" y="2415798"/>
            <a:ext cx="7122133" cy="23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4892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923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step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b="1" i="0" dirty="0">
                <a:solidFill>
                  <a:srgbClr val="202124"/>
                </a:solidFill>
                <a:effectLst/>
              </a:rPr>
              <a:t> :</a:t>
            </a:r>
          </a:p>
          <a:p>
            <a:r>
              <a:rPr lang="en-GB" dirty="0">
                <a:solidFill>
                  <a:srgbClr val="19191A"/>
                </a:solidFill>
              </a:rPr>
              <a:t>S</a:t>
            </a:r>
            <a:r>
              <a:rPr lang="en-GB" b="0" i="0" dirty="0">
                <a:solidFill>
                  <a:srgbClr val="19191A"/>
                </a:solidFill>
                <a:effectLst/>
              </a:rPr>
              <a:t>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has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uniform refractive index within the core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and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sharply decreased </a:t>
            </a:r>
            <a:r>
              <a:rPr lang="en-GB" i="0" dirty="0">
                <a:solidFill>
                  <a:srgbClr val="19191A"/>
                </a:solidFill>
                <a:effectLst/>
              </a:rPr>
              <a:t>refractive index exists in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core-cladding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interface because of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lower refractive index in cladding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For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step-index multimode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the light propagates in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shape of a zigzag along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/core axis according to the principle of total reflection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Light entering the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at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different angles of incidence will go through different paths.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Although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incident lights propagate at the same speed simultaneously at the input, the time to reach the output of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is different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resulting in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dispersion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called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modal dispersion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endParaRPr lang="en-GB" b="1" i="0" dirty="0">
              <a:solidFill>
                <a:srgbClr val="202124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4137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0"/>
            <a:ext cx="109728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i="0" dirty="0">
                <a:effectLst/>
              </a:rPr>
              <a:t>Multimode graded index optic </a:t>
            </a:r>
            <a:r>
              <a:rPr lang="en-GB" sz="3100" b="1" i="0" dirty="0" err="1">
                <a:effectLst/>
              </a:rPr>
              <a:t>fiber</a:t>
            </a:r>
            <a:r>
              <a:rPr lang="en-GB" sz="3100" b="1" i="0" dirty="0">
                <a:effectLst/>
              </a:rPr>
              <a:t>:</a:t>
            </a:r>
          </a:p>
          <a:p>
            <a:r>
              <a:rPr lang="en-GB" b="1" dirty="0"/>
              <a:t>Refractive Index Profile:</a:t>
            </a:r>
          </a:p>
          <a:p>
            <a:pPr lvl="1"/>
            <a:r>
              <a:rPr lang="en-GB" dirty="0"/>
              <a:t>Higher at the core axis and gradually decreases toward the core-cladding interface.</a:t>
            </a:r>
          </a:p>
          <a:p>
            <a:pPr lvl="1"/>
            <a:r>
              <a:rPr lang="en-GB" dirty="0"/>
              <a:t>Matches the cladding's refractive index at the core edge.</a:t>
            </a:r>
          </a:p>
          <a:p>
            <a:r>
              <a:rPr lang="en-GB" b="1" dirty="0"/>
              <a:t>Light Propagation:</a:t>
            </a:r>
          </a:p>
          <a:p>
            <a:pPr lvl="1"/>
            <a:r>
              <a:rPr lang="en-GB" dirty="0"/>
              <a:t>Light undergoes refraction, bending back toward the </a:t>
            </a:r>
            <a:r>
              <a:rPr lang="en-GB" dirty="0" err="1"/>
              <a:t>fiber</a:t>
            </a:r>
            <a:r>
              <a:rPr lang="en-GB" dirty="0"/>
              <a:t> axis.</a:t>
            </a:r>
          </a:p>
          <a:p>
            <a:pPr lvl="1"/>
            <a:r>
              <a:rPr lang="en-GB" dirty="0"/>
              <a:t>No total internal reflection occurs; refraction keeps light within the core.</a:t>
            </a:r>
          </a:p>
        </p:txBody>
      </p:sp>
    </p:spTree>
    <p:extLst>
      <p:ext uri="{BB962C8B-B14F-4D97-AF65-F5344CB8AC3E}">
        <p14:creationId xmlns:p14="http://schemas.microsoft.com/office/powerpoint/2010/main" val="21121214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9957"/>
            <a:ext cx="10972800" cy="5012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graded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Light Propagation: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Light travels forward in a sinusoidal oscillation.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Different light rays follow different paths, like in step-index multimode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fibers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Speed Variation: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Speed depends on the refractive index of the core.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Light travels faster farther from the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fiber's</a:t>
            </a:r>
            <a:r>
              <a:rPr lang="en-GB" i="0" dirty="0">
                <a:solidFill>
                  <a:srgbClr val="202124"/>
                </a:solidFill>
                <a:effectLst/>
              </a:rPr>
              <a:t>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center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43248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9957"/>
            <a:ext cx="10972800" cy="5012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graded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The speed difference compensates for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longer paths followed by the light rays that go farthest from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center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of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This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equalization of the transmission time of different modes reduces the mode dispersion greatly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making a higher bandwidth in graded-index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than step-index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Therefore, most of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multimode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today is graded-index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Compared to step-index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the graded-index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is usually used in medium-distance (10~20 km) and relatively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higher-speed (34~140 Mb/s) 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505993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 descr="Graded Index or Step Index Multimode Fiber - Fiber Optic Social Network">
            <a:extLst>
              <a:ext uri="{FF2B5EF4-FFF2-40B4-BE49-F238E27FC236}">
                <a16:creationId xmlns:a16="http://schemas.microsoft.com/office/drawing/2014/main" id="{630DE044-E56C-7F00-628D-BA1755816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824" y="2184704"/>
            <a:ext cx="428625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F93054-46E7-B51B-6ACE-BBFB4CD4C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32" y="1724962"/>
            <a:ext cx="5591175" cy="19240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F29B0C-8385-540B-D0B7-F0C85C0C56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838" y="3882094"/>
            <a:ext cx="6469748" cy="26348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F54474E0-9D5B-E3FF-B3A3-4DEE117C336C}"/>
                  </a:ext>
                </a:extLst>
              </p14:cNvPr>
              <p14:cNvContentPartPr/>
              <p14:nvPr/>
            </p14:nvContentPartPr>
            <p14:xfrm>
              <a:off x="7449073" y="4474388"/>
              <a:ext cx="397440" cy="388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F54474E0-9D5B-E3FF-B3A3-4DEE117C336C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440433" y="4465388"/>
                <a:ext cx="415080" cy="5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4051FC9C-E7CB-DCEF-3A6C-CD40285E612B}"/>
                  </a:ext>
                </a:extLst>
              </p14:cNvPr>
              <p14:cNvContentPartPr/>
              <p14:nvPr/>
            </p14:nvContentPartPr>
            <p14:xfrm>
              <a:off x="7432513" y="4468268"/>
              <a:ext cx="596160" cy="360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4051FC9C-E7CB-DCEF-3A6C-CD40285E612B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7423873" y="4459268"/>
                <a:ext cx="613800" cy="5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C165BBBD-01F3-4383-9369-2C770C343629}"/>
                  </a:ext>
                </a:extLst>
              </p14:cNvPr>
              <p14:cNvContentPartPr/>
              <p14:nvPr/>
            </p14:nvContentPartPr>
            <p14:xfrm>
              <a:off x="7534393" y="4489148"/>
              <a:ext cx="419400" cy="86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C165BBBD-01F3-4383-9369-2C770C343629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525753" y="4480148"/>
                <a:ext cx="43704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46BA2435-484B-91E1-1931-473F6F9CF776}"/>
                  </a:ext>
                </a:extLst>
              </p14:cNvPr>
              <p14:cNvContentPartPr/>
              <p14:nvPr/>
            </p14:nvContentPartPr>
            <p14:xfrm>
              <a:off x="7634473" y="4470428"/>
              <a:ext cx="398880" cy="172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46BA2435-484B-91E1-1931-473F6F9CF776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625473" y="4461428"/>
                <a:ext cx="41652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1276650-35ED-16D7-CB96-E1E34CC2B200}"/>
                  </a:ext>
                </a:extLst>
              </p14:cNvPr>
              <p14:cNvContentPartPr/>
              <p14:nvPr/>
            </p14:nvContentPartPr>
            <p14:xfrm>
              <a:off x="7323073" y="4394468"/>
              <a:ext cx="138240" cy="1011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1276650-35ED-16D7-CB96-E1E34CC2B200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314433" y="4385828"/>
                <a:ext cx="155880" cy="11880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61AEFD6D-4C3A-BBB5-997A-F9D09D951C99}"/>
              </a:ext>
            </a:extLst>
          </p:cNvPr>
          <p:cNvGrpSpPr/>
          <p:nvPr/>
        </p:nvGrpSpPr>
        <p:grpSpPr>
          <a:xfrm>
            <a:off x="7577953" y="4255508"/>
            <a:ext cx="366480" cy="51120"/>
            <a:chOff x="7577953" y="4255508"/>
            <a:chExt cx="366480" cy="51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653D994-3280-F933-FDFE-4CC032EC6471}"/>
                    </a:ext>
                  </a:extLst>
                </p14:cNvPr>
                <p14:cNvContentPartPr/>
                <p14:nvPr/>
              </p14:nvContentPartPr>
              <p14:xfrm>
                <a:off x="7577953" y="4293668"/>
                <a:ext cx="25560" cy="129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653D994-3280-F933-FDFE-4CC032EC6471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7568953" y="4284668"/>
                  <a:ext cx="4320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4E5B3AD6-9F45-28A9-3262-AD3998EF8EAC}"/>
                    </a:ext>
                  </a:extLst>
                </p14:cNvPr>
                <p14:cNvContentPartPr/>
                <p14:nvPr/>
              </p14:nvContentPartPr>
              <p14:xfrm>
                <a:off x="7913473" y="4255508"/>
                <a:ext cx="30960" cy="2772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4E5B3AD6-9F45-28A9-3262-AD3998EF8EAC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904833" y="4246868"/>
                  <a:ext cx="48600" cy="453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6338051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Dielectric </a:t>
            </a:r>
            <a:r>
              <a:rPr lang="en-GB" b="1" dirty="0">
                <a:solidFill>
                  <a:srgbClr val="111111"/>
                </a:solidFill>
              </a:rPr>
              <a:t>slab </a:t>
            </a:r>
            <a:r>
              <a:rPr lang="en-GB" b="1" i="0" dirty="0">
                <a:solidFill>
                  <a:srgbClr val="111111"/>
                </a:solidFill>
                <a:effectLst/>
              </a:rPr>
              <a:t>Waveguide</a:t>
            </a:r>
            <a:endParaRPr lang="en-GB" b="0" i="0" dirty="0">
              <a:solidFill>
                <a:srgbClr val="111111"/>
              </a:solidFill>
              <a:effectLst/>
            </a:endParaRPr>
          </a:p>
          <a:p>
            <a:r>
              <a:rPr lang="en-GB" b="0" i="0" dirty="0">
                <a:effectLst/>
              </a:rPr>
              <a:t>A dielectric slab waveguide is a type of optical waveguide that consists of a thin dielectric (non-conductive) layer sandwiched between </a:t>
            </a:r>
            <a:r>
              <a:rPr lang="en-GB" b="1" i="0" dirty="0">
                <a:effectLst/>
              </a:rPr>
              <a:t>two cladding </a:t>
            </a:r>
            <a:r>
              <a:rPr lang="en-GB" b="0" i="0" dirty="0">
                <a:effectLst/>
              </a:rPr>
              <a:t>layers with </a:t>
            </a:r>
            <a:r>
              <a:rPr lang="en-GB" b="1" i="0" dirty="0">
                <a:effectLst/>
              </a:rPr>
              <a:t>lower refractive indices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This structure allows for the guidance of electromagnetic waves</a:t>
            </a:r>
            <a:r>
              <a:rPr lang="en-GB" dirty="0"/>
              <a:t> </a:t>
            </a:r>
            <a:r>
              <a:rPr lang="en-GB" b="0" i="0" dirty="0">
                <a:effectLst/>
              </a:rPr>
              <a:t>in the optical frequency range.</a:t>
            </a:r>
          </a:p>
        </p:txBody>
      </p:sp>
      <p:pic>
        <p:nvPicPr>
          <p:cNvPr id="1026" name="Picture 2" descr="Chapter 8 Integrated Optical Waveguides">
            <a:extLst>
              <a:ext uri="{FF2B5EF4-FFF2-40B4-BE49-F238E27FC236}">
                <a16:creationId xmlns:a16="http://schemas.microsoft.com/office/drawing/2014/main" id="{442B9AF7-6B4D-48BD-7357-E93CBC633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242" y="3937201"/>
            <a:ext cx="2547254" cy="224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: Schematic diagram of a dielectric slab waveguide. A layer of... |  Download Scientific Diagram">
            <a:extLst>
              <a:ext uri="{FF2B5EF4-FFF2-40B4-BE49-F238E27FC236}">
                <a16:creationId xmlns:a16="http://schemas.microsoft.com/office/drawing/2014/main" id="{051AD282-22E4-2D45-2ABE-5C19DD972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026" y="4249148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5614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Axial Rays</a:t>
            </a:r>
          </a:p>
          <a:p>
            <a:r>
              <a:rPr lang="en-GB" b="0" i="0" dirty="0">
                <a:effectLst/>
              </a:rPr>
              <a:t>The axial rays or axial ray mode in refers to the </a:t>
            </a:r>
            <a:r>
              <a:rPr lang="en-GB" b="1" i="0" dirty="0">
                <a:effectLst/>
              </a:rPr>
              <a:t>mode where light travels along the central axis of the </a:t>
            </a:r>
            <a:r>
              <a:rPr lang="en-GB" b="1" i="0" dirty="0" err="1">
                <a:effectLst/>
              </a:rPr>
              <a:t>fiber</a:t>
            </a:r>
            <a:r>
              <a:rPr lang="en-GB" b="1" i="0" dirty="0">
                <a:effectLst/>
              </a:rPr>
              <a:t> core.</a:t>
            </a:r>
          </a:p>
          <a:p>
            <a:r>
              <a:rPr lang="en-GB" b="0" i="0" dirty="0">
                <a:effectLst/>
              </a:rPr>
              <a:t>Optical </a:t>
            </a:r>
            <a:r>
              <a:rPr lang="en-GB" b="0" i="0" dirty="0" err="1">
                <a:effectLst/>
              </a:rPr>
              <a:t>fibers</a:t>
            </a:r>
            <a:r>
              <a:rPr lang="en-GB" b="0" i="0" dirty="0">
                <a:effectLst/>
              </a:rPr>
              <a:t> support </a:t>
            </a:r>
            <a:r>
              <a:rPr lang="en-GB" b="1" i="0" dirty="0">
                <a:effectLst/>
              </a:rPr>
              <a:t>multiple modes</a:t>
            </a:r>
            <a:r>
              <a:rPr lang="en-GB" b="0" i="0" dirty="0">
                <a:effectLst/>
              </a:rPr>
              <a:t>, and the </a:t>
            </a:r>
            <a:r>
              <a:rPr lang="en-GB" b="1" i="0" dirty="0">
                <a:effectLst/>
              </a:rPr>
              <a:t>axial mode is just one of them. </a:t>
            </a:r>
          </a:p>
          <a:p>
            <a:r>
              <a:rPr lang="en-GB" b="0" i="0" dirty="0">
                <a:effectLst/>
              </a:rPr>
              <a:t>For a </a:t>
            </a:r>
            <a:r>
              <a:rPr lang="en-GB" b="1" i="0" dirty="0">
                <a:effectLst/>
              </a:rPr>
              <a:t>single-mode optical </a:t>
            </a:r>
            <a:r>
              <a:rPr lang="en-GB" b="1" i="0" dirty="0" err="1">
                <a:effectLst/>
              </a:rPr>
              <a:t>fiber</a:t>
            </a:r>
            <a:r>
              <a:rPr lang="en-GB" b="0" i="0" dirty="0">
                <a:effectLst/>
              </a:rPr>
              <a:t>, only the </a:t>
            </a:r>
            <a:r>
              <a:rPr lang="en-GB" b="1" i="0" dirty="0">
                <a:effectLst/>
              </a:rPr>
              <a:t>axial mode is allowed</a:t>
            </a:r>
            <a:r>
              <a:rPr lang="en-GB" b="0" i="0" dirty="0">
                <a:effectLst/>
              </a:rPr>
              <a:t>, and light travels along the </a:t>
            </a:r>
            <a:r>
              <a:rPr lang="en-GB" b="1" i="0" dirty="0">
                <a:effectLst/>
              </a:rPr>
              <a:t>central axis with minimal dispersion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68BD2D-47E6-6537-77B6-F300E369B9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334" y="4789866"/>
            <a:ext cx="10439400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3973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Skew rays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rays of light that do not travel along the optical axis of an optical system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374151"/>
                </a:solidFill>
                <a:latin typeface="Söhne"/>
              </a:rPr>
              <a:t>It takes a helical path</a:t>
            </a:r>
            <a:endParaRPr lang="en-GB" b="0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D19055-F0D1-57BE-7355-B53FC537F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151" y="3049824"/>
            <a:ext cx="3245695" cy="258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8854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- 4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purl.org/dc/dcmitype/"/>
    <ds:schemaRef ds:uri="211f9404-bca0-4bcf-9c1d-965ccb6f8d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2281</Words>
  <Application>Microsoft Office PowerPoint</Application>
  <PresentationFormat>Widescreen</PresentationFormat>
  <Paragraphs>349</Paragraphs>
  <Slides>40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Söhne</vt:lpstr>
      <vt:lpstr>Arial</vt:lpstr>
      <vt:lpstr>Calibri</vt:lpstr>
      <vt:lpstr>Calibri Light</vt:lpstr>
      <vt:lpstr>Cambria Math</vt:lpstr>
      <vt:lpstr>roboto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waveguides</vt:lpstr>
      <vt:lpstr>Electromagnetic waveguides</vt:lpstr>
      <vt:lpstr>Electromagnetic waveguides</vt:lpstr>
      <vt:lpstr>Electromagnetic waveguides</vt:lpstr>
      <vt:lpstr>Electromagnetic waveguides - Modes</vt:lpstr>
      <vt:lpstr>Electromagnetic waveguides - Modes</vt:lpstr>
      <vt:lpstr>Electromagnetic waveguides - Modes</vt:lpstr>
      <vt:lpstr>Electromagnetic waveguides - Modes</vt:lpstr>
      <vt:lpstr>Electromagnetic waveguides- Modes</vt:lpstr>
      <vt:lpstr>Electromagnetic waveguides</vt:lpstr>
      <vt:lpstr>Electromagnetic waveguides</vt:lpstr>
      <vt:lpstr>Electromagnetic waveguides</vt:lpstr>
      <vt:lpstr>Electromagnetic waveguides</vt:lpstr>
      <vt:lpstr>Electromagnetic waveguides – Total internal Reflection</vt:lpstr>
      <vt:lpstr>Electromagnetic waveguides – Acceptance Angle</vt:lpstr>
      <vt:lpstr>Electromagnetic waveguides – Refractive index</vt:lpstr>
      <vt:lpstr>Electromagnetic waveguides – Numerical Aperture</vt:lpstr>
      <vt:lpstr>Electromagnetic waveguides – Numerical Aperture</vt:lpstr>
      <vt:lpstr>Electromagnetic waveguides - dispersion</vt:lpstr>
      <vt:lpstr>Electromagnetic waveguides</vt:lpstr>
      <vt:lpstr>Electromagnetic waveguides</vt:lpstr>
      <vt:lpstr>Electromagnetic waveguides  </vt:lpstr>
      <vt:lpstr>Electromagnetic waveguides - fiber  </vt:lpstr>
      <vt:lpstr>Electromagnetic waveguides – Step index, Graded index fiber</vt:lpstr>
      <vt:lpstr>Electromagnetic waveguides – Step index, Graded index fiber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113</cp:revision>
  <dcterms:created xsi:type="dcterms:W3CDTF">2021-03-09T15:35:42Z</dcterms:created>
  <dcterms:modified xsi:type="dcterms:W3CDTF">2025-01-15T08:50:45Z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