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78" r:id="rId3"/>
    <p:sldId id="258" r:id="rId4"/>
    <p:sldId id="261" r:id="rId5"/>
    <p:sldId id="262" r:id="rId6"/>
    <p:sldId id="265" r:id="rId7"/>
    <p:sldId id="273" r:id="rId8"/>
    <p:sldId id="264" r:id="rId9"/>
    <p:sldId id="266" r:id="rId10"/>
    <p:sldId id="257" r:id="rId11"/>
    <p:sldId id="280" r:id="rId12"/>
    <p:sldId id="281" r:id="rId13"/>
    <p:sldId id="2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0129"/>
    <a:srgbClr val="4BD1FD"/>
    <a:srgbClr val="FAC62E"/>
    <a:srgbClr val="7EE1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192"/>
    <p:restoredTop sz="85506"/>
  </p:normalViewPr>
  <p:slideViewPr>
    <p:cSldViewPr snapToGrid="0">
      <p:cViewPr varScale="1">
        <p:scale>
          <a:sx n="133" d="100"/>
          <a:sy n="133" d="100"/>
        </p:scale>
        <p:origin x="19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image" Target="../media/image29.png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image" Target="../media/image29.png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8BF491-0FED-47E3-9546-EAB65D6D095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6794FE9-1E61-4203-A083-DCB832AF7E5A}">
      <dgm:prSet/>
      <dgm:spPr/>
      <dgm:t>
        <a:bodyPr/>
        <a:lstStyle/>
        <a:p>
          <a:r>
            <a:rPr lang="en-US" dirty="0"/>
            <a:t>Prerequisites </a:t>
          </a:r>
        </a:p>
      </dgm:t>
    </dgm:pt>
    <dgm:pt modelId="{E921B40D-AE58-4146-AA63-C7C7F1594D6B}" type="parTrans" cxnId="{C00EFE91-F866-420D-8EB7-37E5E21405F4}">
      <dgm:prSet/>
      <dgm:spPr/>
      <dgm:t>
        <a:bodyPr/>
        <a:lstStyle/>
        <a:p>
          <a:endParaRPr lang="en-US"/>
        </a:p>
      </dgm:t>
    </dgm:pt>
    <dgm:pt modelId="{8C149EEB-AE14-443B-BA57-4D0F1D975075}" type="sibTrans" cxnId="{C00EFE91-F866-420D-8EB7-37E5E21405F4}">
      <dgm:prSet/>
      <dgm:spPr/>
      <dgm:t>
        <a:bodyPr/>
        <a:lstStyle/>
        <a:p>
          <a:endParaRPr lang="en-US"/>
        </a:p>
      </dgm:t>
    </dgm:pt>
    <dgm:pt modelId="{DE0E79BD-B4F2-473B-96B0-87B417A6E302}">
      <dgm:prSet/>
      <dgm:spPr/>
      <dgm:t>
        <a:bodyPr/>
        <a:lstStyle/>
        <a:p>
          <a:r>
            <a:rPr lang="en-US"/>
            <a:t>Evacuation Options Summary  </a:t>
          </a:r>
        </a:p>
      </dgm:t>
    </dgm:pt>
    <dgm:pt modelId="{9628C52F-CC31-4914-BA9F-9086122C6C10}" type="parTrans" cxnId="{DC31AFBB-96BF-4825-BE9E-229D9215CCE6}">
      <dgm:prSet/>
      <dgm:spPr/>
      <dgm:t>
        <a:bodyPr/>
        <a:lstStyle/>
        <a:p>
          <a:endParaRPr lang="en-US"/>
        </a:p>
      </dgm:t>
    </dgm:pt>
    <dgm:pt modelId="{0CF600B7-20F8-42CF-836B-51ECCFB0AECC}" type="sibTrans" cxnId="{DC31AFBB-96BF-4825-BE9E-229D9215CCE6}">
      <dgm:prSet/>
      <dgm:spPr/>
      <dgm:t>
        <a:bodyPr/>
        <a:lstStyle/>
        <a:p>
          <a:endParaRPr lang="en-US"/>
        </a:p>
      </dgm:t>
    </dgm:pt>
    <dgm:pt modelId="{9C5FD18B-A4A0-487E-8EFF-82FEC0CC3AD1}">
      <dgm:prSet/>
      <dgm:spPr/>
      <dgm:t>
        <a:bodyPr/>
        <a:lstStyle/>
        <a:p>
          <a:r>
            <a:rPr lang="en-US"/>
            <a:t>Task Organization </a:t>
          </a:r>
        </a:p>
      </dgm:t>
    </dgm:pt>
    <dgm:pt modelId="{7B53B5EA-5138-48F3-88CE-3125E94CACF3}" type="parTrans" cxnId="{B261E885-DA01-42A5-B5AB-E4FFAC8BBE51}">
      <dgm:prSet/>
      <dgm:spPr/>
      <dgm:t>
        <a:bodyPr/>
        <a:lstStyle/>
        <a:p>
          <a:endParaRPr lang="en-US"/>
        </a:p>
      </dgm:t>
    </dgm:pt>
    <dgm:pt modelId="{721789F5-8C97-49AC-8AC8-DA58FE1767CE}" type="sibTrans" cxnId="{B261E885-DA01-42A5-B5AB-E4FFAC8BBE51}">
      <dgm:prSet/>
      <dgm:spPr/>
      <dgm:t>
        <a:bodyPr/>
        <a:lstStyle/>
        <a:p>
          <a:endParaRPr lang="en-US"/>
        </a:p>
      </dgm:t>
    </dgm:pt>
    <dgm:pt modelId="{5D6CD475-7D9F-42A3-9F85-E53577243BEF}">
      <dgm:prSet/>
      <dgm:spPr/>
      <dgm:t>
        <a:bodyPr/>
        <a:lstStyle/>
        <a:p>
          <a:r>
            <a:rPr lang="en-US"/>
            <a:t>Actions On</a:t>
          </a:r>
        </a:p>
      </dgm:t>
    </dgm:pt>
    <dgm:pt modelId="{6E8E4628-AA0B-4734-A975-AC1425E64AF1}" type="parTrans" cxnId="{9EA7D0B4-8CE4-46EE-8510-2B5FB7488440}">
      <dgm:prSet/>
      <dgm:spPr/>
      <dgm:t>
        <a:bodyPr/>
        <a:lstStyle/>
        <a:p>
          <a:endParaRPr lang="en-US"/>
        </a:p>
      </dgm:t>
    </dgm:pt>
    <dgm:pt modelId="{C1CCCC65-A729-4C67-8674-3CEEFFD4CE32}" type="sibTrans" cxnId="{9EA7D0B4-8CE4-46EE-8510-2B5FB7488440}">
      <dgm:prSet/>
      <dgm:spPr/>
      <dgm:t>
        <a:bodyPr/>
        <a:lstStyle/>
        <a:p>
          <a:endParaRPr lang="en-US"/>
        </a:p>
      </dgm:t>
    </dgm:pt>
    <dgm:pt modelId="{DFE07F5D-74B3-45DE-B279-607235671579}">
      <dgm:prSet/>
      <dgm:spPr/>
      <dgm:t>
        <a:bodyPr/>
        <a:lstStyle/>
        <a:p>
          <a:r>
            <a:rPr lang="en-US" dirty="0"/>
            <a:t>Operational Phases- Spot Maps </a:t>
          </a:r>
        </a:p>
      </dgm:t>
    </dgm:pt>
    <dgm:pt modelId="{20B8298A-21AD-4FC9-B0F9-E8B5E5A83EED}" type="parTrans" cxnId="{C6A4D633-F14E-4B38-A5E0-F51D4FC452F1}">
      <dgm:prSet/>
      <dgm:spPr/>
      <dgm:t>
        <a:bodyPr/>
        <a:lstStyle/>
        <a:p>
          <a:endParaRPr lang="en-US"/>
        </a:p>
      </dgm:t>
    </dgm:pt>
    <dgm:pt modelId="{A308D4B6-D67C-444A-BA8B-4D059476555D}" type="sibTrans" cxnId="{C6A4D633-F14E-4B38-A5E0-F51D4FC452F1}">
      <dgm:prSet/>
      <dgm:spPr/>
      <dgm:t>
        <a:bodyPr/>
        <a:lstStyle/>
        <a:p>
          <a:endParaRPr lang="en-US"/>
        </a:p>
      </dgm:t>
    </dgm:pt>
    <dgm:pt modelId="{772D7FE6-1F98-41B3-AB86-AA25ED627FDF}">
      <dgm:prSet/>
      <dgm:spPr/>
      <dgm:t>
        <a:bodyPr/>
        <a:lstStyle/>
        <a:p>
          <a:r>
            <a:rPr lang="en-US"/>
            <a:t>PHASE 1 Pre-Evacuation Administration </a:t>
          </a:r>
        </a:p>
      </dgm:t>
    </dgm:pt>
    <dgm:pt modelId="{1AA2CB30-8532-454C-8E37-9FC78521A15B}" type="parTrans" cxnId="{121DC7E0-5FD5-4486-BA76-937CC04814A3}">
      <dgm:prSet/>
      <dgm:spPr/>
      <dgm:t>
        <a:bodyPr/>
        <a:lstStyle/>
        <a:p>
          <a:endParaRPr lang="en-US"/>
        </a:p>
      </dgm:t>
    </dgm:pt>
    <dgm:pt modelId="{73721591-CD0A-45DF-90AF-0BC5EC548096}" type="sibTrans" cxnId="{121DC7E0-5FD5-4486-BA76-937CC04814A3}">
      <dgm:prSet/>
      <dgm:spPr/>
      <dgm:t>
        <a:bodyPr/>
        <a:lstStyle/>
        <a:p>
          <a:endParaRPr lang="en-US"/>
        </a:p>
      </dgm:t>
    </dgm:pt>
    <dgm:pt modelId="{1E48D608-D328-4FF0-8A3D-67547F074DEC}">
      <dgm:prSet/>
      <dgm:spPr/>
      <dgm:t>
        <a:bodyPr/>
        <a:lstStyle/>
        <a:p>
          <a:r>
            <a:rPr lang="en-US"/>
            <a:t>PHASE 2 Evacuation Departure Plan  </a:t>
          </a:r>
        </a:p>
      </dgm:t>
    </dgm:pt>
    <dgm:pt modelId="{33A37F34-5068-4D30-8198-1B826E4BB3C2}" type="parTrans" cxnId="{D456FD69-E2EF-418B-8272-A58EFDBC0B4C}">
      <dgm:prSet/>
      <dgm:spPr/>
      <dgm:t>
        <a:bodyPr/>
        <a:lstStyle/>
        <a:p>
          <a:endParaRPr lang="en-US"/>
        </a:p>
      </dgm:t>
    </dgm:pt>
    <dgm:pt modelId="{6F899815-3007-487D-A847-1C705C66FD21}" type="sibTrans" cxnId="{D456FD69-E2EF-418B-8272-A58EFDBC0B4C}">
      <dgm:prSet/>
      <dgm:spPr/>
      <dgm:t>
        <a:bodyPr/>
        <a:lstStyle/>
        <a:p>
          <a:endParaRPr lang="en-US"/>
        </a:p>
      </dgm:t>
    </dgm:pt>
    <dgm:pt modelId="{E03AE456-5EC7-4B44-B8DA-25C4B5047B61}">
      <dgm:prSet/>
      <dgm:spPr/>
      <dgm:t>
        <a:bodyPr/>
        <a:lstStyle/>
        <a:p>
          <a:r>
            <a:rPr lang="en-US"/>
            <a:t>PHASE 3 Evacuation Arrival Plan </a:t>
          </a:r>
        </a:p>
      </dgm:t>
    </dgm:pt>
    <dgm:pt modelId="{90E70909-0B86-4E7B-B70C-079E0BA9AE36}" type="parTrans" cxnId="{52429D52-99D5-42FC-8C17-209EF4E625B6}">
      <dgm:prSet/>
      <dgm:spPr/>
      <dgm:t>
        <a:bodyPr/>
        <a:lstStyle/>
        <a:p>
          <a:endParaRPr lang="en-US"/>
        </a:p>
      </dgm:t>
    </dgm:pt>
    <dgm:pt modelId="{9F31BC66-B340-49CB-BCB9-D536D3021B00}" type="sibTrans" cxnId="{52429D52-99D5-42FC-8C17-209EF4E625B6}">
      <dgm:prSet/>
      <dgm:spPr/>
      <dgm:t>
        <a:bodyPr/>
        <a:lstStyle/>
        <a:p>
          <a:endParaRPr lang="en-US"/>
        </a:p>
      </dgm:t>
    </dgm:pt>
    <dgm:pt modelId="{34D821C5-DD87-5440-93BF-27BD57EE35F1}" type="pres">
      <dgm:prSet presAssocID="{CF8BF491-0FED-47E3-9546-EAB65D6D095A}" presName="linear" presStyleCnt="0">
        <dgm:presLayoutVars>
          <dgm:animLvl val="lvl"/>
          <dgm:resizeHandles val="exact"/>
        </dgm:presLayoutVars>
      </dgm:prSet>
      <dgm:spPr/>
    </dgm:pt>
    <dgm:pt modelId="{D28BB997-8B44-D44D-A964-7AFACA134ED7}" type="pres">
      <dgm:prSet presAssocID="{26794FE9-1E61-4203-A083-DCB832AF7E5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DC1EB5E-2892-BA4A-9BD9-BD9C7419CEC4}" type="pres">
      <dgm:prSet presAssocID="{8C149EEB-AE14-443B-BA57-4D0F1D975075}" presName="spacer" presStyleCnt="0"/>
      <dgm:spPr/>
    </dgm:pt>
    <dgm:pt modelId="{D7FB8C08-629D-B64C-8C02-A345E9F1A2B4}" type="pres">
      <dgm:prSet presAssocID="{DE0E79BD-B4F2-473B-96B0-87B417A6E30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6686337-9085-5E4D-BAB7-C48F6EEB4AC6}" type="pres">
      <dgm:prSet presAssocID="{0CF600B7-20F8-42CF-836B-51ECCFB0AECC}" presName="spacer" presStyleCnt="0"/>
      <dgm:spPr/>
    </dgm:pt>
    <dgm:pt modelId="{6F766E84-9A52-B640-B832-9F1A880993DA}" type="pres">
      <dgm:prSet presAssocID="{9C5FD18B-A4A0-487E-8EFF-82FEC0CC3AD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DAF4D7-D0BF-EC4B-A9F7-7D9B435429BF}" type="pres">
      <dgm:prSet presAssocID="{721789F5-8C97-49AC-8AC8-DA58FE1767CE}" presName="spacer" presStyleCnt="0"/>
      <dgm:spPr/>
    </dgm:pt>
    <dgm:pt modelId="{6F196577-C865-494C-954C-466D860FB1B2}" type="pres">
      <dgm:prSet presAssocID="{5D6CD475-7D9F-42A3-9F85-E53577243BE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57A459-4803-7247-AF75-78A05E667301}" type="pres">
      <dgm:prSet presAssocID="{C1CCCC65-A729-4C67-8674-3CEEFFD4CE32}" presName="spacer" presStyleCnt="0"/>
      <dgm:spPr/>
    </dgm:pt>
    <dgm:pt modelId="{0F36DF4B-D90B-A948-9DF6-0D822A8719EA}" type="pres">
      <dgm:prSet presAssocID="{DFE07F5D-74B3-45DE-B279-60723567157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4A027B9B-5372-AA4D-B257-19AF8013582C}" type="pres">
      <dgm:prSet presAssocID="{DFE07F5D-74B3-45DE-B279-60723567157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6A4D633-F14E-4B38-A5E0-F51D4FC452F1}" srcId="{CF8BF491-0FED-47E3-9546-EAB65D6D095A}" destId="{DFE07F5D-74B3-45DE-B279-607235671579}" srcOrd="4" destOrd="0" parTransId="{20B8298A-21AD-4FC9-B0F9-E8B5E5A83EED}" sibTransId="{A308D4B6-D67C-444A-BA8B-4D059476555D}"/>
    <dgm:cxn modelId="{55CC673A-4EDC-944D-B519-2917C8B642C4}" type="presOf" srcId="{5D6CD475-7D9F-42A3-9F85-E53577243BEF}" destId="{6F196577-C865-494C-954C-466D860FB1B2}" srcOrd="0" destOrd="0" presId="urn:microsoft.com/office/officeart/2005/8/layout/vList2"/>
    <dgm:cxn modelId="{3D99244B-9F19-8642-A35C-440FFE6F598B}" type="presOf" srcId="{E03AE456-5EC7-4B44-B8DA-25C4B5047B61}" destId="{4A027B9B-5372-AA4D-B257-19AF8013582C}" srcOrd="0" destOrd="2" presId="urn:microsoft.com/office/officeart/2005/8/layout/vList2"/>
    <dgm:cxn modelId="{52429D52-99D5-42FC-8C17-209EF4E625B6}" srcId="{DFE07F5D-74B3-45DE-B279-607235671579}" destId="{E03AE456-5EC7-4B44-B8DA-25C4B5047B61}" srcOrd="2" destOrd="0" parTransId="{90E70909-0B86-4E7B-B70C-079E0BA9AE36}" sibTransId="{9F31BC66-B340-49CB-BCB9-D536D3021B00}"/>
    <dgm:cxn modelId="{D456FD69-E2EF-418B-8272-A58EFDBC0B4C}" srcId="{DFE07F5D-74B3-45DE-B279-607235671579}" destId="{1E48D608-D328-4FF0-8A3D-67547F074DEC}" srcOrd="1" destOrd="0" parTransId="{33A37F34-5068-4D30-8198-1B826E4BB3C2}" sibTransId="{6F899815-3007-487D-A847-1C705C66FD21}"/>
    <dgm:cxn modelId="{3CFD0281-7C6B-A44F-8FC1-477B66728DE2}" type="presOf" srcId="{9C5FD18B-A4A0-487E-8EFF-82FEC0CC3AD1}" destId="{6F766E84-9A52-B640-B832-9F1A880993DA}" srcOrd="0" destOrd="0" presId="urn:microsoft.com/office/officeart/2005/8/layout/vList2"/>
    <dgm:cxn modelId="{B261E885-DA01-42A5-B5AB-E4FFAC8BBE51}" srcId="{CF8BF491-0FED-47E3-9546-EAB65D6D095A}" destId="{9C5FD18B-A4A0-487E-8EFF-82FEC0CC3AD1}" srcOrd="2" destOrd="0" parTransId="{7B53B5EA-5138-48F3-88CE-3125E94CACF3}" sibTransId="{721789F5-8C97-49AC-8AC8-DA58FE1767CE}"/>
    <dgm:cxn modelId="{C00EFE91-F866-420D-8EB7-37E5E21405F4}" srcId="{CF8BF491-0FED-47E3-9546-EAB65D6D095A}" destId="{26794FE9-1E61-4203-A083-DCB832AF7E5A}" srcOrd="0" destOrd="0" parTransId="{E921B40D-AE58-4146-AA63-C7C7F1594D6B}" sibTransId="{8C149EEB-AE14-443B-BA57-4D0F1D975075}"/>
    <dgm:cxn modelId="{1FE2D9A3-D80F-B44A-8D17-BE18D0F43DFA}" type="presOf" srcId="{CF8BF491-0FED-47E3-9546-EAB65D6D095A}" destId="{34D821C5-DD87-5440-93BF-27BD57EE35F1}" srcOrd="0" destOrd="0" presId="urn:microsoft.com/office/officeart/2005/8/layout/vList2"/>
    <dgm:cxn modelId="{186DFBAF-9A46-714F-84B9-7DC90F4AF2C4}" type="presOf" srcId="{DE0E79BD-B4F2-473B-96B0-87B417A6E302}" destId="{D7FB8C08-629D-B64C-8C02-A345E9F1A2B4}" srcOrd="0" destOrd="0" presId="urn:microsoft.com/office/officeart/2005/8/layout/vList2"/>
    <dgm:cxn modelId="{9EA7D0B4-8CE4-46EE-8510-2B5FB7488440}" srcId="{CF8BF491-0FED-47E3-9546-EAB65D6D095A}" destId="{5D6CD475-7D9F-42A3-9F85-E53577243BEF}" srcOrd="3" destOrd="0" parTransId="{6E8E4628-AA0B-4734-A975-AC1425E64AF1}" sibTransId="{C1CCCC65-A729-4C67-8674-3CEEFFD4CE32}"/>
    <dgm:cxn modelId="{DC31AFBB-96BF-4825-BE9E-229D9215CCE6}" srcId="{CF8BF491-0FED-47E3-9546-EAB65D6D095A}" destId="{DE0E79BD-B4F2-473B-96B0-87B417A6E302}" srcOrd="1" destOrd="0" parTransId="{9628C52F-CC31-4914-BA9F-9086122C6C10}" sibTransId="{0CF600B7-20F8-42CF-836B-51ECCFB0AECC}"/>
    <dgm:cxn modelId="{EC9E20DE-9892-C04C-8FDE-B0981843AEC3}" type="presOf" srcId="{1E48D608-D328-4FF0-8A3D-67547F074DEC}" destId="{4A027B9B-5372-AA4D-B257-19AF8013582C}" srcOrd="0" destOrd="1" presId="urn:microsoft.com/office/officeart/2005/8/layout/vList2"/>
    <dgm:cxn modelId="{121DC7E0-5FD5-4486-BA76-937CC04814A3}" srcId="{DFE07F5D-74B3-45DE-B279-607235671579}" destId="{772D7FE6-1F98-41B3-AB86-AA25ED627FDF}" srcOrd="0" destOrd="0" parTransId="{1AA2CB30-8532-454C-8E37-9FC78521A15B}" sibTransId="{73721591-CD0A-45DF-90AF-0BC5EC548096}"/>
    <dgm:cxn modelId="{6FA516EA-36D5-6E48-8B31-1D8AEF45AA9C}" type="presOf" srcId="{DFE07F5D-74B3-45DE-B279-607235671579}" destId="{0F36DF4B-D90B-A948-9DF6-0D822A8719EA}" srcOrd="0" destOrd="0" presId="urn:microsoft.com/office/officeart/2005/8/layout/vList2"/>
    <dgm:cxn modelId="{AF8636FC-44D2-A949-9DA6-8F1B08F8082E}" type="presOf" srcId="{26794FE9-1E61-4203-A083-DCB832AF7E5A}" destId="{D28BB997-8B44-D44D-A964-7AFACA134ED7}" srcOrd="0" destOrd="0" presId="urn:microsoft.com/office/officeart/2005/8/layout/vList2"/>
    <dgm:cxn modelId="{56868DFF-B562-CD43-AA2E-279BEC245034}" type="presOf" srcId="{772D7FE6-1F98-41B3-AB86-AA25ED627FDF}" destId="{4A027B9B-5372-AA4D-B257-19AF8013582C}" srcOrd="0" destOrd="0" presId="urn:microsoft.com/office/officeart/2005/8/layout/vList2"/>
    <dgm:cxn modelId="{5C008B20-312C-7949-8D6E-B720F630FA64}" type="presParOf" srcId="{34D821C5-DD87-5440-93BF-27BD57EE35F1}" destId="{D28BB997-8B44-D44D-A964-7AFACA134ED7}" srcOrd="0" destOrd="0" presId="urn:microsoft.com/office/officeart/2005/8/layout/vList2"/>
    <dgm:cxn modelId="{55E8B8BA-A290-8847-9962-53685A6543F5}" type="presParOf" srcId="{34D821C5-DD87-5440-93BF-27BD57EE35F1}" destId="{4DC1EB5E-2892-BA4A-9BD9-BD9C7419CEC4}" srcOrd="1" destOrd="0" presId="urn:microsoft.com/office/officeart/2005/8/layout/vList2"/>
    <dgm:cxn modelId="{8D35BEB7-17FD-4E42-A0F1-2D786A2C6851}" type="presParOf" srcId="{34D821C5-DD87-5440-93BF-27BD57EE35F1}" destId="{D7FB8C08-629D-B64C-8C02-A345E9F1A2B4}" srcOrd="2" destOrd="0" presId="urn:microsoft.com/office/officeart/2005/8/layout/vList2"/>
    <dgm:cxn modelId="{0C22E877-E761-F944-A7DB-8C6AE92549F6}" type="presParOf" srcId="{34D821C5-DD87-5440-93BF-27BD57EE35F1}" destId="{96686337-9085-5E4D-BAB7-C48F6EEB4AC6}" srcOrd="3" destOrd="0" presId="urn:microsoft.com/office/officeart/2005/8/layout/vList2"/>
    <dgm:cxn modelId="{FBB62B7E-15F5-FC48-AF40-7FF413C85D71}" type="presParOf" srcId="{34D821C5-DD87-5440-93BF-27BD57EE35F1}" destId="{6F766E84-9A52-B640-B832-9F1A880993DA}" srcOrd="4" destOrd="0" presId="urn:microsoft.com/office/officeart/2005/8/layout/vList2"/>
    <dgm:cxn modelId="{00CEBB74-48A7-B34E-BC5A-836E797B3A2D}" type="presParOf" srcId="{34D821C5-DD87-5440-93BF-27BD57EE35F1}" destId="{0ADAF4D7-D0BF-EC4B-A9F7-7D9B435429BF}" srcOrd="5" destOrd="0" presId="urn:microsoft.com/office/officeart/2005/8/layout/vList2"/>
    <dgm:cxn modelId="{CC209A97-0C99-E146-B736-8CBD0CA26035}" type="presParOf" srcId="{34D821C5-DD87-5440-93BF-27BD57EE35F1}" destId="{6F196577-C865-494C-954C-466D860FB1B2}" srcOrd="6" destOrd="0" presId="urn:microsoft.com/office/officeart/2005/8/layout/vList2"/>
    <dgm:cxn modelId="{DD10C16F-0C5D-A54F-AAD8-392BF9465EE6}" type="presParOf" srcId="{34D821C5-DD87-5440-93BF-27BD57EE35F1}" destId="{EE57A459-4803-7247-AF75-78A05E667301}" srcOrd="7" destOrd="0" presId="urn:microsoft.com/office/officeart/2005/8/layout/vList2"/>
    <dgm:cxn modelId="{73EB7FC8-758E-C04B-85EB-E1EB8E63B93E}" type="presParOf" srcId="{34D821C5-DD87-5440-93BF-27BD57EE35F1}" destId="{0F36DF4B-D90B-A948-9DF6-0D822A8719EA}" srcOrd="8" destOrd="0" presId="urn:microsoft.com/office/officeart/2005/8/layout/vList2"/>
    <dgm:cxn modelId="{94D98648-F8D7-C94A-95EE-92578C36599B}" type="presParOf" srcId="{34D821C5-DD87-5440-93BF-27BD57EE35F1}" destId="{4A027B9B-5372-AA4D-B257-19AF8013582C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3E8279-9D92-4971-B36A-A3584EA7991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948E25-6357-43C6-9DA5-768CECA4CE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CONOPS Approval </a:t>
          </a:r>
        </a:p>
      </dgm:t>
    </dgm:pt>
    <dgm:pt modelId="{9060F83B-EC23-4D01-BFF7-8130A3659E41}" type="parTrans" cxnId="{5CB8B054-708F-432E-B8C7-74181A560D87}">
      <dgm:prSet/>
      <dgm:spPr/>
      <dgm:t>
        <a:bodyPr/>
        <a:lstStyle/>
        <a:p>
          <a:endParaRPr lang="en-US"/>
        </a:p>
      </dgm:t>
    </dgm:pt>
    <dgm:pt modelId="{FEA20257-B037-484A-87EE-26BF83C7B3DF}" type="sibTrans" cxnId="{5CB8B054-708F-432E-B8C7-74181A560D87}">
      <dgm:prSet/>
      <dgm:spPr/>
      <dgm:t>
        <a:bodyPr/>
        <a:lstStyle/>
        <a:p>
          <a:endParaRPr lang="en-US"/>
        </a:p>
      </dgm:t>
    </dgm:pt>
    <dgm:pt modelId="{262BB8DA-ED98-4EA6-9469-AE84FFF69DA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Staff Lists </a:t>
          </a:r>
        </a:p>
      </dgm:t>
    </dgm:pt>
    <dgm:pt modelId="{AD7A5E65-BDF9-4A02-9A44-712AAD1D572D}" type="parTrans" cxnId="{437980BE-5BDD-40D6-92B2-59B2AD6F30E1}">
      <dgm:prSet/>
      <dgm:spPr/>
      <dgm:t>
        <a:bodyPr/>
        <a:lstStyle/>
        <a:p>
          <a:endParaRPr lang="en-US"/>
        </a:p>
      </dgm:t>
    </dgm:pt>
    <dgm:pt modelId="{965D7943-7040-4279-9A4B-DF488D73974D}" type="sibTrans" cxnId="{437980BE-5BDD-40D6-92B2-59B2AD6F30E1}">
      <dgm:prSet/>
      <dgm:spPr/>
      <dgm:t>
        <a:bodyPr/>
        <a:lstStyle/>
        <a:p>
          <a:endParaRPr lang="en-US"/>
        </a:p>
      </dgm:t>
    </dgm:pt>
    <dgm:pt modelId="{F1FAB488-0BB2-4AAF-B56F-51A362CDBF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Cash </a:t>
          </a:r>
        </a:p>
      </dgm:t>
    </dgm:pt>
    <dgm:pt modelId="{58D6FCE6-D7C7-43F5-A353-7A3BCA6E8771}" type="parTrans" cxnId="{929D9753-F8AA-45BB-8BFD-EED3C7F590CD}">
      <dgm:prSet/>
      <dgm:spPr/>
      <dgm:t>
        <a:bodyPr/>
        <a:lstStyle/>
        <a:p>
          <a:endParaRPr lang="en-US"/>
        </a:p>
      </dgm:t>
    </dgm:pt>
    <dgm:pt modelId="{8BA9C69A-30C9-4871-A1C4-06E6288E0347}" type="sibTrans" cxnId="{929D9753-F8AA-45BB-8BFD-EED3C7F590CD}">
      <dgm:prSet/>
      <dgm:spPr/>
      <dgm:t>
        <a:bodyPr/>
        <a:lstStyle/>
        <a:p>
          <a:endParaRPr lang="en-US"/>
        </a:p>
      </dgm:t>
    </dgm:pt>
    <dgm:pt modelId="{A6AD90EC-EF77-49D3-9A4E-50B899B8138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Travel Documents </a:t>
          </a:r>
        </a:p>
      </dgm:t>
    </dgm:pt>
    <dgm:pt modelId="{85B250B1-724B-436F-92AF-5BE66571E7B7}" type="parTrans" cxnId="{A70C02F5-B23A-42CA-80BE-53E034369DDD}">
      <dgm:prSet/>
      <dgm:spPr/>
      <dgm:t>
        <a:bodyPr/>
        <a:lstStyle/>
        <a:p>
          <a:endParaRPr lang="en-US"/>
        </a:p>
      </dgm:t>
    </dgm:pt>
    <dgm:pt modelId="{7DC0D946-7331-4AD3-8C25-5EB542741534}" type="sibTrans" cxnId="{A70C02F5-B23A-42CA-80BE-53E034369DDD}">
      <dgm:prSet/>
      <dgm:spPr/>
      <dgm:t>
        <a:bodyPr/>
        <a:lstStyle/>
        <a:p>
          <a:endParaRPr lang="en-US"/>
        </a:p>
      </dgm:t>
    </dgm:pt>
    <dgm:pt modelId="{EBE828AE-3A16-436E-9A03-C0B81A5B7D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Transportation </a:t>
          </a:r>
        </a:p>
      </dgm:t>
    </dgm:pt>
    <dgm:pt modelId="{7D1E8F71-D282-4EAA-823E-AF453F77130A}" type="parTrans" cxnId="{91AE7CBC-E5F2-438D-B2D7-B9BF8D26FA91}">
      <dgm:prSet/>
      <dgm:spPr/>
      <dgm:t>
        <a:bodyPr/>
        <a:lstStyle/>
        <a:p>
          <a:endParaRPr lang="en-US"/>
        </a:p>
      </dgm:t>
    </dgm:pt>
    <dgm:pt modelId="{88CC55ED-203E-4374-8666-D284AB8921C7}" type="sibTrans" cxnId="{91AE7CBC-E5F2-438D-B2D7-B9BF8D26FA91}">
      <dgm:prSet/>
      <dgm:spPr/>
      <dgm:t>
        <a:bodyPr/>
        <a:lstStyle/>
        <a:p>
          <a:endParaRPr lang="en-US"/>
        </a:p>
      </dgm:t>
    </dgm:pt>
    <dgm:pt modelId="{4A58960D-FBA9-494F-B34D-4CFC7F853998}" type="pres">
      <dgm:prSet presAssocID="{F83E8279-9D92-4971-B36A-A3584EA7991F}" presName="root" presStyleCnt="0">
        <dgm:presLayoutVars>
          <dgm:dir/>
          <dgm:resizeHandles val="exact"/>
        </dgm:presLayoutVars>
      </dgm:prSet>
      <dgm:spPr/>
    </dgm:pt>
    <dgm:pt modelId="{53993F0B-BAD4-48AE-82ED-A05C63CBDB90}" type="pres">
      <dgm:prSet presAssocID="{FE948E25-6357-43C6-9DA5-768CECA4CE6D}" presName="compNode" presStyleCnt="0"/>
      <dgm:spPr/>
    </dgm:pt>
    <dgm:pt modelId="{2E3E4ACF-22E9-429B-96FB-2DCF7F064D7B}" type="pres">
      <dgm:prSet presAssocID="{FE948E25-6357-43C6-9DA5-768CECA4CE6D}" presName="iconBgRect" presStyleLbl="bgShp" presStyleIdx="0" presStyleCnt="5"/>
      <dgm:spPr/>
    </dgm:pt>
    <dgm:pt modelId="{B0B111E4-E8ED-4DF7-AAAD-788F44D6F733}" type="pres">
      <dgm:prSet presAssocID="{FE948E25-6357-43C6-9DA5-768CECA4CE6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ing Hands"/>
        </a:ext>
      </dgm:extLst>
    </dgm:pt>
    <dgm:pt modelId="{71888FDA-6CDC-425C-9FC3-6BF0F6535078}" type="pres">
      <dgm:prSet presAssocID="{FE948E25-6357-43C6-9DA5-768CECA4CE6D}" presName="spaceRect" presStyleCnt="0"/>
      <dgm:spPr/>
    </dgm:pt>
    <dgm:pt modelId="{0AEF3866-A62D-40C0-B051-0D26B96772E5}" type="pres">
      <dgm:prSet presAssocID="{FE948E25-6357-43C6-9DA5-768CECA4CE6D}" presName="textRect" presStyleLbl="revTx" presStyleIdx="0" presStyleCnt="5">
        <dgm:presLayoutVars>
          <dgm:chMax val="1"/>
          <dgm:chPref val="1"/>
        </dgm:presLayoutVars>
      </dgm:prSet>
      <dgm:spPr/>
    </dgm:pt>
    <dgm:pt modelId="{475AE424-247C-43E6-A44E-F58F31194B03}" type="pres">
      <dgm:prSet presAssocID="{FEA20257-B037-484A-87EE-26BF83C7B3DF}" presName="sibTrans" presStyleCnt="0"/>
      <dgm:spPr/>
    </dgm:pt>
    <dgm:pt modelId="{A3582C5A-B76E-4D94-9F8B-69E453D42276}" type="pres">
      <dgm:prSet presAssocID="{262BB8DA-ED98-4EA6-9469-AE84FFF69DAF}" presName="compNode" presStyleCnt="0"/>
      <dgm:spPr/>
    </dgm:pt>
    <dgm:pt modelId="{252DD958-EE61-42F3-8CB4-A81572403781}" type="pres">
      <dgm:prSet presAssocID="{262BB8DA-ED98-4EA6-9469-AE84FFF69DAF}" presName="iconBgRect" presStyleLbl="bgShp" presStyleIdx="1" presStyleCnt="5"/>
      <dgm:spPr/>
    </dgm:pt>
    <dgm:pt modelId="{A0E6EC5A-AAAF-4F99-A297-ABA95A00674E}" type="pres">
      <dgm:prSet presAssocID="{262BB8DA-ED98-4EA6-9469-AE84FFF69DA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4684934-C77A-4B58-A498-E54541CFA6BF}" type="pres">
      <dgm:prSet presAssocID="{262BB8DA-ED98-4EA6-9469-AE84FFF69DAF}" presName="spaceRect" presStyleCnt="0"/>
      <dgm:spPr/>
    </dgm:pt>
    <dgm:pt modelId="{5759E1E9-CB56-487C-8D13-05B131212B5D}" type="pres">
      <dgm:prSet presAssocID="{262BB8DA-ED98-4EA6-9469-AE84FFF69DAF}" presName="textRect" presStyleLbl="revTx" presStyleIdx="1" presStyleCnt="5">
        <dgm:presLayoutVars>
          <dgm:chMax val="1"/>
          <dgm:chPref val="1"/>
        </dgm:presLayoutVars>
      </dgm:prSet>
      <dgm:spPr/>
    </dgm:pt>
    <dgm:pt modelId="{0EED377E-930C-4457-A7EC-CF42F09787E1}" type="pres">
      <dgm:prSet presAssocID="{965D7943-7040-4279-9A4B-DF488D73974D}" presName="sibTrans" presStyleCnt="0"/>
      <dgm:spPr/>
    </dgm:pt>
    <dgm:pt modelId="{C4CFA3F5-D12C-4318-B8A7-DE26FD8EFEA8}" type="pres">
      <dgm:prSet presAssocID="{F1FAB488-0BB2-4AAF-B56F-51A362CDBFE0}" presName="compNode" presStyleCnt="0"/>
      <dgm:spPr/>
    </dgm:pt>
    <dgm:pt modelId="{EFBA1280-9721-4794-A3F7-33E5896F8E33}" type="pres">
      <dgm:prSet presAssocID="{F1FAB488-0BB2-4AAF-B56F-51A362CDBFE0}" presName="iconBgRect" presStyleLbl="bgShp" presStyleIdx="2" presStyleCnt="5"/>
      <dgm:spPr/>
    </dgm:pt>
    <dgm:pt modelId="{E07F0415-2775-43EB-A24F-551D8C1D535B}" type="pres">
      <dgm:prSet presAssocID="{F1FAB488-0BB2-4AAF-B56F-51A362CDBFE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3FD87E93-9FE6-49E0-9D48-0E0B7B348913}" type="pres">
      <dgm:prSet presAssocID="{F1FAB488-0BB2-4AAF-B56F-51A362CDBFE0}" presName="spaceRect" presStyleCnt="0"/>
      <dgm:spPr/>
    </dgm:pt>
    <dgm:pt modelId="{A156E8F9-784A-43D0-BE22-6EDD361D5C67}" type="pres">
      <dgm:prSet presAssocID="{F1FAB488-0BB2-4AAF-B56F-51A362CDBFE0}" presName="textRect" presStyleLbl="revTx" presStyleIdx="2" presStyleCnt="5">
        <dgm:presLayoutVars>
          <dgm:chMax val="1"/>
          <dgm:chPref val="1"/>
        </dgm:presLayoutVars>
      </dgm:prSet>
      <dgm:spPr/>
    </dgm:pt>
    <dgm:pt modelId="{C4C149E6-2226-409E-977F-3F9F8ECA8EC4}" type="pres">
      <dgm:prSet presAssocID="{8BA9C69A-30C9-4871-A1C4-06E6288E0347}" presName="sibTrans" presStyleCnt="0"/>
      <dgm:spPr/>
    </dgm:pt>
    <dgm:pt modelId="{2FEEF7EA-8106-4A5F-B728-A1375D2C0D88}" type="pres">
      <dgm:prSet presAssocID="{A6AD90EC-EF77-49D3-9A4E-50B899B81383}" presName="compNode" presStyleCnt="0"/>
      <dgm:spPr/>
    </dgm:pt>
    <dgm:pt modelId="{92652DBC-A1C9-4E2C-97EA-F32ED04AD95C}" type="pres">
      <dgm:prSet presAssocID="{A6AD90EC-EF77-49D3-9A4E-50B899B81383}" presName="iconBgRect" presStyleLbl="bgShp" presStyleIdx="3" presStyleCnt="5"/>
      <dgm:spPr/>
    </dgm:pt>
    <dgm:pt modelId="{035E7DE9-8E79-4180-80E0-8F4CC90E8609}" type="pres">
      <dgm:prSet presAssocID="{A6AD90EC-EF77-49D3-9A4E-50B899B8138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E11D4BB3-AA34-46D3-A3FC-8D3FFD2691F9}" type="pres">
      <dgm:prSet presAssocID="{A6AD90EC-EF77-49D3-9A4E-50B899B81383}" presName="spaceRect" presStyleCnt="0"/>
      <dgm:spPr/>
    </dgm:pt>
    <dgm:pt modelId="{37DFB070-000D-44C5-8EFC-6BC00BE936B4}" type="pres">
      <dgm:prSet presAssocID="{A6AD90EC-EF77-49D3-9A4E-50B899B81383}" presName="textRect" presStyleLbl="revTx" presStyleIdx="3" presStyleCnt="5">
        <dgm:presLayoutVars>
          <dgm:chMax val="1"/>
          <dgm:chPref val="1"/>
        </dgm:presLayoutVars>
      </dgm:prSet>
      <dgm:spPr/>
    </dgm:pt>
    <dgm:pt modelId="{8C1527C2-4870-4CA5-AF36-F24940589459}" type="pres">
      <dgm:prSet presAssocID="{7DC0D946-7331-4AD3-8C25-5EB542741534}" presName="sibTrans" presStyleCnt="0"/>
      <dgm:spPr/>
    </dgm:pt>
    <dgm:pt modelId="{1BCB702E-425F-4CCD-A14E-22BE219EC61E}" type="pres">
      <dgm:prSet presAssocID="{EBE828AE-3A16-436E-9A03-C0B81A5B7D48}" presName="compNode" presStyleCnt="0"/>
      <dgm:spPr/>
    </dgm:pt>
    <dgm:pt modelId="{2FA8812F-BD38-4165-91AB-C517AB6FBFF9}" type="pres">
      <dgm:prSet presAssocID="{EBE828AE-3A16-436E-9A03-C0B81A5B7D48}" presName="iconBgRect" presStyleLbl="bgShp" presStyleIdx="4" presStyleCnt="5"/>
      <dgm:spPr/>
    </dgm:pt>
    <dgm:pt modelId="{D1F535B2-E018-4C5A-ADEC-42175EA2A878}" type="pres">
      <dgm:prSet presAssocID="{EBE828AE-3A16-436E-9A03-C0B81A5B7D4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B0E7E102-636A-4B38-AD7A-4F28C9AE14EE}" type="pres">
      <dgm:prSet presAssocID="{EBE828AE-3A16-436E-9A03-C0B81A5B7D48}" presName="spaceRect" presStyleCnt="0"/>
      <dgm:spPr/>
    </dgm:pt>
    <dgm:pt modelId="{FDF48210-36BD-4B03-AD2C-2C4A8E7DEE4C}" type="pres">
      <dgm:prSet presAssocID="{EBE828AE-3A16-436E-9A03-C0B81A5B7D4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29D9753-F8AA-45BB-8BFD-EED3C7F590CD}" srcId="{F83E8279-9D92-4971-B36A-A3584EA7991F}" destId="{F1FAB488-0BB2-4AAF-B56F-51A362CDBFE0}" srcOrd="2" destOrd="0" parTransId="{58D6FCE6-D7C7-43F5-A353-7A3BCA6E8771}" sibTransId="{8BA9C69A-30C9-4871-A1C4-06E6288E0347}"/>
    <dgm:cxn modelId="{5CB8B054-708F-432E-B8C7-74181A560D87}" srcId="{F83E8279-9D92-4971-B36A-A3584EA7991F}" destId="{FE948E25-6357-43C6-9DA5-768CECA4CE6D}" srcOrd="0" destOrd="0" parTransId="{9060F83B-EC23-4D01-BFF7-8130A3659E41}" sibTransId="{FEA20257-B037-484A-87EE-26BF83C7B3DF}"/>
    <dgm:cxn modelId="{23D0E163-EB42-4892-86A5-663065362CB8}" type="presOf" srcId="{FE948E25-6357-43C6-9DA5-768CECA4CE6D}" destId="{0AEF3866-A62D-40C0-B051-0D26B96772E5}" srcOrd="0" destOrd="0" presId="urn:microsoft.com/office/officeart/2018/5/layout/IconCircleLabelList"/>
    <dgm:cxn modelId="{229F6364-5CF0-4563-97AA-307F0F938B74}" type="presOf" srcId="{F83E8279-9D92-4971-B36A-A3584EA7991F}" destId="{4A58960D-FBA9-494F-B34D-4CFC7F853998}" srcOrd="0" destOrd="0" presId="urn:microsoft.com/office/officeart/2018/5/layout/IconCircleLabelList"/>
    <dgm:cxn modelId="{A87E7085-2784-4799-BDD2-2735F2D58391}" type="presOf" srcId="{F1FAB488-0BB2-4AAF-B56F-51A362CDBFE0}" destId="{A156E8F9-784A-43D0-BE22-6EDD361D5C67}" srcOrd="0" destOrd="0" presId="urn:microsoft.com/office/officeart/2018/5/layout/IconCircleLabelList"/>
    <dgm:cxn modelId="{EAD7D18E-F47C-4361-A455-A04EFB5DF149}" type="presOf" srcId="{262BB8DA-ED98-4EA6-9469-AE84FFF69DAF}" destId="{5759E1E9-CB56-487C-8D13-05B131212B5D}" srcOrd="0" destOrd="0" presId="urn:microsoft.com/office/officeart/2018/5/layout/IconCircleLabelList"/>
    <dgm:cxn modelId="{9C647B91-300A-4147-A59B-9C04A81A1BA4}" type="presOf" srcId="{EBE828AE-3A16-436E-9A03-C0B81A5B7D48}" destId="{FDF48210-36BD-4B03-AD2C-2C4A8E7DEE4C}" srcOrd="0" destOrd="0" presId="urn:microsoft.com/office/officeart/2018/5/layout/IconCircleLabelList"/>
    <dgm:cxn modelId="{BC1A669F-3E50-4045-A6A6-8C8D99AB2F56}" type="presOf" srcId="{A6AD90EC-EF77-49D3-9A4E-50B899B81383}" destId="{37DFB070-000D-44C5-8EFC-6BC00BE936B4}" srcOrd="0" destOrd="0" presId="urn:microsoft.com/office/officeart/2018/5/layout/IconCircleLabelList"/>
    <dgm:cxn modelId="{91AE7CBC-E5F2-438D-B2D7-B9BF8D26FA91}" srcId="{F83E8279-9D92-4971-B36A-A3584EA7991F}" destId="{EBE828AE-3A16-436E-9A03-C0B81A5B7D48}" srcOrd="4" destOrd="0" parTransId="{7D1E8F71-D282-4EAA-823E-AF453F77130A}" sibTransId="{88CC55ED-203E-4374-8666-D284AB8921C7}"/>
    <dgm:cxn modelId="{437980BE-5BDD-40D6-92B2-59B2AD6F30E1}" srcId="{F83E8279-9D92-4971-B36A-A3584EA7991F}" destId="{262BB8DA-ED98-4EA6-9469-AE84FFF69DAF}" srcOrd="1" destOrd="0" parTransId="{AD7A5E65-BDF9-4A02-9A44-712AAD1D572D}" sibTransId="{965D7943-7040-4279-9A4B-DF488D73974D}"/>
    <dgm:cxn modelId="{A70C02F5-B23A-42CA-80BE-53E034369DDD}" srcId="{F83E8279-9D92-4971-B36A-A3584EA7991F}" destId="{A6AD90EC-EF77-49D3-9A4E-50B899B81383}" srcOrd="3" destOrd="0" parTransId="{85B250B1-724B-436F-92AF-5BE66571E7B7}" sibTransId="{7DC0D946-7331-4AD3-8C25-5EB542741534}"/>
    <dgm:cxn modelId="{013C3E4A-D18F-4733-804D-916CBE17D87D}" type="presParOf" srcId="{4A58960D-FBA9-494F-B34D-4CFC7F853998}" destId="{53993F0B-BAD4-48AE-82ED-A05C63CBDB90}" srcOrd="0" destOrd="0" presId="urn:microsoft.com/office/officeart/2018/5/layout/IconCircleLabelList"/>
    <dgm:cxn modelId="{61F0EC41-AEDD-40CE-ACC8-171C7FDC3CD9}" type="presParOf" srcId="{53993F0B-BAD4-48AE-82ED-A05C63CBDB90}" destId="{2E3E4ACF-22E9-429B-96FB-2DCF7F064D7B}" srcOrd="0" destOrd="0" presId="urn:microsoft.com/office/officeart/2018/5/layout/IconCircleLabelList"/>
    <dgm:cxn modelId="{D6072FC4-6181-4B5D-925A-4DDABDD4CD97}" type="presParOf" srcId="{53993F0B-BAD4-48AE-82ED-A05C63CBDB90}" destId="{B0B111E4-E8ED-4DF7-AAAD-788F44D6F733}" srcOrd="1" destOrd="0" presId="urn:microsoft.com/office/officeart/2018/5/layout/IconCircleLabelList"/>
    <dgm:cxn modelId="{EE480693-83C5-4F3A-977A-0E8A275E5579}" type="presParOf" srcId="{53993F0B-BAD4-48AE-82ED-A05C63CBDB90}" destId="{71888FDA-6CDC-425C-9FC3-6BF0F6535078}" srcOrd="2" destOrd="0" presId="urn:microsoft.com/office/officeart/2018/5/layout/IconCircleLabelList"/>
    <dgm:cxn modelId="{FB2F2D30-6606-4F1F-84BC-A7A367C55225}" type="presParOf" srcId="{53993F0B-BAD4-48AE-82ED-A05C63CBDB90}" destId="{0AEF3866-A62D-40C0-B051-0D26B96772E5}" srcOrd="3" destOrd="0" presId="urn:microsoft.com/office/officeart/2018/5/layout/IconCircleLabelList"/>
    <dgm:cxn modelId="{E8A565D9-2194-45C3-9711-86A1742D70AC}" type="presParOf" srcId="{4A58960D-FBA9-494F-B34D-4CFC7F853998}" destId="{475AE424-247C-43E6-A44E-F58F31194B03}" srcOrd="1" destOrd="0" presId="urn:microsoft.com/office/officeart/2018/5/layout/IconCircleLabelList"/>
    <dgm:cxn modelId="{59632D97-E26B-4413-9F77-E3F37D7AFE46}" type="presParOf" srcId="{4A58960D-FBA9-494F-B34D-4CFC7F853998}" destId="{A3582C5A-B76E-4D94-9F8B-69E453D42276}" srcOrd="2" destOrd="0" presId="urn:microsoft.com/office/officeart/2018/5/layout/IconCircleLabelList"/>
    <dgm:cxn modelId="{90FB40F9-3019-4980-81A5-8D23656CAE3C}" type="presParOf" srcId="{A3582C5A-B76E-4D94-9F8B-69E453D42276}" destId="{252DD958-EE61-42F3-8CB4-A81572403781}" srcOrd="0" destOrd="0" presId="urn:microsoft.com/office/officeart/2018/5/layout/IconCircleLabelList"/>
    <dgm:cxn modelId="{D1AF1395-7B11-4803-ADF0-E7E6AFCD3BB5}" type="presParOf" srcId="{A3582C5A-B76E-4D94-9F8B-69E453D42276}" destId="{A0E6EC5A-AAAF-4F99-A297-ABA95A00674E}" srcOrd="1" destOrd="0" presId="urn:microsoft.com/office/officeart/2018/5/layout/IconCircleLabelList"/>
    <dgm:cxn modelId="{02DAB196-93C4-4A26-B27C-268049F716B1}" type="presParOf" srcId="{A3582C5A-B76E-4D94-9F8B-69E453D42276}" destId="{74684934-C77A-4B58-A498-E54541CFA6BF}" srcOrd="2" destOrd="0" presId="urn:microsoft.com/office/officeart/2018/5/layout/IconCircleLabelList"/>
    <dgm:cxn modelId="{520FF5DB-75D8-4A4E-BF85-C5468BD80158}" type="presParOf" srcId="{A3582C5A-B76E-4D94-9F8B-69E453D42276}" destId="{5759E1E9-CB56-487C-8D13-05B131212B5D}" srcOrd="3" destOrd="0" presId="urn:microsoft.com/office/officeart/2018/5/layout/IconCircleLabelList"/>
    <dgm:cxn modelId="{2DFB07B1-7B0D-4BEA-B391-C7A5516C29D9}" type="presParOf" srcId="{4A58960D-FBA9-494F-B34D-4CFC7F853998}" destId="{0EED377E-930C-4457-A7EC-CF42F09787E1}" srcOrd="3" destOrd="0" presId="urn:microsoft.com/office/officeart/2018/5/layout/IconCircleLabelList"/>
    <dgm:cxn modelId="{571C82E3-59C9-4257-8BE1-D455CC160466}" type="presParOf" srcId="{4A58960D-FBA9-494F-B34D-4CFC7F853998}" destId="{C4CFA3F5-D12C-4318-B8A7-DE26FD8EFEA8}" srcOrd="4" destOrd="0" presId="urn:microsoft.com/office/officeart/2018/5/layout/IconCircleLabelList"/>
    <dgm:cxn modelId="{A842B349-F946-420B-BB2E-BAE3C24332F8}" type="presParOf" srcId="{C4CFA3F5-D12C-4318-B8A7-DE26FD8EFEA8}" destId="{EFBA1280-9721-4794-A3F7-33E5896F8E33}" srcOrd="0" destOrd="0" presId="urn:microsoft.com/office/officeart/2018/5/layout/IconCircleLabelList"/>
    <dgm:cxn modelId="{14E89152-77BC-4896-AE20-60C22B83FE1F}" type="presParOf" srcId="{C4CFA3F5-D12C-4318-B8A7-DE26FD8EFEA8}" destId="{E07F0415-2775-43EB-A24F-551D8C1D535B}" srcOrd="1" destOrd="0" presId="urn:microsoft.com/office/officeart/2018/5/layout/IconCircleLabelList"/>
    <dgm:cxn modelId="{50FD94FA-54D5-4E16-90C6-01B1EF896406}" type="presParOf" srcId="{C4CFA3F5-D12C-4318-B8A7-DE26FD8EFEA8}" destId="{3FD87E93-9FE6-49E0-9D48-0E0B7B348913}" srcOrd="2" destOrd="0" presId="urn:microsoft.com/office/officeart/2018/5/layout/IconCircleLabelList"/>
    <dgm:cxn modelId="{600E2A87-EFB3-470C-9D0B-D34463FF12AD}" type="presParOf" srcId="{C4CFA3F5-D12C-4318-B8A7-DE26FD8EFEA8}" destId="{A156E8F9-784A-43D0-BE22-6EDD361D5C67}" srcOrd="3" destOrd="0" presId="urn:microsoft.com/office/officeart/2018/5/layout/IconCircleLabelList"/>
    <dgm:cxn modelId="{9F73811C-705D-4778-BAFF-ED31FA3D7723}" type="presParOf" srcId="{4A58960D-FBA9-494F-B34D-4CFC7F853998}" destId="{C4C149E6-2226-409E-977F-3F9F8ECA8EC4}" srcOrd="5" destOrd="0" presId="urn:microsoft.com/office/officeart/2018/5/layout/IconCircleLabelList"/>
    <dgm:cxn modelId="{C576BE92-DCA8-400E-AB53-48800558A1AB}" type="presParOf" srcId="{4A58960D-FBA9-494F-B34D-4CFC7F853998}" destId="{2FEEF7EA-8106-4A5F-B728-A1375D2C0D88}" srcOrd="6" destOrd="0" presId="urn:microsoft.com/office/officeart/2018/5/layout/IconCircleLabelList"/>
    <dgm:cxn modelId="{660D3967-10B7-4FFD-BB9F-794850F012D6}" type="presParOf" srcId="{2FEEF7EA-8106-4A5F-B728-A1375D2C0D88}" destId="{92652DBC-A1C9-4E2C-97EA-F32ED04AD95C}" srcOrd="0" destOrd="0" presId="urn:microsoft.com/office/officeart/2018/5/layout/IconCircleLabelList"/>
    <dgm:cxn modelId="{71CC3CEC-2453-4300-8E64-8507A6D60A8D}" type="presParOf" srcId="{2FEEF7EA-8106-4A5F-B728-A1375D2C0D88}" destId="{035E7DE9-8E79-4180-80E0-8F4CC90E8609}" srcOrd="1" destOrd="0" presId="urn:microsoft.com/office/officeart/2018/5/layout/IconCircleLabelList"/>
    <dgm:cxn modelId="{F0A5A44E-67EA-4CDF-90F0-E161169B87F6}" type="presParOf" srcId="{2FEEF7EA-8106-4A5F-B728-A1375D2C0D88}" destId="{E11D4BB3-AA34-46D3-A3FC-8D3FFD2691F9}" srcOrd="2" destOrd="0" presId="urn:microsoft.com/office/officeart/2018/5/layout/IconCircleLabelList"/>
    <dgm:cxn modelId="{0B5049DC-3A6D-49A0-B88E-0C82D2EC1F6F}" type="presParOf" srcId="{2FEEF7EA-8106-4A5F-B728-A1375D2C0D88}" destId="{37DFB070-000D-44C5-8EFC-6BC00BE936B4}" srcOrd="3" destOrd="0" presId="urn:microsoft.com/office/officeart/2018/5/layout/IconCircleLabelList"/>
    <dgm:cxn modelId="{E11B32CD-10AE-48D7-B538-750F81E88614}" type="presParOf" srcId="{4A58960D-FBA9-494F-B34D-4CFC7F853998}" destId="{8C1527C2-4870-4CA5-AF36-F24940589459}" srcOrd="7" destOrd="0" presId="urn:microsoft.com/office/officeart/2018/5/layout/IconCircleLabelList"/>
    <dgm:cxn modelId="{31BFF774-395E-4050-A604-C90DC936AF6B}" type="presParOf" srcId="{4A58960D-FBA9-494F-B34D-4CFC7F853998}" destId="{1BCB702E-425F-4CCD-A14E-22BE219EC61E}" srcOrd="8" destOrd="0" presId="urn:microsoft.com/office/officeart/2018/5/layout/IconCircleLabelList"/>
    <dgm:cxn modelId="{176B168C-5F89-4678-87C8-5EDB40927FF1}" type="presParOf" srcId="{1BCB702E-425F-4CCD-A14E-22BE219EC61E}" destId="{2FA8812F-BD38-4165-91AB-C517AB6FBFF9}" srcOrd="0" destOrd="0" presId="urn:microsoft.com/office/officeart/2018/5/layout/IconCircleLabelList"/>
    <dgm:cxn modelId="{BFB6CE07-879A-40DC-81AC-F9482F481B62}" type="presParOf" srcId="{1BCB702E-425F-4CCD-A14E-22BE219EC61E}" destId="{D1F535B2-E018-4C5A-ADEC-42175EA2A878}" srcOrd="1" destOrd="0" presId="urn:microsoft.com/office/officeart/2018/5/layout/IconCircleLabelList"/>
    <dgm:cxn modelId="{D1660B59-144D-4E04-BF80-745371987B1A}" type="presParOf" srcId="{1BCB702E-425F-4CCD-A14E-22BE219EC61E}" destId="{B0E7E102-636A-4B38-AD7A-4F28C9AE14EE}" srcOrd="2" destOrd="0" presId="urn:microsoft.com/office/officeart/2018/5/layout/IconCircleLabelList"/>
    <dgm:cxn modelId="{A1F23837-F3B4-4864-86E2-ABEA17BBF9E9}" type="presParOf" srcId="{1BCB702E-425F-4CCD-A14E-22BE219EC61E}" destId="{FDF48210-36BD-4B03-AD2C-2C4A8E7DEE4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93C7C0-0C05-5F40-A2B9-BBB404E1A768}" type="doc">
      <dgm:prSet loTypeId="urn:microsoft.com/office/officeart/2008/layout/AccentedPicture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3D4BB0-39D2-FB49-8FB6-CEB7F59A4346}">
      <dgm:prSet phldrT="[Text]"/>
      <dgm:spPr/>
      <dgm:t>
        <a:bodyPr/>
        <a:lstStyle/>
        <a:p>
          <a:r>
            <a:rPr lang="en-US" dirty="0">
              <a:solidFill>
                <a:srgbClr val="002060"/>
              </a:solidFill>
            </a:rPr>
            <a:t>Critically Reflection</a:t>
          </a:r>
        </a:p>
      </dgm:t>
    </dgm:pt>
    <dgm:pt modelId="{8C17F70B-E52C-5D4D-8451-88752102386F}" type="parTrans" cxnId="{EEDC2046-8AD2-5743-A599-18C63685C4B3}">
      <dgm:prSet/>
      <dgm:spPr/>
      <dgm:t>
        <a:bodyPr/>
        <a:lstStyle/>
        <a:p>
          <a:endParaRPr lang="en-US"/>
        </a:p>
      </dgm:t>
    </dgm:pt>
    <dgm:pt modelId="{3F9726DE-BD7E-7642-A6BA-1FC327C0FE94}" type="sibTrans" cxnId="{EEDC2046-8AD2-5743-A599-18C63685C4B3}">
      <dgm:prSet/>
      <dgm:spPr>
        <a:blipFill rotWithShape="1">
          <a:blip xmlns:r="http://schemas.openxmlformats.org/officeDocument/2006/relationships" r:embed="rId1"/>
          <a:srcRect/>
          <a:stretch>
            <a:fillRect l="-10000" r="-10000"/>
          </a:stretch>
        </a:blipFill>
      </dgm:spPr>
      <dgm:t>
        <a:bodyPr/>
        <a:lstStyle/>
        <a:p>
          <a:endParaRPr lang="en-US"/>
        </a:p>
      </dgm:t>
    </dgm:pt>
    <dgm:pt modelId="{FE276E22-01C9-D146-9AD7-2312FEFF8BE9}">
      <dgm:prSet phldrT="[Text]"/>
      <dgm:spPr/>
      <dgm:t>
        <a:bodyPr/>
        <a:lstStyle/>
        <a:p>
          <a:r>
            <a:rPr lang="en-US" dirty="0">
              <a:solidFill>
                <a:srgbClr val="002060"/>
              </a:solidFill>
            </a:rPr>
            <a:t>Impact</a:t>
          </a:r>
        </a:p>
      </dgm:t>
    </dgm:pt>
    <dgm:pt modelId="{C908A368-4F41-2D4B-A788-EAA2AEF4B22F}" type="parTrans" cxnId="{500C1B5B-8E6B-C540-9DF7-007703A6381D}">
      <dgm:prSet/>
      <dgm:spPr/>
      <dgm:t>
        <a:bodyPr/>
        <a:lstStyle/>
        <a:p>
          <a:endParaRPr lang="en-US"/>
        </a:p>
      </dgm:t>
    </dgm:pt>
    <dgm:pt modelId="{1CE47EAA-B4DA-3344-9E82-F1B419D85C0B}" type="sibTrans" cxnId="{500C1B5B-8E6B-C540-9DF7-007703A6381D}">
      <dgm:prSet/>
      <dgm:spPr/>
      <dgm:t>
        <a:bodyPr/>
        <a:lstStyle/>
        <a:p>
          <a:endParaRPr lang="en-US"/>
        </a:p>
      </dgm:t>
    </dgm:pt>
    <dgm:pt modelId="{3823F65F-4923-8546-AC71-78AD7152940C}">
      <dgm:prSet phldrT="[Text]"/>
      <dgm:spPr/>
      <dgm:t>
        <a:bodyPr/>
        <a:lstStyle/>
        <a:p>
          <a:r>
            <a:rPr lang="en-US" dirty="0">
              <a:solidFill>
                <a:srgbClr val="002060"/>
              </a:solidFill>
            </a:rPr>
            <a:t>Consequences</a:t>
          </a:r>
        </a:p>
      </dgm:t>
    </dgm:pt>
    <dgm:pt modelId="{95911809-EF40-2C41-A803-36BA456A8FC7}" type="parTrans" cxnId="{DF4AD3DD-8EE0-D74C-A917-F77F500CBDA9}">
      <dgm:prSet/>
      <dgm:spPr/>
      <dgm:t>
        <a:bodyPr/>
        <a:lstStyle/>
        <a:p>
          <a:endParaRPr lang="en-US"/>
        </a:p>
      </dgm:t>
    </dgm:pt>
    <dgm:pt modelId="{993DA0D8-9198-4B46-AF43-9D2368AFD163}" type="sibTrans" cxnId="{DF4AD3DD-8EE0-D74C-A917-F77F500CBDA9}">
      <dgm:prSet/>
      <dgm:spPr/>
      <dgm:t>
        <a:bodyPr/>
        <a:lstStyle/>
        <a:p>
          <a:endParaRPr lang="en-US"/>
        </a:p>
      </dgm:t>
    </dgm:pt>
    <dgm:pt modelId="{592D64CD-8F41-2A4E-B9F3-175334D58C77}">
      <dgm:prSet phldrT="[Text]"/>
      <dgm:spPr/>
      <dgm:t>
        <a:bodyPr/>
        <a:lstStyle/>
        <a:p>
          <a:r>
            <a:rPr lang="en-US" dirty="0"/>
            <a:t>Ethical </a:t>
          </a:r>
          <a:r>
            <a:rPr lang="en-US" dirty="0">
              <a:solidFill>
                <a:srgbClr val="002060"/>
              </a:solidFill>
            </a:rPr>
            <a:t>dimensions</a:t>
          </a:r>
        </a:p>
      </dgm:t>
    </dgm:pt>
    <dgm:pt modelId="{B64A6E13-C3E6-B240-9655-E3A7F98AEF2B}" type="parTrans" cxnId="{9FEA81C7-E04A-CA4F-8367-8BFD95F52E34}">
      <dgm:prSet/>
      <dgm:spPr/>
      <dgm:t>
        <a:bodyPr/>
        <a:lstStyle/>
        <a:p>
          <a:endParaRPr lang="en-US"/>
        </a:p>
      </dgm:t>
    </dgm:pt>
    <dgm:pt modelId="{C5BD931A-92C0-BC43-BF79-9652A2F5AC50}" type="sibTrans" cxnId="{9FEA81C7-E04A-CA4F-8367-8BFD95F52E34}">
      <dgm:prSet/>
      <dgm:spPr/>
      <dgm:t>
        <a:bodyPr/>
        <a:lstStyle/>
        <a:p>
          <a:endParaRPr lang="en-US"/>
        </a:p>
      </dgm:t>
    </dgm:pt>
    <dgm:pt modelId="{4B39C071-7A37-C746-9E76-AD0AD58D8B67}">
      <dgm:prSet/>
      <dgm:spPr/>
      <dgm:t>
        <a:bodyPr/>
        <a:lstStyle/>
        <a:p>
          <a:r>
            <a:rPr lang="en-US" dirty="0"/>
            <a:t>Own actions and </a:t>
          </a:r>
          <a:r>
            <a:rPr lang="en-US" dirty="0">
              <a:solidFill>
                <a:srgbClr val="002060"/>
              </a:solidFill>
            </a:rPr>
            <a:t>decisions</a:t>
          </a:r>
          <a:r>
            <a:rPr lang="en-US" dirty="0"/>
            <a:t> </a:t>
          </a:r>
        </a:p>
      </dgm:t>
    </dgm:pt>
    <dgm:pt modelId="{1815D0CF-5A28-B644-85C0-98B6E1303D86}" type="parTrans" cxnId="{EE852047-A168-0847-93C9-127FE27BA0BD}">
      <dgm:prSet/>
      <dgm:spPr/>
      <dgm:t>
        <a:bodyPr/>
        <a:lstStyle/>
        <a:p>
          <a:endParaRPr lang="en-US"/>
        </a:p>
      </dgm:t>
    </dgm:pt>
    <dgm:pt modelId="{D102DE4E-2D7B-C54D-A206-0CDF6B011FE4}" type="sibTrans" cxnId="{EE852047-A168-0847-93C9-127FE27BA0BD}">
      <dgm:prSet/>
      <dgm:spPr/>
      <dgm:t>
        <a:bodyPr/>
        <a:lstStyle/>
        <a:p>
          <a:endParaRPr lang="en-US"/>
        </a:p>
      </dgm:t>
    </dgm:pt>
    <dgm:pt modelId="{DDB3E399-C6FE-384F-BCDD-46A6AD6425C2}">
      <dgm:prSet/>
      <dgm:spPr/>
      <dgm:t>
        <a:bodyPr/>
        <a:lstStyle/>
        <a:p>
          <a:r>
            <a:rPr lang="en-US" dirty="0">
              <a:solidFill>
                <a:srgbClr val="002060"/>
              </a:solidFill>
            </a:rPr>
            <a:t>Actions</a:t>
          </a:r>
          <a:r>
            <a:rPr lang="en-US" dirty="0"/>
            <a:t> of others</a:t>
          </a:r>
        </a:p>
      </dgm:t>
    </dgm:pt>
    <dgm:pt modelId="{F6AB5D35-BE7C-3343-A375-1B8F89F31A2D}" type="parTrans" cxnId="{FBA3B02D-11B7-CD4E-913F-36CC1FF86289}">
      <dgm:prSet/>
      <dgm:spPr/>
      <dgm:t>
        <a:bodyPr/>
        <a:lstStyle/>
        <a:p>
          <a:endParaRPr lang="en-US"/>
        </a:p>
      </dgm:t>
    </dgm:pt>
    <dgm:pt modelId="{E93B3870-5BF6-1442-8D7B-361BF96787FB}" type="sibTrans" cxnId="{FBA3B02D-11B7-CD4E-913F-36CC1FF86289}">
      <dgm:prSet/>
      <dgm:spPr/>
      <dgm:t>
        <a:bodyPr/>
        <a:lstStyle/>
        <a:p>
          <a:endParaRPr lang="en-US"/>
        </a:p>
      </dgm:t>
    </dgm:pt>
    <dgm:pt modelId="{D1280267-0168-1C4B-AE17-75AB3945CEC7}">
      <dgm:prSet/>
      <dgm:spPr/>
      <dgm:t>
        <a:bodyPr/>
        <a:lstStyle/>
        <a:p>
          <a:r>
            <a:rPr lang="en-US" dirty="0"/>
            <a:t>Effectiveness of responses</a:t>
          </a:r>
        </a:p>
      </dgm:t>
    </dgm:pt>
    <dgm:pt modelId="{5E273B69-2478-3947-8220-2B8E9540A28F}" type="parTrans" cxnId="{72291580-1429-A442-8ED6-9A99A8310C3A}">
      <dgm:prSet/>
      <dgm:spPr/>
      <dgm:t>
        <a:bodyPr/>
        <a:lstStyle/>
        <a:p>
          <a:endParaRPr lang="en-US"/>
        </a:p>
      </dgm:t>
    </dgm:pt>
    <dgm:pt modelId="{DA757A47-0FB9-3649-9863-5F6316FFD7CF}" type="sibTrans" cxnId="{72291580-1429-A442-8ED6-9A99A8310C3A}">
      <dgm:prSet/>
      <dgm:spPr/>
      <dgm:t>
        <a:bodyPr/>
        <a:lstStyle/>
        <a:p>
          <a:endParaRPr lang="en-US"/>
        </a:p>
      </dgm:t>
    </dgm:pt>
    <dgm:pt modelId="{C0861195-6E89-3241-8F2A-1BDD910C0414}" type="pres">
      <dgm:prSet presAssocID="{C393C7C0-0C05-5F40-A2B9-BBB404E1A768}" presName="Name0" presStyleCnt="0">
        <dgm:presLayoutVars>
          <dgm:dir/>
        </dgm:presLayoutVars>
      </dgm:prSet>
      <dgm:spPr/>
    </dgm:pt>
    <dgm:pt modelId="{E410A7DF-CE9A-8A4D-8755-F03A73BD6089}" type="pres">
      <dgm:prSet presAssocID="{3F9726DE-BD7E-7642-A6BA-1FC327C0FE94}" presName="picture_1" presStyleLbl="bgImgPlace1" presStyleIdx="0" presStyleCnt="1" custLinFactNeighborX="-4473" custLinFactNeighborY="-56"/>
      <dgm:spPr/>
    </dgm:pt>
    <dgm:pt modelId="{66F463D4-E63E-9246-B25E-DA4F83C81524}" type="pres">
      <dgm:prSet presAssocID="{D83D4BB0-39D2-FB49-8FB6-CEB7F59A4346}" presName="text_1" presStyleLbl="node1" presStyleIdx="0" presStyleCnt="0" custScaleX="88260" custScaleY="16956" custLinFactY="-3479" custLinFactNeighborX="11054" custLinFactNeighborY="-100000">
        <dgm:presLayoutVars>
          <dgm:bulletEnabled val="1"/>
        </dgm:presLayoutVars>
      </dgm:prSet>
      <dgm:spPr/>
    </dgm:pt>
    <dgm:pt modelId="{AA76A817-EE4E-0143-A98F-85D269FEC26A}" type="pres">
      <dgm:prSet presAssocID="{C393C7C0-0C05-5F40-A2B9-BBB404E1A768}" presName="linV" presStyleCnt="0"/>
      <dgm:spPr/>
    </dgm:pt>
    <dgm:pt modelId="{9B72771B-FCE5-E547-97C8-AF823C9E0D0A}" type="pres">
      <dgm:prSet presAssocID="{FE276E22-01C9-D146-9AD7-2312FEFF8BE9}" presName="pair" presStyleCnt="0"/>
      <dgm:spPr/>
    </dgm:pt>
    <dgm:pt modelId="{E7C4603F-7709-A74B-AEAC-7C40C5A96F38}" type="pres">
      <dgm:prSet presAssocID="{FE276E22-01C9-D146-9AD7-2312FEFF8BE9}" presName="spaceH" presStyleLbl="node1" presStyleIdx="0" presStyleCnt="0"/>
      <dgm:spPr/>
    </dgm:pt>
    <dgm:pt modelId="{E2865E9F-E638-9642-B2AB-D5CBC3B8E3CD}" type="pres">
      <dgm:prSet presAssocID="{FE276E22-01C9-D146-9AD7-2312FEFF8BE9}" presName="desPictures" presStyleLbl="alignImgPlace1" presStyleIdx="0" presStyleCnt="6"/>
      <dgm:spPr>
        <a:blipFill rotWithShape="1">
          <a:blip xmlns:r="http://schemas.openxmlformats.org/officeDocument/2006/relationships" r:embed="rId2"/>
          <a:srcRect/>
          <a:stretch>
            <a:fillRect l="-6000" r="-6000"/>
          </a:stretch>
        </a:blipFill>
      </dgm:spPr>
    </dgm:pt>
    <dgm:pt modelId="{E846ECBF-F1D6-5046-8989-8EA625FD2D84}" type="pres">
      <dgm:prSet presAssocID="{FE276E22-01C9-D146-9AD7-2312FEFF8BE9}" presName="desTextWrapper" presStyleCnt="0"/>
      <dgm:spPr/>
    </dgm:pt>
    <dgm:pt modelId="{C5778B51-3E43-4144-B1DD-C9B5BCAAE99F}" type="pres">
      <dgm:prSet presAssocID="{FE276E22-01C9-D146-9AD7-2312FEFF8BE9}" presName="desText" presStyleLbl="revTx" presStyleIdx="0" presStyleCnt="6">
        <dgm:presLayoutVars>
          <dgm:bulletEnabled val="1"/>
        </dgm:presLayoutVars>
      </dgm:prSet>
      <dgm:spPr/>
    </dgm:pt>
    <dgm:pt modelId="{3AAC6D1D-DFF1-E14C-8FF0-792353617BEB}" type="pres">
      <dgm:prSet presAssocID="{1CE47EAA-B4DA-3344-9E82-F1B419D85C0B}" presName="spaceV" presStyleCnt="0"/>
      <dgm:spPr/>
    </dgm:pt>
    <dgm:pt modelId="{F27836B6-7440-E04C-86CB-A0A38CDCC68B}" type="pres">
      <dgm:prSet presAssocID="{3823F65F-4923-8546-AC71-78AD7152940C}" presName="pair" presStyleCnt="0"/>
      <dgm:spPr/>
    </dgm:pt>
    <dgm:pt modelId="{F65E3992-C2A3-E249-90CB-CA285B9FDF56}" type="pres">
      <dgm:prSet presAssocID="{3823F65F-4923-8546-AC71-78AD7152940C}" presName="spaceH" presStyleLbl="node1" presStyleIdx="0" presStyleCnt="0"/>
      <dgm:spPr/>
    </dgm:pt>
    <dgm:pt modelId="{9C57A569-589C-3E48-88DF-8A6CE6789159}" type="pres">
      <dgm:prSet presAssocID="{3823F65F-4923-8546-AC71-78AD7152940C}" presName="desPictures" presStyleLbl="alignImgPlace1" presStyleIdx="1" presStyleCnt="6"/>
      <dgm:spPr>
        <a:blipFill rotWithShape="1">
          <a:blip xmlns:r="http://schemas.openxmlformats.org/officeDocument/2006/relationships" r:embed="rId3"/>
          <a:srcRect/>
          <a:stretch>
            <a:fillRect l="-35000" r="-35000"/>
          </a:stretch>
        </a:blipFill>
      </dgm:spPr>
    </dgm:pt>
    <dgm:pt modelId="{D4E5AD6E-534B-3442-B1D5-2A9926659F0F}" type="pres">
      <dgm:prSet presAssocID="{3823F65F-4923-8546-AC71-78AD7152940C}" presName="desTextWrapper" presStyleCnt="0"/>
      <dgm:spPr/>
    </dgm:pt>
    <dgm:pt modelId="{5CF83E5D-3E1A-2C47-A049-A77F8C39E2BE}" type="pres">
      <dgm:prSet presAssocID="{3823F65F-4923-8546-AC71-78AD7152940C}" presName="desText" presStyleLbl="revTx" presStyleIdx="1" presStyleCnt="6">
        <dgm:presLayoutVars>
          <dgm:bulletEnabled val="1"/>
        </dgm:presLayoutVars>
      </dgm:prSet>
      <dgm:spPr/>
    </dgm:pt>
    <dgm:pt modelId="{59CFEF13-C8F2-974E-92B3-C164C966E139}" type="pres">
      <dgm:prSet presAssocID="{993DA0D8-9198-4B46-AF43-9D2368AFD163}" presName="spaceV" presStyleCnt="0"/>
      <dgm:spPr/>
    </dgm:pt>
    <dgm:pt modelId="{194824E9-2605-254B-804D-D490C5BF96F4}" type="pres">
      <dgm:prSet presAssocID="{592D64CD-8F41-2A4E-B9F3-175334D58C77}" presName="pair" presStyleCnt="0"/>
      <dgm:spPr/>
    </dgm:pt>
    <dgm:pt modelId="{7B32277A-6087-C840-86D1-78215D57D479}" type="pres">
      <dgm:prSet presAssocID="{592D64CD-8F41-2A4E-B9F3-175334D58C77}" presName="spaceH" presStyleLbl="node1" presStyleIdx="0" presStyleCnt="0"/>
      <dgm:spPr/>
    </dgm:pt>
    <dgm:pt modelId="{E78B6654-CD71-CD48-98BA-810CAAF1F58C}" type="pres">
      <dgm:prSet presAssocID="{592D64CD-8F41-2A4E-B9F3-175334D58C77}" presName="desPictures" presStyleLbl="alignImgPlace1" presStyleIdx="2" presStyleCnt="6"/>
      <dgm:spPr>
        <a:blipFill rotWithShape="1">
          <a:blip xmlns:r="http://schemas.openxmlformats.org/officeDocument/2006/relationships" r:embed="rId4"/>
          <a:srcRect/>
          <a:stretch>
            <a:fillRect l="-1000" r="-1000"/>
          </a:stretch>
        </a:blipFill>
      </dgm:spPr>
    </dgm:pt>
    <dgm:pt modelId="{097DEC36-0C55-2641-B128-1F9193C624DF}" type="pres">
      <dgm:prSet presAssocID="{592D64CD-8F41-2A4E-B9F3-175334D58C77}" presName="desTextWrapper" presStyleCnt="0"/>
      <dgm:spPr/>
    </dgm:pt>
    <dgm:pt modelId="{949A0E72-6F07-4A44-8B11-52A579C63F58}" type="pres">
      <dgm:prSet presAssocID="{592D64CD-8F41-2A4E-B9F3-175334D58C77}" presName="desText" presStyleLbl="revTx" presStyleIdx="2" presStyleCnt="6">
        <dgm:presLayoutVars>
          <dgm:bulletEnabled val="1"/>
        </dgm:presLayoutVars>
      </dgm:prSet>
      <dgm:spPr/>
    </dgm:pt>
    <dgm:pt modelId="{4AD73FE9-792B-4B4E-8AC1-6BC41AE57DAD}" type="pres">
      <dgm:prSet presAssocID="{C5BD931A-92C0-BC43-BF79-9652A2F5AC50}" presName="spaceV" presStyleCnt="0"/>
      <dgm:spPr/>
    </dgm:pt>
    <dgm:pt modelId="{23FEF916-57C2-D64B-9E2C-835B4FA265AE}" type="pres">
      <dgm:prSet presAssocID="{4B39C071-7A37-C746-9E76-AD0AD58D8B67}" presName="pair" presStyleCnt="0"/>
      <dgm:spPr/>
    </dgm:pt>
    <dgm:pt modelId="{E1C99B73-4315-CE4D-8064-E21907D37E35}" type="pres">
      <dgm:prSet presAssocID="{4B39C071-7A37-C746-9E76-AD0AD58D8B67}" presName="spaceH" presStyleLbl="node1" presStyleIdx="0" presStyleCnt="0"/>
      <dgm:spPr/>
    </dgm:pt>
    <dgm:pt modelId="{1B1C8B93-3D69-F145-8966-F513DC27780A}" type="pres">
      <dgm:prSet presAssocID="{4B39C071-7A37-C746-9E76-AD0AD58D8B67}" presName="desPictures" presStyleLbl="alignImgPlace1" presStyleIdx="3" presStyleCnt="6"/>
      <dgm:spPr>
        <a:blipFill rotWithShape="1">
          <a:blip xmlns:r="http://schemas.openxmlformats.org/officeDocument/2006/relationships" r:embed="rId5"/>
          <a:srcRect/>
          <a:stretch>
            <a:fillRect t="-9000" b="-9000"/>
          </a:stretch>
        </a:blipFill>
      </dgm:spPr>
    </dgm:pt>
    <dgm:pt modelId="{92C56D7E-3813-E349-B0F5-D6079621476E}" type="pres">
      <dgm:prSet presAssocID="{4B39C071-7A37-C746-9E76-AD0AD58D8B67}" presName="desTextWrapper" presStyleCnt="0"/>
      <dgm:spPr/>
    </dgm:pt>
    <dgm:pt modelId="{D0A40F3B-D3C1-774C-B039-BA51612D7616}" type="pres">
      <dgm:prSet presAssocID="{4B39C071-7A37-C746-9E76-AD0AD58D8B67}" presName="desText" presStyleLbl="revTx" presStyleIdx="3" presStyleCnt="6" custScaleX="99268">
        <dgm:presLayoutVars>
          <dgm:bulletEnabled val="1"/>
        </dgm:presLayoutVars>
      </dgm:prSet>
      <dgm:spPr/>
    </dgm:pt>
    <dgm:pt modelId="{20E07816-B390-F843-9935-403D8C633757}" type="pres">
      <dgm:prSet presAssocID="{D102DE4E-2D7B-C54D-A206-0CDF6B011FE4}" presName="spaceV" presStyleCnt="0"/>
      <dgm:spPr/>
    </dgm:pt>
    <dgm:pt modelId="{48DA4BC1-E416-8048-B9F3-5C67DF3910D8}" type="pres">
      <dgm:prSet presAssocID="{DDB3E399-C6FE-384F-BCDD-46A6AD6425C2}" presName="pair" presStyleCnt="0"/>
      <dgm:spPr/>
    </dgm:pt>
    <dgm:pt modelId="{9584B8B3-3831-0D49-8655-652A63A7A756}" type="pres">
      <dgm:prSet presAssocID="{DDB3E399-C6FE-384F-BCDD-46A6AD6425C2}" presName="spaceH" presStyleLbl="node1" presStyleIdx="0" presStyleCnt="0"/>
      <dgm:spPr/>
    </dgm:pt>
    <dgm:pt modelId="{6336A866-D114-AA41-A054-7F9D3C49A3C1}" type="pres">
      <dgm:prSet presAssocID="{DDB3E399-C6FE-384F-BCDD-46A6AD6425C2}" presName="desPictures" presStyleLbl="alignImgPlace1" presStyleIdx="4" presStyleCnt="6"/>
      <dgm:spPr>
        <a:blipFill rotWithShape="1">
          <a:blip xmlns:r="http://schemas.openxmlformats.org/officeDocument/2006/relationships" r:embed="rId6"/>
          <a:srcRect/>
          <a:stretch>
            <a:fillRect l="-11000" r="-11000"/>
          </a:stretch>
        </a:blipFill>
      </dgm:spPr>
    </dgm:pt>
    <dgm:pt modelId="{DD1DD579-0D7B-D64B-91CE-7A3D658F3DD7}" type="pres">
      <dgm:prSet presAssocID="{DDB3E399-C6FE-384F-BCDD-46A6AD6425C2}" presName="desTextWrapper" presStyleCnt="0"/>
      <dgm:spPr/>
    </dgm:pt>
    <dgm:pt modelId="{BAA8E9CF-3FBD-544E-A3B4-584C3A281DCC}" type="pres">
      <dgm:prSet presAssocID="{DDB3E399-C6FE-384F-BCDD-46A6AD6425C2}" presName="desText" presStyleLbl="revTx" presStyleIdx="4" presStyleCnt="6">
        <dgm:presLayoutVars>
          <dgm:bulletEnabled val="1"/>
        </dgm:presLayoutVars>
      </dgm:prSet>
      <dgm:spPr/>
    </dgm:pt>
    <dgm:pt modelId="{934BFB68-ED3F-E242-BFDF-996475F635B9}" type="pres">
      <dgm:prSet presAssocID="{E93B3870-5BF6-1442-8D7B-361BF96787FB}" presName="spaceV" presStyleCnt="0"/>
      <dgm:spPr/>
    </dgm:pt>
    <dgm:pt modelId="{C29BF8EE-1D1B-1548-96BD-E07BD7AC0BA7}" type="pres">
      <dgm:prSet presAssocID="{D1280267-0168-1C4B-AE17-75AB3945CEC7}" presName="pair" presStyleCnt="0"/>
      <dgm:spPr/>
    </dgm:pt>
    <dgm:pt modelId="{411116B1-7FC4-1F48-843D-788AF109994D}" type="pres">
      <dgm:prSet presAssocID="{D1280267-0168-1C4B-AE17-75AB3945CEC7}" presName="spaceH" presStyleLbl="node1" presStyleIdx="0" presStyleCnt="0"/>
      <dgm:spPr/>
    </dgm:pt>
    <dgm:pt modelId="{9F73BA33-16C5-A442-8CD5-3376BD0062F6}" type="pres">
      <dgm:prSet presAssocID="{D1280267-0168-1C4B-AE17-75AB3945CEC7}" presName="desPictures" presStyleLbl="alignImgPlace1" presStyleIdx="5" presStyleCnt="6"/>
      <dgm:spPr>
        <a:blipFill rotWithShape="1">
          <a:blip xmlns:r="http://schemas.openxmlformats.org/officeDocument/2006/relationships" r:embed="rId7"/>
          <a:srcRect/>
          <a:stretch>
            <a:fillRect t="-1000" b="-1000"/>
          </a:stretch>
        </a:blipFill>
      </dgm:spPr>
    </dgm:pt>
    <dgm:pt modelId="{9D14BCFE-E240-6E4D-842B-81972D7F537B}" type="pres">
      <dgm:prSet presAssocID="{D1280267-0168-1C4B-AE17-75AB3945CEC7}" presName="desTextWrapper" presStyleCnt="0"/>
      <dgm:spPr/>
    </dgm:pt>
    <dgm:pt modelId="{8AC72CCC-39E6-034F-95F2-0BE6575E0455}" type="pres">
      <dgm:prSet presAssocID="{D1280267-0168-1C4B-AE17-75AB3945CEC7}" presName="desText" presStyleLbl="revTx" presStyleIdx="5" presStyleCnt="6">
        <dgm:presLayoutVars>
          <dgm:bulletEnabled val="1"/>
        </dgm:presLayoutVars>
      </dgm:prSet>
      <dgm:spPr/>
    </dgm:pt>
    <dgm:pt modelId="{3C1D8949-5736-2D4D-A6E9-6EC40A82C3FC}" type="pres">
      <dgm:prSet presAssocID="{C393C7C0-0C05-5F40-A2B9-BBB404E1A768}" presName="maxNode" presStyleCnt="0"/>
      <dgm:spPr/>
    </dgm:pt>
    <dgm:pt modelId="{228EF09A-1F6B-5B44-9CFF-5CD2A5DD8A2A}" type="pres">
      <dgm:prSet presAssocID="{C393C7C0-0C05-5F40-A2B9-BBB404E1A768}" presName="Name33" presStyleCnt="0"/>
      <dgm:spPr/>
    </dgm:pt>
  </dgm:ptLst>
  <dgm:cxnLst>
    <dgm:cxn modelId="{FBA3B02D-11B7-CD4E-913F-36CC1FF86289}" srcId="{C393C7C0-0C05-5F40-A2B9-BBB404E1A768}" destId="{DDB3E399-C6FE-384F-BCDD-46A6AD6425C2}" srcOrd="5" destOrd="0" parTransId="{F6AB5D35-BE7C-3343-A375-1B8F89F31A2D}" sibTransId="{E93B3870-5BF6-1442-8D7B-361BF96787FB}"/>
    <dgm:cxn modelId="{A24F0843-6D25-3E4C-B696-5748A3A0468A}" type="presOf" srcId="{3F9726DE-BD7E-7642-A6BA-1FC327C0FE94}" destId="{E410A7DF-CE9A-8A4D-8755-F03A73BD6089}" srcOrd="0" destOrd="0" presId="urn:microsoft.com/office/officeart/2008/layout/AccentedPicture"/>
    <dgm:cxn modelId="{EEDC2046-8AD2-5743-A599-18C63685C4B3}" srcId="{C393C7C0-0C05-5F40-A2B9-BBB404E1A768}" destId="{D83D4BB0-39D2-FB49-8FB6-CEB7F59A4346}" srcOrd="0" destOrd="0" parTransId="{8C17F70B-E52C-5D4D-8451-88752102386F}" sibTransId="{3F9726DE-BD7E-7642-A6BA-1FC327C0FE94}"/>
    <dgm:cxn modelId="{EE852047-A168-0847-93C9-127FE27BA0BD}" srcId="{C393C7C0-0C05-5F40-A2B9-BBB404E1A768}" destId="{4B39C071-7A37-C746-9E76-AD0AD58D8B67}" srcOrd="4" destOrd="0" parTransId="{1815D0CF-5A28-B644-85C0-98B6E1303D86}" sibTransId="{D102DE4E-2D7B-C54D-A206-0CDF6B011FE4}"/>
    <dgm:cxn modelId="{0BEC4253-E135-F84C-BC9C-5EF8610B7273}" type="presOf" srcId="{DDB3E399-C6FE-384F-BCDD-46A6AD6425C2}" destId="{BAA8E9CF-3FBD-544E-A3B4-584C3A281DCC}" srcOrd="0" destOrd="0" presId="urn:microsoft.com/office/officeart/2008/layout/AccentedPicture"/>
    <dgm:cxn modelId="{B9B00C5A-F537-0544-870E-6FAFDE2CB608}" type="presOf" srcId="{3823F65F-4923-8546-AC71-78AD7152940C}" destId="{5CF83E5D-3E1A-2C47-A049-A77F8C39E2BE}" srcOrd="0" destOrd="0" presId="urn:microsoft.com/office/officeart/2008/layout/AccentedPicture"/>
    <dgm:cxn modelId="{D176FE5A-FF94-0342-8340-DE8B0F76E465}" type="presOf" srcId="{4B39C071-7A37-C746-9E76-AD0AD58D8B67}" destId="{D0A40F3B-D3C1-774C-B039-BA51612D7616}" srcOrd="0" destOrd="0" presId="urn:microsoft.com/office/officeart/2008/layout/AccentedPicture"/>
    <dgm:cxn modelId="{500C1B5B-8E6B-C540-9DF7-007703A6381D}" srcId="{C393C7C0-0C05-5F40-A2B9-BBB404E1A768}" destId="{FE276E22-01C9-D146-9AD7-2312FEFF8BE9}" srcOrd="1" destOrd="0" parTransId="{C908A368-4F41-2D4B-A788-EAA2AEF4B22F}" sibTransId="{1CE47EAA-B4DA-3344-9E82-F1B419D85C0B}"/>
    <dgm:cxn modelId="{07F77160-5AB8-3B45-886F-7182BEDE5B28}" type="presOf" srcId="{C393C7C0-0C05-5F40-A2B9-BBB404E1A768}" destId="{C0861195-6E89-3241-8F2A-1BDD910C0414}" srcOrd="0" destOrd="0" presId="urn:microsoft.com/office/officeart/2008/layout/AccentedPicture"/>
    <dgm:cxn modelId="{72291580-1429-A442-8ED6-9A99A8310C3A}" srcId="{C393C7C0-0C05-5F40-A2B9-BBB404E1A768}" destId="{D1280267-0168-1C4B-AE17-75AB3945CEC7}" srcOrd="6" destOrd="0" parTransId="{5E273B69-2478-3947-8220-2B8E9540A28F}" sibTransId="{DA757A47-0FB9-3649-9863-5F6316FFD7CF}"/>
    <dgm:cxn modelId="{BECE76C3-BE43-3740-9FB2-C5D3F9FA3604}" type="presOf" srcId="{592D64CD-8F41-2A4E-B9F3-175334D58C77}" destId="{949A0E72-6F07-4A44-8B11-52A579C63F58}" srcOrd="0" destOrd="0" presId="urn:microsoft.com/office/officeart/2008/layout/AccentedPicture"/>
    <dgm:cxn modelId="{9FEA81C7-E04A-CA4F-8367-8BFD95F52E34}" srcId="{C393C7C0-0C05-5F40-A2B9-BBB404E1A768}" destId="{592D64CD-8F41-2A4E-B9F3-175334D58C77}" srcOrd="3" destOrd="0" parTransId="{B64A6E13-C3E6-B240-9655-E3A7F98AEF2B}" sibTransId="{C5BD931A-92C0-BC43-BF79-9652A2F5AC50}"/>
    <dgm:cxn modelId="{572857D5-17E0-9148-A383-6808D541179C}" type="presOf" srcId="{D1280267-0168-1C4B-AE17-75AB3945CEC7}" destId="{8AC72CCC-39E6-034F-95F2-0BE6575E0455}" srcOrd="0" destOrd="0" presId="urn:microsoft.com/office/officeart/2008/layout/AccentedPicture"/>
    <dgm:cxn modelId="{DF4AD3DD-8EE0-D74C-A917-F77F500CBDA9}" srcId="{C393C7C0-0C05-5F40-A2B9-BBB404E1A768}" destId="{3823F65F-4923-8546-AC71-78AD7152940C}" srcOrd="2" destOrd="0" parTransId="{95911809-EF40-2C41-A803-36BA456A8FC7}" sibTransId="{993DA0D8-9198-4B46-AF43-9D2368AFD163}"/>
    <dgm:cxn modelId="{3F62BDE1-9284-E249-9740-EE9927347888}" type="presOf" srcId="{D83D4BB0-39D2-FB49-8FB6-CEB7F59A4346}" destId="{66F463D4-E63E-9246-B25E-DA4F83C81524}" srcOrd="0" destOrd="0" presId="urn:microsoft.com/office/officeart/2008/layout/AccentedPicture"/>
    <dgm:cxn modelId="{290446EF-1BD8-854D-9EA6-AC65B5F249DE}" type="presOf" srcId="{FE276E22-01C9-D146-9AD7-2312FEFF8BE9}" destId="{C5778B51-3E43-4144-B1DD-C9B5BCAAE99F}" srcOrd="0" destOrd="0" presId="urn:microsoft.com/office/officeart/2008/layout/AccentedPicture"/>
    <dgm:cxn modelId="{7D8EC0DA-6CDD-C449-A1CC-4A423C0D28D8}" type="presParOf" srcId="{C0861195-6E89-3241-8F2A-1BDD910C0414}" destId="{E410A7DF-CE9A-8A4D-8755-F03A73BD6089}" srcOrd="0" destOrd="0" presId="urn:microsoft.com/office/officeart/2008/layout/AccentedPicture"/>
    <dgm:cxn modelId="{66121403-8BEF-244F-AC57-F55F385E2EF2}" type="presParOf" srcId="{C0861195-6E89-3241-8F2A-1BDD910C0414}" destId="{66F463D4-E63E-9246-B25E-DA4F83C81524}" srcOrd="1" destOrd="0" presId="urn:microsoft.com/office/officeart/2008/layout/AccentedPicture"/>
    <dgm:cxn modelId="{6B8BBCDD-B4FC-D742-82EC-7F94D2BF6639}" type="presParOf" srcId="{C0861195-6E89-3241-8F2A-1BDD910C0414}" destId="{AA76A817-EE4E-0143-A98F-85D269FEC26A}" srcOrd="2" destOrd="0" presId="urn:microsoft.com/office/officeart/2008/layout/AccentedPicture"/>
    <dgm:cxn modelId="{E7DB1A3F-01BA-F84A-BF15-1E11D1624DE9}" type="presParOf" srcId="{AA76A817-EE4E-0143-A98F-85D269FEC26A}" destId="{9B72771B-FCE5-E547-97C8-AF823C9E0D0A}" srcOrd="0" destOrd="0" presId="urn:microsoft.com/office/officeart/2008/layout/AccentedPicture"/>
    <dgm:cxn modelId="{26A63A71-E52C-404C-888A-2444D1E87DCF}" type="presParOf" srcId="{9B72771B-FCE5-E547-97C8-AF823C9E0D0A}" destId="{E7C4603F-7709-A74B-AEAC-7C40C5A96F38}" srcOrd="0" destOrd="0" presId="urn:microsoft.com/office/officeart/2008/layout/AccentedPicture"/>
    <dgm:cxn modelId="{478B2ABD-F261-5F45-B912-2D99EE72135F}" type="presParOf" srcId="{9B72771B-FCE5-E547-97C8-AF823C9E0D0A}" destId="{E2865E9F-E638-9642-B2AB-D5CBC3B8E3CD}" srcOrd="1" destOrd="0" presId="urn:microsoft.com/office/officeart/2008/layout/AccentedPicture"/>
    <dgm:cxn modelId="{02F21EB4-33E4-B941-987E-270FFA8F7159}" type="presParOf" srcId="{9B72771B-FCE5-E547-97C8-AF823C9E0D0A}" destId="{E846ECBF-F1D6-5046-8989-8EA625FD2D84}" srcOrd="2" destOrd="0" presId="urn:microsoft.com/office/officeart/2008/layout/AccentedPicture"/>
    <dgm:cxn modelId="{4524BC64-60BD-A041-90DE-AE728B0E5A78}" type="presParOf" srcId="{E846ECBF-F1D6-5046-8989-8EA625FD2D84}" destId="{C5778B51-3E43-4144-B1DD-C9B5BCAAE99F}" srcOrd="0" destOrd="0" presId="urn:microsoft.com/office/officeart/2008/layout/AccentedPicture"/>
    <dgm:cxn modelId="{B70FAA9F-D1BD-3949-B82F-FD810101E08E}" type="presParOf" srcId="{AA76A817-EE4E-0143-A98F-85D269FEC26A}" destId="{3AAC6D1D-DFF1-E14C-8FF0-792353617BEB}" srcOrd="1" destOrd="0" presId="urn:microsoft.com/office/officeart/2008/layout/AccentedPicture"/>
    <dgm:cxn modelId="{E1E3A604-B8DD-E843-9F6A-CC1A3B006386}" type="presParOf" srcId="{AA76A817-EE4E-0143-A98F-85D269FEC26A}" destId="{F27836B6-7440-E04C-86CB-A0A38CDCC68B}" srcOrd="2" destOrd="0" presId="urn:microsoft.com/office/officeart/2008/layout/AccentedPicture"/>
    <dgm:cxn modelId="{A540D466-6446-F747-80E3-8CAE74EE2807}" type="presParOf" srcId="{F27836B6-7440-E04C-86CB-A0A38CDCC68B}" destId="{F65E3992-C2A3-E249-90CB-CA285B9FDF56}" srcOrd="0" destOrd="0" presId="urn:microsoft.com/office/officeart/2008/layout/AccentedPicture"/>
    <dgm:cxn modelId="{6F17A5A3-4EA4-2945-9E8A-15584B38CF2F}" type="presParOf" srcId="{F27836B6-7440-E04C-86CB-A0A38CDCC68B}" destId="{9C57A569-589C-3E48-88DF-8A6CE6789159}" srcOrd="1" destOrd="0" presId="urn:microsoft.com/office/officeart/2008/layout/AccentedPicture"/>
    <dgm:cxn modelId="{17FB2C71-BD5B-6D4C-A67E-30E9F9831C7A}" type="presParOf" srcId="{F27836B6-7440-E04C-86CB-A0A38CDCC68B}" destId="{D4E5AD6E-534B-3442-B1D5-2A9926659F0F}" srcOrd="2" destOrd="0" presId="urn:microsoft.com/office/officeart/2008/layout/AccentedPicture"/>
    <dgm:cxn modelId="{68C99774-373C-0D42-8444-500F6A42F0EB}" type="presParOf" srcId="{D4E5AD6E-534B-3442-B1D5-2A9926659F0F}" destId="{5CF83E5D-3E1A-2C47-A049-A77F8C39E2BE}" srcOrd="0" destOrd="0" presId="urn:microsoft.com/office/officeart/2008/layout/AccentedPicture"/>
    <dgm:cxn modelId="{89AAA6B9-B8C9-4F4A-AF09-401ECB62A46F}" type="presParOf" srcId="{AA76A817-EE4E-0143-A98F-85D269FEC26A}" destId="{59CFEF13-C8F2-974E-92B3-C164C966E139}" srcOrd="3" destOrd="0" presId="urn:microsoft.com/office/officeart/2008/layout/AccentedPicture"/>
    <dgm:cxn modelId="{E04A2790-58DC-7840-8B7E-B2E47892FABD}" type="presParOf" srcId="{AA76A817-EE4E-0143-A98F-85D269FEC26A}" destId="{194824E9-2605-254B-804D-D490C5BF96F4}" srcOrd="4" destOrd="0" presId="urn:microsoft.com/office/officeart/2008/layout/AccentedPicture"/>
    <dgm:cxn modelId="{68496E96-4131-214C-9D21-977CC17CB9DA}" type="presParOf" srcId="{194824E9-2605-254B-804D-D490C5BF96F4}" destId="{7B32277A-6087-C840-86D1-78215D57D479}" srcOrd="0" destOrd="0" presId="urn:microsoft.com/office/officeart/2008/layout/AccentedPicture"/>
    <dgm:cxn modelId="{B380475F-71FF-E34E-B44D-BDA570D64D59}" type="presParOf" srcId="{194824E9-2605-254B-804D-D490C5BF96F4}" destId="{E78B6654-CD71-CD48-98BA-810CAAF1F58C}" srcOrd="1" destOrd="0" presId="urn:microsoft.com/office/officeart/2008/layout/AccentedPicture"/>
    <dgm:cxn modelId="{F2F1AA2A-CCB5-CA41-B2C5-821D18D5BBEF}" type="presParOf" srcId="{194824E9-2605-254B-804D-D490C5BF96F4}" destId="{097DEC36-0C55-2641-B128-1F9193C624DF}" srcOrd="2" destOrd="0" presId="urn:microsoft.com/office/officeart/2008/layout/AccentedPicture"/>
    <dgm:cxn modelId="{B3861CAD-2340-1241-8B5C-4E38108C4691}" type="presParOf" srcId="{097DEC36-0C55-2641-B128-1F9193C624DF}" destId="{949A0E72-6F07-4A44-8B11-52A579C63F58}" srcOrd="0" destOrd="0" presId="urn:microsoft.com/office/officeart/2008/layout/AccentedPicture"/>
    <dgm:cxn modelId="{C91E1F45-3CD0-224B-825A-C055F88107E4}" type="presParOf" srcId="{AA76A817-EE4E-0143-A98F-85D269FEC26A}" destId="{4AD73FE9-792B-4B4E-8AC1-6BC41AE57DAD}" srcOrd="5" destOrd="0" presId="urn:microsoft.com/office/officeart/2008/layout/AccentedPicture"/>
    <dgm:cxn modelId="{D7144B61-ECA1-0A46-AB48-9C156367F70B}" type="presParOf" srcId="{AA76A817-EE4E-0143-A98F-85D269FEC26A}" destId="{23FEF916-57C2-D64B-9E2C-835B4FA265AE}" srcOrd="6" destOrd="0" presId="urn:microsoft.com/office/officeart/2008/layout/AccentedPicture"/>
    <dgm:cxn modelId="{16B8853C-5914-3141-BFDD-C86B39F0EC40}" type="presParOf" srcId="{23FEF916-57C2-D64B-9E2C-835B4FA265AE}" destId="{E1C99B73-4315-CE4D-8064-E21907D37E35}" srcOrd="0" destOrd="0" presId="urn:microsoft.com/office/officeart/2008/layout/AccentedPicture"/>
    <dgm:cxn modelId="{CDBF91A6-7180-B44D-88C4-DAB8873288CD}" type="presParOf" srcId="{23FEF916-57C2-D64B-9E2C-835B4FA265AE}" destId="{1B1C8B93-3D69-F145-8966-F513DC27780A}" srcOrd="1" destOrd="0" presId="urn:microsoft.com/office/officeart/2008/layout/AccentedPicture"/>
    <dgm:cxn modelId="{05054E9C-844B-5A42-80C9-7F5E3CCEBB40}" type="presParOf" srcId="{23FEF916-57C2-D64B-9E2C-835B4FA265AE}" destId="{92C56D7E-3813-E349-B0F5-D6079621476E}" srcOrd="2" destOrd="0" presId="urn:microsoft.com/office/officeart/2008/layout/AccentedPicture"/>
    <dgm:cxn modelId="{13039426-6434-0C40-9FE7-7FCDC2865BF1}" type="presParOf" srcId="{92C56D7E-3813-E349-B0F5-D6079621476E}" destId="{D0A40F3B-D3C1-774C-B039-BA51612D7616}" srcOrd="0" destOrd="0" presId="urn:microsoft.com/office/officeart/2008/layout/AccentedPicture"/>
    <dgm:cxn modelId="{A040DDA0-7751-834A-B44D-44FB8165ABD6}" type="presParOf" srcId="{AA76A817-EE4E-0143-A98F-85D269FEC26A}" destId="{20E07816-B390-F843-9935-403D8C633757}" srcOrd="7" destOrd="0" presId="urn:microsoft.com/office/officeart/2008/layout/AccentedPicture"/>
    <dgm:cxn modelId="{7C381B29-A87C-3C4A-9F75-E1734FC50B04}" type="presParOf" srcId="{AA76A817-EE4E-0143-A98F-85D269FEC26A}" destId="{48DA4BC1-E416-8048-B9F3-5C67DF3910D8}" srcOrd="8" destOrd="0" presId="urn:microsoft.com/office/officeart/2008/layout/AccentedPicture"/>
    <dgm:cxn modelId="{8779F6F2-C0BD-DE4B-BFB4-6FDBE732845F}" type="presParOf" srcId="{48DA4BC1-E416-8048-B9F3-5C67DF3910D8}" destId="{9584B8B3-3831-0D49-8655-652A63A7A756}" srcOrd="0" destOrd="0" presId="urn:microsoft.com/office/officeart/2008/layout/AccentedPicture"/>
    <dgm:cxn modelId="{00CAC394-AA58-0745-B873-0F2FC732E0A0}" type="presParOf" srcId="{48DA4BC1-E416-8048-B9F3-5C67DF3910D8}" destId="{6336A866-D114-AA41-A054-7F9D3C49A3C1}" srcOrd="1" destOrd="0" presId="urn:microsoft.com/office/officeart/2008/layout/AccentedPicture"/>
    <dgm:cxn modelId="{FD75476D-96F3-3740-B6C4-1921960E7925}" type="presParOf" srcId="{48DA4BC1-E416-8048-B9F3-5C67DF3910D8}" destId="{DD1DD579-0D7B-D64B-91CE-7A3D658F3DD7}" srcOrd="2" destOrd="0" presId="urn:microsoft.com/office/officeart/2008/layout/AccentedPicture"/>
    <dgm:cxn modelId="{81DC0AEF-79E5-2C4C-96D0-B09A3A533CE4}" type="presParOf" srcId="{DD1DD579-0D7B-D64B-91CE-7A3D658F3DD7}" destId="{BAA8E9CF-3FBD-544E-A3B4-584C3A281DCC}" srcOrd="0" destOrd="0" presId="urn:microsoft.com/office/officeart/2008/layout/AccentedPicture"/>
    <dgm:cxn modelId="{86D2BB98-C46D-2845-9148-1661D1DFE9D6}" type="presParOf" srcId="{AA76A817-EE4E-0143-A98F-85D269FEC26A}" destId="{934BFB68-ED3F-E242-BFDF-996475F635B9}" srcOrd="9" destOrd="0" presId="urn:microsoft.com/office/officeart/2008/layout/AccentedPicture"/>
    <dgm:cxn modelId="{D94935D4-CEB0-1546-BF4E-720C791E6096}" type="presParOf" srcId="{AA76A817-EE4E-0143-A98F-85D269FEC26A}" destId="{C29BF8EE-1D1B-1548-96BD-E07BD7AC0BA7}" srcOrd="10" destOrd="0" presId="urn:microsoft.com/office/officeart/2008/layout/AccentedPicture"/>
    <dgm:cxn modelId="{BAA52E55-B80B-4B4B-B780-3200F27D8587}" type="presParOf" srcId="{C29BF8EE-1D1B-1548-96BD-E07BD7AC0BA7}" destId="{411116B1-7FC4-1F48-843D-788AF109994D}" srcOrd="0" destOrd="0" presId="urn:microsoft.com/office/officeart/2008/layout/AccentedPicture"/>
    <dgm:cxn modelId="{52194AB8-723D-5B44-BD98-1FEB86E75153}" type="presParOf" srcId="{C29BF8EE-1D1B-1548-96BD-E07BD7AC0BA7}" destId="{9F73BA33-16C5-A442-8CD5-3376BD0062F6}" srcOrd="1" destOrd="0" presId="urn:microsoft.com/office/officeart/2008/layout/AccentedPicture"/>
    <dgm:cxn modelId="{E55FFE83-6110-944E-8DD5-48899A9F597A}" type="presParOf" srcId="{C29BF8EE-1D1B-1548-96BD-E07BD7AC0BA7}" destId="{9D14BCFE-E240-6E4D-842B-81972D7F537B}" srcOrd="2" destOrd="0" presId="urn:microsoft.com/office/officeart/2008/layout/AccentedPicture"/>
    <dgm:cxn modelId="{AA337238-7F99-8146-BAF8-C3E284B2F197}" type="presParOf" srcId="{9D14BCFE-E240-6E4D-842B-81972D7F537B}" destId="{8AC72CCC-39E6-034F-95F2-0BE6575E0455}" srcOrd="0" destOrd="0" presId="urn:microsoft.com/office/officeart/2008/layout/AccentedPicture"/>
    <dgm:cxn modelId="{C112CD9B-38C9-5D4E-B69E-89D1A26039DA}" type="presParOf" srcId="{C0861195-6E89-3241-8F2A-1BDD910C0414}" destId="{3C1D8949-5736-2D4D-A6E9-6EC40A82C3FC}" srcOrd="3" destOrd="0" presId="urn:microsoft.com/office/officeart/2008/layout/AccentedPicture"/>
    <dgm:cxn modelId="{F9CF9241-DA7A-A143-93D9-7DF2F230102A}" type="presParOf" srcId="{3C1D8949-5736-2D4D-A6E9-6EC40A82C3FC}" destId="{228EF09A-1F6B-5B44-9CFF-5CD2A5DD8A2A}" srcOrd="0" destOrd="0" presId="urn:microsoft.com/office/officeart/2008/layout/AccentedPictur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A497A0-45C6-4CF1-8A23-42886CBF51F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12B26C-6813-489C-AF20-8222C81290AC}">
      <dgm:prSet/>
      <dgm:spPr/>
      <dgm:t>
        <a:bodyPr/>
        <a:lstStyle/>
        <a:p>
          <a:r>
            <a:rPr lang="en-US" dirty="0"/>
            <a:t>Communication</a:t>
          </a:r>
        </a:p>
      </dgm:t>
    </dgm:pt>
    <dgm:pt modelId="{236D2A58-2B01-4FAC-85EB-EDE09924F509}" type="parTrans" cxnId="{C4F0A0D9-FCF3-4146-BF83-AD48F8EE7AD2}">
      <dgm:prSet/>
      <dgm:spPr/>
      <dgm:t>
        <a:bodyPr/>
        <a:lstStyle/>
        <a:p>
          <a:endParaRPr lang="en-US"/>
        </a:p>
      </dgm:t>
    </dgm:pt>
    <dgm:pt modelId="{1CF81A45-6647-4B56-9678-14EFA9B6B30E}" type="sibTrans" cxnId="{C4F0A0D9-FCF3-4146-BF83-AD48F8EE7AD2}">
      <dgm:prSet/>
      <dgm:spPr/>
      <dgm:t>
        <a:bodyPr/>
        <a:lstStyle/>
        <a:p>
          <a:endParaRPr lang="en-US"/>
        </a:p>
      </dgm:t>
    </dgm:pt>
    <dgm:pt modelId="{27ADA0B0-776D-4082-80A2-3743640304BE}">
      <dgm:prSet/>
      <dgm:spPr/>
      <dgm:t>
        <a:bodyPr/>
        <a:lstStyle/>
        <a:p>
          <a:r>
            <a:rPr lang="en-US" dirty="0"/>
            <a:t>Ground Networks </a:t>
          </a:r>
        </a:p>
      </dgm:t>
    </dgm:pt>
    <dgm:pt modelId="{0EF319FA-18F5-4BA5-8F7D-51E8F4062B6C}" type="parTrans" cxnId="{D7735EA8-146C-431F-AF1B-105ED699AB9F}">
      <dgm:prSet/>
      <dgm:spPr/>
      <dgm:t>
        <a:bodyPr/>
        <a:lstStyle/>
        <a:p>
          <a:endParaRPr lang="en-US"/>
        </a:p>
      </dgm:t>
    </dgm:pt>
    <dgm:pt modelId="{BABF0BA5-49AD-4B96-8478-4D0EF70F53D6}" type="sibTrans" cxnId="{D7735EA8-146C-431F-AF1B-105ED699AB9F}">
      <dgm:prSet/>
      <dgm:spPr/>
      <dgm:t>
        <a:bodyPr/>
        <a:lstStyle/>
        <a:p>
          <a:endParaRPr lang="en-US"/>
        </a:p>
      </dgm:t>
    </dgm:pt>
    <dgm:pt modelId="{A7E595BA-05BE-40C1-A664-EC420CE008A6}">
      <dgm:prSet/>
      <dgm:spPr/>
      <dgm:t>
        <a:bodyPr/>
        <a:lstStyle/>
        <a:p>
          <a:r>
            <a:rPr lang="en-US" dirty="0"/>
            <a:t>Route Options </a:t>
          </a:r>
        </a:p>
      </dgm:t>
    </dgm:pt>
    <dgm:pt modelId="{8A7144EB-1EF1-4FE8-9C8D-CB7E904A990C}" type="parTrans" cxnId="{A6B40088-8FFA-44BF-8819-0AEE2966C94D}">
      <dgm:prSet/>
      <dgm:spPr/>
      <dgm:t>
        <a:bodyPr/>
        <a:lstStyle/>
        <a:p>
          <a:endParaRPr lang="en-US"/>
        </a:p>
      </dgm:t>
    </dgm:pt>
    <dgm:pt modelId="{29920A20-9836-4A02-B9E9-2E8002AA8F70}" type="sibTrans" cxnId="{A6B40088-8FFA-44BF-8819-0AEE2966C94D}">
      <dgm:prSet/>
      <dgm:spPr/>
      <dgm:t>
        <a:bodyPr/>
        <a:lstStyle/>
        <a:p>
          <a:endParaRPr lang="en-US"/>
        </a:p>
      </dgm:t>
    </dgm:pt>
    <dgm:pt modelId="{9D1A0525-ED03-4917-B49F-B20794335D2A}">
      <dgm:prSet/>
      <dgm:spPr/>
      <dgm:t>
        <a:bodyPr/>
        <a:lstStyle/>
        <a:p>
          <a:r>
            <a:rPr lang="en-US" dirty="0"/>
            <a:t>Border Familiarity  </a:t>
          </a:r>
        </a:p>
      </dgm:t>
    </dgm:pt>
    <dgm:pt modelId="{C71E0FCF-3514-4914-A2CD-7E5DA009961E}" type="parTrans" cxnId="{87D6F1CF-9EC4-4BC0-BEC9-813F9906AAB5}">
      <dgm:prSet/>
      <dgm:spPr/>
      <dgm:t>
        <a:bodyPr/>
        <a:lstStyle/>
        <a:p>
          <a:endParaRPr lang="en-US"/>
        </a:p>
      </dgm:t>
    </dgm:pt>
    <dgm:pt modelId="{4EEFEB2D-A7F6-462D-B7AA-612B995542D5}" type="sibTrans" cxnId="{87D6F1CF-9EC4-4BC0-BEC9-813F9906AAB5}">
      <dgm:prSet/>
      <dgm:spPr/>
      <dgm:t>
        <a:bodyPr/>
        <a:lstStyle/>
        <a:p>
          <a:endParaRPr lang="en-US"/>
        </a:p>
      </dgm:t>
    </dgm:pt>
    <dgm:pt modelId="{E1577CF6-83D6-47E1-8F75-60CFF97F8D79}">
      <dgm:prSet/>
      <dgm:spPr/>
      <dgm:t>
        <a:bodyPr/>
        <a:lstStyle/>
        <a:p>
          <a:r>
            <a:rPr lang="en-US" dirty="0"/>
            <a:t>Master List Manifest  </a:t>
          </a:r>
        </a:p>
      </dgm:t>
    </dgm:pt>
    <dgm:pt modelId="{5AAF6530-EB22-420C-BADC-3AB7370C7121}" type="parTrans" cxnId="{6BD45E3F-7349-4CC6-9264-4782E7A9858E}">
      <dgm:prSet/>
      <dgm:spPr/>
      <dgm:t>
        <a:bodyPr/>
        <a:lstStyle/>
        <a:p>
          <a:endParaRPr lang="en-US"/>
        </a:p>
      </dgm:t>
    </dgm:pt>
    <dgm:pt modelId="{FEAE6887-3F03-4E1E-B484-4DE48B63D120}" type="sibTrans" cxnId="{6BD45E3F-7349-4CC6-9264-4782E7A9858E}">
      <dgm:prSet/>
      <dgm:spPr/>
      <dgm:t>
        <a:bodyPr/>
        <a:lstStyle/>
        <a:p>
          <a:endParaRPr lang="en-US"/>
        </a:p>
      </dgm:t>
    </dgm:pt>
    <dgm:pt modelId="{3F486D0F-F44F-C345-BD01-10496ED34484}">
      <dgm:prSet/>
      <dgm:spPr/>
      <dgm:t>
        <a:bodyPr/>
        <a:lstStyle/>
        <a:p>
          <a:r>
            <a:rPr lang="en-US" dirty="0"/>
            <a:t>Evacuation Modalities </a:t>
          </a:r>
        </a:p>
      </dgm:t>
    </dgm:pt>
    <dgm:pt modelId="{20FC0E32-28F2-EE47-8AD6-F5A259043F76}" type="parTrans" cxnId="{CB588B41-7E57-D942-80EC-089C811CAD1A}">
      <dgm:prSet/>
      <dgm:spPr/>
      <dgm:t>
        <a:bodyPr/>
        <a:lstStyle/>
        <a:p>
          <a:endParaRPr lang="en-US"/>
        </a:p>
      </dgm:t>
    </dgm:pt>
    <dgm:pt modelId="{E9AB33C0-AEE2-B242-AE02-77B75C3FADC8}" type="sibTrans" cxnId="{CB588B41-7E57-D942-80EC-089C811CAD1A}">
      <dgm:prSet/>
      <dgm:spPr/>
      <dgm:t>
        <a:bodyPr/>
        <a:lstStyle/>
        <a:p>
          <a:endParaRPr lang="en-US"/>
        </a:p>
      </dgm:t>
    </dgm:pt>
    <dgm:pt modelId="{261F1BED-AE07-4054-93F6-3F954A0FBB58}">
      <dgm:prSet/>
      <dgm:spPr/>
      <dgm:t>
        <a:bodyPr/>
        <a:lstStyle/>
        <a:p>
          <a:r>
            <a:rPr lang="en-US" dirty="0"/>
            <a:t>Evacuation CONOPS  </a:t>
          </a:r>
        </a:p>
      </dgm:t>
    </dgm:pt>
    <dgm:pt modelId="{52172DDF-8220-4DF8-9C32-A52FBCA7B5E0}" type="sibTrans" cxnId="{5C109338-2BFE-438B-8864-27C9300AA4D6}">
      <dgm:prSet/>
      <dgm:spPr/>
      <dgm:t>
        <a:bodyPr/>
        <a:lstStyle/>
        <a:p>
          <a:endParaRPr lang="en-US"/>
        </a:p>
      </dgm:t>
    </dgm:pt>
    <dgm:pt modelId="{7EDADFD6-3DF9-42DC-B958-F3304D64C02C}" type="parTrans" cxnId="{5C109338-2BFE-438B-8864-27C9300AA4D6}">
      <dgm:prSet/>
      <dgm:spPr/>
      <dgm:t>
        <a:bodyPr/>
        <a:lstStyle/>
        <a:p>
          <a:endParaRPr lang="en-US"/>
        </a:p>
      </dgm:t>
    </dgm:pt>
    <dgm:pt modelId="{4C8074ED-5589-CA4C-94B6-FC898482E4EE}">
      <dgm:prSet/>
      <dgm:spPr/>
      <dgm:t>
        <a:bodyPr/>
        <a:lstStyle/>
        <a:p>
          <a:r>
            <a:rPr lang="en-US" dirty="0"/>
            <a:t>Post Evacuation Administration</a:t>
          </a:r>
        </a:p>
      </dgm:t>
    </dgm:pt>
    <dgm:pt modelId="{1FCDBCE0-318D-4C44-99ED-F64E34EBAAA0}" type="parTrans" cxnId="{56A63D11-ED20-BB40-8DAE-30519F2AC865}">
      <dgm:prSet/>
      <dgm:spPr/>
      <dgm:t>
        <a:bodyPr/>
        <a:lstStyle/>
        <a:p>
          <a:endParaRPr lang="en-US"/>
        </a:p>
      </dgm:t>
    </dgm:pt>
    <dgm:pt modelId="{DBAD7031-73B7-EC45-B797-252817FE684C}" type="sibTrans" cxnId="{56A63D11-ED20-BB40-8DAE-30519F2AC865}">
      <dgm:prSet/>
      <dgm:spPr/>
      <dgm:t>
        <a:bodyPr/>
        <a:lstStyle/>
        <a:p>
          <a:endParaRPr lang="en-US"/>
        </a:p>
      </dgm:t>
    </dgm:pt>
    <dgm:pt modelId="{E227EE73-8DB0-5345-A708-34EAC16B49C8}" type="pres">
      <dgm:prSet presAssocID="{00A497A0-45C6-4CF1-8A23-42886CBF51F0}" presName="vert0" presStyleCnt="0">
        <dgm:presLayoutVars>
          <dgm:dir/>
          <dgm:animOne val="branch"/>
          <dgm:animLvl val="lvl"/>
        </dgm:presLayoutVars>
      </dgm:prSet>
      <dgm:spPr/>
    </dgm:pt>
    <dgm:pt modelId="{7016FEEF-EFBB-A043-AA47-4F4C33FFBBBF}" type="pres">
      <dgm:prSet presAssocID="{3112B26C-6813-489C-AF20-8222C81290AC}" presName="thickLine" presStyleLbl="alignNode1" presStyleIdx="0" presStyleCnt="8"/>
      <dgm:spPr/>
    </dgm:pt>
    <dgm:pt modelId="{34AE8EF5-1AF3-C640-86F6-984CD333B74E}" type="pres">
      <dgm:prSet presAssocID="{3112B26C-6813-489C-AF20-8222C81290AC}" presName="horz1" presStyleCnt="0"/>
      <dgm:spPr/>
    </dgm:pt>
    <dgm:pt modelId="{CCA21AEA-DD7B-AC4A-8900-2D306F3FAA0A}" type="pres">
      <dgm:prSet presAssocID="{3112B26C-6813-489C-AF20-8222C81290AC}" presName="tx1" presStyleLbl="revTx" presStyleIdx="0" presStyleCnt="8"/>
      <dgm:spPr/>
    </dgm:pt>
    <dgm:pt modelId="{32FEF846-A095-A94B-8864-8DEC93711B90}" type="pres">
      <dgm:prSet presAssocID="{3112B26C-6813-489C-AF20-8222C81290AC}" presName="vert1" presStyleCnt="0"/>
      <dgm:spPr/>
    </dgm:pt>
    <dgm:pt modelId="{EAF270DC-550D-8C47-9C2A-74AEAC081CAA}" type="pres">
      <dgm:prSet presAssocID="{27ADA0B0-776D-4082-80A2-3743640304BE}" presName="thickLine" presStyleLbl="alignNode1" presStyleIdx="1" presStyleCnt="8"/>
      <dgm:spPr/>
    </dgm:pt>
    <dgm:pt modelId="{5662A061-D229-0F42-B4E8-CC4B334D7709}" type="pres">
      <dgm:prSet presAssocID="{27ADA0B0-776D-4082-80A2-3743640304BE}" presName="horz1" presStyleCnt="0"/>
      <dgm:spPr/>
    </dgm:pt>
    <dgm:pt modelId="{4883FABC-1ED8-524E-A186-28B233402E11}" type="pres">
      <dgm:prSet presAssocID="{27ADA0B0-776D-4082-80A2-3743640304BE}" presName="tx1" presStyleLbl="revTx" presStyleIdx="1" presStyleCnt="8"/>
      <dgm:spPr/>
    </dgm:pt>
    <dgm:pt modelId="{540A4402-1E7B-C94E-A4B0-5321F53DD80B}" type="pres">
      <dgm:prSet presAssocID="{27ADA0B0-776D-4082-80A2-3743640304BE}" presName="vert1" presStyleCnt="0"/>
      <dgm:spPr/>
    </dgm:pt>
    <dgm:pt modelId="{6B2ADC6B-18B3-8041-A4C4-1759FC9A32B3}" type="pres">
      <dgm:prSet presAssocID="{A7E595BA-05BE-40C1-A664-EC420CE008A6}" presName="thickLine" presStyleLbl="alignNode1" presStyleIdx="2" presStyleCnt="8"/>
      <dgm:spPr/>
    </dgm:pt>
    <dgm:pt modelId="{0AFE3F62-FB8E-AC45-8AAE-A0E717C0D90A}" type="pres">
      <dgm:prSet presAssocID="{A7E595BA-05BE-40C1-A664-EC420CE008A6}" presName="horz1" presStyleCnt="0"/>
      <dgm:spPr/>
    </dgm:pt>
    <dgm:pt modelId="{4031BD71-1FF3-A94F-9E75-6DF2CD33D457}" type="pres">
      <dgm:prSet presAssocID="{A7E595BA-05BE-40C1-A664-EC420CE008A6}" presName="tx1" presStyleLbl="revTx" presStyleIdx="2" presStyleCnt="8"/>
      <dgm:spPr/>
    </dgm:pt>
    <dgm:pt modelId="{EE0C7677-90EA-4D40-9F5C-E2DD0BEC5833}" type="pres">
      <dgm:prSet presAssocID="{A7E595BA-05BE-40C1-A664-EC420CE008A6}" presName="vert1" presStyleCnt="0"/>
      <dgm:spPr/>
    </dgm:pt>
    <dgm:pt modelId="{421B5DF2-8111-E345-96F7-ADA51A7E7A36}" type="pres">
      <dgm:prSet presAssocID="{9D1A0525-ED03-4917-B49F-B20794335D2A}" presName="thickLine" presStyleLbl="alignNode1" presStyleIdx="3" presStyleCnt="8"/>
      <dgm:spPr/>
    </dgm:pt>
    <dgm:pt modelId="{98586043-686B-D743-B39E-194A9F401754}" type="pres">
      <dgm:prSet presAssocID="{9D1A0525-ED03-4917-B49F-B20794335D2A}" presName="horz1" presStyleCnt="0"/>
      <dgm:spPr/>
    </dgm:pt>
    <dgm:pt modelId="{8113E6BE-9B7E-E94F-ACC3-8DA94638585C}" type="pres">
      <dgm:prSet presAssocID="{9D1A0525-ED03-4917-B49F-B20794335D2A}" presName="tx1" presStyleLbl="revTx" presStyleIdx="3" presStyleCnt="8"/>
      <dgm:spPr/>
    </dgm:pt>
    <dgm:pt modelId="{D8696D0A-3287-D643-91F0-D8F00145C729}" type="pres">
      <dgm:prSet presAssocID="{9D1A0525-ED03-4917-B49F-B20794335D2A}" presName="vert1" presStyleCnt="0"/>
      <dgm:spPr/>
    </dgm:pt>
    <dgm:pt modelId="{BF518F31-B554-E046-A291-41CD2F9837D0}" type="pres">
      <dgm:prSet presAssocID="{E1577CF6-83D6-47E1-8F75-60CFF97F8D79}" presName="thickLine" presStyleLbl="alignNode1" presStyleIdx="4" presStyleCnt="8"/>
      <dgm:spPr/>
    </dgm:pt>
    <dgm:pt modelId="{40E99EA9-5E0B-0747-869F-17ED867E0F91}" type="pres">
      <dgm:prSet presAssocID="{E1577CF6-83D6-47E1-8F75-60CFF97F8D79}" presName="horz1" presStyleCnt="0"/>
      <dgm:spPr/>
    </dgm:pt>
    <dgm:pt modelId="{5AB8FBE2-9F39-5A45-870D-B69EB9548163}" type="pres">
      <dgm:prSet presAssocID="{E1577CF6-83D6-47E1-8F75-60CFF97F8D79}" presName="tx1" presStyleLbl="revTx" presStyleIdx="4" presStyleCnt="8"/>
      <dgm:spPr/>
    </dgm:pt>
    <dgm:pt modelId="{08F6F291-8FFD-C14F-81E6-5E6557A6CA22}" type="pres">
      <dgm:prSet presAssocID="{E1577CF6-83D6-47E1-8F75-60CFF97F8D79}" presName="vert1" presStyleCnt="0"/>
      <dgm:spPr/>
    </dgm:pt>
    <dgm:pt modelId="{8035FA03-01BE-1A4A-AC58-73B02F058923}" type="pres">
      <dgm:prSet presAssocID="{261F1BED-AE07-4054-93F6-3F954A0FBB58}" presName="thickLine" presStyleLbl="alignNode1" presStyleIdx="5" presStyleCnt="8"/>
      <dgm:spPr/>
    </dgm:pt>
    <dgm:pt modelId="{9D6AF843-9195-FE43-9611-26624A9730AD}" type="pres">
      <dgm:prSet presAssocID="{261F1BED-AE07-4054-93F6-3F954A0FBB58}" presName="horz1" presStyleCnt="0"/>
      <dgm:spPr/>
    </dgm:pt>
    <dgm:pt modelId="{EA69952D-8506-EC44-8715-FB36ABB83363}" type="pres">
      <dgm:prSet presAssocID="{261F1BED-AE07-4054-93F6-3F954A0FBB58}" presName="tx1" presStyleLbl="revTx" presStyleIdx="5" presStyleCnt="8"/>
      <dgm:spPr/>
    </dgm:pt>
    <dgm:pt modelId="{08108389-DFC9-4643-B23C-E7224A493BA4}" type="pres">
      <dgm:prSet presAssocID="{261F1BED-AE07-4054-93F6-3F954A0FBB58}" presName="vert1" presStyleCnt="0"/>
      <dgm:spPr/>
    </dgm:pt>
    <dgm:pt modelId="{EF39F13E-3AC4-9046-97F2-01D0229FD18D}" type="pres">
      <dgm:prSet presAssocID="{3F486D0F-F44F-C345-BD01-10496ED34484}" presName="thickLine" presStyleLbl="alignNode1" presStyleIdx="6" presStyleCnt="8"/>
      <dgm:spPr/>
    </dgm:pt>
    <dgm:pt modelId="{E4391432-F095-2F41-B8DF-B14CC8207694}" type="pres">
      <dgm:prSet presAssocID="{3F486D0F-F44F-C345-BD01-10496ED34484}" presName="horz1" presStyleCnt="0"/>
      <dgm:spPr/>
    </dgm:pt>
    <dgm:pt modelId="{8D61CE80-095E-D04F-B03F-3DE886A24C7D}" type="pres">
      <dgm:prSet presAssocID="{3F486D0F-F44F-C345-BD01-10496ED34484}" presName="tx1" presStyleLbl="revTx" presStyleIdx="6" presStyleCnt="8"/>
      <dgm:spPr/>
    </dgm:pt>
    <dgm:pt modelId="{44F9F1ED-0BCF-EC41-8932-6786E91EADA3}" type="pres">
      <dgm:prSet presAssocID="{3F486D0F-F44F-C345-BD01-10496ED34484}" presName="vert1" presStyleCnt="0"/>
      <dgm:spPr/>
    </dgm:pt>
    <dgm:pt modelId="{451D17E9-8F4F-924F-AE0D-C219D63E1294}" type="pres">
      <dgm:prSet presAssocID="{4C8074ED-5589-CA4C-94B6-FC898482E4EE}" presName="thickLine" presStyleLbl="alignNode1" presStyleIdx="7" presStyleCnt="8"/>
      <dgm:spPr/>
    </dgm:pt>
    <dgm:pt modelId="{A6DE56EB-2F94-1049-A4D3-39F6178EE6F4}" type="pres">
      <dgm:prSet presAssocID="{4C8074ED-5589-CA4C-94B6-FC898482E4EE}" presName="horz1" presStyleCnt="0"/>
      <dgm:spPr/>
    </dgm:pt>
    <dgm:pt modelId="{B091C0B4-9747-7443-92B3-B0D346C7AC0A}" type="pres">
      <dgm:prSet presAssocID="{4C8074ED-5589-CA4C-94B6-FC898482E4EE}" presName="tx1" presStyleLbl="revTx" presStyleIdx="7" presStyleCnt="8"/>
      <dgm:spPr/>
    </dgm:pt>
    <dgm:pt modelId="{5F9743FE-C709-8648-9E73-74E545F1ADC1}" type="pres">
      <dgm:prSet presAssocID="{4C8074ED-5589-CA4C-94B6-FC898482E4EE}" presName="vert1" presStyleCnt="0"/>
      <dgm:spPr/>
    </dgm:pt>
  </dgm:ptLst>
  <dgm:cxnLst>
    <dgm:cxn modelId="{70AA9C0A-5599-5B42-B76C-A25191A16EA3}" type="presOf" srcId="{3F486D0F-F44F-C345-BD01-10496ED34484}" destId="{8D61CE80-095E-D04F-B03F-3DE886A24C7D}" srcOrd="0" destOrd="0" presId="urn:microsoft.com/office/officeart/2008/layout/LinedList"/>
    <dgm:cxn modelId="{56A63D11-ED20-BB40-8DAE-30519F2AC865}" srcId="{00A497A0-45C6-4CF1-8A23-42886CBF51F0}" destId="{4C8074ED-5589-CA4C-94B6-FC898482E4EE}" srcOrd="7" destOrd="0" parTransId="{1FCDBCE0-318D-4C44-99ED-F64E34EBAAA0}" sibTransId="{DBAD7031-73B7-EC45-B797-252817FE684C}"/>
    <dgm:cxn modelId="{EF2B3B37-EFA0-8148-881F-33DB9EE73078}" type="presOf" srcId="{4C8074ED-5589-CA4C-94B6-FC898482E4EE}" destId="{B091C0B4-9747-7443-92B3-B0D346C7AC0A}" srcOrd="0" destOrd="0" presId="urn:microsoft.com/office/officeart/2008/layout/LinedList"/>
    <dgm:cxn modelId="{5C109338-2BFE-438B-8864-27C9300AA4D6}" srcId="{00A497A0-45C6-4CF1-8A23-42886CBF51F0}" destId="{261F1BED-AE07-4054-93F6-3F954A0FBB58}" srcOrd="5" destOrd="0" parTransId="{7EDADFD6-3DF9-42DC-B958-F3304D64C02C}" sibTransId="{52172DDF-8220-4DF8-9C32-A52FBCA7B5E0}"/>
    <dgm:cxn modelId="{6BD45E3F-7349-4CC6-9264-4782E7A9858E}" srcId="{00A497A0-45C6-4CF1-8A23-42886CBF51F0}" destId="{E1577CF6-83D6-47E1-8F75-60CFF97F8D79}" srcOrd="4" destOrd="0" parTransId="{5AAF6530-EB22-420C-BADC-3AB7370C7121}" sibTransId="{FEAE6887-3F03-4E1E-B484-4DE48B63D120}"/>
    <dgm:cxn modelId="{CB588B41-7E57-D942-80EC-089C811CAD1A}" srcId="{00A497A0-45C6-4CF1-8A23-42886CBF51F0}" destId="{3F486D0F-F44F-C345-BD01-10496ED34484}" srcOrd="6" destOrd="0" parTransId="{20FC0E32-28F2-EE47-8AD6-F5A259043F76}" sibTransId="{E9AB33C0-AEE2-B242-AE02-77B75C3FADC8}"/>
    <dgm:cxn modelId="{B694444A-A7CD-FB41-BA70-C47E7400354F}" type="presOf" srcId="{00A497A0-45C6-4CF1-8A23-42886CBF51F0}" destId="{E227EE73-8DB0-5345-A708-34EAC16B49C8}" srcOrd="0" destOrd="0" presId="urn:microsoft.com/office/officeart/2008/layout/LinedList"/>
    <dgm:cxn modelId="{B5197360-527A-E648-B336-43C1351ED45A}" type="presOf" srcId="{261F1BED-AE07-4054-93F6-3F954A0FBB58}" destId="{EA69952D-8506-EC44-8715-FB36ABB83363}" srcOrd="0" destOrd="0" presId="urn:microsoft.com/office/officeart/2008/layout/LinedList"/>
    <dgm:cxn modelId="{89C86F66-133A-9745-8A7F-83DB54D56404}" type="presOf" srcId="{A7E595BA-05BE-40C1-A664-EC420CE008A6}" destId="{4031BD71-1FF3-A94F-9E75-6DF2CD33D457}" srcOrd="0" destOrd="0" presId="urn:microsoft.com/office/officeart/2008/layout/LinedList"/>
    <dgm:cxn modelId="{A6B40088-8FFA-44BF-8819-0AEE2966C94D}" srcId="{00A497A0-45C6-4CF1-8A23-42886CBF51F0}" destId="{A7E595BA-05BE-40C1-A664-EC420CE008A6}" srcOrd="2" destOrd="0" parTransId="{8A7144EB-1EF1-4FE8-9C8D-CB7E904A990C}" sibTransId="{29920A20-9836-4A02-B9E9-2E8002AA8F70}"/>
    <dgm:cxn modelId="{5B94458B-683D-BE4D-9225-C15E482A23F1}" type="presOf" srcId="{9D1A0525-ED03-4917-B49F-B20794335D2A}" destId="{8113E6BE-9B7E-E94F-ACC3-8DA94638585C}" srcOrd="0" destOrd="0" presId="urn:microsoft.com/office/officeart/2008/layout/LinedList"/>
    <dgm:cxn modelId="{CD0D89A5-F6BC-B446-B4E8-FE63004F71E5}" type="presOf" srcId="{E1577CF6-83D6-47E1-8F75-60CFF97F8D79}" destId="{5AB8FBE2-9F39-5A45-870D-B69EB9548163}" srcOrd="0" destOrd="0" presId="urn:microsoft.com/office/officeart/2008/layout/LinedList"/>
    <dgm:cxn modelId="{D7735EA8-146C-431F-AF1B-105ED699AB9F}" srcId="{00A497A0-45C6-4CF1-8A23-42886CBF51F0}" destId="{27ADA0B0-776D-4082-80A2-3743640304BE}" srcOrd="1" destOrd="0" parTransId="{0EF319FA-18F5-4BA5-8F7D-51E8F4062B6C}" sibTransId="{BABF0BA5-49AD-4B96-8478-4D0EF70F53D6}"/>
    <dgm:cxn modelId="{24DBF2C7-7C47-9B48-8E49-66109BDB75F1}" type="presOf" srcId="{3112B26C-6813-489C-AF20-8222C81290AC}" destId="{CCA21AEA-DD7B-AC4A-8900-2D306F3FAA0A}" srcOrd="0" destOrd="0" presId="urn:microsoft.com/office/officeart/2008/layout/LinedList"/>
    <dgm:cxn modelId="{87D6F1CF-9EC4-4BC0-BEC9-813F9906AAB5}" srcId="{00A497A0-45C6-4CF1-8A23-42886CBF51F0}" destId="{9D1A0525-ED03-4917-B49F-B20794335D2A}" srcOrd="3" destOrd="0" parTransId="{C71E0FCF-3514-4914-A2CD-7E5DA009961E}" sibTransId="{4EEFEB2D-A7F6-462D-B7AA-612B995542D5}"/>
    <dgm:cxn modelId="{C4F0A0D9-FCF3-4146-BF83-AD48F8EE7AD2}" srcId="{00A497A0-45C6-4CF1-8A23-42886CBF51F0}" destId="{3112B26C-6813-489C-AF20-8222C81290AC}" srcOrd="0" destOrd="0" parTransId="{236D2A58-2B01-4FAC-85EB-EDE09924F509}" sibTransId="{1CF81A45-6647-4B56-9678-14EFA9B6B30E}"/>
    <dgm:cxn modelId="{9613FBDA-51E1-DD45-A5CE-A5FE96D6C6E5}" type="presOf" srcId="{27ADA0B0-776D-4082-80A2-3743640304BE}" destId="{4883FABC-1ED8-524E-A186-28B233402E11}" srcOrd="0" destOrd="0" presId="urn:microsoft.com/office/officeart/2008/layout/LinedList"/>
    <dgm:cxn modelId="{21433E1E-976E-7F47-B9E2-61177E7A7A86}" type="presParOf" srcId="{E227EE73-8DB0-5345-A708-34EAC16B49C8}" destId="{7016FEEF-EFBB-A043-AA47-4F4C33FFBBBF}" srcOrd="0" destOrd="0" presId="urn:microsoft.com/office/officeart/2008/layout/LinedList"/>
    <dgm:cxn modelId="{5C42C340-F222-9444-91A2-5FC10DBAC407}" type="presParOf" srcId="{E227EE73-8DB0-5345-A708-34EAC16B49C8}" destId="{34AE8EF5-1AF3-C640-86F6-984CD333B74E}" srcOrd="1" destOrd="0" presId="urn:microsoft.com/office/officeart/2008/layout/LinedList"/>
    <dgm:cxn modelId="{6D17DED4-C72A-8644-B098-3E7D8726FE10}" type="presParOf" srcId="{34AE8EF5-1AF3-C640-86F6-984CD333B74E}" destId="{CCA21AEA-DD7B-AC4A-8900-2D306F3FAA0A}" srcOrd="0" destOrd="0" presId="urn:microsoft.com/office/officeart/2008/layout/LinedList"/>
    <dgm:cxn modelId="{68A73EAC-6F53-6746-831F-DFBC49A1042B}" type="presParOf" srcId="{34AE8EF5-1AF3-C640-86F6-984CD333B74E}" destId="{32FEF846-A095-A94B-8864-8DEC93711B90}" srcOrd="1" destOrd="0" presId="urn:microsoft.com/office/officeart/2008/layout/LinedList"/>
    <dgm:cxn modelId="{A40527E4-B68A-FA4F-846E-237FA2FA8D8F}" type="presParOf" srcId="{E227EE73-8DB0-5345-A708-34EAC16B49C8}" destId="{EAF270DC-550D-8C47-9C2A-74AEAC081CAA}" srcOrd="2" destOrd="0" presId="urn:microsoft.com/office/officeart/2008/layout/LinedList"/>
    <dgm:cxn modelId="{E08FDC43-05A7-0C4D-88B1-083D908C17E1}" type="presParOf" srcId="{E227EE73-8DB0-5345-A708-34EAC16B49C8}" destId="{5662A061-D229-0F42-B4E8-CC4B334D7709}" srcOrd="3" destOrd="0" presId="urn:microsoft.com/office/officeart/2008/layout/LinedList"/>
    <dgm:cxn modelId="{C81CABDF-E490-904B-9D3B-76E03F29E1D6}" type="presParOf" srcId="{5662A061-D229-0F42-B4E8-CC4B334D7709}" destId="{4883FABC-1ED8-524E-A186-28B233402E11}" srcOrd="0" destOrd="0" presId="urn:microsoft.com/office/officeart/2008/layout/LinedList"/>
    <dgm:cxn modelId="{8104E2A1-1C61-E449-B099-2AB086FA21A1}" type="presParOf" srcId="{5662A061-D229-0F42-B4E8-CC4B334D7709}" destId="{540A4402-1E7B-C94E-A4B0-5321F53DD80B}" srcOrd="1" destOrd="0" presId="urn:microsoft.com/office/officeart/2008/layout/LinedList"/>
    <dgm:cxn modelId="{65B9D346-643E-6148-8500-1DD0B55A85B2}" type="presParOf" srcId="{E227EE73-8DB0-5345-A708-34EAC16B49C8}" destId="{6B2ADC6B-18B3-8041-A4C4-1759FC9A32B3}" srcOrd="4" destOrd="0" presId="urn:microsoft.com/office/officeart/2008/layout/LinedList"/>
    <dgm:cxn modelId="{88FB19CF-9C90-B34E-9370-240EB31D739C}" type="presParOf" srcId="{E227EE73-8DB0-5345-A708-34EAC16B49C8}" destId="{0AFE3F62-FB8E-AC45-8AAE-A0E717C0D90A}" srcOrd="5" destOrd="0" presId="urn:microsoft.com/office/officeart/2008/layout/LinedList"/>
    <dgm:cxn modelId="{BD5F9CAB-049F-DA4D-97F7-4EFE3EA82AF9}" type="presParOf" srcId="{0AFE3F62-FB8E-AC45-8AAE-A0E717C0D90A}" destId="{4031BD71-1FF3-A94F-9E75-6DF2CD33D457}" srcOrd="0" destOrd="0" presId="urn:microsoft.com/office/officeart/2008/layout/LinedList"/>
    <dgm:cxn modelId="{3C5B6BFA-6B5E-FE4A-8639-2EE180C03AC1}" type="presParOf" srcId="{0AFE3F62-FB8E-AC45-8AAE-A0E717C0D90A}" destId="{EE0C7677-90EA-4D40-9F5C-E2DD0BEC5833}" srcOrd="1" destOrd="0" presId="urn:microsoft.com/office/officeart/2008/layout/LinedList"/>
    <dgm:cxn modelId="{7302D84C-EAD2-664F-BD8A-09C225E37B29}" type="presParOf" srcId="{E227EE73-8DB0-5345-A708-34EAC16B49C8}" destId="{421B5DF2-8111-E345-96F7-ADA51A7E7A36}" srcOrd="6" destOrd="0" presId="urn:microsoft.com/office/officeart/2008/layout/LinedList"/>
    <dgm:cxn modelId="{E2D0537B-EB08-234B-89E9-E3D588585755}" type="presParOf" srcId="{E227EE73-8DB0-5345-A708-34EAC16B49C8}" destId="{98586043-686B-D743-B39E-194A9F401754}" srcOrd="7" destOrd="0" presId="urn:microsoft.com/office/officeart/2008/layout/LinedList"/>
    <dgm:cxn modelId="{D1D9405D-730A-E849-81B9-4FE900B938CB}" type="presParOf" srcId="{98586043-686B-D743-B39E-194A9F401754}" destId="{8113E6BE-9B7E-E94F-ACC3-8DA94638585C}" srcOrd="0" destOrd="0" presId="urn:microsoft.com/office/officeart/2008/layout/LinedList"/>
    <dgm:cxn modelId="{F7954D0E-0AF7-0948-9C3C-7FE08E91122D}" type="presParOf" srcId="{98586043-686B-D743-B39E-194A9F401754}" destId="{D8696D0A-3287-D643-91F0-D8F00145C729}" srcOrd="1" destOrd="0" presId="urn:microsoft.com/office/officeart/2008/layout/LinedList"/>
    <dgm:cxn modelId="{D086C20F-4170-7A42-ADBA-9FD24994BDD5}" type="presParOf" srcId="{E227EE73-8DB0-5345-A708-34EAC16B49C8}" destId="{BF518F31-B554-E046-A291-41CD2F9837D0}" srcOrd="8" destOrd="0" presId="urn:microsoft.com/office/officeart/2008/layout/LinedList"/>
    <dgm:cxn modelId="{4E838B41-5ED9-F444-9EFB-7A6C5B008D10}" type="presParOf" srcId="{E227EE73-8DB0-5345-A708-34EAC16B49C8}" destId="{40E99EA9-5E0B-0747-869F-17ED867E0F91}" srcOrd="9" destOrd="0" presId="urn:microsoft.com/office/officeart/2008/layout/LinedList"/>
    <dgm:cxn modelId="{B0B24196-35AB-174B-8393-603505BF7771}" type="presParOf" srcId="{40E99EA9-5E0B-0747-869F-17ED867E0F91}" destId="{5AB8FBE2-9F39-5A45-870D-B69EB9548163}" srcOrd="0" destOrd="0" presId="urn:microsoft.com/office/officeart/2008/layout/LinedList"/>
    <dgm:cxn modelId="{1D317B18-C2E5-904C-9305-1F0B2BA3BDF4}" type="presParOf" srcId="{40E99EA9-5E0B-0747-869F-17ED867E0F91}" destId="{08F6F291-8FFD-C14F-81E6-5E6557A6CA22}" srcOrd="1" destOrd="0" presId="urn:microsoft.com/office/officeart/2008/layout/LinedList"/>
    <dgm:cxn modelId="{AFA8EFEA-F31B-C248-9F7F-EFC524E3B8A6}" type="presParOf" srcId="{E227EE73-8DB0-5345-A708-34EAC16B49C8}" destId="{8035FA03-01BE-1A4A-AC58-73B02F058923}" srcOrd="10" destOrd="0" presId="urn:microsoft.com/office/officeart/2008/layout/LinedList"/>
    <dgm:cxn modelId="{24FD97A2-D172-F84A-B057-1808636DABBA}" type="presParOf" srcId="{E227EE73-8DB0-5345-A708-34EAC16B49C8}" destId="{9D6AF843-9195-FE43-9611-26624A9730AD}" srcOrd="11" destOrd="0" presId="urn:microsoft.com/office/officeart/2008/layout/LinedList"/>
    <dgm:cxn modelId="{BD0A099F-4C45-A945-92F1-BE8AC15AA79C}" type="presParOf" srcId="{9D6AF843-9195-FE43-9611-26624A9730AD}" destId="{EA69952D-8506-EC44-8715-FB36ABB83363}" srcOrd="0" destOrd="0" presId="urn:microsoft.com/office/officeart/2008/layout/LinedList"/>
    <dgm:cxn modelId="{05FA3FF0-86E9-9F46-AC87-7EB8769260AA}" type="presParOf" srcId="{9D6AF843-9195-FE43-9611-26624A9730AD}" destId="{08108389-DFC9-4643-B23C-E7224A493BA4}" srcOrd="1" destOrd="0" presId="urn:microsoft.com/office/officeart/2008/layout/LinedList"/>
    <dgm:cxn modelId="{A5EEC9E0-A4A4-BA48-A1C7-566240634CC4}" type="presParOf" srcId="{E227EE73-8DB0-5345-A708-34EAC16B49C8}" destId="{EF39F13E-3AC4-9046-97F2-01D0229FD18D}" srcOrd="12" destOrd="0" presId="urn:microsoft.com/office/officeart/2008/layout/LinedList"/>
    <dgm:cxn modelId="{781E21AE-8DEB-544A-A004-35178193BF7E}" type="presParOf" srcId="{E227EE73-8DB0-5345-A708-34EAC16B49C8}" destId="{E4391432-F095-2F41-B8DF-B14CC8207694}" srcOrd="13" destOrd="0" presId="urn:microsoft.com/office/officeart/2008/layout/LinedList"/>
    <dgm:cxn modelId="{7023D2D7-879F-CE4E-AAF7-818621AC9823}" type="presParOf" srcId="{E4391432-F095-2F41-B8DF-B14CC8207694}" destId="{8D61CE80-095E-D04F-B03F-3DE886A24C7D}" srcOrd="0" destOrd="0" presId="urn:microsoft.com/office/officeart/2008/layout/LinedList"/>
    <dgm:cxn modelId="{6E702236-FE5F-6240-B3DB-6DD56FE335B2}" type="presParOf" srcId="{E4391432-F095-2F41-B8DF-B14CC8207694}" destId="{44F9F1ED-0BCF-EC41-8932-6786E91EADA3}" srcOrd="1" destOrd="0" presId="urn:microsoft.com/office/officeart/2008/layout/LinedList"/>
    <dgm:cxn modelId="{14A676D0-0730-A240-9103-371C9875BDF2}" type="presParOf" srcId="{E227EE73-8DB0-5345-A708-34EAC16B49C8}" destId="{451D17E9-8F4F-924F-AE0D-C219D63E1294}" srcOrd="14" destOrd="0" presId="urn:microsoft.com/office/officeart/2008/layout/LinedList"/>
    <dgm:cxn modelId="{7074AC4A-9607-6449-A7D0-6202161FE6AE}" type="presParOf" srcId="{E227EE73-8DB0-5345-A708-34EAC16B49C8}" destId="{A6DE56EB-2F94-1049-A4D3-39F6178EE6F4}" srcOrd="15" destOrd="0" presId="urn:microsoft.com/office/officeart/2008/layout/LinedList"/>
    <dgm:cxn modelId="{8B978D30-2031-2F4D-853F-276D0C11E1D1}" type="presParOf" srcId="{A6DE56EB-2F94-1049-A4D3-39F6178EE6F4}" destId="{B091C0B4-9747-7443-92B3-B0D346C7AC0A}" srcOrd="0" destOrd="0" presId="urn:microsoft.com/office/officeart/2008/layout/LinedList"/>
    <dgm:cxn modelId="{A9EC4285-E64E-1A4D-B456-6867947C8838}" type="presParOf" srcId="{A6DE56EB-2F94-1049-A4D3-39F6178EE6F4}" destId="{5F9743FE-C709-8648-9E73-74E545F1AD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BB997-8B44-D44D-A964-7AFACA134ED7}">
      <dsp:nvSpPr>
        <dsp:cNvPr id="0" name=""/>
        <dsp:cNvSpPr/>
      </dsp:nvSpPr>
      <dsp:spPr>
        <a:xfrm>
          <a:off x="0" y="48340"/>
          <a:ext cx="499503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Prerequisites </a:t>
          </a:r>
        </a:p>
      </dsp:txBody>
      <dsp:txXfrm>
        <a:off x="23417" y="71757"/>
        <a:ext cx="4948205" cy="432866"/>
      </dsp:txXfrm>
    </dsp:sp>
    <dsp:sp modelId="{D7FB8C08-629D-B64C-8C02-A345E9F1A2B4}">
      <dsp:nvSpPr>
        <dsp:cNvPr id="0" name=""/>
        <dsp:cNvSpPr/>
      </dsp:nvSpPr>
      <dsp:spPr>
        <a:xfrm>
          <a:off x="0" y="585640"/>
          <a:ext cx="499503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Evacuation Options Summary  </a:t>
          </a:r>
        </a:p>
      </dsp:txBody>
      <dsp:txXfrm>
        <a:off x="23417" y="609057"/>
        <a:ext cx="4948205" cy="432866"/>
      </dsp:txXfrm>
    </dsp:sp>
    <dsp:sp modelId="{6F766E84-9A52-B640-B832-9F1A880993DA}">
      <dsp:nvSpPr>
        <dsp:cNvPr id="0" name=""/>
        <dsp:cNvSpPr/>
      </dsp:nvSpPr>
      <dsp:spPr>
        <a:xfrm>
          <a:off x="0" y="1122940"/>
          <a:ext cx="499503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Task Organization </a:t>
          </a:r>
        </a:p>
      </dsp:txBody>
      <dsp:txXfrm>
        <a:off x="23417" y="1146357"/>
        <a:ext cx="4948205" cy="432866"/>
      </dsp:txXfrm>
    </dsp:sp>
    <dsp:sp modelId="{6F196577-C865-494C-954C-466D860FB1B2}">
      <dsp:nvSpPr>
        <dsp:cNvPr id="0" name=""/>
        <dsp:cNvSpPr/>
      </dsp:nvSpPr>
      <dsp:spPr>
        <a:xfrm>
          <a:off x="0" y="1660240"/>
          <a:ext cx="499503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Actions On</a:t>
          </a:r>
        </a:p>
      </dsp:txBody>
      <dsp:txXfrm>
        <a:off x="23417" y="1683657"/>
        <a:ext cx="4948205" cy="432866"/>
      </dsp:txXfrm>
    </dsp:sp>
    <dsp:sp modelId="{0F36DF4B-D90B-A948-9DF6-0D822A8719EA}">
      <dsp:nvSpPr>
        <dsp:cNvPr id="0" name=""/>
        <dsp:cNvSpPr/>
      </dsp:nvSpPr>
      <dsp:spPr>
        <a:xfrm>
          <a:off x="0" y="2197540"/>
          <a:ext cx="499503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Operational Phases- Spot Maps </a:t>
          </a:r>
        </a:p>
      </dsp:txBody>
      <dsp:txXfrm>
        <a:off x="23417" y="2220957"/>
        <a:ext cx="4948205" cy="432866"/>
      </dsp:txXfrm>
    </dsp:sp>
    <dsp:sp modelId="{4A027B9B-5372-AA4D-B257-19AF8013582C}">
      <dsp:nvSpPr>
        <dsp:cNvPr id="0" name=""/>
        <dsp:cNvSpPr/>
      </dsp:nvSpPr>
      <dsp:spPr>
        <a:xfrm>
          <a:off x="0" y="2677240"/>
          <a:ext cx="4995039" cy="82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593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PHASE 1 Pre-Evacuation Administration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PHASE 2 Evacuation Departure Plan 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PHASE 3 Evacuation Arrival Plan </a:t>
          </a:r>
        </a:p>
      </dsp:txBody>
      <dsp:txXfrm>
        <a:off x="0" y="2677240"/>
        <a:ext cx="4995039" cy="828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3E4ACF-22E9-429B-96FB-2DCF7F064D7B}">
      <dsp:nvSpPr>
        <dsp:cNvPr id="0" name=""/>
        <dsp:cNvSpPr/>
      </dsp:nvSpPr>
      <dsp:spPr>
        <a:xfrm>
          <a:off x="256463" y="438491"/>
          <a:ext cx="800982" cy="8009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B111E4-E8ED-4DF7-AAAD-788F44D6F733}">
      <dsp:nvSpPr>
        <dsp:cNvPr id="0" name=""/>
        <dsp:cNvSpPr/>
      </dsp:nvSpPr>
      <dsp:spPr>
        <a:xfrm>
          <a:off x="427164" y="609193"/>
          <a:ext cx="459580" cy="4595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F3866-A62D-40C0-B051-0D26B96772E5}">
      <dsp:nvSpPr>
        <dsp:cNvPr id="0" name=""/>
        <dsp:cNvSpPr/>
      </dsp:nvSpPr>
      <dsp:spPr>
        <a:xfrm>
          <a:off x="411" y="1488960"/>
          <a:ext cx="1313085" cy="52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CONOPS Approval </a:t>
          </a:r>
        </a:p>
      </dsp:txBody>
      <dsp:txXfrm>
        <a:off x="411" y="1488960"/>
        <a:ext cx="1313085" cy="525234"/>
      </dsp:txXfrm>
    </dsp:sp>
    <dsp:sp modelId="{252DD958-EE61-42F3-8CB4-A81572403781}">
      <dsp:nvSpPr>
        <dsp:cNvPr id="0" name=""/>
        <dsp:cNvSpPr/>
      </dsp:nvSpPr>
      <dsp:spPr>
        <a:xfrm>
          <a:off x="1799339" y="438491"/>
          <a:ext cx="800982" cy="8009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6EC5A-AAAF-4F99-A297-ABA95A00674E}">
      <dsp:nvSpPr>
        <dsp:cNvPr id="0" name=""/>
        <dsp:cNvSpPr/>
      </dsp:nvSpPr>
      <dsp:spPr>
        <a:xfrm>
          <a:off x="1970040" y="609193"/>
          <a:ext cx="459580" cy="4595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9E1E9-CB56-487C-8D13-05B131212B5D}">
      <dsp:nvSpPr>
        <dsp:cNvPr id="0" name=""/>
        <dsp:cNvSpPr/>
      </dsp:nvSpPr>
      <dsp:spPr>
        <a:xfrm>
          <a:off x="1543287" y="1488960"/>
          <a:ext cx="1313085" cy="52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Staff Lists </a:t>
          </a:r>
        </a:p>
      </dsp:txBody>
      <dsp:txXfrm>
        <a:off x="1543287" y="1488960"/>
        <a:ext cx="1313085" cy="525234"/>
      </dsp:txXfrm>
    </dsp:sp>
    <dsp:sp modelId="{EFBA1280-9721-4794-A3F7-33E5896F8E33}">
      <dsp:nvSpPr>
        <dsp:cNvPr id="0" name=""/>
        <dsp:cNvSpPr/>
      </dsp:nvSpPr>
      <dsp:spPr>
        <a:xfrm>
          <a:off x="3342215" y="438491"/>
          <a:ext cx="800982" cy="8009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F0415-2775-43EB-A24F-551D8C1D535B}">
      <dsp:nvSpPr>
        <dsp:cNvPr id="0" name=""/>
        <dsp:cNvSpPr/>
      </dsp:nvSpPr>
      <dsp:spPr>
        <a:xfrm>
          <a:off x="3512916" y="609193"/>
          <a:ext cx="459580" cy="4595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6E8F9-784A-43D0-BE22-6EDD361D5C67}">
      <dsp:nvSpPr>
        <dsp:cNvPr id="0" name=""/>
        <dsp:cNvSpPr/>
      </dsp:nvSpPr>
      <dsp:spPr>
        <a:xfrm>
          <a:off x="3086163" y="1488960"/>
          <a:ext cx="1313085" cy="52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Cash </a:t>
          </a:r>
        </a:p>
      </dsp:txBody>
      <dsp:txXfrm>
        <a:off x="3086163" y="1488960"/>
        <a:ext cx="1313085" cy="525234"/>
      </dsp:txXfrm>
    </dsp:sp>
    <dsp:sp modelId="{92652DBC-A1C9-4E2C-97EA-F32ED04AD95C}">
      <dsp:nvSpPr>
        <dsp:cNvPr id="0" name=""/>
        <dsp:cNvSpPr/>
      </dsp:nvSpPr>
      <dsp:spPr>
        <a:xfrm>
          <a:off x="4885091" y="438491"/>
          <a:ext cx="800982" cy="8009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5E7DE9-8E79-4180-80E0-8F4CC90E8609}">
      <dsp:nvSpPr>
        <dsp:cNvPr id="0" name=""/>
        <dsp:cNvSpPr/>
      </dsp:nvSpPr>
      <dsp:spPr>
        <a:xfrm>
          <a:off x="5055792" y="609193"/>
          <a:ext cx="459580" cy="4595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FB070-000D-44C5-8EFC-6BC00BE936B4}">
      <dsp:nvSpPr>
        <dsp:cNvPr id="0" name=""/>
        <dsp:cNvSpPr/>
      </dsp:nvSpPr>
      <dsp:spPr>
        <a:xfrm>
          <a:off x="4629039" y="1488960"/>
          <a:ext cx="1313085" cy="52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Travel Documents </a:t>
          </a:r>
        </a:p>
      </dsp:txBody>
      <dsp:txXfrm>
        <a:off x="4629039" y="1488960"/>
        <a:ext cx="1313085" cy="525234"/>
      </dsp:txXfrm>
    </dsp:sp>
    <dsp:sp modelId="{2FA8812F-BD38-4165-91AB-C517AB6FBFF9}">
      <dsp:nvSpPr>
        <dsp:cNvPr id="0" name=""/>
        <dsp:cNvSpPr/>
      </dsp:nvSpPr>
      <dsp:spPr>
        <a:xfrm>
          <a:off x="6427967" y="438491"/>
          <a:ext cx="800982" cy="8009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535B2-E018-4C5A-ADEC-42175EA2A878}">
      <dsp:nvSpPr>
        <dsp:cNvPr id="0" name=""/>
        <dsp:cNvSpPr/>
      </dsp:nvSpPr>
      <dsp:spPr>
        <a:xfrm>
          <a:off x="6598668" y="609193"/>
          <a:ext cx="459580" cy="4595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48210-36BD-4B03-AD2C-2C4A8E7DEE4C}">
      <dsp:nvSpPr>
        <dsp:cNvPr id="0" name=""/>
        <dsp:cNvSpPr/>
      </dsp:nvSpPr>
      <dsp:spPr>
        <a:xfrm>
          <a:off x="6171915" y="1488960"/>
          <a:ext cx="1313085" cy="52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Transportation </a:t>
          </a:r>
        </a:p>
      </dsp:txBody>
      <dsp:txXfrm>
        <a:off x="6171915" y="1488960"/>
        <a:ext cx="1313085" cy="5252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10A7DF-CE9A-8A4D-8755-F03A73BD6089}">
      <dsp:nvSpPr>
        <dsp:cNvPr id="0" name=""/>
        <dsp:cNvSpPr/>
      </dsp:nvSpPr>
      <dsp:spPr>
        <a:xfrm>
          <a:off x="754959" y="246552"/>
          <a:ext cx="3861645" cy="4925568"/>
        </a:xfrm>
        <a:prstGeom prst="roundRect">
          <a:avLst/>
        </a:prstGeom>
        <a:blipFill rotWithShape="1">
          <a:blip xmlns:r="http://schemas.openxmlformats.org/officeDocument/2006/relationships" r:embed="rId1"/>
          <a:srcRect/>
          <a:stretch>
            <a:fillRect l="-10000" r="-1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463D4-E63E-9246-B25E-DA4F83C81524}">
      <dsp:nvSpPr>
        <dsp:cNvPr id="0" name=""/>
        <dsp:cNvSpPr/>
      </dsp:nvSpPr>
      <dsp:spPr>
        <a:xfrm>
          <a:off x="1585386" y="191474"/>
          <a:ext cx="2624382" cy="50110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b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002060"/>
              </a:solidFill>
            </a:rPr>
            <a:t>Critically Reflection</a:t>
          </a:r>
        </a:p>
      </dsp:txBody>
      <dsp:txXfrm>
        <a:off x="1585386" y="191474"/>
        <a:ext cx="2624382" cy="501107"/>
      </dsp:txXfrm>
    </dsp:sp>
    <dsp:sp modelId="{E2865E9F-E638-9642-B2AB-D5CBC3B8E3CD}">
      <dsp:nvSpPr>
        <dsp:cNvPr id="0" name=""/>
        <dsp:cNvSpPr/>
      </dsp:nvSpPr>
      <dsp:spPr>
        <a:xfrm>
          <a:off x="4397118" y="3031"/>
          <a:ext cx="784435" cy="784435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6000" r="-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778B51-3E43-4144-B1DD-C9B5BCAAE99F}">
      <dsp:nvSpPr>
        <dsp:cNvPr id="0" name=""/>
        <dsp:cNvSpPr/>
      </dsp:nvSpPr>
      <dsp:spPr>
        <a:xfrm>
          <a:off x="5181554" y="3031"/>
          <a:ext cx="2018755" cy="78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31750" rIns="63500" bIns="31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002060"/>
              </a:solidFill>
            </a:rPr>
            <a:t>Impact</a:t>
          </a:r>
        </a:p>
      </dsp:txBody>
      <dsp:txXfrm>
        <a:off x="5181554" y="3031"/>
        <a:ext cx="2018755" cy="784435"/>
      </dsp:txXfrm>
    </dsp:sp>
    <dsp:sp modelId="{9C57A569-589C-3E48-88DF-8A6CE6789159}">
      <dsp:nvSpPr>
        <dsp:cNvPr id="0" name=""/>
        <dsp:cNvSpPr/>
      </dsp:nvSpPr>
      <dsp:spPr>
        <a:xfrm>
          <a:off x="4397118" y="928665"/>
          <a:ext cx="784435" cy="784435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l="-35000" r="-3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83E5D-3E1A-2C47-A049-A77F8C39E2BE}">
      <dsp:nvSpPr>
        <dsp:cNvPr id="0" name=""/>
        <dsp:cNvSpPr/>
      </dsp:nvSpPr>
      <dsp:spPr>
        <a:xfrm>
          <a:off x="5181554" y="928665"/>
          <a:ext cx="2018755" cy="78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31750" rIns="63500" bIns="31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002060"/>
              </a:solidFill>
            </a:rPr>
            <a:t>Consequences</a:t>
          </a:r>
        </a:p>
      </dsp:txBody>
      <dsp:txXfrm>
        <a:off x="5181554" y="928665"/>
        <a:ext cx="2018755" cy="784435"/>
      </dsp:txXfrm>
    </dsp:sp>
    <dsp:sp modelId="{E78B6654-CD71-CD48-98BA-810CAAF1F58C}">
      <dsp:nvSpPr>
        <dsp:cNvPr id="0" name=""/>
        <dsp:cNvSpPr/>
      </dsp:nvSpPr>
      <dsp:spPr>
        <a:xfrm>
          <a:off x="4397118" y="1854299"/>
          <a:ext cx="784435" cy="784435"/>
        </a:xfrm>
        <a:prstGeom prst="ellipse">
          <a:avLst/>
        </a:prstGeom>
        <a:blipFill rotWithShape="1">
          <a:blip xmlns:r="http://schemas.openxmlformats.org/officeDocument/2006/relationships" r:embed="rId4"/>
          <a:srcRect/>
          <a:stretch>
            <a:fillRect l="-1000" r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A0E72-6F07-4A44-8B11-52A579C63F58}">
      <dsp:nvSpPr>
        <dsp:cNvPr id="0" name=""/>
        <dsp:cNvSpPr/>
      </dsp:nvSpPr>
      <dsp:spPr>
        <a:xfrm>
          <a:off x="5181554" y="1854299"/>
          <a:ext cx="2018755" cy="78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31750" rIns="63500" bIns="31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Ethical </a:t>
          </a:r>
          <a:r>
            <a:rPr lang="en-US" sz="2500" kern="1200" dirty="0">
              <a:solidFill>
                <a:srgbClr val="002060"/>
              </a:solidFill>
            </a:rPr>
            <a:t>dimensions</a:t>
          </a:r>
        </a:p>
      </dsp:txBody>
      <dsp:txXfrm>
        <a:off x="5181554" y="1854299"/>
        <a:ext cx="2018755" cy="784435"/>
      </dsp:txXfrm>
    </dsp:sp>
    <dsp:sp modelId="{1B1C8B93-3D69-F145-8966-F513DC27780A}">
      <dsp:nvSpPr>
        <dsp:cNvPr id="0" name=""/>
        <dsp:cNvSpPr/>
      </dsp:nvSpPr>
      <dsp:spPr>
        <a:xfrm>
          <a:off x="4397118" y="2779932"/>
          <a:ext cx="784435" cy="784435"/>
        </a:xfrm>
        <a:prstGeom prst="ellipse">
          <a:avLst/>
        </a:prstGeom>
        <a:blipFill rotWithShape="1">
          <a:blip xmlns:r="http://schemas.openxmlformats.org/officeDocument/2006/relationships" r:embed="rId5"/>
          <a:srcRect/>
          <a:stretch>
            <a:fillRect t="-9000" b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40F3B-D3C1-774C-B039-BA51612D7616}">
      <dsp:nvSpPr>
        <dsp:cNvPr id="0" name=""/>
        <dsp:cNvSpPr/>
      </dsp:nvSpPr>
      <dsp:spPr>
        <a:xfrm>
          <a:off x="5181554" y="2779932"/>
          <a:ext cx="2003977" cy="78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31750" rIns="63500" bIns="31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Own actions and </a:t>
          </a:r>
          <a:r>
            <a:rPr lang="en-US" sz="2500" kern="1200" dirty="0">
              <a:solidFill>
                <a:srgbClr val="002060"/>
              </a:solidFill>
            </a:rPr>
            <a:t>decisions</a:t>
          </a:r>
          <a:r>
            <a:rPr lang="en-US" sz="2500" kern="1200" dirty="0"/>
            <a:t> </a:t>
          </a:r>
        </a:p>
      </dsp:txBody>
      <dsp:txXfrm>
        <a:off x="5181554" y="2779932"/>
        <a:ext cx="2003977" cy="784435"/>
      </dsp:txXfrm>
    </dsp:sp>
    <dsp:sp modelId="{6336A866-D114-AA41-A054-7F9D3C49A3C1}">
      <dsp:nvSpPr>
        <dsp:cNvPr id="0" name=""/>
        <dsp:cNvSpPr/>
      </dsp:nvSpPr>
      <dsp:spPr>
        <a:xfrm>
          <a:off x="4397118" y="3705566"/>
          <a:ext cx="784435" cy="784435"/>
        </a:xfrm>
        <a:prstGeom prst="ellipse">
          <a:avLst/>
        </a:prstGeom>
        <a:blipFill rotWithShape="1">
          <a:blip xmlns:r="http://schemas.openxmlformats.org/officeDocument/2006/relationships" r:embed="rId6"/>
          <a:srcRect/>
          <a:stretch>
            <a:fillRect l="-11000" r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8E9CF-3FBD-544E-A3B4-584C3A281DCC}">
      <dsp:nvSpPr>
        <dsp:cNvPr id="0" name=""/>
        <dsp:cNvSpPr/>
      </dsp:nvSpPr>
      <dsp:spPr>
        <a:xfrm>
          <a:off x="5181554" y="3705566"/>
          <a:ext cx="2018755" cy="78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31750" rIns="63500" bIns="31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002060"/>
              </a:solidFill>
            </a:rPr>
            <a:t>Actions</a:t>
          </a:r>
          <a:r>
            <a:rPr lang="en-US" sz="2500" kern="1200" dirty="0"/>
            <a:t> of others</a:t>
          </a:r>
        </a:p>
      </dsp:txBody>
      <dsp:txXfrm>
        <a:off x="5181554" y="3705566"/>
        <a:ext cx="2018755" cy="784435"/>
      </dsp:txXfrm>
    </dsp:sp>
    <dsp:sp modelId="{9F73BA33-16C5-A442-8CD5-3376BD0062F6}">
      <dsp:nvSpPr>
        <dsp:cNvPr id="0" name=""/>
        <dsp:cNvSpPr/>
      </dsp:nvSpPr>
      <dsp:spPr>
        <a:xfrm>
          <a:off x="4397118" y="4631199"/>
          <a:ext cx="784435" cy="784435"/>
        </a:xfrm>
        <a:prstGeom prst="ellipse">
          <a:avLst/>
        </a:prstGeom>
        <a:blipFill rotWithShape="1">
          <a:blip xmlns:r="http://schemas.openxmlformats.org/officeDocument/2006/relationships" r:embed="rId7"/>
          <a:srcRect/>
          <a:stretch>
            <a:fillRect t="-1000" b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72CCC-39E6-034F-95F2-0BE6575E0455}">
      <dsp:nvSpPr>
        <dsp:cNvPr id="0" name=""/>
        <dsp:cNvSpPr/>
      </dsp:nvSpPr>
      <dsp:spPr>
        <a:xfrm>
          <a:off x="5181554" y="4631199"/>
          <a:ext cx="2018755" cy="784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0" tIns="31750" rIns="63500" bIns="317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Effectiveness of responses</a:t>
          </a:r>
        </a:p>
      </dsp:txBody>
      <dsp:txXfrm>
        <a:off x="5181554" y="4631199"/>
        <a:ext cx="2018755" cy="7844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6FEEF-EFBB-A043-AA47-4F4C33FFBBBF}">
      <dsp:nvSpPr>
        <dsp:cNvPr id="0" name=""/>
        <dsp:cNvSpPr/>
      </dsp:nvSpPr>
      <dsp:spPr>
        <a:xfrm>
          <a:off x="0" y="0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21AEA-DD7B-AC4A-8900-2D306F3FAA0A}">
      <dsp:nvSpPr>
        <dsp:cNvPr id="0" name=""/>
        <dsp:cNvSpPr/>
      </dsp:nvSpPr>
      <dsp:spPr>
        <a:xfrm>
          <a:off x="0" y="0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Communication</a:t>
          </a:r>
        </a:p>
      </dsp:txBody>
      <dsp:txXfrm>
        <a:off x="0" y="0"/>
        <a:ext cx="6555347" cy="693255"/>
      </dsp:txXfrm>
    </dsp:sp>
    <dsp:sp modelId="{EAF270DC-550D-8C47-9C2A-74AEAC081CAA}">
      <dsp:nvSpPr>
        <dsp:cNvPr id="0" name=""/>
        <dsp:cNvSpPr/>
      </dsp:nvSpPr>
      <dsp:spPr>
        <a:xfrm>
          <a:off x="0" y="693255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3FABC-1ED8-524E-A186-28B233402E11}">
      <dsp:nvSpPr>
        <dsp:cNvPr id="0" name=""/>
        <dsp:cNvSpPr/>
      </dsp:nvSpPr>
      <dsp:spPr>
        <a:xfrm>
          <a:off x="0" y="693255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Ground Networks </a:t>
          </a:r>
        </a:p>
      </dsp:txBody>
      <dsp:txXfrm>
        <a:off x="0" y="693255"/>
        <a:ext cx="6555347" cy="693255"/>
      </dsp:txXfrm>
    </dsp:sp>
    <dsp:sp modelId="{6B2ADC6B-18B3-8041-A4C4-1759FC9A32B3}">
      <dsp:nvSpPr>
        <dsp:cNvPr id="0" name=""/>
        <dsp:cNvSpPr/>
      </dsp:nvSpPr>
      <dsp:spPr>
        <a:xfrm>
          <a:off x="0" y="1386511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1BD71-1FF3-A94F-9E75-6DF2CD33D457}">
      <dsp:nvSpPr>
        <dsp:cNvPr id="0" name=""/>
        <dsp:cNvSpPr/>
      </dsp:nvSpPr>
      <dsp:spPr>
        <a:xfrm>
          <a:off x="0" y="1386511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Route Options </a:t>
          </a:r>
        </a:p>
      </dsp:txBody>
      <dsp:txXfrm>
        <a:off x="0" y="1386511"/>
        <a:ext cx="6555347" cy="693255"/>
      </dsp:txXfrm>
    </dsp:sp>
    <dsp:sp modelId="{421B5DF2-8111-E345-96F7-ADA51A7E7A36}">
      <dsp:nvSpPr>
        <dsp:cNvPr id="0" name=""/>
        <dsp:cNvSpPr/>
      </dsp:nvSpPr>
      <dsp:spPr>
        <a:xfrm>
          <a:off x="0" y="2079767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3E6BE-9B7E-E94F-ACC3-8DA94638585C}">
      <dsp:nvSpPr>
        <dsp:cNvPr id="0" name=""/>
        <dsp:cNvSpPr/>
      </dsp:nvSpPr>
      <dsp:spPr>
        <a:xfrm>
          <a:off x="0" y="2079767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Border Familiarity  </a:t>
          </a:r>
        </a:p>
      </dsp:txBody>
      <dsp:txXfrm>
        <a:off x="0" y="2079767"/>
        <a:ext cx="6555347" cy="693255"/>
      </dsp:txXfrm>
    </dsp:sp>
    <dsp:sp modelId="{BF518F31-B554-E046-A291-41CD2F9837D0}">
      <dsp:nvSpPr>
        <dsp:cNvPr id="0" name=""/>
        <dsp:cNvSpPr/>
      </dsp:nvSpPr>
      <dsp:spPr>
        <a:xfrm>
          <a:off x="0" y="2773023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8FBE2-9F39-5A45-870D-B69EB9548163}">
      <dsp:nvSpPr>
        <dsp:cNvPr id="0" name=""/>
        <dsp:cNvSpPr/>
      </dsp:nvSpPr>
      <dsp:spPr>
        <a:xfrm>
          <a:off x="0" y="2773023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Master List Manifest  </a:t>
          </a:r>
        </a:p>
      </dsp:txBody>
      <dsp:txXfrm>
        <a:off x="0" y="2773023"/>
        <a:ext cx="6555347" cy="693255"/>
      </dsp:txXfrm>
    </dsp:sp>
    <dsp:sp modelId="{8035FA03-01BE-1A4A-AC58-73B02F058923}">
      <dsp:nvSpPr>
        <dsp:cNvPr id="0" name=""/>
        <dsp:cNvSpPr/>
      </dsp:nvSpPr>
      <dsp:spPr>
        <a:xfrm>
          <a:off x="0" y="3466279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9952D-8506-EC44-8715-FB36ABB83363}">
      <dsp:nvSpPr>
        <dsp:cNvPr id="0" name=""/>
        <dsp:cNvSpPr/>
      </dsp:nvSpPr>
      <dsp:spPr>
        <a:xfrm>
          <a:off x="0" y="3466279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Evacuation CONOPS  </a:t>
          </a:r>
        </a:p>
      </dsp:txBody>
      <dsp:txXfrm>
        <a:off x="0" y="3466279"/>
        <a:ext cx="6555347" cy="693255"/>
      </dsp:txXfrm>
    </dsp:sp>
    <dsp:sp modelId="{EF39F13E-3AC4-9046-97F2-01D0229FD18D}">
      <dsp:nvSpPr>
        <dsp:cNvPr id="0" name=""/>
        <dsp:cNvSpPr/>
      </dsp:nvSpPr>
      <dsp:spPr>
        <a:xfrm>
          <a:off x="0" y="4159535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61CE80-095E-D04F-B03F-3DE886A24C7D}">
      <dsp:nvSpPr>
        <dsp:cNvPr id="0" name=""/>
        <dsp:cNvSpPr/>
      </dsp:nvSpPr>
      <dsp:spPr>
        <a:xfrm>
          <a:off x="0" y="4159535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Evacuation Modalities </a:t>
          </a:r>
        </a:p>
      </dsp:txBody>
      <dsp:txXfrm>
        <a:off x="0" y="4159535"/>
        <a:ext cx="6555347" cy="693255"/>
      </dsp:txXfrm>
    </dsp:sp>
    <dsp:sp modelId="{451D17E9-8F4F-924F-AE0D-C219D63E1294}">
      <dsp:nvSpPr>
        <dsp:cNvPr id="0" name=""/>
        <dsp:cNvSpPr/>
      </dsp:nvSpPr>
      <dsp:spPr>
        <a:xfrm>
          <a:off x="0" y="4852791"/>
          <a:ext cx="65553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1C0B4-9747-7443-92B3-B0D346C7AC0A}">
      <dsp:nvSpPr>
        <dsp:cNvPr id="0" name=""/>
        <dsp:cNvSpPr/>
      </dsp:nvSpPr>
      <dsp:spPr>
        <a:xfrm>
          <a:off x="0" y="4852791"/>
          <a:ext cx="6555347" cy="693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Post Evacuation Administration</a:t>
          </a:r>
        </a:p>
      </dsp:txBody>
      <dsp:txXfrm>
        <a:off x="0" y="4852791"/>
        <a:ext cx="6555347" cy="693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ccentedPicture">
  <dgm:title val=""/>
  <dgm:desc val=""/>
  <dgm:catLst>
    <dgm:cat type="picture" pri="1000"/>
    <dgm:cat type="pictureconver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</dgm:varLst>
    <dgm:alg type="composite"/>
    <dgm:shape xmlns:r="http://schemas.openxmlformats.org/officeDocument/2006/relationships" r:blip="">
      <dgm:adjLst/>
    </dgm:shape>
    <dgm:choose name="Name1">
      <dgm:if name="Name2" axis="ch" ptType="node" func="cnt" op="lte" val="1">
        <dgm:constrLst>
          <dgm:constr type="h" for="ch" forName="picture_1" refType="h"/>
          <dgm:constr type="w" for="ch" forName="picture_1" refType="h" refFor="ch" refForName="picture_1" op="equ" fact="0.784"/>
          <dgm:constr type="l" for="ch" forName="picture_1"/>
          <dgm:constr type="t" for="ch" forName="picture_1"/>
          <dgm:constr type="w" for="ch" forName="text_1" refType="w" refFor="ch" refForName="picture_1" fact="0.77"/>
          <dgm:constr type="h" for="ch" forName="text_1" refType="h" refFor="ch" refForName="picture_1" fact="0.6"/>
          <dgm:constr type="l" for="ch" forName="text_1" refType="w" refFor="ch" refForName="picture_1" fact="0.04"/>
          <dgm:constr type="t" for="ch" forName="text_1" refType="h" refFor="ch" refForName="picture_1" fact="0.4"/>
        </dgm:constrLst>
      </dgm:if>
      <dgm:if name="Name3" axis="ch" ptType="node" func="cnt" op="lte" val="5">
        <dgm:choose name="Name4">
          <dgm:if name="Name5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6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if>
      <dgm:else name="Name7">
        <dgm:choose name="Name8">
          <dgm:if name="Name9" func="var" arg="dir" op="equ" val="norm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l" for="ch" forName="picture_1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l" for="ch" forName="text_1" refType="w" refFor="ch" refForName="picture_1" fact="0.04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r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l" for="ch" forName="maxNode" refType="r" refFor="ch" refForName="picture_1"/>
              <dgm:constr type="lOff" for="ch" forName="maxNode" refType="h" refFor="des" refForName="pair" fact="0.5"/>
              <dgm:constr type="r" for="ch" forName="maxNode" refType="w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if>
          <dgm:else name="Name10">
            <dgm:constrLst>
              <dgm:constr type="h" for="ch" forName="picture_1" refType="h" fact="0.909"/>
              <dgm:constr type="w" for="ch" forName="picture_1" refType="h" refFor="ch" refForName="picture_1" op="equ" fact="0.784"/>
              <dgm:constr type="r" for="ch" forName="picture_1" refType="w"/>
              <dgm:constr type="t" for="ch" forName="picture_1" refType="h" refFor="ch" refForName="picture_1" fact="0.05"/>
              <dgm:constr type="w" for="ch" forName="picture_1" refType="w" op="lte" fact="0.588"/>
              <dgm:constr type="w" for="ch" forName="text_1" refType="w" refFor="ch" refForName="picture_1" fact="0.77"/>
              <dgm:constr type="h" for="ch" forName="text_1" refType="h" refFor="ch" refForName="picture_1" fact="0.6"/>
              <dgm:constr type="r" for="ch" forName="text_1" refType="w"/>
              <dgm:constr type="t" for="ch" forName="text_1" refType="h" refFor="ch" refForName="picture_1" fact="0.41"/>
              <dgm:constr type="w" for="ch" forName="linV" refType="w"/>
              <dgm:constr type="h" for="ch" forName="linV" refType="h" refFor="ch" refForName="picture_1" fact="1.1"/>
              <dgm:constr type="l" for="ch" forName="linV"/>
              <dgm:constr type="t" for="ch" forName="linV"/>
              <dgm:constr type="userC" for="des" forName="pair" refType="l" refFor="ch" refForName="picture_1"/>
              <dgm:constr type="h" for="des" forName="pair" refType="h" refFor="ch" refForName="picture_1" fact="0.27"/>
              <dgm:constr type="h" for="des" forName="spaceV" refType="h" refFor="ch" refForName="picture_1" fact="0.0486"/>
              <dgm:constr type="r" for="ch" forName="maxNode" refType="l" refFor="ch" refForName="picture_1"/>
              <dgm:constr type="rOff" for="ch" forName="maxNode" refType="h" refFor="des" refForName="pair" fact="-0.5"/>
              <dgm:constr type="l" for="ch" forName="maxNode"/>
              <dgm:constr type="t" for="ch" forName="maxNode"/>
              <dgm:constr type="h" for="ch" forName="maxNode" val="1"/>
              <dgm:constr type="userW" for="des" forName="desText" refType="w" refFor="ch" refForName="maxNode"/>
            </dgm:constrLst>
          </dgm:else>
        </dgm:choose>
      </dgm:else>
    </dgm:choose>
    <dgm:forEach name="Name11" axis="ch" ptType="sibTrans" hideLastTrans="0" cnt="1">
      <dgm:layoutNode name="picture_1" styleLbl="bgImgPlace1">
        <dgm:alg type="sp"/>
        <dgm:shape xmlns:r="http://schemas.openxmlformats.org/officeDocument/2006/relationships" type="roundRect" r:blip="" blipPhldr="1">
          <dgm:adjLst/>
        </dgm:shape>
        <dgm:presOf axis="self"/>
      </dgm:layoutNode>
    </dgm:forEach>
    <dgm:forEach name="Name12" axis="ch" ptType="node" cnt="1">
      <dgm:layoutNode name="text_1" styleLbl="node1">
        <dgm:varLst>
          <dgm:bulletEnabled val="1"/>
        </dgm:varLst>
        <dgm:choose name="Name13">
          <dgm:if name="Name14" func="var" arg="dir" op="equ" val="norm">
            <dgm:alg type="tx">
              <dgm:param type="txAnchorVert" val="b"/>
              <dgm:param type="parTxLTRAlign" val="l"/>
              <dgm:param type="shpTxLTRAlignCh" val="l"/>
              <dgm:param type="parTxRTLAlign" val="l"/>
              <dgm:param type="shpTxRTLAlignCh" val="l"/>
            </dgm:alg>
          </dgm:if>
          <dgm:else name="Name15">
            <dgm:alg type="tx">
              <dgm:param type="txAnchorVert" val="b"/>
              <dgm:param type="parTxLTRAlign" val="r"/>
              <dgm:param type="shpTxLTRAlignCh" val="r"/>
              <dgm:param type="parTxRTLAlign" val="r"/>
              <dgm:param type="shpTxRTLAlignCh" val="r"/>
            </dgm:alg>
          </dgm:else>
        </dgm:choose>
        <dgm:shape xmlns:r="http://schemas.openxmlformats.org/officeDocument/2006/relationships" type="rect" r:blip="" hideGeom="1">
          <dgm:adjLst/>
        </dgm:shape>
        <dgm:presOf axis="desOrSelf" ptType="node"/>
        <dgm:constrLst>
          <dgm:constr type="primFontSz" val="65"/>
          <dgm:constr type="lMarg" refType="primFontSz" fact="0.2"/>
          <dgm:constr type="rMarg" refType="primFontSz" fact="0.2"/>
          <dgm:constr type="tMarg" refType="primFontSz" fact="0.2"/>
          <dgm:constr type="bMarg" refType="primFontSz" fact="0.2"/>
        </dgm:constrLst>
        <dgm:ruleLst>
          <dgm:rule type="primFontSz" val="5" fact="NaN" max="NaN"/>
        </dgm:ruleLst>
      </dgm:layoutNode>
    </dgm:forEach>
    <dgm:choose name="Name16">
      <dgm:if name="Name17" axis="ch" ptType="node" func="cnt" op="gte" val="2">
        <dgm:layoutNode name="linV">
          <dgm:choose name="Name18">
            <dgm:if name="Name19" func="var" arg="dir" op="equ" val="norm">
              <dgm:alg type="lin">
                <dgm:param type="linDir" val="fromT"/>
                <dgm:param type="vertAlign" val="t"/>
                <dgm:param type="fallback" val="1D"/>
                <dgm:param type="horzAlign" val="l"/>
                <dgm:param type="nodeHorzAlign" val="l"/>
              </dgm:alg>
            </dgm:if>
            <dgm:else name="Name20">
              <dgm:alg type="lin">
                <dgm:param type="linDir" val="fromT"/>
                <dgm:param type="vertAlign" val="t"/>
                <dgm:param type="fallback" val="1D"/>
                <dgm:param type="horzAlign" val="r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constrLst>
            <dgm:constr type="w" for="ch" forName="spaceV" val="1"/>
            <dgm:constr type="w" for="ch" forName="pair" refType="w" op="equ"/>
            <dgm:constr type="w" for="des" forName="desText" op="equ"/>
            <dgm:constr type="primFontSz" for="des" forName="desText" op="equ" val="65"/>
          </dgm:constrLst>
          <dgm:forEach name="Name21" axis="ch" ptType="node" st="2">
            <dgm:layoutNode name="pair">
              <dgm:alg type="composite"/>
              <dgm:shape xmlns:r="http://schemas.openxmlformats.org/officeDocument/2006/relationships" r:blip="">
                <dgm:adjLst/>
              </dgm:shape>
              <dgm:choose name="Name22">
                <dgm:if name="Name23" func="var" arg="dir" op="equ" val="norm">
                  <dgm:constrLst>
                    <dgm:constr type="userC"/>
                    <dgm:constr type="l" for="ch" forName="spaceH"/>
                    <dgm:constr type="r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l" for="ch" forName="desTextWrapper" refType="r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if>
                <dgm:else name="Name24">
                  <dgm:constrLst>
                    <dgm:constr type="userC"/>
                    <dgm:constr type="r" for="ch" forName="spaceH" refType="w"/>
                    <dgm:constr type="l" for="ch" forName="spaceH" refType="userC"/>
                    <dgm:constr type="ctrY" for="ch" forName="spaceH" refType="w" fact="0.5"/>
                    <dgm:constr type="h" for="ch" forName="spaceH" val="1"/>
                    <dgm:constr type="w" for="ch" forName="desPictures" refType="h"/>
                    <dgm:constr type="h" for="ch" forName="desPictures" refType="w" refFor="ch" refForName="desPictures" op="equ"/>
                    <dgm:constr type="ctrX" for="ch" forName="desPictures" refType="userC"/>
                    <dgm:constr type="ctrY" for="ch" forName="desPictures" refType="w" fact="0.5"/>
                    <dgm:constr type="r" for="ch" forName="desTextWrapper" refType="l" refFor="ch" refForName="desPictures"/>
                    <dgm:constr type="ctrY" for="ch" forName="desTextWrapper" refType="w" fact="0.5"/>
                    <dgm:constr type="h" for="ch" forName="desTextWrapper" refType="h"/>
                    <dgm:constr type="h" for="des" forName="desText" refType="h"/>
                  </dgm:constrLst>
                </dgm:else>
              </dgm:choose>
              <dgm:layoutNode name="spaceH">
                <dgm:alg type="sp"/>
                <dgm:shape xmlns:r="http://schemas.openxmlformats.org/officeDocument/2006/relationships" type="rect" r:blip="" hideGeom="1">
                  <dgm:adjLst/>
                </dgm:shape>
                <dgm:presOf/>
              </dgm:layoutNode>
              <dgm:layoutNode name="desPictures" styleLbl="alignImgPlace1">
                <dgm:alg type="sp"/>
                <dgm:shape xmlns:r="http://schemas.openxmlformats.org/officeDocument/2006/relationships" type="ellipse" r:blip="" blipPhldr="1">
                  <dgm:adjLst/>
                </dgm:shape>
                <dgm:presOf/>
              </dgm:layoutNode>
              <dgm:layoutNode name="desTextWrapper">
                <dgm:choose name="Name25">
                  <dgm:if name="Name26" func="var" arg="dir" op="equ" val="norm">
                    <dgm:alg type="lin">
                      <dgm:param type="horzAlign" val="l"/>
                    </dgm:alg>
                  </dgm:if>
                  <dgm:else name="Name27">
                    <dgm:alg type="lin">
                      <dgm:param type="horzAlign" val="r"/>
                    </dgm:alg>
                  </dgm:else>
                </dgm:choose>
                <dgm:layoutNode name="desText" styleLbl="revTx">
                  <dgm:varLst>
                    <dgm:bulletEnabled val="1"/>
                  </dgm:varLst>
                  <dgm:choose name="Name28">
                    <dgm:if name="Name29" func="var" arg="dir" op="equ" val="norm">
                      <dgm:alg type="tx">
                        <dgm:param type="parTxLTRAlign" val="l"/>
                        <dgm:param type="shpTxLTRAlignCh" val="l"/>
                        <dgm:param type="parTxRTLAlign" val="r"/>
                        <dgm:param type="shpTxRTLAlignCh" val="r"/>
                      </dgm:alg>
                    </dgm:if>
                    <dgm:else name="Name30">
                      <dgm:alg type="tx">
                        <dgm:param type="parTxLTRAlign" val="r"/>
                        <dgm:param type="shpTxLTRAlignCh" val="r"/>
                        <dgm:param type="parTxRTLAlign" val="r"/>
                        <dgm:param type="shpTxRTLAlignCh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onstrLst>
                    <dgm:constr type="userW"/>
                    <dgm:constr type="w" refType="userW" fact="0.1"/>
                    <dgm:constr type="lMarg" refType="primFontSz" fact="0.2"/>
                    <dgm:constr type="rMarg" refType="primFontSz" fact="0.2"/>
                    <dgm:constr type="tMarg" refType="primFontSz" fact="0.1"/>
                    <dgm:constr type="bMarg" refType="primFontSz" fact="0.1"/>
                  </dgm:constrLst>
                  <dgm:ruleLst>
                    <dgm:rule type="w" val="NaN" fact="1" max="NaN"/>
                    <dgm:rule type="primFontSz" val="5" fact="NaN" max="NaN"/>
                  </dgm:ruleLst>
                </dgm:layoutNode>
              </dgm:layoutNode>
            </dgm:layoutNode>
            <dgm:forEach name="Name31" axis="followSib" ptType="sibTrans" cnt="1">
              <dgm:layoutNode name="spaceV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forEach>
          </dgm:forEach>
        </dgm:layoutNode>
      </dgm:if>
      <dgm:else name="Name32"/>
    </dgm:choose>
    <dgm:layoutNode name="maxNode">
      <dgm:alg type="lin"/>
      <dgm:shape xmlns:r="http://schemas.openxmlformats.org/officeDocument/2006/relationships" r:blip="">
        <dgm:adjLst/>
      </dgm:shape>
      <dgm:presOf/>
      <dgm:constrLst>
        <dgm:constr type="w" for="ch"/>
        <dgm:constr type="h" for="ch"/>
      </dgm:constrLst>
      <dgm:layoutNode name="Name33">
        <dgm:alg type="sp"/>
        <dgm:shape xmlns:r="http://schemas.openxmlformats.org/officeDocument/2006/relationships" r:blip="">
          <dgm:adjLst/>
        </dgm:shape>
        <dgm:presOf/>
      </dgm:layoutNod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EB6948-413B-DF4D-B4A4-7B90F9828994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785D77-E110-A542-B1FB-5773276645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74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evacuation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media.rmit.edu.au/learninglab/content/writing-academic-reflection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85D77-E110-A542-B1FB-57732766453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840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Boud</a:t>
            </a:r>
            <a:r>
              <a:rPr lang="en-US" dirty="0"/>
              <a:t>, J., Keogh, R., &amp; Walker, D. (1985). Promoting reflection in learning: A model. In D. </a:t>
            </a:r>
            <a:r>
              <a:rPr lang="en-US" dirty="0" err="1"/>
              <a:t>Boud</a:t>
            </a:r>
            <a:r>
              <a:rPr lang="en-US" dirty="0"/>
              <a:t>, R. Keogh, &amp; D. Walker (Eds.), Reflection: Turning Experience into Learning (pp. 18-40). Routledge.</a:t>
            </a:r>
            <a:br>
              <a:rPr lang="en-US" dirty="0"/>
            </a:br>
            <a:r>
              <a:rPr lang="en-US" dirty="0"/>
              <a:t>Brookfield, S. (1995). Becoming a critically reflective teacher. Jossey-Bass.</a:t>
            </a:r>
            <a:br>
              <a:rPr lang="en-US" dirty="0"/>
            </a:br>
            <a:r>
              <a:rPr lang="en-US" dirty="0"/>
              <a:t>Gibbs, G. (1988). Learning by doing: A guide to teaching and learning methods. Further Education Unit.</a:t>
            </a:r>
            <a:br>
              <a:rPr lang="en-US" dirty="0"/>
            </a:br>
            <a:r>
              <a:rPr lang="en-US" dirty="0"/>
              <a:t>Johns, C. (2000). Becoming a Reflective Practitioner. Blackwell Publishing.</a:t>
            </a:r>
            <a:br>
              <a:rPr lang="en-US" dirty="0"/>
            </a:br>
            <a:r>
              <a:rPr lang="en-US" dirty="0"/>
              <a:t>Cambridge Dictionary. (n.d.). Evacuation. Retrieved from </a:t>
            </a:r>
            <a:r>
              <a:rPr lang="en-US" dirty="0">
                <a:hlinkClick r:id="rId3"/>
              </a:rPr>
              <a:t>link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RMIT University. (n.d.). Writing an Academic Reflection. [Online]. Available: </a:t>
            </a:r>
            <a:r>
              <a:rPr lang="en-US" dirty="0">
                <a:hlinkClick r:id="rId4"/>
              </a:rPr>
              <a:t>https://emedia.rmit.edu.au/learninglab/content/writing-academic-reflection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85D77-E110-A542-B1FB-57732766453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184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85D77-E110-A542-B1FB-57732766453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66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the MASTER list we worked live.  Which have all the information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526054-4C3F-445C-8B9D-EBBE1D0EC62A}" type="slidenum">
              <a:rPr lang="en-US" altLang="zh-TW" smtClean="0"/>
              <a:pPr/>
              <a:t>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65834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85D77-E110-A542-B1FB-57732766453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55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0C550-D9CB-E813-2B30-00AF264A3E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83D52-5469-F8E6-EDB2-CE25458956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8F445-0D13-7CC5-15BA-4AB3526DE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F79FC-DCA7-0287-2E65-B4AE651D9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A1794-B73D-8C52-B5F4-9C365A772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835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A2EA4-C145-D783-EA0E-0288F8EAD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9513C-095A-15C7-E774-2CDCD8CA6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09242-49E7-91D2-C808-86824369E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7133F-A742-C2F9-47BF-76442B6DF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869E9-AF67-1E2A-D7AC-9B94F3470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248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7F119-9146-933A-AF04-21C106AAF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4E80B1-2653-F80D-4BD0-4FECF0AC4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6DCAA-69F3-3D38-0D80-28C5B0C1D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8257A-B5C0-50B4-84E8-2C6495302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F180C-3F4B-14FA-7E72-932E5B258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367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761A7-977C-B294-ED5B-901AF9754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AFB3A-BCD2-5866-1FD3-2719CEDF51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D262E9-700E-F6D0-E0A8-2A787B4E08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F8B4B-855E-8E04-82A9-EA2E57E37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3A843C-9114-03BD-5E8B-EAC1D320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3F1CEE-8673-6609-571B-FA8D79A2C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887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5D295-8FC3-273F-B4B5-1AA76324B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6B9D6F-E30C-BFA7-4A67-B08F600B5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BB487B-7E75-D1A7-70A3-D392494E1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72297-BEDB-5458-E821-E292ECD948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093F17-5837-2CEE-E1B9-754B0CFFFB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FE989E-25AE-7055-70DC-F6464ECED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B4FDE8-1725-CA44-E976-1668333CF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0AC765-1AC4-83C0-610B-F7FF2B129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054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269A-67CE-DE75-9E7C-56FB5CE73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20A8B2-94B0-B863-046C-AA832FE20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A4496-CA86-7351-B630-4ADAF0398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EB5DBA-6C1D-B779-A4F2-2CAC8C496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3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0C9107-97CC-58F8-5C69-FC2872ACD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59B1E8-F384-A894-C0FE-D53708F0B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9297E-D790-C96B-3677-DD0A1C9CC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760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9B216-F73A-65DC-CE83-0E87BCBD8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08387-10DD-EB96-302F-8058730F5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7A228C-80E7-8DAE-551A-FD67B41ECC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C5A7C-0B96-E0D6-6C70-624E52950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E0504F-3F7B-F4A4-7598-AA8C8786A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A952AA-A6AC-D1EE-AC61-876C0D645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053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7D8A4-E4D7-B3A7-760B-630073605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302CA2-2ECB-12D6-28BB-054C6E9305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76A4C-511A-92D5-5D47-A79904D6B6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A91F9A-CA26-2100-1662-30117DBCC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656B1-B82B-DA10-88E9-3DB7B2A4F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63CD4-2CA1-F698-FC1C-1B82F3D80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850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03498-59F1-BED6-43A2-C76737601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FF7692-5EAF-2012-9C4A-B004D4845B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69C3E-5DC4-C1DC-136C-5150A408D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E3913-B296-D137-71B0-CA6BDCC44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1158B-01E3-FFAA-FB01-BA7E1C979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11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B0436-2F44-1AC6-A17A-8D2A4E23A4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B9DC52-B4E2-70D1-AE0F-5C0FA146CE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7B68C-AD60-E292-F025-6395A9B7C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BB11C-3C78-0C28-8DC3-092F7CDCE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B2457-FC6D-CD78-3FE0-CBEB89470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52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7E78A6-8D68-7BA5-133A-D23E92D3F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F1ADD-4A00-BFA7-0CD0-07D1F21A1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77BD3-0B55-00B9-A762-5441A3D779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7A631-2F69-0B45-A517-EBA902AC5070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C370E-8EDC-3755-5F6A-C9AF689062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F631E-B2AA-7602-567A-08C31F3115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7FFB7-DE4F-DB41-B484-70D9921783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25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media.rmit.edu.au/learninglab/content/writing-academic-reflection" TargetMode="External"/><Relationship Id="rId2" Type="http://schemas.openxmlformats.org/officeDocument/2006/relationships/hyperlink" Target="https://dictionary.cambridge.org/dictionary/english/evacua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8B2018-BF87-AE31-EFE4-D74BE5DA32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82" r="19606" b="90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922E6-0EAF-DDDA-7E40-FFBB6AAE7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356" y="1758023"/>
            <a:ext cx="6289641" cy="416734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4800" dirty="0">
                <a:solidFill>
                  <a:srgbClr val="0070C0"/>
                </a:solidFill>
              </a:rPr>
              <a:t>Academic Reflective Analysis of an Evacuation Experience in a Conflict Zone:</a:t>
            </a:r>
            <a:br>
              <a:rPr lang="en-US" sz="4800" dirty="0">
                <a:solidFill>
                  <a:srgbClr val="0070C0"/>
                </a:solidFill>
              </a:rPr>
            </a:br>
            <a:r>
              <a:rPr lang="en-US" sz="4800" dirty="0">
                <a:solidFill>
                  <a:srgbClr val="0070C0"/>
                </a:solidFill>
              </a:rPr>
              <a:t> </a:t>
            </a:r>
            <a:br>
              <a:rPr lang="en-US" sz="4800" dirty="0">
                <a:solidFill>
                  <a:srgbClr val="0070C0"/>
                </a:solidFill>
              </a:rPr>
            </a:br>
            <a:r>
              <a:rPr lang="en-US" sz="4400" dirty="0">
                <a:solidFill>
                  <a:srgbClr val="0070C0"/>
                </a:solidFill>
              </a:rPr>
              <a:t>Sudan Evacuation – 22-24 April 2023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436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F384D-A91C-9815-2E40-D494A6E30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DIEP</a:t>
            </a:r>
          </a:p>
        </p:txBody>
      </p:sp>
      <p:pic>
        <p:nvPicPr>
          <p:cNvPr id="4" name="Content Placeholder 3" descr="A group of colorful arrows with text&#10;&#10;Description automatically generated">
            <a:extLst>
              <a:ext uri="{FF2B5EF4-FFF2-40B4-BE49-F238E27FC236}">
                <a16:creationId xmlns:a16="http://schemas.microsoft.com/office/drawing/2014/main" id="{6DB53A4A-4739-1420-757F-7CCDD3C6A3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77316" y="1300391"/>
            <a:ext cx="6780700" cy="42548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489411-4D5A-2CCF-2A93-74E53BB4162B}"/>
              </a:ext>
            </a:extLst>
          </p:cNvPr>
          <p:cNvSpPr txBox="1"/>
          <p:nvPr/>
        </p:nvSpPr>
        <p:spPr>
          <a:xfrm>
            <a:off x="717422" y="607954"/>
            <a:ext cx="42885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Analytical Process</a:t>
            </a:r>
          </a:p>
        </p:txBody>
      </p:sp>
    </p:spTree>
    <p:extLst>
      <p:ext uri="{BB962C8B-B14F-4D97-AF65-F5344CB8AC3E}">
        <p14:creationId xmlns:p14="http://schemas.microsoft.com/office/powerpoint/2010/main" val="3977580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6FCA3-322D-347E-2997-A8AEFA1C3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334" y="1784036"/>
            <a:ext cx="3435765" cy="3694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</a:rPr>
              <a:t>The Revolution and Transitional Government </a:t>
            </a:r>
          </a:p>
          <a:p>
            <a:pPr marL="0" indent="0">
              <a:buNone/>
            </a:pPr>
            <a:r>
              <a:rPr lang="en-US" sz="2000" i="1" dirty="0"/>
              <a:t>Summer of 2019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</a:rPr>
              <a:t>SAF and RSF orchestrated a coup d’état</a:t>
            </a:r>
          </a:p>
          <a:p>
            <a:pPr marL="0" indent="0">
              <a:buNone/>
            </a:pPr>
            <a:r>
              <a:rPr lang="en-US" sz="2000" i="1" dirty="0"/>
              <a:t>October 2021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00A784-438F-601F-9B6F-C0B6EF3C2D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891" r="-1" b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AAA0FA-12F3-6E81-30D4-22F5F3BA17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146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7" name="Right Arrow 6">
            <a:extLst>
              <a:ext uri="{FF2B5EF4-FFF2-40B4-BE49-F238E27FC236}">
                <a16:creationId xmlns:a16="http://schemas.microsoft.com/office/drawing/2014/main" id="{8D5AF726-361D-01E1-04E8-249C321011E3}"/>
              </a:ext>
            </a:extLst>
          </p:cNvPr>
          <p:cNvSpPr/>
          <p:nvPr/>
        </p:nvSpPr>
        <p:spPr>
          <a:xfrm rot="5400000">
            <a:off x="-2266165" y="2288023"/>
            <a:ext cx="6857999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</p:spTree>
    <p:extLst>
      <p:ext uri="{BB962C8B-B14F-4D97-AF65-F5344CB8AC3E}">
        <p14:creationId xmlns:p14="http://schemas.microsoft.com/office/powerpoint/2010/main" val="692398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44275E-98C5-8740-F1E7-ABB399C398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460" r="-4" b="20781"/>
          <a:stretch/>
        </p:blipFill>
        <p:spPr>
          <a:xfrm>
            <a:off x="1912416" y="-2"/>
            <a:ext cx="2651491" cy="3383269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6A004FAC-8ACE-C338-0F20-029E793EC2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26" r="52848" b="-1"/>
          <a:stretch/>
        </p:blipFill>
        <p:spPr>
          <a:xfrm>
            <a:off x="4542327" y="11700"/>
            <a:ext cx="2635307" cy="35000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80C4D9-A9D3-9C8C-A49B-DDAF381E433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48" r="3467" b="10058"/>
          <a:stretch/>
        </p:blipFill>
        <p:spPr>
          <a:xfrm>
            <a:off x="7193818" y="-1"/>
            <a:ext cx="2368271" cy="33832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C18A57-8B6C-0420-76C7-6682C9458D8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972" t="2" r="55346" b="-3"/>
          <a:stretch/>
        </p:blipFill>
        <p:spPr>
          <a:xfrm>
            <a:off x="9594457" y="10"/>
            <a:ext cx="2565176" cy="33832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EC4B39-59C4-D410-66F0-84AE62F7F4A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5369" r="-1" b="-1"/>
          <a:stretch/>
        </p:blipFill>
        <p:spPr>
          <a:xfrm>
            <a:off x="2329142" y="3474720"/>
            <a:ext cx="3714277" cy="33832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F403C-52B8-478F-146B-3DC1360FE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9648" y="4510585"/>
            <a:ext cx="5366610" cy="1758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At 0700hrs Saturday, April 15, 2023, the quiet morning calm of Khartoum was shattered by the sound of small arms ﬁre waking the Ramadan fasting residents of the city.</a:t>
            </a:r>
            <a:endParaRPr lang="en-US" sz="1800" i="1" dirty="0">
              <a:solidFill>
                <a:srgbClr val="FFFFFF"/>
              </a:solidFill>
            </a:endParaRP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EFB64D03-4926-84CD-B64A-B90694F2894C}"/>
              </a:ext>
            </a:extLst>
          </p:cNvPr>
          <p:cNvSpPr/>
          <p:nvPr/>
        </p:nvSpPr>
        <p:spPr>
          <a:xfrm rot="5400000">
            <a:off x="-2264429" y="2288024"/>
            <a:ext cx="6858002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</p:spTree>
    <p:extLst>
      <p:ext uri="{BB962C8B-B14F-4D97-AF65-F5344CB8AC3E}">
        <p14:creationId xmlns:p14="http://schemas.microsoft.com/office/powerpoint/2010/main" val="640741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C6A2A-5CDC-DB1F-8162-2A49D4C86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597" y="751255"/>
            <a:ext cx="4485105" cy="949606"/>
          </a:xfrm>
        </p:spPr>
        <p:txBody>
          <a:bodyPr>
            <a:normAutofit/>
          </a:bodyPr>
          <a:lstStyle/>
          <a:p>
            <a:r>
              <a:rPr lang="en-US" dirty="0"/>
              <a:t>Immediate Actions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0B7AA-192A-FA02-0FD8-8C6819F6E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727" y="2041215"/>
            <a:ext cx="9568855" cy="1628782"/>
          </a:xfrm>
        </p:spPr>
        <p:txBody>
          <a:bodyPr>
            <a:normAutofit/>
          </a:bodyPr>
          <a:lstStyle/>
          <a:p>
            <a:pPr marL="205740" indent="-205740" defTabSz="822960">
              <a:spcBef>
                <a:spcPts val="900"/>
              </a:spcBef>
            </a:pP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Shelter in place </a:t>
            </a:r>
          </a:p>
          <a:p>
            <a:pPr marL="205740" indent="-205740" defTabSz="822960">
              <a:spcBef>
                <a:spcPts val="900"/>
              </a:spcBef>
            </a:pP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Personnel Accounting  </a:t>
            </a:r>
          </a:p>
          <a:p>
            <a:pPr marL="205740" indent="-205740" defTabSz="822960">
              <a:spcBef>
                <a:spcPts val="900"/>
              </a:spcBef>
            </a:pP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Manual accounting </a:t>
            </a:r>
          </a:p>
          <a:p>
            <a:pPr marL="205740" indent="-205740" defTabSz="822960">
              <a:spcBef>
                <a:spcPts val="900"/>
              </a:spcBef>
            </a:pPr>
            <a:endParaRPr lang="en-US" sz="2520" kern="1200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2D8AC94-F019-B5F0-0DBB-BF91B12703C8}"/>
              </a:ext>
            </a:extLst>
          </p:cNvPr>
          <p:cNvSpPr txBox="1">
            <a:spLocks/>
          </p:cNvSpPr>
          <p:nvPr/>
        </p:nvSpPr>
        <p:spPr>
          <a:xfrm>
            <a:off x="2061597" y="3387126"/>
            <a:ext cx="9568855" cy="12062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822960">
              <a:spcAft>
                <a:spcPts val="600"/>
              </a:spcAft>
            </a:pPr>
            <a:r>
              <a:rPr lang="en-US" sz="396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Evacuation Triggers  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0EE9D69-EF59-B3AE-B267-7E91937B21D7}"/>
              </a:ext>
            </a:extLst>
          </p:cNvPr>
          <p:cNvSpPr txBox="1">
            <a:spLocks/>
          </p:cNvSpPr>
          <p:nvPr/>
        </p:nvSpPr>
        <p:spPr>
          <a:xfrm>
            <a:off x="2305550" y="4623067"/>
            <a:ext cx="5524657" cy="16287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40" indent="-205740" defTabSz="822960">
              <a:spcBef>
                <a:spcPts val="900"/>
              </a:spcBef>
            </a:pP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Armed Conflict – Civilian Targeting </a:t>
            </a:r>
          </a:p>
          <a:p>
            <a:pPr marL="205740" indent="-205740" defTabSz="822960">
              <a:spcBef>
                <a:spcPts val="900"/>
              </a:spcBef>
            </a:pP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Armed Conflict</a:t>
            </a:r>
            <a:r>
              <a:rPr lang="en-US" sz="2520" dirty="0">
                <a:solidFill>
                  <a:srgbClr val="0070C0"/>
                </a:solidFill>
              </a:rPr>
              <a:t>- </a:t>
            </a: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International Targeting </a:t>
            </a:r>
          </a:p>
          <a:p>
            <a:pPr marL="205740" indent="-205740" defTabSz="822960">
              <a:spcBef>
                <a:spcPts val="900"/>
              </a:spcBef>
            </a:pPr>
            <a:r>
              <a:rPr lang="en-US" sz="2520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Looting and Criminality </a:t>
            </a:r>
          </a:p>
          <a:p>
            <a:pPr marL="205740" indent="-205740" defTabSz="822960">
              <a:spcBef>
                <a:spcPts val="900"/>
              </a:spcBef>
            </a:pPr>
            <a:endParaRPr lang="en-US" sz="2520" kern="1200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pPr marL="205740" indent="-205740" defTabSz="822960">
              <a:spcBef>
                <a:spcPts val="900"/>
              </a:spcBef>
            </a:pPr>
            <a:endParaRPr lang="en-US" sz="2520" kern="1200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7B8A9CDF-273B-5E5F-ECCF-730D55F5B824}"/>
              </a:ext>
            </a:extLst>
          </p:cNvPr>
          <p:cNvSpPr/>
          <p:nvPr/>
        </p:nvSpPr>
        <p:spPr>
          <a:xfrm rot="5400000">
            <a:off x="-2264429" y="2288024"/>
            <a:ext cx="6858002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C5F921-0301-4A10-9500-0DFF62E17D35}"/>
              </a:ext>
            </a:extLst>
          </p:cNvPr>
          <p:cNvSpPr txBox="1">
            <a:spLocks/>
          </p:cNvSpPr>
          <p:nvPr/>
        </p:nvSpPr>
        <p:spPr>
          <a:xfrm>
            <a:off x="7671873" y="768673"/>
            <a:ext cx="5040171" cy="949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Evacuation Options 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5ABDB3E-4E61-9FD9-A642-153259C6261E}"/>
              </a:ext>
            </a:extLst>
          </p:cNvPr>
          <p:cNvSpPr txBox="1">
            <a:spLocks/>
          </p:cNvSpPr>
          <p:nvPr/>
        </p:nvSpPr>
        <p:spPr>
          <a:xfrm>
            <a:off x="7830207" y="1990636"/>
            <a:ext cx="2283262" cy="158267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2024" indent="-192024" defTabSz="768096">
              <a:spcBef>
                <a:spcPts val="840"/>
              </a:spcBef>
            </a:pPr>
            <a:r>
              <a:rPr lang="en-US" sz="2352" dirty="0">
                <a:solidFill>
                  <a:srgbClr val="0070C0"/>
                </a:solidFill>
              </a:rPr>
              <a:t>WBG </a:t>
            </a:r>
          </a:p>
          <a:p>
            <a:pPr marL="192024" indent="-192024" defTabSz="768096">
              <a:spcBef>
                <a:spcPts val="840"/>
              </a:spcBef>
            </a:pPr>
            <a:r>
              <a:rPr lang="en-US" sz="2352" dirty="0">
                <a:solidFill>
                  <a:srgbClr val="0070C0"/>
                </a:solidFill>
              </a:rPr>
              <a:t>Embassy</a:t>
            </a:r>
          </a:p>
          <a:p>
            <a:pPr marL="192024" indent="-192024" defTabSz="768096">
              <a:spcBef>
                <a:spcPts val="840"/>
              </a:spcBef>
            </a:pPr>
            <a:r>
              <a:rPr lang="en-US" sz="2352" dirty="0">
                <a:solidFill>
                  <a:srgbClr val="0070C0"/>
                </a:solidFill>
              </a:rPr>
              <a:t>UN</a:t>
            </a:r>
          </a:p>
          <a:p>
            <a:pPr marL="192024" indent="-192024" defTabSz="768096">
              <a:spcBef>
                <a:spcPts val="840"/>
              </a:spcBef>
            </a:pPr>
            <a:r>
              <a:rPr lang="en-US" sz="2352" dirty="0">
                <a:solidFill>
                  <a:srgbClr val="0070C0"/>
                </a:solidFill>
              </a:rPr>
              <a:t>Self </a:t>
            </a:r>
          </a:p>
          <a:p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883C39-20AA-7426-1C8F-C98B8F642D63}"/>
              </a:ext>
            </a:extLst>
          </p:cNvPr>
          <p:cNvSpPr txBox="1">
            <a:spLocks/>
          </p:cNvSpPr>
          <p:nvPr/>
        </p:nvSpPr>
        <p:spPr>
          <a:xfrm>
            <a:off x="7671873" y="3481169"/>
            <a:ext cx="3457123" cy="10583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768096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Considerations</a:t>
            </a:r>
            <a:r>
              <a:rPr lang="en-US" sz="3696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6339AC6-8F96-7833-2186-1BC9CF1BF218}"/>
              </a:ext>
            </a:extLst>
          </p:cNvPr>
          <p:cNvSpPr txBox="1">
            <a:spLocks/>
          </p:cNvSpPr>
          <p:nvPr/>
        </p:nvSpPr>
        <p:spPr>
          <a:xfrm>
            <a:off x="7830207" y="4347767"/>
            <a:ext cx="1998235" cy="137431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2024" indent="-192024" defTabSz="768096">
              <a:spcBef>
                <a:spcPts val="840"/>
              </a:spcBef>
            </a:pPr>
            <a:r>
              <a:rPr lang="en-US" sz="2352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Internationals </a:t>
            </a:r>
          </a:p>
          <a:p>
            <a:pPr marL="192024" indent="-192024" defTabSz="768096">
              <a:spcBef>
                <a:spcPts val="840"/>
              </a:spcBef>
            </a:pPr>
            <a:r>
              <a:rPr lang="en-US" sz="2352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Locals</a:t>
            </a:r>
          </a:p>
          <a:p>
            <a:pPr marL="192024" indent="-192024" defTabSz="768096">
              <a:spcBef>
                <a:spcPts val="840"/>
              </a:spcBef>
            </a:pPr>
            <a:r>
              <a:rPr lang="en-US" sz="2352" dirty="0">
                <a:solidFill>
                  <a:srgbClr val="0070C0"/>
                </a:solidFill>
              </a:rPr>
              <a:t>Consultants</a:t>
            </a:r>
            <a:r>
              <a:rPr lang="en-US" sz="2352" kern="1200" dirty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marL="192024" indent="-192024" defTabSz="768096">
              <a:spcBef>
                <a:spcPts val="840"/>
              </a:spcBef>
            </a:pPr>
            <a:endParaRPr lang="en-US" sz="2352" kern="1200" dirty="0">
              <a:solidFill>
                <a:srgbClr val="0070C0"/>
              </a:solidFill>
              <a:latin typeface="+mn-lt"/>
              <a:ea typeface="+mn-ea"/>
              <a:cs typeface="+mn-cs"/>
            </a:endParaRPr>
          </a:p>
          <a:p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903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C30DE-F059-B658-FA0E-DEA5E57E2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9905" y="681356"/>
            <a:ext cx="3888526" cy="1800526"/>
          </a:xfrm>
        </p:spPr>
        <p:txBody>
          <a:bodyPr>
            <a:normAutofit/>
          </a:bodyPr>
          <a:lstStyle/>
          <a:p>
            <a:r>
              <a:rPr lang="en-US" dirty="0"/>
              <a:t>Evacuation CONOPS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D86C684-99E1-493E-9CD8-FFA4762A92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874530"/>
              </p:ext>
            </p:extLst>
          </p:nvPr>
        </p:nvGraphicFramePr>
        <p:xfrm>
          <a:off x="2138581" y="2599646"/>
          <a:ext cx="4995040" cy="3553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812ED98-DE16-877E-01F7-0EB8D72747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35344" y="681038"/>
            <a:ext cx="4651885" cy="3049082"/>
          </a:xfrm>
          <a:prstGeom prst="rect">
            <a:avLst/>
          </a:prstGeom>
        </p:spPr>
      </p:pic>
      <p:pic>
        <p:nvPicPr>
          <p:cNvPr id="7" name="Picture 6" descr="A map of a route&#10;&#10;Description automatically generated with low confidence">
            <a:extLst>
              <a:ext uri="{FF2B5EF4-FFF2-40B4-BE49-F238E27FC236}">
                <a16:creationId xmlns:a16="http://schemas.microsoft.com/office/drawing/2014/main" id="{7019E747-6DBB-6DAB-CAE9-8904CFE541D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5344" y="3730120"/>
            <a:ext cx="4608764" cy="2664783"/>
          </a:xfrm>
          <a:prstGeom prst="rect">
            <a:avLst/>
          </a:prstGeom>
        </p:spPr>
      </p:pic>
      <p:sp>
        <p:nvSpPr>
          <p:cNvPr id="3" name="Right Arrow 2">
            <a:extLst>
              <a:ext uri="{FF2B5EF4-FFF2-40B4-BE49-F238E27FC236}">
                <a16:creationId xmlns:a16="http://schemas.microsoft.com/office/drawing/2014/main" id="{FEF67062-5165-53D0-9167-7C830B6849C3}"/>
              </a:ext>
            </a:extLst>
          </p:cNvPr>
          <p:cNvSpPr/>
          <p:nvPr/>
        </p:nvSpPr>
        <p:spPr>
          <a:xfrm rot="5400000">
            <a:off x="-2264429" y="2288024"/>
            <a:ext cx="6858002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</p:spTree>
    <p:extLst>
      <p:ext uri="{BB962C8B-B14F-4D97-AF65-F5344CB8AC3E}">
        <p14:creationId xmlns:p14="http://schemas.microsoft.com/office/powerpoint/2010/main" val="872468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04B03-2466-DE22-DE8A-CE55513F6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4360" y="304165"/>
            <a:ext cx="10515600" cy="1325563"/>
          </a:xfrm>
        </p:spPr>
        <p:txBody>
          <a:bodyPr/>
          <a:lstStyle/>
          <a:p>
            <a:r>
              <a:rPr lang="en-US" dirty="0"/>
              <a:t>MASTER List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1122A3-F0A2-0855-3AEC-F6D15446A6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69807" y="6545802"/>
            <a:ext cx="831056" cy="215900"/>
          </a:xfrm>
          <a:prstGeom prst="rect">
            <a:avLst/>
          </a:prstGeom>
        </p:spPr>
        <p:txBody>
          <a:bodyPr/>
          <a:lstStyle>
            <a:defPPr>
              <a:defRPr lang="zh-TW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900" kern="1200">
                <a:solidFill>
                  <a:schemeClr val="bg1"/>
                </a:solidFill>
                <a:latin typeface="Proxima Nova Rg" panose="02000506030000020004" pitchFamily="50" charset="0"/>
                <a:ea typeface="PMingLiU" pitchFamily="18" charset="-120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5pPr>
            <a:lvl6pPr marL="2286000" algn="l" defTabSz="914400" rtl="0" eaLnBrk="1" latinLnBrk="0" hangingPunct="1"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6pPr>
            <a:lvl7pPr marL="2743200" algn="l" defTabSz="914400" rtl="0" eaLnBrk="1" latinLnBrk="0" hangingPunct="1"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7pPr>
            <a:lvl8pPr marL="3200400" algn="l" defTabSz="914400" rtl="0" eaLnBrk="1" latinLnBrk="0" hangingPunct="1"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8pPr>
            <a:lvl9pPr marL="3657600" algn="l" defTabSz="914400" rtl="0" eaLnBrk="1" latinLnBrk="0" hangingPunct="1">
              <a:defRPr kumimoji="1" kern="1200">
                <a:solidFill>
                  <a:schemeClr val="tx1"/>
                </a:solidFill>
                <a:latin typeface="Calibri" pitchFamily="34" charset="0"/>
                <a:ea typeface="PMingLiU" pitchFamily="18" charset="-120"/>
                <a:cs typeface="+mn-cs"/>
              </a:defRPr>
            </a:lvl9pPr>
          </a:lstStyle>
          <a:p>
            <a:pPr defTabSz="457200" fontAlgn="auto">
              <a:spcBef>
                <a:spcPts val="0"/>
              </a:spcBef>
              <a:spcAft>
                <a:spcPts val="0"/>
              </a:spcAft>
              <a:defRPr/>
            </a:pPr>
            <a:fld id="{EF62D93A-3BA0-8848-BFA3-D7046C1B555D}" type="slidenum">
              <a:rPr kumimoji="0" lang="en-US" smtClean="0"/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kumimoji="0" lang="en-US" dirty="0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B995CC91-8D36-2C36-53C7-F27FEB7D02F1}"/>
              </a:ext>
            </a:extLst>
          </p:cNvPr>
          <p:cNvSpPr/>
          <p:nvPr/>
        </p:nvSpPr>
        <p:spPr>
          <a:xfrm rot="5400000">
            <a:off x="-2264429" y="2288024"/>
            <a:ext cx="6858002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D6D0D6AD-1DBE-4046-F544-58532C408A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9995" y="1501391"/>
            <a:ext cx="9901735" cy="3711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170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9A724-39CB-7FC1-69A9-2F283A726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3280" y="3752850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 dirty="0"/>
              <a:t>Operation Strawberry Express </a:t>
            </a:r>
          </a:p>
        </p:txBody>
      </p:sp>
      <p:pic>
        <p:nvPicPr>
          <p:cNvPr id="4" name="Picture 3" descr="A group of buses on a road&#10;&#10;Description automatically generated with low confidence">
            <a:extLst>
              <a:ext uri="{FF2B5EF4-FFF2-40B4-BE49-F238E27FC236}">
                <a16:creationId xmlns:a16="http://schemas.microsoft.com/office/drawing/2014/main" id="{1D28D465-14B9-2B87-81C3-31E08CAB0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117" b="30254"/>
          <a:stretch/>
        </p:blipFill>
        <p:spPr>
          <a:xfrm>
            <a:off x="1747520" y="10"/>
            <a:ext cx="104444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06C4BC4-133E-5A4A-AB3B-E2355CC27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557537"/>
              </p:ext>
            </p:extLst>
          </p:nvPr>
        </p:nvGraphicFramePr>
        <p:xfrm>
          <a:off x="4223982" y="3752850"/>
          <a:ext cx="7485413" cy="245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ight Arrow 2">
            <a:extLst>
              <a:ext uri="{FF2B5EF4-FFF2-40B4-BE49-F238E27FC236}">
                <a16:creationId xmlns:a16="http://schemas.microsoft.com/office/drawing/2014/main" id="{617BE073-B8CE-429B-1E4C-5D1B327CC759}"/>
              </a:ext>
            </a:extLst>
          </p:cNvPr>
          <p:cNvSpPr/>
          <p:nvPr/>
        </p:nvSpPr>
        <p:spPr>
          <a:xfrm rot="5400000">
            <a:off x="-2264429" y="2288024"/>
            <a:ext cx="6858002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</p:spTree>
    <p:extLst>
      <p:ext uri="{BB962C8B-B14F-4D97-AF65-F5344CB8AC3E}">
        <p14:creationId xmlns:p14="http://schemas.microsoft.com/office/powerpoint/2010/main" val="189279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33EDA0D-F54B-48BB-9910-7DB6A5FBA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3A73256-0EB9-4289-A040-E77C05B42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2000" cy="2395820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84FE2E0-0356-4DC9-A129-5C677E5BB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80500" y="6"/>
            <a:ext cx="31114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AF9516E-11D6-4EBA-B6FD-722514EE9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"/>
            <a:ext cx="12192000" cy="2395815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E68CD86-EBCA-4577-B9FD-960CCEE8C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26042" y="9496"/>
            <a:ext cx="11765956" cy="2376835"/>
          </a:xfrm>
          <a:prstGeom prst="rect">
            <a:avLst/>
          </a:prstGeom>
          <a:gradFill>
            <a:gsLst>
              <a:gs pos="0">
                <a:srgbClr val="000000">
                  <a:alpha val="8000"/>
                </a:srgbClr>
              </a:gs>
              <a:gs pos="76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BAF61-F76B-CCC6-DCD1-DC343CBE2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6503" y="328126"/>
            <a:ext cx="9748522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Execution </a:t>
            </a:r>
          </a:p>
        </p:txBody>
      </p:sp>
      <p:pic>
        <p:nvPicPr>
          <p:cNvPr id="4" name="Picture 3" descr="Two men standing in front of a hut&#10;&#10;Description automatically generated with low confidence">
            <a:extLst>
              <a:ext uri="{FF2B5EF4-FFF2-40B4-BE49-F238E27FC236}">
                <a16:creationId xmlns:a16="http://schemas.microsoft.com/office/drawing/2014/main" id="{9DFBE9D3-8F85-FC2C-AF64-67FD87D4EA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3003"/>
          <a:stretch/>
        </p:blipFill>
        <p:spPr>
          <a:xfrm>
            <a:off x="1976503" y="182024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7" name="Picture 6" descr="A group of people walking on a runway with an airplane&#10;&#10;Description automatically generated with low confidence">
            <a:extLst>
              <a:ext uri="{FF2B5EF4-FFF2-40B4-BE49-F238E27FC236}">
                <a16:creationId xmlns:a16="http://schemas.microsoft.com/office/drawing/2014/main" id="{55260F47-8E3B-A347-AA2E-FB543DE1CE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99" r="13755" b="5"/>
          <a:stretch/>
        </p:blipFill>
        <p:spPr>
          <a:xfrm>
            <a:off x="9494783" y="182489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5" name="Picture 4" descr="Two men in a car&#10;&#10;Description automatically generated with low confidence">
            <a:extLst>
              <a:ext uri="{FF2B5EF4-FFF2-40B4-BE49-F238E27FC236}">
                <a16:creationId xmlns:a16="http://schemas.microsoft.com/office/drawing/2014/main" id="{98F536B4-EE55-F92A-4470-68AE535C44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779" r="31718" b="-5"/>
          <a:stretch/>
        </p:blipFill>
        <p:spPr>
          <a:xfrm>
            <a:off x="7004710" y="177926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8AD40BD5-23F4-D9A9-E8AB-7C9746A240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93" r="20852" b="-6"/>
          <a:stretch/>
        </p:blipFill>
        <p:spPr>
          <a:xfrm>
            <a:off x="4520555" y="182729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7AAFF-ED52-2EFD-CC59-AEDEEDF27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5003" y="4462180"/>
            <a:ext cx="8004278" cy="1727792"/>
          </a:xfrm>
        </p:spPr>
        <p:txBody>
          <a:bodyPr anchor="ctr">
            <a:normAutofit fontScale="92500" lnSpcReduction="20000"/>
          </a:bodyPr>
          <a:lstStyle/>
          <a:p>
            <a:endParaRPr lang="en-US" sz="2000" dirty="0"/>
          </a:p>
          <a:p>
            <a:r>
              <a:rPr lang="en-US" sz="2000" dirty="0">
                <a:solidFill>
                  <a:srgbClr val="0070C0"/>
                </a:solidFill>
              </a:rPr>
              <a:t>Sudan Road Movement </a:t>
            </a:r>
          </a:p>
          <a:p>
            <a:r>
              <a:rPr lang="en-US" sz="2000" dirty="0">
                <a:solidFill>
                  <a:srgbClr val="0070C0"/>
                </a:solidFill>
              </a:rPr>
              <a:t>Ethiopia Road Movement </a:t>
            </a:r>
          </a:p>
          <a:p>
            <a:r>
              <a:rPr lang="en-US" sz="2000" dirty="0">
                <a:solidFill>
                  <a:srgbClr val="0070C0"/>
                </a:solidFill>
              </a:rPr>
              <a:t>Immigration</a:t>
            </a:r>
          </a:p>
          <a:p>
            <a:r>
              <a:rPr lang="en-US" sz="2000" dirty="0">
                <a:solidFill>
                  <a:srgbClr val="0070C0"/>
                </a:solidFill>
              </a:rPr>
              <a:t>Transfer  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D81240D8-3BC4-347D-3E91-6FFDDAEFBA67}"/>
              </a:ext>
            </a:extLst>
          </p:cNvPr>
          <p:cNvSpPr/>
          <p:nvPr/>
        </p:nvSpPr>
        <p:spPr>
          <a:xfrm rot="5400000">
            <a:off x="-2264429" y="2288024"/>
            <a:ext cx="6858002" cy="2281954"/>
          </a:xfrm>
          <a:prstGeom prst="rightArrow">
            <a:avLst/>
          </a:prstGeom>
          <a:solidFill>
            <a:srgbClr val="7EE1AB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Describe</a:t>
            </a:r>
          </a:p>
        </p:txBody>
      </p:sp>
    </p:spTree>
    <p:extLst>
      <p:ext uri="{BB962C8B-B14F-4D97-AF65-F5344CB8AC3E}">
        <p14:creationId xmlns:p14="http://schemas.microsoft.com/office/powerpoint/2010/main" val="1131610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E6E41-4B6F-236F-38A2-0D5F3E541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4788" y="525982"/>
            <a:ext cx="5132872" cy="36687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/>
              <a:t>"No plan survives contact with the enemy." </a:t>
            </a:r>
            <a:br>
              <a:rPr lang="en-US" sz="3400" dirty="0"/>
            </a:br>
            <a:br>
              <a:rPr lang="en-US" sz="3400" dirty="0"/>
            </a:br>
            <a:r>
              <a:rPr lang="en-US" sz="3400" dirty="0"/>
              <a:t>- In the case of evacuations, success depends on problem-solving rather than following a set plan.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022659-43D2-C237-EC9F-EEE762333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4" r="2445"/>
          <a:stretch/>
        </p:blipFill>
        <p:spPr>
          <a:xfrm>
            <a:off x="2322868" y="22721"/>
            <a:ext cx="4473277" cy="6586949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ight Arrow 2">
            <a:extLst>
              <a:ext uri="{FF2B5EF4-FFF2-40B4-BE49-F238E27FC236}">
                <a16:creationId xmlns:a16="http://schemas.microsoft.com/office/drawing/2014/main" id="{230A21D5-5E4F-2E9A-E7AE-C7D00FE9DEF9}"/>
              </a:ext>
            </a:extLst>
          </p:cNvPr>
          <p:cNvSpPr/>
          <p:nvPr/>
        </p:nvSpPr>
        <p:spPr>
          <a:xfrm rot="5400000">
            <a:off x="-2232935" y="2288025"/>
            <a:ext cx="6812559" cy="2281954"/>
          </a:xfrm>
          <a:prstGeom prst="rightArrow">
            <a:avLst/>
          </a:prstGeom>
          <a:solidFill>
            <a:srgbClr val="FAC62E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Interpret</a:t>
            </a:r>
          </a:p>
        </p:txBody>
      </p:sp>
    </p:spTree>
    <p:extLst>
      <p:ext uri="{BB962C8B-B14F-4D97-AF65-F5344CB8AC3E}">
        <p14:creationId xmlns:p14="http://schemas.microsoft.com/office/powerpoint/2010/main" val="3022334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>
            <a:extLst>
              <a:ext uri="{FF2B5EF4-FFF2-40B4-BE49-F238E27FC236}">
                <a16:creationId xmlns:a16="http://schemas.microsoft.com/office/drawing/2014/main" id="{68F367A2-764D-C106-421F-E73F46C14F13}"/>
              </a:ext>
            </a:extLst>
          </p:cNvPr>
          <p:cNvSpPr/>
          <p:nvPr/>
        </p:nvSpPr>
        <p:spPr>
          <a:xfrm rot="5400000">
            <a:off x="-2232935" y="2288025"/>
            <a:ext cx="6812559" cy="2281954"/>
          </a:xfrm>
          <a:prstGeom prst="rightArrow">
            <a:avLst/>
          </a:prstGeom>
          <a:solidFill>
            <a:srgbClr val="4BD1FD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Evaluate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2CF1C2A-D64D-E67E-47BA-95ABCE0E54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8080598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2246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>
            <a:extLst>
              <a:ext uri="{FF2B5EF4-FFF2-40B4-BE49-F238E27FC236}">
                <a16:creationId xmlns:a16="http://schemas.microsoft.com/office/drawing/2014/main" id="{68F367A2-764D-C106-421F-E73F46C14F13}"/>
              </a:ext>
            </a:extLst>
          </p:cNvPr>
          <p:cNvSpPr/>
          <p:nvPr/>
        </p:nvSpPr>
        <p:spPr>
          <a:xfrm rot="5400000">
            <a:off x="-2232935" y="2288025"/>
            <a:ext cx="6812559" cy="2281954"/>
          </a:xfrm>
          <a:prstGeom prst="rightArrow">
            <a:avLst/>
          </a:prstGeom>
          <a:solidFill>
            <a:srgbClr val="E90129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Plan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DAB208-0A34-1909-36BD-BA8ECCA8B45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41242761"/>
              </p:ext>
            </p:extLst>
          </p:nvPr>
        </p:nvGraphicFramePr>
        <p:xfrm>
          <a:off x="3093219" y="655976"/>
          <a:ext cx="655534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7029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FF2E3-4546-4AE7-347E-59C57BCA6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EF7EB-6601-3F05-8C82-4B60B1BE6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br>
              <a:rPr lang="en-US" sz="1900" dirty="0"/>
            </a:br>
            <a:r>
              <a:rPr lang="en-US" sz="1900" dirty="0" err="1"/>
              <a:t>Boud</a:t>
            </a:r>
            <a:r>
              <a:rPr lang="en-US" sz="1900" dirty="0"/>
              <a:t>, J., Keogh, R., &amp; Walker, D. (1985). Promoting reflection in learning: A model. In D. </a:t>
            </a:r>
            <a:r>
              <a:rPr lang="en-US" sz="1900" dirty="0" err="1"/>
              <a:t>Boud</a:t>
            </a:r>
            <a:r>
              <a:rPr lang="en-US" sz="1900" dirty="0"/>
              <a:t>, R. Keogh, &amp; D. Walker (Eds.), Reflection: Turning Experience into Learning (pp. 18-40). Routledge.</a:t>
            </a:r>
          </a:p>
          <a:p>
            <a:pPr marL="0" indent="0">
              <a:buNone/>
            </a:pPr>
            <a:r>
              <a:rPr lang="en-US" sz="1900" dirty="0"/>
              <a:t>Brookfield, S. (1995). Becoming a critically reflective teacher. Jossey-Bass.</a:t>
            </a:r>
          </a:p>
          <a:p>
            <a:pPr marL="0" indent="0">
              <a:buNone/>
            </a:pPr>
            <a:r>
              <a:rPr lang="en-US" sz="1900" dirty="0"/>
              <a:t>Gibbs, G. (1988). Learning by doing: A guide to teaching and learning methods. Further Education Unit.</a:t>
            </a:r>
          </a:p>
          <a:p>
            <a:pPr marL="0" indent="0">
              <a:buNone/>
            </a:pPr>
            <a:r>
              <a:rPr lang="en-US" sz="1900" dirty="0"/>
              <a:t>Johns, C. (2000). Becoming a Reflective Practitioner. Blackwell Publishing.</a:t>
            </a:r>
          </a:p>
          <a:p>
            <a:pPr marL="0" indent="0">
              <a:buNone/>
            </a:pPr>
            <a:r>
              <a:rPr lang="en-US" sz="1900" dirty="0"/>
              <a:t>Cambridge Dictionary. (n.d.). Evacuation. Retrieved from </a:t>
            </a:r>
            <a:r>
              <a:rPr lang="en-US" sz="19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br>
              <a:rPr lang="en-US" sz="1900" dirty="0"/>
            </a:br>
            <a:endParaRPr lang="en-US" sz="1900" dirty="0"/>
          </a:p>
          <a:p>
            <a:pPr marL="0" indent="0">
              <a:buNone/>
            </a:pPr>
            <a:r>
              <a:rPr lang="en-US" sz="1900" dirty="0"/>
              <a:t>RMIT University. (n.d.). Writing an Academic Reflection. [Online]. Available: </a:t>
            </a:r>
            <a:r>
              <a:rPr lang="en-US" sz="1900" dirty="0">
                <a:hlinkClick r:id="rId3"/>
              </a:rPr>
              <a:t>https://emedia.rmit.edu.au/learninglab/content/writing-academic-reflection</a:t>
            </a:r>
            <a:br>
              <a:rPr lang="en-US" sz="1900" dirty="0"/>
            </a:br>
            <a:endParaRPr lang="en-US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F1EE8C-B91E-1C40-F6A3-7E3A19C5A1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397" r="654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465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566</Words>
  <Application>Microsoft Macintosh PowerPoint</Application>
  <PresentationFormat>Widescreen</PresentationFormat>
  <Paragraphs>93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Proxima Nova Rg</vt:lpstr>
      <vt:lpstr>Office Theme</vt:lpstr>
      <vt:lpstr>Academic Reflective Analysis of an Evacuation Experience in a Conflict Zone:   Sudan Evacuation – 22-24 April 2023</vt:lpstr>
      <vt:lpstr>DIEP</vt:lpstr>
      <vt:lpstr>PowerPoint Presentation</vt:lpstr>
      <vt:lpstr>PowerPoint Presentation</vt:lpstr>
      <vt:lpstr>Immediate Actions </vt:lpstr>
      <vt:lpstr>Evacuation CONOPS </vt:lpstr>
      <vt:lpstr>MASTER List </vt:lpstr>
      <vt:lpstr>Operation Strawberry Express </vt:lpstr>
      <vt:lpstr>Execution </vt:lpstr>
      <vt:lpstr>"No plan survives contact with the enemy."   - In the case of evacuations, success depends on problem-solving rather than following a set plan.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Sudan Evacuation</dc:title>
  <dc:creator>Guy Daz</dc:creator>
  <cp:lastModifiedBy>Guy Daz</cp:lastModifiedBy>
  <cp:revision>66</cp:revision>
  <dcterms:created xsi:type="dcterms:W3CDTF">2023-05-16T14:09:50Z</dcterms:created>
  <dcterms:modified xsi:type="dcterms:W3CDTF">2023-12-12T09:33:01Z</dcterms:modified>
</cp:coreProperties>
</file>