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1"/>
  </p:sldMasterIdLst>
  <p:notesMasterIdLst>
    <p:notesMasterId r:id="rId13"/>
  </p:notesMasterIdLst>
  <p:sldIdLst>
    <p:sldId id="256" r:id="rId2"/>
    <p:sldId id="257" r:id="rId3"/>
    <p:sldId id="258" r:id="rId4"/>
    <p:sldId id="261" r:id="rId5"/>
    <p:sldId id="259" r:id="rId6"/>
    <p:sldId id="260" r:id="rId7"/>
    <p:sldId id="262" r:id="rId8"/>
    <p:sldId id="263" r:id="rId9"/>
    <p:sldId id="264" r:id="rId10"/>
    <p:sldId id="266" r:id="rId11"/>
    <p:sldId id="26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ED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2"/>
    <p:restoredTop sz="49033"/>
  </p:normalViewPr>
  <p:slideViewPr>
    <p:cSldViewPr snapToGrid="0">
      <p:cViewPr varScale="1">
        <p:scale>
          <a:sx n="44" d="100"/>
          <a:sy n="44" d="100"/>
        </p:scale>
        <p:origin x="3744" y="4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_rels/data7.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sv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svg"/><Relationship Id="rId4" Type="http://schemas.openxmlformats.org/officeDocument/2006/relationships/image" Target="../media/image14.svg"/><Relationship Id="rId9" Type="http://schemas.openxmlformats.org/officeDocument/2006/relationships/image" Target="../media/image19.png"/></Relationships>
</file>

<file path=ppt/diagrams/_rels/drawing7.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sv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svg"/><Relationship Id="rId4" Type="http://schemas.openxmlformats.org/officeDocument/2006/relationships/image" Target="../media/image14.svg"/><Relationship Id="rId9" Type="http://schemas.openxmlformats.org/officeDocument/2006/relationships/image" Target="../media/image1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6DA9173-0DBF-4E08-85C5-4ACA014F6E32}"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B5243319-0571-4C71-B4B9-43450F3B0F0D}">
      <dgm:prSet/>
      <dgm:spPr/>
      <dgm:t>
        <a:bodyPr/>
        <a:lstStyle/>
        <a:p>
          <a:r>
            <a:rPr lang="en-GB" dirty="0"/>
            <a:t>Domestic abuse</a:t>
          </a:r>
        </a:p>
      </dgm:t>
    </dgm:pt>
    <dgm:pt modelId="{43BE4D44-6F35-49DA-A9B1-4970540C6D75}" type="parTrans" cxnId="{1ACD2AE3-F4DC-4A2F-B42F-9641A67F3514}">
      <dgm:prSet/>
      <dgm:spPr/>
      <dgm:t>
        <a:bodyPr/>
        <a:lstStyle/>
        <a:p>
          <a:endParaRPr lang="en-US"/>
        </a:p>
      </dgm:t>
    </dgm:pt>
    <dgm:pt modelId="{E5992988-8758-48F1-9F9B-68BEB6D392E9}" type="sibTrans" cxnId="{1ACD2AE3-F4DC-4A2F-B42F-9641A67F3514}">
      <dgm:prSet/>
      <dgm:spPr/>
      <dgm:t>
        <a:bodyPr/>
        <a:lstStyle/>
        <a:p>
          <a:endParaRPr lang="en-US"/>
        </a:p>
      </dgm:t>
    </dgm:pt>
    <dgm:pt modelId="{5CE07418-5B68-46E2-B247-C6371B3FE0B5}">
      <dgm:prSet/>
      <dgm:spPr/>
      <dgm:t>
        <a:bodyPr/>
        <a:lstStyle/>
        <a:p>
          <a:r>
            <a:rPr lang="en-GB" dirty="0"/>
            <a:t>Sexual violence</a:t>
          </a:r>
        </a:p>
      </dgm:t>
    </dgm:pt>
    <dgm:pt modelId="{C8F42561-73D2-48E2-8746-C4BE5289A682}" type="parTrans" cxnId="{556D1E0E-E526-421D-8E07-3C1C72533FA4}">
      <dgm:prSet/>
      <dgm:spPr/>
      <dgm:t>
        <a:bodyPr/>
        <a:lstStyle/>
        <a:p>
          <a:endParaRPr lang="en-US"/>
        </a:p>
      </dgm:t>
    </dgm:pt>
    <dgm:pt modelId="{A67700DC-5534-4731-A2F5-89B0117CC512}" type="sibTrans" cxnId="{556D1E0E-E526-421D-8E07-3C1C72533FA4}">
      <dgm:prSet/>
      <dgm:spPr/>
      <dgm:t>
        <a:bodyPr/>
        <a:lstStyle/>
        <a:p>
          <a:endParaRPr lang="en-US"/>
        </a:p>
      </dgm:t>
    </dgm:pt>
    <dgm:pt modelId="{ADA3AE62-236B-4E0F-AAC5-AE3A0715D900}">
      <dgm:prSet/>
      <dgm:spPr/>
      <dgm:t>
        <a:bodyPr/>
        <a:lstStyle/>
        <a:p>
          <a:r>
            <a:rPr lang="en-GB" dirty="0"/>
            <a:t>Stalking and harassment</a:t>
          </a:r>
        </a:p>
      </dgm:t>
    </dgm:pt>
    <dgm:pt modelId="{3B875193-3BE8-41B2-A0CF-DEA78A0E720A}" type="parTrans" cxnId="{A1285F42-622E-471A-B506-D62E63FDCAF8}">
      <dgm:prSet/>
      <dgm:spPr/>
      <dgm:t>
        <a:bodyPr/>
        <a:lstStyle/>
        <a:p>
          <a:endParaRPr lang="en-US"/>
        </a:p>
      </dgm:t>
    </dgm:pt>
    <dgm:pt modelId="{E6C85C36-C1E0-4810-B5B3-D2D0F86D402F}" type="sibTrans" cxnId="{A1285F42-622E-471A-B506-D62E63FDCAF8}">
      <dgm:prSet/>
      <dgm:spPr/>
      <dgm:t>
        <a:bodyPr/>
        <a:lstStyle/>
        <a:p>
          <a:endParaRPr lang="en-US"/>
        </a:p>
      </dgm:t>
    </dgm:pt>
    <dgm:pt modelId="{C05253D5-6E86-43AA-8CBC-9A6B3FBB59CE}">
      <dgm:prSet/>
      <dgm:spPr/>
      <dgm:t>
        <a:bodyPr/>
        <a:lstStyle/>
        <a:p>
          <a:r>
            <a:rPr lang="en-GB" dirty="0"/>
            <a:t>Honour-based abuse</a:t>
          </a:r>
        </a:p>
      </dgm:t>
    </dgm:pt>
    <dgm:pt modelId="{33B34061-A5F1-48AA-B6D2-6AE6693E3731}" type="parTrans" cxnId="{04ACA3E9-4293-446F-B4F8-5DC7BAC3CE4C}">
      <dgm:prSet/>
      <dgm:spPr/>
      <dgm:t>
        <a:bodyPr/>
        <a:lstStyle/>
        <a:p>
          <a:endParaRPr lang="en-US"/>
        </a:p>
      </dgm:t>
    </dgm:pt>
    <dgm:pt modelId="{4D86B424-6243-4AA5-8CFC-BCE63478E2C6}" type="sibTrans" cxnId="{04ACA3E9-4293-446F-B4F8-5DC7BAC3CE4C}">
      <dgm:prSet/>
      <dgm:spPr/>
      <dgm:t>
        <a:bodyPr/>
        <a:lstStyle/>
        <a:p>
          <a:endParaRPr lang="en-US"/>
        </a:p>
      </dgm:t>
    </dgm:pt>
    <dgm:pt modelId="{38403D55-F121-E945-9FE2-D87118275D7E}" type="pres">
      <dgm:prSet presAssocID="{76DA9173-0DBF-4E08-85C5-4ACA014F6E32}" presName="linear" presStyleCnt="0">
        <dgm:presLayoutVars>
          <dgm:animLvl val="lvl"/>
          <dgm:resizeHandles val="exact"/>
        </dgm:presLayoutVars>
      </dgm:prSet>
      <dgm:spPr/>
    </dgm:pt>
    <dgm:pt modelId="{1F575FA5-B1F3-F04A-8E02-8C27A432E392}" type="pres">
      <dgm:prSet presAssocID="{B5243319-0571-4C71-B4B9-43450F3B0F0D}" presName="parentText" presStyleLbl="node1" presStyleIdx="0" presStyleCnt="4" custLinFactNeighborX="-404" custLinFactNeighborY="-76348">
        <dgm:presLayoutVars>
          <dgm:chMax val="0"/>
          <dgm:bulletEnabled val="1"/>
        </dgm:presLayoutVars>
      </dgm:prSet>
      <dgm:spPr/>
    </dgm:pt>
    <dgm:pt modelId="{9B59D57D-917F-F940-AFCC-D8CE875D488F}" type="pres">
      <dgm:prSet presAssocID="{E5992988-8758-48F1-9F9B-68BEB6D392E9}" presName="spacer" presStyleCnt="0"/>
      <dgm:spPr/>
    </dgm:pt>
    <dgm:pt modelId="{56713C30-C50F-024A-834A-6B5E46D25698}" type="pres">
      <dgm:prSet presAssocID="{5CE07418-5B68-46E2-B247-C6371B3FE0B5}" presName="parentText" presStyleLbl="node1" presStyleIdx="1" presStyleCnt="4">
        <dgm:presLayoutVars>
          <dgm:chMax val="0"/>
          <dgm:bulletEnabled val="1"/>
        </dgm:presLayoutVars>
      </dgm:prSet>
      <dgm:spPr/>
    </dgm:pt>
    <dgm:pt modelId="{2D63D658-1F27-2140-A1B6-3577CB927D96}" type="pres">
      <dgm:prSet presAssocID="{A67700DC-5534-4731-A2F5-89B0117CC512}" presName="spacer" presStyleCnt="0"/>
      <dgm:spPr/>
    </dgm:pt>
    <dgm:pt modelId="{50590684-3E34-2F4F-A075-81F62D98EF45}" type="pres">
      <dgm:prSet presAssocID="{ADA3AE62-236B-4E0F-AAC5-AE3A0715D900}" presName="parentText" presStyleLbl="node1" presStyleIdx="2" presStyleCnt="4">
        <dgm:presLayoutVars>
          <dgm:chMax val="0"/>
          <dgm:bulletEnabled val="1"/>
        </dgm:presLayoutVars>
      </dgm:prSet>
      <dgm:spPr/>
    </dgm:pt>
    <dgm:pt modelId="{9E23C189-76F6-3147-815F-286D9163ABBF}" type="pres">
      <dgm:prSet presAssocID="{E6C85C36-C1E0-4810-B5B3-D2D0F86D402F}" presName="spacer" presStyleCnt="0"/>
      <dgm:spPr/>
    </dgm:pt>
    <dgm:pt modelId="{AD3294EC-9B18-4241-BC8C-348FA6D0376F}" type="pres">
      <dgm:prSet presAssocID="{C05253D5-6E86-43AA-8CBC-9A6B3FBB59CE}" presName="parentText" presStyleLbl="node1" presStyleIdx="3" presStyleCnt="4">
        <dgm:presLayoutVars>
          <dgm:chMax val="0"/>
          <dgm:bulletEnabled val="1"/>
        </dgm:presLayoutVars>
      </dgm:prSet>
      <dgm:spPr/>
    </dgm:pt>
  </dgm:ptLst>
  <dgm:cxnLst>
    <dgm:cxn modelId="{B4D16200-A93C-D843-AFC4-910F882473DC}" type="presOf" srcId="{5CE07418-5B68-46E2-B247-C6371B3FE0B5}" destId="{56713C30-C50F-024A-834A-6B5E46D25698}" srcOrd="0" destOrd="0" presId="urn:microsoft.com/office/officeart/2005/8/layout/vList2"/>
    <dgm:cxn modelId="{556D1E0E-E526-421D-8E07-3C1C72533FA4}" srcId="{76DA9173-0DBF-4E08-85C5-4ACA014F6E32}" destId="{5CE07418-5B68-46E2-B247-C6371B3FE0B5}" srcOrd="1" destOrd="0" parTransId="{C8F42561-73D2-48E2-8746-C4BE5289A682}" sibTransId="{A67700DC-5534-4731-A2F5-89B0117CC512}"/>
    <dgm:cxn modelId="{A1285F42-622E-471A-B506-D62E63FDCAF8}" srcId="{76DA9173-0DBF-4E08-85C5-4ACA014F6E32}" destId="{ADA3AE62-236B-4E0F-AAC5-AE3A0715D900}" srcOrd="2" destOrd="0" parTransId="{3B875193-3BE8-41B2-A0CF-DEA78A0E720A}" sibTransId="{E6C85C36-C1E0-4810-B5B3-D2D0F86D402F}"/>
    <dgm:cxn modelId="{6CB54659-BAA5-9345-BE3C-49DDF019DF56}" type="presOf" srcId="{ADA3AE62-236B-4E0F-AAC5-AE3A0715D900}" destId="{50590684-3E34-2F4F-A075-81F62D98EF45}" srcOrd="0" destOrd="0" presId="urn:microsoft.com/office/officeart/2005/8/layout/vList2"/>
    <dgm:cxn modelId="{11406B73-4EE6-1643-833B-871A388D709F}" type="presOf" srcId="{C05253D5-6E86-43AA-8CBC-9A6B3FBB59CE}" destId="{AD3294EC-9B18-4241-BC8C-348FA6D0376F}" srcOrd="0" destOrd="0" presId="urn:microsoft.com/office/officeart/2005/8/layout/vList2"/>
    <dgm:cxn modelId="{FF12FB7E-1AE8-164D-8DB8-5160181CB264}" type="presOf" srcId="{B5243319-0571-4C71-B4B9-43450F3B0F0D}" destId="{1F575FA5-B1F3-F04A-8E02-8C27A432E392}" srcOrd="0" destOrd="0" presId="urn:microsoft.com/office/officeart/2005/8/layout/vList2"/>
    <dgm:cxn modelId="{1ACD2AE3-F4DC-4A2F-B42F-9641A67F3514}" srcId="{76DA9173-0DBF-4E08-85C5-4ACA014F6E32}" destId="{B5243319-0571-4C71-B4B9-43450F3B0F0D}" srcOrd="0" destOrd="0" parTransId="{43BE4D44-6F35-49DA-A9B1-4970540C6D75}" sibTransId="{E5992988-8758-48F1-9F9B-68BEB6D392E9}"/>
    <dgm:cxn modelId="{04ACA3E9-4293-446F-B4F8-5DC7BAC3CE4C}" srcId="{76DA9173-0DBF-4E08-85C5-4ACA014F6E32}" destId="{C05253D5-6E86-43AA-8CBC-9A6B3FBB59CE}" srcOrd="3" destOrd="0" parTransId="{33B34061-A5F1-48AA-B6D2-6AE6693E3731}" sibTransId="{4D86B424-6243-4AA5-8CFC-BCE63478E2C6}"/>
    <dgm:cxn modelId="{469AF2EB-AC49-3D47-8A48-441A16F92B9F}" type="presOf" srcId="{76DA9173-0DBF-4E08-85C5-4ACA014F6E32}" destId="{38403D55-F121-E945-9FE2-D87118275D7E}" srcOrd="0" destOrd="0" presId="urn:microsoft.com/office/officeart/2005/8/layout/vList2"/>
    <dgm:cxn modelId="{D1FC574F-F661-2A47-AC5A-2E3CC602EC3C}" type="presParOf" srcId="{38403D55-F121-E945-9FE2-D87118275D7E}" destId="{1F575FA5-B1F3-F04A-8E02-8C27A432E392}" srcOrd="0" destOrd="0" presId="urn:microsoft.com/office/officeart/2005/8/layout/vList2"/>
    <dgm:cxn modelId="{2B40DA4B-4A81-A74A-A136-8F5334145E02}" type="presParOf" srcId="{38403D55-F121-E945-9FE2-D87118275D7E}" destId="{9B59D57D-917F-F940-AFCC-D8CE875D488F}" srcOrd="1" destOrd="0" presId="urn:microsoft.com/office/officeart/2005/8/layout/vList2"/>
    <dgm:cxn modelId="{E4AA68F3-D026-9443-A713-881A3CEEE5DE}" type="presParOf" srcId="{38403D55-F121-E945-9FE2-D87118275D7E}" destId="{56713C30-C50F-024A-834A-6B5E46D25698}" srcOrd="2" destOrd="0" presId="urn:microsoft.com/office/officeart/2005/8/layout/vList2"/>
    <dgm:cxn modelId="{DC9D0F25-2B27-BB4C-8880-ACE5DEB94F0E}" type="presParOf" srcId="{38403D55-F121-E945-9FE2-D87118275D7E}" destId="{2D63D658-1F27-2140-A1B6-3577CB927D96}" srcOrd="3" destOrd="0" presId="urn:microsoft.com/office/officeart/2005/8/layout/vList2"/>
    <dgm:cxn modelId="{04395BD8-DA10-8847-BEE3-A2B8AC9A0308}" type="presParOf" srcId="{38403D55-F121-E945-9FE2-D87118275D7E}" destId="{50590684-3E34-2F4F-A075-81F62D98EF45}" srcOrd="4" destOrd="0" presId="urn:microsoft.com/office/officeart/2005/8/layout/vList2"/>
    <dgm:cxn modelId="{B390EF7E-3FCC-ED4F-96D1-856A5112E5C5}" type="presParOf" srcId="{38403D55-F121-E945-9FE2-D87118275D7E}" destId="{9E23C189-76F6-3147-815F-286D9163ABBF}" srcOrd="5" destOrd="0" presId="urn:microsoft.com/office/officeart/2005/8/layout/vList2"/>
    <dgm:cxn modelId="{34A4102D-09B6-E84D-ADC8-37FF494E6E0B}" type="presParOf" srcId="{38403D55-F121-E945-9FE2-D87118275D7E}" destId="{AD3294EC-9B18-4241-BC8C-348FA6D0376F}"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BC816B5-06DD-40D6-8E75-C88C0507A182}" type="doc">
      <dgm:prSet loTypeId="urn:microsoft.com/office/officeart/2005/8/layout/default" loCatId="list" qsTypeId="urn:microsoft.com/office/officeart/2005/8/quickstyle/simple2" qsCatId="simple" csTypeId="urn:microsoft.com/office/officeart/2005/8/colors/accent3_2" csCatId="accent3" phldr="1"/>
      <dgm:spPr/>
      <dgm:t>
        <a:bodyPr/>
        <a:lstStyle/>
        <a:p>
          <a:endParaRPr lang="en-US"/>
        </a:p>
      </dgm:t>
    </dgm:pt>
    <dgm:pt modelId="{D8A57728-AE8C-4199-9C30-249CBD99A36A}">
      <dgm:prSet/>
      <dgm:spPr/>
      <dgm:t>
        <a:bodyPr/>
        <a:lstStyle/>
        <a:p>
          <a:r>
            <a:rPr lang="en-GB" dirty="0"/>
            <a:t>Physical or sexual abuse</a:t>
          </a:r>
        </a:p>
      </dgm:t>
    </dgm:pt>
    <dgm:pt modelId="{FFF8FF9E-417D-400F-A5CA-322845B8A602}" type="parTrans" cxnId="{36E465B2-670E-4557-B3B1-0AC00370384A}">
      <dgm:prSet/>
      <dgm:spPr/>
      <dgm:t>
        <a:bodyPr/>
        <a:lstStyle/>
        <a:p>
          <a:endParaRPr lang="en-US"/>
        </a:p>
      </dgm:t>
    </dgm:pt>
    <dgm:pt modelId="{127BBA1E-A764-444E-BC0B-CAED33366B98}" type="sibTrans" cxnId="{36E465B2-670E-4557-B3B1-0AC00370384A}">
      <dgm:prSet/>
      <dgm:spPr/>
      <dgm:t>
        <a:bodyPr/>
        <a:lstStyle/>
        <a:p>
          <a:endParaRPr lang="en-US"/>
        </a:p>
      </dgm:t>
    </dgm:pt>
    <dgm:pt modelId="{C151FC63-2DEE-43A3-AD1A-F916A9819679}">
      <dgm:prSet/>
      <dgm:spPr/>
      <dgm:t>
        <a:bodyPr/>
        <a:lstStyle/>
        <a:p>
          <a:r>
            <a:rPr lang="en-GB" dirty="0"/>
            <a:t>Violent or threatening behaviour</a:t>
          </a:r>
        </a:p>
      </dgm:t>
    </dgm:pt>
    <dgm:pt modelId="{46CC0859-A231-4B1B-92FF-69251A3A5007}" type="parTrans" cxnId="{7D7E03B4-92AC-4EE7-8C39-CB58CC508C85}">
      <dgm:prSet/>
      <dgm:spPr/>
      <dgm:t>
        <a:bodyPr/>
        <a:lstStyle/>
        <a:p>
          <a:endParaRPr lang="en-US"/>
        </a:p>
      </dgm:t>
    </dgm:pt>
    <dgm:pt modelId="{83EA646C-C7A5-4844-9A63-31A67EAE9E3C}" type="sibTrans" cxnId="{7D7E03B4-92AC-4EE7-8C39-CB58CC508C85}">
      <dgm:prSet/>
      <dgm:spPr/>
      <dgm:t>
        <a:bodyPr/>
        <a:lstStyle/>
        <a:p>
          <a:endParaRPr lang="en-US"/>
        </a:p>
      </dgm:t>
    </dgm:pt>
    <dgm:pt modelId="{997E705A-F590-4DEA-911C-5C551BE2EA96}">
      <dgm:prSet/>
      <dgm:spPr/>
      <dgm:t>
        <a:bodyPr/>
        <a:lstStyle/>
        <a:p>
          <a:r>
            <a:rPr lang="en-GB" dirty="0"/>
            <a:t>Controlling or coercive behaviour</a:t>
          </a:r>
        </a:p>
      </dgm:t>
    </dgm:pt>
    <dgm:pt modelId="{351A4113-4EE5-4C80-BD74-7B8CDAC65F28}" type="parTrans" cxnId="{481BF399-1948-4D5E-9D0D-219430F4038B}">
      <dgm:prSet/>
      <dgm:spPr/>
      <dgm:t>
        <a:bodyPr/>
        <a:lstStyle/>
        <a:p>
          <a:endParaRPr lang="en-US"/>
        </a:p>
      </dgm:t>
    </dgm:pt>
    <dgm:pt modelId="{46194A7D-960A-4391-9D9B-ED0A29BEA101}" type="sibTrans" cxnId="{481BF399-1948-4D5E-9D0D-219430F4038B}">
      <dgm:prSet/>
      <dgm:spPr/>
      <dgm:t>
        <a:bodyPr/>
        <a:lstStyle/>
        <a:p>
          <a:endParaRPr lang="en-US"/>
        </a:p>
      </dgm:t>
    </dgm:pt>
    <dgm:pt modelId="{9E793845-6F07-48E1-A34C-7A5FBE8A12E4}">
      <dgm:prSet/>
      <dgm:spPr/>
      <dgm:t>
        <a:bodyPr/>
        <a:lstStyle/>
        <a:p>
          <a:r>
            <a:rPr lang="en-GB" dirty="0"/>
            <a:t>Economic abuse </a:t>
          </a:r>
        </a:p>
      </dgm:t>
    </dgm:pt>
    <dgm:pt modelId="{981D82D4-6425-4063-A95F-A083511BB261}" type="parTrans" cxnId="{861046F0-5EFC-4C5C-B729-4B5C22454A77}">
      <dgm:prSet/>
      <dgm:spPr/>
      <dgm:t>
        <a:bodyPr/>
        <a:lstStyle/>
        <a:p>
          <a:endParaRPr lang="en-US"/>
        </a:p>
      </dgm:t>
    </dgm:pt>
    <dgm:pt modelId="{16C62990-6E99-437A-B7F9-D7FC3CD4E32F}" type="sibTrans" cxnId="{861046F0-5EFC-4C5C-B729-4B5C22454A77}">
      <dgm:prSet/>
      <dgm:spPr/>
      <dgm:t>
        <a:bodyPr/>
        <a:lstStyle/>
        <a:p>
          <a:endParaRPr lang="en-US"/>
        </a:p>
      </dgm:t>
    </dgm:pt>
    <dgm:pt modelId="{FDF8994B-AD2F-4251-8539-5DAAD2F0065E}">
      <dgm:prSet/>
      <dgm:spPr/>
      <dgm:t>
        <a:bodyPr/>
        <a:lstStyle/>
        <a:p>
          <a:r>
            <a:rPr lang="en-GB" dirty="0"/>
            <a:t>Psychological, emotional or other abuse</a:t>
          </a:r>
        </a:p>
      </dgm:t>
    </dgm:pt>
    <dgm:pt modelId="{B87518C5-C826-4FB6-A559-EC5F04110BD8}" type="parTrans" cxnId="{C2C61DE5-049C-49D1-B034-176AB5E698BA}">
      <dgm:prSet/>
      <dgm:spPr/>
      <dgm:t>
        <a:bodyPr/>
        <a:lstStyle/>
        <a:p>
          <a:endParaRPr lang="en-US"/>
        </a:p>
      </dgm:t>
    </dgm:pt>
    <dgm:pt modelId="{9FFB8AE1-709D-4E93-BCD6-F4D8B138D2EE}" type="sibTrans" cxnId="{C2C61DE5-049C-49D1-B034-176AB5E698BA}">
      <dgm:prSet/>
      <dgm:spPr/>
      <dgm:t>
        <a:bodyPr/>
        <a:lstStyle/>
        <a:p>
          <a:endParaRPr lang="en-US"/>
        </a:p>
      </dgm:t>
    </dgm:pt>
    <dgm:pt modelId="{09A4F7C3-5D14-3249-AD07-E818D9390F81}" type="pres">
      <dgm:prSet presAssocID="{7BC816B5-06DD-40D6-8E75-C88C0507A182}" presName="diagram" presStyleCnt="0">
        <dgm:presLayoutVars>
          <dgm:dir/>
          <dgm:resizeHandles val="exact"/>
        </dgm:presLayoutVars>
      </dgm:prSet>
      <dgm:spPr/>
    </dgm:pt>
    <dgm:pt modelId="{CD8AA8D7-2FED-5F48-8346-D222C6081FFC}" type="pres">
      <dgm:prSet presAssocID="{D8A57728-AE8C-4199-9C30-249CBD99A36A}" presName="node" presStyleLbl="node1" presStyleIdx="0" presStyleCnt="5">
        <dgm:presLayoutVars>
          <dgm:bulletEnabled val="1"/>
        </dgm:presLayoutVars>
      </dgm:prSet>
      <dgm:spPr/>
    </dgm:pt>
    <dgm:pt modelId="{B133DAF0-498A-C445-87D9-D58401D383E7}" type="pres">
      <dgm:prSet presAssocID="{127BBA1E-A764-444E-BC0B-CAED33366B98}" presName="sibTrans" presStyleCnt="0"/>
      <dgm:spPr/>
    </dgm:pt>
    <dgm:pt modelId="{0A52D9D9-873E-704A-A6E6-E48C4DE7CD86}" type="pres">
      <dgm:prSet presAssocID="{C151FC63-2DEE-43A3-AD1A-F916A9819679}" presName="node" presStyleLbl="node1" presStyleIdx="1" presStyleCnt="5">
        <dgm:presLayoutVars>
          <dgm:bulletEnabled val="1"/>
        </dgm:presLayoutVars>
      </dgm:prSet>
      <dgm:spPr/>
    </dgm:pt>
    <dgm:pt modelId="{A4ABB7D6-D281-C248-8900-0DCBB8F71617}" type="pres">
      <dgm:prSet presAssocID="{83EA646C-C7A5-4844-9A63-31A67EAE9E3C}" presName="sibTrans" presStyleCnt="0"/>
      <dgm:spPr/>
    </dgm:pt>
    <dgm:pt modelId="{E73A1300-70A4-D24A-985C-37E8A6D39A97}" type="pres">
      <dgm:prSet presAssocID="{997E705A-F590-4DEA-911C-5C551BE2EA96}" presName="node" presStyleLbl="node1" presStyleIdx="2" presStyleCnt="5">
        <dgm:presLayoutVars>
          <dgm:bulletEnabled val="1"/>
        </dgm:presLayoutVars>
      </dgm:prSet>
      <dgm:spPr/>
    </dgm:pt>
    <dgm:pt modelId="{162477BB-FCCC-0341-A9B3-A6A907F4D3CB}" type="pres">
      <dgm:prSet presAssocID="{46194A7D-960A-4391-9D9B-ED0A29BEA101}" presName="sibTrans" presStyleCnt="0"/>
      <dgm:spPr/>
    </dgm:pt>
    <dgm:pt modelId="{BCB900F7-4AA0-2C49-9C62-27E1BA7807EE}" type="pres">
      <dgm:prSet presAssocID="{9E793845-6F07-48E1-A34C-7A5FBE8A12E4}" presName="node" presStyleLbl="node1" presStyleIdx="3" presStyleCnt="5">
        <dgm:presLayoutVars>
          <dgm:bulletEnabled val="1"/>
        </dgm:presLayoutVars>
      </dgm:prSet>
      <dgm:spPr/>
    </dgm:pt>
    <dgm:pt modelId="{86CC6936-F9B9-2B49-922F-9F7780747F55}" type="pres">
      <dgm:prSet presAssocID="{16C62990-6E99-437A-B7F9-D7FC3CD4E32F}" presName="sibTrans" presStyleCnt="0"/>
      <dgm:spPr/>
    </dgm:pt>
    <dgm:pt modelId="{6A238F86-77DE-0949-B16D-FCA9473342DF}" type="pres">
      <dgm:prSet presAssocID="{FDF8994B-AD2F-4251-8539-5DAAD2F0065E}" presName="node" presStyleLbl="node1" presStyleIdx="4" presStyleCnt="5">
        <dgm:presLayoutVars>
          <dgm:bulletEnabled val="1"/>
        </dgm:presLayoutVars>
      </dgm:prSet>
      <dgm:spPr/>
    </dgm:pt>
  </dgm:ptLst>
  <dgm:cxnLst>
    <dgm:cxn modelId="{6C1A4C08-15FB-8240-BF9F-56E2C87AAC09}" type="presOf" srcId="{997E705A-F590-4DEA-911C-5C551BE2EA96}" destId="{E73A1300-70A4-D24A-985C-37E8A6D39A97}" srcOrd="0" destOrd="0" presId="urn:microsoft.com/office/officeart/2005/8/layout/default"/>
    <dgm:cxn modelId="{6943491E-0368-0943-981D-408DE96B5AF0}" type="presOf" srcId="{D8A57728-AE8C-4199-9C30-249CBD99A36A}" destId="{CD8AA8D7-2FED-5F48-8346-D222C6081FFC}" srcOrd="0" destOrd="0" presId="urn:microsoft.com/office/officeart/2005/8/layout/default"/>
    <dgm:cxn modelId="{6E23DE5A-B179-AE45-9324-29CEB12083A4}" type="presOf" srcId="{7BC816B5-06DD-40D6-8E75-C88C0507A182}" destId="{09A4F7C3-5D14-3249-AD07-E818D9390F81}" srcOrd="0" destOrd="0" presId="urn:microsoft.com/office/officeart/2005/8/layout/default"/>
    <dgm:cxn modelId="{1440FA5F-5B03-2246-AC48-6950CD9593F4}" type="presOf" srcId="{9E793845-6F07-48E1-A34C-7A5FBE8A12E4}" destId="{BCB900F7-4AA0-2C49-9C62-27E1BA7807EE}" srcOrd="0" destOrd="0" presId="urn:microsoft.com/office/officeart/2005/8/layout/default"/>
    <dgm:cxn modelId="{F786E291-A9D3-4841-9FD3-7D65F394295F}" type="presOf" srcId="{C151FC63-2DEE-43A3-AD1A-F916A9819679}" destId="{0A52D9D9-873E-704A-A6E6-E48C4DE7CD86}" srcOrd="0" destOrd="0" presId="urn:microsoft.com/office/officeart/2005/8/layout/default"/>
    <dgm:cxn modelId="{481BF399-1948-4D5E-9D0D-219430F4038B}" srcId="{7BC816B5-06DD-40D6-8E75-C88C0507A182}" destId="{997E705A-F590-4DEA-911C-5C551BE2EA96}" srcOrd="2" destOrd="0" parTransId="{351A4113-4EE5-4C80-BD74-7B8CDAC65F28}" sibTransId="{46194A7D-960A-4391-9D9B-ED0A29BEA101}"/>
    <dgm:cxn modelId="{36E465B2-670E-4557-B3B1-0AC00370384A}" srcId="{7BC816B5-06DD-40D6-8E75-C88C0507A182}" destId="{D8A57728-AE8C-4199-9C30-249CBD99A36A}" srcOrd="0" destOrd="0" parTransId="{FFF8FF9E-417D-400F-A5CA-322845B8A602}" sibTransId="{127BBA1E-A764-444E-BC0B-CAED33366B98}"/>
    <dgm:cxn modelId="{7D7E03B4-92AC-4EE7-8C39-CB58CC508C85}" srcId="{7BC816B5-06DD-40D6-8E75-C88C0507A182}" destId="{C151FC63-2DEE-43A3-AD1A-F916A9819679}" srcOrd="1" destOrd="0" parTransId="{46CC0859-A231-4B1B-92FF-69251A3A5007}" sibTransId="{83EA646C-C7A5-4844-9A63-31A67EAE9E3C}"/>
    <dgm:cxn modelId="{C2C61DE5-049C-49D1-B034-176AB5E698BA}" srcId="{7BC816B5-06DD-40D6-8E75-C88C0507A182}" destId="{FDF8994B-AD2F-4251-8539-5DAAD2F0065E}" srcOrd="4" destOrd="0" parTransId="{B87518C5-C826-4FB6-A559-EC5F04110BD8}" sibTransId="{9FFB8AE1-709D-4E93-BCD6-F4D8B138D2EE}"/>
    <dgm:cxn modelId="{F5DE4DED-B968-BD4D-A158-C86EA9CE9F28}" type="presOf" srcId="{FDF8994B-AD2F-4251-8539-5DAAD2F0065E}" destId="{6A238F86-77DE-0949-B16D-FCA9473342DF}" srcOrd="0" destOrd="0" presId="urn:microsoft.com/office/officeart/2005/8/layout/default"/>
    <dgm:cxn modelId="{861046F0-5EFC-4C5C-B729-4B5C22454A77}" srcId="{7BC816B5-06DD-40D6-8E75-C88C0507A182}" destId="{9E793845-6F07-48E1-A34C-7A5FBE8A12E4}" srcOrd="3" destOrd="0" parTransId="{981D82D4-6425-4063-A95F-A083511BB261}" sibTransId="{16C62990-6E99-437A-B7F9-D7FC3CD4E32F}"/>
    <dgm:cxn modelId="{20F6DF16-4D8C-D24F-995A-8304F2D5BC88}" type="presParOf" srcId="{09A4F7C3-5D14-3249-AD07-E818D9390F81}" destId="{CD8AA8D7-2FED-5F48-8346-D222C6081FFC}" srcOrd="0" destOrd="0" presId="urn:microsoft.com/office/officeart/2005/8/layout/default"/>
    <dgm:cxn modelId="{08F2F6A7-CB26-DB42-AB65-80CF218F9C29}" type="presParOf" srcId="{09A4F7C3-5D14-3249-AD07-E818D9390F81}" destId="{B133DAF0-498A-C445-87D9-D58401D383E7}" srcOrd="1" destOrd="0" presId="urn:microsoft.com/office/officeart/2005/8/layout/default"/>
    <dgm:cxn modelId="{F7D6C3E0-B62F-2D4A-9F33-6C9070A58C9C}" type="presParOf" srcId="{09A4F7C3-5D14-3249-AD07-E818D9390F81}" destId="{0A52D9D9-873E-704A-A6E6-E48C4DE7CD86}" srcOrd="2" destOrd="0" presId="urn:microsoft.com/office/officeart/2005/8/layout/default"/>
    <dgm:cxn modelId="{6D94C756-0D65-4A43-AB0F-3905D558E51C}" type="presParOf" srcId="{09A4F7C3-5D14-3249-AD07-E818D9390F81}" destId="{A4ABB7D6-D281-C248-8900-0DCBB8F71617}" srcOrd="3" destOrd="0" presId="urn:microsoft.com/office/officeart/2005/8/layout/default"/>
    <dgm:cxn modelId="{667A5AEA-3DAD-D347-BCD0-EB53D3FF476E}" type="presParOf" srcId="{09A4F7C3-5D14-3249-AD07-E818D9390F81}" destId="{E73A1300-70A4-D24A-985C-37E8A6D39A97}" srcOrd="4" destOrd="0" presId="urn:microsoft.com/office/officeart/2005/8/layout/default"/>
    <dgm:cxn modelId="{E2D9EC69-4BE2-BB46-8864-775968F077B8}" type="presParOf" srcId="{09A4F7C3-5D14-3249-AD07-E818D9390F81}" destId="{162477BB-FCCC-0341-A9B3-A6A907F4D3CB}" srcOrd="5" destOrd="0" presId="urn:microsoft.com/office/officeart/2005/8/layout/default"/>
    <dgm:cxn modelId="{65F060B8-9DAA-244D-B26B-708BE4303755}" type="presParOf" srcId="{09A4F7C3-5D14-3249-AD07-E818D9390F81}" destId="{BCB900F7-4AA0-2C49-9C62-27E1BA7807EE}" srcOrd="6" destOrd="0" presId="urn:microsoft.com/office/officeart/2005/8/layout/default"/>
    <dgm:cxn modelId="{0524196F-FEC8-8A48-923A-613F7DD1312F}" type="presParOf" srcId="{09A4F7C3-5D14-3249-AD07-E818D9390F81}" destId="{86CC6936-F9B9-2B49-922F-9F7780747F55}" srcOrd="7" destOrd="0" presId="urn:microsoft.com/office/officeart/2005/8/layout/default"/>
    <dgm:cxn modelId="{5EB3FAAE-C7D8-8543-978D-97F22F444998}" type="presParOf" srcId="{09A4F7C3-5D14-3249-AD07-E818D9390F81}" destId="{6A238F86-77DE-0949-B16D-FCA9473342DF}"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14F3C91-C464-4B66-A177-06D6E6E11644}" type="doc">
      <dgm:prSet loTypeId="urn:microsoft.com/office/officeart/2005/8/layout/hierarchy1" loCatId="hierarchy" qsTypeId="urn:microsoft.com/office/officeart/2005/8/quickstyle/simple2" qsCatId="simple" csTypeId="urn:microsoft.com/office/officeart/2005/8/colors/accent1_2" csCatId="accent1" phldr="1"/>
      <dgm:spPr/>
      <dgm:t>
        <a:bodyPr/>
        <a:lstStyle/>
        <a:p>
          <a:endParaRPr lang="en-US"/>
        </a:p>
      </dgm:t>
    </dgm:pt>
    <dgm:pt modelId="{F7249EB3-980F-B248-8DDD-921368B012DD}" type="pres">
      <dgm:prSet presAssocID="{A14F3C91-C464-4B66-A177-06D6E6E11644}" presName="hierChild1" presStyleCnt="0">
        <dgm:presLayoutVars>
          <dgm:chPref val="1"/>
          <dgm:dir/>
          <dgm:animOne val="branch"/>
          <dgm:animLvl val="lvl"/>
          <dgm:resizeHandles/>
        </dgm:presLayoutVars>
      </dgm:prSet>
      <dgm:spPr/>
    </dgm:pt>
  </dgm:ptLst>
  <dgm:cxnLst>
    <dgm:cxn modelId="{F9BB4A55-A714-3641-BC1B-7968DC681828}" type="presOf" srcId="{A14F3C91-C464-4B66-A177-06D6E6E11644}" destId="{F7249EB3-980F-B248-8DDD-921368B012DD}" srcOrd="0"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45EB341-1432-4606-AB5C-15F0E8ABB909}" type="doc">
      <dgm:prSet loTypeId="urn:microsoft.com/office/officeart/2005/8/layout/vProcess5" loCatId="process" qsTypeId="urn:microsoft.com/office/officeart/2005/8/quickstyle/simple4" qsCatId="simple" csTypeId="urn:microsoft.com/office/officeart/2005/8/colors/accent3_2" csCatId="accent3"/>
      <dgm:spPr/>
      <dgm:t>
        <a:bodyPr/>
        <a:lstStyle/>
        <a:p>
          <a:endParaRPr lang="en-US"/>
        </a:p>
      </dgm:t>
    </dgm:pt>
    <dgm:pt modelId="{947CC515-7711-4CB4-8EE7-9B11ADD03E11}">
      <dgm:prSet/>
      <dgm:spPr/>
      <dgm:t>
        <a:bodyPr/>
        <a:lstStyle/>
        <a:p>
          <a:r>
            <a:rPr lang="en-GB"/>
            <a:t>Police are often the first point of contact</a:t>
          </a:r>
          <a:endParaRPr lang="en-US"/>
        </a:p>
      </dgm:t>
    </dgm:pt>
    <dgm:pt modelId="{E7B802F2-036F-42D5-8A50-61FC00F26EA7}" type="parTrans" cxnId="{F72A8A16-D3A9-4103-B194-2D7E14B459EA}">
      <dgm:prSet/>
      <dgm:spPr/>
      <dgm:t>
        <a:bodyPr/>
        <a:lstStyle/>
        <a:p>
          <a:endParaRPr lang="en-US"/>
        </a:p>
      </dgm:t>
    </dgm:pt>
    <dgm:pt modelId="{03FD3A89-C409-4DC4-8A8A-27843886FAAC}" type="sibTrans" cxnId="{F72A8A16-D3A9-4103-B194-2D7E14B459EA}">
      <dgm:prSet/>
      <dgm:spPr/>
      <dgm:t>
        <a:bodyPr/>
        <a:lstStyle/>
        <a:p>
          <a:endParaRPr lang="en-US"/>
        </a:p>
      </dgm:t>
    </dgm:pt>
    <dgm:pt modelId="{B8FE4326-3646-41B4-B7F7-E30343DCFF5F}">
      <dgm:prSet/>
      <dgm:spPr/>
      <dgm:t>
        <a:bodyPr/>
        <a:lstStyle/>
        <a:p>
          <a:r>
            <a:rPr lang="en-GB"/>
            <a:t>Early responses shape victim outcomes</a:t>
          </a:r>
          <a:endParaRPr lang="en-US"/>
        </a:p>
      </dgm:t>
    </dgm:pt>
    <dgm:pt modelId="{A74B83F6-B953-45B9-A084-0EDDB4F5A2CB}" type="parTrans" cxnId="{F8B85BD9-F7FB-443F-AC44-84722E2B44B5}">
      <dgm:prSet/>
      <dgm:spPr/>
      <dgm:t>
        <a:bodyPr/>
        <a:lstStyle/>
        <a:p>
          <a:endParaRPr lang="en-US"/>
        </a:p>
      </dgm:t>
    </dgm:pt>
    <dgm:pt modelId="{AE588473-27E1-45EA-995D-DF2A103EA4DC}" type="sibTrans" cxnId="{F8B85BD9-F7FB-443F-AC44-84722E2B44B5}">
      <dgm:prSet/>
      <dgm:spPr/>
      <dgm:t>
        <a:bodyPr/>
        <a:lstStyle/>
        <a:p>
          <a:endParaRPr lang="en-US"/>
        </a:p>
      </dgm:t>
    </dgm:pt>
    <dgm:pt modelId="{AE75ED18-9DD6-4C59-AE2E-5E5773B22CF0}">
      <dgm:prSet/>
      <dgm:spPr/>
      <dgm:t>
        <a:bodyPr/>
        <a:lstStyle/>
        <a:p>
          <a:r>
            <a:rPr lang="en-GB"/>
            <a:t>Poor responses reduce trust and reporting</a:t>
          </a:r>
          <a:endParaRPr lang="en-US"/>
        </a:p>
      </dgm:t>
    </dgm:pt>
    <dgm:pt modelId="{889ECD79-BF04-4774-9DE6-A727179A9C4C}" type="parTrans" cxnId="{14D7D39A-D689-4258-AB06-16E0399F1774}">
      <dgm:prSet/>
      <dgm:spPr/>
      <dgm:t>
        <a:bodyPr/>
        <a:lstStyle/>
        <a:p>
          <a:endParaRPr lang="en-US"/>
        </a:p>
      </dgm:t>
    </dgm:pt>
    <dgm:pt modelId="{3F64ADB5-7224-467C-954A-5C747D5017BD}" type="sibTrans" cxnId="{14D7D39A-D689-4258-AB06-16E0399F1774}">
      <dgm:prSet/>
      <dgm:spPr/>
      <dgm:t>
        <a:bodyPr/>
        <a:lstStyle/>
        <a:p>
          <a:endParaRPr lang="en-US"/>
        </a:p>
      </dgm:t>
    </dgm:pt>
    <dgm:pt modelId="{66AFF1D5-45A2-4EF2-AFC4-FCC1F41FD752}">
      <dgm:prSet/>
      <dgm:spPr/>
      <dgm:t>
        <a:bodyPr/>
        <a:lstStyle/>
        <a:p>
          <a:r>
            <a:rPr lang="en-GB"/>
            <a:t>Effectiveness impacts justice and safety</a:t>
          </a:r>
          <a:endParaRPr lang="en-US"/>
        </a:p>
      </dgm:t>
    </dgm:pt>
    <dgm:pt modelId="{22144BD1-CC71-415D-97A5-365F7A0BDA4E}" type="parTrans" cxnId="{8FDD9F4E-3287-483B-8DCA-9A7CE4FA70C4}">
      <dgm:prSet/>
      <dgm:spPr/>
      <dgm:t>
        <a:bodyPr/>
        <a:lstStyle/>
        <a:p>
          <a:endParaRPr lang="en-US"/>
        </a:p>
      </dgm:t>
    </dgm:pt>
    <dgm:pt modelId="{3E51FA34-FB80-4C16-AEBB-9A4EDAE2447D}" type="sibTrans" cxnId="{8FDD9F4E-3287-483B-8DCA-9A7CE4FA70C4}">
      <dgm:prSet/>
      <dgm:spPr/>
      <dgm:t>
        <a:bodyPr/>
        <a:lstStyle/>
        <a:p>
          <a:endParaRPr lang="en-US"/>
        </a:p>
      </dgm:t>
    </dgm:pt>
    <dgm:pt modelId="{E607AEE1-4271-F94F-B4F5-9A8C8E532B22}" type="pres">
      <dgm:prSet presAssocID="{945EB341-1432-4606-AB5C-15F0E8ABB909}" presName="outerComposite" presStyleCnt="0">
        <dgm:presLayoutVars>
          <dgm:chMax val="5"/>
          <dgm:dir/>
          <dgm:resizeHandles val="exact"/>
        </dgm:presLayoutVars>
      </dgm:prSet>
      <dgm:spPr/>
    </dgm:pt>
    <dgm:pt modelId="{0A1C43D9-495B-BF47-AC2B-583EAF9CA126}" type="pres">
      <dgm:prSet presAssocID="{945EB341-1432-4606-AB5C-15F0E8ABB909}" presName="dummyMaxCanvas" presStyleCnt="0">
        <dgm:presLayoutVars/>
      </dgm:prSet>
      <dgm:spPr/>
    </dgm:pt>
    <dgm:pt modelId="{29BE1257-7D3A-3848-953A-8D00D4BD1CFB}" type="pres">
      <dgm:prSet presAssocID="{945EB341-1432-4606-AB5C-15F0E8ABB909}" presName="FourNodes_1" presStyleLbl="node1" presStyleIdx="0" presStyleCnt="4" custLinFactNeighborY="-23607">
        <dgm:presLayoutVars>
          <dgm:bulletEnabled val="1"/>
        </dgm:presLayoutVars>
      </dgm:prSet>
      <dgm:spPr/>
    </dgm:pt>
    <dgm:pt modelId="{B9591EF8-CFD8-C84D-BDEE-143EF005E553}" type="pres">
      <dgm:prSet presAssocID="{945EB341-1432-4606-AB5C-15F0E8ABB909}" presName="FourNodes_2" presStyleLbl="node1" presStyleIdx="1" presStyleCnt="4">
        <dgm:presLayoutVars>
          <dgm:bulletEnabled val="1"/>
        </dgm:presLayoutVars>
      </dgm:prSet>
      <dgm:spPr/>
    </dgm:pt>
    <dgm:pt modelId="{E956B66F-80EB-984E-9958-BE61D9D14C25}" type="pres">
      <dgm:prSet presAssocID="{945EB341-1432-4606-AB5C-15F0E8ABB909}" presName="FourNodes_3" presStyleLbl="node1" presStyleIdx="2" presStyleCnt="4">
        <dgm:presLayoutVars>
          <dgm:bulletEnabled val="1"/>
        </dgm:presLayoutVars>
      </dgm:prSet>
      <dgm:spPr/>
    </dgm:pt>
    <dgm:pt modelId="{BEB81036-A2C0-7445-948A-C47C9981CBED}" type="pres">
      <dgm:prSet presAssocID="{945EB341-1432-4606-AB5C-15F0E8ABB909}" presName="FourNodes_4" presStyleLbl="node1" presStyleIdx="3" presStyleCnt="4">
        <dgm:presLayoutVars>
          <dgm:bulletEnabled val="1"/>
        </dgm:presLayoutVars>
      </dgm:prSet>
      <dgm:spPr/>
    </dgm:pt>
    <dgm:pt modelId="{C857CEE8-1AE5-4149-877F-943CE8AEF52D}" type="pres">
      <dgm:prSet presAssocID="{945EB341-1432-4606-AB5C-15F0E8ABB909}" presName="FourConn_1-2" presStyleLbl="fgAccFollowNode1" presStyleIdx="0" presStyleCnt="3">
        <dgm:presLayoutVars>
          <dgm:bulletEnabled val="1"/>
        </dgm:presLayoutVars>
      </dgm:prSet>
      <dgm:spPr/>
    </dgm:pt>
    <dgm:pt modelId="{03DEF473-B133-3A45-A4B0-4C1B29FF316E}" type="pres">
      <dgm:prSet presAssocID="{945EB341-1432-4606-AB5C-15F0E8ABB909}" presName="FourConn_2-3" presStyleLbl="fgAccFollowNode1" presStyleIdx="1" presStyleCnt="3">
        <dgm:presLayoutVars>
          <dgm:bulletEnabled val="1"/>
        </dgm:presLayoutVars>
      </dgm:prSet>
      <dgm:spPr/>
    </dgm:pt>
    <dgm:pt modelId="{12C13D35-C7C0-304E-A91E-02673133841E}" type="pres">
      <dgm:prSet presAssocID="{945EB341-1432-4606-AB5C-15F0E8ABB909}" presName="FourConn_3-4" presStyleLbl="fgAccFollowNode1" presStyleIdx="2" presStyleCnt="3">
        <dgm:presLayoutVars>
          <dgm:bulletEnabled val="1"/>
        </dgm:presLayoutVars>
      </dgm:prSet>
      <dgm:spPr/>
    </dgm:pt>
    <dgm:pt modelId="{284755B1-62DC-0942-959E-59F2C9EC9A33}" type="pres">
      <dgm:prSet presAssocID="{945EB341-1432-4606-AB5C-15F0E8ABB909}" presName="FourNodes_1_text" presStyleLbl="node1" presStyleIdx="3" presStyleCnt="4">
        <dgm:presLayoutVars>
          <dgm:bulletEnabled val="1"/>
        </dgm:presLayoutVars>
      </dgm:prSet>
      <dgm:spPr/>
    </dgm:pt>
    <dgm:pt modelId="{6C714889-A44F-2B4A-BC0C-74EA734F493B}" type="pres">
      <dgm:prSet presAssocID="{945EB341-1432-4606-AB5C-15F0E8ABB909}" presName="FourNodes_2_text" presStyleLbl="node1" presStyleIdx="3" presStyleCnt="4">
        <dgm:presLayoutVars>
          <dgm:bulletEnabled val="1"/>
        </dgm:presLayoutVars>
      </dgm:prSet>
      <dgm:spPr/>
    </dgm:pt>
    <dgm:pt modelId="{A458581F-4853-4D4A-8816-68840642028B}" type="pres">
      <dgm:prSet presAssocID="{945EB341-1432-4606-AB5C-15F0E8ABB909}" presName="FourNodes_3_text" presStyleLbl="node1" presStyleIdx="3" presStyleCnt="4">
        <dgm:presLayoutVars>
          <dgm:bulletEnabled val="1"/>
        </dgm:presLayoutVars>
      </dgm:prSet>
      <dgm:spPr/>
    </dgm:pt>
    <dgm:pt modelId="{C69E1040-3EEC-5E49-A7E9-5615462A4CE4}" type="pres">
      <dgm:prSet presAssocID="{945EB341-1432-4606-AB5C-15F0E8ABB909}" presName="FourNodes_4_text" presStyleLbl="node1" presStyleIdx="3" presStyleCnt="4">
        <dgm:presLayoutVars>
          <dgm:bulletEnabled val="1"/>
        </dgm:presLayoutVars>
      </dgm:prSet>
      <dgm:spPr/>
    </dgm:pt>
  </dgm:ptLst>
  <dgm:cxnLst>
    <dgm:cxn modelId="{6EF5990D-5AB7-CF47-B3D7-CE6B5CC3B8D5}" type="presOf" srcId="{3F64ADB5-7224-467C-954A-5C747D5017BD}" destId="{12C13D35-C7C0-304E-A91E-02673133841E}" srcOrd="0" destOrd="0" presId="urn:microsoft.com/office/officeart/2005/8/layout/vProcess5"/>
    <dgm:cxn modelId="{0967F90D-585E-5B45-B84F-01E3859DEA56}" type="presOf" srcId="{66AFF1D5-45A2-4EF2-AFC4-FCC1F41FD752}" destId="{BEB81036-A2C0-7445-948A-C47C9981CBED}" srcOrd="0" destOrd="0" presId="urn:microsoft.com/office/officeart/2005/8/layout/vProcess5"/>
    <dgm:cxn modelId="{F72A8A16-D3A9-4103-B194-2D7E14B459EA}" srcId="{945EB341-1432-4606-AB5C-15F0E8ABB909}" destId="{947CC515-7711-4CB4-8EE7-9B11ADD03E11}" srcOrd="0" destOrd="0" parTransId="{E7B802F2-036F-42D5-8A50-61FC00F26EA7}" sibTransId="{03FD3A89-C409-4DC4-8A8A-27843886FAAC}"/>
    <dgm:cxn modelId="{A62B3022-4C45-5549-B0D3-6098CE3E4BD4}" type="presOf" srcId="{AE588473-27E1-45EA-995D-DF2A103EA4DC}" destId="{03DEF473-B133-3A45-A4B0-4C1B29FF316E}" srcOrd="0" destOrd="0" presId="urn:microsoft.com/office/officeart/2005/8/layout/vProcess5"/>
    <dgm:cxn modelId="{8FDD9F4E-3287-483B-8DCA-9A7CE4FA70C4}" srcId="{945EB341-1432-4606-AB5C-15F0E8ABB909}" destId="{66AFF1D5-45A2-4EF2-AFC4-FCC1F41FD752}" srcOrd="3" destOrd="0" parTransId="{22144BD1-CC71-415D-97A5-365F7A0BDA4E}" sibTransId="{3E51FA34-FB80-4C16-AEBB-9A4EDAE2447D}"/>
    <dgm:cxn modelId="{1CE05A4F-384B-7948-B888-D4E3F51AB151}" type="presOf" srcId="{03FD3A89-C409-4DC4-8A8A-27843886FAAC}" destId="{C857CEE8-1AE5-4149-877F-943CE8AEF52D}" srcOrd="0" destOrd="0" presId="urn:microsoft.com/office/officeart/2005/8/layout/vProcess5"/>
    <dgm:cxn modelId="{C5436385-8C46-074E-B00F-0B10E5B561E4}" type="presOf" srcId="{945EB341-1432-4606-AB5C-15F0E8ABB909}" destId="{E607AEE1-4271-F94F-B4F5-9A8C8E532B22}" srcOrd="0" destOrd="0" presId="urn:microsoft.com/office/officeart/2005/8/layout/vProcess5"/>
    <dgm:cxn modelId="{B89AC298-F182-EA44-BA40-858FCADE8973}" type="presOf" srcId="{AE75ED18-9DD6-4C59-AE2E-5E5773B22CF0}" destId="{A458581F-4853-4D4A-8816-68840642028B}" srcOrd="1" destOrd="0" presId="urn:microsoft.com/office/officeart/2005/8/layout/vProcess5"/>
    <dgm:cxn modelId="{14D7D39A-D689-4258-AB06-16E0399F1774}" srcId="{945EB341-1432-4606-AB5C-15F0E8ABB909}" destId="{AE75ED18-9DD6-4C59-AE2E-5E5773B22CF0}" srcOrd="2" destOrd="0" parTransId="{889ECD79-BF04-4774-9DE6-A727179A9C4C}" sibTransId="{3F64ADB5-7224-467C-954A-5C747D5017BD}"/>
    <dgm:cxn modelId="{0F099FA2-935D-414F-9508-2EA44E095976}" type="presOf" srcId="{B8FE4326-3646-41B4-B7F7-E30343DCFF5F}" destId="{6C714889-A44F-2B4A-BC0C-74EA734F493B}" srcOrd="1" destOrd="0" presId="urn:microsoft.com/office/officeart/2005/8/layout/vProcess5"/>
    <dgm:cxn modelId="{3E55BAAE-9E8A-AB49-9EB7-561AC374103E}" type="presOf" srcId="{AE75ED18-9DD6-4C59-AE2E-5E5773B22CF0}" destId="{E956B66F-80EB-984E-9958-BE61D9D14C25}" srcOrd="0" destOrd="0" presId="urn:microsoft.com/office/officeart/2005/8/layout/vProcess5"/>
    <dgm:cxn modelId="{5492B5B9-57AE-CE44-BD4A-469ECCFE4AF8}" type="presOf" srcId="{947CC515-7711-4CB4-8EE7-9B11ADD03E11}" destId="{29BE1257-7D3A-3848-953A-8D00D4BD1CFB}" srcOrd="0" destOrd="0" presId="urn:microsoft.com/office/officeart/2005/8/layout/vProcess5"/>
    <dgm:cxn modelId="{BD937DD0-CA39-7547-96D1-B5654E4B393D}" type="presOf" srcId="{B8FE4326-3646-41B4-B7F7-E30343DCFF5F}" destId="{B9591EF8-CFD8-C84D-BDEE-143EF005E553}" srcOrd="0" destOrd="0" presId="urn:microsoft.com/office/officeart/2005/8/layout/vProcess5"/>
    <dgm:cxn modelId="{F8B85BD9-F7FB-443F-AC44-84722E2B44B5}" srcId="{945EB341-1432-4606-AB5C-15F0E8ABB909}" destId="{B8FE4326-3646-41B4-B7F7-E30343DCFF5F}" srcOrd="1" destOrd="0" parTransId="{A74B83F6-B953-45B9-A084-0EDDB4F5A2CB}" sibTransId="{AE588473-27E1-45EA-995D-DF2A103EA4DC}"/>
    <dgm:cxn modelId="{74EE56DE-E258-AD46-8530-2F0C315B9D33}" type="presOf" srcId="{66AFF1D5-45A2-4EF2-AFC4-FCC1F41FD752}" destId="{C69E1040-3EEC-5E49-A7E9-5615462A4CE4}" srcOrd="1" destOrd="0" presId="urn:microsoft.com/office/officeart/2005/8/layout/vProcess5"/>
    <dgm:cxn modelId="{920EC5E2-C1DA-F64C-BD76-2CE604E6CAEF}" type="presOf" srcId="{947CC515-7711-4CB4-8EE7-9B11ADD03E11}" destId="{284755B1-62DC-0942-959E-59F2C9EC9A33}" srcOrd="1" destOrd="0" presId="urn:microsoft.com/office/officeart/2005/8/layout/vProcess5"/>
    <dgm:cxn modelId="{F8AF092D-5EB2-5142-B623-8F8407D07A1F}" type="presParOf" srcId="{E607AEE1-4271-F94F-B4F5-9A8C8E532B22}" destId="{0A1C43D9-495B-BF47-AC2B-583EAF9CA126}" srcOrd="0" destOrd="0" presId="urn:microsoft.com/office/officeart/2005/8/layout/vProcess5"/>
    <dgm:cxn modelId="{ECA7BE0D-189B-0241-8519-FFEA6D26D461}" type="presParOf" srcId="{E607AEE1-4271-F94F-B4F5-9A8C8E532B22}" destId="{29BE1257-7D3A-3848-953A-8D00D4BD1CFB}" srcOrd="1" destOrd="0" presId="urn:microsoft.com/office/officeart/2005/8/layout/vProcess5"/>
    <dgm:cxn modelId="{059ADC2C-01BD-B84B-A367-7F3C8DD8B613}" type="presParOf" srcId="{E607AEE1-4271-F94F-B4F5-9A8C8E532B22}" destId="{B9591EF8-CFD8-C84D-BDEE-143EF005E553}" srcOrd="2" destOrd="0" presId="urn:microsoft.com/office/officeart/2005/8/layout/vProcess5"/>
    <dgm:cxn modelId="{D2BCD566-B79F-FC49-8542-655AE981382C}" type="presParOf" srcId="{E607AEE1-4271-F94F-B4F5-9A8C8E532B22}" destId="{E956B66F-80EB-984E-9958-BE61D9D14C25}" srcOrd="3" destOrd="0" presId="urn:microsoft.com/office/officeart/2005/8/layout/vProcess5"/>
    <dgm:cxn modelId="{93179DB2-02B3-2542-BA8B-B7595D38467F}" type="presParOf" srcId="{E607AEE1-4271-F94F-B4F5-9A8C8E532B22}" destId="{BEB81036-A2C0-7445-948A-C47C9981CBED}" srcOrd="4" destOrd="0" presId="urn:microsoft.com/office/officeart/2005/8/layout/vProcess5"/>
    <dgm:cxn modelId="{9A25CF68-4094-C244-9B10-160DE9BDE4BA}" type="presParOf" srcId="{E607AEE1-4271-F94F-B4F5-9A8C8E532B22}" destId="{C857CEE8-1AE5-4149-877F-943CE8AEF52D}" srcOrd="5" destOrd="0" presId="urn:microsoft.com/office/officeart/2005/8/layout/vProcess5"/>
    <dgm:cxn modelId="{E6C9393E-0372-0B41-A55F-1593E4445FB8}" type="presParOf" srcId="{E607AEE1-4271-F94F-B4F5-9A8C8E532B22}" destId="{03DEF473-B133-3A45-A4B0-4C1B29FF316E}" srcOrd="6" destOrd="0" presId="urn:microsoft.com/office/officeart/2005/8/layout/vProcess5"/>
    <dgm:cxn modelId="{495E6B90-6F4F-8043-8C50-E83112D01466}" type="presParOf" srcId="{E607AEE1-4271-F94F-B4F5-9A8C8E532B22}" destId="{12C13D35-C7C0-304E-A91E-02673133841E}" srcOrd="7" destOrd="0" presId="urn:microsoft.com/office/officeart/2005/8/layout/vProcess5"/>
    <dgm:cxn modelId="{27D78CA4-8FAD-0C4C-B538-36FE23BDA436}" type="presParOf" srcId="{E607AEE1-4271-F94F-B4F5-9A8C8E532B22}" destId="{284755B1-62DC-0942-959E-59F2C9EC9A33}" srcOrd="8" destOrd="0" presId="urn:microsoft.com/office/officeart/2005/8/layout/vProcess5"/>
    <dgm:cxn modelId="{13458C97-CCFA-F24D-927A-3225516261D0}" type="presParOf" srcId="{E607AEE1-4271-F94F-B4F5-9A8C8E532B22}" destId="{6C714889-A44F-2B4A-BC0C-74EA734F493B}" srcOrd="9" destOrd="0" presId="urn:microsoft.com/office/officeart/2005/8/layout/vProcess5"/>
    <dgm:cxn modelId="{7D90184A-2563-4A4D-BD2F-82224E2E4489}" type="presParOf" srcId="{E607AEE1-4271-F94F-B4F5-9A8C8E532B22}" destId="{A458581F-4853-4D4A-8816-68840642028B}" srcOrd="10" destOrd="0" presId="urn:microsoft.com/office/officeart/2005/8/layout/vProcess5"/>
    <dgm:cxn modelId="{FA388350-9819-F248-92E4-76BCA3947B78}" type="presParOf" srcId="{E607AEE1-4271-F94F-B4F5-9A8C8E532B22}" destId="{C69E1040-3EEC-5E49-A7E9-5615462A4CE4}"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5654371-D917-4A2E-A0E6-817E0514A353}" type="doc">
      <dgm:prSet loTypeId="urn:microsoft.com/office/officeart/2005/8/layout/process5" loCatId="process" qsTypeId="urn:microsoft.com/office/officeart/2005/8/quickstyle/simple4" qsCatId="simple" csTypeId="urn:microsoft.com/office/officeart/2005/8/colors/accent2_2" csCatId="accent2"/>
      <dgm:spPr/>
      <dgm:t>
        <a:bodyPr/>
        <a:lstStyle/>
        <a:p>
          <a:endParaRPr lang="en-US"/>
        </a:p>
      </dgm:t>
    </dgm:pt>
    <dgm:pt modelId="{F0AEDB73-E3C0-4B92-9BBA-DCEEF509D053}">
      <dgm:prSet/>
      <dgm:spPr/>
      <dgm:t>
        <a:bodyPr/>
        <a:lstStyle/>
        <a:p>
          <a:r>
            <a:rPr lang="en-GB"/>
            <a:t>Specialist VAWG units</a:t>
          </a:r>
          <a:endParaRPr lang="en-US"/>
        </a:p>
      </dgm:t>
    </dgm:pt>
    <dgm:pt modelId="{36E789CC-12A0-4D41-BBAD-EBA5D97D4209}" type="parTrans" cxnId="{E1D1EA6B-05E4-45D3-A121-54EC4F02E904}">
      <dgm:prSet/>
      <dgm:spPr/>
      <dgm:t>
        <a:bodyPr/>
        <a:lstStyle/>
        <a:p>
          <a:endParaRPr lang="en-US"/>
        </a:p>
      </dgm:t>
    </dgm:pt>
    <dgm:pt modelId="{96AB8C97-B373-4850-BBB4-719D733B5146}" type="sibTrans" cxnId="{E1D1EA6B-05E4-45D3-A121-54EC4F02E904}">
      <dgm:prSet/>
      <dgm:spPr/>
      <dgm:t>
        <a:bodyPr/>
        <a:lstStyle/>
        <a:p>
          <a:endParaRPr lang="en-US"/>
        </a:p>
      </dgm:t>
    </dgm:pt>
    <dgm:pt modelId="{2BC252B0-4978-48DC-B4C6-9D9285209735}">
      <dgm:prSet/>
      <dgm:spPr/>
      <dgm:t>
        <a:bodyPr/>
        <a:lstStyle/>
        <a:p>
          <a:r>
            <a:rPr lang="en-GB"/>
            <a:t>Protective measures (e.g. restraining orders)</a:t>
          </a:r>
          <a:endParaRPr lang="en-US"/>
        </a:p>
      </dgm:t>
    </dgm:pt>
    <dgm:pt modelId="{8ACA8047-EE03-41AE-B854-FB1F6FD963FB}" type="parTrans" cxnId="{D31C54CF-BE3C-4B9B-ABC5-792F09064B9D}">
      <dgm:prSet/>
      <dgm:spPr/>
      <dgm:t>
        <a:bodyPr/>
        <a:lstStyle/>
        <a:p>
          <a:endParaRPr lang="en-US"/>
        </a:p>
      </dgm:t>
    </dgm:pt>
    <dgm:pt modelId="{70C09A71-70ED-4143-BBD8-C37CA4F230D2}" type="sibTrans" cxnId="{D31C54CF-BE3C-4B9B-ABC5-792F09064B9D}">
      <dgm:prSet/>
      <dgm:spPr/>
      <dgm:t>
        <a:bodyPr/>
        <a:lstStyle/>
        <a:p>
          <a:endParaRPr lang="en-US"/>
        </a:p>
      </dgm:t>
    </dgm:pt>
    <dgm:pt modelId="{292E58EB-FF66-4FBC-864D-36CF73D9CC1E}">
      <dgm:prSet/>
      <dgm:spPr/>
      <dgm:t>
        <a:bodyPr/>
        <a:lstStyle/>
        <a:p>
          <a:r>
            <a:rPr lang="en-GB"/>
            <a:t>Increased awareness and training</a:t>
          </a:r>
          <a:endParaRPr lang="en-US"/>
        </a:p>
      </dgm:t>
    </dgm:pt>
    <dgm:pt modelId="{01B6269B-7D69-40CB-B481-E880E2B32546}" type="parTrans" cxnId="{6BFB197E-2387-4D7E-B1C6-615CF8BB2F4A}">
      <dgm:prSet/>
      <dgm:spPr/>
      <dgm:t>
        <a:bodyPr/>
        <a:lstStyle/>
        <a:p>
          <a:endParaRPr lang="en-US"/>
        </a:p>
      </dgm:t>
    </dgm:pt>
    <dgm:pt modelId="{BB09C4C4-2192-4D48-B7FC-CFB1F0813BE7}" type="sibTrans" cxnId="{6BFB197E-2387-4D7E-B1C6-615CF8BB2F4A}">
      <dgm:prSet/>
      <dgm:spPr/>
      <dgm:t>
        <a:bodyPr/>
        <a:lstStyle/>
        <a:p>
          <a:endParaRPr lang="en-US"/>
        </a:p>
      </dgm:t>
    </dgm:pt>
    <dgm:pt modelId="{07FFACDD-C176-4CB7-827C-FC5B28343D0C}">
      <dgm:prSet/>
      <dgm:spPr/>
      <dgm:t>
        <a:bodyPr/>
        <a:lstStyle/>
        <a:p>
          <a:r>
            <a:rPr lang="en-GB"/>
            <a:t>Multi-agency working</a:t>
          </a:r>
          <a:endParaRPr lang="en-US"/>
        </a:p>
      </dgm:t>
    </dgm:pt>
    <dgm:pt modelId="{5938625A-2343-4598-B066-A220A3A9064D}" type="parTrans" cxnId="{EF5B1CEE-DA3D-4B4B-A21A-899BF7691598}">
      <dgm:prSet/>
      <dgm:spPr/>
      <dgm:t>
        <a:bodyPr/>
        <a:lstStyle/>
        <a:p>
          <a:endParaRPr lang="en-US"/>
        </a:p>
      </dgm:t>
    </dgm:pt>
    <dgm:pt modelId="{1206B6C3-37B5-4572-8424-7E8526911055}" type="sibTrans" cxnId="{EF5B1CEE-DA3D-4B4B-A21A-899BF7691598}">
      <dgm:prSet/>
      <dgm:spPr/>
      <dgm:t>
        <a:bodyPr/>
        <a:lstStyle/>
        <a:p>
          <a:endParaRPr lang="en-US"/>
        </a:p>
      </dgm:t>
    </dgm:pt>
    <dgm:pt modelId="{83B200B5-9A5B-0D46-AE27-9ABF0ED68FE2}" type="pres">
      <dgm:prSet presAssocID="{15654371-D917-4A2E-A0E6-817E0514A353}" presName="diagram" presStyleCnt="0">
        <dgm:presLayoutVars>
          <dgm:dir/>
          <dgm:resizeHandles val="exact"/>
        </dgm:presLayoutVars>
      </dgm:prSet>
      <dgm:spPr/>
    </dgm:pt>
    <dgm:pt modelId="{0D56C555-5E49-6B41-A3C0-8E82969EC6DF}" type="pres">
      <dgm:prSet presAssocID="{F0AEDB73-E3C0-4B92-9BBA-DCEEF509D053}" presName="node" presStyleLbl="node1" presStyleIdx="0" presStyleCnt="4">
        <dgm:presLayoutVars>
          <dgm:bulletEnabled val="1"/>
        </dgm:presLayoutVars>
      </dgm:prSet>
      <dgm:spPr/>
    </dgm:pt>
    <dgm:pt modelId="{E6E0B980-BD11-5340-B64F-5A6279401740}" type="pres">
      <dgm:prSet presAssocID="{96AB8C97-B373-4850-BBB4-719D733B5146}" presName="sibTrans" presStyleLbl="sibTrans2D1" presStyleIdx="0" presStyleCnt="3"/>
      <dgm:spPr/>
    </dgm:pt>
    <dgm:pt modelId="{240689A2-D68C-B74F-8294-3DC92040B3D7}" type="pres">
      <dgm:prSet presAssocID="{96AB8C97-B373-4850-BBB4-719D733B5146}" presName="connectorText" presStyleLbl="sibTrans2D1" presStyleIdx="0" presStyleCnt="3"/>
      <dgm:spPr/>
    </dgm:pt>
    <dgm:pt modelId="{17D85A9B-6E3A-6540-B61E-841C1DA2CE59}" type="pres">
      <dgm:prSet presAssocID="{2BC252B0-4978-48DC-B4C6-9D9285209735}" presName="node" presStyleLbl="node1" presStyleIdx="1" presStyleCnt="4">
        <dgm:presLayoutVars>
          <dgm:bulletEnabled val="1"/>
        </dgm:presLayoutVars>
      </dgm:prSet>
      <dgm:spPr/>
    </dgm:pt>
    <dgm:pt modelId="{ECF71E99-BA48-1E42-BBDE-D37B9DD86CBE}" type="pres">
      <dgm:prSet presAssocID="{70C09A71-70ED-4143-BBD8-C37CA4F230D2}" presName="sibTrans" presStyleLbl="sibTrans2D1" presStyleIdx="1" presStyleCnt="3"/>
      <dgm:spPr/>
    </dgm:pt>
    <dgm:pt modelId="{1FDAF367-8F1D-6447-9EE2-A714D6BCE218}" type="pres">
      <dgm:prSet presAssocID="{70C09A71-70ED-4143-BBD8-C37CA4F230D2}" presName="connectorText" presStyleLbl="sibTrans2D1" presStyleIdx="1" presStyleCnt="3"/>
      <dgm:spPr/>
    </dgm:pt>
    <dgm:pt modelId="{FD9753C6-AF51-9B46-ADE5-D939BBAA66AC}" type="pres">
      <dgm:prSet presAssocID="{292E58EB-FF66-4FBC-864D-36CF73D9CC1E}" presName="node" presStyleLbl="node1" presStyleIdx="2" presStyleCnt="4">
        <dgm:presLayoutVars>
          <dgm:bulletEnabled val="1"/>
        </dgm:presLayoutVars>
      </dgm:prSet>
      <dgm:spPr/>
    </dgm:pt>
    <dgm:pt modelId="{FD1DFAC1-6BE0-4744-BBFC-A07214BDC172}" type="pres">
      <dgm:prSet presAssocID="{BB09C4C4-2192-4D48-B7FC-CFB1F0813BE7}" presName="sibTrans" presStyleLbl="sibTrans2D1" presStyleIdx="2" presStyleCnt="3"/>
      <dgm:spPr/>
    </dgm:pt>
    <dgm:pt modelId="{FE34F759-4423-794F-A291-AFA326721B34}" type="pres">
      <dgm:prSet presAssocID="{BB09C4C4-2192-4D48-B7FC-CFB1F0813BE7}" presName="connectorText" presStyleLbl="sibTrans2D1" presStyleIdx="2" presStyleCnt="3"/>
      <dgm:spPr/>
    </dgm:pt>
    <dgm:pt modelId="{B57812C3-32DC-2D4F-B801-39B9AEC701A8}" type="pres">
      <dgm:prSet presAssocID="{07FFACDD-C176-4CB7-827C-FC5B28343D0C}" presName="node" presStyleLbl="node1" presStyleIdx="3" presStyleCnt="4">
        <dgm:presLayoutVars>
          <dgm:bulletEnabled val="1"/>
        </dgm:presLayoutVars>
      </dgm:prSet>
      <dgm:spPr/>
    </dgm:pt>
  </dgm:ptLst>
  <dgm:cxnLst>
    <dgm:cxn modelId="{E6A19618-14FC-0A41-BA10-C60D2CE962A3}" type="presOf" srcId="{F0AEDB73-E3C0-4B92-9BBA-DCEEF509D053}" destId="{0D56C555-5E49-6B41-A3C0-8E82969EC6DF}" srcOrd="0" destOrd="0" presId="urn:microsoft.com/office/officeart/2005/8/layout/process5"/>
    <dgm:cxn modelId="{1C4F2920-B065-BB4B-A3BD-50A7BAB62574}" type="presOf" srcId="{96AB8C97-B373-4850-BBB4-719D733B5146}" destId="{E6E0B980-BD11-5340-B64F-5A6279401740}" srcOrd="0" destOrd="0" presId="urn:microsoft.com/office/officeart/2005/8/layout/process5"/>
    <dgm:cxn modelId="{EF284422-1A2F-1941-8C6F-8AC590F93462}" type="presOf" srcId="{BB09C4C4-2192-4D48-B7FC-CFB1F0813BE7}" destId="{FE34F759-4423-794F-A291-AFA326721B34}" srcOrd="1" destOrd="0" presId="urn:microsoft.com/office/officeart/2005/8/layout/process5"/>
    <dgm:cxn modelId="{E491173B-FC77-6F4B-A508-6CF7FDD8DF5A}" type="presOf" srcId="{70C09A71-70ED-4143-BBD8-C37CA4F230D2}" destId="{ECF71E99-BA48-1E42-BBDE-D37B9DD86CBE}" srcOrd="0" destOrd="0" presId="urn:microsoft.com/office/officeart/2005/8/layout/process5"/>
    <dgm:cxn modelId="{F2C0535C-72F0-464D-8C6C-E7E8F73CD66A}" type="presOf" srcId="{15654371-D917-4A2E-A0E6-817E0514A353}" destId="{83B200B5-9A5B-0D46-AE27-9ABF0ED68FE2}" srcOrd="0" destOrd="0" presId="urn:microsoft.com/office/officeart/2005/8/layout/process5"/>
    <dgm:cxn modelId="{2A4F2265-EFAA-2649-96D3-5594124375DB}" type="presOf" srcId="{96AB8C97-B373-4850-BBB4-719D733B5146}" destId="{240689A2-D68C-B74F-8294-3DC92040B3D7}" srcOrd="1" destOrd="0" presId="urn:microsoft.com/office/officeart/2005/8/layout/process5"/>
    <dgm:cxn modelId="{E1D1EA6B-05E4-45D3-A121-54EC4F02E904}" srcId="{15654371-D917-4A2E-A0E6-817E0514A353}" destId="{F0AEDB73-E3C0-4B92-9BBA-DCEEF509D053}" srcOrd="0" destOrd="0" parTransId="{36E789CC-12A0-4D41-BBAD-EBA5D97D4209}" sibTransId="{96AB8C97-B373-4850-BBB4-719D733B5146}"/>
    <dgm:cxn modelId="{6BFB197E-2387-4D7E-B1C6-615CF8BB2F4A}" srcId="{15654371-D917-4A2E-A0E6-817E0514A353}" destId="{292E58EB-FF66-4FBC-864D-36CF73D9CC1E}" srcOrd="2" destOrd="0" parTransId="{01B6269B-7D69-40CB-B481-E880E2B32546}" sibTransId="{BB09C4C4-2192-4D48-B7FC-CFB1F0813BE7}"/>
    <dgm:cxn modelId="{22404880-B123-E849-AB5E-E91D58C5FE3B}" type="presOf" srcId="{70C09A71-70ED-4143-BBD8-C37CA4F230D2}" destId="{1FDAF367-8F1D-6447-9EE2-A714D6BCE218}" srcOrd="1" destOrd="0" presId="urn:microsoft.com/office/officeart/2005/8/layout/process5"/>
    <dgm:cxn modelId="{5C2DA7A8-170B-944E-A72F-22D2F6F49CD8}" type="presOf" srcId="{07FFACDD-C176-4CB7-827C-FC5B28343D0C}" destId="{B57812C3-32DC-2D4F-B801-39B9AEC701A8}" srcOrd="0" destOrd="0" presId="urn:microsoft.com/office/officeart/2005/8/layout/process5"/>
    <dgm:cxn modelId="{64E949AD-0879-574E-A2B1-2BEE8079D2A3}" type="presOf" srcId="{2BC252B0-4978-48DC-B4C6-9D9285209735}" destId="{17D85A9B-6E3A-6540-B61E-841C1DA2CE59}" srcOrd="0" destOrd="0" presId="urn:microsoft.com/office/officeart/2005/8/layout/process5"/>
    <dgm:cxn modelId="{12EFADC7-F6A2-204E-B66E-C6556BD0F2E8}" type="presOf" srcId="{292E58EB-FF66-4FBC-864D-36CF73D9CC1E}" destId="{FD9753C6-AF51-9B46-ADE5-D939BBAA66AC}" srcOrd="0" destOrd="0" presId="urn:microsoft.com/office/officeart/2005/8/layout/process5"/>
    <dgm:cxn modelId="{1D78C4CC-3681-DB4F-A81E-29F7A41EBDA0}" type="presOf" srcId="{BB09C4C4-2192-4D48-B7FC-CFB1F0813BE7}" destId="{FD1DFAC1-6BE0-4744-BBFC-A07214BDC172}" srcOrd="0" destOrd="0" presId="urn:microsoft.com/office/officeart/2005/8/layout/process5"/>
    <dgm:cxn modelId="{D31C54CF-BE3C-4B9B-ABC5-792F09064B9D}" srcId="{15654371-D917-4A2E-A0E6-817E0514A353}" destId="{2BC252B0-4978-48DC-B4C6-9D9285209735}" srcOrd="1" destOrd="0" parTransId="{8ACA8047-EE03-41AE-B854-FB1F6FD963FB}" sibTransId="{70C09A71-70ED-4143-BBD8-C37CA4F230D2}"/>
    <dgm:cxn modelId="{EF5B1CEE-DA3D-4B4B-A21A-899BF7691598}" srcId="{15654371-D917-4A2E-A0E6-817E0514A353}" destId="{07FFACDD-C176-4CB7-827C-FC5B28343D0C}" srcOrd="3" destOrd="0" parTransId="{5938625A-2343-4598-B066-A220A3A9064D}" sibTransId="{1206B6C3-37B5-4572-8424-7E8526911055}"/>
    <dgm:cxn modelId="{4B475655-7FAA-2F44-97AC-FBC43E78B0BB}" type="presParOf" srcId="{83B200B5-9A5B-0D46-AE27-9ABF0ED68FE2}" destId="{0D56C555-5E49-6B41-A3C0-8E82969EC6DF}" srcOrd="0" destOrd="0" presId="urn:microsoft.com/office/officeart/2005/8/layout/process5"/>
    <dgm:cxn modelId="{4A93671D-13C1-AA48-A308-03D17355F23A}" type="presParOf" srcId="{83B200B5-9A5B-0D46-AE27-9ABF0ED68FE2}" destId="{E6E0B980-BD11-5340-B64F-5A6279401740}" srcOrd="1" destOrd="0" presId="urn:microsoft.com/office/officeart/2005/8/layout/process5"/>
    <dgm:cxn modelId="{38B36DCB-A335-6248-8EAD-9FEBE479815F}" type="presParOf" srcId="{E6E0B980-BD11-5340-B64F-5A6279401740}" destId="{240689A2-D68C-B74F-8294-3DC92040B3D7}" srcOrd="0" destOrd="0" presId="urn:microsoft.com/office/officeart/2005/8/layout/process5"/>
    <dgm:cxn modelId="{CCA36E08-7012-A940-A645-F560610258D2}" type="presParOf" srcId="{83B200B5-9A5B-0D46-AE27-9ABF0ED68FE2}" destId="{17D85A9B-6E3A-6540-B61E-841C1DA2CE59}" srcOrd="2" destOrd="0" presId="urn:microsoft.com/office/officeart/2005/8/layout/process5"/>
    <dgm:cxn modelId="{597B8FFC-86B3-E44F-BF51-548419A7C465}" type="presParOf" srcId="{83B200B5-9A5B-0D46-AE27-9ABF0ED68FE2}" destId="{ECF71E99-BA48-1E42-BBDE-D37B9DD86CBE}" srcOrd="3" destOrd="0" presId="urn:microsoft.com/office/officeart/2005/8/layout/process5"/>
    <dgm:cxn modelId="{E86AA3FA-2D4A-9C47-9741-17C1F94A8FC1}" type="presParOf" srcId="{ECF71E99-BA48-1E42-BBDE-D37B9DD86CBE}" destId="{1FDAF367-8F1D-6447-9EE2-A714D6BCE218}" srcOrd="0" destOrd="0" presId="urn:microsoft.com/office/officeart/2005/8/layout/process5"/>
    <dgm:cxn modelId="{8632548A-BB36-9D4D-8984-61FB33538CF6}" type="presParOf" srcId="{83B200B5-9A5B-0D46-AE27-9ABF0ED68FE2}" destId="{FD9753C6-AF51-9B46-ADE5-D939BBAA66AC}" srcOrd="4" destOrd="0" presId="urn:microsoft.com/office/officeart/2005/8/layout/process5"/>
    <dgm:cxn modelId="{83F77829-47DF-5943-95C6-81CC692151A1}" type="presParOf" srcId="{83B200B5-9A5B-0D46-AE27-9ABF0ED68FE2}" destId="{FD1DFAC1-6BE0-4744-BBFC-A07214BDC172}" srcOrd="5" destOrd="0" presId="urn:microsoft.com/office/officeart/2005/8/layout/process5"/>
    <dgm:cxn modelId="{4F72477F-1C99-0B42-9961-AF7F56A2BE2E}" type="presParOf" srcId="{FD1DFAC1-6BE0-4744-BBFC-A07214BDC172}" destId="{FE34F759-4423-794F-A291-AFA326721B34}" srcOrd="0" destOrd="0" presId="urn:microsoft.com/office/officeart/2005/8/layout/process5"/>
    <dgm:cxn modelId="{47A40775-A4E7-8F45-B0FD-4A3E29834E9A}" type="presParOf" srcId="{83B200B5-9A5B-0D46-AE27-9ABF0ED68FE2}" destId="{B57812C3-32DC-2D4F-B801-39B9AEC701A8}" srcOrd="6" destOrd="0" presId="urn:microsoft.com/office/officeart/2005/8/layout/process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0D15B53-29EE-4FC2-8127-E4FE581FB49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7415F98-A52D-44BB-B870-85B066C01BDF}">
      <dgm:prSet/>
      <dgm:spPr/>
      <dgm:t>
        <a:bodyPr/>
        <a:lstStyle/>
        <a:p>
          <a:r>
            <a:rPr lang="en-GB" dirty="0"/>
            <a:t>Police perpetrated abused </a:t>
          </a:r>
          <a:endParaRPr lang="en-US" dirty="0"/>
        </a:p>
      </dgm:t>
    </dgm:pt>
    <dgm:pt modelId="{F61DC51F-C6AF-47E7-89C5-BF015DE2DDDE}" type="parTrans" cxnId="{28C5FCA9-7BE3-4F1C-B4AC-4A470EFBEFFC}">
      <dgm:prSet/>
      <dgm:spPr/>
      <dgm:t>
        <a:bodyPr/>
        <a:lstStyle/>
        <a:p>
          <a:endParaRPr lang="en-US"/>
        </a:p>
      </dgm:t>
    </dgm:pt>
    <dgm:pt modelId="{F7D4FF87-020A-4311-B627-E8E982C0FECD}" type="sibTrans" cxnId="{28C5FCA9-7BE3-4F1C-B4AC-4A470EFBEFFC}">
      <dgm:prSet/>
      <dgm:spPr/>
      <dgm:t>
        <a:bodyPr/>
        <a:lstStyle/>
        <a:p>
          <a:endParaRPr lang="en-US"/>
        </a:p>
      </dgm:t>
    </dgm:pt>
    <dgm:pt modelId="{9165D74B-1719-40F3-B0B5-FF643B893FD4}">
      <dgm:prSet/>
      <dgm:spPr/>
      <dgm:t>
        <a:bodyPr/>
        <a:lstStyle/>
        <a:p>
          <a:r>
            <a:rPr lang="en-GB" dirty="0"/>
            <a:t>Failures in investigation and reporting</a:t>
          </a:r>
          <a:endParaRPr lang="en-US" dirty="0"/>
        </a:p>
      </dgm:t>
    </dgm:pt>
    <dgm:pt modelId="{7565D12F-0901-4520-9E41-FBE2C3386500}" type="parTrans" cxnId="{434973EA-7B3D-430F-886B-AC0E00EDDBD0}">
      <dgm:prSet/>
      <dgm:spPr/>
      <dgm:t>
        <a:bodyPr/>
        <a:lstStyle/>
        <a:p>
          <a:endParaRPr lang="en-US"/>
        </a:p>
      </dgm:t>
    </dgm:pt>
    <dgm:pt modelId="{A03D0DD7-9BE0-4C9C-A1E4-0EB448D33E3C}" type="sibTrans" cxnId="{434973EA-7B3D-430F-886B-AC0E00EDDBD0}">
      <dgm:prSet/>
      <dgm:spPr/>
      <dgm:t>
        <a:bodyPr/>
        <a:lstStyle/>
        <a:p>
          <a:endParaRPr lang="en-US"/>
        </a:p>
      </dgm:t>
    </dgm:pt>
    <dgm:pt modelId="{6CD4BD45-B006-407F-B8A2-003D31599CAF}">
      <dgm:prSet/>
      <dgm:spPr/>
      <dgm:t>
        <a:bodyPr/>
        <a:lstStyle/>
        <a:p>
          <a:r>
            <a:rPr lang="en-GB" dirty="0"/>
            <a:t>Lack of trust and barriers reporting</a:t>
          </a:r>
          <a:endParaRPr lang="en-US" dirty="0"/>
        </a:p>
      </dgm:t>
    </dgm:pt>
    <dgm:pt modelId="{D91A178A-CE0E-4A8E-A421-33423AA76B87}" type="parTrans" cxnId="{7F437840-30E5-438B-8100-44C6EFAA9D54}">
      <dgm:prSet/>
      <dgm:spPr/>
      <dgm:t>
        <a:bodyPr/>
        <a:lstStyle/>
        <a:p>
          <a:endParaRPr lang="en-US"/>
        </a:p>
      </dgm:t>
    </dgm:pt>
    <dgm:pt modelId="{6BBE36A7-E4AA-4C0C-8D58-FCE596055C01}" type="sibTrans" cxnId="{7F437840-30E5-438B-8100-44C6EFAA9D54}">
      <dgm:prSet/>
      <dgm:spPr/>
      <dgm:t>
        <a:bodyPr/>
        <a:lstStyle/>
        <a:p>
          <a:endParaRPr lang="en-US"/>
        </a:p>
      </dgm:t>
    </dgm:pt>
    <dgm:pt modelId="{E4547A22-822D-3841-8CC3-B1BB577F13DF}">
      <dgm:prSet/>
      <dgm:spPr/>
      <dgm:t>
        <a:bodyPr/>
        <a:lstStyle/>
        <a:p>
          <a:r>
            <a:rPr lang="en-GB" dirty="0"/>
            <a:t>Greater barriers for black and minoritised women</a:t>
          </a:r>
        </a:p>
      </dgm:t>
    </dgm:pt>
    <dgm:pt modelId="{F4C17FAD-0856-2D40-8E72-94AB5B17FA5B}" type="parTrans" cxnId="{7DD243FC-9764-334B-9BC2-E3AFACD80436}">
      <dgm:prSet/>
      <dgm:spPr/>
      <dgm:t>
        <a:bodyPr/>
        <a:lstStyle/>
        <a:p>
          <a:endParaRPr lang="en-GB"/>
        </a:p>
      </dgm:t>
    </dgm:pt>
    <dgm:pt modelId="{CE7707A3-C498-A04D-B523-BDDB8896336F}" type="sibTrans" cxnId="{7DD243FC-9764-334B-9BC2-E3AFACD80436}">
      <dgm:prSet/>
      <dgm:spPr/>
      <dgm:t>
        <a:bodyPr/>
        <a:lstStyle/>
        <a:p>
          <a:endParaRPr lang="en-GB"/>
        </a:p>
      </dgm:t>
    </dgm:pt>
    <dgm:pt modelId="{5F6D88C6-7A13-0D4E-A8C0-8F770173E2C2}">
      <dgm:prSet/>
      <dgm:spPr/>
      <dgm:t>
        <a:bodyPr/>
        <a:lstStyle/>
        <a:p>
          <a:r>
            <a:rPr lang="en-GB" dirty="0"/>
            <a:t>Police responses are unequal</a:t>
          </a:r>
        </a:p>
      </dgm:t>
    </dgm:pt>
    <dgm:pt modelId="{EBF89598-5E79-5B4F-83D9-0FB395BBAD21}" type="parTrans" cxnId="{FEB26B4A-B40D-3644-A99D-6E33781D4756}">
      <dgm:prSet/>
      <dgm:spPr/>
      <dgm:t>
        <a:bodyPr/>
        <a:lstStyle/>
        <a:p>
          <a:endParaRPr lang="en-GB"/>
        </a:p>
      </dgm:t>
    </dgm:pt>
    <dgm:pt modelId="{F3C1597A-B7D8-3345-BAC7-048CBC50B890}" type="sibTrans" cxnId="{FEB26B4A-B40D-3644-A99D-6E33781D4756}">
      <dgm:prSet/>
      <dgm:spPr/>
      <dgm:t>
        <a:bodyPr/>
        <a:lstStyle/>
        <a:p>
          <a:endParaRPr lang="en-GB"/>
        </a:p>
      </dgm:t>
    </dgm:pt>
    <dgm:pt modelId="{71D9546C-948E-E84C-B8D9-0606A2B93724}" type="pres">
      <dgm:prSet presAssocID="{00D15B53-29EE-4FC2-8127-E4FE581FB494}" presName="linear" presStyleCnt="0">
        <dgm:presLayoutVars>
          <dgm:animLvl val="lvl"/>
          <dgm:resizeHandles val="exact"/>
        </dgm:presLayoutVars>
      </dgm:prSet>
      <dgm:spPr/>
    </dgm:pt>
    <dgm:pt modelId="{23AA424C-5283-0247-9648-26EBE300CD11}" type="pres">
      <dgm:prSet presAssocID="{57415F98-A52D-44BB-B870-85B066C01BDF}" presName="parentText" presStyleLbl="node1" presStyleIdx="0" presStyleCnt="5" custLinFactNeighborX="-93430" custLinFactNeighborY="62653">
        <dgm:presLayoutVars>
          <dgm:chMax val="0"/>
          <dgm:bulletEnabled val="1"/>
        </dgm:presLayoutVars>
      </dgm:prSet>
      <dgm:spPr/>
    </dgm:pt>
    <dgm:pt modelId="{0032951A-5058-8848-9BFC-7C18F89164AD}" type="pres">
      <dgm:prSet presAssocID="{F7D4FF87-020A-4311-B627-E8E982C0FECD}" presName="spacer" presStyleCnt="0"/>
      <dgm:spPr/>
    </dgm:pt>
    <dgm:pt modelId="{FC8F8F5B-AF9C-7242-8127-4F0A29660EEB}" type="pres">
      <dgm:prSet presAssocID="{9165D74B-1719-40F3-B0B5-FF643B893FD4}" presName="parentText" presStyleLbl="node1" presStyleIdx="1" presStyleCnt="5">
        <dgm:presLayoutVars>
          <dgm:chMax val="0"/>
          <dgm:bulletEnabled val="1"/>
        </dgm:presLayoutVars>
      </dgm:prSet>
      <dgm:spPr/>
    </dgm:pt>
    <dgm:pt modelId="{A35A3180-24FE-5743-9EE6-A0295CF11F87}" type="pres">
      <dgm:prSet presAssocID="{A03D0DD7-9BE0-4C9C-A1E4-0EB448D33E3C}" presName="spacer" presStyleCnt="0"/>
      <dgm:spPr/>
    </dgm:pt>
    <dgm:pt modelId="{9CE56861-FC97-ED4E-9487-4C4B5E5D833E}" type="pres">
      <dgm:prSet presAssocID="{6CD4BD45-B006-407F-B8A2-003D31599CAF}" presName="parentText" presStyleLbl="node1" presStyleIdx="2" presStyleCnt="5">
        <dgm:presLayoutVars>
          <dgm:chMax val="0"/>
          <dgm:bulletEnabled val="1"/>
        </dgm:presLayoutVars>
      </dgm:prSet>
      <dgm:spPr/>
    </dgm:pt>
    <dgm:pt modelId="{EABC6BA9-DF39-C648-848A-228F1D1A9E48}" type="pres">
      <dgm:prSet presAssocID="{6BBE36A7-E4AA-4C0C-8D58-FCE596055C01}" presName="spacer" presStyleCnt="0"/>
      <dgm:spPr/>
    </dgm:pt>
    <dgm:pt modelId="{88F19A90-425D-D546-8CCA-AB2A29D0A02A}" type="pres">
      <dgm:prSet presAssocID="{E4547A22-822D-3841-8CC3-B1BB577F13DF}" presName="parentText" presStyleLbl="node1" presStyleIdx="3" presStyleCnt="5">
        <dgm:presLayoutVars>
          <dgm:chMax val="0"/>
          <dgm:bulletEnabled val="1"/>
        </dgm:presLayoutVars>
      </dgm:prSet>
      <dgm:spPr/>
    </dgm:pt>
    <dgm:pt modelId="{16846DA7-E61D-B348-A87A-973FAACE8422}" type="pres">
      <dgm:prSet presAssocID="{CE7707A3-C498-A04D-B523-BDDB8896336F}" presName="spacer" presStyleCnt="0"/>
      <dgm:spPr/>
    </dgm:pt>
    <dgm:pt modelId="{9ECCEB50-1FBA-6446-9EEB-70FB07C6FCC0}" type="pres">
      <dgm:prSet presAssocID="{5F6D88C6-7A13-0D4E-A8C0-8F770173E2C2}" presName="parentText" presStyleLbl="node1" presStyleIdx="4" presStyleCnt="5">
        <dgm:presLayoutVars>
          <dgm:chMax val="0"/>
          <dgm:bulletEnabled val="1"/>
        </dgm:presLayoutVars>
      </dgm:prSet>
      <dgm:spPr/>
    </dgm:pt>
  </dgm:ptLst>
  <dgm:cxnLst>
    <dgm:cxn modelId="{AF4B8306-02BC-B64E-BC2A-E140725F0D72}" type="presOf" srcId="{E4547A22-822D-3841-8CC3-B1BB577F13DF}" destId="{88F19A90-425D-D546-8CCA-AB2A29D0A02A}" srcOrd="0" destOrd="0" presId="urn:microsoft.com/office/officeart/2005/8/layout/vList2"/>
    <dgm:cxn modelId="{B365540D-E90A-E34E-A3E6-E327A39E66D6}" type="presOf" srcId="{5F6D88C6-7A13-0D4E-A8C0-8F770173E2C2}" destId="{9ECCEB50-1FBA-6446-9EEB-70FB07C6FCC0}" srcOrd="0" destOrd="0" presId="urn:microsoft.com/office/officeart/2005/8/layout/vList2"/>
    <dgm:cxn modelId="{7F437840-30E5-438B-8100-44C6EFAA9D54}" srcId="{00D15B53-29EE-4FC2-8127-E4FE581FB494}" destId="{6CD4BD45-B006-407F-B8A2-003D31599CAF}" srcOrd="2" destOrd="0" parTransId="{D91A178A-CE0E-4A8E-A421-33423AA76B87}" sibTransId="{6BBE36A7-E4AA-4C0C-8D58-FCE596055C01}"/>
    <dgm:cxn modelId="{FEB26B4A-B40D-3644-A99D-6E33781D4756}" srcId="{00D15B53-29EE-4FC2-8127-E4FE581FB494}" destId="{5F6D88C6-7A13-0D4E-A8C0-8F770173E2C2}" srcOrd="4" destOrd="0" parTransId="{EBF89598-5E79-5B4F-83D9-0FB395BBAD21}" sibTransId="{F3C1597A-B7D8-3345-BAC7-048CBC50B890}"/>
    <dgm:cxn modelId="{11CF506B-4C54-B54B-96E2-DF7FFD45B20D}" type="presOf" srcId="{00D15B53-29EE-4FC2-8127-E4FE581FB494}" destId="{71D9546C-948E-E84C-B8D9-0606A2B93724}" srcOrd="0" destOrd="0" presId="urn:microsoft.com/office/officeart/2005/8/layout/vList2"/>
    <dgm:cxn modelId="{28C5FCA9-7BE3-4F1C-B4AC-4A470EFBEFFC}" srcId="{00D15B53-29EE-4FC2-8127-E4FE581FB494}" destId="{57415F98-A52D-44BB-B870-85B066C01BDF}" srcOrd="0" destOrd="0" parTransId="{F61DC51F-C6AF-47E7-89C5-BF015DE2DDDE}" sibTransId="{F7D4FF87-020A-4311-B627-E8E982C0FECD}"/>
    <dgm:cxn modelId="{C8E1FFB9-9D6D-4B4F-A011-5E6A4A71A368}" type="presOf" srcId="{9165D74B-1719-40F3-B0B5-FF643B893FD4}" destId="{FC8F8F5B-AF9C-7242-8127-4F0A29660EEB}" srcOrd="0" destOrd="0" presId="urn:microsoft.com/office/officeart/2005/8/layout/vList2"/>
    <dgm:cxn modelId="{434973EA-7B3D-430F-886B-AC0E00EDDBD0}" srcId="{00D15B53-29EE-4FC2-8127-E4FE581FB494}" destId="{9165D74B-1719-40F3-B0B5-FF643B893FD4}" srcOrd="1" destOrd="0" parTransId="{7565D12F-0901-4520-9E41-FBE2C3386500}" sibTransId="{A03D0DD7-9BE0-4C9C-A1E4-0EB448D33E3C}"/>
    <dgm:cxn modelId="{BE74F8EB-B7C6-6B40-BE38-48A4D8330C28}" type="presOf" srcId="{57415F98-A52D-44BB-B870-85B066C01BDF}" destId="{23AA424C-5283-0247-9648-26EBE300CD11}" srcOrd="0" destOrd="0" presId="urn:microsoft.com/office/officeart/2005/8/layout/vList2"/>
    <dgm:cxn modelId="{7DD243FC-9764-334B-9BC2-E3AFACD80436}" srcId="{00D15B53-29EE-4FC2-8127-E4FE581FB494}" destId="{E4547A22-822D-3841-8CC3-B1BB577F13DF}" srcOrd="3" destOrd="0" parTransId="{F4C17FAD-0856-2D40-8E72-94AB5B17FA5B}" sibTransId="{CE7707A3-C498-A04D-B523-BDDB8896336F}"/>
    <dgm:cxn modelId="{BE7B0CFE-5FAE-D548-A04F-A101F266EDCB}" type="presOf" srcId="{6CD4BD45-B006-407F-B8A2-003D31599CAF}" destId="{9CE56861-FC97-ED4E-9487-4C4B5E5D833E}" srcOrd="0" destOrd="0" presId="urn:microsoft.com/office/officeart/2005/8/layout/vList2"/>
    <dgm:cxn modelId="{46D712DB-3254-8C44-8D17-ADD03ECDBD2A}" type="presParOf" srcId="{71D9546C-948E-E84C-B8D9-0606A2B93724}" destId="{23AA424C-5283-0247-9648-26EBE300CD11}" srcOrd="0" destOrd="0" presId="urn:microsoft.com/office/officeart/2005/8/layout/vList2"/>
    <dgm:cxn modelId="{F57A25FF-4D6F-C24C-B14B-DD1128E91A68}" type="presParOf" srcId="{71D9546C-948E-E84C-B8D9-0606A2B93724}" destId="{0032951A-5058-8848-9BFC-7C18F89164AD}" srcOrd="1" destOrd="0" presId="urn:microsoft.com/office/officeart/2005/8/layout/vList2"/>
    <dgm:cxn modelId="{D250181B-A944-5849-B8C1-10A789BE4A0F}" type="presParOf" srcId="{71D9546C-948E-E84C-B8D9-0606A2B93724}" destId="{FC8F8F5B-AF9C-7242-8127-4F0A29660EEB}" srcOrd="2" destOrd="0" presId="urn:microsoft.com/office/officeart/2005/8/layout/vList2"/>
    <dgm:cxn modelId="{E2CFEB6D-06B8-9F4E-B01B-6E24DCA8F2C9}" type="presParOf" srcId="{71D9546C-948E-E84C-B8D9-0606A2B93724}" destId="{A35A3180-24FE-5743-9EE6-A0295CF11F87}" srcOrd="3" destOrd="0" presId="urn:microsoft.com/office/officeart/2005/8/layout/vList2"/>
    <dgm:cxn modelId="{F55AE073-BC0C-C849-88FE-235BBF69685A}" type="presParOf" srcId="{71D9546C-948E-E84C-B8D9-0606A2B93724}" destId="{9CE56861-FC97-ED4E-9487-4C4B5E5D833E}" srcOrd="4" destOrd="0" presId="urn:microsoft.com/office/officeart/2005/8/layout/vList2"/>
    <dgm:cxn modelId="{44794629-51EB-B94E-BCC9-B24CB55748F5}" type="presParOf" srcId="{71D9546C-948E-E84C-B8D9-0606A2B93724}" destId="{EABC6BA9-DF39-C648-848A-228F1D1A9E48}" srcOrd="5" destOrd="0" presId="urn:microsoft.com/office/officeart/2005/8/layout/vList2"/>
    <dgm:cxn modelId="{D9366CCC-7E4F-8347-A31E-D361C9C66F77}" type="presParOf" srcId="{71D9546C-948E-E84C-B8D9-0606A2B93724}" destId="{88F19A90-425D-D546-8CCA-AB2A29D0A02A}" srcOrd="6" destOrd="0" presId="urn:microsoft.com/office/officeart/2005/8/layout/vList2"/>
    <dgm:cxn modelId="{D09D6B88-69B0-6944-BABF-8A92DA9CEEE2}" type="presParOf" srcId="{71D9546C-948E-E84C-B8D9-0606A2B93724}" destId="{16846DA7-E61D-B348-A87A-973FAACE8422}" srcOrd="7" destOrd="0" presId="urn:microsoft.com/office/officeart/2005/8/layout/vList2"/>
    <dgm:cxn modelId="{42000329-BD75-C14F-ADD4-94D32C72B386}" type="presParOf" srcId="{71D9546C-948E-E84C-B8D9-0606A2B93724}" destId="{9ECCEB50-1FBA-6446-9EEB-70FB07C6FCC0}"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9F63645-026F-4D6E-B276-2CA63CF5BC97}"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77112FE1-61B3-4947-A629-DA076E20E97A}">
      <dgm:prSet/>
      <dgm:spPr/>
      <dgm:t>
        <a:bodyPr/>
        <a:lstStyle/>
        <a:p>
          <a:pPr>
            <a:lnSpc>
              <a:spcPct val="100000"/>
            </a:lnSpc>
          </a:pPr>
          <a:r>
            <a:rPr lang="en-GB" b="1" i="0"/>
            <a:t>Prioritising VAWG as a national threat</a:t>
          </a:r>
          <a:endParaRPr lang="en-US"/>
        </a:p>
      </dgm:t>
    </dgm:pt>
    <dgm:pt modelId="{AAC820C9-C3F4-42B4-BEBD-7A185E3B22A9}" type="parTrans" cxnId="{6993BA6A-5622-48F2-99CA-96DA01D4A72D}">
      <dgm:prSet/>
      <dgm:spPr/>
      <dgm:t>
        <a:bodyPr/>
        <a:lstStyle/>
        <a:p>
          <a:endParaRPr lang="en-US"/>
        </a:p>
      </dgm:t>
    </dgm:pt>
    <dgm:pt modelId="{0313FC5A-AA47-4F3E-8F6B-C346B288D860}" type="sibTrans" cxnId="{6993BA6A-5622-48F2-99CA-96DA01D4A72D}">
      <dgm:prSet/>
      <dgm:spPr/>
      <dgm:t>
        <a:bodyPr/>
        <a:lstStyle/>
        <a:p>
          <a:endParaRPr lang="en-US"/>
        </a:p>
      </dgm:t>
    </dgm:pt>
    <dgm:pt modelId="{29505C69-04AF-4F69-AC50-CEDD2175636D}">
      <dgm:prSet/>
      <dgm:spPr/>
      <dgm:t>
        <a:bodyPr/>
        <a:lstStyle/>
        <a:p>
          <a:pPr>
            <a:lnSpc>
              <a:spcPct val="100000"/>
            </a:lnSpc>
          </a:pPr>
          <a:r>
            <a:rPr lang="en-GB" b="1"/>
            <a:t>Specialist teams and training</a:t>
          </a:r>
          <a:endParaRPr lang="en-US"/>
        </a:p>
      </dgm:t>
    </dgm:pt>
    <dgm:pt modelId="{214CB37D-DCEC-47C4-B202-376D6DEDACC2}" type="parTrans" cxnId="{140250ED-990A-4EBA-8614-1EB6BCF89666}">
      <dgm:prSet/>
      <dgm:spPr/>
      <dgm:t>
        <a:bodyPr/>
        <a:lstStyle/>
        <a:p>
          <a:endParaRPr lang="en-US"/>
        </a:p>
      </dgm:t>
    </dgm:pt>
    <dgm:pt modelId="{512B0AA8-F0D7-4AD5-AED7-1354D83FDEEC}" type="sibTrans" cxnId="{140250ED-990A-4EBA-8614-1EB6BCF89666}">
      <dgm:prSet/>
      <dgm:spPr/>
      <dgm:t>
        <a:bodyPr/>
        <a:lstStyle/>
        <a:p>
          <a:endParaRPr lang="en-US"/>
        </a:p>
      </dgm:t>
    </dgm:pt>
    <dgm:pt modelId="{D31E6672-6F65-4638-A972-8AF90B5F553C}">
      <dgm:prSet/>
      <dgm:spPr/>
      <dgm:t>
        <a:bodyPr/>
        <a:lstStyle/>
        <a:p>
          <a:pPr>
            <a:lnSpc>
              <a:spcPct val="100000"/>
            </a:lnSpc>
          </a:pPr>
          <a:r>
            <a:rPr lang="en-GB" b="1"/>
            <a:t>Improved data and intelligence sharing</a:t>
          </a:r>
          <a:endParaRPr lang="en-US"/>
        </a:p>
      </dgm:t>
    </dgm:pt>
    <dgm:pt modelId="{8B5C3B38-8162-40C6-9664-660820A7E9B5}" type="parTrans" cxnId="{988FD697-BC8D-43BD-83F8-1DCD0B2EADA4}">
      <dgm:prSet/>
      <dgm:spPr/>
      <dgm:t>
        <a:bodyPr/>
        <a:lstStyle/>
        <a:p>
          <a:endParaRPr lang="en-US"/>
        </a:p>
      </dgm:t>
    </dgm:pt>
    <dgm:pt modelId="{96BA9678-9CF7-4BC3-903E-E296A3F8077D}" type="sibTrans" cxnId="{988FD697-BC8D-43BD-83F8-1DCD0B2EADA4}">
      <dgm:prSet/>
      <dgm:spPr/>
      <dgm:t>
        <a:bodyPr/>
        <a:lstStyle/>
        <a:p>
          <a:endParaRPr lang="en-US"/>
        </a:p>
      </dgm:t>
    </dgm:pt>
    <dgm:pt modelId="{3E945560-EB53-46E4-B0EB-D7295AD783BA}">
      <dgm:prSet/>
      <dgm:spPr/>
      <dgm:t>
        <a:bodyPr/>
        <a:lstStyle/>
        <a:p>
          <a:pPr>
            <a:lnSpc>
              <a:spcPct val="100000"/>
            </a:lnSpc>
          </a:pPr>
          <a:r>
            <a:rPr lang="en-GB" b="1" dirty="0"/>
            <a:t>Strengthening legal measures</a:t>
          </a:r>
          <a:endParaRPr lang="en-US" dirty="0"/>
        </a:p>
      </dgm:t>
    </dgm:pt>
    <dgm:pt modelId="{DA22BC0F-3E60-45D9-90EE-3FF92A0B108B}" type="parTrans" cxnId="{DC040E3F-6C14-4984-A2B1-72EA57556D36}">
      <dgm:prSet/>
      <dgm:spPr/>
      <dgm:t>
        <a:bodyPr/>
        <a:lstStyle/>
        <a:p>
          <a:endParaRPr lang="en-US"/>
        </a:p>
      </dgm:t>
    </dgm:pt>
    <dgm:pt modelId="{5B4E1B75-187E-4275-ADFC-75074EC9219C}" type="sibTrans" cxnId="{DC040E3F-6C14-4984-A2B1-72EA57556D36}">
      <dgm:prSet/>
      <dgm:spPr/>
      <dgm:t>
        <a:bodyPr/>
        <a:lstStyle/>
        <a:p>
          <a:endParaRPr lang="en-US"/>
        </a:p>
      </dgm:t>
    </dgm:pt>
    <dgm:pt modelId="{1BB808B1-025C-44F4-9575-6B17FAF7B116}">
      <dgm:prSet/>
      <dgm:spPr/>
      <dgm:t>
        <a:bodyPr/>
        <a:lstStyle/>
        <a:p>
          <a:pPr>
            <a:lnSpc>
              <a:spcPct val="100000"/>
            </a:lnSpc>
          </a:pPr>
          <a:r>
            <a:rPr lang="en-GB" b="1" dirty="0"/>
            <a:t>Tackling online abuse</a:t>
          </a:r>
          <a:endParaRPr lang="en-US" dirty="0"/>
        </a:p>
      </dgm:t>
    </dgm:pt>
    <dgm:pt modelId="{CB1C38A0-90A1-4625-9E20-15497A120D99}" type="parTrans" cxnId="{6BE3DF1C-0A90-4322-8232-212C9BCED7D4}">
      <dgm:prSet/>
      <dgm:spPr/>
      <dgm:t>
        <a:bodyPr/>
        <a:lstStyle/>
        <a:p>
          <a:endParaRPr lang="en-US"/>
        </a:p>
      </dgm:t>
    </dgm:pt>
    <dgm:pt modelId="{3181DD10-A983-4AEB-8CE9-5C7469355407}" type="sibTrans" cxnId="{6BE3DF1C-0A90-4322-8232-212C9BCED7D4}">
      <dgm:prSet/>
      <dgm:spPr/>
      <dgm:t>
        <a:bodyPr/>
        <a:lstStyle/>
        <a:p>
          <a:endParaRPr lang="en-US"/>
        </a:p>
      </dgm:t>
    </dgm:pt>
    <dgm:pt modelId="{F149274E-C9AE-4241-AE16-D8ED2856FFD9}">
      <dgm:prSet/>
      <dgm:spPr/>
      <dgm:t>
        <a:bodyPr/>
        <a:lstStyle/>
        <a:p>
          <a:pPr>
            <a:lnSpc>
              <a:spcPct val="100000"/>
            </a:lnSpc>
          </a:pPr>
          <a:r>
            <a:rPr lang="en-GB" b="1"/>
            <a:t>Collaboration and funding</a:t>
          </a:r>
          <a:endParaRPr lang="en-US"/>
        </a:p>
      </dgm:t>
    </dgm:pt>
    <dgm:pt modelId="{06E55725-E5E9-40AB-9BD4-44425B6F794C}" type="parTrans" cxnId="{FCDB7762-AC25-4DC6-A52D-FCDE9E6BF60A}">
      <dgm:prSet/>
      <dgm:spPr/>
      <dgm:t>
        <a:bodyPr/>
        <a:lstStyle/>
        <a:p>
          <a:endParaRPr lang="en-US"/>
        </a:p>
      </dgm:t>
    </dgm:pt>
    <dgm:pt modelId="{DAA1CBB6-E27F-43F0-A0ED-68AB9D0D5E01}" type="sibTrans" cxnId="{FCDB7762-AC25-4DC6-A52D-FCDE9E6BF60A}">
      <dgm:prSet/>
      <dgm:spPr/>
      <dgm:t>
        <a:bodyPr/>
        <a:lstStyle/>
        <a:p>
          <a:endParaRPr lang="en-US"/>
        </a:p>
      </dgm:t>
    </dgm:pt>
    <dgm:pt modelId="{8402BE09-CD30-49F2-9DDC-647164921468}" type="pres">
      <dgm:prSet presAssocID="{49F63645-026F-4D6E-B276-2CA63CF5BC97}" presName="root" presStyleCnt="0">
        <dgm:presLayoutVars>
          <dgm:dir/>
          <dgm:resizeHandles val="exact"/>
        </dgm:presLayoutVars>
      </dgm:prSet>
      <dgm:spPr/>
    </dgm:pt>
    <dgm:pt modelId="{DD87F50A-429D-437A-AFA8-00F94A911BD0}" type="pres">
      <dgm:prSet presAssocID="{77112FE1-61B3-4947-A629-DA076E20E97A}" presName="compNode" presStyleCnt="0"/>
      <dgm:spPr/>
    </dgm:pt>
    <dgm:pt modelId="{8BD46A1F-9432-4C93-8961-B3532543D0A1}" type="pres">
      <dgm:prSet presAssocID="{77112FE1-61B3-4947-A629-DA076E20E97A}" presName="bgRect" presStyleLbl="bgShp" presStyleIdx="0" presStyleCnt="6"/>
      <dgm:spPr/>
    </dgm:pt>
    <dgm:pt modelId="{4FBABF83-10CA-4B0F-9152-C329BF74C4E3}" type="pres">
      <dgm:prSet presAssocID="{77112FE1-61B3-4947-A629-DA076E20E97A}"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Warning"/>
        </a:ext>
      </dgm:extLst>
    </dgm:pt>
    <dgm:pt modelId="{675DF782-7517-484D-8E08-4C5A959F0571}" type="pres">
      <dgm:prSet presAssocID="{77112FE1-61B3-4947-A629-DA076E20E97A}" presName="spaceRect" presStyleCnt="0"/>
      <dgm:spPr/>
    </dgm:pt>
    <dgm:pt modelId="{9859C32D-133C-46A5-956D-030F0C72A503}" type="pres">
      <dgm:prSet presAssocID="{77112FE1-61B3-4947-A629-DA076E20E97A}" presName="parTx" presStyleLbl="revTx" presStyleIdx="0" presStyleCnt="6">
        <dgm:presLayoutVars>
          <dgm:chMax val="0"/>
          <dgm:chPref val="0"/>
        </dgm:presLayoutVars>
      </dgm:prSet>
      <dgm:spPr/>
    </dgm:pt>
    <dgm:pt modelId="{2FB7F1A5-3B4C-40E2-B23D-446F343BEBDF}" type="pres">
      <dgm:prSet presAssocID="{0313FC5A-AA47-4F3E-8F6B-C346B288D860}" presName="sibTrans" presStyleCnt="0"/>
      <dgm:spPr/>
    </dgm:pt>
    <dgm:pt modelId="{6648F9DB-0C4E-48E8-85D3-199D13387BCC}" type="pres">
      <dgm:prSet presAssocID="{29505C69-04AF-4F69-AC50-CEDD2175636D}" presName="compNode" presStyleCnt="0"/>
      <dgm:spPr/>
    </dgm:pt>
    <dgm:pt modelId="{7B761330-EB9D-4F3B-8882-76C8F8C91474}" type="pres">
      <dgm:prSet presAssocID="{29505C69-04AF-4F69-AC50-CEDD2175636D}" presName="bgRect" presStyleLbl="bgShp" presStyleIdx="1" presStyleCnt="6"/>
      <dgm:spPr/>
    </dgm:pt>
    <dgm:pt modelId="{F5F4813E-DA01-4462-ACB0-2DB41FA5CDC4}" type="pres">
      <dgm:prSet presAssocID="{29505C69-04AF-4F69-AC50-CEDD2175636D}"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eacher"/>
        </a:ext>
      </dgm:extLst>
    </dgm:pt>
    <dgm:pt modelId="{30D975A7-3EF7-43FF-8E15-AF129433E999}" type="pres">
      <dgm:prSet presAssocID="{29505C69-04AF-4F69-AC50-CEDD2175636D}" presName="spaceRect" presStyleCnt="0"/>
      <dgm:spPr/>
    </dgm:pt>
    <dgm:pt modelId="{1F9EB434-D1E7-433C-87CE-B8773AF66C96}" type="pres">
      <dgm:prSet presAssocID="{29505C69-04AF-4F69-AC50-CEDD2175636D}" presName="parTx" presStyleLbl="revTx" presStyleIdx="1" presStyleCnt="6">
        <dgm:presLayoutVars>
          <dgm:chMax val="0"/>
          <dgm:chPref val="0"/>
        </dgm:presLayoutVars>
      </dgm:prSet>
      <dgm:spPr/>
    </dgm:pt>
    <dgm:pt modelId="{34EC5628-2AE1-4B5A-B110-65D746A77BB5}" type="pres">
      <dgm:prSet presAssocID="{512B0AA8-F0D7-4AD5-AED7-1354D83FDEEC}" presName="sibTrans" presStyleCnt="0"/>
      <dgm:spPr/>
    </dgm:pt>
    <dgm:pt modelId="{08CA94D4-B8B9-4E63-9863-1AB881A74994}" type="pres">
      <dgm:prSet presAssocID="{D31E6672-6F65-4638-A972-8AF90B5F553C}" presName="compNode" presStyleCnt="0"/>
      <dgm:spPr/>
    </dgm:pt>
    <dgm:pt modelId="{AC63A11F-271D-41A6-B71A-E8B0AA851CF0}" type="pres">
      <dgm:prSet presAssocID="{D31E6672-6F65-4638-A972-8AF90B5F553C}" presName="bgRect" presStyleLbl="bgShp" presStyleIdx="2" presStyleCnt="6"/>
      <dgm:spPr/>
    </dgm:pt>
    <dgm:pt modelId="{6DB54363-990F-4413-A4F0-3E3463DD081B}" type="pres">
      <dgm:prSet presAssocID="{D31E6672-6F65-4638-A972-8AF90B5F553C}"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Upward trend"/>
        </a:ext>
      </dgm:extLst>
    </dgm:pt>
    <dgm:pt modelId="{E33D8660-F93A-4D33-B7E1-3BF194EB141E}" type="pres">
      <dgm:prSet presAssocID="{D31E6672-6F65-4638-A972-8AF90B5F553C}" presName="spaceRect" presStyleCnt="0"/>
      <dgm:spPr/>
    </dgm:pt>
    <dgm:pt modelId="{F83C3734-A1A4-4E3E-BF07-6393DCF2150B}" type="pres">
      <dgm:prSet presAssocID="{D31E6672-6F65-4638-A972-8AF90B5F553C}" presName="parTx" presStyleLbl="revTx" presStyleIdx="2" presStyleCnt="6">
        <dgm:presLayoutVars>
          <dgm:chMax val="0"/>
          <dgm:chPref val="0"/>
        </dgm:presLayoutVars>
      </dgm:prSet>
      <dgm:spPr/>
    </dgm:pt>
    <dgm:pt modelId="{74B486B9-6112-4D56-B283-3CDA973FF96A}" type="pres">
      <dgm:prSet presAssocID="{96BA9678-9CF7-4BC3-903E-E296A3F8077D}" presName="sibTrans" presStyleCnt="0"/>
      <dgm:spPr/>
    </dgm:pt>
    <dgm:pt modelId="{0F8D4DFE-A30D-498B-89EA-7E36BBDFE1C2}" type="pres">
      <dgm:prSet presAssocID="{3E945560-EB53-46E4-B0EB-D7295AD783BA}" presName="compNode" presStyleCnt="0"/>
      <dgm:spPr/>
    </dgm:pt>
    <dgm:pt modelId="{EC3F5C91-2EA8-4510-86F2-45431714BAFE}" type="pres">
      <dgm:prSet presAssocID="{3E945560-EB53-46E4-B0EB-D7295AD783BA}" presName="bgRect" presStyleLbl="bgShp" presStyleIdx="3" presStyleCnt="6"/>
      <dgm:spPr/>
    </dgm:pt>
    <dgm:pt modelId="{F23EA8C0-6951-4D77-8631-B8877E715917}" type="pres">
      <dgm:prSet presAssocID="{3E945560-EB53-46E4-B0EB-D7295AD783BA}"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cales of Justice"/>
        </a:ext>
      </dgm:extLst>
    </dgm:pt>
    <dgm:pt modelId="{45F2F5F7-1990-41CD-862B-ECCB64F8A0A9}" type="pres">
      <dgm:prSet presAssocID="{3E945560-EB53-46E4-B0EB-D7295AD783BA}" presName="spaceRect" presStyleCnt="0"/>
      <dgm:spPr/>
    </dgm:pt>
    <dgm:pt modelId="{DF515AD9-2AA0-47D5-B6BC-5596C698DFF5}" type="pres">
      <dgm:prSet presAssocID="{3E945560-EB53-46E4-B0EB-D7295AD783BA}" presName="parTx" presStyleLbl="revTx" presStyleIdx="3" presStyleCnt="6">
        <dgm:presLayoutVars>
          <dgm:chMax val="0"/>
          <dgm:chPref val="0"/>
        </dgm:presLayoutVars>
      </dgm:prSet>
      <dgm:spPr/>
    </dgm:pt>
    <dgm:pt modelId="{7F2B97CC-48C0-44EF-853E-82E2DF74A300}" type="pres">
      <dgm:prSet presAssocID="{5B4E1B75-187E-4275-ADFC-75074EC9219C}" presName="sibTrans" presStyleCnt="0"/>
      <dgm:spPr/>
    </dgm:pt>
    <dgm:pt modelId="{F374B553-FEE8-40A0-ABAF-345C6B56BF8C}" type="pres">
      <dgm:prSet presAssocID="{1BB808B1-025C-44F4-9575-6B17FAF7B116}" presName="compNode" presStyleCnt="0"/>
      <dgm:spPr/>
    </dgm:pt>
    <dgm:pt modelId="{5132C70F-D4FE-4C42-9353-878D63219B6E}" type="pres">
      <dgm:prSet presAssocID="{1BB808B1-025C-44F4-9575-6B17FAF7B116}" presName="bgRect" presStyleLbl="bgShp" presStyleIdx="4" presStyleCnt="6"/>
      <dgm:spPr/>
    </dgm:pt>
    <dgm:pt modelId="{3F8FFCAA-328D-47BE-94D7-4A6E6734AF24}" type="pres">
      <dgm:prSet presAssocID="{1BB808B1-025C-44F4-9575-6B17FAF7B116}"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Laptop"/>
        </a:ext>
      </dgm:extLst>
    </dgm:pt>
    <dgm:pt modelId="{AD60BAA9-A7FD-4ADD-87CF-3DAE1153D81F}" type="pres">
      <dgm:prSet presAssocID="{1BB808B1-025C-44F4-9575-6B17FAF7B116}" presName="spaceRect" presStyleCnt="0"/>
      <dgm:spPr/>
    </dgm:pt>
    <dgm:pt modelId="{6C6E1EAC-4E29-432D-B3D7-64E4ECC8FE13}" type="pres">
      <dgm:prSet presAssocID="{1BB808B1-025C-44F4-9575-6B17FAF7B116}" presName="parTx" presStyleLbl="revTx" presStyleIdx="4" presStyleCnt="6">
        <dgm:presLayoutVars>
          <dgm:chMax val="0"/>
          <dgm:chPref val="0"/>
        </dgm:presLayoutVars>
      </dgm:prSet>
      <dgm:spPr/>
    </dgm:pt>
    <dgm:pt modelId="{9EBA4CAA-5E76-4F07-B27C-C86DE2C581A3}" type="pres">
      <dgm:prSet presAssocID="{3181DD10-A983-4AEB-8CE9-5C7469355407}" presName="sibTrans" presStyleCnt="0"/>
      <dgm:spPr/>
    </dgm:pt>
    <dgm:pt modelId="{8EBF0750-7FCF-401E-95BA-1067D8EC695B}" type="pres">
      <dgm:prSet presAssocID="{F149274E-C9AE-4241-AE16-D8ED2856FFD9}" presName="compNode" presStyleCnt="0"/>
      <dgm:spPr/>
    </dgm:pt>
    <dgm:pt modelId="{327C5D8B-88B2-48F3-9DE0-194DCCE0E57B}" type="pres">
      <dgm:prSet presAssocID="{F149274E-C9AE-4241-AE16-D8ED2856FFD9}" presName="bgRect" presStyleLbl="bgShp" presStyleIdx="5" presStyleCnt="6"/>
      <dgm:spPr/>
    </dgm:pt>
    <dgm:pt modelId="{17915054-395C-473C-AA65-2169CD02F2A0}" type="pres">
      <dgm:prSet presAssocID="{F149274E-C9AE-4241-AE16-D8ED2856FFD9}"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Handshake"/>
        </a:ext>
      </dgm:extLst>
    </dgm:pt>
    <dgm:pt modelId="{4C083DBA-AA71-485D-8CC5-3B474E579C6F}" type="pres">
      <dgm:prSet presAssocID="{F149274E-C9AE-4241-AE16-D8ED2856FFD9}" presName="spaceRect" presStyleCnt="0"/>
      <dgm:spPr/>
    </dgm:pt>
    <dgm:pt modelId="{689FA5C3-9122-4E78-B95D-FCE18C266217}" type="pres">
      <dgm:prSet presAssocID="{F149274E-C9AE-4241-AE16-D8ED2856FFD9}" presName="parTx" presStyleLbl="revTx" presStyleIdx="5" presStyleCnt="6">
        <dgm:presLayoutVars>
          <dgm:chMax val="0"/>
          <dgm:chPref val="0"/>
        </dgm:presLayoutVars>
      </dgm:prSet>
      <dgm:spPr/>
    </dgm:pt>
  </dgm:ptLst>
  <dgm:cxnLst>
    <dgm:cxn modelId="{C3D5260D-4C7F-8B44-B03E-DE2FB1818AF2}" type="presOf" srcId="{D31E6672-6F65-4638-A972-8AF90B5F553C}" destId="{F83C3734-A1A4-4E3E-BF07-6393DCF2150B}" srcOrd="0" destOrd="0" presId="urn:microsoft.com/office/officeart/2018/2/layout/IconVerticalSolidList"/>
    <dgm:cxn modelId="{A6BB0315-8467-C444-83D7-6947C18E84AA}" type="presOf" srcId="{29505C69-04AF-4F69-AC50-CEDD2175636D}" destId="{1F9EB434-D1E7-433C-87CE-B8773AF66C96}" srcOrd="0" destOrd="0" presId="urn:microsoft.com/office/officeart/2018/2/layout/IconVerticalSolidList"/>
    <dgm:cxn modelId="{6BE3DF1C-0A90-4322-8232-212C9BCED7D4}" srcId="{49F63645-026F-4D6E-B276-2CA63CF5BC97}" destId="{1BB808B1-025C-44F4-9575-6B17FAF7B116}" srcOrd="4" destOrd="0" parTransId="{CB1C38A0-90A1-4625-9E20-15497A120D99}" sibTransId="{3181DD10-A983-4AEB-8CE9-5C7469355407}"/>
    <dgm:cxn modelId="{2B54DD24-FFC7-E148-BD97-28651F06187E}" type="presOf" srcId="{F149274E-C9AE-4241-AE16-D8ED2856FFD9}" destId="{689FA5C3-9122-4E78-B95D-FCE18C266217}" srcOrd="0" destOrd="0" presId="urn:microsoft.com/office/officeart/2018/2/layout/IconVerticalSolidList"/>
    <dgm:cxn modelId="{DC040E3F-6C14-4984-A2B1-72EA57556D36}" srcId="{49F63645-026F-4D6E-B276-2CA63CF5BC97}" destId="{3E945560-EB53-46E4-B0EB-D7295AD783BA}" srcOrd="3" destOrd="0" parTransId="{DA22BC0F-3E60-45D9-90EE-3FF92A0B108B}" sibTransId="{5B4E1B75-187E-4275-ADFC-75074EC9219C}"/>
    <dgm:cxn modelId="{4F4D9156-32CD-6044-99EE-046FB919A24A}" type="presOf" srcId="{49F63645-026F-4D6E-B276-2CA63CF5BC97}" destId="{8402BE09-CD30-49F2-9DDC-647164921468}" srcOrd="0" destOrd="0" presId="urn:microsoft.com/office/officeart/2018/2/layout/IconVerticalSolidList"/>
    <dgm:cxn modelId="{FCDB7762-AC25-4DC6-A52D-FCDE9E6BF60A}" srcId="{49F63645-026F-4D6E-B276-2CA63CF5BC97}" destId="{F149274E-C9AE-4241-AE16-D8ED2856FFD9}" srcOrd="5" destOrd="0" parTransId="{06E55725-E5E9-40AB-9BD4-44425B6F794C}" sibTransId="{DAA1CBB6-E27F-43F0-A0ED-68AB9D0D5E01}"/>
    <dgm:cxn modelId="{6993BA6A-5622-48F2-99CA-96DA01D4A72D}" srcId="{49F63645-026F-4D6E-B276-2CA63CF5BC97}" destId="{77112FE1-61B3-4947-A629-DA076E20E97A}" srcOrd="0" destOrd="0" parTransId="{AAC820C9-C3F4-42B4-BEBD-7A185E3B22A9}" sibTransId="{0313FC5A-AA47-4F3E-8F6B-C346B288D860}"/>
    <dgm:cxn modelId="{E69F996C-D74A-F944-AAB7-23FA3EFAF419}" type="presOf" srcId="{1BB808B1-025C-44F4-9575-6B17FAF7B116}" destId="{6C6E1EAC-4E29-432D-B3D7-64E4ECC8FE13}" srcOrd="0" destOrd="0" presId="urn:microsoft.com/office/officeart/2018/2/layout/IconVerticalSolidList"/>
    <dgm:cxn modelId="{988FD697-BC8D-43BD-83F8-1DCD0B2EADA4}" srcId="{49F63645-026F-4D6E-B276-2CA63CF5BC97}" destId="{D31E6672-6F65-4638-A972-8AF90B5F553C}" srcOrd="2" destOrd="0" parTransId="{8B5C3B38-8162-40C6-9664-660820A7E9B5}" sibTransId="{96BA9678-9CF7-4BC3-903E-E296A3F8077D}"/>
    <dgm:cxn modelId="{D03D44C8-F8CD-9144-9697-E0C19E99AF7E}" type="presOf" srcId="{77112FE1-61B3-4947-A629-DA076E20E97A}" destId="{9859C32D-133C-46A5-956D-030F0C72A503}" srcOrd="0" destOrd="0" presId="urn:microsoft.com/office/officeart/2018/2/layout/IconVerticalSolidList"/>
    <dgm:cxn modelId="{1919EEDB-EFD6-314D-BD03-E48952299AFF}" type="presOf" srcId="{3E945560-EB53-46E4-B0EB-D7295AD783BA}" destId="{DF515AD9-2AA0-47D5-B6BC-5596C698DFF5}" srcOrd="0" destOrd="0" presId="urn:microsoft.com/office/officeart/2018/2/layout/IconVerticalSolidList"/>
    <dgm:cxn modelId="{140250ED-990A-4EBA-8614-1EB6BCF89666}" srcId="{49F63645-026F-4D6E-B276-2CA63CF5BC97}" destId="{29505C69-04AF-4F69-AC50-CEDD2175636D}" srcOrd="1" destOrd="0" parTransId="{214CB37D-DCEC-47C4-B202-376D6DEDACC2}" sibTransId="{512B0AA8-F0D7-4AD5-AED7-1354D83FDEEC}"/>
    <dgm:cxn modelId="{CF588899-A687-A34B-9E42-06E673D1C244}" type="presParOf" srcId="{8402BE09-CD30-49F2-9DDC-647164921468}" destId="{DD87F50A-429D-437A-AFA8-00F94A911BD0}" srcOrd="0" destOrd="0" presId="urn:microsoft.com/office/officeart/2018/2/layout/IconVerticalSolidList"/>
    <dgm:cxn modelId="{F8B3E999-8088-124E-90A3-C494AD3E2D27}" type="presParOf" srcId="{DD87F50A-429D-437A-AFA8-00F94A911BD0}" destId="{8BD46A1F-9432-4C93-8961-B3532543D0A1}" srcOrd="0" destOrd="0" presId="urn:microsoft.com/office/officeart/2018/2/layout/IconVerticalSolidList"/>
    <dgm:cxn modelId="{C1266D76-FE8F-5743-BDA3-852E62F3C73F}" type="presParOf" srcId="{DD87F50A-429D-437A-AFA8-00F94A911BD0}" destId="{4FBABF83-10CA-4B0F-9152-C329BF74C4E3}" srcOrd="1" destOrd="0" presId="urn:microsoft.com/office/officeart/2018/2/layout/IconVerticalSolidList"/>
    <dgm:cxn modelId="{A1156F43-4D44-6544-AAD5-BE202849A51F}" type="presParOf" srcId="{DD87F50A-429D-437A-AFA8-00F94A911BD0}" destId="{675DF782-7517-484D-8E08-4C5A959F0571}" srcOrd="2" destOrd="0" presId="urn:microsoft.com/office/officeart/2018/2/layout/IconVerticalSolidList"/>
    <dgm:cxn modelId="{A9B04356-F5F2-A24A-8337-66B365376747}" type="presParOf" srcId="{DD87F50A-429D-437A-AFA8-00F94A911BD0}" destId="{9859C32D-133C-46A5-956D-030F0C72A503}" srcOrd="3" destOrd="0" presId="urn:microsoft.com/office/officeart/2018/2/layout/IconVerticalSolidList"/>
    <dgm:cxn modelId="{3856E9B6-729F-FC4C-AD0F-CD2A655B89C1}" type="presParOf" srcId="{8402BE09-CD30-49F2-9DDC-647164921468}" destId="{2FB7F1A5-3B4C-40E2-B23D-446F343BEBDF}" srcOrd="1" destOrd="0" presId="urn:microsoft.com/office/officeart/2018/2/layout/IconVerticalSolidList"/>
    <dgm:cxn modelId="{DA803A10-41B4-7D4C-B2B3-EF91822DA6BA}" type="presParOf" srcId="{8402BE09-CD30-49F2-9DDC-647164921468}" destId="{6648F9DB-0C4E-48E8-85D3-199D13387BCC}" srcOrd="2" destOrd="0" presId="urn:microsoft.com/office/officeart/2018/2/layout/IconVerticalSolidList"/>
    <dgm:cxn modelId="{77B38BA4-24B1-6849-B928-691B20891244}" type="presParOf" srcId="{6648F9DB-0C4E-48E8-85D3-199D13387BCC}" destId="{7B761330-EB9D-4F3B-8882-76C8F8C91474}" srcOrd="0" destOrd="0" presId="urn:microsoft.com/office/officeart/2018/2/layout/IconVerticalSolidList"/>
    <dgm:cxn modelId="{56EAA996-0BA6-CD44-B2E3-C2806071A577}" type="presParOf" srcId="{6648F9DB-0C4E-48E8-85D3-199D13387BCC}" destId="{F5F4813E-DA01-4462-ACB0-2DB41FA5CDC4}" srcOrd="1" destOrd="0" presId="urn:microsoft.com/office/officeart/2018/2/layout/IconVerticalSolidList"/>
    <dgm:cxn modelId="{EC82220F-F774-3A44-B9CA-1690B565713F}" type="presParOf" srcId="{6648F9DB-0C4E-48E8-85D3-199D13387BCC}" destId="{30D975A7-3EF7-43FF-8E15-AF129433E999}" srcOrd="2" destOrd="0" presId="urn:microsoft.com/office/officeart/2018/2/layout/IconVerticalSolidList"/>
    <dgm:cxn modelId="{094D3DD9-C5A5-2A47-A47A-6892EACBCBB4}" type="presParOf" srcId="{6648F9DB-0C4E-48E8-85D3-199D13387BCC}" destId="{1F9EB434-D1E7-433C-87CE-B8773AF66C96}" srcOrd="3" destOrd="0" presId="urn:microsoft.com/office/officeart/2018/2/layout/IconVerticalSolidList"/>
    <dgm:cxn modelId="{38460D3D-B81F-CF4F-B773-F2DD3627AF0E}" type="presParOf" srcId="{8402BE09-CD30-49F2-9DDC-647164921468}" destId="{34EC5628-2AE1-4B5A-B110-65D746A77BB5}" srcOrd="3" destOrd="0" presId="urn:microsoft.com/office/officeart/2018/2/layout/IconVerticalSolidList"/>
    <dgm:cxn modelId="{4E4A7276-6A80-784C-875A-F89704AA96AE}" type="presParOf" srcId="{8402BE09-CD30-49F2-9DDC-647164921468}" destId="{08CA94D4-B8B9-4E63-9863-1AB881A74994}" srcOrd="4" destOrd="0" presId="urn:microsoft.com/office/officeart/2018/2/layout/IconVerticalSolidList"/>
    <dgm:cxn modelId="{C0FC4D48-32E5-9344-AF1B-5B02A9044F72}" type="presParOf" srcId="{08CA94D4-B8B9-4E63-9863-1AB881A74994}" destId="{AC63A11F-271D-41A6-B71A-E8B0AA851CF0}" srcOrd="0" destOrd="0" presId="urn:microsoft.com/office/officeart/2018/2/layout/IconVerticalSolidList"/>
    <dgm:cxn modelId="{AEA9D944-9F66-1B4E-98CE-C41C254C08BE}" type="presParOf" srcId="{08CA94D4-B8B9-4E63-9863-1AB881A74994}" destId="{6DB54363-990F-4413-A4F0-3E3463DD081B}" srcOrd="1" destOrd="0" presId="urn:microsoft.com/office/officeart/2018/2/layout/IconVerticalSolidList"/>
    <dgm:cxn modelId="{FB3301D4-6928-3D48-B5EA-A51F24D860EE}" type="presParOf" srcId="{08CA94D4-B8B9-4E63-9863-1AB881A74994}" destId="{E33D8660-F93A-4D33-B7E1-3BF194EB141E}" srcOrd="2" destOrd="0" presId="urn:microsoft.com/office/officeart/2018/2/layout/IconVerticalSolidList"/>
    <dgm:cxn modelId="{DFCBA680-7D99-3649-95A7-76F11691303E}" type="presParOf" srcId="{08CA94D4-B8B9-4E63-9863-1AB881A74994}" destId="{F83C3734-A1A4-4E3E-BF07-6393DCF2150B}" srcOrd="3" destOrd="0" presId="urn:microsoft.com/office/officeart/2018/2/layout/IconVerticalSolidList"/>
    <dgm:cxn modelId="{0BBC7095-58EA-0F4B-A70F-6D4F88019715}" type="presParOf" srcId="{8402BE09-CD30-49F2-9DDC-647164921468}" destId="{74B486B9-6112-4D56-B283-3CDA973FF96A}" srcOrd="5" destOrd="0" presId="urn:microsoft.com/office/officeart/2018/2/layout/IconVerticalSolidList"/>
    <dgm:cxn modelId="{30F75541-4433-4744-88F8-E7B4B3E6F4AF}" type="presParOf" srcId="{8402BE09-CD30-49F2-9DDC-647164921468}" destId="{0F8D4DFE-A30D-498B-89EA-7E36BBDFE1C2}" srcOrd="6" destOrd="0" presId="urn:microsoft.com/office/officeart/2018/2/layout/IconVerticalSolidList"/>
    <dgm:cxn modelId="{5E217F67-1F7E-6744-B889-0B1BF847DE93}" type="presParOf" srcId="{0F8D4DFE-A30D-498B-89EA-7E36BBDFE1C2}" destId="{EC3F5C91-2EA8-4510-86F2-45431714BAFE}" srcOrd="0" destOrd="0" presId="urn:microsoft.com/office/officeart/2018/2/layout/IconVerticalSolidList"/>
    <dgm:cxn modelId="{474F6FE2-7A18-9C4F-9BFA-547DCC9120D2}" type="presParOf" srcId="{0F8D4DFE-A30D-498B-89EA-7E36BBDFE1C2}" destId="{F23EA8C0-6951-4D77-8631-B8877E715917}" srcOrd="1" destOrd="0" presId="urn:microsoft.com/office/officeart/2018/2/layout/IconVerticalSolidList"/>
    <dgm:cxn modelId="{CFD3BF41-96F9-CD4A-94E1-4B3B2D7E74EB}" type="presParOf" srcId="{0F8D4DFE-A30D-498B-89EA-7E36BBDFE1C2}" destId="{45F2F5F7-1990-41CD-862B-ECCB64F8A0A9}" srcOrd="2" destOrd="0" presId="urn:microsoft.com/office/officeart/2018/2/layout/IconVerticalSolidList"/>
    <dgm:cxn modelId="{C7FB3CC3-2333-3848-835E-AF944B82675E}" type="presParOf" srcId="{0F8D4DFE-A30D-498B-89EA-7E36BBDFE1C2}" destId="{DF515AD9-2AA0-47D5-B6BC-5596C698DFF5}" srcOrd="3" destOrd="0" presId="urn:microsoft.com/office/officeart/2018/2/layout/IconVerticalSolidList"/>
    <dgm:cxn modelId="{3FA5440F-E3D0-E743-8BAF-609EB0374DEA}" type="presParOf" srcId="{8402BE09-CD30-49F2-9DDC-647164921468}" destId="{7F2B97CC-48C0-44EF-853E-82E2DF74A300}" srcOrd="7" destOrd="0" presId="urn:microsoft.com/office/officeart/2018/2/layout/IconVerticalSolidList"/>
    <dgm:cxn modelId="{A02CFCE0-80E7-8948-B89C-51878FCEE049}" type="presParOf" srcId="{8402BE09-CD30-49F2-9DDC-647164921468}" destId="{F374B553-FEE8-40A0-ABAF-345C6B56BF8C}" srcOrd="8" destOrd="0" presId="urn:microsoft.com/office/officeart/2018/2/layout/IconVerticalSolidList"/>
    <dgm:cxn modelId="{39F67FEF-FD58-5B45-90D5-6BB125BF6551}" type="presParOf" srcId="{F374B553-FEE8-40A0-ABAF-345C6B56BF8C}" destId="{5132C70F-D4FE-4C42-9353-878D63219B6E}" srcOrd="0" destOrd="0" presId="urn:microsoft.com/office/officeart/2018/2/layout/IconVerticalSolidList"/>
    <dgm:cxn modelId="{B908DE0C-1266-5E4E-B80C-129B333F453D}" type="presParOf" srcId="{F374B553-FEE8-40A0-ABAF-345C6B56BF8C}" destId="{3F8FFCAA-328D-47BE-94D7-4A6E6734AF24}" srcOrd="1" destOrd="0" presId="urn:microsoft.com/office/officeart/2018/2/layout/IconVerticalSolidList"/>
    <dgm:cxn modelId="{CCA45511-7861-974F-AE0C-2979E1FDCA21}" type="presParOf" srcId="{F374B553-FEE8-40A0-ABAF-345C6B56BF8C}" destId="{AD60BAA9-A7FD-4ADD-87CF-3DAE1153D81F}" srcOrd="2" destOrd="0" presId="urn:microsoft.com/office/officeart/2018/2/layout/IconVerticalSolidList"/>
    <dgm:cxn modelId="{6D988B01-472D-E942-8FE5-0912301F0312}" type="presParOf" srcId="{F374B553-FEE8-40A0-ABAF-345C6B56BF8C}" destId="{6C6E1EAC-4E29-432D-B3D7-64E4ECC8FE13}" srcOrd="3" destOrd="0" presId="urn:microsoft.com/office/officeart/2018/2/layout/IconVerticalSolidList"/>
    <dgm:cxn modelId="{F432B9EC-FC5C-E44D-99F0-6EFF34961917}" type="presParOf" srcId="{8402BE09-CD30-49F2-9DDC-647164921468}" destId="{9EBA4CAA-5E76-4F07-B27C-C86DE2C581A3}" srcOrd="9" destOrd="0" presId="urn:microsoft.com/office/officeart/2018/2/layout/IconVerticalSolidList"/>
    <dgm:cxn modelId="{39EEAEE8-7F44-B744-8A43-8F0CE33619EF}" type="presParOf" srcId="{8402BE09-CD30-49F2-9DDC-647164921468}" destId="{8EBF0750-7FCF-401E-95BA-1067D8EC695B}" srcOrd="10" destOrd="0" presId="urn:microsoft.com/office/officeart/2018/2/layout/IconVerticalSolidList"/>
    <dgm:cxn modelId="{CA623486-64BE-B348-ACF9-35B2523D6DAE}" type="presParOf" srcId="{8EBF0750-7FCF-401E-95BA-1067D8EC695B}" destId="{327C5D8B-88B2-48F3-9DE0-194DCCE0E57B}" srcOrd="0" destOrd="0" presId="urn:microsoft.com/office/officeart/2018/2/layout/IconVerticalSolidList"/>
    <dgm:cxn modelId="{E1A1300E-2E6F-974A-A1AD-50412BDBD96F}" type="presParOf" srcId="{8EBF0750-7FCF-401E-95BA-1067D8EC695B}" destId="{17915054-395C-473C-AA65-2169CD02F2A0}" srcOrd="1" destOrd="0" presId="urn:microsoft.com/office/officeart/2018/2/layout/IconVerticalSolidList"/>
    <dgm:cxn modelId="{6E91AB9C-C449-1943-A8ED-DDE78A95738D}" type="presParOf" srcId="{8EBF0750-7FCF-401E-95BA-1067D8EC695B}" destId="{4C083DBA-AA71-485D-8CC5-3B474E579C6F}" srcOrd="2" destOrd="0" presId="urn:microsoft.com/office/officeart/2018/2/layout/IconVerticalSolidList"/>
    <dgm:cxn modelId="{6FB3DF11-C54E-2D4B-9343-6CF857343030}" type="presParOf" srcId="{8EBF0750-7FCF-401E-95BA-1067D8EC695B}" destId="{689FA5C3-9122-4E78-B95D-FCE18C266217}"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575FA5-B1F3-F04A-8E02-8C27A432E392}">
      <dsp:nvSpPr>
        <dsp:cNvPr id="0" name=""/>
        <dsp:cNvSpPr/>
      </dsp:nvSpPr>
      <dsp:spPr>
        <a:xfrm>
          <a:off x="0" y="149712"/>
          <a:ext cx="6376717" cy="98338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GB" sz="4100" kern="1200" dirty="0"/>
            <a:t>Domestic abuse</a:t>
          </a:r>
        </a:p>
      </dsp:txBody>
      <dsp:txXfrm>
        <a:off x="48005" y="197717"/>
        <a:ext cx="6280707" cy="887374"/>
      </dsp:txXfrm>
    </dsp:sp>
    <dsp:sp modelId="{56713C30-C50F-024A-834A-6B5E46D25698}">
      <dsp:nvSpPr>
        <dsp:cNvPr id="0" name=""/>
        <dsp:cNvSpPr/>
      </dsp:nvSpPr>
      <dsp:spPr>
        <a:xfrm>
          <a:off x="0" y="1341329"/>
          <a:ext cx="6376717" cy="98338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GB" sz="4100" kern="1200" dirty="0"/>
            <a:t>Sexual violence</a:t>
          </a:r>
        </a:p>
      </dsp:txBody>
      <dsp:txXfrm>
        <a:off x="48005" y="1389334"/>
        <a:ext cx="6280707" cy="887374"/>
      </dsp:txXfrm>
    </dsp:sp>
    <dsp:sp modelId="{50590684-3E34-2F4F-A075-81F62D98EF45}">
      <dsp:nvSpPr>
        <dsp:cNvPr id="0" name=""/>
        <dsp:cNvSpPr/>
      </dsp:nvSpPr>
      <dsp:spPr>
        <a:xfrm>
          <a:off x="0" y="2442794"/>
          <a:ext cx="6376717" cy="98338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GB" sz="4100" kern="1200" dirty="0"/>
            <a:t>Stalking and harassment</a:t>
          </a:r>
        </a:p>
      </dsp:txBody>
      <dsp:txXfrm>
        <a:off x="48005" y="2490799"/>
        <a:ext cx="6280707" cy="887374"/>
      </dsp:txXfrm>
    </dsp:sp>
    <dsp:sp modelId="{AD3294EC-9B18-4241-BC8C-348FA6D0376F}">
      <dsp:nvSpPr>
        <dsp:cNvPr id="0" name=""/>
        <dsp:cNvSpPr/>
      </dsp:nvSpPr>
      <dsp:spPr>
        <a:xfrm>
          <a:off x="0" y="3544259"/>
          <a:ext cx="6376717" cy="98338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GB" sz="4100" kern="1200" dirty="0"/>
            <a:t>Honour-based abuse</a:t>
          </a:r>
        </a:p>
      </dsp:txBody>
      <dsp:txXfrm>
        <a:off x="48005" y="3592264"/>
        <a:ext cx="6280707" cy="8873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8AA8D7-2FED-5F48-8346-D222C6081FFC}">
      <dsp:nvSpPr>
        <dsp:cNvPr id="0" name=""/>
        <dsp:cNvSpPr/>
      </dsp:nvSpPr>
      <dsp:spPr>
        <a:xfrm>
          <a:off x="813048" y="357"/>
          <a:ext cx="2491382" cy="1494829"/>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dirty="0"/>
            <a:t>Physical or sexual abuse</a:t>
          </a:r>
        </a:p>
      </dsp:txBody>
      <dsp:txXfrm>
        <a:off x="813048" y="357"/>
        <a:ext cx="2491382" cy="1494829"/>
      </dsp:txXfrm>
    </dsp:sp>
    <dsp:sp modelId="{0A52D9D9-873E-704A-A6E6-E48C4DE7CD86}">
      <dsp:nvSpPr>
        <dsp:cNvPr id="0" name=""/>
        <dsp:cNvSpPr/>
      </dsp:nvSpPr>
      <dsp:spPr>
        <a:xfrm>
          <a:off x="3553569" y="357"/>
          <a:ext cx="2491382" cy="1494829"/>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dirty="0"/>
            <a:t>Violent or threatening behaviour</a:t>
          </a:r>
        </a:p>
      </dsp:txBody>
      <dsp:txXfrm>
        <a:off x="3553569" y="357"/>
        <a:ext cx="2491382" cy="1494829"/>
      </dsp:txXfrm>
    </dsp:sp>
    <dsp:sp modelId="{E73A1300-70A4-D24A-985C-37E8A6D39A97}">
      <dsp:nvSpPr>
        <dsp:cNvPr id="0" name=""/>
        <dsp:cNvSpPr/>
      </dsp:nvSpPr>
      <dsp:spPr>
        <a:xfrm>
          <a:off x="813048" y="1744325"/>
          <a:ext cx="2491382" cy="1494829"/>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dirty="0"/>
            <a:t>Controlling or coercive behaviour</a:t>
          </a:r>
        </a:p>
      </dsp:txBody>
      <dsp:txXfrm>
        <a:off x="813048" y="1744325"/>
        <a:ext cx="2491382" cy="1494829"/>
      </dsp:txXfrm>
    </dsp:sp>
    <dsp:sp modelId="{BCB900F7-4AA0-2C49-9C62-27E1BA7807EE}">
      <dsp:nvSpPr>
        <dsp:cNvPr id="0" name=""/>
        <dsp:cNvSpPr/>
      </dsp:nvSpPr>
      <dsp:spPr>
        <a:xfrm>
          <a:off x="3553569" y="1744325"/>
          <a:ext cx="2491382" cy="1494829"/>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dirty="0"/>
            <a:t>Economic abuse </a:t>
          </a:r>
        </a:p>
      </dsp:txBody>
      <dsp:txXfrm>
        <a:off x="3553569" y="1744325"/>
        <a:ext cx="2491382" cy="1494829"/>
      </dsp:txXfrm>
    </dsp:sp>
    <dsp:sp modelId="{6A238F86-77DE-0949-B16D-FCA9473342DF}">
      <dsp:nvSpPr>
        <dsp:cNvPr id="0" name=""/>
        <dsp:cNvSpPr/>
      </dsp:nvSpPr>
      <dsp:spPr>
        <a:xfrm>
          <a:off x="2183308" y="3488293"/>
          <a:ext cx="2491382" cy="1494829"/>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dirty="0"/>
            <a:t>Psychological, emotional or other abuse</a:t>
          </a:r>
        </a:p>
      </dsp:txBody>
      <dsp:txXfrm>
        <a:off x="2183308" y="3488293"/>
        <a:ext cx="2491382" cy="149482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BE1257-7D3A-3848-953A-8D00D4BD1CFB}">
      <dsp:nvSpPr>
        <dsp:cNvPr id="0" name=""/>
        <dsp:cNvSpPr/>
      </dsp:nvSpPr>
      <dsp:spPr>
        <a:xfrm>
          <a:off x="0" y="0"/>
          <a:ext cx="8712299" cy="623620"/>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Police are often the first point of contact</a:t>
          </a:r>
          <a:endParaRPr lang="en-US" sz="2700" kern="1200"/>
        </a:p>
      </dsp:txBody>
      <dsp:txXfrm>
        <a:off x="18265" y="18265"/>
        <a:ext cx="7986668" cy="587090"/>
      </dsp:txXfrm>
    </dsp:sp>
    <dsp:sp modelId="{B9591EF8-CFD8-C84D-BDEE-143EF005E553}">
      <dsp:nvSpPr>
        <dsp:cNvPr id="0" name=""/>
        <dsp:cNvSpPr/>
      </dsp:nvSpPr>
      <dsp:spPr>
        <a:xfrm>
          <a:off x="729655" y="737006"/>
          <a:ext cx="8712299" cy="623620"/>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Early responses shape victim outcomes</a:t>
          </a:r>
          <a:endParaRPr lang="en-US" sz="2700" kern="1200"/>
        </a:p>
      </dsp:txBody>
      <dsp:txXfrm>
        <a:off x="747920" y="755271"/>
        <a:ext cx="7540760" cy="587090"/>
      </dsp:txXfrm>
    </dsp:sp>
    <dsp:sp modelId="{E956B66F-80EB-984E-9958-BE61D9D14C25}">
      <dsp:nvSpPr>
        <dsp:cNvPr id="0" name=""/>
        <dsp:cNvSpPr/>
      </dsp:nvSpPr>
      <dsp:spPr>
        <a:xfrm>
          <a:off x="1448419" y="1474012"/>
          <a:ext cx="8712299" cy="623620"/>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Poor responses reduce trust and reporting</a:t>
          </a:r>
          <a:endParaRPr lang="en-US" sz="2700" kern="1200"/>
        </a:p>
      </dsp:txBody>
      <dsp:txXfrm>
        <a:off x="1466684" y="1492277"/>
        <a:ext cx="7551650" cy="587090"/>
      </dsp:txXfrm>
    </dsp:sp>
    <dsp:sp modelId="{BEB81036-A2C0-7445-948A-C47C9981CBED}">
      <dsp:nvSpPr>
        <dsp:cNvPr id="0" name=""/>
        <dsp:cNvSpPr/>
      </dsp:nvSpPr>
      <dsp:spPr>
        <a:xfrm>
          <a:off x="2178074" y="2211019"/>
          <a:ext cx="8712299" cy="623620"/>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Effectiveness impacts justice and safety</a:t>
          </a:r>
          <a:endParaRPr lang="en-US" sz="2700" kern="1200"/>
        </a:p>
      </dsp:txBody>
      <dsp:txXfrm>
        <a:off x="2196339" y="2229284"/>
        <a:ext cx="7540760" cy="587090"/>
      </dsp:txXfrm>
    </dsp:sp>
    <dsp:sp modelId="{C857CEE8-1AE5-4149-877F-943CE8AEF52D}">
      <dsp:nvSpPr>
        <dsp:cNvPr id="0" name=""/>
        <dsp:cNvSpPr/>
      </dsp:nvSpPr>
      <dsp:spPr>
        <a:xfrm>
          <a:off x="8306945" y="477636"/>
          <a:ext cx="405353" cy="405353"/>
        </a:xfrm>
        <a:prstGeom prst="downArrow">
          <a:avLst>
            <a:gd name="adj1" fmla="val 55000"/>
            <a:gd name="adj2" fmla="val 45000"/>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8398149" y="477636"/>
        <a:ext cx="222945" cy="305028"/>
      </dsp:txXfrm>
    </dsp:sp>
    <dsp:sp modelId="{03DEF473-B133-3A45-A4B0-4C1B29FF316E}">
      <dsp:nvSpPr>
        <dsp:cNvPr id="0" name=""/>
        <dsp:cNvSpPr/>
      </dsp:nvSpPr>
      <dsp:spPr>
        <a:xfrm>
          <a:off x="9036600" y="1214643"/>
          <a:ext cx="405353" cy="405353"/>
        </a:xfrm>
        <a:prstGeom prst="downArrow">
          <a:avLst>
            <a:gd name="adj1" fmla="val 55000"/>
            <a:gd name="adj2" fmla="val 45000"/>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9127804" y="1214643"/>
        <a:ext cx="222945" cy="305028"/>
      </dsp:txXfrm>
    </dsp:sp>
    <dsp:sp modelId="{12C13D35-C7C0-304E-A91E-02673133841E}">
      <dsp:nvSpPr>
        <dsp:cNvPr id="0" name=""/>
        <dsp:cNvSpPr/>
      </dsp:nvSpPr>
      <dsp:spPr>
        <a:xfrm>
          <a:off x="9755365" y="1951649"/>
          <a:ext cx="405353" cy="405353"/>
        </a:xfrm>
        <a:prstGeom prst="downArrow">
          <a:avLst>
            <a:gd name="adj1" fmla="val 55000"/>
            <a:gd name="adj2" fmla="val 45000"/>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9846569" y="1951649"/>
        <a:ext cx="222945" cy="30502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56C555-5E49-6B41-A3C0-8E82969EC6DF}">
      <dsp:nvSpPr>
        <dsp:cNvPr id="0" name=""/>
        <dsp:cNvSpPr/>
      </dsp:nvSpPr>
      <dsp:spPr>
        <a:xfrm>
          <a:off x="1321" y="237101"/>
          <a:ext cx="2818298" cy="1690979"/>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Specialist VAWG units</a:t>
          </a:r>
          <a:endParaRPr lang="en-US" sz="2500" kern="1200"/>
        </a:p>
      </dsp:txBody>
      <dsp:txXfrm>
        <a:off x="50848" y="286628"/>
        <a:ext cx="2719244" cy="1591925"/>
      </dsp:txXfrm>
    </dsp:sp>
    <dsp:sp modelId="{E6E0B980-BD11-5340-B64F-5A6279401740}">
      <dsp:nvSpPr>
        <dsp:cNvPr id="0" name=""/>
        <dsp:cNvSpPr/>
      </dsp:nvSpPr>
      <dsp:spPr>
        <a:xfrm>
          <a:off x="3067630" y="733121"/>
          <a:ext cx="597479" cy="698938"/>
        </a:xfrm>
        <a:prstGeom prst="rightArrow">
          <a:avLst>
            <a:gd name="adj1" fmla="val 60000"/>
            <a:gd name="adj2" fmla="val 50000"/>
          </a:avLst>
        </a:prstGeom>
        <a:gradFill rotWithShape="0">
          <a:gsLst>
            <a:gs pos="0">
              <a:schemeClr val="accent2">
                <a:tint val="60000"/>
                <a:hueOff val="0"/>
                <a:satOff val="0"/>
                <a:lumOff val="0"/>
                <a:alphaOff val="0"/>
                <a:satMod val="103000"/>
                <a:lumMod val="102000"/>
                <a:tint val="94000"/>
              </a:schemeClr>
            </a:gs>
            <a:gs pos="50000">
              <a:schemeClr val="accent2">
                <a:tint val="60000"/>
                <a:hueOff val="0"/>
                <a:satOff val="0"/>
                <a:lumOff val="0"/>
                <a:alphaOff val="0"/>
                <a:satMod val="110000"/>
                <a:lumMod val="100000"/>
                <a:shade val="100000"/>
              </a:schemeClr>
            </a:gs>
            <a:gs pos="100000">
              <a:schemeClr val="accent2">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3067630" y="872909"/>
        <a:ext cx="418235" cy="419362"/>
      </dsp:txXfrm>
    </dsp:sp>
    <dsp:sp modelId="{17D85A9B-6E3A-6540-B61E-841C1DA2CE59}">
      <dsp:nvSpPr>
        <dsp:cNvPr id="0" name=""/>
        <dsp:cNvSpPr/>
      </dsp:nvSpPr>
      <dsp:spPr>
        <a:xfrm>
          <a:off x="3946939" y="237101"/>
          <a:ext cx="2818298" cy="1690979"/>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Protective measures (e.g. restraining orders)</a:t>
          </a:r>
          <a:endParaRPr lang="en-US" sz="2500" kern="1200"/>
        </a:p>
      </dsp:txBody>
      <dsp:txXfrm>
        <a:off x="3996466" y="286628"/>
        <a:ext cx="2719244" cy="1591925"/>
      </dsp:txXfrm>
    </dsp:sp>
    <dsp:sp modelId="{ECF71E99-BA48-1E42-BBDE-D37B9DD86CBE}">
      <dsp:nvSpPr>
        <dsp:cNvPr id="0" name=""/>
        <dsp:cNvSpPr/>
      </dsp:nvSpPr>
      <dsp:spPr>
        <a:xfrm rot="5400000">
          <a:off x="5057349" y="2125361"/>
          <a:ext cx="597479" cy="698938"/>
        </a:xfrm>
        <a:prstGeom prst="rightArrow">
          <a:avLst>
            <a:gd name="adj1" fmla="val 60000"/>
            <a:gd name="adj2" fmla="val 50000"/>
          </a:avLst>
        </a:prstGeom>
        <a:gradFill rotWithShape="0">
          <a:gsLst>
            <a:gs pos="0">
              <a:schemeClr val="accent2">
                <a:tint val="60000"/>
                <a:hueOff val="0"/>
                <a:satOff val="0"/>
                <a:lumOff val="0"/>
                <a:alphaOff val="0"/>
                <a:satMod val="103000"/>
                <a:lumMod val="102000"/>
                <a:tint val="94000"/>
              </a:schemeClr>
            </a:gs>
            <a:gs pos="50000">
              <a:schemeClr val="accent2">
                <a:tint val="60000"/>
                <a:hueOff val="0"/>
                <a:satOff val="0"/>
                <a:lumOff val="0"/>
                <a:alphaOff val="0"/>
                <a:satMod val="110000"/>
                <a:lumMod val="100000"/>
                <a:shade val="100000"/>
              </a:schemeClr>
            </a:gs>
            <a:gs pos="100000">
              <a:schemeClr val="accent2">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rot="-5400000">
        <a:off x="5146408" y="2176090"/>
        <a:ext cx="419362" cy="418235"/>
      </dsp:txXfrm>
    </dsp:sp>
    <dsp:sp modelId="{FD9753C6-AF51-9B46-ADE5-D939BBAA66AC}">
      <dsp:nvSpPr>
        <dsp:cNvPr id="0" name=""/>
        <dsp:cNvSpPr/>
      </dsp:nvSpPr>
      <dsp:spPr>
        <a:xfrm>
          <a:off x="3946939" y="3055399"/>
          <a:ext cx="2818298" cy="1690979"/>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Increased awareness and training</a:t>
          </a:r>
          <a:endParaRPr lang="en-US" sz="2500" kern="1200"/>
        </a:p>
      </dsp:txBody>
      <dsp:txXfrm>
        <a:off x="3996466" y="3104926"/>
        <a:ext cx="2719244" cy="1591925"/>
      </dsp:txXfrm>
    </dsp:sp>
    <dsp:sp modelId="{FD1DFAC1-6BE0-4744-BBFC-A07214BDC172}">
      <dsp:nvSpPr>
        <dsp:cNvPr id="0" name=""/>
        <dsp:cNvSpPr/>
      </dsp:nvSpPr>
      <dsp:spPr>
        <a:xfrm rot="10800000">
          <a:off x="3101450" y="3551420"/>
          <a:ext cx="597479" cy="698938"/>
        </a:xfrm>
        <a:prstGeom prst="rightArrow">
          <a:avLst>
            <a:gd name="adj1" fmla="val 60000"/>
            <a:gd name="adj2" fmla="val 50000"/>
          </a:avLst>
        </a:prstGeom>
        <a:gradFill rotWithShape="0">
          <a:gsLst>
            <a:gs pos="0">
              <a:schemeClr val="accent2">
                <a:tint val="60000"/>
                <a:hueOff val="0"/>
                <a:satOff val="0"/>
                <a:lumOff val="0"/>
                <a:alphaOff val="0"/>
                <a:satMod val="103000"/>
                <a:lumMod val="102000"/>
                <a:tint val="94000"/>
              </a:schemeClr>
            </a:gs>
            <a:gs pos="50000">
              <a:schemeClr val="accent2">
                <a:tint val="60000"/>
                <a:hueOff val="0"/>
                <a:satOff val="0"/>
                <a:lumOff val="0"/>
                <a:alphaOff val="0"/>
                <a:satMod val="110000"/>
                <a:lumMod val="100000"/>
                <a:shade val="100000"/>
              </a:schemeClr>
            </a:gs>
            <a:gs pos="100000">
              <a:schemeClr val="accent2">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rot="10800000">
        <a:off x="3280694" y="3691208"/>
        <a:ext cx="418235" cy="419362"/>
      </dsp:txXfrm>
    </dsp:sp>
    <dsp:sp modelId="{B57812C3-32DC-2D4F-B801-39B9AEC701A8}">
      <dsp:nvSpPr>
        <dsp:cNvPr id="0" name=""/>
        <dsp:cNvSpPr/>
      </dsp:nvSpPr>
      <dsp:spPr>
        <a:xfrm>
          <a:off x="1321" y="3055399"/>
          <a:ext cx="2818298" cy="1690979"/>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Multi-agency working</a:t>
          </a:r>
          <a:endParaRPr lang="en-US" sz="2500" kern="1200"/>
        </a:p>
      </dsp:txBody>
      <dsp:txXfrm>
        <a:off x="50848" y="3104926"/>
        <a:ext cx="2719244" cy="159192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AA424C-5283-0247-9648-26EBE300CD11}">
      <dsp:nvSpPr>
        <dsp:cNvPr id="0" name=""/>
        <dsp:cNvSpPr/>
      </dsp:nvSpPr>
      <dsp:spPr>
        <a:xfrm>
          <a:off x="0" y="647028"/>
          <a:ext cx="7661788" cy="5996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Police perpetrated abused </a:t>
          </a:r>
          <a:endParaRPr lang="en-US" sz="2500" kern="1200" dirty="0"/>
        </a:p>
      </dsp:txBody>
      <dsp:txXfrm>
        <a:off x="29271" y="676299"/>
        <a:ext cx="7603246" cy="541083"/>
      </dsp:txXfrm>
    </dsp:sp>
    <dsp:sp modelId="{FC8F8F5B-AF9C-7242-8127-4F0A29660EEB}">
      <dsp:nvSpPr>
        <dsp:cNvPr id="0" name=""/>
        <dsp:cNvSpPr/>
      </dsp:nvSpPr>
      <dsp:spPr>
        <a:xfrm>
          <a:off x="0" y="1273543"/>
          <a:ext cx="7661788" cy="5996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Failures in investigation and reporting</a:t>
          </a:r>
          <a:endParaRPr lang="en-US" sz="2500" kern="1200" dirty="0"/>
        </a:p>
      </dsp:txBody>
      <dsp:txXfrm>
        <a:off x="29271" y="1302814"/>
        <a:ext cx="7603246" cy="541083"/>
      </dsp:txXfrm>
    </dsp:sp>
    <dsp:sp modelId="{9CE56861-FC97-ED4E-9487-4C4B5E5D833E}">
      <dsp:nvSpPr>
        <dsp:cNvPr id="0" name=""/>
        <dsp:cNvSpPr/>
      </dsp:nvSpPr>
      <dsp:spPr>
        <a:xfrm>
          <a:off x="0" y="1945168"/>
          <a:ext cx="7661788" cy="5996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Lack of trust and barriers reporting</a:t>
          </a:r>
          <a:endParaRPr lang="en-US" sz="2500" kern="1200" dirty="0"/>
        </a:p>
      </dsp:txBody>
      <dsp:txXfrm>
        <a:off x="29271" y="1974439"/>
        <a:ext cx="7603246" cy="541083"/>
      </dsp:txXfrm>
    </dsp:sp>
    <dsp:sp modelId="{88F19A90-425D-D546-8CCA-AB2A29D0A02A}">
      <dsp:nvSpPr>
        <dsp:cNvPr id="0" name=""/>
        <dsp:cNvSpPr/>
      </dsp:nvSpPr>
      <dsp:spPr>
        <a:xfrm>
          <a:off x="0" y="2616793"/>
          <a:ext cx="7661788" cy="5996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Greater barriers for black and minoritised women</a:t>
          </a:r>
        </a:p>
      </dsp:txBody>
      <dsp:txXfrm>
        <a:off x="29271" y="2646064"/>
        <a:ext cx="7603246" cy="541083"/>
      </dsp:txXfrm>
    </dsp:sp>
    <dsp:sp modelId="{9ECCEB50-1FBA-6446-9EEB-70FB07C6FCC0}">
      <dsp:nvSpPr>
        <dsp:cNvPr id="0" name=""/>
        <dsp:cNvSpPr/>
      </dsp:nvSpPr>
      <dsp:spPr>
        <a:xfrm>
          <a:off x="0" y="3288418"/>
          <a:ext cx="7661788" cy="5996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Police responses are unequal</a:t>
          </a:r>
        </a:p>
      </dsp:txBody>
      <dsp:txXfrm>
        <a:off x="29271" y="3317689"/>
        <a:ext cx="7603246" cy="54108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D46A1F-9432-4C93-8961-B3532543D0A1}">
      <dsp:nvSpPr>
        <dsp:cNvPr id="0" name=""/>
        <dsp:cNvSpPr/>
      </dsp:nvSpPr>
      <dsp:spPr>
        <a:xfrm>
          <a:off x="0" y="1850"/>
          <a:ext cx="7159752" cy="78842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BABF83-10CA-4B0F-9152-C329BF74C4E3}">
      <dsp:nvSpPr>
        <dsp:cNvPr id="0" name=""/>
        <dsp:cNvSpPr/>
      </dsp:nvSpPr>
      <dsp:spPr>
        <a:xfrm>
          <a:off x="238497" y="179245"/>
          <a:ext cx="433632" cy="43363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859C32D-133C-46A5-956D-030F0C72A503}">
      <dsp:nvSpPr>
        <dsp:cNvPr id="0" name=""/>
        <dsp:cNvSpPr/>
      </dsp:nvSpPr>
      <dsp:spPr>
        <a:xfrm>
          <a:off x="910627" y="1850"/>
          <a:ext cx="6249124" cy="7884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441" tIns="83441" rIns="83441" bIns="83441" numCol="1" spcCol="1270" anchor="ctr" anchorCtr="0">
          <a:noAutofit/>
        </a:bodyPr>
        <a:lstStyle/>
        <a:p>
          <a:pPr marL="0" lvl="0" indent="0" algn="l" defTabSz="844550">
            <a:lnSpc>
              <a:spcPct val="100000"/>
            </a:lnSpc>
            <a:spcBef>
              <a:spcPct val="0"/>
            </a:spcBef>
            <a:spcAft>
              <a:spcPct val="35000"/>
            </a:spcAft>
            <a:buNone/>
          </a:pPr>
          <a:r>
            <a:rPr lang="en-GB" sz="1900" b="1" i="0" kern="1200"/>
            <a:t>Prioritising VAWG as a national threat</a:t>
          </a:r>
          <a:endParaRPr lang="en-US" sz="1900" kern="1200"/>
        </a:p>
      </dsp:txBody>
      <dsp:txXfrm>
        <a:off x="910627" y="1850"/>
        <a:ext cx="6249124" cy="788422"/>
      </dsp:txXfrm>
    </dsp:sp>
    <dsp:sp modelId="{7B761330-EB9D-4F3B-8882-76C8F8C91474}">
      <dsp:nvSpPr>
        <dsp:cNvPr id="0" name=""/>
        <dsp:cNvSpPr/>
      </dsp:nvSpPr>
      <dsp:spPr>
        <a:xfrm>
          <a:off x="0" y="987378"/>
          <a:ext cx="7159752" cy="78842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F4813E-DA01-4462-ACB0-2DB41FA5CDC4}">
      <dsp:nvSpPr>
        <dsp:cNvPr id="0" name=""/>
        <dsp:cNvSpPr/>
      </dsp:nvSpPr>
      <dsp:spPr>
        <a:xfrm>
          <a:off x="238497" y="1164773"/>
          <a:ext cx="433632" cy="43363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F9EB434-D1E7-433C-87CE-B8773AF66C96}">
      <dsp:nvSpPr>
        <dsp:cNvPr id="0" name=""/>
        <dsp:cNvSpPr/>
      </dsp:nvSpPr>
      <dsp:spPr>
        <a:xfrm>
          <a:off x="910627" y="987378"/>
          <a:ext cx="6249124" cy="7884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441" tIns="83441" rIns="83441" bIns="83441" numCol="1" spcCol="1270" anchor="ctr" anchorCtr="0">
          <a:noAutofit/>
        </a:bodyPr>
        <a:lstStyle/>
        <a:p>
          <a:pPr marL="0" lvl="0" indent="0" algn="l" defTabSz="844550">
            <a:lnSpc>
              <a:spcPct val="100000"/>
            </a:lnSpc>
            <a:spcBef>
              <a:spcPct val="0"/>
            </a:spcBef>
            <a:spcAft>
              <a:spcPct val="35000"/>
            </a:spcAft>
            <a:buNone/>
          </a:pPr>
          <a:r>
            <a:rPr lang="en-GB" sz="1900" b="1" kern="1200"/>
            <a:t>Specialist teams and training</a:t>
          </a:r>
          <a:endParaRPr lang="en-US" sz="1900" kern="1200"/>
        </a:p>
      </dsp:txBody>
      <dsp:txXfrm>
        <a:off x="910627" y="987378"/>
        <a:ext cx="6249124" cy="788422"/>
      </dsp:txXfrm>
    </dsp:sp>
    <dsp:sp modelId="{AC63A11F-271D-41A6-B71A-E8B0AA851CF0}">
      <dsp:nvSpPr>
        <dsp:cNvPr id="0" name=""/>
        <dsp:cNvSpPr/>
      </dsp:nvSpPr>
      <dsp:spPr>
        <a:xfrm>
          <a:off x="0" y="1972906"/>
          <a:ext cx="7159752" cy="78842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DB54363-990F-4413-A4F0-3E3463DD081B}">
      <dsp:nvSpPr>
        <dsp:cNvPr id="0" name=""/>
        <dsp:cNvSpPr/>
      </dsp:nvSpPr>
      <dsp:spPr>
        <a:xfrm>
          <a:off x="238497" y="2150301"/>
          <a:ext cx="433632" cy="43363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83C3734-A1A4-4E3E-BF07-6393DCF2150B}">
      <dsp:nvSpPr>
        <dsp:cNvPr id="0" name=""/>
        <dsp:cNvSpPr/>
      </dsp:nvSpPr>
      <dsp:spPr>
        <a:xfrm>
          <a:off x="910627" y="1972906"/>
          <a:ext cx="6249124" cy="7884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441" tIns="83441" rIns="83441" bIns="83441" numCol="1" spcCol="1270" anchor="ctr" anchorCtr="0">
          <a:noAutofit/>
        </a:bodyPr>
        <a:lstStyle/>
        <a:p>
          <a:pPr marL="0" lvl="0" indent="0" algn="l" defTabSz="844550">
            <a:lnSpc>
              <a:spcPct val="100000"/>
            </a:lnSpc>
            <a:spcBef>
              <a:spcPct val="0"/>
            </a:spcBef>
            <a:spcAft>
              <a:spcPct val="35000"/>
            </a:spcAft>
            <a:buNone/>
          </a:pPr>
          <a:r>
            <a:rPr lang="en-GB" sz="1900" b="1" kern="1200"/>
            <a:t>Improved data and intelligence sharing</a:t>
          </a:r>
          <a:endParaRPr lang="en-US" sz="1900" kern="1200"/>
        </a:p>
      </dsp:txBody>
      <dsp:txXfrm>
        <a:off x="910627" y="1972906"/>
        <a:ext cx="6249124" cy="788422"/>
      </dsp:txXfrm>
    </dsp:sp>
    <dsp:sp modelId="{EC3F5C91-2EA8-4510-86F2-45431714BAFE}">
      <dsp:nvSpPr>
        <dsp:cNvPr id="0" name=""/>
        <dsp:cNvSpPr/>
      </dsp:nvSpPr>
      <dsp:spPr>
        <a:xfrm>
          <a:off x="0" y="2958434"/>
          <a:ext cx="7159752" cy="78842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23EA8C0-6951-4D77-8631-B8877E715917}">
      <dsp:nvSpPr>
        <dsp:cNvPr id="0" name=""/>
        <dsp:cNvSpPr/>
      </dsp:nvSpPr>
      <dsp:spPr>
        <a:xfrm>
          <a:off x="238497" y="3135829"/>
          <a:ext cx="433632" cy="43363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F515AD9-2AA0-47D5-B6BC-5596C698DFF5}">
      <dsp:nvSpPr>
        <dsp:cNvPr id="0" name=""/>
        <dsp:cNvSpPr/>
      </dsp:nvSpPr>
      <dsp:spPr>
        <a:xfrm>
          <a:off x="910627" y="2958434"/>
          <a:ext cx="6249124" cy="7884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441" tIns="83441" rIns="83441" bIns="83441" numCol="1" spcCol="1270" anchor="ctr" anchorCtr="0">
          <a:noAutofit/>
        </a:bodyPr>
        <a:lstStyle/>
        <a:p>
          <a:pPr marL="0" lvl="0" indent="0" algn="l" defTabSz="844550">
            <a:lnSpc>
              <a:spcPct val="100000"/>
            </a:lnSpc>
            <a:spcBef>
              <a:spcPct val="0"/>
            </a:spcBef>
            <a:spcAft>
              <a:spcPct val="35000"/>
            </a:spcAft>
            <a:buNone/>
          </a:pPr>
          <a:r>
            <a:rPr lang="en-GB" sz="1900" b="1" kern="1200" dirty="0"/>
            <a:t>Strengthening legal measures</a:t>
          </a:r>
          <a:endParaRPr lang="en-US" sz="1900" kern="1200" dirty="0"/>
        </a:p>
      </dsp:txBody>
      <dsp:txXfrm>
        <a:off x="910627" y="2958434"/>
        <a:ext cx="6249124" cy="788422"/>
      </dsp:txXfrm>
    </dsp:sp>
    <dsp:sp modelId="{5132C70F-D4FE-4C42-9353-878D63219B6E}">
      <dsp:nvSpPr>
        <dsp:cNvPr id="0" name=""/>
        <dsp:cNvSpPr/>
      </dsp:nvSpPr>
      <dsp:spPr>
        <a:xfrm>
          <a:off x="0" y="3943962"/>
          <a:ext cx="7159752" cy="78842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8FFCAA-328D-47BE-94D7-4A6E6734AF24}">
      <dsp:nvSpPr>
        <dsp:cNvPr id="0" name=""/>
        <dsp:cNvSpPr/>
      </dsp:nvSpPr>
      <dsp:spPr>
        <a:xfrm>
          <a:off x="238497" y="4121357"/>
          <a:ext cx="433632" cy="43363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C6E1EAC-4E29-432D-B3D7-64E4ECC8FE13}">
      <dsp:nvSpPr>
        <dsp:cNvPr id="0" name=""/>
        <dsp:cNvSpPr/>
      </dsp:nvSpPr>
      <dsp:spPr>
        <a:xfrm>
          <a:off x="910627" y="3943962"/>
          <a:ext cx="6249124" cy="7884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441" tIns="83441" rIns="83441" bIns="83441" numCol="1" spcCol="1270" anchor="ctr" anchorCtr="0">
          <a:noAutofit/>
        </a:bodyPr>
        <a:lstStyle/>
        <a:p>
          <a:pPr marL="0" lvl="0" indent="0" algn="l" defTabSz="844550">
            <a:lnSpc>
              <a:spcPct val="100000"/>
            </a:lnSpc>
            <a:spcBef>
              <a:spcPct val="0"/>
            </a:spcBef>
            <a:spcAft>
              <a:spcPct val="35000"/>
            </a:spcAft>
            <a:buNone/>
          </a:pPr>
          <a:r>
            <a:rPr lang="en-GB" sz="1900" b="1" kern="1200" dirty="0"/>
            <a:t>Tackling online abuse</a:t>
          </a:r>
          <a:endParaRPr lang="en-US" sz="1900" kern="1200" dirty="0"/>
        </a:p>
      </dsp:txBody>
      <dsp:txXfrm>
        <a:off x="910627" y="3943962"/>
        <a:ext cx="6249124" cy="788422"/>
      </dsp:txXfrm>
    </dsp:sp>
    <dsp:sp modelId="{327C5D8B-88B2-48F3-9DE0-194DCCE0E57B}">
      <dsp:nvSpPr>
        <dsp:cNvPr id="0" name=""/>
        <dsp:cNvSpPr/>
      </dsp:nvSpPr>
      <dsp:spPr>
        <a:xfrm>
          <a:off x="0" y="4929490"/>
          <a:ext cx="7159752" cy="78842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7915054-395C-473C-AA65-2169CD02F2A0}">
      <dsp:nvSpPr>
        <dsp:cNvPr id="0" name=""/>
        <dsp:cNvSpPr/>
      </dsp:nvSpPr>
      <dsp:spPr>
        <a:xfrm>
          <a:off x="238497" y="5106885"/>
          <a:ext cx="433632" cy="433632"/>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89FA5C3-9122-4E78-B95D-FCE18C266217}">
      <dsp:nvSpPr>
        <dsp:cNvPr id="0" name=""/>
        <dsp:cNvSpPr/>
      </dsp:nvSpPr>
      <dsp:spPr>
        <a:xfrm>
          <a:off x="910627" y="4929490"/>
          <a:ext cx="6249124" cy="7884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441" tIns="83441" rIns="83441" bIns="83441" numCol="1" spcCol="1270" anchor="ctr" anchorCtr="0">
          <a:noAutofit/>
        </a:bodyPr>
        <a:lstStyle/>
        <a:p>
          <a:pPr marL="0" lvl="0" indent="0" algn="l" defTabSz="844550">
            <a:lnSpc>
              <a:spcPct val="100000"/>
            </a:lnSpc>
            <a:spcBef>
              <a:spcPct val="0"/>
            </a:spcBef>
            <a:spcAft>
              <a:spcPct val="35000"/>
            </a:spcAft>
            <a:buNone/>
          </a:pPr>
          <a:r>
            <a:rPr lang="en-GB" sz="1900" b="1" kern="1200"/>
            <a:t>Collaboration and funding</a:t>
          </a:r>
          <a:endParaRPr lang="en-US" sz="1900" kern="1200"/>
        </a:p>
      </dsp:txBody>
      <dsp:txXfrm>
        <a:off x="910627" y="4929490"/>
        <a:ext cx="6249124" cy="78842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3C7193-39A0-824E-A563-1EE783CF4407}" type="datetimeFigureOut">
              <a:rPr lang="en-US" smtClean="0"/>
              <a:t>1/9/26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43A1F9-693D-854D-ACCC-B21F4126F660}" type="slidenum">
              <a:rPr lang="en-US" smtClean="0"/>
              <a:t>‹#›</a:t>
            </a:fld>
            <a:endParaRPr lang="en-US"/>
          </a:p>
        </p:txBody>
      </p:sp>
    </p:spTree>
    <p:extLst>
      <p:ext uri="{BB962C8B-B14F-4D97-AF65-F5344CB8AC3E}">
        <p14:creationId xmlns:p14="http://schemas.microsoft.com/office/powerpoint/2010/main" val="2440867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8" Type="http://schemas.openxmlformats.org/officeDocument/2006/relationships/hyperlink" Target="https://www.gov.uk/government/news/vawg-strategy-to-better-protect-children-from-misogyny-and-abuse" TargetMode="External"/><Relationship Id="rId13" Type="http://schemas.openxmlformats.org/officeDocument/2006/relationships/hyperlink" Target="https://commonslibrary.parliament.uk/research-briefings/cdp-2024-0183/" TargetMode="External"/><Relationship Id="rId3" Type="http://schemas.openxmlformats.org/officeDocument/2006/relationships/hyperlink" Target="https://www.college.police.uk/guidance/violence-against-women-and-girls-toolkit" TargetMode="External"/><Relationship Id="rId7" Type="http://schemas.openxmlformats.org/officeDocument/2006/relationships/hyperlink" Target="https://www.gov.uk/government/calls-for-evidence/violence-against-women-and-girls-vawg-call-for-evidence/violence-against-women-and-girls-vawg-strategy-2021-2024-call-for-evidence" TargetMode="External"/><Relationship Id="rId12" Type="http://schemas.openxmlformats.org/officeDocument/2006/relationships/hyperlink" Target="https://www.ons.gov.uk/peoplepopulationandcommunity/crimeandjustice/articles/violenceagainstwomenandgirls/researchupdatenovember2023" TargetMode="External"/><Relationship Id="rId2" Type="http://schemas.openxmlformats.org/officeDocument/2006/relationships/slide" Target="../slides/slide11.xml"/><Relationship Id="rId1" Type="http://schemas.openxmlformats.org/officeDocument/2006/relationships/notesMaster" Target="../notesMasters/notesMaster1.xml"/><Relationship Id="rId6" Type="http://schemas.openxmlformats.org/officeDocument/2006/relationships/hyperlink" Target="https://www.legislation.gov.uk/ukpga/2021/17/part/1" TargetMode="External"/><Relationship Id="rId11" Type="http://schemas.openxmlformats.org/officeDocument/2006/relationships/hyperlink" Target="https://news.npcc.police.uk/releases/npcc-statement-on-police-funding-settlement" TargetMode="External"/><Relationship Id="rId5" Type="http://schemas.openxmlformats.org/officeDocument/2006/relationships/hyperlink" Target="https://hmicfrs.justiceinspectorates.gov.uk/publications/interim-report-inspection-into-how-effectively-the-police-engage-with-women-and-girls/" TargetMode="External"/><Relationship Id="rId10" Type="http://schemas.openxmlformats.org/officeDocument/2006/relationships/hyperlink" Target="https://news.npcc.police.uk/releases/call-to-action-as-violence-against-women-and-girls-epidemic-deepens-1" TargetMode="External"/><Relationship Id="rId4" Type="http://schemas.openxmlformats.org/officeDocument/2006/relationships/hyperlink" Target="https://www.endviolenceagainstwomen.org.uk/police-still-failing-too-many-victims-inspectorate-finds/" TargetMode="External"/><Relationship Id="rId9" Type="http://schemas.openxmlformats.org/officeDocument/2006/relationships/hyperlink" Target="https://www.nao.org.uk/press-releases/governments-efforts-to-address-violence-against-women-and-girls-have-not-yet-improved-outcomes-for-victims/" TargetMode="External"/><Relationship Id="rId14" Type="http://schemas.openxmlformats.org/officeDocument/2006/relationships/hyperlink" Target="https://womensaid.org.uk/womens-aid-respond-to-policing-reforms-announced-by-home"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This presentation aims to critically evaluate how effective UK Policing is in responding to violence against women and girls (VAWG)</a:t>
            </a:r>
          </a:p>
          <a:p>
            <a:r>
              <a:rPr lang="en-US" dirty="0"/>
              <a:t>Focusing on not just problems but on systemic reforms needed to improve protection, justice and prevention.</a:t>
            </a:r>
          </a:p>
        </p:txBody>
      </p:sp>
      <p:sp>
        <p:nvSpPr>
          <p:cNvPr id="4" name="Slide Number Placeholder 3"/>
          <p:cNvSpPr>
            <a:spLocks noGrp="1"/>
          </p:cNvSpPr>
          <p:nvPr>
            <p:ph type="sldNum" sz="quarter" idx="5"/>
          </p:nvPr>
        </p:nvSpPr>
        <p:spPr/>
        <p:txBody>
          <a:bodyPr/>
          <a:lstStyle/>
          <a:p>
            <a:fld id="{1443A1F9-693D-854D-ACCC-B21F4126F660}" type="slidenum">
              <a:rPr lang="en-US" smtClean="0"/>
              <a:t>1</a:t>
            </a:fld>
            <a:endParaRPr lang="en-US"/>
          </a:p>
        </p:txBody>
      </p:sp>
    </p:spTree>
    <p:extLst>
      <p:ext uri="{BB962C8B-B14F-4D97-AF65-F5344CB8AC3E}">
        <p14:creationId xmlns:p14="http://schemas.microsoft.com/office/powerpoint/2010/main" val="24714443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Abbreviated as VAWG – Violence against women and girls is a broad term for the harmful acts which affects women and girls.</a:t>
            </a:r>
          </a:p>
          <a:p>
            <a:r>
              <a:rPr lang="en-US" dirty="0"/>
              <a:t>Acts such as Domestic abuse, Sexual Violence, Stalking and Harassment and Honour-based abuse.</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Violence Against Women and Girls (VAWG) is a significant issue in the UK, with recent data showing around 20% of all recorded crime in England &amp; Wales is VAWG-related, affecting millions annually (e.g., 3.8m domestic abuse victims in March 2025) and disproportionately impacting women, though statistics vary slightly by source and survey year, highlighting issues like rising sexual assault reports and persistent underreporting. </a:t>
            </a:r>
          </a:p>
          <a:p>
            <a:endParaRPr lang="en-US" dirty="0"/>
          </a:p>
          <a:p>
            <a:endParaRPr lang="en-US" dirty="0"/>
          </a:p>
          <a:p>
            <a:r>
              <a:rPr lang="en-GB" sz="1200" b="0" i="0" u="none" strike="noStrike" kern="1200" dirty="0">
                <a:solidFill>
                  <a:schemeClr val="tx1"/>
                </a:solidFill>
                <a:effectLst/>
                <a:latin typeface="+mn-lt"/>
                <a:ea typeface="+mn-ea"/>
                <a:cs typeface="+mn-cs"/>
              </a:rPr>
              <a:t>(Office for National Statistics, 2023)</a:t>
            </a:r>
          </a:p>
          <a:p>
            <a:r>
              <a:rPr lang="en-US" dirty="0"/>
              <a:t>https://</a:t>
            </a:r>
            <a:r>
              <a:rPr lang="en-US" dirty="0" err="1"/>
              <a:t>commonslibrary.parliament.uk</a:t>
            </a:r>
            <a:r>
              <a:rPr lang="en-US" dirty="0"/>
              <a:t>/research-briefings/cdp-2024-0183/</a:t>
            </a:r>
          </a:p>
          <a:p>
            <a:endParaRPr lang="en-US" dirty="0"/>
          </a:p>
          <a:p>
            <a:r>
              <a:rPr lang="en-US" dirty="0"/>
              <a:t>https://</a:t>
            </a:r>
            <a:r>
              <a:rPr lang="en-US" dirty="0" err="1"/>
              <a:t>www.npcc.police.uk</a:t>
            </a:r>
            <a:r>
              <a:rPr lang="en-US" dirty="0"/>
              <a:t>/</a:t>
            </a:r>
            <a:r>
              <a:rPr lang="en-US" dirty="0" err="1"/>
              <a:t>SysSiteAssets</a:t>
            </a:r>
            <a:r>
              <a:rPr lang="en-US" dirty="0"/>
              <a:t>/media/downloads/our-work/</a:t>
            </a:r>
            <a:r>
              <a:rPr lang="en-US" dirty="0" err="1"/>
              <a:t>vawg</a:t>
            </a:r>
            <a:r>
              <a:rPr lang="en-US" dirty="0"/>
              <a:t>/</a:t>
            </a:r>
            <a:r>
              <a:rPr lang="en-US" dirty="0" err="1"/>
              <a:t>vawg</a:t>
            </a:r>
            <a:r>
              <a:rPr lang="en-US" dirty="0"/>
              <a:t>-framework-for-</a:t>
            </a:r>
            <a:r>
              <a:rPr lang="en-US" dirty="0" err="1"/>
              <a:t>delivery.pdf</a:t>
            </a:r>
            <a:endParaRPr lang="en-US" dirty="0"/>
          </a:p>
        </p:txBody>
      </p:sp>
      <p:sp>
        <p:nvSpPr>
          <p:cNvPr id="4" name="Slide Number Placeholder 3"/>
          <p:cNvSpPr>
            <a:spLocks noGrp="1"/>
          </p:cNvSpPr>
          <p:nvPr>
            <p:ph type="sldNum" sz="quarter" idx="5"/>
          </p:nvPr>
        </p:nvSpPr>
        <p:spPr/>
        <p:txBody>
          <a:bodyPr/>
          <a:lstStyle/>
          <a:p>
            <a:fld id="{1443A1F9-693D-854D-ACCC-B21F4126F660}" type="slidenum">
              <a:rPr lang="en-US" smtClean="0"/>
              <a:t>2</a:t>
            </a:fld>
            <a:endParaRPr lang="en-US"/>
          </a:p>
        </p:txBody>
      </p:sp>
    </p:spTree>
    <p:extLst>
      <p:ext uri="{BB962C8B-B14F-4D97-AF65-F5344CB8AC3E}">
        <p14:creationId xmlns:p14="http://schemas.microsoft.com/office/powerpoint/2010/main" val="12953288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Domestic Abuse Act – Defines the behaviour of a person (A) towards another person (B) as domestic abuse. If: A and B are aged 16 or over and are personally connected to each other and the behaviour is abusive.</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Does not matter if the abusive behaviour is a single incident or course of conduct.  A’s behaviour may be considered as directed towards B even if it is directed towards another person. (Wood et al., 2025a, p.386)</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Economic Abuse - means any behaviour that has a substantial adverse effect on B's </a:t>
            </a:r>
            <a:r>
              <a:rPr lang="en-GB" sz="1200" b="0" i="0" u="none" strike="noStrike" kern="1200">
                <a:solidFill>
                  <a:schemeClr val="tx1"/>
                </a:solidFill>
                <a:effectLst/>
                <a:latin typeface="+mn-lt"/>
                <a:ea typeface="+mn-ea"/>
                <a:cs typeface="+mn-cs"/>
              </a:rPr>
              <a:t>ability to</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(a)acquire, use or maintain money or other property, or</a:t>
            </a:r>
          </a:p>
          <a:p>
            <a:r>
              <a:rPr lang="en-GB" sz="1200" b="0" i="0" u="none" strike="noStrike" kern="1200" dirty="0">
                <a:solidFill>
                  <a:schemeClr val="tx1"/>
                </a:solidFill>
                <a:effectLst/>
                <a:latin typeface="+mn-lt"/>
                <a:ea typeface="+mn-ea"/>
                <a:cs typeface="+mn-cs"/>
              </a:rPr>
              <a:t>(b)obtain goods or services.</a:t>
            </a:r>
          </a:p>
          <a:p>
            <a:endParaRPr lang="en-GB" sz="1200" b="0" i="0" u="none" strike="noStrike"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UK has introduced several legal and policy frameworks aimed at tackling VAWG, most notably the Domestic Abuse Act 2021 and the national VAWG Strategy. These aim to improve victim protection, increase accountability, and strengthen prevention.</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However, while these frameworks demonstrate political recognition of the issue, they do not automatically result in effective outcomes</a:t>
            </a:r>
          </a:p>
          <a:p>
            <a:endParaRPr lang="en-GB" sz="1200" b="0" i="0" u="none" strike="noStrike" kern="1200" dirty="0">
              <a:solidFill>
                <a:schemeClr val="tx1"/>
              </a:solidFill>
              <a:effectLst/>
              <a:latin typeface="+mn-lt"/>
              <a:ea typeface="+mn-ea"/>
              <a:cs typeface="+mn-cs"/>
            </a:endParaRPr>
          </a:p>
          <a:p>
            <a:endParaRPr lang="en-GB" sz="1200" b="0" i="0" u="none" strike="noStrike" kern="1200" dirty="0">
              <a:solidFill>
                <a:schemeClr val="tx1"/>
              </a:solidFill>
              <a:effectLst/>
              <a:latin typeface="+mn-lt"/>
              <a:ea typeface="+mn-ea"/>
              <a:cs typeface="+mn-cs"/>
            </a:endParaRPr>
          </a:p>
          <a:p>
            <a:r>
              <a:rPr lang="en-US" dirty="0"/>
              <a:t>https://</a:t>
            </a:r>
            <a:r>
              <a:rPr lang="en-US" dirty="0" err="1"/>
              <a:t>www.legislation.gov.uk</a:t>
            </a:r>
            <a:r>
              <a:rPr lang="en-US" dirty="0"/>
              <a:t>/</a:t>
            </a:r>
            <a:r>
              <a:rPr lang="en-US" dirty="0" err="1"/>
              <a:t>ukpga</a:t>
            </a:r>
            <a:r>
              <a:rPr lang="en-US" dirty="0"/>
              <a:t>/2021/17/part/1</a:t>
            </a:r>
          </a:p>
        </p:txBody>
      </p:sp>
      <p:sp>
        <p:nvSpPr>
          <p:cNvPr id="4" name="Slide Number Placeholder 3"/>
          <p:cNvSpPr>
            <a:spLocks noGrp="1"/>
          </p:cNvSpPr>
          <p:nvPr>
            <p:ph type="sldNum" sz="quarter" idx="5"/>
          </p:nvPr>
        </p:nvSpPr>
        <p:spPr/>
        <p:txBody>
          <a:bodyPr/>
          <a:lstStyle/>
          <a:p>
            <a:fld id="{1443A1F9-693D-854D-ACCC-B21F4126F660}" type="slidenum">
              <a:rPr lang="en-US" smtClean="0"/>
              <a:t>3</a:t>
            </a:fld>
            <a:endParaRPr lang="en-US"/>
          </a:p>
        </p:txBody>
      </p:sp>
    </p:spTree>
    <p:extLst>
      <p:ext uri="{BB962C8B-B14F-4D97-AF65-F5344CB8AC3E}">
        <p14:creationId xmlns:p14="http://schemas.microsoft.com/office/powerpoint/2010/main" val="40133421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Violence against women and girls is a serious problem that affects at least one in twelve women annually. According to a recent National Audit Office (NAO) report, attempts by the Home Office and other government agencies to address the issue have not resulted in better outcomes for the victims of these crimes or the safety of women and girls more generally.</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The Home Office released the Domestic Abuse Plan in 2022 and unveiled the Tackling Violence Against Women and Girls (VAWG) strategy in 2021, which is the third such policy since 2010. </a:t>
            </a:r>
            <a:r>
              <a:rPr lang="en-GB" sz="1200" b="0" i="0" u="none" strike="noStrike" kern="1200" dirty="0">
                <a:solidFill>
                  <a:schemeClr val="tx1"/>
                </a:solidFill>
                <a:effectLst/>
                <a:latin typeface="+mn-lt"/>
                <a:ea typeface="+mn-ea"/>
                <a:cs typeface="+mn-cs"/>
              </a:rPr>
              <a:t>(NAO, 2025)</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(Home Office, 2025)</a:t>
            </a:r>
            <a:endParaRPr lang="en-GB" sz="1200" kern="1200" dirty="0">
              <a:solidFill>
                <a:schemeClr val="tx1"/>
              </a:solidFill>
              <a:effectLst/>
              <a:latin typeface="+mn-lt"/>
              <a:ea typeface="+mn-ea"/>
              <a:cs typeface="+mn-cs"/>
            </a:endParaRPr>
          </a:p>
          <a:p>
            <a:endParaRPr lang="en-US" dirty="0"/>
          </a:p>
          <a:p>
            <a:r>
              <a:rPr lang="en-GB" sz="1200" b="0" i="0" u="none" strike="noStrike" kern="1200" dirty="0">
                <a:solidFill>
                  <a:schemeClr val="tx1"/>
                </a:solidFill>
                <a:effectLst/>
                <a:latin typeface="+mn-lt"/>
                <a:ea typeface="+mn-ea"/>
                <a:cs typeface="+mn-cs"/>
              </a:rPr>
              <a:t>‘’Women were more likely to have experienced violent crime. A higher proportion of women experienced domestic abuse (6.6%), stalking (4.0%), sexual assault (3.4%), and harassment (11.2%) in the last year, compared with men (3.0%, 2.3%, 0.8% and 6.6%, respectively). However, men accounted for a higher proportion of victims of violence with and without injury where the perpetrator was a stranger (1% of men, compared with 0.4% of women)’’</a:t>
            </a:r>
          </a:p>
          <a:p>
            <a:endParaRPr lang="en-GB" sz="1200" b="0" i="0" u="none" strike="noStrike" kern="1200" dirty="0">
              <a:solidFill>
                <a:schemeClr val="tx1"/>
              </a:solidFill>
              <a:effectLst/>
              <a:latin typeface="+mn-lt"/>
              <a:ea typeface="+mn-ea"/>
              <a:cs typeface="+mn-cs"/>
            </a:endParaRPr>
          </a:p>
          <a:p>
            <a:r>
              <a:rPr lang="en-US" dirty="0"/>
              <a:t>https://</a:t>
            </a:r>
            <a:r>
              <a:rPr lang="en-US" dirty="0" err="1"/>
              <a:t>commonslibrary.parliament.uk</a:t>
            </a:r>
            <a:r>
              <a:rPr lang="en-US" dirty="0"/>
              <a:t>/research-briefings/cdp-2024-0183/</a:t>
            </a:r>
          </a:p>
          <a:p>
            <a:endParaRPr lang="en-US" dirty="0"/>
          </a:p>
          <a:p>
            <a:r>
              <a:rPr lang="en-US" dirty="0"/>
              <a:t>https://</a:t>
            </a:r>
            <a:r>
              <a:rPr lang="en-US" dirty="0" err="1"/>
              <a:t>www.gov.uk</a:t>
            </a:r>
            <a:r>
              <a:rPr lang="en-US" dirty="0"/>
              <a:t>/government/calls-for-evidence/violence-against-women-and-girls-</a:t>
            </a:r>
            <a:r>
              <a:rPr lang="en-US" dirty="0" err="1"/>
              <a:t>vawg</a:t>
            </a:r>
            <a:r>
              <a:rPr lang="en-US" dirty="0"/>
              <a:t>-call-for-evidence/violence-against-women-and-girls-vawg-strategy-2021-2024-call-for-evidence</a:t>
            </a:r>
          </a:p>
        </p:txBody>
      </p:sp>
      <p:sp>
        <p:nvSpPr>
          <p:cNvPr id="4" name="Slide Number Placeholder 3"/>
          <p:cNvSpPr>
            <a:spLocks noGrp="1"/>
          </p:cNvSpPr>
          <p:nvPr>
            <p:ph type="sldNum" sz="quarter" idx="5"/>
          </p:nvPr>
        </p:nvSpPr>
        <p:spPr/>
        <p:txBody>
          <a:bodyPr/>
          <a:lstStyle/>
          <a:p>
            <a:fld id="{1443A1F9-693D-854D-ACCC-B21F4126F660}" type="slidenum">
              <a:rPr lang="en-US" smtClean="0"/>
              <a:t>4</a:t>
            </a:fld>
            <a:endParaRPr lang="en-US"/>
          </a:p>
        </p:txBody>
      </p:sp>
    </p:spTree>
    <p:extLst>
      <p:ext uri="{BB962C8B-B14F-4D97-AF65-F5344CB8AC3E}">
        <p14:creationId xmlns:p14="http://schemas.microsoft.com/office/powerpoint/2010/main" val="27747538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Being the first point of contact for victims who have been subjected to domestic abuse, sexual violence and other VAWG offences. The police effectiveness affects how quickly victims are supported. How evidence is collected and </a:t>
            </a:r>
            <a:r>
              <a:rPr lang="en-US" dirty="0" err="1"/>
              <a:t>wether</a:t>
            </a:r>
            <a:r>
              <a:rPr lang="en-US" dirty="0"/>
              <a:t> perpetrators are brought to justice, all influence the outcomes and future offending.</a:t>
            </a:r>
          </a:p>
          <a:p>
            <a:endParaRPr lang="en-US" dirty="0"/>
          </a:p>
          <a:p>
            <a:r>
              <a:rPr lang="en-US" dirty="0"/>
              <a:t>Police errors and inconsistency in handling cases related to VAWG can reduce trust and reporting from victims undermining trust in the police.</a:t>
            </a:r>
          </a:p>
          <a:p>
            <a:r>
              <a:rPr lang="en-US" dirty="0"/>
              <a:t>Trust in police has been declining in the UK from poor experiences which can discourage reporting offences. In some cases, victims do not trust the police to take their cases seriously and can either choose not to report or can withdraw from the process which reduces opportunities to prevent further abuse.</a:t>
            </a:r>
          </a:p>
          <a:p>
            <a:endParaRPr lang="en-US" dirty="0"/>
          </a:p>
          <a:p>
            <a:r>
              <a:rPr lang="en-US" dirty="0"/>
              <a:t>Overall effective policing matters as it increases the chance of justice.</a:t>
            </a:r>
          </a:p>
          <a:p>
            <a:endParaRPr lang="en-US" dirty="0"/>
          </a:p>
          <a:p>
            <a:r>
              <a:rPr lang="en-US" dirty="0"/>
              <a:t>https://</a:t>
            </a:r>
            <a:r>
              <a:rPr lang="en-US" dirty="0" err="1"/>
              <a:t>www.london.gov.uk</a:t>
            </a:r>
            <a:r>
              <a:rPr lang="en-US" dirty="0"/>
              <a:t>/publications/tackling-violence-against-women-and-girls</a:t>
            </a:r>
          </a:p>
        </p:txBody>
      </p:sp>
      <p:sp>
        <p:nvSpPr>
          <p:cNvPr id="4" name="Slide Number Placeholder 3"/>
          <p:cNvSpPr>
            <a:spLocks noGrp="1"/>
          </p:cNvSpPr>
          <p:nvPr>
            <p:ph type="sldNum" sz="quarter" idx="5"/>
          </p:nvPr>
        </p:nvSpPr>
        <p:spPr/>
        <p:txBody>
          <a:bodyPr/>
          <a:lstStyle/>
          <a:p>
            <a:fld id="{1443A1F9-693D-854D-ACCC-B21F4126F660}" type="slidenum">
              <a:rPr lang="en-US" smtClean="0"/>
              <a:t>5</a:t>
            </a:fld>
            <a:endParaRPr lang="en-US"/>
          </a:p>
        </p:txBody>
      </p:sp>
    </p:spTree>
    <p:extLst>
      <p:ext uri="{BB962C8B-B14F-4D97-AF65-F5344CB8AC3E}">
        <p14:creationId xmlns:p14="http://schemas.microsoft.com/office/powerpoint/2010/main" val="6746093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Prioritising</a:t>
            </a:r>
            <a:r>
              <a:rPr lang="en-US" dirty="0"/>
              <a:t> VAWG as a national threat, using the 4p approach Pursue Protect Prevent and Prepare. UK police forces in England and </a:t>
            </a:r>
            <a:r>
              <a:rPr lang="en-US" dirty="0" err="1"/>
              <a:t>wales</a:t>
            </a:r>
            <a:r>
              <a:rPr lang="en-US" dirty="0"/>
              <a:t> have developed dedicated action plans.</a:t>
            </a:r>
          </a:p>
          <a:p>
            <a:endParaRPr lang="en-US" dirty="0"/>
          </a:p>
          <a:p>
            <a:r>
              <a:rPr lang="en-US" dirty="0"/>
              <a:t>Specialist units consisting of Serious Sexual Offences. Dedicated specialist officers to improve the handling of sensitive cases ensuring consistent effectiveness and quality.</a:t>
            </a:r>
          </a:p>
          <a:p>
            <a:endParaRPr lang="en-US" dirty="0"/>
          </a:p>
          <a:p>
            <a:r>
              <a:rPr lang="en-US" dirty="0"/>
              <a:t>Protective measures such as domestic abuse protection orders (DAPOs) The introduction of Clare’s Law to better protect potential victims from serial offenders.</a:t>
            </a:r>
          </a:p>
          <a:p>
            <a:endParaRPr lang="en-US" dirty="0"/>
          </a:p>
          <a:p>
            <a:r>
              <a:rPr lang="en-US" dirty="0"/>
              <a:t>Multi agency working – The Crown prosecution service and police working on improved victim communication and liaison schemes. </a:t>
            </a:r>
          </a:p>
          <a:p>
            <a:endParaRPr lang="en-US" dirty="0"/>
          </a:p>
          <a:p>
            <a:r>
              <a:rPr lang="en-US" dirty="0"/>
              <a:t>Also following high profile cases of misconduct within the met police, action plans to actively tackle internal sexism, misogyny and officer perpetrated abuse has resulted in re-vetting individuals and reviewing all historical allegations against officers.</a:t>
            </a:r>
          </a:p>
          <a:p>
            <a:endParaRPr lang="en-US" dirty="0"/>
          </a:p>
          <a:p>
            <a:r>
              <a:rPr lang="en-US" dirty="0"/>
              <a:t>Nearly £2 million has been invested in new online operatives to use covert techniques and intelligence to tackle online violence against women and girls. Raneem’s Law has resulted in domestic abuse </a:t>
            </a:r>
            <a:r>
              <a:rPr lang="en-US" dirty="0" err="1"/>
              <a:t>specalists</a:t>
            </a:r>
            <a:r>
              <a:rPr lang="en-US" dirty="0"/>
              <a:t> in 999 control rooms to improve the response to these calls. </a:t>
            </a:r>
          </a:p>
          <a:p>
            <a:endParaRPr lang="en-US" dirty="0"/>
          </a:p>
          <a:p>
            <a:r>
              <a:rPr lang="en-US" dirty="0"/>
              <a:t>https://</a:t>
            </a:r>
            <a:r>
              <a:rPr lang="en-US" dirty="0" err="1"/>
              <a:t>www.met.police.uk</a:t>
            </a:r>
            <a:r>
              <a:rPr lang="en-US" dirty="0"/>
              <a:t>/police-forces/metropolitan-police/areas/about-us/about-the-met/</a:t>
            </a:r>
            <a:r>
              <a:rPr lang="en-US" dirty="0" err="1"/>
              <a:t>vawg</a:t>
            </a:r>
            <a:r>
              <a:rPr lang="en-US" dirty="0"/>
              <a:t>-action-plan-summary/police-perpetrated-abuse/</a:t>
            </a:r>
          </a:p>
        </p:txBody>
      </p:sp>
      <p:sp>
        <p:nvSpPr>
          <p:cNvPr id="4" name="Slide Number Placeholder 3"/>
          <p:cNvSpPr>
            <a:spLocks noGrp="1"/>
          </p:cNvSpPr>
          <p:nvPr>
            <p:ph type="sldNum" sz="quarter" idx="5"/>
          </p:nvPr>
        </p:nvSpPr>
        <p:spPr/>
        <p:txBody>
          <a:bodyPr/>
          <a:lstStyle/>
          <a:p>
            <a:fld id="{1443A1F9-693D-854D-ACCC-B21F4126F660}" type="slidenum">
              <a:rPr lang="en-US" smtClean="0"/>
              <a:t>6</a:t>
            </a:fld>
            <a:endParaRPr lang="en-US"/>
          </a:p>
        </p:txBody>
      </p:sp>
    </p:spTree>
    <p:extLst>
      <p:ext uri="{BB962C8B-B14F-4D97-AF65-F5344CB8AC3E}">
        <p14:creationId xmlns:p14="http://schemas.microsoft.com/office/powerpoint/2010/main" val="18374440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There have been high-profile cases involving officers as perpetrators of serious crimes, including murder and sexual offences, which have severely damaged public trust. (Sarah Everard)</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Police in the UK have been found to struggle with getting the basics right. </a:t>
            </a:r>
          </a:p>
          <a:p>
            <a:r>
              <a:rPr lang="en-GB" sz="1200" kern="1200" dirty="0">
                <a:solidFill>
                  <a:schemeClr val="tx1"/>
                </a:solidFill>
                <a:effectLst/>
                <a:latin typeface="+mn-lt"/>
                <a:ea typeface="+mn-ea"/>
                <a:cs typeface="+mn-cs"/>
              </a:rPr>
              <a:t>Inconsistent practices across the 43 police forces in England and Wales. Which include failing to take offences like indecent exposure seriously along with poor data collection and management. While also a high rate of cases that do not proceed through the criminal justice system.</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Institutional issues where r</a:t>
            </a:r>
            <a:r>
              <a:rPr lang="en-GB" sz="1200" b="0" i="0" u="none" strike="noStrike" kern="1200" dirty="0">
                <a:solidFill>
                  <a:schemeClr val="tx1"/>
                </a:solidFill>
                <a:effectLst/>
                <a:latin typeface="+mn-lt"/>
                <a:ea typeface="+mn-ea"/>
                <a:cs typeface="+mn-cs"/>
              </a:rPr>
              <a:t>eviews have found evidence of institutional misogyny and racism, which creates barriers for victims, particularly from black, minoritised, and migrant communities, in seeking help. </a:t>
            </a:r>
            <a:endParaRPr lang="en-GB" sz="1200" kern="1200" dirty="0">
              <a:solidFill>
                <a:schemeClr val="tx1"/>
              </a:solidFill>
              <a:effectLst/>
              <a:latin typeface="+mn-lt"/>
              <a:ea typeface="+mn-ea"/>
              <a:cs typeface="+mn-cs"/>
            </a:endParaRPr>
          </a:p>
          <a:p>
            <a:endParaRPr lang="en-US" dirty="0"/>
          </a:p>
          <a:p>
            <a:r>
              <a:rPr lang="en-US" dirty="0"/>
              <a:t>https://</a:t>
            </a:r>
            <a:r>
              <a:rPr lang="en-US" dirty="0" err="1"/>
              <a:t>news.npcc.police.uk</a:t>
            </a:r>
            <a:r>
              <a:rPr lang="en-US" dirty="0"/>
              <a:t>/releases/call-to-action-as-violence-against-women-and-girls-epidemic-deepens-1</a:t>
            </a:r>
          </a:p>
        </p:txBody>
      </p:sp>
      <p:sp>
        <p:nvSpPr>
          <p:cNvPr id="4" name="Slide Number Placeholder 3"/>
          <p:cNvSpPr>
            <a:spLocks noGrp="1"/>
          </p:cNvSpPr>
          <p:nvPr>
            <p:ph type="sldNum" sz="quarter" idx="5"/>
          </p:nvPr>
        </p:nvSpPr>
        <p:spPr/>
        <p:txBody>
          <a:bodyPr/>
          <a:lstStyle/>
          <a:p>
            <a:fld id="{1443A1F9-693D-854D-ACCC-B21F4126F660}" type="slidenum">
              <a:rPr lang="en-US" smtClean="0"/>
              <a:t>7</a:t>
            </a:fld>
            <a:endParaRPr lang="en-US"/>
          </a:p>
        </p:txBody>
      </p:sp>
    </p:spTree>
    <p:extLst>
      <p:ext uri="{BB962C8B-B14F-4D97-AF65-F5344CB8AC3E}">
        <p14:creationId xmlns:p14="http://schemas.microsoft.com/office/powerpoint/2010/main" val="26971633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Over one million VAWG-related crimes were recorded in England and Wales in 2022/23, a 37% increase since 2018</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High-profile cases of police officers committing sexual offences and murder (e.g., Wayne Couzens and the murder of Sarah Everard) have severely damaged public </a:t>
            </a:r>
          </a:p>
          <a:p>
            <a:r>
              <a:rPr lang="en-US" sz="1200" kern="1200" dirty="0">
                <a:solidFill>
                  <a:schemeClr val="tx1"/>
                </a:solidFill>
                <a:effectLst/>
                <a:latin typeface="+mn-lt"/>
                <a:ea typeface="+mn-ea"/>
                <a:cs typeface="+mn-cs"/>
              </a:rPr>
              <a:t>According to Women’s aid “</a:t>
            </a:r>
            <a:r>
              <a:rPr lang="en-GB" sz="1200" kern="1200" dirty="0">
                <a:solidFill>
                  <a:schemeClr val="tx1"/>
                </a:solidFill>
                <a:effectLst/>
                <a:latin typeface="+mn-lt"/>
                <a:ea typeface="+mn-ea"/>
                <a:cs typeface="+mn-cs"/>
              </a:rPr>
              <a:t>Women’s confidence in the police, and the wider criminal justice system is extremely low, with only 1 in 5 women reporting their experiences of abuse.”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Key reforms include mandatory trauma-informed training, national standards for VAWG investigations, and specialist officers in every force.</a:t>
            </a:r>
          </a:p>
          <a:p>
            <a:r>
              <a:rPr lang="en-GB" sz="1200" kern="1200" dirty="0">
                <a:solidFill>
                  <a:schemeClr val="tx1"/>
                </a:solidFill>
                <a:effectLst/>
                <a:latin typeface="+mn-lt"/>
                <a:ea typeface="+mn-ea"/>
                <a:cs typeface="+mn-cs"/>
              </a:rPr>
              <a:t>Improved vetting and misconduct procedures are also essential to ensure that police institutions do not reproduce the harms they are meant to prevent.</a:t>
            </a:r>
          </a:p>
          <a:p>
            <a:endParaRPr lang="en-US" dirty="0"/>
          </a:p>
          <a:p>
            <a:endParaRPr lang="en-US" dirty="0"/>
          </a:p>
          <a:p>
            <a:r>
              <a:rPr lang="en-GB" sz="1200" b="0" i="0" u="none" strike="noStrike" kern="1200" dirty="0">
                <a:solidFill>
                  <a:schemeClr val="tx1"/>
                </a:solidFill>
                <a:effectLst/>
                <a:latin typeface="+mn-lt"/>
                <a:ea typeface="+mn-ea"/>
                <a:cs typeface="+mn-cs"/>
              </a:rPr>
              <a:t>Partnership and collaboration between agencies such as police, prosecutors including support organisations, this will ensure being able to drive up the number of successful VAWG prosecutions. Being able to </a:t>
            </a:r>
            <a:r>
              <a:rPr lang="en-GB" sz="1200" b="0" i="0" u="none" strike="noStrike" kern="1200" dirty="0" err="1">
                <a:solidFill>
                  <a:schemeClr val="tx1"/>
                </a:solidFill>
                <a:effectLst/>
                <a:latin typeface="+mn-lt"/>
                <a:ea typeface="+mn-ea"/>
                <a:cs typeface="+mn-cs"/>
              </a:rPr>
              <a:t>dentify</a:t>
            </a:r>
            <a:r>
              <a:rPr lang="en-GB" sz="1200" b="0" i="0" u="none" strike="noStrike" kern="1200" dirty="0">
                <a:solidFill>
                  <a:schemeClr val="tx1"/>
                </a:solidFill>
                <a:effectLst/>
                <a:latin typeface="+mn-lt"/>
                <a:ea typeface="+mn-ea"/>
                <a:cs typeface="+mn-cs"/>
              </a:rPr>
              <a:t> those who are repeat and serial offenders and also the greatest threat while supporting and protecting victims from further harm.</a:t>
            </a:r>
            <a:endParaRPr lang="en-US" dirty="0"/>
          </a:p>
          <a:p>
            <a:endParaRPr lang="en-US" dirty="0"/>
          </a:p>
          <a:p>
            <a:endParaRPr lang="en-US" dirty="0"/>
          </a:p>
          <a:p>
            <a:r>
              <a:rPr lang="en-US" dirty="0"/>
              <a:t>https://</a:t>
            </a:r>
            <a:r>
              <a:rPr lang="en-US" dirty="0" err="1"/>
              <a:t>www.gov.uk</a:t>
            </a:r>
            <a:r>
              <a:rPr lang="en-US" dirty="0"/>
              <a:t>/government/news/new-</a:t>
            </a:r>
            <a:r>
              <a:rPr lang="en-US" dirty="0" err="1"/>
              <a:t>vawg</a:t>
            </a:r>
            <a:r>
              <a:rPr lang="en-US" dirty="0"/>
              <a:t>-strategy-will-leave-offenders-with-nowhere-to-hide</a:t>
            </a:r>
          </a:p>
          <a:p>
            <a:endParaRPr lang="en-US" dirty="0"/>
          </a:p>
          <a:p>
            <a:r>
              <a:rPr lang="en-US" dirty="0"/>
              <a:t>https://</a:t>
            </a:r>
            <a:r>
              <a:rPr lang="en-US" dirty="0" err="1"/>
              <a:t>www.endviolenceagainstwomen.org.uk</a:t>
            </a:r>
            <a:r>
              <a:rPr lang="en-US" dirty="0"/>
              <a:t>/police-still-failing-too-many-victims-inspectorate-finds/#:~:text=Offences%20of%20violence%20against%20women,to%20rape%20in%20recent%20years.</a:t>
            </a:r>
          </a:p>
          <a:p>
            <a:endParaRPr lang="en-US" dirty="0"/>
          </a:p>
          <a:p>
            <a:r>
              <a:rPr lang="en-US" dirty="0"/>
              <a:t>https://</a:t>
            </a:r>
            <a:r>
              <a:rPr lang="en-US" dirty="0" err="1"/>
              <a:t>womensaid.org.uk</a:t>
            </a:r>
            <a:r>
              <a:rPr lang="en-US" dirty="0"/>
              <a:t>/</a:t>
            </a:r>
            <a:r>
              <a:rPr lang="en-US" dirty="0" err="1"/>
              <a:t>womens</a:t>
            </a:r>
            <a:r>
              <a:rPr lang="en-US" dirty="0"/>
              <a:t>-aid-respond-to-policing-reforms-announced-by-home</a:t>
            </a:r>
          </a:p>
          <a:p>
            <a:r>
              <a:rPr lang="en-US" dirty="0"/>
              <a:t>-secretary/#:~:text=Isabelle%20Younane%2C%20Head%20of%20External,with%20the%20support%20they%20need.</a:t>
            </a:r>
          </a:p>
        </p:txBody>
      </p:sp>
      <p:sp>
        <p:nvSpPr>
          <p:cNvPr id="4" name="Slide Number Placeholder 3"/>
          <p:cNvSpPr>
            <a:spLocks noGrp="1"/>
          </p:cNvSpPr>
          <p:nvPr>
            <p:ph type="sldNum" sz="quarter" idx="5"/>
          </p:nvPr>
        </p:nvSpPr>
        <p:spPr/>
        <p:txBody>
          <a:bodyPr/>
          <a:lstStyle/>
          <a:p>
            <a:fld id="{1443A1F9-693D-854D-ACCC-B21F4126F660}" type="slidenum">
              <a:rPr lang="en-US" smtClean="0"/>
              <a:t>8</a:t>
            </a:fld>
            <a:endParaRPr lang="en-US"/>
          </a:p>
        </p:txBody>
      </p:sp>
    </p:spTree>
    <p:extLst>
      <p:ext uri="{BB962C8B-B14F-4D97-AF65-F5344CB8AC3E}">
        <p14:creationId xmlns:p14="http://schemas.microsoft.com/office/powerpoint/2010/main" val="7814255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current policing response does not consistently deliver protection, justice, or prevention.</a:t>
            </a:r>
          </a:p>
          <a:p>
            <a:r>
              <a:rPr lang="en-GB" sz="1200" kern="1200" dirty="0">
                <a:solidFill>
                  <a:schemeClr val="tx1"/>
                </a:solidFill>
                <a:effectLst/>
                <a:latin typeface="+mn-lt"/>
                <a:ea typeface="+mn-ea"/>
                <a:cs typeface="+mn-cs"/>
              </a:rPr>
              <a:t>Effective reform is essential to restore trust, improve outcomes, and reduce harm.</a:t>
            </a:r>
          </a:p>
          <a:p>
            <a:endParaRPr lang="en-US" dirty="0"/>
          </a:p>
          <a:p>
            <a:r>
              <a:rPr lang="en-GB" sz="1200" kern="1200" dirty="0">
                <a:solidFill>
                  <a:schemeClr val="tx1"/>
                </a:solidFill>
                <a:effectLst/>
                <a:latin typeface="+mn-lt"/>
                <a:ea typeface="+mn-ea"/>
                <a:cs typeface="+mn-cs"/>
              </a:rPr>
              <a:t>In conclusion, while the UK has made policy commitments to tackling violence against women and girls, policing responses remain inconsistent and often ineffective.</a:t>
            </a:r>
          </a:p>
          <a:p>
            <a:r>
              <a:rPr lang="en-GB" sz="1200" kern="1200" dirty="0">
                <a:solidFill>
                  <a:schemeClr val="tx1"/>
                </a:solidFill>
                <a:effectLst/>
                <a:latin typeface="+mn-lt"/>
                <a:ea typeface="+mn-ea"/>
                <a:cs typeface="+mn-cs"/>
              </a:rPr>
              <a:t>Therefore, meaningful change requires </a:t>
            </a:r>
            <a:r>
              <a:rPr lang="en-GB" sz="1200" b="0" kern="1200" dirty="0">
                <a:solidFill>
                  <a:schemeClr val="tx1"/>
                </a:solidFill>
                <a:effectLst/>
                <a:latin typeface="+mn-lt"/>
                <a:ea typeface="+mn-ea"/>
                <a:cs typeface="+mn-cs"/>
              </a:rPr>
              <a:t>systemic and preventative reform.</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“I will insert video recording as my conclusion talking points as the presentation will be a recorded presentation”</a:t>
            </a:r>
          </a:p>
          <a:p>
            <a:endParaRPr lang="en-GB" sz="1200" b="0" kern="1200" dirty="0">
              <a:solidFill>
                <a:schemeClr val="tx1"/>
              </a:solidFill>
              <a:effectLst/>
              <a:latin typeface="+mn-lt"/>
              <a:ea typeface="+mn-ea"/>
              <a:cs typeface="+mn-cs"/>
            </a:endParaRPr>
          </a:p>
          <a:p>
            <a:r>
              <a:rPr lang="en-US" dirty="0"/>
              <a:t>https://</a:t>
            </a:r>
            <a:r>
              <a:rPr lang="en-US" dirty="0" err="1"/>
              <a:t>www.cps.gov.uk</a:t>
            </a:r>
            <a:r>
              <a:rPr lang="en-US" dirty="0"/>
              <a:t>/publication/vawg-2025-2030</a:t>
            </a:r>
          </a:p>
          <a:p>
            <a:r>
              <a:rPr lang="en-US" dirty="0"/>
              <a:t>https://</a:t>
            </a:r>
            <a:r>
              <a:rPr lang="en-US" dirty="0" err="1"/>
              <a:t>assets.publishing.service.gov.uk</a:t>
            </a:r>
            <a:r>
              <a:rPr lang="en-US" dirty="0"/>
              <a:t>/media/6943f8a5143d960161547e74/31.260_VAWG_03_Evidence_Review_FINAL_181225_WEB.pdf</a:t>
            </a:r>
          </a:p>
        </p:txBody>
      </p:sp>
      <p:sp>
        <p:nvSpPr>
          <p:cNvPr id="4" name="Slide Number Placeholder 3"/>
          <p:cNvSpPr>
            <a:spLocks noGrp="1"/>
          </p:cNvSpPr>
          <p:nvPr>
            <p:ph type="sldNum" sz="quarter" idx="5"/>
          </p:nvPr>
        </p:nvSpPr>
        <p:spPr/>
        <p:txBody>
          <a:bodyPr/>
          <a:lstStyle/>
          <a:p>
            <a:fld id="{1443A1F9-693D-854D-ACCC-B21F4126F660}" type="slidenum">
              <a:rPr lang="en-US" smtClean="0"/>
              <a:t>9</a:t>
            </a:fld>
            <a:endParaRPr lang="en-US"/>
          </a:p>
        </p:txBody>
      </p:sp>
    </p:spTree>
    <p:extLst>
      <p:ext uri="{BB962C8B-B14F-4D97-AF65-F5344CB8AC3E}">
        <p14:creationId xmlns:p14="http://schemas.microsoft.com/office/powerpoint/2010/main" val="3729033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4FE7C2-F382-6AFB-4409-EA7E4C84F2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EF2BCD-F7BF-FB7D-8671-3214ED85A5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D1E09B-4B7D-3779-C0D2-0E5201DD341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74FD92-FDAD-C4CA-E4F5-EC61BC3D5801}"/>
              </a:ext>
            </a:extLst>
          </p:cNvPr>
          <p:cNvSpPr>
            <a:spLocks noGrp="1"/>
          </p:cNvSpPr>
          <p:nvPr>
            <p:ph type="sldNum" sz="quarter" idx="5"/>
          </p:nvPr>
        </p:nvSpPr>
        <p:spPr/>
        <p:txBody>
          <a:bodyPr/>
          <a:lstStyle/>
          <a:p>
            <a:fld id="{1443A1F9-693D-854D-ACCC-B21F4126F660}" type="slidenum">
              <a:rPr lang="en-US" smtClean="0"/>
              <a:t>10</a:t>
            </a:fld>
            <a:endParaRPr lang="en-US"/>
          </a:p>
        </p:txBody>
      </p:sp>
    </p:spTree>
    <p:extLst>
      <p:ext uri="{BB962C8B-B14F-4D97-AF65-F5344CB8AC3E}">
        <p14:creationId xmlns:p14="http://schemas.microsoft.com/office/powerpoint/2010/main" val="26508241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College Of Policing (2021). </a:t>
            </a:r>
            <a:r>
              <a:rPr lang="en-GB" sz="1200" i="1" kern="1200" dirty="0">
                <a:solidFill>
                  <a:schemeClr val="tx1"/>
                </a:solidFill>
                <a:effectLst/>
                <a:latin typeface="+mn-lt"/>
                <a:ea typeface="+mn-ea"/>
                <a:cs typeface="+mn-cs"/>
              </a:rPr>
              <a:t>Violence against women and girls toolkit</a:t>
            </a:r>
            <a:r>
              <a:rPr lang="en-GB" sz="1200" kern="1200" dirty="0">
                <a:solidFill>
                  <a:schemeClr val="tx1"/>
                </a:solidFill>
                <a:effectLst/>
                <a:latin typeface="+mn-lt"/>
                <a:ea typeface="+mn-ea"/>
                <a:cs typeface="+mn-cs"/>
              </a:rPr>
              <a:t>. [online] College of Policing. Available at: </a:t>
            </a:r>
            <a:r>
              <a:rPr lang="en-GB" sz="1200" u="sng" kern="1200" dirty="0">
                <a:solidFill>
                  <a:schemeClr val="tx1"/>
                </a:solidFill>
                <a:effectLst/>
                <a:latin typeface="+mn-lt"/>
                <a:ea typeface="+mn-ea"/>
                <a:cs typeface="+mn-cs"/>
                <a:hlinkClick r:id="rId3"/>
              </a:rPr>
              <a:t>https://www.college.police.uk/guidance/violence-against-women-and-girls-toolkit</a:t>
            </a:r>
            <a:r>
              <a:rPr lang="en-GB" sz="1200" kern="1200" dirty="0">
                <a:solidFill>
                  <a:schemeClr val="tx1"/>
                </a:solidFill>
                <a:effectLst/>
                <a:latin typeface="+mn-lt"/>
                <a:ea typeface="+mn-ea"/>
                <a:cs typeface="+mn-cs"/>
              </a:rPr>
              <a:t>. (Accessed 01 Jan. 2026).</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Geoghegan, S. (2024). </a:t>
            </a:r>
            <a:r>
              <a:rPr lang="en-GB" sz="1200" i="1" kern="1200" dirty="0">
                <a:solidFill>
                  <a:schemeClr val="tx1"/>
                </a:solidFill>
                <a:effectLst/>
                <a:latin typeface="+mn-lt"/>
                <a:ea typeface="+mn-ea"/>
                <a:cs typeface="+mn-cs"/>
              </a:rPr>
              <a:t>Police still failing too many victims, inspectorate finds | End Violence Against Women</a:t>
            </a:r>
            <a:r>
              <a:rPr lang="en-GB" sz="1200" kern="1200" dirty="0">
                <a:solidFill>
                  <a:schemeClr val="tx1"/>
                </a:solidFill>
                <a:effectLst/>
                <a:latin typeface="+mn-lt"/>
                <a:ea typeface="+mn-ea"/>
                <a:cs typeface="+mn-cs"/>
              </a:rPr>
              <a:t>. End Violence Against Women. </a:t>
            </a:r>
            <a:r>
              <a:rPr lang="en-GB" sz="1200" u="sng" kern="1200" dirty="0">
                <a:solidFill>
                  <a:schemeClr val="tx1"/>
                </a:solidFill>
                <a:effectLst/>
                <a:latin typeface="+mn-lt"/>
                <a:ea typeface="+mn-ea"/>
                <a:cs typeface="+mn-cs"/>
                <a:hlinkClick r:id="rId4"/>
              </a:rPr>
              <a:t>https://www.endviolenceagainstwomen.org.uk/police-still-failing-too-many-victims-inspectorate-finds/</a:t>
            </a:r>
            <a:r>
              <a:rPr lang="en-GB" sz="1200" kern="1200" dirty="0">
                <a:solidFill>
                  <a:schemeClr val="tx1"/>
                </a:solidFill>
                <a:effectLst/>
                <a:latin typeface="+mn-lt"/>
                <a:ea typeface="+mn-ea"/>
                <a:cs typeface="+mn-cs"/>
              </a:rPr>
              <a:t>. (Accessed 01 Jan. 2026).</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HMICFRS (2021). </a:t>
            </a:r>
            <a:r>
              <a:rPr lang="en-GB" sz="1200" i="1" kern="1200" dirty="0">
                <a:solidFill>
                  <a:schemeClr val="tx1"/>
                </a:solidFill>
                <a:effectLst/>
                <a:latin typeface="+mn-lt"/>
                <a:ea typeface="+mn-ea"/>
                <a:cs typeface="+mn-cs"/>
              </a:rPr>
              <a:t>Interim report: Inspection into how effectively the police engage with women and girls</a:t>
            </a:r>
            <a:r>
              <a:rPr lang="en-GB" sz="1200" kern="1200" dirty="0">
                <a:solidFill>
                  <a:schemeClr val="tx1"/>
                </a:solidFill>
                <a:effectLst/>
                <a:latin typeface="+mn-lt"/>
                <a:ea typeface="+mn-ea"/>
                <a:cs typeface="+mn-cs"/>
              </a:rPr>
              <a:t>. His Majesty’s Inspectorate of Constabulary and Fire &amp; Rescue Services. </a:t>
            </a:r>
            <a:r>
              <a:rPr lang="en-GB" sz="1200" u="sng" kern="1200" dirty="0">
                <a:solidFill>
                  <a:schemeClr val="tx1"/>
                </a:solidFill>
                <a:effectLst/>
                <a:latin typeface="+mn-lt"/>
                <a:ea typeface="+mn-ea"/>
                <a:cs typeface="+mn-cs"/>
                <a:hlinkClick r:id="rId5"/>
              </a:rPr>
              <a:t>https://hmicfrs.justiceinspectorates.gov.uk/publications/interim-report-inspection-into-how-effectively-the-police-engage-with-women-and-girls/</a:t>
            </a:r>
            <a:r>
              <a:rPr lang="en-GB" sz="1200" kern="1200" dirty="0">
                <a:solidFill>
                  <a:schemeClr val="tx1"/>
                </a:solidFill>
                <a:effectLst/>
                <a:latin typeface="+mn-lt"/>
                <a:ea typeface="+mn-ea"/>
                <a:cs typeface="+mn-cs"/>
              </a:rPr>
              <a:t>. (Accessed 01 Jan. 2026).</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Home Office (2021a). </a:t>
            </a:r>
            <a:r>
              <a:rPr lang="en-GB" sz="1200" i="1" kern="1200" dirty="0">
                <a:solidFill>
                  <a:schemeClr val="tx1"/>
                </a:solidFill>
                <a:effectLst/>
                <a:latin typeface="+mn-lt"/>
                <a:ea typeface="+mn-ea"/>
                <a:cs typeface="+mn-cs"/>
              </a:rPr>
              <a:t>Domestic Abuse Act 2021</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Legislation.gov.uk</a:t>
            </a:r>
            <a:r>
              <a:rPr lang="en-GB" sz="1200" kern="1200" dirty="0">
                <a:solidFill>
                  <a:schemeClr val="tx1"/>
                </a:solidFill>
                <a:effectLst/>
                <a:latin typeface="+mn-lt"/>
                <a:ea typeface="+mn-ea"/>
                <a:cs typeface="+mn-cs"/>
              </a:rPr>
              <a:t>. </a:t>
            </a:r>
            <a:r>
              <a:rPr lang="en-GB" sz="1200" u="sng" kern="1200" dirty="0">
                <a:solidFill>
                  <a:schemeClr val="tx1"/>
                </a:solidFill>
                <a:effectLst/>
                <a:latin typeface="+mn-lt"/>
                <a:ea typeface="+mn-ea"/>
                <a:cs typeface="+mn-cs"/>
                <a:hlinkClick r:id="rId6"/>
              </a:rPr>
              <a:t>https://www.legislation.gov.uk/ukpga/2021/17/part/1</a:t>
            </a:r>
            <a:r>
              <a:rPr lang="en-GB" sz="1200" kern="1200" dirty="0">
                <a:solidFill>
                  <a:schemeClr val="tx1"/>
                </a:solidFill>
                <a:effectLst/>
                <a:latin typeface="+mn-lt"/>
                <a:ea typeface="+mn-ea"/>
                <a:cs typeface="+mn-cs"/>
              </a:rPr>
              <a:t>. (Accessed 01 Jan. 2026).</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Home Office (2021b). </a:t>
            </a:r>
            <a:r>
              <a:rPr lang="en-GB" sz="1200" i="1" kern="1200" dirty="0">
                <a:solidFill>
                  <a:schemeClr val="tx1"/>
                </a:solidFill>
                <a:effectLst/>
                <a:latin typeface="+mn-lt"/>
                <a:ea typeface="+mn-ea"/>
                <a:cs typeface="+mn-cs"/>
              </a:rPr>
              <a:t>Violence Against Women and Girls (VAWG) strategy 2021 to 2024: call for evidence</a:t>
            </a:r>
            <a:r>
              <a:rPr lang="en-GB" sz="1200" kern="1200" dirty="0">
                <a:solidFill>
                  <a:schemeClr val="tx1"/>
                </a:solidFill>
                <a:effectLst/>
                <a:latin typeface="+mn-lt"/>
                <a:ea typeface="+mn-ea"/>
                <a:cs typeface="+mn-cs"/>
              </a:rPr>
              <a:t>. GOV.UK. </a:t>
            </a:r>
            <a:r>
              <a:rPr lang="en-GB" sz="1200" u="sng" kern="1200" dirty="0">
                <a:solidFill>
                  <a:schemeClr val="tx1"/>
                </a:solidFill>
                <a:effectLst/>
                <a:latin typeface="+mn-lt"/>
                <a:ea typeface="+mn-ea"/>
                <a:cs typeface="+mn-cs"/>
                <a:hlinkClick r:id="rId7"/>
              </a:rPr>
              <a:t>https://www.gov.uk/government/calls-for-evidence/violence-against-women-and-girls-vawg-call-for-evidence/violence-against-women-and-girls-vawg-strategy-2021-2024-call-for-evidence</a:t>
            </a:r>
            <a:r>
              <a:rPr lang="en-GB" sz="1200" kern="1200" dirty="0">
                <a:solidFill>
                  <a:schemeClr val="tx1"/>
                </a:solidFill>
                <a:effectLst/>
                <a:latin typeface="+mn-lt"/>
                <a:ea typeface="+mn-ea"/>
                <a:cs typeface="+mn-cs"/>
              </a:rPr>
              <a:t>. (Accessed 01 Jan. 2026).</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Home Office (2025). </a:t>
            </a:r>
            <a:r>
              <a:rPr lang="en-GB" sz="1200" i="1" kern="1200" dirty="0">
                <a:solidFill>
                  <a:schemeClr val="tx1"/>
                </a:solidFill>
                <a:effectLst/>
                <a:latin typeface="+mn-lt"/>
                <a:ea typeface="+mn-ea"/>
                <a:cs typeface="+mn-cs"/>
              </a:rPr>
              <a:t>VAWG strategy to better protect children from misogyny and abuse</a:t>
            </a:r>
            <a:r>
              <a:rPr lang="en-GB" sz="1200" kern="1200" dirty="0">
                <a:solidFill>
                  <a:schemeClr val="tx1"/>
                </a:solidFill>
                <a:effectLst/>
                <a:latin typeface="+mn-lt"/>
                <a:ea typeface="+mn-ea"/>
                <a:cs typeface="+mn-cs"/>
              </a:rPr>
              <a:t>. GOV.UK. </a:t>
            </a:r>
            <a:r>
              <a:rPr lang="en-GB" sz="1200" u="sng" kern="1200" dirty="0">
                <a:solidFill>
                  <a:schemeClr val="tx1"/>
                </a:solidFill>
                <a:effectLst/>
                <a:latin typeface="+mn-lt"/>
                <a:ea typeface="+mn-ea"/>
                <a:cs typeface="+mn-cs"/>
                <a:hlinkClick r:id="rId8"/>
              </a:rPr>
              <a:t>https://www.gov.uk/government/news/vawg-strategy-to-better-protect-children-from-misogyny-and-abuse</a:t>
            </a:r>
            <a:r>
              <a:rPr lang="en-GB" sz="1200" kern="1200" dirty="0">
                <a:solidFill>
                  <a:schemeClr val="tx1"/>
                </a:solidFill>
                <a:effectLst/>
                <a:latin typeface="+mn-lt"/>
                <a:ea typeface="+mn-ea"/>
                <a:cs typeface="+mn-cs"/>
              </a:rPr>
              <a:t>. (Accessed 01 Jan. 2026).</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NAO (2025). </a:t>
            </a:r>
            <a:r>
              <a:rPr lang="en-GB" sz="1200" i="1" kern="1200" dirty="0">
                <a:solidFill>
                  <a:schemeClr val="tx1"/>
                </a:solidFill>
                <a:effectLst/>
                <a:latin typeface="+mn-lt"/>
                <a:ea typeface="+mn-ea"/>
                <a:cs typeface="+mn-cs"/>
              </a:rPr>
              <a:t>Government’s Efforts to Address Violence against Women and Girls Have Not yet Improved Outcomes for Victims  - NAO Press Release</a:t>
            </a:r>
            <a:r>
              <a:rPr lang="en-GB" sz="1200" kern="1200" dirty="0">
                <a:solidFill>
                  <a:schemeClr val="tx1"/>
                </a:solidFill>
                <a:effectLst/>
                <a:latin typeface="+mn-lt"/>
                <a:ea typeface="+mn-ea"/>
                <a:cs typeface="+mn-cs"/>
              </a:rPr>
              <a:t>. National Audit Office (NAO). </a:t>
            </a:r>
            <a:r>
              <a:rPr lang="en-GB" sz="1200" u="sng" kern="1200" dirty="0">
                <a:solidFill>
                  <a:schemeClr val="tx1"/>
                </a:solidFill>
                <a:effectLst/>
                <a:latin typeface="+mn-lt"/>
                <a:ea typeface="+mn-ea"/>
                <a:cs typeface="+mn-cs"/>
                <a:hlinkClick r:id="rId9"/>
              </a:rPr>
              <a:t>https://www.nao.org.uk/press-releases/governments-efforts-to-address-violence-against-women-and-girls-have-not-yet-improved-outcomes-for-victims/</a:t>
            </a:r>
            <a:r>
              <a:rPr lang="en-GB" sz="1200" kern="1200" dirty="0">
                <a:solidFill>
                  <a:schemeClr val="tx1"/>
                </a:solidFill>
                <a:effectLst/>
                <a:latin typeface="+mn-lt"/>
                <a:ea typeface="+mn-ea"/>
                <a:cs typeface="+mn-cs"/>
              </a:rPr>
              <a:t>. (Accessed 02 Jan. 2026).</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NPCC (2024a). </a:t>
            </a:r>
            <a:r>
              <a:rPr lang="en-GB" sz="1200" i="1" kern="1200" dirty="0">
                <a:solidFill>
                  <a:schemeClr val="tx1"/>
                </a:solidFill>
                <a:effectLst/>
                <a:latin typeface="+mn-lt"/>
                <a:ea typeface="+mn-ea"/>
                <a:cs typeface="+mn-cs"/>
              </a:rPr>
              <a:t>Call to action as VAWG epidemic deepens</a:t>
            </a:r>
            <a:r>
              <a:rPr lang="en-GB" sz="1200" kern="1200" dirty="0">
                <a:solidFill>
                  <a:schemeClr val="tx1"/>
                </a:solidFill>
                <a:effectLst/>
                <a:latin typeface="+mn-lt"/>
                <a:ea typeface="+mn-ea"/>
                <a:cs typeface="+mn-cs"/>
              </a:rPr>
              <a:t>. National Police Chiefs’ Council (NPCC). </a:t>
            </a:r>
            <a:r>
              <a:rPr lang="en-GB" sz="1200" u="sng" kern="1200" dirty="0">
                <a:solidFill>
                  <a:schemeClr val="tx1"/>
                </a:solidFill>
                <a:effectLst/>
                <a:latin typeface="+mn-lt"/>
                <a:ea typeface="+mn-ea"/>
                <a:cs typeface="+mn-cs"/>
                <a:hlinkClick r:id="rId10"/>
              </a:rPr>
              <a:t>https://news.npcc.police.uk/releases/call-to-action-as-violence-against-women-and-girls-epidemic-deepens-1</a:t>
            </a:r>
            <a:r>
              <a:rPr lang="en-GB" sz="1200" kern="1200" dirty="0">
                <a:solidFill>
                  <a:schemeClr val="tx1"/>
                </a:solidFill>
                <a:effectLst/>
                <a:latin typeface="+mn-lt"/>
                <a:ea typeface="+mn-ea"/>
                <a:cs typeface="+mn-cs"/>
              </a:rPr>
              <a:t>. (Accessed 01 Jan. 2026).</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NPCC (2024b). </a:t>
            </a:r>
            <a:r>
              <a:rPr lang="en-GB" sz="1200" i="1" kern="1200" dirty="0">
                <a:solidFill>
                  <a:schemeClr val="tx1"/>
                </a:solidFill>
                <a:effectLst/>
                <a:latin typeface="+mn-lt"/>
                <a:ea typeface="+mn-ea"/>
                <a:cs typeface="+mn-cs"/>
              </a:rPr>
              <a:t>NPCC statement on police funding settlement</a:t>
            </a:r>
            <a:r>
              <a:rPr lang="en-GB" sz="1200" kern="1200" dirty="0">
                <a:solidFill>
                  <a:schemeClr val="tx1"/>
                </a:solidFill>
                <a:effectLst/>
                <a:latin typeface="+mn-lt"/>
                <a:ea typeface="+mn-ea"/>
                <a:cs typeface="+mn-cs"/>
              </a:rPr>
              <a:t>. National Police Chiefs’ Council (NPCC). </a:t>
            </a:r>
            <a:r>
              <a:rPr lang="en-GB" sz="1200" u="sng" kern="1200" dirty="0">
                <a:solidFill>
                  <a:schemeClr val="tx1"/>
                </a:solidFill>
                <a:effectLst/>
                <a:latin typeface="+mn-lt"/>
                <a:ea typeface="+mn-ea"/>
                <a:cs typeface="+mn-cs"/>
                <a:hlinkClick r:id="rId11"/>
              </a:rPr>
              <a:t>https://news.npcc.police.uk/releases/npcc-statement-on-police-funding-settlement</a:t>
            </a:r>
            <a:r>
              <a:rPr lang="en-GB" sz="1200" kern="1200" dirty="0">
                <a:solidFill>
                  <a:schemeClr val="tx1"/>
                </a:solidFill>
                <a:effectLst/>
                <a:latin typeface="+mn-lt"/>
                <a:ea typeface="+mn-ea"/>
                <a:cs typeface="+mn-cs"/>
              </a:rPr>
              <a:t>. (Accessed 01 Jan. 2026).</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Office for National Statistics (2023). </a:t>
            </a:r>
            <a:r>
              <a:rPr lang="en-GB" sz="1200" i="1" kern="1200" dirty="0">
                <a:solidFill>
                  <a:schemeClr val="tx1"/>
                </a:solidFill>
                <a:effectLst/>
                <a:latin typeface="+mn-lt"/>
                <a:ea typeface="+mn-ea"/>
                <a:cs typeface="+mn-cs"/>
              </a:rPr>
              <a:t>Violence against women and girls - Office for National Statistics</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www.ons.gov.uk</a:t>
            </a:r>
            <a:r>
              <a:rPr lang="en-GB" sz="1200" kern="1200" dirty="0">
                <a:solidFill>
                  <a:schemeClr val="tx1"/>
                </a:solidFill>
                <a:effectLst/>
                <a:latin typeface="+mn-lt"/>
                <a:ea typeface="+mn-ea"/>
                <a:cs typeface="+mn-cs"/>
              </a:rPr>
              <a:t>. </a:t>
            </a:r>
            <a:r>
              <a:rPr lang="en-GB" sz="1200" u="sng" kern="1200" dirty="0">
                <a:solidFill>
                  <a:schemeClr val="tx1"/>
                </a:solidFill>
                <a:effectLst/>
                <a:latin typeface="+mn-lt"/>
                <a:ea typeface="+mn-ea"/>
                <a:cs typeface="+mn-cs"/>
                <a:hlinkClick r:id="rId12"/>
              </a:rPr>
              <a:t>https://www.ons.gov.uk/peoplepopulationandcommunity/crimeandjustice/articles/violenceagainstwomenandgirls/researchupdatenovember2023</a:t>
            </a:r>
            <a:r>
              <a:rPr lang="en-GB" sz="1200" kern="1200" dirty="0">
                <a:solidFill>
                  <a:schemeClr val="tx1"/>
                </a:solidFill>
                <a:effectLst/>
                <a:latin typeface="+mn-lt"/>
                <a:ea typeface="+mn-ea"/>
                <a:cs typeface="+mn-cs"/>
              </a:rPr>
              <a:t>. (Accessed 01 Jan. 2026).</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Oxley, G. and Lipscombe, S. (2025). </a:t>
            </a:r>
            <a:r>
              <a:rPr lang="en-GB" sz="1200" i="1" kern="1200" dirty="0">
                <a:solidFill>
                  <a:schemeClr val="tx1"/>
                </a:solidFill>
                <a:effectLst/>
                <a:latin typeface="+mn-lt"/>
                <a:ea typeface="+mn-ea"/>
                <a:cs typeface="+mn-cs"/>
              </a:rPr>
              <a:t>Tackling violence against women and girls</a:t>
            </a:r>
            <a:r>
              <a:rPr lang="en-GB" sz="1200" kern="1200" dirty="0">
                <a:solidFill>
                  <a:schemeClr val="tx1"/>
                </a:solidFill>
                <a:effectLst/>
                <a:latin typeface="+mn-lt"/>
                <a:ea typeface="+mn-ea"/>
                <a:cs typeface="+mn-cs"/>
              </a:rPr>
              <a:t>. House of Commons Library. </a:t>
            </a:r>
            <a:r>
              <a:rPr lang="en-GB" sz="1200" u="sng" kern="1200" dirty="0">
                <a:solidFill>
                  <a:schemeClr val="tx1"/>
                </a:solidFill>
                <a:effectLst/>
                <a:latin typeface="+mn-lt"/>
                <a:ea typeface="+mn-ea"/>
                <a:cs typeface="+mn-cs"/>
                <a:hlinkClick r:id="rId13"/>
              </a:rPr>
              <a:t>https://commonslibrary.parliament.uk/research-briefings/cdp-2024-0183/</a:t>
            </a:r>
            <a:r>
              <a:rPr lang="en-GB" sz="1200" kern="1200" dirty="0">
                <a:solidFill>
                  <a:schemeClr val="tx1"/>
                </a:solidFill>
                <a:effectLst/>
                <a:latin typeface="+mn-lt"/>
                <a:ea typeface="+mn-ea"/>
                <a:cs typeface="+mn-cs"/>
              </a:rPr>
              <a:t>. (Accessed 01 Jan. 2026).</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Ward, S. (2024). </a:t>
            </a:r>
            <a:r>
              <a:rPr lang="en-GB" sz="1200" i="1" kern="1200" dirty="0">
                <a:solidFill>
                  <a:schemeClr val="tx1"/>
                </a:solidFill>
                <a:effectLst/>
                <a:latin typeface="+mn-lt"/>
                <a:ea typeface="+mn-ea"/>
                <a:cs typeface="+mn-cs"/>
              </a:rPr>
              <a:t>Women’s Aid respond to policing reforms announced by Home Secretary - Women’s Aid</a:t>
            </a:r>
            <a:r>
              <a:rPr lang="en-GB" sz="1200" kern="1200" dirty="0">
                <a:solidFill>
                  <a:schemeClr val="tx1"/>
                </a:solidFill>
                <a:effectLst/>
                <a:latin typeface="+mn-lt"/>
                <a:ea typeface="+mn-ea"/>
                <a:cs typeface="+mn-cs"/>
              </a:rPr>
              <a:t>. Women’s Aid. </a:t>
            </a:r>
            <a:r>
              <a:rPr lang="en-GB" sz="1200" u="sng" kern="1200" dirty="0">
                <a:solidFill>
                  <a:schemeClr val="tx1"/>
                </a:solidFill>
                <a:effectLst/>
                <a:latin typeface="+mn-lt"/>
                <a:ea typeface="+mn-ea"/>
                <a:cs typeface="+mn-cs"/>
                <a:hlinkClick r:id="rId14"/>
              </a:rPr>
              <a:t>https://womensaid.org.uk/womens-aid-respond-to-policing-reforms-announced-by-home</a:t>
            </a:r>
            <a:r>
              <a:rPr lang="en-GB" sz="1200" kern="1200" dirty="0">
                <a:solidFill>
                  <a:schemeClr val="tx1"/>
                </a:solidFill>
                <a:effectLst/>
                <a:latin typeface="+mn-lt"/>
                <a:ea typeface="+mn-ea"/>
                <a:cs typeface="+mn-cs"/>
              </a:rPr>
              <a:t> (Accessed 01 Jan. 2026).</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Wood, D., Bradshaw, S., Dickens, T., Parker-McLeod, J. and Davis, C. (2025). </a:t>
            </a:r>
            <a:r>
              <a:rPr lang="en-GB" sz="1200" i="1" kern="1200" dirty="0">
                <a:solidFill>
                  <a:schemeClr val="tx1"/>
                </a:solidFill>
                <a:effectLst/>
                <a:latin typeface="+mn-lt"/>
                <a:ea typeface="+mn-ea"/>
                <a:cs typeface="+mn-cs"/>
              </a:rPr>
              <a:t>Blackstone’s Handbook for Policing Students 2026</a:t>
            </a:r>
            <a:r>
              <a:rPr lang="en-GB" sz="1200" kern="1200" dirty="0">
                <a:solidFill>
                  <a:schemeClr val="tx1"/>
                </a:solidFill>
                <a:effectLst/>
                <a:latin typeface="+mn-lt"/>
                <a:ea typeface="+mn-ea"/>
                <a:cs typeface="+mn-cs"/>
              </a:rPr>
              <a:t>. oxford university press, p.386.</a:t>
            </a:r>
          </a:p>
          <a:p>
            <a:endParaRPr lang="en-US" dirty="0"/>
          </a:p>
        </p:txBody>
      </p:sp>
      <p:sp>
        <p:nvSpPr>
          <p:cNvPr id="4" name="Slide Number Placeholder 3"/>
          <p:cNvSpPr>
            <a:spLocks noGrp="1"/>
          </p:cNvSpPr>
          <p:nvPr>
            <p:ph type="sldNum" sz="quarter" idx="5"/>
          </p:nvPr>
        </p:nvSpPr>
        <p:spPr/>
        <p:txBody>
          <a:bodyPr/>
          <a:lstStyle/>
          <a:p>
            <a:fld id="{1443A1F9-693D-854D-ACCC-B21F4126F660}" type="slidenum">
              <a:rPr lang="en-US" smtClean="0"/>
              <a:t>11</a:t>
            </a:fld>
            <a:endParaRPr lang="en-US"/>
          </a:p>
        </p:txBody>
      </p:sp>
    </p:spTree>
    <p:extLst>
      <p:ext uri="{BB962C8B-B14F-4D97-AF65-F5344CB8AC3E}">
        <p14:creationId xmlns:p14="http://schemas.microsoft.com/office/powerpoint/2010/main" val="255534276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Photo 1">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5276088"/>
            <a:ext cx="11347704" cy="786384"/>
          </a:xfrm>
        </p:spPr>
        <p:txBody>
          <a:bodyPr vert="horz" lIns="91440" tIns="45720" rIns="91440" bIns="45720" rtlCol="0" anchor="b">
            <a:normAutofit/>
          </a:bodyPr>
          <a:lstStyle>
            <a:lvl1pPr>
              <a:defRPr lang="en-US" sz="4400" dirty="0">
                <a:solidFill>
                  <a:schemeClr val="tx2"/>
                </a:solidFill>
              </a:defRPr>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5980176"/>
            <a:ext cx="11347704" cy="530352"/>
          </a:xfrm>
        </p:spPr>
        <p:txBody>
          <a:bodyPr vert="horz" lIns="91440" tIns="45720" rIns="91440" bIns="45720" rtlCol="0">
            <a:normAutofit/>
          </a:bodyPr>
          <a:lstStyle>
            <a:lvl1pPr marL="0" indent="0">
              <a:buNone/>
              <a:defRPr lang="en-US" dirty="0">
                <a:solidFill>
                  <a:schemeClr val="tx2"/>
                </a:solidFill>
              </a:defRPr>
            </a:lvl1pPr>
          </a:lstStyle>
          <a:p>
            <a:pPr lvl="0"/>
            <a:r>
              <a:rPr lang="en-US" dirty="0"/>
              <a:t>Click to edit Master subtitle style</a:t>
            </a:r>
          </a:p>
        </p:txBody>
      </p:sp>
      <p:sp>
        <p:nvSpPr>
          <p:cNvPr id="8" name="Picture Placeholder 6">
            <a:extLst>
              <a:ext uri="{FF2B5EF4-FFF2-40B4-BE49-F238E27FC236}">
                <a16:creationId xmlns:a16="http://schemas.microsoft.com/office/drawing/2014/main" id="{F9A648C8-0436-6FAF-8B52-BA15EFB5F90C}"/>
              </a:ext>
            </a:extLst>
          </p:cNvPr>
          <p:cNvSpPr>
            <a:spLocks noGrp="1"/>
          </p:cNvSpPr>
          <p:nvPr>
            <p:ph type="pic" sz="quarter" idx="13" hasCustomPrompt="1"/>
          </p:nvPr>
        </p:nvSpPr>
        <p:spPr>
          <a:xfrm>
            <a:off x="342901" y="343038"/>
            <a:ext cx="11506200" cy="4792766"/>
          </a:xfrm>
          <a:custGeom>
            <a:avLst/>
            <a:gdLst>
              <a:gd name="connsiteX0" fmla="*/ 292023 w 11506200"/>
              <a:gd name="connsiteY0" fmla="*/ 0 h 4792766"/>
              <a:gd name="connsiteX1" fmla="*/ 11214177 w 11506200"/>
              <a:gd name="connsiteY1" fmla="*/ 0 h 4792766"/>
              <a:gd name="connsiteX2" fmla="*/ 11506200 w 11506200"/>
              <a:gd name="connsiteY2" fmla="*/ 292023 h 4792766"/>
              <a:gd name="connsiteX3" fmla="*/ 11506200 w 11506200"/>
              <a:gd name="connsiteY3" fmla="*/ 4500743 h 4792766"/>
              <a:gd name="connsiteX4" fmla="*/ 11214177 w 11506200"/>
              <a:gd name="connsiteY4" fmla="*/ 4792766 h 4792766"/>
              <a:gd name="connsiteX5" fmla="*/ 292023 w 11506200"/>
              <a:gd name="connsiteY5" fmla="*/ 4792766 h 4792766"/>
              <a:gd name="connsiteX6" fmla="*/ 0 w 11506200"/>
              <a:gd name="connsiteY6" fmla="*/ 4500743 h 4792766"/>
              <a:gd name="connsiteX7" fmla="*/ 0 w 11506200"/>
              <a:gd name="connsiteY7" fmla="*/ 292023 h 4792766"/>
              <a:gd name="connsiteX8" fmla="*/ 292023 w 11506200"/>
              <a:gd name="connsiteY8" fmla="*/ 0 h 4792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506200" h="4792766">
                <a:moveTo>
                  <a:pt x="292023" y="0"/>
                </a:moveTo>
                <a:lnTo>
                  <a:pt x="11214177" y="0"/>
                </a:lnTo>
                <a:cubicBezTo>
                  <a:pt x="11375457" y="0"/>
                  <a:pt x="11506200" y="130743"/>
                  <a:pt x="11506200" y="292023"/>
                </a:cubicBezTo>
                <a:lnTo>
                  <a:pt x="11506200" y="4500743"/>
                </a:lnTo>
                <a:cubicBezTo>
                  <a:pt x="11506200" y="4662023"/>
                  <a:pt x="11375457" y="4792766"/>
                  <a:pt x="11214177" y="4792766"/>
                </a:cubicBezTo>
                <a:lnTo>
                  <a:pt x="292023" y="4792766"/>
                </a:lnTo>
                <a:cubicBezTo>
                  <a:pt x="130743" y="4792766"/>
                  <a:pt x="0" y="4662023"/>
                  <a:pt x="0" y="4500743"/>
                </a:cubicBezTo>
                <a:lnTo>
                  <a:pt x="0" y="292023"/>
                </a:lnTo>
                <a:cubicBezTo>
                  <a:pt x="0" y="130743"/>
                  <a:pt x="130743" y="0"/>
                  <a:pt x="292023" y="0"/>
                </a:cubicBez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137160" y="6519672"/>
            <a:ext cx="3494314" cy="365125"/>
          </a:xfrm>
        </p:spPr>
        <p:txBody>
          <a:bodyPr/>
          <a:lstStyle>
            <a:lvl1pPr>
              <a:defRPr>
                <a:solidFill>
                  <a:schemeClr val="tx2"/>
                </a:solidFill>
                <a:effectLst/>
              </a:defRPr>
            </a:lvl1pPr>
          </a:lstStyle>
          <a:p>
            <a:fld id="{6CD91AB5-8D64-469B-81DF-A26B406D2B54}" type="datetime1">
              <a:rPr lang="en-US" smtClean="0"/>
              <a:t>1/9/26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8876521" y="6519672"/>
            <a:ext cx="2805405" cy="365125"/>
          </a:xfrm>
        </p:spPr>
        <p:txBody>
          <a:bodyPr/>
          <a:lstStyle>
            <a:lvl1pPr>
              <a:defRPr>
                <a:solidFill>
                  <a:schemeClr val="tx2"/>
                </a:solidFill>
                <a:effectLst/>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632162" y="6519672"/>
            <a:ext cx="429207" cy="365125"/>
          </a:xfrm>
        </p:spPr>
        <p:txBody>
          <a:bodyPr/>
          <a:lstStyle>
            <a:lvl1pPr>
              <a:defRPr>
                <a:solidFill>
                  <a:schemeClr val="tx2"/>
                </a:solidFill>
                <a:effectLst/>
              </a:defRPr>
            </a:lvl1pPr>
          </a:lstStyle>
          <a:p>
            <a:fld id="{8E274F5D-21DC-40EF-8DBA-AB9BB119E939}" type="slidenum">
              <a:rPr lang="en-US" smtClean="0"/>
              <a:t>‹#›</a:t>
            </a:fld>
            <a:endParaRPr lang="en-US"/>
          </a:p>
        </p:txBody>
      </p:sp>
    </p:spTree>
    <p:extLst>
      <p:ext uri="{BB962C8B-B14F-4D97-AF65-F5344CB8AC3E}">
        <p14:creationId xmlns:p14="http://schemas.microsoft.com/office/powerpoint/2010/main" val="111215052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Conten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A0796B54-ED46-4036-80F8-E8EFB102CB24}" type="datetime1">
              <a:rPr lang="en-US" smtClean="0"/>
              <a:t>1/9/26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41959017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Photo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411480"/>
            <a:ext cx="4590288" cy="3739896"/>
          </a:xfrm>
        </p:spPr>
        <p:txBody>
          <a:bodyPr vert="horz" lIns="91440" tIns="45720" rIns="91440" bIns="45720" rtlCol="0" anchor="t">
            <a:normAutofit/>
          </a:bodyPr>
          <a:lstStyle>
            <a:lvl1pPr>
              <a:defRPr lang="en-US" sz="5200" dirty="0">
                <a:solidFill>
                  <a:schemeClr val="tx2"/>
                </a:solidFill>
              </a:defRPr>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4873752"/>
            <a:ext cx="4206240" cy="1380744"/>
          </a:xfrm>
        </p:spPr>
        <p:txBody>
          <a:bodyPr vert="horz" lIns="91440" tIns="45720" rIns="91440" bIns="45720" rtlCol="0" anchor="b">
            <a:normAutofit/>
          </a:bodyPr>
          <a:lstStyle>
            <a:lvl1pPr marL="0" indent="0">
              <a:buNone/>
              <a:defRPr lang="en-US" dirty="0">
                <a:solidFill>
                  <a:schemeClr val="tx2"/>
                </a:solidFill>
              </a:defRPr>
            </a:lvl1pPr>
          </a:lstStyle>
          <a:p>
            <a:pPr lvl="0"/>
            <a:r>
              <a:rPr lang="en-US" dirty="0"/>
              <a:t>Click to edit Master subtitle style</a:t>
            </a:r>
          </a:p>
        </p:txBody>
      </p:sp>
      <p:sp>
        <p:nvSpPr>
          <p:cNvPr id="8" name="Picture Placeholder 6">
            <a:extLst>
              <a:ext uri="{FF2B5EF4-FFF2-40B4-BE49-F238E27FC236}">
                <a16:creationId xmlns:a16="http://schemas.microsoft.com/office/drawing/2014/main" id="{55FC269D-AA10-2D35-8DD6-33E0E2CC4064}"/>
              </a:ext>
            </a:extLst>
          </p:cNvPr>
          <p:cNvSpPr>
            <a:spLocks noGrp="1"/>
          </p:cNvSpPr>
          <p:nvPr>
            <p:ph type="pic" sz="quarter" idx="13" hasCustomPrompt="1"/>
          </p:nvPr>
        </p:nvSpPr>
        <p:spPr>
          <a:xfrm>
            <a:off x="5591348" y="343038"/>
            <a:ext cx="6257031" cy="6172200"/>
          </a:xfrm>
          <a:custGeom>
            <a:avLst/>
            <a:gdLst>
              <a:gd name="connsiteX0" fmla="*/ 318609 w 6257031"/>
              <a:gd name="connsiteY0" fmla="*/ 0 h 6172200"/>
              <a:gd name="connsiteX1" fmla="*/ 5938422 w 6257031"/>
              <a:gd name="connsiteY1" fmla="*/ 0 h 6172200"/>
              <a:gd name="connsiteX2" fmla="*/ 6257031 w 6257031"/>
              <a:gd name="connsiteY2" fmla="*/ 318609 h 6172200"/>
              <a:gd name="connsiteX3" fmla="*/ 6257031 w 6257031"/>
              <a:gd name="connsiteY3" fmla="*/ 5853591 h 6172200"/>
              <a:gd name="connsiteX4" fmla="*/ 5938422 w 6257031"/>
              <a:gd name="connsiteY4" fmla="*/ 6172200 h 6172200"/>
              <a:gd name="connsiteX5" fmla="*/ 318609 w 6257031"/>
              <a:gd name="connsiteY5" fmla="*/ 6172200 h 6172200"/>
              <a:gd name="connsiteX6" fmla="*/ 0 w 6257031"/>
              <a:gd name="connsiteY6" fmla="*/ 5853591 h 6172200"/>
              <a:gd name="connsiteX7" fmla="*/ 0 w 6257031"/>
              <a:gd name="connsiteY7" fmla="*/ 318609 h 6172200"/>
              <a:gd name="connsiteX8" fmla="*/ 318609 w 6257031"/>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57031" h="6172200">
                <a:moveTo>
                  <a:pt x="318609" y="0"/>
                </a:moveTo>
                <a:lnTo>
                  <a:pt x="5938422" y="0"/>
                </a:lnTo>
                <a:cubicBezTo>
                  <a:pt x="6114385" y="0"/>
                  <a:pt x="6257031" y="142646"/>
                  <a:pt x="6257031" y="318609"/>
                </a:cubicBezTo>
                <a:lnTo>
                  <a:pt x="6257031" y="5853591"/>
                </a:lnTo>
                <a:cubicBezTo>
                  <a:pt x="6257031" y="6029554"/>
                  <a:pt x="6114385" y="6172200"/>
                  <a:pt x="5938422" y="6172200"/>
                </a:cubicBezTo>
                <a:lnTo>
                  <a:pt x="318609" y="6172200"/>
                </a:lnTo>
                <a:cubicBezTo>
                  <a:pt x="142646" y="6172200"/>
                  <a:pt x="0" y="6029554"/>
                  <a:pt x="0" y="5853591"/>
                </a:cubicBezTo>
                <a:lnTo>
                  <a:pt x="0" y="318609"/>
                </a:lnTo>
                <a:cubicBezTo>
                  <a:pt x="0" y="142646"/>
                  <a:pt x="142646" y="0"/>
                  <a:pt x="318609" y="0"/>
                </a:cubicBez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164B5AC7-D387-41BC-BBB6-F6DD0E8CACDB}" type="datetime1">
              <a:rPr lang="en-US" smtClean="0"/>
              <a:t>1/9/26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8E274F5D-21DC-40EF-8DBA-AB9BB119E939}" type="slidenum">
              <a:rPr lang="en-US" smtClean="0"/>
              <a:t>‹#›</a:t>
            </a:fld>
            <a:endParaRPr lang="en-US"/>
          </a:p>
        </p:txBody>
      </p:sp>
    </p:spTree>
    <p:extLst>
      <p:ext uri="{BB962C8B-B14F-4D97-AF65-F5344CB8AC3E}">
        <p14:creationId xmlns:p14="http://schemas.microsoft.com/office/powerpoint/2010/main" val="1660242761"/>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Photo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411480"/>
            <a:ext cx="5397718" cy="3739896"/>
          </a:xfrm>
        </p:spPr>
        <p:txBody>
          <a:bodyPr vert="horz" lIns="91440" tIns="45720" rIns="91440" bIns="45720" rtlCol="0" anchor="t">
            <a:normAutofit/>
          </a:bodyPr>
          <a:lstStyle>
            <a:lvl1pPr>
              <a:defRPr lang="en-US" sz="6600" dirty="0">
                <a:solidFill>
                  <a:schemeClr val="tx2"/>
                </a:solidFill>
              </a:defRPr>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4873752"/>
            <a:ext cx="4517136" cy="1380744"/>
          </a:xfrm>
        </p:spPr>
        <p:txBody>
          <a:bodyPr vert="horz" lIns="91440" tIns="45720" rIns="91440" bIns="45720" rtlCol="0" anchor="b">
            <a:normAutofit/>
          </a:bodyPr>
          <a:lstStyle>
            <a:lvl1pPr marL="0" indent="0">
              <a:buNone/>
              <a:defRPr lang="en-US">
                <a:solidFill>
                  <a:schemeClr val="tx2"/>
                </a:solidFill>
              </a:defRPr>
            </a:lvl1pPr>
          </a:lstStyle>
          <a:p>
            <a:pPr lvl="0"/>
            <a:r>
              <a:rPr lang="en-US" dirty="0"/>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A0D73698-4765-4C7F-8C74-6EF048F95E94}" type="datetime1">
              <a:rPr lang="en-US" smtClean="0"/>
              <a:t>1/9/26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8E274F5D-21DC-40EF-8DBA-AB9BB119E939}" type="slidenum">
              <a:rPr lang="en-US" smtClean="0"/>
              <a:t>‹#›</a:t>
            </a:fld>
            <a:endParaRPr lang="en-US"/>
          </a:p>
        </p:txBody>
      </p:sp>
      <p:sp>
        <p:nvSpPr>
          <p:cNvPr id="11" name="Picture Placeholder 6">
            <a:extLst>
              <a:ext uri="{FF2B5EF4-FFF2-40B4-BE49-F238E27FC236}">
                <a16:creationId xmlns:a16="http://schemas.microsoft.com/office/drawing/2014/main" id="{8F28510C-0939-D915-FCC8-7D8AD4475782}"/>
              </a:ext>
            </a:extLst>
          </p:cNvPr>
          <p:cNvSpPr>
            <a:spLocks noGrp="1"/>
          </p:cNvSpPr>
          <p:nvPr>
            <p:ph type="pic" sz="quarter" idx="13" hasCustomPrompt="1"/>
          </p:nvPr>
        </p:nvSpPr>
        <p:spPr>
          <a:xfrm>
            <a:off x="6720113" y="342900"/>
            <a:ext cx="5131133" cy="6172200"/>
          </a:xfrm>
          <a:custGeom>
            <a:avLst/>
            <a:gdLst>
              <a:gd name="connsiteX0" fmla="*/ 305905 w 5334000"/>
              <a:gd name="connsiteY0" fmla="*/ 0 h 6172200"/>
              <a:gd name="connsiteX1" fmla="*/ 5028095 w 5334000"/>
              <a:gd name="connsiteY1" fmla="*/ 0 h 6172200"/>
              <a:gd name="connsiteX2" fmla="*/ 5334000 w 5334000"/>
              <a:gd name="connsiteY2" fmla="*/ 305905 h 6172200"/>
              <a:gd name="connsiteX3" fmla="*/ 5334000 w 5334000"/>
              <a:gd name="connsiteY3" fmla="*/ 5866295 h 6172200"/>
              <a:gd name="connsiteX4" fmla="*/ 5028095 w 5334000"/>
              <a:gd name="connsiteY4" fmla="*/ 6172200 h 6172200"/>
              <a:gd name="connsiteX5" fmla="*/ 305905 w 5334000"/>
              <a:gd name="connsiteY5" fmla="*/ 6172200 h 6172200"/>
              <a:gd name="connsiteX6" fmla="*/ 0 w 5334000"/>
              <a:gd name="connsiteY6" fmla="*/ 5866295 h 6172200"/>
              <a:gd name="connsiteX7" fmla="*/ 0 w 5334000"/>
              <a:gd name="connsiteY7" fmla="*/ 305905 h 6172200"/>
              <a:gd name="connsiteX8" fmla="*/ 305905 w 5334000"/>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34000" h="6172200">
                <a:moveTo>
                  <a:pt x="305905" y="0"/>
                </a:moveTo>
                <a:lnTo>
                  <a:pt x="5028095" y="0"/>
                </a:lnTo>
                <a:cubicBezTo>
                  <a:pt x="5197042" y="0"/>
                  <a:pt x="5334000" y="136958"/>
                  <a:pt x="5334000" y="305905"/>
                </a:cubicBezTo>
                <a:lnTo>
                  <a:pt x="5334000" y="5866295"/>
                </a:lnTo>
                <a:cubicBezTo>
                  <a:pt x="5334000" y="6035242"/>
                  <a:pt x="5197042" y="6172200"/>
                  <a:pt x="5028095" y="6172200"/>
                </a:cubicBezTo>
                <a:lnTo>
                  <a:pt x="305905" y="6172200"/>
                </a:lnTo>
                <a:cubicBezTo>
                  <a:pt x="136958" y="6172200"/>
                  <a:pt x="0" y="6035242"/>
                  <a:pt x="0" y="5866295"/>
                </a:cubicBezTo>
                <a:lnTo>
                  <a:pt x="0" y="305905"/>
                </a:lnTo>
                <a:cubicBezTo>
                  <a:pt x="0" y="136958"/>
                  <a:pt x="136958" y="0"/>
                  <a:pt x="305905" y="0"/>
                </a:cubicBez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a:t>
            </a:r>
          </a:p>
        </p:txBody>
      </p:sp>
    </p:spTree>
    <p:extLst>
      <p:ext uri="{BB962C8B-B14F-4D97-AF65-F5344CB8AC3E}">
        <p14:creationId xmlns:p14="http://schemas.microsoft.com/office/powerpoint/2010/main" val="953047859"/>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Photo 4">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269480" y="411480"/>
            <a:ext cx="4361688" cy="3968496"/>
          </a:xfrm>
        </p:spPr>
        <p:txBody>
          <a:bodyPr vert="horz" lIns="91440" tIns="45720" rIns="91440" bIns="45720" rtlCol="0" anchor="t">
            <a:normAutofit/>
          </a:bodyPr>
          <a:lstStyle>
            <a:lvl1pPr>
              <a:defRPr lang="en-US" sz="5200" dirty="0">
                <a:solidFill>
                  <a:schemeClr val="tx2"/>
                </a:solidFill>
              </a:defRPr>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269480" y="4873752"/>
            <a:ext cx="4206240" cy="1380744"/>
          </a:xfrm>
        </p:spPr>
        <p:txBody>
          <a:bodyPr vert="horz" lIns="91440" tIns="45720" rIns="91440" bIns="45720" rtlCol="0" anchor="b">
            <a:normAutofit/>
          </a:bodyPr>
          <a:lstStyle>
            <a:lvl1pPr marL="0" indent="0">
              <a:buNone/>
              <a:defRPr lang="en-US">
                <a:solidFill>
                  <a:schemeClr val="tx2"/>
                </a:solidFill>
              </a:defRPr>
            </a:lvl1pPr>
          </a:lstStyle>
          <a:p>
            <a:pPr lvl="0"/>
            <a:r>
              <a:rPr lang="en-US" dirty="0"/>
              <a:t>Click to edit Master subtitle style</a:t>
            </a:r>
          </a:p>
        </p:txBody>
      </p:sp>
      <p:sp>
        <p:nvSpPr>
          <p:cNvPr id="8" name="Picture Placeholder 6">
            <a:extLst>
              <a:ext uri="{FF2B5EF4-FFF2-40B4-BE49-F238E27FC236}">
                <a16:creationId xmlns:a16="http://schemas.microsoft.com/office/drawing/2014/main" id="{55FC269D-AA10-2D35-8DD6-33E0E2CC4064}"/>
              </a:ext>
            </a:extLst>
          </p:cNvPr>
          <p:cNvSpPr>
            <a:spLocks noGrp="1"/>
          </p:cNvSpPr>
          <p:nvPr>
            <p:ph type="pic" sz="quarter" idx="13" hasCustomPrompt="1"/>
          </p:nvPr>
        </p:nvSpPr>
        <p:spPr>
          <a:xfrm>
            <a:off x="347472" y="343038"/>
            <a:ext cx="6257031" cy="6172200"/>
          </a:xfrm>
          <a:custGeom>
            <a:avLst/>
            <a:gdLst>
              <a:gd name="connsiteX0" fmla="*/ 318609 w 6257031"/>
              <a:gd name="connsiteY0" fmla="*/ 0 h 6172200"/>
              <a:gd name="connsiteX1" fmla="*/ 5938422 w 6257031"/>
              <a:gd name="connsiteY1" fmla="*/ 0 h 6172200"/>
              <a:gd name="connsiteX2" fmla="*/ 6257031 w 6257031"/>
              <a:gd name="connsiteY2" fmla="*/ 318609 h 6172200"/>
              <a:gd name="connsiteX3" fmla="*/ 6257031 w 6257031"/>
              <a:gd name="connsiteY3" fmla="*/ 5853591 h 6172200"/>
              <a:gd name="connsiteX4" fmla="*/ 5938422 w 6257031"/>
              <a:gd name="connsiteY4" fmla="*/ 6172200 h 6172200"/>
              <a:gd name="connsiteX5" fmla="*/ 318609 w 6257031"/>
              <a:gd name="connsiteY5" fmla="*/ 6172200 h 6172200"/>
              <a:gd name="connsiteX6" fmla="*/ 0 w 6257031"/>
              <a:gd name="connsiteY6" fmla="*/ 5853591 h 6172200"/>
              <a:gd name="connsiteX7" fmla="*/ 0 w 6257031"/>
              <a:gd name="connsiteY7" fmla="*/ 318609 h 6172200"/>
              <a:gd name="connsiteX8" fmla="*/ 318609 w 6257031"/>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57031" h="6172200">
                <a:moveTo>
                  <a:pt x="318609" y="0"/>
                </a:moveTo>
                <a:lnTo>
                  <a:pt x="5938422" y="0"/>
                </a:lnTo>
                <a:cubicBezTo>
                  <a:pt x="6114385" y="0"/>
                  <a:pt x="6257031" y="142646"/>
                  <a:pt x="6257031" y="318609"/>
                </a:cubicBezTo>
                <a:lnTo>
                  <a:pt x="6257031" y="5853591"/>
                </a:lnTo>
                <a:cubicBezTo>
                  <a:pt x="6257031" y="6029554"/>
                  <a:pt x="6114385" y="6172200"/>
                  <a:pt x="5938422" y="6172200"/>
                </a:cubicBezTo>
                <a:lnTo>
                  <a:pt x="318609" y="6172200"/>
                </a:lnTo>
                <a:cubicBezTo>
                  <a:pt x="142646" y="6172200"/>
                  <a:pt x="0" y="6029554"/>
                  <a:pt x="0" y="5853591"/>
                </a:cubicBezTo>
                <a:lnTo>
                  <a:pt x="0" y="318609"/>
                </a:lnTo>
                <a:cubicBezTo>
                  <a:pt x="0" y="142646"/>
                  <a:pt x="142646" y="0"/>
                  <a:pt x="318609" y="0"/>
                </a:cubicBez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19A3EA51-69C4-4090-B98A-31CA47A2E35E}" type="datetime1">
              <a:rPr lang="en-US" smtClean="0"/>
              <a:t>1/9/26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8E274F5D-21DC-40EF-8DBA-AB9BB119E939}" type="slidenum">
              <a:rPr lang="en-US" smtClean="0"/>
              <a:t>‹#›</a:t>
            </a:fld>
            <a:endParaRPr lang="en-US"/>
          </a:p>
        </p:txBody>
      </p:sp>
    </p:spTree>
    <p:extLst>
      <p:ext uri="{BB962C8B-B14F-4D97-AF65-F5344CB8AC3E}">
        <p14:creationId xmlns:p14="http://schemas.microsoft.com/office/powerpoint/2010/main" val="32147469"/>
      </p:ext>
    </p:extLst>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1">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438912"/>
            <a:ext cx="9317736" cy="4453128"/>
          </a:xfrm>
        </p:spPr>
        <p:txBody>
          <a:bodyPr vert="horz" lIns="91440" tIns="45720" rIns="91440" bIns="45720" rtlCol="0" anchor="t">
            <a:normAutofit/>
          </a:bodyPr>
          <a:lstStyle>
            <a:lvl1pPr>
              <a:defRPr lang="en-US" sz="9600" dirty="0">
                <a:solidFill>
                  <a:schemeClr val="tx2"/>
                </a:solidFill>
              </a:defRPr>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4965192"/>
            <a:ext cx="5431536" cy="1289304"/>
          </a:xfrm>
        </p:spPr>
        <p:txBody>
          <a:bodyPr vert="horz" lIns="91440" tIns="45720" rIns="91440" bIns="45720" rtlCol="0" anchor="b">
            <a:normAutofit/>
          </a:bodyPr>
          <a:lstStyle>
            <a:lvl1pPr marL="0" indent="0">
              <a:buNone/>
              <a:defRPr lang="en-US" dirty="0">
                <a:solidFill>
                  <a:schemeClr val="tx2"/>
                </a:solidFill>
              </a:defRPr>
            </a:lvl1pPr>
          </a:lstStyle>
          <a:p>
            <a:pPr lvl="0"/>
            <a:r>
              <a:rPr lang="en-US" dirty="0"/>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defRPr>
            </a:lvl1pPr>
          </a:lstStyle>
          <a:p>
            <a:fld id="{46633933-AD95-42CF-A390-A7073FD506A1}" type="datetime1">
              <a:rPr lang="en-US" smtClean="0"/>
              <a:t>1/9/26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8E274F5D-21DC-40EF-8DBA-AB9BB119E939}" type="slidenum">
              <a:rPr lang="en-US" smtClean="0"/>
              <a:t>‹#›</a:t>
            </a:fld>
            <a:endParaRPr lang="en-US"/>
          </a:p>
        </p:txBody>
      </p:sp>
    </p:spTree>
    <p:extLst>
      <p:ext uri="{BB962C8B-B14F-4D97-AF65-F5344CB8AC3E}">
        <p14:creationId xmlns:p14="http://schemas.microsoft.com/office/powerpoint/2010/main" val="3548299155"/>
      </p:ext>
    </p:extLst>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408176" y="1536192"/>
            <a:ext cx="9171432" cy="2615184"/>
          </a:xfrm>
        </p:spPr>
        <p:txBody>
          <a:bodyPr anchor="ctr">
            <a:normAutofit/>
          </a:bodyPr>
          <a:lstStyle>
            <a:lvl1pPr algn="ctr">
              <a:defRPr sz="5400">
                <a:solidFill>
                  <a:schemeClr val="tx2"/>
                </a:solidFill>
              </a:defRPr>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408176" y="4427554"/>
            <a:ext cx="9171432" cy="1143000"/>
          </a:xfrm>
        </p:spPr>
        <p:txBody>
          <a:bodyPr anchor="t">
            <a:normAutofit/>
          </a:bodyPr>
          <a:lstStyle>
            <a:lvl1pPr marL="0" indent="0" algn="ctr">
              <a:buNone/>
              <a:defRPr sz="1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defRPr>
            </a:lvl1pPr>
          </a:lstStyle>
          <a:p>
            <a:fld id="{CD50E307-C64C-483A-9485-A61D01D72197}" type="datetime1">
              <a:rPr lang="en-US" smtClean="0"/>
              <a:t>1/9/26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8E274F5D-21DC-40EF-8DBA-AB9BB119E939}" type="slidenum">
              <a:rPr lang="en-US" smtClean="0"/>
              <a:t>‹#›</a:t>
            </a:fld>
            <a:endParaRPr lang="en-US"/>
          </a:p>
        </p:txBody>
      </p:sp>
    </p:spTree>
    <p:extLst>
      <p:ext uri="{BB962C8B-B14F-4D97-AF65-F5344CB8AC3E}">
        <p14:creationId xmlns:p14="http://schemas.microsoft.com/office/powerpoint/2010/main" val="1385417849"/>
      </p:ext>
    </p:extLst>
  </p:cSld>
  <p:clrMapOvr>
    <a:overrideClrMapping bg1="dk1" tx1="lt1" bg2="dk2" tx2="lt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438912"/>
            <a:ext cx="11494008" cy="4654296"/>
          </a:xfrm>
        </p:spPr>
        <p:txBody>
          <a:bodyPr vert="horz" lIns="91440" tIns="45720" rIns="91440" bIns="45720" rtlCol="0" anchor="t">
            <a:normAutofit/>
          </a:bodyPr>
          <a:lstStyle>
            <a:lvl1pPr>
              <a:defRPr lang="en-US" sz="12500" dirty="0">
                <a:solidFill>
                  <a:schemeClr val="tx2"/>
                </a:solidFill>
              </a:defRPr>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5093208"/>
            <a:ext cx="5669280" cy="1161288"/>
          </a:xfrm>
        </p:spPr>
        <p:txBody>
          <a:bodyPr vert="horz" lIns="91440" tIns="45720" rIns="91440" bIns="45720" rtlCol="0" anchor="b">
            <a:normAutofit/>
          </a:bodyPr>
          <a:lstStyle>
            <a:lvl1pPr marL="0" indent="0">
              <a:buNone/>
              <a:defRPr lang="en-US" dirty="0">
                <a:solidFill>
                  <a:schemeClr val="tx2"/>
                </a:solidFill>
              </a:defRPr>
            </a:lvl1pPr>
          </a:lstStyle>
          <a:p>
            <a:pPr lvl="0"/>
            <a:r>
              <a:rPr lang="en-US" dirty="0"/>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defRPr>
            </a:lvl1pPr>
          </a:lstStyle>
          <a:p>
            <a:fld id="{8BC36CA3-7064-4E52-B24E-E3CC37B36CB8}" type="datetime1">
              <a:rPr lang="en-US" smtClean="0"/>
              <a:t>1/9/26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8E274F5D-21DC-40EF-8DBA-AB9BB119E939}" type="slidenum">
              <a:rPr lang="en-US" smtClean="0"/>
              <a:t>‹#›</a:t>
            </a:fld>
            <a:endParaRPr lang="en-US"/>
          </a:p>
        </p:txBody>
      </p:sp>
    </p:spTree>
    <p:extLst>
      <p:ext uri="{BB962C8B-B14F-4D97-AF65-F5344CB8AC3E}">
        <p14:creationId xmlns:p14="http://schemas.microsoft.com/office/powerpoint/2010/main" val="428619055"/>
      </p:ext>
    </p:extLst>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ection Header">
    <p:bg>
      <p:bgRef idx="1001">
        <a:schemeClr val="bg2"/>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27A12A6-507C-2714-2F24-09ADE11584C5}"/>
              </a:ext>
            </a:extLst>
          </p:cNvPr>
          <p:cNvSpPr/>
          <p:nvPr/>
        </p:nvSpPr>
        <p:spPr>
          <a:xfrm>
            <a:off x="0" y="0"/>
            <a:ext cx="12192000" cy="6858000"/>
          </a:xfrm>
          <a:prstGeom prst="rect">
            <a:avLst/>
          </a:prstGeom>
          <a:solidFill>
            <a:schemeClr val="bg2">
              <a:lumMod val="90000"/>
              <a:lumOff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92EA34-13CC-54C1-DE3D-4F1D5D55C9A7}"/>
              </a:ext>
            </a:extLst>
          </p:cNvPr>
          <p:cNvSpPr>
            <a:spLocks noGrp="1"/>
          </p:cNvSpPr>
          <p:nvPr>
            <p:ph type="title"/>
          </p:nvPr>
        </p:nvSpPr>
        <p:spPr>
          <a:xfrm>
            <a:off x="429768" y="1810512"/>
            <a:ext cx="7772400" cy="4562856"/>
          </a:xfrm>
        </p:spPr>
        <p:txBody>
          <a:bodyPr anchor="b">
            <a:normAutofit/>
          </a:bodyPr>
          <a:lstStyle>
            <a:lvl1pPr>
              <a:defRPr sz="8000">
                <a:solidFill>
                  <a:schemeClr val="tx2"/>
                </a:solidFill>
              </a:defRPr>
            </a:lvl1pPr>
          </a:lstStyle>
          <a:p>
            <a:r>
              <a:rPr lang="en-US" dirty="0"/>
              <a:t>Click to edit Master title style</a:t>
            </a:r>
          </a:p>
        </p:txBody>
      </p:sp>
      <p:sp>
        <p:nvSpPr>
          <p:cNvPr id="4" name="Date Placeholder 3">
            <a:extLst>
              <a:ext uri="{FF2B5EF4-FFF2-40B4-BE49-F238E27FC236}">
                <a16:creationId xmlns:a16="http://schemas.microsoft.com/office/drawing/2014/main" id="{8F845713-EE4C-7615-B812-531C14CF0CA2}"/>
              </a:ext>
            </a:extLst>
          </p:cNvPr>
          <p:cNvSpPr>
            <a:spLocks noGrp="1"/>
          </p:cNvSpPr>
          <p:nvPr>
            <p:ph type="dt" sz="half" idx="10"/>
          </p:nvPr>
        </p:nvSpPr>
        <p:spPr/>
        <p:txBody>
          <a:bodyPr/>
          <a:lstStyle>
            <a:lvl1pPr>
              <a:defRPr>
                <a:solidFill>
                  <a:schemeClr val="tx2"/>
                </a:solidFill>
              </a:defRPr>
            </a:lvl1pPr>
          </a:lstStyle>
          <a:p>
            <a:fld id="{333F469A-9BA4-41D9-A358-7174319CB857}" type="datetime1">
              <a:rPr lang="en-US" smtClean="0"/>
              <a:t>1/9/26</a:t>
            </a:fld>
            <a:endParaRPr lang="en-US"/>
          </a:p>
        </p:txBody>
      </p:sp>
      <p:sp>
        <p:nvSpPr>
          <p:cNvPr id="5" name="Footer Placeholder 4">
            <a:extLst>
              <a:ext uri="{FF2B5EF4-FFF2-40B4-BE49-F238E27FC236}">
                <a16:creationId xmlns:a16="http://schemas.microsoft.com/office/drawing/2014/main" id="{9F1849E7-8E94-3B02-239C-AAB481596BFD}"/>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70644BD7-C050-D052-8408-65ADAAF674FF}"/>
              </a:ext>
            </a:extLst>
          </p:cNvPr>
          <p:cNvSpPr>
            <a:spLocks noGrp="1"/>
          </p:cNvSpPr>
          <p:nvPr>
            <p:ph type="sldNum" sz="quarter" idx="12"/>
          </p:nvPr>
        </p:nvSpPr>
        <p:spPr/>
        <p:txBody>
          <a:bodyPr/>
          <a:lstStyle>
            <a:lvl1pPr>
              <a:defRPr>
                <a:solidFill>
                  <a:schemeClr val="tx2"/>
                </a:solidFill>
              </a:defRPr>
            </a:lvl1pPr>
          </a:lstStyle>
          <a:p>
            <a:fld id="{8E274F5D-21DC-40EF-8DBA-AB9BB119E939}" type="slidenum">
              <a:rPr lang="en-US" smtClean="0"/>
              <a:t>‹#›</a:t>
            </a:fld>
            <a:endParaRPr lang="en-US"/>
          </a:p>
        </p:txBody>
      </p:sp>
    </p:spTree>
    <p:extLst>
      <p:ext uri="{BB962C8B-B14F-4D97-AF65-F5344CB8AC3E}">
        <p14:creationId xmlns:p14="http://schemas.microsoft.com/office/powerpoint/2010/main" val="2448195814"/>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Agenda">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429768" y="411480"/>
            <a:ext cx="11045952" cy="1828800"/>
          </a:xfrm>
        </p:spPr>
        <p:txBody>
          <a:bodyPr anchor="t">
            <a:normAutofit/>
          </a:bodyPr>
          <a:lstStyle>
            <a:lvl1pPr>
              <a:defRPr sz="8000"/>
            </a:lvl1pPr>
          </a:lstStyle>
          <a:p>
            <a:r>
              <a:rPr lang="en-US" dirty="0"/>
              <a:t>Click to edit Master title style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5998464" y="2423160"/>
            <a:ext cx="5486400" cy="3886200"/>
          </a:xfrm>
        </p:spPr>
        <p:txBody>
          <a:bodyPr vert="horz" lIns="91440" tIns="45720" rIns="91440" bIns="45720" rtlCol="0">
            <a:normAutofit/>
          </a:bodyPr>
          <a:lstStyle>
            <a:lvl1pPr marL="457200" indent="-457200">
              <a:buFont typeface="+mj-lt"/>
              <a:buAutoNum type="arabicPeriod"/>
              <a:defRPr lang="en-US" dirty="0"/>
            </a:lvl1pPr>
            <a:lvl2pPr marL="571500" indent="-342900">
              <a:buFont typeface="+mj-lt"/>
              <a:buAutoNum type="arabicPeriod"/>
              <a:defRPr lang="en-US" dirty="0"/>
            </a:lvl2pPr>
            <a:lvl3pPr marL="800100" indent="-342900">
              <a:buFont typeface="+mj-lt"/>
              <a:buAutoNum type="arabicPeriod"/>
              <a:defRPr lang="en-US" dirty="0"/>
            </a:lvl3pPr>
            <a:lvl4pPr>
              <a:buFont typeface="+mj-lt"/>
              <a:buAutoNum type="arabicPeriod"/>
              <a:defRPr lang="en-US" dirty="0"/>
            </a:lvl4pPr>
            <a:lvl5pPr>
              <a:buFont typeface="+mj-lt"/>
              <a:buAutoNum type="arabicPeriod"/>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01BB0C55-2E11-4E7F-9EF8-868B07C6C42C}" type="datetime1">
              <a:rPr lang="en-US" smtClean="0"/>
              <a:t>1/9/26</a:t>
            </a:fld>
            <a:endParaRPr lang="en-US"/>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5034736"/>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Agenda Photo">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7644384" y="1012952"/>
            <a:ext cx="4023360" cy="1636776"/>
          </a:xfrm>
        </p:spPr>
        <p:txBody>
          <a:bodyPr anchor="b">
            <a:normAutofit/>
          </a:bodyPr>
          <a:lstStyle>
            <a:lvl1pPr>
              <a:defRPr sz="4800"/>
            </a:lvl1pPr>
          </a:lstStyle>
          <a:p>
            <a:r>
              <a:rPr lang="en-US" dirty="0"/>
              <a:t>Click to edit Master title style</a:t>
            </a:r>
          </a:p>
        </p:txBody>
      </p:sp>
      <p:sp>
        <p:nvSpPr>
          <p:cNvPr id="10" name="Picture Placeholder 8">
            <a:extLst>
              <a:ext uri="{FF2B5EF4-FFF2-40B4-BE49-F238E27FC236}">
                <a16:creationId xmlns:a16="http://schemas.microsoft.com/office/drawing/2014/main" id="{FE8E4848-C9F6-6844-AB1C-C4F0E8A472A1}"/>
              </a:ext>
            </a:extLst>
          </p:cNvPr>
          <p:cNvSpPr>
            <a:spLocks noGrp="1"/>
          </p:cNvSpPr>
          <p:nvPr>
            <p:ph type="pic" sz="quarter" idx="14" hasCustomPrompt="1"/>
          </p:nvPr>
        </p:nvSpPr>
        <p:spPr>
          <a:xfrm>
            <a:off x="342901" y="345109"/>
            <a:ext cx="6714969" cy="6163508"/>
          </a:xfrm>
          <a:custGeom>
            <a:avLst/>
            <a:gdLst>
              <a:gd name="connsiteX0" fmla="*/ 281857 w 6714969"/>
              <a:gd name="connsiteY0" fmla="*/ 0 h 6163508"/>
              <a:gd name="connsiteX1" fmla="*/ 6433112 w 6714969"/>
              <a:gd name="connsiteY1" fmla="*/ 0 h 6163508"/>
              <a:gd name="connsiteX2" fmla="*/ 6714969 w 6714969"/>
              <a:gd name="connsiteY2" fmla="*/ 281857 h 6163508"/>
              <a:gd name="connsiteX3" fmla="*/ 6714969 w 6714969"/>
              <a:gd name="connsiteY3" fmla="*/ 5881651 h 6163508"/>
              <a:gd name="connsiteX4" fmla="*/ 6433112 w 6714969"/>
              <a:gd name="connsiteY4" fmla="*/ 6163508 h 6163508"/>
              <a:gd name="connsiteX5" fmla="*/ 281857 w 6714969"/>
              <a:gd name="connsiteY5" fmla="*/ 6163508 h 6163508"/>
              <a:gd name="connsiteX6" fmla="*/ 0 w 6714969"/>
              <a:gd name="connsiteY6" fmla="*/ 5881651 h 6163508"/>
              <a:gd name="connsiteX7" fmla="*/ 0 w 6714969"/>
              <a:gd name="connsiteY7" fmla="*/ 281857 h 6163508"/>
              <a:gd name="connsiteX8" fmla="*/ 281857 w 6714969"/>
              <a:gd name="connsiteY8" fmla="*/ 0 h 61635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714969" h="6163508">
                <a:moveTo>
                  <a:pt x="281857" y="0"/>
                </a:moveTo>
                <a:lnTo>
                  <a:pt x="6433112" y="0"/>
                </a:lnTo>
                <a:cubicBezTo>
                  <a:pt x="6588777" y="0"/>
                  <a:pt x="6714969" y="126192"/>
                  <a:pt x="6714969" y="281857"/>
                </a:cubicBezTo>
                <a:lnTo>
                  <a:pt x="6714969" y="5881651"/>
                </a:lnTo>
                <a:cubicBezTo>
                  <a:pt x="6714969" y="6037316"/>
                  <a:pt x="6588777" y="6163508"/>
                  <a:pt x="6433112" y="6163508"/>
                </a:cubicBezTo>
                <a:lnTo>
                  <a:pt x="281857" y="6163508"/>
                </a:lnTo>
                <a:cubicBezTo>
                  <a:pt x="126192" y="6163508"/>
                  <a:pt x="0" y="6037316"/>
                  <a:pt x="0" y="5881651"/>
                </a:cubicBezTo>
                <a:lnTo>
                  <a:pt x="0" y="281857"/>
                </a:lnTo>
                <a:cubicBezTo>
                  <a:pt x="0" y="126192"/>
                  <a:pt x="126192" y="0"/>
                  <a:pt x="281857" y="0"/>
                </a:cubicBezTo>
                <a:close/>
              </a:path>
            </a:pathLst>
          </a:custGeom>
          <a:blipFill dpi="0" rotWithShape="1">
            <a:blip r:embed="rId2">
              <a:alphaModFix amt="65000"/>
            </a:blip>
            <a:srcRect/>
            <a:stretch>
              <a:fillRect/>
            </a:stretch>
          </a:blipFill>
        </p:spPr>
        <p:txBody>
          <a:bodyPr wrap="square">
            <a:noAutofit/>
          </a:bodyPr>
          <a:lstStyle>
            <a:lvl1pPr marL="0" indent="0">
              <a:buNone/>
              <a:defRPr/>
            </a:lvl1pPr>
          </a:lstStyle>
          <a:p>
            <a:r>
              <a:rPr lang="en-US" dirty="0"/>
              <a:t>.</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7644384" y="2896616"/>
            <a:ext cx="4023360" cy="3364992"/>
          </a:xfrm>
        </p:spPr>
        <p:txBody>
          <a:bodyPr vert="horz" lIns="91440" tIns="45720" rIns="91440" bIns="45720" rtlCol="0">
            <a:normAutofit/>
          </a:bodyPr>
          <a:lstStyle>
            <a:lvl1pPr marL="342900" indent="-342900">
              <a:buFont typeface="+mj-lt"/>
              <a:buAutoNum type="arabicPeriod"/>
              <a:defRPr lang="en-US" dirty="0"/>
            </a:lvl1pPr>
            <a:lvl2pPr marL="571500" indent="-342900">
              <a:buFont typeface="+mj-lt"/>
              <a:buAutoNum type="arabicPeriod"/>
              <a:defRPr lang="en-US" dirty="0"/>
            </a:lvl2pPr>
            <a:lvl3pPr marL="800100" indent="-342900">
              <a:buFont typeface="+mj-lt"/>
              <a:buAutoNum type="arabicPeriod"/>
              <a:defRPr lang="en-US" dirty="0"/>
            </a:lvl3pPr>
            <a:lvl4pPr>
              <a:buFont typeface="+mj-lt"/>
              <a:buAutoNum type="arabicPeriod"/>
              <a:defRPr lang="en-US" dirty="0"/>
            </a:lvl4pPr>
            <a:lvl5pPr>
              <a:buFont typeface="+mj-lt"/>
              <a:buAutoNum type="arabicPeriod"/>
              <a:defRPr lang="en-US" dirty="0"/>
            </a:lvl5pPr>
          </a:lstStyle>
          <a:p>
            <a:pPr marL="228600" lvl="0" indent="-228600"/>
            <a:r>
              <a:rPr lang="en-US" dirty="0"/>
              <a:t>Click to edit Master text styles</a:t>
            </a:r>
          </a:p>
          <a:p>
            <a:pPr marL="228600" lvl="1" indent="-228600"/>
            <a:r>
              <a:rPr lang="en-US" dirty="0"/>
              <a:t>Second level</a:t>
            </a:r>
          </a:p>
          <a:p>
            <a:pPr marL="228600" lvl="2" indent="-228600"/>
            <a:r>
              <a:rPr lang="en-US" dirty="0"/>
              <a:t>Third level</a:t>
            </a:r>
          </a:p>
          <a:p>
            <a:pPr marL="228600" lvl="3" indent="-228600"/>
            <a:r>
              <a:rPr lang="en-US" dirty="0"/>
              <a:t>Fourth level</a:t>
            </a:r>
          </a:p>
          <a:p>
            <a:pPr marL="228600" lvl="4" indent="-228600"/>
            <a:r>
              <a:rPr lang="en-US" dirty="0"/>
              <a:t>Fifth level</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0AC9FCAD-E19B-4A0F-866E-979EDEC4B525}" type="datetime1">
              <a:rPr lang="en-US" smtClean="0"/>
              <a:t>1/9/26</a:t>
            </a:fld>
            <a:endParaRPr lang="en-US"/>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1060151368"/>
      </p:ext>
    </p:extLst>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14984" y="2478024"/>
            <a:ext cx="4325112" cy="2454796"/>
          </a:xfrm>
        </p:spPr>
        <p:txBody>
          <a:bodyPr anchor="t">
            <a:normAutofit/>
          </a:bodyPr>
          <a:lstStyle>
            <a:lvl1pPr>
              <a:defRPr sz="4400"/>
            </a:lvl1pPr>
          </a:lstStyle>
          <a:p>
            <a:r>
              <a:rPr lang="en-US" dirty="0"/>
              <a:t>Click to edit Master title style</a:t>
            </a:r>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273800" y="2478024"/>
            <a:ext cx="4325112" cy="2459736"/>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A79B4A14-E3E2-4038-B0C4-0EC5ECBDA17A}" type="datetime1">
              <a:rPr lang="en-US" smtClean="0"/>
              <a:t>1/9/26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1056200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14984" y="2039112"/>
            <a:ext cx="3813048" cy="3538728"/>
          </a:xfrm>
        </p:spPr>
        <p:txBody>
          <a:bodyPr anchor="t">
            <a:normAutofit/>
          </a:bodyPr>
          <a:lstStyle>
            <a:lvl1pPr>
              <a:defRPr sz="3200"/>
            </a:lvl1pPr>
          </a:lstStyle>
          <a:p>
            <a:r>
              <a:rPr lang="en-US" dirty="0"/>
              <a:t>Click to edit Master title style</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422392" y="2039112"/>
            <a:ext cx="5047488" cy="3538728"/>
          </a:xfrm>
        </p:spPr>
        <p:txBody>
          <a:bodyPr vert="horz" lIns="91440" tIns="45720" rIns="91440" bIns="45720" rtlCol="0">
            <a:normAutofit/>
          </a:bodyPr>
          <a:lstStyle>
            <a:lvl1pPr>
              <a:defRPr lang="en-US"/>
            </a:lvl1pPr>
            <a:lvl2pPr>
              <a:defRPr lang="en-US"/>
            </a:lvl2pPr>
            <a:lvl3pPr>
              <a:defRPr lang="en-US"/>
            </a:lvl3pPr>
            <a:lvl4pPr>
              <a:defRPr lang="en-US"/>
            </a:lvl4pPr>
            <a:lvl5pPr>
              <a:defRPr lang="en-US"/>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92301396-E7F4-44BB-B3C1-CAADE8EE1BCB}" type="datetime1">
              <a:rPr lang="en-US" smtClean="0"/>
              <a:t>1/9/26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7916692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1600200"/>
            <a:ext cx="4142232" cy="4636008"/>
          </a:xfrm>
        </p:spPr>
        <p:txBody>
          <a:bodyPr anchor="t">
            <a:normAutofit/>
          </a:bodyPr>
          <a:lstStyle>
            <a:lvl1pPr>
              <a:defRPr sz="3200"/>
            </a:lvl1pPr>
          </a:lstStyle>
          <a:p>
            <a:r>
              <a:rPr lang="en-US" dirty="0"/>
              <a:t>Click to edit Master title style</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422392" y="1600200"/>
            <a:ext cx="5788152" cy="4636008"/>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0C603B70-0873-4F91-B20E-188F8FCBC95A}" type="datetime1">
              <a:rPr lang="en-US" smtClean="0"/>
              <a:t>1/9/26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7494484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itle, 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640080"/>
            <a:ext cx="4032504" cy="3621024"/>
          </a:xfrm>
        </p:spPr>
        <p:txBody>
          <a:bodyPr anchor="t">
            <a:normAutofit/>
          </a:bodyPr>
          <a:lstStyle>
            <a:lvl1pPr>
              <a:defRPr sz="3200"/>
            </a:lvl1pPr>
          </a:lstStyle>
          <a:p>
            <a:r>
              <a:rPr lang="en-US" dirty="0"/>
              <a:t>Click to edit Master title style</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5422392" y="640080"/>
            <a:ext cx="5971032" cy="5724144"/>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8A211211-1BBF-43C8-98F1-415153382D43}" type="datetime1">
              <a:rPr lang="en-US" smtClean="0"/>
              <a:t>1/9/26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11757240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640080"/>
            <a:ext cx="3493008" cy="3621024"/>
          </a:xfrm>
        </p:spPr>
        <p:txBody>
          <a:bodyPr vert="horz" lIns="91440" tIns="45720" rIns="91440" bIns="45720" rtlCol="0" anchor="t">
            <a:normAutofit/>
          </a:bodyPr>
          <a:lstStyle>
            <a:lvl1pPr>
              <a:defRPr lang="en-US" dirty="0"/>
            </a:lvl1pPr>
          </a:lstStyle>
          <a:p>
            <a:pPr lvl="0"/>
            <a:r>
              <a:rPr lang="en-US" dirty="0"/>
              <a:t>Click to edit Master title style</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425696" y="640080"/>
            <a:ext cx="7159752" cy="57197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423C37F1-4FE0-40C5-A1CC-AC65E60D9E3F}" type="datetime1">
              <a:rPr lang="en-US" smtClean="0"/>
              <a:t>1/9/26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2332703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itle, Content Photo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550408" y="548640"/>
            <a:ext cx="6035040" cy="1143000"/>
          </a:xfrm>
        </p:spPr>
        <p:txBody>
          <a:bodyPr anchor="b"/>
          <a:lstStyle/>
          <a:p>
            <a:r>
              <a:rPr lang="en-US" dirty="0"/>
              <a:t>Click to edit Master title style</a:t>
            </a:r>
          </a:p>
        </p:txBody>
      </p:sp>
      <p:sp>
        <p:nvSpPr>
          <p:cNvPr id="4" name="Picture Placeholder 3">
            <a:extLst>
              <a:ext uri="{FF2B5EF4-FFF2-40B4-BE49-F238E27FC236}">
                <a16:creationId xmlns:a16="http://schemas.microsoft.com/office/drawing/2014/main" id="{EF226A48-373B-47E6-1E90-9892366CC9F0}"/>
              </a:ext>
            </a:extLst>
          </p:cNvPr>
          <p:cNvSpPr>
            <a:spLocks noGrp="1"/>
          </p:cNvSpPr>
          <p:nvPr>
            <p:ph type="pic" sz="quarter" idx="13" hasCustomPrompt="1"/>
          </p:nvPr>
        </p:nvSpPr>
        <p:spPr>
          <a:xfrm>
            <a:off x="342900" y="342900"/>
            <a:ext cx="4501152" cy="6172200"/>
          </a:xfrm>
          <a:custGeom>
            <a:avLst/>
            <a:gdLst>
              <a:gd name="connsiteX0" fmla="*/ 332635 w 4501152"/>
              <a:gd name="connsiteY0" fmla="*/ 0 h 6172200"/>
              <a:gd name="connsiteX1" fmla="*/ 4168517 w 4501152"/>
              <a:gd name="connsiteY1" fmla="*/ 0 h 6172200"/>
              <a:gd name="connsiteX2" fmla="*/ 4501152 w 4501152"/>
              <a:gd name="connsiteY2" fmla="*/ 331423 h 6172200"/>
              <a:gd name="connsiteX3" fmla="*/ 4501152 w 4501152"/>
              <a:gd name="connsiteY3" fmla="*/ 5840778 h 6172200"/>
              <a:gd name="connsiteX4" fmla="*/ 4168517 w 4501152"/>
              <a:gd name="connsiteY4" fmla="*/ 6172200 h 6172200"/>
              <a:gd name="connsiteX5" fmla="*/ 332635 w 4501152"/>
              <a:gd name="connsiteY5" fmla="*/ 6172200 h 6172200"/>
              <a:gd name="connsiteX6" fmla="*/ 0 w 4501152"/>
              <a:gd name="connsiteY6" fmla="*/ 5840778 h 6172200"/>
              <a:gd name="connsiteX7" fmla="*/ 0 w 4501152"/>
              <a:gd name="connsiteY7" fmla="*/ 331423 h 6172200"/>
              <a:gd name="connsiteX8" fmla="*/ 332635 w 4501152"/>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1152" h="6172200">
                <a:moveTo>
                  <a:pt x="332635" y="0"/>
                </a:moveTo>
                <a:lnTo>
                  <a:pt x="4168517" y="0"/>
                </a:lnTo>
                <a:cubicBezTo>
                  <a:pt x="4352226" y="0"/>
                  <a:pt x="4501152" y="148383"/>
                  <a:pt x="4501152" y="331423"/>
                </a:cubicBezTo>
                <a:lnTo>
                  <a:pt x="4501152" y="5840778"/>
                </a:lnTo>
                <a:cubicBezTo>
                  <a:pt x="4501152" y="6023817"/>
                  <a:pt x="4352226" y="6172200"/>
                  <a:pt x="4168517" y="6172200"/>
                </a:cubicBezTo>
                <a:lnTo>
                  <a:pt x="332635" y="6172200"/>
                </a:lnTo>
                <a:cubicBezTo>
                  <a:pt x="148926" y="6172200"/>
                  <a:pt x="0" y="6023817"/>
                  <a:pt x="0" y="5840778"/>
                </a:cubicBezTo>
                <a:lnTo>
                  <a:pt x="0" y="331423"/>
                </a:lnTo>
                <a:cubicBezTo>
                  <a:pt x="0" y="148383"/>
                  <a:pt x="148926" y="0"/>
                  <a:pt x="332635"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550408" y="1828800"/>
            <a:ext cx="6035040" cy="448970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B0F37310-2C84-4F72-97F3-ED5E52F7A674}" type="datetime1">
              <a:rPr lang="en-US" smtClean="0"/>
              <a:t>1/9/26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40870743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Content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548640"/>
            <a:ext cx="6135624" cy="1143000"/>
          </a:xfrm>
        </p:spPr>
        <p:txBody>
          <a:bodyPr anchor="b"/>
          <a:lstStyle/>
          <a:p>
            <a:r>
              <a:rPr lang="en-US" dirty="0"/>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29768" y="1828800"/>
            <a:ext cx="6135624" cy="448970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AED7373D-8BEF-4D11-A85D-4ADD8461D8CF}" type="datetime1">
              <a:rPr lang="en-US" smtClean="0"/>
              <a:t>1/9/26</a:t>
            </a:fld>
            <a:endParaRPr lang="en-US"/>
          </a:p>
        </p:txBody>
      </p:sp>
      <p:sp>
        <p:nvSpPr>
          <p:cNvPr id="4" name="Picture Placeholder 3">
            <a:extLst>
              <a:ext uri="{FF2B5EF4-FFF2-40B4-BE49-F238E27FC236}">
                <a16:creationId xmlns:a16="http://schemas.microsoft.com/office/drawing/2014/main" id="{7F11DC52-D1FD-A255-1A04-7A15A9DE3C8F}"/>
              </a:ext>
            </a:extLst>
          </p:cNvPr>
          <p:cNvSpPr>
            <a:spLocks noGrp="1"/>
          </p:cNvSpPr>
          <p:nvPr>
            <p:ph type="pic" sz="quarter" idx="13" hasCustomPrompt="1"/>
          </p:nvPr>
        </p:nvSpPr>
        <p:spPr>
          <a:xfrm>
            <a:off x="7353304" y="352327"/>
            <a:ext cx="4495799" cy="6172200"/>
          </a:xfrm>
          <a:custGeom>
            <a:avLst/>
            <a:gdLst>
              <a:gd name="connsiteX0" fmla="*/ 293171 w 4495799"/>
              <a:gd name="connsiteY0" fmla="*/ 0 h 6172200"/>
              <a:gd name="connsiteX1" fmla="*/ 4202628 w 4495799"/>
              <a:gd name="connsiteY1" fmla="*/ 0 h 6172200"/>
              <a:gd name="connsiteX2" fmla="*/ 4495799 w 4495799"/>
              <a:gd name="connsiteY2" fmla="*/ 293171 h 6172200"/>
              <a:gd name="connsiteX3" fmla="*/ 4495799 w 4495799"/>
              <a:gd name="connsiteY3" fmla="*/ 5879029 h 6172200"/>
              <a:gd name="connsiteX4" fmla="*/ 4202628 w 4495799"/>
              <a:gd name="connsiteY4" fmla="*/ 6172200 h 6172200"/>
              <a:gd name="connsiteX5" fmla="*/ 293171 w 4495799"/>
              <a:gd name="connsiteY5" fmla="*/ 6172200 h 6172200"/>
              <a:gd name="connsiteX6" fmla="*/ 0 w 4495799"/>
              <a:gd name="connsiteY6" fmla="*/ 5879029 h 6172200"/>
              <a:gd name="connsiteX7" fmla="*/ 0 w 4495799"/>
              <a:gd name="connsiteY7" fmla="*/ 293171 h 6172200"/>
              <a:gd name="connsiteX8" fmla="*/ 293171 w 4495799"/>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95799" h="6172200">
                <a:moveTo>
                  <a:pt x="293171" y="0"/>
                </a:moveTo>
                <a:lnTo>
                  <a:pt x="4202628" y="0"/>
                </a:lnTo>
                <a:cubicBezTo>
                  <a:pt x="4364542" y="0"/>
                  <a:pt x="4495799" y="131257"/>
                  <a:pt x="4495799" y="293171"/>
                </a:cubicBezTo>
                <a:lnTo>
                  <a:pt x="4495799" y="5879029"/>
                </a:lnTo>
                <a:cubicBezTo>
                  <a:pt x="4495799" y="6040943"/>
                  <a:pt x="4364542" y="6172200"/>
                  <a:pt x="4202628" y="6172200"/>
                </a:cubicBezTo>
                <a:lnTo>
                  <a:pt x="293171" y="6172200"/>
                </a:lnTo>
                <a:cubicBezTo>
                  <a:pt x="131257" y="6172200"/>
                  <a:pt x="0" y="6040943"/>
                  <a:pt x="0" y="5879029"/>
                </a:cubicBezTo>
                <a:lnTo>
                  <a:pt x="0" y="293171"/>
                </a:lnTo>
                <a:cubicBezTo>
                  <a:pt x="0" y="131257"/>
                  <a:pt x="131257" y="0"/>
                  <a:pt x="293171"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8E274F5D-21DC-40EF-8DBA-AB9BB119E939}" type="slidenum">
              <a:rPr lang="en-US" smtClean="0"/>
              <a:t>‹#›</a:t>
            </a:fld>
            <a:endParaRPr lang="en-US"/>
          </a:p>
        </p:txBody>
      </p:sp>
    </p:spTree>
    <p:extLst>
      <p:ext uri="{BB962C8B-B14F-4D97-AF65-F5344CB8AC3E}">
        <p14:creationId xmlns:p14="http://schemas.microsoft.com/office/powerpoint/2010/main" val="32397987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le, Content Photo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820076" y="320040"/>
            <a:ext cx="6766560" cy="932688"/>
          </a:xfrm>
        </p:spPr>
        <p:txBody>
          <a:bodyPr anchor="b"/>
          <a:lstStyle/>
          <a:p>
            <a:r>
              <a:rPr lang="en-US"/>
              <a:t>Click to edit Master title style</a:t>
            </a:r>
          </a:p>
        </p:txBody>
      </p:sp>
      <p:sp>
        <p:nvSpPr>
          <p:cNvPr id="4" name="Picture Placeholder 3">
            <a:extLst>
              <a:ext uri="{FF2B5EF4-FFF2-40B4-BE49-F238E27FC236}">
                <a16:creationId xmlns:a16="http://schemas.microsoft.com/office/drawing/2014/main" id="{9539F8C7-DD74-7177-C2DA-02533B6576FD}"/>
              </a:ext>
            </a:extLst>
          </p:cNvPr>
          <p:cNvSpPr>
            <a:spLocks noGrp="1"/>
          </p:cNvSpPr>
          <p:nvPr>
            <p:ph type="pic" sz="quarter" idx="13" hasCustomPrompt="1"/>
          </p:nvPr>
        </p:nvSpPr>
        <p:spPr>
          <a:xfrm>
            <a:off x="339373" y="344424"/>
            <a:ext cx="3808553" cy="6172200"/>
          </a:xfrm>
          <a:custGeom>
            <a:avLst/>
            <a:gdLst>
              <a:gd name="connsiteX0" fmla="*/ 292116 w 3808553"/>
              <a:gd name="connsiteY0" fmla="*/ 0 h 6172200"/>
              <a:gd name="connsiteX1" fmla="*/ 3516437 w 3808553"/>
              <a:gd name="connsiteY1" fmla="*/ 0 h 6172200"/>
              <a:gd name="connsiteX2" fmla="*/ 3808553 w 3808553"/>
              <a:gd name="connsiteY2" fmla="*/ 292116 h 6172200"/>
              <a:gd name="connsiteX3" fmla="*/ 3808553 w 3808553"/>
              <a:gd name="connsiteY3" fmla="*/ 5880084 h 6172200"/>
              <a:gd name="connsiteX4" fmla="*/ 3516437 w 3808553"/>
              <a:gd name="connsiteY4" fmla="*/ 6172200 h 6172200"/>
              <a:gd name="connsiteX5" fmla="*/ 292116 w 3808553"/>
              <a:gd name="connsiteY5" fmla="*/ 6172200 h 6172200"/>
              <a:gd name="connsiteX6" fmla="*/ 0 w 3808553"/>
              <a:gd name="connsiteY6" fmla="*/ 5880084 h 6172200"/>
              <a:gd name="connsiteX7" fmla="*/ 0 w 3808553"/>
              <a:gd name="connsiteY7" fmla="*/ 292116 h 6172200"/>
              <a:gd name="connsiteX8" fmla="*/ 292116 w 3808553"/>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08553" h="6172200">
                <a:moveTo>
                  <a:pt x="292116" y="0"/>
                </a:moveTo>
                <a:lnTo>
                  <a:pt x="3516437" y="0"/>
                </a:lnTo>
                <a:cubicBezTo>
                  <a:pt x="3677768" y="0"/>
                  <a:pt x="3808553" y="130785"/>
                  <a:pt x="3808553" y="292116"/>
                </a:cubicBezTo>
                <a:lnTo>
                  <a:pt x="3808553" y="5880084"/>
                </a:lnTo>
                <a:cubicBezTo>
                  <a:pt x="3808553" y="6041415"/>
                  <a:pt x="3677768" y="6172200"/>
                  <a:pt x="3516437" y="6172200"/>
                </a:cubicBezTo>
                <a:lnTo>
                  <a:pt x="292116" y="6172200"/>
                </a:lnTo>
                <a:cubicBezTo>
                  <a:pt x="130785" y="6172200"/>
                  <a:pt x="0" y="6041415"/>
                  <a:pt x="0" y="5880084"/>
                </a:cubicBezTo>
                <a:lnTo>
                  <a:pt x="0" y="292116"/>
                </a:lnTo>
                <a:cubicBezTo>
                  <a:pt x="0" y="130785"/>
                  <a:pt x="130785" y="0"/>
                  <a:pt x="292116"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820076" y="1380744"/>
            <a:ext cx="6766560" cy="4983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804D0A65-74B1-4258-9347-517577BEF7B0}" type="datetime1">
              <a:rPr lang="en-US" smtClean="0"/>
              <a:t>1/9/26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9821857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itle, Content Photo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320040"/>
            <a:ext cx="6858000" cy="932688"/>
          </a:xfrm>
        </p:spPr>
        <p:txBody>
          <a:bodyPr anchor="b"/>
          <a:lstStyle/>
          <a:p>
            <a:r>
              <a:rPr lang="en-US" dirty="0"/>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29768" y="1380744"/>
            <a:ext cx="6858000" cy="498348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B3B00591-709C-49DC-8FE0-9F32B5969F72}" type="datetime1">
              <a:rPr lang="en-US" smtClean="0"/>
              <a:t>1/9/26</a:t>
            </a:fld>
            <a:endParaRPr lang="en-US"/>
          </a:p>
        </p:txBody>
      </p:sp>
      <p:sp>
        <p:nvSpPr>
          <p:cNvPr id="4" name="Picture Placeholder 3">
            <a:extLst>
              <a:ext uri="{FF2B5EF4-FFF2-40B4-BE49-F238E27FC236}">
                <a16:creationId xmlns:a16="http://schemas.microsoft.com/office/drawing/2014/main" id="{26FEEE5C-15B3-8386-23D3-B6B236C668F2}"/>
              </a:ext>
            </a:extLst>
          </p:cNvPr>
          <p:cNvSpPr>
            <a:spLocks noGrp="1"/>
          </p:cNvSpPr>
          <p:nvPr>
            <p:ph type="pic" sz="quarter" idx="13" hasCustomPrompt="1"/>
          </p:nvPr>
        </p:nvSpPr>
        <p:spPr>
          <a:xfrm>
            <a:off x="8046768" y="344424"/>
            <a:ext cx="3808553" cy="6172200"/>
          </a:xfrm>
          <a:custGeom>
            <a:avLst/>
            <a:gdLst>
              <a:gd name="connsiteX0" fmla="*/ 292116 w 3808553"/>
              <a:gd name="connsiteY0" fmla="*/ 0 h 6172200"/>
              <a:gd name="connsiteX1" fmla="*/ 3516437 w 3808553"/>
              <a:gd name="connsiteY1" fmla="*/ 0 h 6172200"/>
              <a:gd name="connsiteX2" fmla="*/ 3808553 w 3808553"/>
              <a:gd name="connsiteY2" fmla="*/ 292116 h 6172200"/>
              <a:gd name="connsiteX3" fmla="*/ 3808553 w 3808553"/>
              <a:gd name="connsiteY3" fmla="*/ 5880084 h 6172200"/>
              <a:gd name="connsiteX4" fmla="*/ 3516437 w 3808553"/>
              <a:gd name="connsiteY4" fmla="*/ 6172200 h 6172200"/>
              <a:gd name="connsiteX5" fmla="*/ 292116 w 3808553"/>
              <a:gd name="connsiteY5" fmla="*/ 6172200 h 6172200"/>
              <a:gd name="connsiteX6" fmla="*/ 0 w 3808553"/>
              <a:gd name="connsiteY6" fmla="*/ 5880084 h 6172200"/>
              <a:gd name="connsiteX7" fmla="*/ 0 w 3808553"/>
              <a:gd name="connsiteY7" fmla="*/ 292116 h 6172200"/>
              <a:gd name="connsiteX8" fmla="*/ 292116 w 3808553"/>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08553" h="6172200">
                <a:moveTo>
                  <a:pt x="292116" y="0"/>
                </a:moveTo>
                <a:lnTo>
                  <a:pt x="3516437" y="0"/>
                </a:lnTo>
                <a:cubicBezTo>
                  <a:pt x="3677768" y="0"/>
                  <a:pt x="3808553" y="130785"/>
                  <a:pt x="3808553" y="292116"/>
                </a:cubicBezTo>
                <a:lnTo>
                  <a:pt x="3808553" y="5880084"/>
                </a:lnTo>
                <a:cubicBezTo>
                  <a:pt x="3808553" y="6041415"/>
                  <a:pt x="3677768" y="6172200"/>
                  <a:pt x="3516437" y="6172200"/>
                </a:cubicBezTo>
                <a:lnTo>
                  <a:pt x="292116" y="6172200"/>
                </a:lnTo>
                <a:cubicBezTo>
                  <a:pt x="130785" y="6172200"/>
                  <a:pt x="0" y="6041415"/>
                  <a:pt x="0" y="5880084"/>
                </a:cubicBezTo>
                <a:lnTo>
                  <a:pt x="0" y="292116"/>
                </a:lnTo>
                <a:cubicBezTo>
                  <a:pt x="0" y="130785"/>
                  <a:pt x="130785" y="0"/>
                  <a:pt x="292116"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8E274F5D-21DC-40EF-8DBA-AB9BB119E939}" type="slidenum">
              <a:rPr lang="en-US" smtClean="0"/>
              <a:t>‹#›</a:t>
            </a:fld>
            <a:endParaRPr lang="en-US"/>
          </a:p>
        </p:txBody>
      </p:sp>
    </p:spTree>
    <p:extLst>
      <p:ext uri="{BB962C8B-B14F-4D97-AF65-F5344CB8AC3E}">
        <p14:creationId xmlns:p14="http://schemas.microsoft.com/office/powerpoint/2010/main" val="41316186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le, Content Photo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196328" y="601755"/>
            <a:ext cx="4389120" cy="1527048"/>
          </a:xfrm>
        </p:spPr>
        <p:txBody>
          <a:bodyPr anchor="b"/>
          <a:lstStyle/>
          <a:p>
            <a:r>
              <a:rPr lang="en-US" dirty="0"/>
              <a:t>Click to edit Master title style</a:t>
            </a:r>
          </a:p>
        </p:txBody>
      </p:sp>
      <p:sp>
        <p:nvSpPr>
          <p:cNvPr id="4" name="Picture Placeholder 3">
            <a:extLst>
              <a:ext uri="{FF2B5EF4-FFF2-40B4-BE49-F238E27FC236}">
                <a16:creationId xmlns:a16="http://schemas.microsoft.com/office/drawing/2014/main" id="{EB281557-D8C5-3666-A17C-BD66A5F9C048}"/>
              </a:ext>
            </a:extLst>
          </p:cNvPr>
          <p:cNvSpPr>
            <a:spLocks noGrp="1"/>
          </p:cNvSpPr>
          <p:nvPr>
            <p:ph type="pic" sz="quarter" idx="13" hasCustomPrompt="1"/>
          </p:nvPr>
        </p:nvSpPr>
        <p:spPr>
          <a:xfrm>
            <a:off x="341522" y="342902"/>
            <a:ext cx="6249778" cy="6172343"/>
          </a:xfrm>
          <a:custGeom>
            <a:avLst/>
            <a:gdLst>
              <a:gd name="connsiteX0" fmla="*/ 258473 w 6249778"/>
              <a:gd name="connsiteY0" fmla="*/ 0 h 6172343"/>
              <a:gd name="connsiteX1" fmla="*/ 5991306 w 6249778"/>
              <a:gd name="connsiteY1" fmla="*/ 0 h 6172343"/>
              <a:gd name="connsiteX2" fmla="*/ 6249778 w 6249778"/>
              <a:gd name="connsiteY2" fmla="*/ 257942 h 6172343"/>
              <a:gd name="connsiteX3" fmla="*/ 6249778 w 6249778"/>
              <a:gd name="connsiteY3" fmla="*/ 5914401 h 6172343"/>
              <a:gd name="connsiteX4" fmla="*/ 5991306 w 6249778"/>
              <a:gd name="connsiteY4" fmla="*/ 6172343 h 6172343"/>
              <a:gd name="connsiteX5" fmla="*/ 258473 w 6249778"/>
              <a:gd name="connsiteY5" fmla="*/ 6172343 h 6172343"/>
              <a:gd name="connsiteX6" fmla="*/ 0 w 6249778"/>
              <a:gd name="connsiteY6" fmla="*/ 5914401 h 6172343"/>
              <a:gd name="connsiteX7" fmla="*/ 0 w 6249778"/>
              <a:gd name="connsiteY7" fmla="*/ 257942 h 6172343"/>
              <a:gd name="connsiteX8" fmla="*/ 258473 w 6249778"/>
              <a:gd name="connsiteY8" fmla="*/ 0 h 617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49778" h="6172343">
                <a:moveTo>
                  <a:pt x="258473" y="0"/>
                </a:moveTo>
                <a:lnTo>
                  <a:pt x="5991306" y="0"/>
                </a:lnTo>
                <a:cubicBezTo>
                  <a:pt x="6134057" y="0"/>
                  <a:pt x="6249778" y="115484"/>
                  <a:pt x="6249778" y="257942"/>
                </a:cubicBezTo>
                <a:lnTo>
                  <a:pt x="6249778" y="5914401"/>
                </a:lnTo>
                <a:cubicBezTo>
                  <a:pt x="6249778" y="6056859"/>
                  <a:pt x="6134057" y="6172343"/>
                  <a:pt x="5991306" y="6172343"/>
                </a:cubicBezTo>
                <a:lnTo>
                  <a:pt x="258473" y="6172343"/>
                </a:lnTo>
                <a:cubicBezTo>
                  <a:pt x="115722" y="6172343"/>
                  <a:pt x="0" y="6056859"/>
                  <a:pt x="0" y="5914401"/>
                </a:cubicBezTo>
                <a:lnTo>
                  <a:pt x="0" y="257942"/>
                </a:lnTo>
                <a:cubicBezTo>
                  <a:pt x="0" y="115484"/>
                  <a:pt x="115722" y="0"/>
                  <a:pt x="258473"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196328" y="2276856"/>
            <a:ext cx="4389120" cy="404164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53D0D37D-152B-44E6-AB8F-60E41FE679D7}" type="datetime1">
              <a:rPr lang="en-US" smtClean="0"/>
              <a:t>1/9/26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15049118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Content Photo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603504"/>
            <a:ext cx="4480560" cy="1527048"/>
          </a:xfrm>
        </p:spPr>
        <p:txBody>
          <a:bodyPr anchor="b"/>
          <a:lstStyle/>
          <a:p>
            <a:r>
              <a:rPr lang="en-US" dirty="0"/>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429767" y="2276856"/>
            <a:ext cx="4480560" cy="404164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893FD62D-5EED-4798-9EBA-B6E1A9B98072}" type="datetime1">
              <a:rPr lang="en-US" smtClean="0"/>
              <a:t>1/9/26</a:t>
            </a:fld>
            <a:endParaRPr lang="en-US"/>
          </a:p>
        </p:txBody>
      </p:sp>
      <p:sp>
        <p:nvSpPr>
          <p:cNvPr id="4" name="Picture Placeholder 3">
            <a:extLst>
              <a:ext uri="{FF2B5EF4-FFF2-40B4-BE49-F238E27FC236}">
                <a16:creationId xmlns:a16="http://schemas.microsoft.com/office/drawing/2014/main" id="{00846273-A5CB-BDCB-C625-903F863EC307}"/>
              </a:ext>
            </a:extLst>
          </p:cNvPr>
          <p:cNvSpPr>
            <a:spLocks noGrp="1"/>
          </p:cNvSpPr>
          <p:nvPr>
            <p:ph type="pic" sz="quarter" idx="13" hasCustomPrompt="1"/>
          </p:nvPr>
        </p:nvSpPr>
        <p:spPr>
          <a:xfrm>
            <a:off x="5737594" y="342900"/>
            <a:ext cx="6111507" cy="6172338"/>
          </a:xfrm>
          <a:custGeom>
            <a:avLst/>
            <a:gdLst>
              <a:gd name="connsiteX0" fmla="*/ 269395 w 6111507"/>
              <a:gd name="connsiteY0" fmla="*/ 0 h 6172338"/>
              <a:gd name="connsiteX1" fmla="*/ 5842112 w 6111507"/>
              <a:gd name="connsiteY1" fmla="*/ 0 h 6172338"/>
              <a:gd name="connsiteX2" fmla="*/ 6111507 w 6111507"/>
              <a:gd name="connsiteY2" fmla="*/ 268145 h 6172338"/>
              <a:gd name="connsiteX3" fmla="*/ 6111507 w 6111507"/>
              <a:gd name="connsiteY3" fmla="*/ 5904194 h 6172338"/>
              <a:gd name="connsiteX4" fmla="*/ 5842112 w 6111507"/>
              <a:gd name="connsiteY4" fmla="*/ 6172338 h 6172338"/>
              <a:gd name="connsiteX5" fmla="*/ 269395 w 6111507"/>
              <a:gd name="connsiteY5" fmla="*/ 6172338 h 6172338"/>
              <a:gd name="connsiteX6" fmla="*/ 0 w 6111507"/>
              <a:gd name="connsiteY6" fmla="*/ 5904194 h 6172338"/>
              <a:gd name="connsiteX7" fmla="*/ 0 w 6111507"/>
              <a:gd name="connsiteY7" fmla="*/ 268145 h 6172338"/>
              <a:gd name="connsiteX8" fmla="*/ 269395 w 6111507"/>
              <a:gd name="connsiteY8" fmla="*/ 0 h 6172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11507" h="6172338">
                <a:moveTo>
                  <a:pt x="269395" y="0"/>
                </a:moveTo>
                <a:lnTo>
                  <a:pt x="5842112" y="0"/>
                </a:lnTo>
                <a:cubicBezTo>
                  <a:pt x="5990895" y="0"/>
                  <a:pt x="6111507" y="120052"/>
                  <a:pt x="6111507" y="268145"/>
                </a:cubicBezTo>
                <a:lnTo>
                  <a:pt x="6111507" y="5904194"/>
                </a:lnTo>
                <a:cubicBezTo>
                  <a:pt x="6111507" y="6052286"/>
                  <a:pt x="5990895" y="6172338"/>
                  <a:pt x="5842112" y="6172338"/>
                </a:cubicBezTo>
                <a:lnTo>
                  <a:pt x="269395" y="6172338"/>
                </a:lnTo>
                <a:cubicBezTo>
                  <a:pt x="120612" y="6172338"/>
                  <a:pt x="0" y="6052286"/>
                  <a:pt x="0" y="5904194"/>
                </a:cubicBezTo>
                <a:lnTo>
                  <a:pt x="0" y="268145"/>
                </a:lnTo>
                <a:cubicBezTo>
                  <a:pt x="0" y="120052"/>
                  <a:pt x="120612" y="0"/>
                  <a:pt x="269395"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8E274F5D-21DC-40EF-8DBA-AB9BB119E939}" type="slidenum">
              <a:rPr lang="en-US" smtClean="0"/>
              <a:t>‹#›</a:t>
            </a:fld>
            <a:endParaRPr lang="en-US"/>
          </a:p>
        </p:txBody>
      </p:sp>
    </p:spTree>
    <p:extLst>
      <p:ext uri="{BB962C8B-B14F-4D97-AF65-F5344CB8AC3E}">
        <p14:creationId xmlns:p14="http://schemas.microsoft.com/office/powerpoint/2010/main" val="29897700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itle, Content Photo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196328" y="320040"/>
            <a:ext cx="4389120" cy="932688"/>
          </a:xfrm>
        </p:spPr>
        <p:txBody>
          <a:bodyPr anchor="b"/>
          <a:lstStyle/>
          <a:p>
            <a:r>
              <a:rPr lang="en-US" dirty="0"/>
              <a:t>Click to edit Master title style</a:t>
            </a:r>
          </a:p>
        </p:txBody>
      </p:sp>
      <p:sp>
        <p:nvSpPr>
          <p:cNvPr id="4" name="Picture Placeholder 3">
            <a:extLst>
              <a:ext uri="{FF2B5EF4-FFF2-40B4-BE49-F238E27FC236}">
                <a16:creationId xmlns:a16="http://schemas.microsoft.com/office/drawing/2014/main" id="{EB281557-D8C5-3666-A17C-BD66A5F9C048}"/>
              </a:ext>
            </a:extLst>
          </p:cNvPr>
          <p:cNvSpPr>
            <a:spLocks noGrp="1"/>
          </p:cNvSpPr>
          <p:nvPr>
            <p:ph type="pic" sz="quarter" idx="13" hasCustomPrompt="1"/>
          </p:nvPr>
        </p:nvSpPr>
        <p:spPr>
          <a:xfrm>
            <a:off x="341522" y="342902"/>
            <a:ext cx="6249778" cy="6172343"/>
          </a:xfrm>
          <a:custGeom>
            <a:avLst/>
            <a:gdLst>
              <a:gd name="connsiteX0" fmla="*/ 258473 w 6249778"/>
              <a:gd name="connsiteY0" fmla="*/ 0 h 6172343"/>
              <a:gd name="connsiteX1" fmla="*/ 5991306 w 6249778"/>
              <a:gd name="connsiteY1" fmla="*/ 0 h 6172343"/>
              <a:gd name="connsiteX2" fmla="*/ 6249778 w 6249778"/>
              <a:gd name="connsiteY2" fmla="*/ 257942 h 6172343"/>
              <a:gd name="connsiteX3" fmla="*/ 6249778 w 6249778"/>
              <a:gd name="connsiteY3" fmla="*/ 5914401 h 6172343"/>
              <a:gd name="connsiteX4" fmla="*/ 5991306 w 6249778"/>
              <a:gd name="connsiteY4" fmla="*/ 6172343 h 6172343"/>
              <a:gd name="connsiteX5" fmla="*/ 258473 w 6249778"/>
              <a:gd name="connsiteY5" fmla="*/ 6172343 h 6172343"/>
              <a:gd name="connsiteX6" fmla="*/ 0 w 6249778"/>
              <a:gd name="connsiteY6" fmla="*/ 5914401 h 6172343"/>
              <a:gd name="connsiteX7" fmla="*/ 0 w 6249778"/>
              <a:gd name="connsiteY7" fmla="*/ 257942 h 6172343"/>
              <a:gd name="connsiteX8" fmla="*/ 258473 w 6249778"/>
              <a:gd name="connsiteY8" fmla="*/ 0 h 617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49778" h="6172343">
                <a:moveTo>
                  <a:pt x="258473" y="0"/>
                </a:moveTo>
                <a:lnTo>
                  <a:pt x="5991306" y="0"/>
                </a:lnTo>
                <a:cubicBezTo>
                  <a:pt x="6134057" y="0"/>
                  <a:pt x="6249778" y="115484"/>
                  <a:pt x="6249778" y="257942"/>
                </a:cubicBezTo>
                <a:lnTo>
                  <a:pt x="6249778" y="5914401"/>
                </a:lnTo>
                <a:cubicBezTo>
                  <a:pt x="6249778" y="6056859"/>
                  <a:pt x="6134057" y="6172343"/>
                  <a:pt x="5991306" y="6172343"/>
                </a:cubicBezTo>
                <a:lnTo>
                  <a:pt x="258473" y="6172343"/>
                </a:lnTo>
                <a:cubicBezTo>
                  <a:pt x="115722" y="6172343"/>
                  <a:pt x="0" y="6056859"/>
                  <a:pt x="0" y="5914401"/>
                </a:cubicBezTo>
                <a:lnTo>
                  <a:pt x="0" y="257942"/>
                </a:lnTo>
                <a:cubicBezTo>
                  <a:pt x="0" y="115484"/>
                  <a:pt x="115722" y="0"/>
                  <a:pt x="258473"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196328" y="1380744"/>
            <a:ext cx="4389120" cy="498348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6FCFE97D-4F8B-4270-9223-9617008B9FA3}" type="datetime1">
              <a:rPr lang="en-US" smtClean="0"/>
              <a:t>1/9/26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169856312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Content Photo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7" y="320040"/>
            <a:ext cx="4573413" cy="932688"/>
          </a:xfrm>
        </p:spPr>
        <p:txBody>
          <a:bodyPr anchor="b"/>
          <a:lstStyle/>
          <a:p>
            <a:r>
              <a:rPr lang="en-US" dirty="0"/>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429766" y="1380744"/>
            <a:ext cx="4573413" cy="498348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BE1B1D5C-1F84-4585-9043-549E87BD77AE}" type="datetime1">
              <a:rPr lang="en-US" smtClean="0"/>
              <a:t>1/9/26</a:t>
            </a:fld>
            <a:endParaRPr lang="en-US"/>
          </a:p>
        </p:txBody>
      </p:sp>
      <p:sp>
        <p:nvSpPr>
          <p:cNvPr id="4" name="Picture Placeholder 3">
            <a:extLst>
              <a:ext uri="{FF2B5EF4-FFF2-40B4-BE49-F238E27FC236}">
                <a16:creationId xmlns:a16="http://schemas.microsoft.com/office/drawing/2014/main" id="{00846273-A5CB-BDCB-C625-903F863EC307}"/>
              </a:ext>
            </a:extLst>
          </p:cNvPr>
          <p:cNvSpPr>
            <a:spLocks noGrp="1"/>
          </p:cNvSpPr>
          <p:nvPr>
            <p:ph type="pic" sz="quarter" idx="13" hasCustomPrompt="1"/>
          </p:nvPr>
        </p:nvSpPr>
        <p:spPr>
          <a:xfrm>
            <a:off x="5737594" y="342900"/>
            <a:ext cx="6111507" cy="6172338"/>
          </a:xfrm>
          <a:custGeom>
            <a:avLst/>
            <a:gdLst>
              <a:gd name="connsiteX0" fmla="*/ 269395 w 6111507"/>
              <a:gd name="connsiteY0" fmla="*/ 0 h 6172338"/>
              <a:gd name="connsiteX1" fmla="*/ 5842112 w 6111507"/>
              <a:gd name="connsiteY1" fmla="*/ 0 h 6172338"/>
              <a:gd name="connsiteX2" fmla="*/ 6111507 w 6111507"/>
              <a:gd name="connsiteY2" fmla="*/ 268145 h 6172338"/>
              <a:gd name="connsiteX3" fmla="*/ 6111507 w 6111507"/>
              <a:gd name="connsiteY3" fmla="*/ 5904194 h 6172338"/>
              <a:gd name="connsiteX4" fmla="*/ 5842112 w 6111507"/>
              <a:gd name="connsiteY4" fmla="*/ 6172338 h 6172338"/>
              <a:gd name="connsiteX5" fmla="*/ 269395 w 6111507"/>
              <a:gd name="connsiteY5" fmla="*/ 6172338 h 6172338"/>
              <a:gd name="connsiteX6" fmla="*/ 0 w 6111507"/>
              <a:gd name="connsiteY6" fmla="*/ 5904194 h 6172338"/>
              <a:gd name="connsiteX7" fmla="*/ 0 w 6111507"/>
              <a:gd name="connsiteY7" fmla="*/ 268145 h 6172338"/>
              <a:gd name="connsiteX8" fmla="*/ 269395 w 6111507"/>
              <a:gd name="connsiteY8" fmla="*/ 0 h 6172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11507" h="6172338">
                <a:moveTo>
                  <a:pt x="269395" y="0"/>
                </a:moveTo>
                <a:lnTo>
                  <a:pt x="5842112" y="0"/>
                </a:lnTo>
                <a:cubicBezTo>
                  <a:pt x="5990895" y="0"/>
                  <a:pt x="6111507" y="120052"/>
                  <a:pt x="6111507" y="268145"/>
                </a:cubicBezTo>
                <a:lnTo>
                  <a:pt x="6111507" y="5904194"/>
                </a:lnTo>
                <a:cubicBezTo>
                  <a:pt x="6111507" y="6052286"/>
                  <a:pt x="5990895" y="6172338"/>
                  <a:pt x="5842112" y="6172338"/>
                </a:cubicBezTo>
                <a:lnTo>
                  <a:pt x="269395" y="6172338"/>
                </a:lnTo>
                <a:cubicBezTo>
                  <a:pt x="120612" y="6172338"/>
                  <a:pt x="0" y="6052286"/>
                  <a:pt x="0" y="5904194"/>
                </a:cubicBezTo>
                <a:lnTo>
                  <a:pt x="0" y="268145"/>
                </a:lnTo>
                <a:cubicBezTo>
                  <a:pt x="0" y="120052"/>
                  <a:pt x="120612" y="0"/>
                  <a:pt x="269395"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8E274F5D-21DC-40EF-8DBA-AB9BB119E939}" type="slidenum">
              <a:rPr lang="en-US" smtClean="0"/>
              <a:t>‹#›</a:t>
            </a:fld>
            <a:endParaRPr lang="en-US"/>
          </a:p>
        </p:txBody>
      </p:sp>
    </p:spTree>
    <p:extLst>
      <p:ext uri="{BB962C8B-B14F-4D97-AF65-F5344CB8AC3E}">
        <p14:creationId xmlns:p14="http://schemas.microsoft.com/office/powerpoint/2010/main" val="169315140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Content Photo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321040" y="603504"/>
            <a:ext cx="3401568" cy="1527048"/>
          </a:xfrm>
        </p:spPr>
        <p:txBody>
          <a:bodyPr anchor="b"/>
          <a:lstStyle/>
          <a:p>
            <a:r>
              <a:rPr lang="en-US" dirty="0"/>
              <a:t>Click to edit Master title style</a:t>
            </a:r>
          </a:p>
        </p:txBody>
      </p:sp>
      <p:sp>
        <p:nvSpPr>
          <p:cNvPr id="4" name="Picture Placeholder 3">
            <a:extLst>
              <a:ext uri="{FF2B5EF4-FFF2-40B4-BE49-F238E27FC236}">
                <a16:creationId xmlns:a16="http://schemas.microsoft.com/office/drawing/2014/main" id="{65B0EC94-28E6-D665-7491-10A308B0B426}"/>
              </a:ext>
            </a:extLst>
          </p:cNvPr>
          <p:cNvSpPr>
            <a:spLocks noGrp="1"/>
          </p:cNvSpPr>
          <p:nvPr>
            <p:ph type="pic" sz="quarter" idx="13" hasCustomPrompt="1"/>
          </p:nvPr>
        </p:nvSpPr>
        <p:spPr>
          <a:xfrm>
            <a:off x="342900" y="342901"/>
            <a:ext cx="7391400" cy="6172200"/>
          </a:xfrm>
          <a:custGeom>
            <a:avLst/>
            <a:gdLst>
              <a:gd name="connsiteX0" fmla="*/ 267246 w 7391400"/>
              <a:gd name="connsiteY0" fmla="*/ 0 h 6172200"/>
              <a:gd name="connsiteX1" fmla="*/ 7124155 w 7391400"/>
              <a:gd name="connsiteY1" fmla="*/ 0 h 6172200"/>
              <a:gd name="connsiteX2" fmla="*/ 7391400 w 7391400"/>
              <a:gd name="connsiteY2" fmla="*/ 266886 h 6172200"/>
              <a:gd name="connsiteX3" fmla="*/ 7391400 w 7391400"/>
              <a:gd name="connsiteY3" fmla="*/ 5905314 h 6172200"/>
              <a:gd name="connsiteX4" fmla="*/ 7124155 w 7391400"/>
              <a:gd name="connsiteY4" fmla="*/ 6172200 h 6172200"/>
              <a:gd name="connsiteX5" fmla="*/ 267246 w 7391400"/>
              <a:gd name="connsiteY5" fmla="*/ 6172200 h 6172200"/>
              <a:gd name="connsiteX6" fmla="*/ 0 w 7391400"/>
              <a:gd name="connsiteY6" fmla="*/ 5905314 h 6172200"/>
              <a:gd name="connsiteX7" fmla="*/ 0 w 7391400"/>
              <a:gd name="connsiteY7" fmla="*/ 266886 h 6172200"/>
              <a:gd name="connsiteX8" fmla="*/ 267246 w 7391400"/>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91400" h="6172200">
                <a:moveTo>
                  <a:pt x="267246" y="0"/>
                </a:moveTo>
                <a:lnTo>
                  <a:pt x="7124155" y="0"/>
                </a:lnTo>
                <a:cubicBezTo>
                  <a:pt x="7271750" y="0"/>
                  <a:pt x="7391400" y="119489"/>
                  <a:pt x="7391400" y="266886"/>
                </a:cubicBezTo>
                <a:lnTo>
                  <a:pt x="7391400" y="5905314"/>
                </a:lnTo>
                <a:cubicBezTo>
                  <a:pt x="7391400" y="6052711"/>
                  <a:pt x="7271750" y="6172200"/>
                  <a:pt x="7124155" y="6172200"/>
                </a:cubicBezTo>
                <a:lnTo>
                  <a:pt x="267246" y="6172200"/>
                </a:lnTo>
                <a:cubicBezTo>
                  <a:pt x="119650" y="6172200"/>
                  <a:pt x="0" y="6052711"/>
                  <a:pt x="0" y="5905314"/>
                </a:cubicBezTo>
                <a:lnTo>
                  <a:pt x="0" y="266886"/>
                </a:lnTo>
                <a:cubicBezTo>
                  <a:pt x="0" y="119489"/>
                  <a:pt x="119650" y="0"/>
                  <a:pt x="267246"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321040" y="2276856"/>
            <a:ext cx="3401568" cy="4041648"/>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71EB90F8-5A2D-4795-872B-662FE96339B2}" type="datetime1">
              <a:rPr lang="en-US" smtClean="0"/>
              <a:t>1/9/26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229321371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 Content Photo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603504"/>
            <a:ext cx="3401568" cy="1527048"/>
          </a:xfrm>
        </p:spPr>
        <p:txBody>
          <a:bodyPr anchor="b"/>
          <a:lstStyle/>
          <a:p>
            <a:r>
              <a:rPr lang="en-US" dirty="0"/>
              <a:t>Click to edit Master title style</a:t>
            </a:r>
          </a:p>
        </p:txBody>
      </p:sp>
      <p:sp>
        <p:nvSpPr>
          <p:cNvPr id="4" name="Picture Placeholder 3">
            <a:extLst>
              <a:ext uri="{FF2B5EF4-FFF2-40B4-BE49-F238E27FC236}">
                <a16:creationId xmlns:a16="http://schemas.microsoft.com/office/drawing/2014/main" id="{65B0EC94-28E6-D665-7491-10A308B0B426}"/>
              </a:ext>
            </a:extLst>
          </p:cNvPr>
          <p:cNvSpPr>
            <a:spLocks noGrp="1"/>
          </p:cNvSpPr>
          <p:nvPr>
            <p:ph type="pic" sz="quarter" idx="13" hasCustomPrompt="1"/>
          </p:nvPr>
        </p:nvSpPr>
        <p:spPr>
          <a:xfrm>
            <a:off x="4502843" y="342901"/>
            <a:ext cx="7346257" cy="6172200"/>
          </a:xfrm>
          <a:custGeom>
            <a:avLst/>
            <a:gdLst>
              <a:gd name="connsiteX0" fmla="*/ 267246 w 7391400"/>
              <a:gd name="connsiteY0" fmla="*/ 0 h 6172200"/>
              <a:gd name="connsiteX1" fmla="*/ 7124155 w 7391400"/>
              <a:gd name="connsiteY1" fmla="*/ 0 h 6172200"/>
              <a:gd name="connsiteX2" fmla="*/ 7391400 w 7391400"/>
              <a:gd name="connsiteY2" fmla="*/ 266886 h 6172200"/>
              <a:gd name="connsiteX3" fmla="*/ 7391400 w 7391400"/>
              <a:gd name="connsiteY3" fmla="*/ 5905314 h 6172200"/>
              <a:gd name="connsiteX4" fmla="*/ 7124155 w 7391400"/>
              <a:gd name="connsiteY4" fmla="*/ 6172200 h 6172200"/>
              <a:gd name="connsiteX5" fmla="*/ 267246 w 7391400"/>
              <a:gd name="connsiteY5" fmla="*/ 6172200 h 6172200"/>
              <a:gd name="connsiteX6" fmla="*/ 0 w 7391400"/>
              <a:gd name="connsiteY6" fmla="*/ 5905314 h 6172200"/>
              <a:gd name="connsiteX7" fmla="*/ 0 w 7391400"/>
              <a:gd name="connsiteY7" fmla="*/ 266886 h 6172200"/>
              <a:gd name="connsiteX8" fmla="*/ 267246 w 7391400"/>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91400" h="6172200">
                <a:moveTo>
                  <a:pt x="267246" y="0"/>
                </a:moveTo>
                <a:lnTo>
                  <a:pt x="7124155" y="0"/>
                </a:lnTo>
                <a:cubicBezTo>
                  <a:pt x="7271750" y="0"/>
                  <a:pt x="7391400" y="119489"/>
                  <a:pt x="7391400" y="266886"/>
                </a:cubicBezTo>
                <a:lnTo>
                  <a:pt x="7391400" y="5905314"/>
                </a:lnTo>
                <a:cubicBezTo>
                  <a:pt x="7391400" y="6052711"/>
                  <a:pt x="7271750" y="6172200"/>
                  <a:pt x="7124155" y="6172200"/>
                </a:cubicBezTo>
                <a:lnTo>
                  <a:pt x="267246" y="6172200"/>
                </a:lnTo>
                <a:cubicBezTo>
                  <a:pt x="119650" y="6172200"/>
                  <a:pt x="0" y="6052711"/>
                  <a:pt x="0" y="5905314"/>
                </a:cubicBezTo>
                <a:lnTo>
                  <a:pt x="0" y="266886"/>
                </a:lnTo>
                <a:cubicBezTo>
                  <a:pt x="0" y="119489"/>
                  <a:pt x="119650" y="0"/>
                  <a:pt x="267246"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429768" y="2276856"/>
            <a:ext cx="3401568" cy="4041648"/>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9A22F9C2-5647-4E58-BE9B-A16834D13FE3}" type="datetime1">
              <a:rPr lang="en-US" smtClean="0"/>
              <a:t>1/9/26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38424598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Title, Content Photo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311896" y="1078992"/>
            <a:ext cx="3273552" cy="1947672"/>
          </a:xfrm>
        </p:spPr>
        <p:txBody>
          <a:bodyPr anchor="b"/>
          <a:lstStyle/>
          <a:p>
            <a:r>
              <a:rPr lang="en-US" dirty="0"/>
              <a:t>Click to edit Master title style</a:t>
            </a:r>
          </a:p>
        </p:txBody>
      </p:sp>
      <p:sp>
        <p:nvSpPr>
          <p:cNvPr id="4" name="Picture Placeholder 3">
            <a:extLst>
              <a:ext uri="{FF2B5EF4-FFF2-40B4-BE49-F238E27FC236}">
                <a16:creationId xmlns:a16="http://schemas.microsoft.com/office/drawing/2014/main" id="{65B0EC94-28E6-D665-7491-10A308B0B426}"/>
              </a:ext>
            </a:extLst>
          </p:cNvPr>
          <p:cNvSpPr>
            <a:spLocks noGrp="1"/>
          </p:cNvSpPr>
          <p:nvPr>
            <p:ph type="pic" sz="quarter" idx="13" hasCustomPrompt="1"/>
          </p:nvPr>
        </p:nvSpPr>
        <p:spPr>
          <a:xfrm>
            <a:off x="342900" y="342901"/>
            <a:ext cx="7391400" cy="6172200"/>
          </a:xfrm>
          <a:custGeom>
            <a:avLst/>
            <a:gdLst>
              <a:gd name="connsiteX0" fmla="*/ 267246 w 7391400"/>
              <a:gd name="connsiteY0" fmla="*/ 0 h 6172200"/>
              <a:gd name="connsiteX1" fmla="*/ 7124155 w 7391400"/>
              <a:gd name="connsiteY1" fmla="*/ 0 h 6172200"/>
              <a:gd name="connsiteX2" fmla="*/ 7391400 w 7391400"/>
              <a:gd name="connsiteY2" fmla="*/ 266886 h 6172200"/>
              <a:gd name="connsiteX3" fmla="*/ 7391400 w 7391400"/>
              <a:gd name="connsiteY3" fmla="*/ 5905314 h 6172200"/>
              <a:gd name="connsiteX4" fmla="*/ 7124155 w 7391400"/>
              <a:gd name="connsiteY4" fmla="*/ 6172200 h 6172200"/>
              <a:gd name="connsiteX5" fmla="*/ 267246 w 7391400"/>
              <a:gd name="connsiteY5" fmla="*/ 6172200 h 6172200"/>
              <a:gd name="connsiteX6" fmla="*/ 0 w 7391400"/>
              <a:gd name="connsiteY6" fmla="*/ 5905314 h 6172200"/>
              <a:gd name="connsiteX7" fmla="*/ 0 w 7391400"/>
              <a:gd name="connsiteY7" fmla="*/ 266886 h 6172200"/>
              <a:gd name="connsiteX8" fmla="*/ 267246 w 7391400"/>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91400" h="6172200">
                <a:moveTo>
                  <a:pt x="267246" y="0"/>
                </a:moveTo>
                <a:lnTo>
                  <a:pt x="7124155" y="0"/>
                </a:lnTo>
                <a:cubicBezTo>
                  <a:pt x="7271750" y="0"/>
                  <a:pt x="7391400" y="119489"/>
                  <a:pt x="7391400" y="266886"/>
                </a:cubicBezTo>
                <a:lnTo>
                  <a:pt x="7391400" y="5905314"/>
                </a:lnTo>
                <a:cubicBezTo>
                  <a:pt x="7391400" y="6052711"/>
                  <a:pt x="7271750" y="6172200"/>
                  <a:pt x="7124155" y="6172200"/>
                </a:cubicBezTo>
                <a:lnTo>
                  <a:pt x="267246" y="6172200"/>
                </a:lnTo>
                <a:cubicBezTo>
                  <a:pt x="119650" y="6172200"/>
                  <a:pt x="0" y="6052711"/>
                  <a:pt x="0" y="5905314"/>
                </a:cubicBezTo>
                <a:lnTo>
                  <a:pt x="0" y="266886"/>
                </a:lnTo>
                <a:cubicBezTo>
                  <a:pt x="0" y="119489"/>
                  <a:pt x="119650" y="0"/>
                  <a:pt x="267246"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311896" y="3099816"/>
            <a:ext cx="3273552" cy="2953512"/>
          </a:xfrm>
        </p:spPr>
        <p:txBody>
          <a:bodyPr>
            <a:normAutofit/>
          </a:bodyPr>
          <a:lstStyle>
            <a:lvl1pPr marL="0" indent="0">
              <a:buNone/>
              <a:defRPr sz="1600"/>
            </a:lvl1pPr>
            <a:lvl2pPr marL="228600" indent="0">
              <a:buNone/>
              <a:defRPr sz="1400"/>
            </a:lvl2pPr>
            <a:lvl3pPr marL="457200" indent="0">
              <a:buNone/>
              <a:defRPr sz="1400"/>
            </a:lvl3pPr>
            <a:lvl4pPr marL="685800" indent="0">
              <a:buNone/>
              <a:defRPr sz="1400"/>
            </a:lvl4pPr>
            <a:lvl5pPr marL="914400" indent="0">
              <a:buNone/>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9B124E6D-88B1-474F-9E7C-C29F02FACC38}" type="datetime1">
              <a:rPr lang="en-US" smtClean="0"/>
              <a:t>1/9/26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331262220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Content Photo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2" y="5111854"/>
            <a:ext cx="3739279" cy="1389888"/>
          </a:xfrm>
        </p:spPr>
        <p:txBody>
          <a:bodyPr anchor="t">
            <a:normAutofit/>
          </a:bodyPr>
          <a:lstStyle>
            <a:lvl1pPr>
              <a:defRPr sz="3200"/>
            </a:lvl1pPr>
          </a:lstStyle>
          <a:p>
            <a:r>
              <a:rPr lang="en-US" dirty="0"/>
              <a:t>Click to edit Master title style</a:t>
            </a:r>
          </a:p>
        </p:txBody>
      </p:sp>
      <p:sp>
        <p:nvSpPr>
          <p:cNvPr id="19" name="Picture Placeholder 17">
            <a:extLst>
              <a:ext uri="{FF2B5EF4-FFF2-40B4-BE49-F238E27FC236}">
                <a16:creationId xmlns:a16="http://schemas.microsoft.com/office/drawing/2014/main" id="{D5837EDE-723C-6CF6-EB95-3AEDA1F07E9E}"/>
              </a:ext>
            </a:extLst>
          </p:cNvPr>
          <p:cNvSpPr>
            <a:spLocks noGrp="1"/>
          </p:cNvSpPr>
          <p:nvPr>
            <p:ph type="pic" sz="quarter" idx="15" hasCustomPrompt="1"/>
          </p:nvPr>
        </p:nvSpPr>
        <p:spPr>
          <a:xfrm>
            <a:off x="339373" y="320043"/>
            <a:ext cx="11509730" cy="4404825"/>
          </a:xfrm>
          <a:custGeom>
            <a:avLst/>
            <a:gdLst>
              <a:gd name="connsiteX0" fmla="*/ 299132 w 11509730"/>
              <a:gd name="connsiteY0" fmla="*/ 0 h 4404825"/>
              <a:gd name="connsiteX1" fmla="*/ 11210598 w 11509730"/>
              <a:gd name="connsiteY1" fmla="*/ 0 h 4404825"/>
              <a:gd name="connsiteX2" fmla="*/ 11509730 w 11509730"/>
              <a:gd name="connsiteY2" fmla="*/ 299132 h 4404825"/>
              <a:gd name="connsiteX3" fmla="*/ 11509730 w 11509730"/>
              <a:gd name="connsiteY3" fmla="*/ 4105693 h 4404825"/>
              <a:gd name="connsiteX4" fmla="*/ 11210598 w 11509730"/>
              <a:gd name="connsiteY4" fmla="*/ 4404825 h 4404825"/>
              <a:gd name="connsiteX5" fmla="*/ 299132 w 11509730"/>
              <a:gd name="connsiteY5" fmla="*/ 4404825 h 4404825"/>
              <a:gd name="connsiteX6" fmla="*/ 0 w 11509730"/>
              <a:gd name="connsiteY6" fmla="*/ 4105693 h 4404825"/>
              <a:gd name="connsiteX7" fmla="*/ 0 w 11509730"/>
              <a:gd name="connsiteY7" fmla="*/ 299132 h 4404825"/>
              <a:gd name="connsiteX8" fmla="*/ 299132 w 11509730"/>
              <a:gd name="connsiteY8" fmla="*/ 0 h 440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509730" h="4404825">
                <a:moveTo>
                  <a:pt x="299132" y="0"/>
                </a:moveTo>
                <a:lnTo>
                  <a:pt x="11210598" y="0"/>
                </a:lnTo>
                <a:cubicBezTo>
                  <a:pt x="11375804" y="0"/>
                  <a:pt x="11509730" y="133926"/>
                  <a:pt x="11509730" y="299132"/>
                </a:cubicBezTo>
                <a:lnTo>
                  <a:pt x="11509730" y="4105693"/>
                </a:lnTo>
                <a:cubicBezTo>
                  <a:pt x="11509730" y="4270899"/>
                  <a:pt x="11375804" y="4404825"/>
                  <a:pt x="11210598" y="4404825"/>
                </a:cubicBezTo>
                <a:lnTo>
                  <a:pt x="299132" y="4404825"/>
                </a:lnTo>
                <a:cubicBezTo>
                  <a:pt x="133926" y="4404825"/>
                  <a:pt x="0" y="4270899"/>
                  <a:pt x="0" y="4105693"/>
                </a:cubicBezTo>
                <a:lnTo>
                  <a:pt x="0" y="299132"/>
                </a:lnTo>
                <a:cubicBezTo>
                  <a:pt x="0" y="133926"/>
                  <a:pt x="133926" y="0"/>
                  <a:pt x="299132"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30D21C7E-4348-443E-B7C8-EE213DFF1CB1}" type="datetime1">
              <a:rPr lang="en-US" smtClean="0"/>
              <a:t>1/9/26</a:t>
            </a:fld>
            <a:endParaRPr lang="en-US"/>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351928" y="5111854"/>
            <a:ext cx="6400800" cy="1389888"/>
          </a:xfrm>
        </p:spPr>
        <p:txBody>
          <a:bodyPr>
            <a:normAutofit/>
          </a:bodyPr>
          <a:lstStyle>
            <a:lvl1pPr marL="0" indent="0">
              <a:buFont typeface="Arial" panose="020B0604020202020204" pitchFamily="34" charset="0"/>
              <a:buNone/>
              <a:defRPr sz="1600"/>
            </a:lvl1pPr>
            <a:lvl2pPr marL="228600" indent="0">
              <a:buFont typeface="Arial" panose="020B0604020202020204" pitchFamily="34" charset="0"/>
              <a:buNone/>
              <a:defRPr sz="1400"/>
            </a:lvl2pPr>
            <a:lvl3pPr marL="457200" indent="0">
              <a:buFont typeface="Arial" panose="020B0604020202020204" pitchFamily="34" charset="0"/>
              <a:buNone/>
              <a:defRPr sz="1400"/>
            </a:lvl3pPr>
            <a:lvl4pPr marL="685800" indent="0">
              <a:buFont typeface="Arial" panose="020B0604020202020204" pitchFamily="34" charset="0"/>
              <a:buNone/>
              <a:defRPr sz="1400"/>
            </a:lvl4pPr>
            <a:lvl5pPr marL="914400" indent="0">
              <a:buFont typeface="Arial" panose="020B0604020202020204" pitchFamily="34" charset="0"/>
              <a:buNone/>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219336052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Title, Content Photo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4162318"/>
            <a:ext cx="2953618" cy="1892808"/>
          </a:xfrm>
        </p:spPr>
        <p:txBody>
          <a:bodyPr anchor="t">
            <a:normAutofit/>
          </a:bodyPr>
          <a:lstStyle>
            <a:lvl1pPr>
              <a:defRPr sz="3200"/>
            </a:lvl1pPr>
          </a:lstStyle>
          <a:p>
            <a:r>
              <a:rPr lang="en-US" dirty="0"/>
              <a:t>Click to edit Master title style</a:t>
            </a:r>
          </a:p>
        </p:txBody>
      </p:sp>
      <p:sp>
        <p:nvSpPr>
          <p:cNvPr id="9" name="Picture Placeholder 8">
            <a:extLst>
              <a:ext uri="{FF2B5EF4-FFF2-40B4-BE49-F238E27FC236}">
                <a16:creationId xmlns:a16="http://schemas.microsoft.com/office/drawing/2014/main" id="{1BCE7E7D-ED4A-B625-6CB8-4D71682F63D4}"/>
              </a:ext>
            </a:extLst>
          </p:cNvPr>
          <p:cNvSpPr>
            <a:spLocks noGrp="1"/>
          </p:cNvSpPr>
          <p:nvPr>
            <p:ph type="pic" sz="quarter" idx="13" hasCustomPrompt="1"/>
          </p:nvPr>
        </p:nvSpPr>
        <p:spPr>
          <a:xfrm>
            <a:off x="339373" y="320042"/>
            <a:ext cx="11509730" cy="3458229"/>
          </a:xfrm>
          <a:custGeom>
            <a:avLst/>
            <a:gdLst>
              <a:gd name="connsiteX0" fmla="*/ 351529 w 11509730"/>
              <a:gd name="connsiteY0" fmla="*/ 0 h 3458229"/>
              <a:gd name="connsiteX1" fmla="*/ 11158201 w 11509730"/>
              <a:gd name="connsiteY1" fmla="*/ 0 h 3458229"/>
              <a:gd name="connsiteX2" fmla="*/ 11509730 w 11509730"/>
              <a:gd name="connsiteY2" fmla="*/ 351529 h 3458229"/>
              <a:gd name="connsiteX3" fmla="*/ 11509730 w 11509730"/>
              <a:gd name="connsiteY3" fmla="*/ 3106700 h 3458229"/>
              <a:gd name="connsiteX4" fmla="*/ 11158201 w 11509730"/>
              <a:gd name="connsiteY4" fmla="*/ 3458229 h 3458229"/>
              <a:gd name="connsiteX5" fmla="*/ 351529 w 11509730"/>
              <a:gd name="connsiteY5" fmla="*/ 3458229 h 3458229"/>
              <a:gd name="connsiteX6" fmla="*/ 0 w 11509730"/>
              <a:gd name="connsiteY6" fmla="*/ 3106700 h 3458229"/>
              <a:gd name="connsiteX7" fmla="*/ 0 w 11509730"/>
              <a:gd name="connsiteY7" fmla="*/ 351529 h 3458229"/>
              <a:gd name="connsiteX8" fmla="*/ 351529 w 11509730"/>
              <a:gd name="connsiteY8" fmla="*/ 0 h 3458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509730" h="3458229">
                <a:moveTo>
                  <a:pt x="351529" y="0"/>
                </a:moveTo>
                <a:lnTo>
                  <a:pt x="11158201" y="0"/>
                </a:lnTo>
                <a:cubicBezTo>
                  <a:pt x="11352345" y="0"/>
                  <a:pt x="11509730" y="157385"/>
                  <a:pt x="11509730" y="351529"/>
                </a:cubicBezTo>
                <a:lnTo>
                  <a:pt x="11509730" y="3106700"/>
                </a:lnTo>
                <a:cubicBezTo>
                  <a:pt x="11509730" y="3300844"/>
                  <a:pt x="11352345" y="3458229"/>
                  <a:pt x="11158201" y="3458229"/>
                </a:cubicBezTo>
                <a:lnTo>
                  <a:pt x="351529" y="3458229"/>
                </a:lnTo>
                <a:cubicBezTo>
                  <a:pt x="157385" y="3458229"/>
                  <a:pt x="0" y="3300844"/>
                  <a:pt x="0" y="3106700"/>
                </a:cubicBezTo>
                <a:lnTo>
                  <a:pt x="0" y="351529"/>
                </a:lnTo>
                <a:cubicBezTo>
                  <a:pt x="0" y="157385"/>
                  <a:pt x="157385" y="0"/>
                  <a:pt x="351529"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D5E2BB8D-1BA0-4790-987D-651470CA8928}" type="datetime1">
              <a:rPr lang="en-US" smtClean="0"/>
              <a:t>1/9/26</a:t>
            </a:fld>
            <a:endParaRPr lang="en-US"/>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4162318"/>
            <a:ext cx="7772400" cy="2240280"/>
          </a:xfrm>
        </p:spPr>
        <p:txBody>
          <a:bodyPr>
            <a:normAutofit/>
          </a:bodyPr>
          <a:lstStyle>
            <a:lvl1pPr marL="285750" indent="-285750">
              <a:buFont typeface="Arial" panose="020B0604020202020204" pitchFamily="34" charset="0"/>
              <a:buChar char="•"/>
              <a:defRPr sz="18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400"/>
            </a:lvl4pPr>
            <a:lvl5pPr marL="1085850" indent="-171450">
              <a:buFont typeface="Arial" panose="020B0604020202020204" pitchFamily="34" charset="0"/>
              <a:buChar cha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330186937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itle, Content Photo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561425"/>
            <a:ext cx="2953618" cy="1892808"/>
          </a:xfrm>
        </p:spPr>
        <p:txBody>
          <a:bodyPr anchor="t">
            <a:normAutofit/>
          </a:bodyPr>
          <a:lstStyle>
            <a:lvl1pPr>
              <a:defRPr sz="3200"/>
            </a:lvl1pPr>
          </a:lstStyle>
          <a:p>
            <a:r>
              <a:rPr lang="en-US"/>
              <a:t>Click to edit Master title style</a:t>
            </a:r>
          </a:p>
        </p:txBody>
      </p:sp>
      <p:sp>
        <p:nvSpPr>
          <p:cNvPr id="9" name="Picture Placeholder 8">
            <a:extLst>
              <a:ext uri="{FF2B5EF4-FFF2-40B4-BE49-F238E27FC236}">
                <a16:creationId xmlns:a16="http://schemas.microsoft.com/office/drawing/2014/main" id="{86A25225-80A2-7139-2A81-39CA926639FF}"/>
              </a:ext>
            </a:extLst>
          </p:cNvPr>
          <p:cNvSpPr>
            <a:spLocks noGrp="1"/>
          </p:cNvSpPr>
          <p:nvPr>
            <p:ph type="pic" sz="quarter" idx="13" hasCustomPrompt="1"/>
          </p:nvPr>
        </p:nvSpPr>
        <p:spPr>
          <a:xfrm>
            <a:off x="339373" y="3067414"/>
            <a:ext cx="11509730" cy="3458229"/>
          </a:xfrm>
          <a:custGeom>
            <a:avLst/>
            <a:gdLst>
              <a:gd name="connsiteX0" fmla="*/ 351529 w 11509730"/>
              <a:gd name="connsiteY0" fmla="*/ 0 h 3458229"/>
              <a:gd name="connsiteX1" fmla="*/ 11158201 w 11509730"/>
              <a:gd name="connsiteY1" fmla="*/ 0 h 3458229"/>
              <a:gd name="connsiteX2" fmla="*/ 11509730 w 11509730"/>
              <a:gd name="connsiteY2" fmla="*/ 351529 h 3458229"/>
              <a:gd name="connsiteX3" fmla="*/ 11509730 w 11509730"/>
              <a:gd name="connsiteY3" fmla="*/ 3106700 h 3458229"/>
              <a:gd name="connsiteX4" fmla="*/ 11158201 w 11509730"/>
              <a:gd name="connsiteY4" fmla="*/ 3458229 h 3458229"/>
              <a:gd name="connsiteX5" fmla="*/ 351529 w 11509730"/>
              <a:gd name="connsiteY5" fmla="*/ 3458229 h 3458229"/>
              <a:gd name="connsiteX6" fmla="*/ 0 w 11509730"/>
              <a:gd name="connsiteY6" fmla="*/ 3106700 h 3458229"/>
              <a:gd name="connsiteX7" fmla="*/ 0 w 11509730"/>
              <a:gd name="connsiteY7" fmla="*/ 351529 h 3458229"/>
              <a:gd name="connsiteX8" fmla="*/ 351529 w 11509730"/>
              <a:gd name="connsiteY8" fmla="*/ 0 h 3458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509730" h="3458229">
                <a:moveTo>
                  <a:pt x="351529" y="0"/>
                </a:moveTo>
                <a:lnTo>
                  <a:pt x="11158201" y="0"/>
                </a:lnTo>
                <a:cubicBezTo>
                  <a:pt x="11352345" y="0"/>
                  <a:pt x="11509730" y="157385"/>
                  <a:pt x="11509730" y="351529"/>
                </a:cubicBezTo>
                <a:lnTo>
                  <a:pt x="11509730" y="3106700"/>
                </a:lnTo>
                <a:cubicBezTo>
                  <a:pt x="11509730" y="3300844"/>
                  <a:pt x="11352345" y="3458229"/>
                  <a:pt x="11158201" y="3458229"/>
                </a:cubicBezTo>
                <a:lnTo>
                  <a:pt x="351529" y="3458229"/>
                </a:lnTo>
                <a:cubicBezTo>
                  <a:pt x="157385" y="3458229"/>
                  <a:pt x="0" y="3300844"/>
                  <a:pt x="0" y="3106700"/>
                </a:cubicBezTo>
                <a:lnTo>
                  <a:pt x="0" y="351529"/>
                </a:lnTo>
                <a:cubicBezTo>
                  <a:pt x="0" y="157385"/>
                  <a:pt x="157385" y="0"/>
                  <a:pt x="351529"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37160" y="6519672"/>
            <a:ext cx="3494314" cy="338328"/>
          </a:xfrm>
        </p:spPr>
        <p:txBody>
          <a:bodyPr/>
          <a:lstStyle/>
          <a:p>
            <a:fld id="{48CD4B21-9C97-4358-8E22-9F49A31BDF6B}" type="datetime1">
              <a:rPr lang="en-US" smtClean="0"/>
              <a:t>1/9/26</a:t>
            </a:fld>
            <a:endParaRPr lang="en-US"/>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561425"/>
            <a:ext cx="7772400" cy="2240280"/>
          </a:xfrm>
        </p:spPr>
        <p:txBody>
          <a:bodyPr>
            <a:normAutofit/>
          </a:bodyPr>
          <a:lstStyle>
            <a:lvl1pPr marL="285750" indent="-285750">
              <a:buFont typeface="Arial" panose="020B0604020202020204" pitchFamily="34" charset="0"/>
              <a:buChar char="•"/>
              <a:defRPr sz="18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400"/>
            </a:lvl4pPr>
            <a:lvl5pPr marL="1085850" indent="-171450">
              <a:buFont typeface="Arial" panose="020B0604020202020204" pitchFamily="34" charset="0"/>
              <a:buChar cha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76521" y="6519672"/>
            <a:ext cx="2805405" cy="338328"/>
          </a:xfrm>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632162" y="6519672"/>
            <a:ext cx="429207" cy="338328"/>
          </a:xfrm>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118810469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Title, Content Photo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603504"/>
            <a:ext cx="11155680" cy="970463"/>
          </a:xfrm>
        </p:spPr>
        <p:txBody>
          <a:bodyPr anchor="ctr"/>
          <a:lstStyle/>
          <a:p>
            <a:r>
              <a:rPr lang="en-US" dirty="0"/>
              <a:t>Click to edit Master title style</a:t>
            </a:r>
          </a:p>
        </p:txBody>
      </p:sp>
      <p:sp>
        <p:nvSpPr>
          <p:cNvPr id="10" name="Picture Placeholder 9">
            <a:extLst>
              <a:ext uri="{FF2B5EF4-FFF2-40B4-BE49-F238E27FC236}">
                <a16:creationId xmlns:a16="http://schemas.microsoft.com/office/drawing/2014/main" id="{45F6FDB5-F783-3538-287C-754C11C30975}"/>
              </a:ext>
            </a:extLst>
          </p:cNvPr>
          <p:cNvSpPr>
            <a:spLocks noGrp="1"/>
          </p:cNvSpPr>
          <p:nvPr>
            <p:ph type="pic" sz="quarter" idx="13" hasCustomPrompt="1"/>
          </p:nvPr>
        </p:nvSpPr>
        <p:spPr>
          <a:xfrm>
            <a:off x="429768" y="1828800"/>
            <a:ext cx="6176399" cy="4425696"/>
          </a:xfrm>
          <a:custGeom>
            <a:avLst/>
            <a:gdLst>
              <a:gd name="connsiteX0" fmla="*/ 325421 w 6450717"/>
              <a:gd name="connsiteY0" fmla="*/ 0 h 4425696"/>
              <a:gd name="connsiteX1" fmla="*/ 6125296 w 6450717"/>
              <a:gd name="connsiteY1" fmla="*/ 0 h 4425696"/>
              <a:gd name="connsiteX2" fmla="*/ 6450717 w 6450717"/>
              <a:gd name="connsiteY2" fmla="*/ 325421 h 4425696"/>
              <a:gd name="connsiteX3" fmla="*/ 6450717 w 6450717"/>
              <a:gd name="connsiteY3" fmla="*/ 4100275 h 4425696"/>
              <a:gd name="connsiteX4" fmla="*/ 6125296 w 6450717"/>
              <a:gd name="connsiteY4" fmla="*/ 4425696 h 4425696"/>
              <a:gd name="connsiteX5" fmla="*/ 325421 w 6450717"/>
              <a:gd name="connsiteY5" fmla="*/ 4425696 h 4425696"/>
              <a:gd name="connsiteX6" fmla="*/ 0 w 6450717"/>
              <a:gd name="connsiteY6" fmla="*/ 4100275 h 4425696"/>
              <a:gd name="connsiteX7" fmla="*/ 0 w 6450717"/>
              <a:gd name="connsiteY7" fmla="*/ 325421 h 4425696"/>
              <a:gd name="connsiteX8" fmla="*/ 325421 w 6450717"/>
              <a:gd name="connsiteY8" fmla="*/ 0 h 4425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50717" h="4425696">
                <a:moveTo>
                  <a:pt x="325421" y="0"/>
                </a:moveTo>
                <a:lnTo>
                  <a:pt x="6125296" y="0"/>
                </a:lnTo>
                <a:cubicBezTo>
                  <a:pt x="6305021" y="0"/>
                  <a:pt x="6450717" y="145696"/>
                  <a:pt x="6450717" y="325421"/>
                </a:cubicBezTo>
                <a:lnTo>
                  <a:pt x="6450717" y="4100275"/>
                </a:lnTo>
                <a:cubicBezTo>
                  <a:pt x="6450717" y="4280000"/>
                  <a:pt x="6305021" y="4425696"/>
                  <a:pt x="6125296" y="4425696"/>
                </a:cubicBezTo>
                <a:lnTo>
                  <a:pt x="325421" y="4425696"/>
                </a:lnTo>
                <a:cubicBezTo>
                  <a:pt x="145696" y="4425696"/>
                  <a:pt x="0" y="4280000"/>
                  <a:pt x="0" y="4100275"/>
                </a:cubicBezTo>
                <a:lnTo>
                  <a:pt x="0" y="325421"/>
                </a:lnTo>
                <a:cubicBezTo>
                  <a:pt x="0" y="145696"/>
                  <a:pt x="145696" y="0"/>
                  <a:pt x="325421"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7287768" y="1828800"/>
            <a:ext cx="4297680" cy="442887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9B98FABC-5F70-4DE9-8A42-1DE3D93319BF}" type="datetime1">
              <a:rPr lang="en-US" smtClean="0"/>
              <a:t>1/9/26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120410048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itle, Content Photo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548639"/>
            <a:ext cx="4855464" cy="1453896"/>
          </a:xfrm>
        </p:spPr>
        <p:txBody>
          <a:bodyPr anchor="t"/>
          <a:lstStyle/>
          <a:p>
            <a:r>
              <a:rPr lang="en-US" dirty="0"/>
              <a:t>Click to edit Master title style</a:t>
            </a:r>
          </a:p>
        </p:txBody>
      </p:sp>
      <p:sp>
        <p:nvSpPr>
          <p:cNvPr id="9" name="Picture Placeholder 8">
            <a:extLst>
              <a:ext uri="{FF2B5EF4-FFF2-40B4-BE49-F238E27FC236}">
                <a16:creationId xmlns:a16="http://schemas.microsoft.com/office/drawing/2014/main" id="{F5F2F272-6D18-7E06-3E9A-D10C5C502195}"/>
              </a:ext>
            </a:extLst>
          </p:cNvPr>
          <p:cNvSpPr>
            <a:spLocks noGrp="1"/>
          </p:cNvSpPr>
          <p:nvPr>
            <p:ph type="pic" sz="quarter" idx="13" hasCustomPrompt="1"/>
          </p:nvPr>
        </p:nvSpPr>
        <p:spPr>
          <a:xfrm>
            <a:off x="510075" y="2293496"/>
            <a:ext cx="4775158" cy="4039043"/>
          </a:xfrm>
          <a:custGeom>
            <a:avLst/>
            <a:gdLst>
              <a:gd name="connsiteX0" fmla="*/ 305917 w 4855463"/>
              <a:gd name="connsiteY0" fmla="*/ 0 h 4039043"/>
              <a:gd name="connsiteX1" fmla="*/ 4549547 w 4855463"/>
              <a:gd name="connsiteY1" fmla="*/ 0 h 4039043"/>
              <a:gd name="connsiteX2" fmla="*/ 4849249 w 4855463"/>
              <a:gd name="connsiteY2" fmla="*/ 244264 h 4039043"/>
              <a:gd name="connsiteX3" fmla="*/ 4855463 w 4855463"/>
              <a:gd name="connsiteY3" fmla="*/ 305907 h 4039043"/>
              <a:gd name="connsiteX4" fmla="*/ 4855463 w 4855463"/>
              <a:gd name="connsiteY4" fmla="*/ 3733136 h 4039043"/>
              <a:gd name="connsiteX5" fmla="*/ 4849249 w 4855463"/>
              <a:gd name="connsiteY5" fmla="*/ 3794779 h 4039043"/>
              <a:gd name="connsiteX6" fmla="*/ 4549547 w 4855463"/>
              <a:gd name="connsiteY6" fmla="*/ 4039043 h 4039043"/>
              <a:gd name="connsiteX7" fmla="*/ 305917 w 4855463"/>
              <a:gd name="connsiteY7" fmla="*/ 4039043 h 4039043"/>
              <a:gd name="connsiteX8" fmla="*/ 0 w 4855463"/>
              <a:gd name="connsiteY8" fmla="*/ 3733126 h 4039043"/>
              <a:gd name="connsiteX9" fmla="*/ 0 w 4855463"/>
              <a:gd name="connsiteY9" fmla="*/ 305917 h 4039043"/>
              <a:gd name="connsiteX10" fmla="*/ 305917 w 4855463"/>
              <a:gd name="connsiteY10" fmla="*/ 0 h 40390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855463" h="4039043">
                <a:moveTo>
                  <a:pt x="305917" y="0"/>
                </a:moveTo>
                <a:lnTo>
                  <a:pt x="4549547" y="0"/>
                </a:lnTo>
                <a:cubicBezTo>
                  <a:pt x="4697381" y="0"/>
                  <a:pt x="4820723" y="104863"/>
                  <a:pt x="4849249" y="244264"/>
                </a:cubicBezTo>
                <a:lnTo>
                  <a:pt x="4855463" y="305907"/>
                </a:lnTo>
                <a:lnTo>
                  <a:pt x="4855463" y="3733136"/>
                </a:lnTo>
                <a:lnTo>
                  <a:pt x="4849249" y="3794779"/>
                </a:lnTo>
                <a:cubicBezTo>
                  <a:pt x="4820723" y="3934180"/>
                  <a:pt x="4697381" y="4039043"/>
                  <a:pt x="4549547" y="4039043"/>
                </a:cubicBezTo>
                <a:lnTo>
                  <a:pt x="305917" y="4039043"/>
                </a:lnTo>
                <a:cubicBezTo>
                  <a:pt x="136964" y="4039043"/>
                  <a:pt x="0" y="3902079"/>
                  <a:pt x="0" y="3733126"/>
                </a:cubicBezTo>
                <a:lnTo>
                  <a:pt x="0" y="305917"/>
                </a:lnTo>
                <a:cubicBezTo>
                  <a:pt x="0" y="136964"/>
                  <a:pt x="136964" y="0"/>
                  <a:pt x="305917"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6096000" y="549275"/>
            <a:ext cx="5585925" cy="57832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D7732AAB-0859-49C5-9F81-D3744B520913}" type="datetime1">
              <a:rPr lang="en-US" smtClean="0"/>
              <a:t>1/9/26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121477089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Title, Content Photo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550218"/>
            <a:ext cx="3827439" cy="1453896"/>
          </a:xfrm>
        </p:spPr>
        <p:txBody>
          <a:bodyPr anchor="t">
            <a:normAutofit/>
          </a:bodyPr>
          <a:lstStyle>
            <a:lvl1pPr>
              <a:defRPr sz="3200"/>
            </a:lvl1pPr>
          </a:lstStyle>
          <a:p>
            <a:r>
              <a:rPr lang="en-US" dirty="0"/>
              <a:t>Click to edit Master title style</a:t>
            </a:r>
          </a:p>
        </p:txBody>
      </p:sp>
      <p:sp>
        <p:nvSpPr>
          <p:cNvPr id="12" name="Picture Placeholder 11">
            <a:extLst>
              <a:ext uri="{FF2B5EF4-FFF2-40B4-BE49-F238E27FC236}">
                <a16:creationId xmlns:a16="http://schemas.microsoft.com/office/drawing/2014/main" id="{14639E5C-EF58-65A1-C364-F58DE761581C}"/>
              </a:ext>
            </a:extLst>
          </p:cNvPr>
          <p:cNvSpPr>
            <a:spLocks noGrp="1"/>
          </p:cNvSpPr>
          <p:nvPr>
            <p:ph type="pic" sz="quarter" idx="13" hasCustomPrompt="1"/>
          </p:nvPr>
        </p:nvSpPr>
        <p:spPr>
          <a:xfrm>
            <a:off x="510075" y="2293494"/>
            <a:ext cx="3666744" cy="4039044"/>
          </a:xfrm>
          <a:custGeom>
            <a:avLst/>
            <a:gdLst>
              <a:gd name="connsiteX0" fmla="*/ 292716 w 3666744"/>
              <a:gd name="connsiteY0" fmla="*/ 0 h 4039044"/>
              <a:gd name="connsiteX1" fmla="*/ 3374028 w 3666744"/>
              <a:gd name="connsiteY1" fmla="*/ 0 h 4039044"/>
              <a:gd name="connsiteX2" fmla="*/ 3666744 w 3666744"/>
              <a:gd name="connsiteY2" fmla="*/ 292716 h 4039044"/>
              <a:gd name="connsiteX3" fmla="*/ 3666744 w 3666744"/>
              <a:gd name="connsiteY3" fmla="*/ 3746328 h 4039044"/>
              <a:gd name="connsiteX4" fmla="*/ 3374028 w 3666744"/>
              <a:gd name="connsiteY4" fmla="*/ 4039044 h 4039044"/>
              <a:gd name="connsiteX5" fmla="*/ 292716 w 3666744"/>
              <a:gd name="connsiteY5" fmla="*/ 4039044 h 4039044"/>
              <a:gd name="connsiteX6" fmla="*/ 0 w 3666744"/>
              <a:gd name="connsiteY6" fmla="*/ 3746328 h 4039044"/>
              <a:gd name="connsiteX7" fmla="*/ 0 w 3666744"/>
              <a:gd name="connsiteY7" fmla="*/ 292716 h 4039044"/>
              <a:gd name="connsiteX8" fmla="*/ 292716 w 3666744"/>
              <a:gd name="connsiteY8" fmla="*/ 0 h 4039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66744" h="4039044">
                <a:moveTo>
                  <a:pt x="292716" y="0"/>
                </a:moveTo>
                <a:lnTo>
                  <a:pt x="3374028" y="0"/>
                </a:lnTo>
                <a:cubicBezTo>
                  <a:pt x="3535691" y="0"/>
                  <a:pt x="3666744" y="131053"/>
                  <a:pt x="3666744" y="292716"/>
                </a:cubicBezTo>
                <a:lnTo>
                  <a:pt x="3666744" y="3746328"/>
                </a:lnTo>
                <a:cubicBezTo>
                  <a:pt x="3666744" y="3907991"/>
                  <a:pt x="3535691" y="4039044"/>
                  <a:pt x="3374028" y="4039044"/>
                </a:cubicBezTo>
                <a:lnTo>
                  <a:pt x="292716" y="4039044"/>
                </a:lnTo>
                <a:cubicBezTo>
                  <a:pt x="131053" y="4039044"/>
                  <a:pt x="0" y="3907991"/>
                  <a:pt x="0" y="3746328"/>
                </a:cubicBezTo>
                <a:lnTo>
                  <a:pt x="0" y="292716"/>
                </a:lnTo>
                <a:cubicBezTo>
                  <a:pt x="0" y="131053"/>
                  <a:pt x="131053" y="0"/>
                  <a:pt x="292716"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5120787" y="549275"/>
            <a:ext cx="6561138" cy="578815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673C0E27-EFA9-4706-B7B3-384BAC09CA5C}" type="datetime1">
              <a:rPr lang="en-US" smtClean="0"/>
              <a:t>1/9/26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47865935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Big Numb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2242A1-A384-8CB1-904B-45EEDF23C323}"/>
              </a:ext>
            </a:extLst>
          </p:cNvPr>
          <p:cNvSpPr>
            <a:spLocks noGrp="1"/>
          </p:cNvSpPr>
          <p:nvPr>
            <p:ph type="title"/>
          </p:nvPr>
        </p:nvSpPr>
        <p:spPr>
          <a:xfrm>
            <a:off x="493776" y="4992624"/>
            <a:ext cx="11201400" cy="1225296"/>
          </a:xfrm>
        </p:spPr>
        <p:txBody>
          <a:bodyPr anchor="t">
            <a:normAutofit/>
          </a:bodyPr>
          <a:lstStyle>
            <a:lvl1pPr algn="ctr">
              <a:lnSpc>
                <a:spcPct val="120000"/>
              </a:lnSpc>
              <a:defRPr sz="2400">
                <a:solidFill>
                  <a:schemeClr val="tx2">
                    <a:lumMod val="90000"/>
                    <a:lumOff val="10000"/>
                  </a:schemeClr>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14C6FDB9-A3B3-A4DB-D081-D27ECC7043C1}"/>
              </a:ext>
            </a:extLst>
          </p:cNvPr>
          <p:cNvSpPr>
            <a:spLocks noGrp="1"/>
          </p:cNvSpPr>
          <p:nvPr>
            <p:ph type="dt" sz="half" idx="10"/>
          </p:nvPr>
        </p:nvSpPr>
        <p:spPr/>
        <p:txBody>
          <a:bodyPr/>
          <a:lstStyle/>
          <a:p>
            <a:fld id="{44A38527-6BF7-45BD-8E9C-2BDCA53716A3}" type="datetime1">
              <a:rPr lang="en-US" smtClean="0"/>
              <a:t>1/9/26</a:t>
            </a:fld>
            <a:endParaRPr lang="en-US"/>
          </a:p>
        </p:txBody>
      </p:sp>
      <p:sp>
        <p:nvSpPr>
          <p:cNvPr id="4" name="Footer Placeholder 3">
            <a:extLst>
              <a:ext uri="{FF2B5EF4-FFF2-40B4-BE49-F238E27FC236}">
                <a16:creationId xmlns:a16="http://schemas.microsoft.com/office/drawing/2014/main" id="{6D6D72DC-8ED1-FAB8-CD4C-7BDCAEA2C32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CFBFCFB0-1D5D-C25F-A74C-5CFB9C1950CF}"/>
              </a:ext>
            </a:extLst>
          </p:cNvPr>
          <p:cNvSpPr>
            <a:spLocks noGrp="1"/>
          </p:cNvSpPr>
          <p:nvPr>
            <p:ph type="sldNum" sz="quarter" idx="12"/>
          </p:nvPr>
        </p:nvSpPr>
        <p:spPr/>
        <p:txBody>
          <a:bodyPr/>
          <a:lstStyle/>
          <a:p>
            <a:fld id="{8E274F5D-21DC-40EF-8DBA-AB9BB119E939}" type="slidenum">
              <a:rPr lang="en-US" smtClean="0"/>
              <a:t>‹#›</a:t>
            </a:fld>
            <a:endParaRPr lang="en-US"/>
          </a:p>
        </p:txBody>
      </p:sp>
      <p:sp>
        <p:nvSpPr>
          <p:cNvPr id="7" name="Content Placeholder 6">
            <a:extLst>
              <a:ext uri="{FF2B5EF4-FFF2-40B4-BE49-F238E27FC236}">
                <a16:creationId xmlns:a16="http://schemas.microsoft.com/office/drawing/2014/main" id="{76F59BDE-94E7-56D6-3D7F-6145311BA2D8}"/>
              </a:ext>
            </a:extLst>
          </p:cNvPr>
          <p:cNvSpPr>
            <a:spLocks noGrp="1"/>
          </p:cNvSpPr>
          <p:nvPr>
            <p:ph sz="quarter" idx="13" hasCustomPrompt="1"/>
          </p:nvPr>
        </p:nvSpPr>
        <p:spPr>
          <a:xfrm>
            <a:off x="493776" y="786384"/>
            <a:ext cx="11201400" cy="4206240"/>
          </a:xfrm>
        </p:spPr>
        <p:txBody>
          <a:bodyPr anchor="b">
            <a:normAutofit/>
          </a:bodyPr>
          <a:lstStyle>
            <a:lvl1pPr marL="0" indent="0" algn="ctr">
              <a:buNone/>
              <a:defRPr sz="27800">
                <a:solidFill>
                  <a:schemeClr val="tx2">
                    <a:lumMod val="90000"/>
                    <a:lumOff val="10000"/>
                  </a:schemeClr>
                </a:solidFill>
              </a:defRPr>
            </a:lvl1pPr>
          </a:lstStyle>
          <a:p>
            <a:pPr lvl="0"/>
            <a:r>
              <a:rPr lang="en-US" dirty="0"/>
              <a:t>##%</a:t>
            </a:r>
          </a:p>
        </p:txBody>
      </p:sp>
    </p:spTree>
    <p:extLst>
      <p:ext uri="{BB962C8B-B14F-4D97-AF65-F5344CB8AC3E}">
        <p14:creationId xmlns:p14="http://schemas.microsoft.com/office/powerpoint/2010/main" val="39530828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Big Number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2242A1-A384-8CB1-904B-45EEDF23C323}"/>
              </a:ext>
            </a:extLst>
          </p:cNvPr>
          <p:cNvSpPr>
            <a:spLocks noGrp="1"/>
          </p:cNvSpPr>
          <p:nvPr>
            <p:ph type="title"/>
          </p:nvPr>
        </p:nvSpPr>
        <p:spPr>
          <a:xfrm>
            <a:off x="493776" y="4992624"/>
            <a:ext cx="11201400" cy="1225296"/>
          </a:xfrm>
        </p:spPr>
        <p:txBody>
          <a:bodyPr anchor="t">
            <a:normAutofit/>
          </a:bodyPr>
          <a:lstStyle>
            <a:lvl1pPr algn="ctr">
              <a:lnSpc>
                <a:spcPct val="120000"/>
              </a:lnSpc>
              <a:defRPr sz="2800">
                <a:solidFill>
                  <a:schemeClr val="tx1"/>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14C6FDB9-A3B3-A4DB-D081-D27ECC7043C1}"/>
              </a:ext>
            </a:extLst>
          </p:cNvPr>
          <p:cNvSpPr>
            <a:spLocks noGrp="1"/>
          </p:cNvSpPr>
          <p:nvPr>
            <p:ph type="dt" sz="half" idx="10"/>
          </p:nvPr>
        </p:nvSpPr>
        <p:spPr/>
        <p:txBody>
          <a:bodyPr/>
          <a:lstStyle/>
          <a:p>
            <a:fld id="{FAE2D2C4-0829-4B37-AFA9-97EED5EA275A}" type="datetime1">
              <a:rPr lang="en-US" smtClean="0"/>
              <a:t>1/9/26</a:t>
            </a:fld>
            <a:endParaRPr lang="en-US"/>
          </a:p>
        </p:txBody>
      </p:sp>
      <p:sp>
        <p:nvSpPr>
          <p:cNvPr id="4" name="Footer Placeholder 3">
            <a:extLst>
              <a:ext uri="{FF2B5EF4-FFF2-40B4-BE49-F238E27FC236}">
                <a16:creationId xmlns:a16="http://schemas.microsoft.com/office/drawing/2014/main" id="{6D6D72DC-8ED1-FAB8-CD4C-7BDCAEA2C32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CFBFCFB0-1D5D-C25F-A74C-5CFB9C1950CF}"/>
              </a:ext>
            </a:extLst>
          </p:cNvPr>
          <p:cNvSpPr>
            <a:spLocks noGrp="1"/>
          </p:cNvSpPr>
          <p:nvPr>
            <p:ph type="sldNum" sz="quarter" idx="12"/>
          </p:nvPr>
        </p:nvSpPr>
        <p:spPr/>
        <p:txBody>
          <a:bodyPr/>
          <a:lstStyle/>
          <a:p>
            <a:fld id="{8E274F5D-21DC-40EF-8DBA-AB9BB119E939}" type="slidenum">
              <a:rPr lang="en-US" smtClean="0"/>
              <a:t>‹#›</a:t>
            </a:fld>
            <a:endParaRPr lang="en-US"/>
          </a:p>
        </p:txBody>
      </p:sp>
      <p:sp>
        <p:nvSpPr>
          <p:cNvPr id="7" name="Content Placeholder 6">
            <a:extLst>
              <a:ext uri="{FF2B5EF4-FFF2-40B4-BE49-F238E27FC236}">
                <a16:creationId xmlns:a16="http://schemas.microsoft.com/office/drawing/2014/main" id="{76F59BDE-94E7-56D6-3D7F-6145311BA2D8}"/>
              </a:ext>
            </a:extLst>
          </p:cNvPr>
          <p:cNvSpPr>
            <a:spLocks noGrp="1"/>
          </p:cNvSpPr>
          <p:nvPr>
            <p:ph sz="quarter" idx="13" hasCustomPrompt="1"/>
          </p:nvPr>
        </p:nvSpPr>
        <p:spPr>
          <a:xfrm>
            <a:off x="493776" y="786384"/>
            <a:ext cx="11201400" cy="4206240"/>
          </a:xfrm>
        </p:spPr>
        <p:txBody>
          <a:bodyPr anchor="b">
            <a:normAutofit/>
          </a:bodyPr>
          <a:lstStyle>
            <a:lvl1pPr marL="0" indent="0" algn="ctr">
              <a:buNone/>
              <a:defRPr sz="27800">
                <a:solidFill>
                  <a:schemeClr val="tx1"/>
                </a:solidFill>
              </a:defRPr>
            </a:lvl1pPr>
          </a:lstStyle>
          <a:p>
            <a:pPr lvl="0"/>
            <a:r>
              <a:rPr lang="en-US" dirty="0"/>
              <a:t>##%</a:t>
            </a:r>
          </a:p>
        </p:txBody>
      </p:sp>
    </p:spTree>
    <p:extLst>
      <p:ext uri="{BB962C8B-B14F-4D97-AF65-F5344CB8AC3E}">
        <p14:creationId xmlns:p14="http://schemas.microsoft.com/office/powerpoint/2010/main" val="154724040"/>
      </p:ext>
    </p:extLst>
  </p:cSld>
  <p:clrMapOvr>
    <a:overrideClrMapping bg1="lt1" tx1="dk1" bg2="lt2" tx2="dk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Big Number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2242A1-A384-8CB1-904B-45EEDF23C323}"/>
              </a:ext>
            </a:extLst>
          </p:cNvPr>
          <p:cNvSpPr>
            <a:spLocks noGrp="1"/>
          </p:cNvSpPr>
          <p:nvPr>
            <p:ph type="title"/>
          </p:nvPr>
        </p:nvSpPr>
        <p:spPr>
          <a:xfrm>
            <a:off x="429768" y="4809744"/>
            <a:ext cx="5897880" cy="1353312"/>
          </a:xfrm>
        </p:spPr>
        <p:txBody>
          <a:bodyPr vert="horz" lIns="91440" tIns="45720" rIns="91440" bIns="45720" rtlCol="0" anchor="t">
            <a:normAutofit/>
          </a:bodyPr>
          <a:lstStyle>
            <a:lvl1pPr>
              <a:lnSpc>
                <a:spcPct val="120000"/>
              </a:lnSpc>
              <a:defRPr lang="en-US" sz="2800" dirty="0">
                <a:solidFill>
                  <a:schemeClr val="tx2">
                    <a:lumMod val="90000"/>
                    <a:lumOff val="10000"/>
                  </a:schemeClr>
                </a:solidFill>
              </a:defRPr>
            </a:lvl1pPr>
          </a:lstStyle>
          <a:p>
            <a:pPr lvl="0"/>
            <a:r>
              <a:rPr lang="en-US" dirty="0"/>
              <a:t>Click to edit Master title style</a:t>
            </a:r>
          </a:p>
        </p:txBody>
      </p:sp>
      <p:sp>
        <p:nvSpPr>
          <p:cNvPr id="3" name="Date Placeholder 2">
            <a:extLst>
              <a:ext uri="{FF2B5EF4-FFF2-40B4-BE49-F238E27FC236}">
                <a16:creationId xmlns:a16="http://schemas.microsoft.com/office/drawing/2014/main" id="{14C6FDB9-A3B3-A4DB-D081-D27ECC7043C1}"/>
              </a:ext>
            </a:extLst>
          </p:cNvPr>
          <p:cNvSpPr>
            <a:spLocks noGrp="1"/>
          </p:cNvSpPr>
          <p:nvPr>
            <p:ph type="dt" sz="half" idx="10"/>
          </p:nvPr>
        </p:nvSpPr>
        <p:spPr/>
        <p:txBody>
          <a:bodyPr/>
          <a:lstStyle/>
          <a:p>
            <a:fld id="{DE13353C-D70D-4D92-85A4-BE6E7FCC2830}" type="datetime1">
              <a:rPr lang="en-US" smtClean="0"/>
              <a:t>1/9/26</a:t>
            </a:fld>
            <a:endParaRPr lang="en-US"/>
          </a:p>
        </p:txBody>
      </p:sp>
      <p:sp>
        <p:nvSpPr>
          <p:cNvPr id="4" name="Footer Placeholder 3">
            <a:extLst>
              <a:ext uri="{FF2B5EF4-FFF2-40B4-BE49-F238E27FC236}">
                <a16:creationId xmlns:a16="http://schemas.microsoft.com/office/drawing/2014/main" id="{6D6D72DC-8ED1-FAB8-CD4C-7BDCAEA2C32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CFBFCFB0-1D5D-C25F-A74C-5CFB9C1950CF}"/>
              </a:ext>
            </a:extLst>
          </p:cNvPr>
          <p:cNvSpPr>
            <a:spLocks noGrp="1"/>
          </p:cNvSpPr>
          <p:nvPr>
            <p:ph type="sldNum" sz="quarter" idx="12"/>
          </p:nvPr>
        </p:nvSpPr>
        <p:spPr/>
        <p:txBody>
          <a:bodyPr/>
          <a:lstStyle/>
          <a:p>
            <a:fld id="{8E274F5D-21DC-40EF-8DBA-AB9BB119E939}" type="slidenum">
              <a:rPr lang="en-US" smtClean="0"/>
              <a:t>‹#›</a:t>
            </a:fld>
            <a:endParaRPr lang="en-US"/>
          </a:p>
        </p:txBody>
      </p:sp>
      <p:sp>
        <p:nvSpPr>
          <p:cNvPr id="7" name="Content Placeholder 6">
            <a:extLst>
              <a:ext uri="{FF2B5EF4-FFF2-40B4-BE49-F238E27FC236}">
                <a16:creationId xmlns:a16="http://schemas.microsoft.com/office/drawing/2014/main" id="{76F59BDE-94E7-56D6-3D7F-6145311BA2D8}"/>
              </a:ext>
            </a:extLst>
          </p:cNvPr>
          <p:cNvSpPr>
            <a:spLocks noGrp="1"/>
          </p:cNvSpPr>
          <p:nvPr>
            <p:ph sz="quarter" idx="13" hasCustomPrompt="1"/>
          </p:nvPr>
        </p:nvSpPr>
        <p:spPr>
          <a:xfrm>
            <a:off x="429768" y="603504"/>
            <a:ext cx="11201400" cy="4206240"/>
          </a:xfrm>
        </p:spPr>
        <p:txBody>
          <a:bodyPr vert="horz" lIns="91440" tIns="45720" rIns="91440" bIns="45720" rtlCol="0" anchor="b">
            <a:normAutofit/>
          </a:bodyPr>
          <a:lstStyle>
            <a:lvl1pPr marL="0" indent="0">
              <a:lnSpc>
                <a:spcPct val="90000"/>
              </a:lnSpc>
              <a:spcBef>
                <a:spcPts val="0"/>
              </a:spcBef>
              <a:buNone/>
              <a:defRPr lang="en-US" sz="27800" dirty="0">
                <a:solidFill>
                  <a:schemeClr val="tx2">
                    <a:lumMod val="90000"/>
                    <a:lumOff val="10000"/>
                  </a:schemeClr>
                </a:solidFill>
              </a:defRPr>
            </a:lvl1pPr>
          </a:lstStyle>
          <a:p>
            <a:pPr lvl="0"/>
            <a:r>
              <a:rPr lang="en-US" dirty="0"/>
              <a:t>##%</a:t>
            </a:r>
          </a:p>
        </p:txBody>
      </p:sp>
    </p:spTree>
    <p:extLst>
      <p:ext uri="{BB962C8B-B14F-4D97-AF65-F5344CB8AC3E}">
        <p14:creationId xmlns:p14="http://schemas.microsoft.com/office/powerpoint/2010/main" val="388486897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dirty="0"/>
              <a:t>Click to edit Master title style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267622C3-A8C0-4CE4-AFAA-25D23CB3242F}" type="datetime1">
              <a:rPr lang="en-US" smtClean="0"/>
              <a:t>1/9/26</a:t>
            </a:fld>
            <a:endParaRPr lang="en-US"/>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8E274F5D-21DC-40EF-8DBA-AB9BB119E939}" type="slidenum">
              <a:rPr lang="en-US" smtClean="0"/>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12648" y="630936"/>
            <a:ext cx="8266176" cy="5605272"/>
          </a:xfrm>
        </p:spPr>
        <p:txBody>
          <a:bodyPr anchor="ctr">
            <a:normAutofit/>
          </a:bodyPr>
          <a:lstStyle>
            <a:lvl1pPr marL="0" indent="0">
              <a:lnSpc>
                <a:spcPct val="100000"/>
              </a:lnSpc>
              <a:buNone/>
              <a:defRPr sz="5400" b="1"/>
            </a:lvl1pPr>
            <a:lvl2pPr marL="228600" indent="0">
              <a:lnSpc>
                <a:spcPct val="100000"/>
              </a:lnSpc>
              <a:buNone/>
              <a:defRPr sz="4800" b="1"/>
            </a:lvl2pPr>
            <a:lvl3pPr marL="457200" indent="0">
              <a:lnSpc>
                <a:spcPct val="100000"/>
              </a:lnSpc>
              <a:buNone/>
              <a:defRPr sz="4400" b="1"/>
            </a:lvl3pPr>
            <a:lvl4pPr marL="685800" indent="0">
              <a:lnSpc>
                <a:spcPct val="100000"/>
              </a:lnSpc>
              <a:buNone/>
              <a:defRPr sz="4000" b="1"/>
            </a:lvl4pPr>
            <a:lvl5pPr marL="914400" indent="0">
              <a:lnSpc>
                <a:spcPct val="100000"/>
              </a:lnSpc>
              <a:buNone/>
              <a:defRPr sz="3600" b="1"/>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29275079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cSld name="Statem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dirty="0"/>
              <a:t>Click to edit Master title style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CB9B6EAC-4E38-4BC4-964B-55A6571A4EBF}" type="datetime1">
              <a:rPr lang="en-US" smtClean="0"/>
              <a:t>1/9/26</a:t>
            </a:fld>
            <a:endParaRPr lang="en-US"/>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8E274F5D-21DC-40EF-8DBA-AB9BB119E939}" type="slidenum">
              <a:rPr lang="en-US" smtClean="0"/>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12648" y="1929384"/>
            <a:ext cx="8266176" cy="4142232"/>
          </a:xfrm>
        </p:spPr>
        <p:txBody>
          <a:bodyPr anchor="b">
            <a:normAutofit/>
          </a:bodyPr>
          <a:lstStyle>
            <a:lvl1pPr marL="0" indent="0">
              <a:lnSpc>
                <a:spcPct val="100000"/>
              </a:lnSpc>
              <a:buNone/>
              <a:defRPr sz="5000" b="1"/>
            </a:lvl1pPr>
            <a:lvl2pPr marL="228600" indent="0">
              <a:lnSpc>
                <a:spcPct val="100000"/>
              </a:lnSpc>
              <a:buNone/>
              <a:defRPr sz="4400" b="1"/>
            </a:lvl2pPr>
            <a:lvl3pPr marL="457200" indent="0">
              <a:lnSpc>
                <a:spcPct val="100000"/>
              </a:lnSpc>
              <a:buNone/>
              <a:defRPr sz="4000" b="1"/>
            </a:lvl3pPr>
            <a:lvl4pPr marL="685800" indent="0">
              <a:lnSpc>
                <a:spcPct val="100000"/>
              </a:lnSpc>
              <a:buNone/>
              <a:defRPr sz="3600" b="1"/>
            </a:lvl4pPr>
            <a:lvl5pPr marL="914400" indent="0">
              <a:lnSpc>
                <a:spcPct val="100000"/>
              </a:lnSpc>
              <a:buNone/>
              <a:defRPr sz="3200" b="1"/>
            </a:lvl5pPr>
          </a:lstStyle>
          <a:p>
            <a:pPr lvl="0"/>
            <a:r>
              <a:rPr lang="en-US"/>
              <a:t>Click to edit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5704954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cSld name="Statem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dirty="0"/>
              <a:t>Click to edit Master title style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9CB2DDD8-66B1-484C-ABC1-3F6C2E131531}" type="datetime1">
              <a:rPr lang="en-US" smtClean="0"/>
              <a:t>1/9/26</a:t>
            </a:fld>
            <a:endParaRPr lang="en-US"/>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8E274F5D-21DC-40EF-8DBA-AB9BB119E939}" type="slidenum">
              <a:rPr lang="en-US" smtClean="0"/>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12648" y="548640"/>
            <a:ext cx="8266176" cy="5605272"/>
          </a:xfrm>
        </p:spPr>
        <p:txBody>
          <a:bodyPr anchor="t">
            <a:normAutofit/>
          </a:bodyPr>
          <a:lstStyle>
            <a:lvl1pPr marL="0" indent="0">
              <a:lnSpc>
                <a:spcPct val="100000"/>
              </a:lnSpc>
              <a:buNone/>
              <a:defRPr sz="5000" b="1"/>
            </a:lvl1pPr>
            <a:lvl2pPr marL="228600" indent="0">
              <a:lnSpc>
                <a:spcPct val="100000"/>
              </a:lnSpc>
              <a:buNone/>
              <a:defRPr sz="4400" b="1"/>
            </a:lvl2pPr>
            <a:lvl3pPr marL="457200" indent="0">
              <a:lnSpc>
                <a:spcPct val="100000"/>
              </a:lnSpc>
              <a:buNone/>
              <a:defRPr sz="4000" b="1"/>
            </a:lvl3pPr>
            <a:lvl4pPr marL="685800" indent="0">
              <a:lnSpc>
                <a:spcPct val="100000"/>
              </a:lnSpc>
              <a:buNone/>
              <a:defRPr sz="3600" b="1"/>
            </a:lvl4pPr>
            <a:lvl5pPr marL="914400" indent="0">
              <a:lnSpc>
                <a:spcPct val="100000"/>
              </a:lnSpc>
              <a:buNone/>
              <a:defRPr sz="3200" b="1"/>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8074924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1542D-3EA5-35E3-406E-8496EA7D4045}"/>
              </a:ext>
            </a:extLst>
          </p:cNvPr>
          <p:cNvSpPr>
            <a:spLocks noGrp="1"/>
          </p:cNvSpPr>
          <p:nvPr>
            <p:ph type="title" hasCustomPrompt="1"/>
          </p:nvPr>
        </p:nvSpPr>
        <p:spPr>
          <a:xfrm>
            <a:off x="1636776" y="5276088"/>
            <a:ext cx="9061704" cy="466344"/>
          </a:xfrm>
        </p:spPr>
        <p:txBody>
          <a:bodyPr anchor="t">
            <a:normAutofit/>
          </a:bodyPr>
          <a:lstStyle>
            <a:lvl1pPr>
              <a:lnSpc>
                <a:spcPct val="120000"/>
              </a:lnSpc>
              <a:defRPr sz="2200" b="1">
                <a:solidFill>
                  <a:schemeClr val="tx2">
                    <a:lumMod val="75000"/>
                    <a:lumOff val="25000"/>
                  </a:schemeClr>
                </a:solidFill>
              </a:defRPr>
            </a:lvl1pPr>
          </a:lstStyle>
          <a:p>
            <a:r>
              <a:rPr lang="en-US" dirty="0"/>
              <a:t>Quote Author</a:t>
            </a:r>
          </a:p>
        </p:txBody>
      </p:sp>
      <p:sp>
        <p:nvSpPr>
          <p:cNvPr id="7" name="Content Placeholder 6">
            <a:extLst>
              <a:ext uri="{FF2B5EF4-FFF2-40B4-BE49-F238E27FC236}">
                <a16:creationId xmlns:a16="http://schemas.microsoft.com/office/drawing/2014/main" id="{1BBD3F2A-2B85-D7B7-24A2-D01A281CD792}"/>
              </a:ext>
            </a:extLst>
          </p:cNvPr>
          <p:cNvSpPr>
            <a:spLocks noGrp="1"/>
          </p:cNvSpPr>
          <p:nvPr>
            <p:ph sz="quarter" idx="13" hasCustomPrompt="1"/>
          </p:nvPr>
        </p:nvSpPr>
        <p:spPr>
          <a:xfrm>
            <a:off x="1499616" y="1828800"/>
            <a:ext cx="9198864" cy="2871216"/>
          </a:xfrm>
        </p:spPr>
        <p:txBody>
          <a:bodyPr anchor="ctr">
            <a:normAutofit/>
          </a:bodyPr>
          <a:lstStyle>
            <a:lvl1pPr marL="137160" indent="-137160">
              <a:lnSpc>
                <a:spcPct val="100000"/>
              </a:lnSpc>
              <a:spcBef>
                <a:spcPts val="0"/>
              </a:spcBef>
              <a:buFont typeface="Arial" panose="020B0604020202020204" pitchFamily="34" charset="0"/>
              <a:buNone/>
              <a:defRPr sz="4000"/>
            </a:lvl1pPr>
          </a:lstStyle>
          <a:p>
            <a:pPr lvl="0"/>
            <a:r>
              <a:rPr lang="en-US" dirty="0"/>
              <a:t>Click to edit Quote</a:t>
            </a:r>
          </a:p>
        </p:txBody>
      </p:sp>
      <p:sp>
        <p:nvSpPr>
          <p:cNvPr id="3" name="Date Placeholder 2">
            <a:extLst>
              <a:ext uri="{FF2B5EF4-FFF2-40B4-BE49-F238E27FC236}">
                <a16:creationId xmlns:a16="http://schemas.microsoft.com/office/drawing/2014/main" id="{5E4CA6F2-8C52-8488-999E-FEF7877BAFC3}"/>
              </a:ext>
            </a:extLst>
          </p:cNvPr>
          <p:cNvSpPr>
            <a:spLocks noGrp="1"/>
          </p:cNvSpPr>
          <p:nvPr>
            <p:ph type="dt" sz="half" idx="10"/>
          </p:nvPr>
        </p:nvSpPr>
        <p:spPr/>
        <p:txBody>
          <a:bodyPr/>
          <a:lstStyle/>
          <a:p>
            <a:fld id="{E66CBEC5-37D0-4E5C-8671-D7D2A06BE21B}" type="datetime1">
              <a:rPr lang="en-US" smtClean="0"/>
              <a:t>1/9/26</a:t>
            </a:fld>
            <a:endParaRPr lang="en-US"/>
          </a:p>
        </p:txBody>
      </p:sp>
      <p:sp>
        <p:nvSpPr>
          <p:cNvPr id="4" name="Footer Placeholder 3">
            <a:extLst>
              <a:ext uri="{FF2B5EF4-FFF2-40B4-BE49-F238E27FC236}">
                <a16:creationId xmlns:a16="http://schemas.microsoft.com/office/drawing/2014/main" id="{A4AFB98B-06E5-997A-53DA-CC0E6A618ED8}"/>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1159DD64-9865-92B3-BED2-F770E9763D7C}"/>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227127835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Quote 2">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3351F96B-ED98-BF55-D2B0-047000EF48E1}"/>
              </a:ext>
            </a:extLst>
          </p:cNvPr>
          <p:cNvSpPr/>
          <p:nvPr/>
        </p:nvSpPr>
        <p:spPr>
          <a:xfrm>
            <a:off x="806386" y="760151"/>
            <a:ext cx="10579222" cy="5337698"/>
          </a:xfrm>
          <a:prstGeom prst="roundRect">
            <a:avLst>
              <a:gd name="adj" fmla="val 6093"/>
            </a:avLst>
          </a:pr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0131542D-3EA5-35E3-406E-8496EA7D4045}"/>
              </a:ext>
            </a:extLst>
          </p:cNvPr>
          <p:cNvSpPr>
            <a:spLocks noGrp="1"/>
          </p:cNvSpPr>
          <p:nvPr>
            <p:ph type="title" hasCustomPrompt="1"/>
          </p:nvPr>
        </p:nvSpPr>
        <p:spPr>
          <a:xfrm>
            <a:off x="1801368" y="5120640"/>
            <a:ext cx="8549640" cy="621792"/>
          </a:xfrm>
        </p:spPr>
        <p:txBody>
          <a:bodyPr anchor="ctr">
            <a:normAutofit/>
          </a:bodyPr>
          <a:lstStyle>
            <a:lvl1pPr>
              <a:lnSpc>
                <a:spcPct val="120000"/>
              </a:lnSpc>
              <a:defRPr sz="1800" b="1">
                <a:solidFill>
                  <a:schemeClr val="tx1"/>
                </a:solidFill>
              </a:defRPr>
            </a:lvl1pPr>
          </a:lstStyle>
          <a:p>
            <a:r>
              <a:rPr lang="en-US" dirty="0"/>
              <a:t>Quote Author</a:t>
            </a:r>
          </a:p>
        </p:txBody>
      </p:sp>
      <p:sp>
        <p:nvSpPr>
          <p:cNvPr id="7" name="Content Placeholder 6">
            <a:extLst>
              <a:ext uri="{FF2B5EF4-FFF2-40B4-BE49-F238E27FC236}">
                <a16:creationId xmlns:a16="http://schemas.microsoft.com/office/drawing/2014/main" id="{1BBD3F2A-2B85-D7B7-24A2-D01A281CD792}"/>
              </a:ext>
            </a:extLst>
          </p:cNvPr>
          <p:cNvSpPr>
            <a:spLocks noGrp="1"/>
          </p:cNvSpPr>
          <p:nvPr>
            <p:ph sz="quarter" idx="13" hasCustomPrompt="1"/>
          </p:nvPr>
        </p:nvSpPr>
        <p:spPr>
          <a:xfrm>
            <a:off x="1655064" y="2093976"/>
            <a:ext cx="8695944" cy="2130552"/>
          </a:xfrm>
        </p:spPr>
        <p:txBody>
          <a:bodyPr anchor="ctr">
            <a:normAutofit/>
          </a:bodyPr>
          <a:lstStyle>
            <a:lvl1pPr marL="137160" indent="-137160">
              <a:lnSpc>
                <a:spcPct val="100000"/>
              </a:lnSpc>
              <a:spcBef>
                <a:spcPts val="0"/>
              </a:spcBef>
              <a:buFont typeface="Arial" panose="020B0604020202020204" pitchFamily="34" charset="0"/>
              <a:buNone/>
              <a:defRPr sz="3600"/>
            </a:lvl1pPr>
          </a:lstStyle>
          <a:p>
            <a:pPr lvl="0"/>
            <a:r>
              <a:rPr lang="en-US" dirty="0"/>
              <a:t>Click to edit Quote</a:t>
            </a:r>
          </a:p>
        </p:txBody>
      </p:sp>
      <p:sp>
        <p:nvSpPr>
          <p:cNvPr id="3" name="Date Placeholder 2">
            <a:extLst>
              <a:ext uri="{FF2B5EF4-FFF2-40B4-BE49-F238E27FC236}">
                <a16:creationId xmlns:a16="http://schemas.microsoft.com/office/drawing/2014/main" id="{5E4CA6F2-8C52-8488-999E-FEF7877BAFC3}"/>
              </a:ext>
            </a:extLst>
          </p:cNvPr>
          <p:cNvSpPr>
            <a:spLocks noGrp="1"/>
          </p:cNvSpPr>
          <p:nvPr>
            <p:ph type="dt" sz="half" idx="10"/>
          </p:nvPr>
        </p:nvSpPr>
        <p:spPr/>
        <p:txBody>
          <a:bodyPr/>
          <a:lstStyle/>
          <a:p>
            <a:fld id="{5246FC37-12B5-4EB9-BB05-B5E210E93FF0}" type="datetime1">
              <a:rPr lang="en-US" smtClean="0"/>
              <a:t>1/9/26</a:t>
            </a:fld>
            <a:endParaRPr lang="en-US"/>
          </a:p>
        </p:txBody>
      </p:sp>
      <p:sp>
        <p:nvSpPr>
          <p:cNvPr id="4" name="Footer Placeholder 3">
            <a:extLst>
              <a:ext uri="{FF2B5EF4-FFF2-40B4-BE49-F238E27FC236}">
                <a16:creationId xmlns:a16="http://schemas.microsoft.com/office/drawing/2014/main" id="{A4AFB98B-06E5-997A-53DA-CC0E6A618ED8}"/>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1159DD64-9865-92B3-BED2-F770E9763D7C}"/>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23919902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Quote 3">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1542D-3EA5-35E3-406E-8496EA7D4045}"/>
              </a:ext>
            </a:extLst>
          </p:cNvPr>
          <p:cNvSpPr>
            <a:spLocks noGrp="1"/>
          </p:cNvSpPr>
          <p:nvPr>
            <p:ph type="title" hasCustomPrompt="1"/>
          </p:nvPr>
        </p:nvSpPr>
        <p:spPr>
          <a:xfrm>
            <a:off x="598556" y="4965192"/>
            <a:ext cx="9450699" cy="1289304"/>
          </a:xfrm>
        </p:spPr>
        <p:txBody>
          <a:bodyPr anchor="b">
            <a:normAutofit/>
          </a:bodyPr>
          <a:lstStyle>
            <a:lvl1pPr>
              <a:lnSpc>
                <a:spcPct val="120000"/>
              </a:lnSpc>
              <a:defRPr sz="1800" b="1">
                <a:solidFill>
                  <a:schemeClr val="tx1"/>
                </a:solidFill>
              </a:defRPr>
            </a:lvl1pPr>
          </a:lstStyle>
          <a:p>
            <a:r>
              <a:rPr lang="en-US" dirty="0"/>
              <a:t>Quote Author</a:t>
            </a:r>
          </a:p>
        </p:txBody>
      </p:sp>
      <p:sp>
        <p:nvSpPr>
          <p:cNvPr id="7" name="Content Placeholder 6">
            <a:extLst>
              <a:ext uri="{FF2B5EF4-FFF2-40B4-BE49-F238E27FC236}">
                <a16:creationId xmlns:a16="http://schemas.microsoft.com/office/drawing/2014/main" id="{1BBD3F2A-2B85-D7B7-24A2-D01A281CD792}"/>
              </a:ext>
            </a:extLst>
          </p:cNvPr>
          <p:cNvSpPr>
            <a:spLocks noGrp="1"/>
          </p:cNvSpPr>
          <p:nvPr>
            <p:ph sz="quarter" idx="13" hasCustomPrompt="1"/>
          </p:nvPr>
        </p:nvSpPr>
        <p:spPr>
          <a:xfrm>
            <a:off x="429768" y="438912"/>
            <a:ext cx="9619488" cy="4526280"/>
          </a:xfrm>
        </p:spPr>
        <p:txBody>
          <a:bodyPr anchor="ctr">
            <a:normAutofit/>
          </a:bodyPr>
          <a:lstStyle>
            <a:lvl1pPr marL="164592" indent="-164592">
              <a:lnSpc>
                <a:spcPct val="100000"/>
              </a:lnSpc>
              <a:spcBef>
                <a:spcPts val="0"/>
              </a:spcBef>
              <a:buFont typeface="Arial" panose="020B0604020202020204" pitchFamily="34" charset="0"/>
              <a:buNone/>
              <a:defRPr sz="4800"/>
            </a:lvl1pPr>
          </a:lstStyle>
          <a:p>
            <a:pPr lvl="0"/>
            <a:r>
              <a:rPr lang="en-US" dirty="0"/>
              <a:t>Click to edit Quote</a:t>
            </a:r>
          </a:p>
        </p:txBody>
      </p:sp>
      <p:sp>
        <p:nvSpPr>
          <p:cNvPr id="3" name="Date Placeholder 2">
            <a:extLst>
              <a:ext uri="{FF2B5EF4-FFF2-40B4-BE49-F238E27FC236}">
                <a16:creationId xmlns:a16="http://schemas.microsoft.com/office/drawing/2014/main" id="{5E4CA6F2-8C52-8488-999E-FEF7877BAFC3}"/>
              </a:ext>
            </a:extLst>
          </p:cNvPr>
          <p:cNvSpPr>
            <a:spLocks noGrp="1"/>
          </p:cNvSpPr>
          <p:nvPr>
            <p:ph type="dt" sz="half" idx="10"/>
          </p:nvPr>
        </p:nvSpPr>
        <p:spPr/>
        <p:txBody>
          <a:bodyPr/>
          <a:lstStyle/>
          <a:p>
            <a:fld id="{A710F6F3-6829-4CDD-B3A1-8F321E27194A}" type="datetime1">
              <a:rPr lang="en-US" smtClean="0"/>
              <a:t>1/9/26</a:t>
            </a:fld>
            <a:endParaRPr lang="en-US"/>
          </a:p>
        </p:txBody>
      </p:sp>
      <p:sp>
        <p:nvSpPr>
          <p:cNvPr id="4" name="Footer Placeholder 3">
            <a:extLst>
              <a:ext uri="{FF2B5EF4-FFF2-40B4-BE49-F238E27FC236}">
                <a16:creationId xmlns:a16="http://schemas.microsoft.com/office/drawing/2014/main" id="{A4AFB98B-06E5-997A-53DA-CC0E6A618ED8}"/>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1159DD64-9865-92B3-BED2-F770E9763D7C}"/>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2584469368"/>
      </p:ext>
    </p:extLst>
  </p:cSld>
  <p:clrMapOvr>
    <a:overrideClrMapping bg1="lt1" tx1="dk1" bg2="lt2" tx2="dk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Quote 4">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1542D-3EA5-35E3-406E-8496EA7D4045}"/>
              </a:ext>
            </a:extLst>
          </p:cNvPr>
          <p:cNvSpPr>
            <a:spLocks noGrp="1"/>
          </p:cNvSpPr>
          <p:nvPr>
            <p:ph type="title" hasCustomPrompt="1"/>
          </p:nvPr>
        </p:nvSpPr>
        <p:spPr>
          <a:xfrm>
            <a:off x="598556" y="4965192"/>
            <a:ext cx="9148947" cy="1289304"/>
          </a:xfrm>
        </p:spPr>
        <p:txBody>
          <a:bodyPr anchor="b">
            <a:normAutofit/>
          </a:bodyPr>
          <a:lstStyle>
            <a:lvl1pPr>
              <a:lnSpc>
                <a:spcPct val="120000"/>
              </a:lnSpc>
              <a:defRPr sz="1800" b="1">
                <a:solidFill>
                  <a:schemeClr val="tx1"/>
                </a:solidFill>
              </a:defRPr>
            </a:lvl1pPr>
          </a:lstStyle>
          <a:p>
            <a:r>
              <a:rPr lang="en-US" dirty="0"/>
              <a:t>Quote Author</a:t>
            </a:r>
          </a:p>
        </p:txBody>
      </p:sp>
      <p:sp>
        <p:nvSpPr>
          <p:cNvPr id="7" name="Content Placeholder 6">
            <a:extLst>
              <a:ext uri="{FF2B5EF4-FFF2-40B4-BE49-F238E27FC236}">
                <a16:creationId xmlns:a16="http://schemas.microsoft.com/office/drawing/2014/main" id="{1BBD3F2A-2B85-D7B7-24A2-D01A281CD792}"/>
              </a:ext>
            </a:extLst>
          </p:cNvPr>
          <p:cNvSpPr>
            <a:spLocks noGrp="1"/>
          </p:cNvSpPr>
          <p:nvPr>
            <p:ph sz="quarter" idx="13" hasCustomPrompt="1"/>
          </p:nvPr>
        </p:nvSpPr>
        <p:spPr>
          <a:xfrm>
            <a:off x="429768" y="1179576"/>
            <a:ext cx="9317736" cy="3785616"/>
          </a:xfrm>
        </p:spPr>
        <p:txBody>
          <a:bodyPr anchor="b">
            <a:normAutofit/>
          </a:bodyPr>
          <a:lstStyle>
            <a:lvl1pPr marL="164592" indent="-164592">
              <a:lnSpc>
                <a:spcPct val="100000"/>
              </a:lnSpc>
              <a:spcBef>
                <a:spcPts val="0"/>
              </a:spcBef>
              <a:buFont typeface="Arial" panose="020B0604020202020204" pitchFamily="34" charset="0"/>
              <a:buNone/>
              <a:defRPr sz="4800"/>
            </a:lvl1pPr>
          </a:lstStyle>
          <a:p>
            <a:pPr lvl="0"/>
            <a:r>
              <a:rPr lang="en-US" dirty="0"/>
              <a:t>Click to edit Quote</a:t>
            </a:r>
          </a:p>
        </p:txBody>
      </p:sp>
      <p:sp>
        <p:nvSpPr>
          <p:cNvPr id="3" name="Date Placeholder 2">
            <a:extLst>
              <a:ext uri="{FF2B5EF4-FFF2-40B4-BE49-F238E27FC236}">
                <a16:creationId xmlns:a16="http://schemas.microsoft.com/office/drawing/2014/main" id="{5E4CA6F2-8C52-8488-999E-FEF7877BAFC3}"/>
              </a:ext>
            </a:extLst>
          </p:cNvPr>
          <p:cNvSpPr>
            <a:spLocks noGrp="1"/>
          </p:cNvSpPr>
          <p:nvPr>
            <p:ph type="dt" sz="half" idx="10"/>
          </p:nvPr>
        </p:nvSpPr>
        <p:spPr/>
        <p:txBody>
          <a:bodyPr/>
          <a:lstStyle/>
          <a:p>
            <a:fld id="{FCA6652C-AA1E-4738-883B-0336FAAA5DB1}" type="datetime1">
              <a:rPr lang="en-US" smtClean="0"/>
              <a:t>1/9/26</a:t>
            </a:fld>
            <a:endParaRPr lang="en-US"/>
          </a:p>
        </p:txBody>
      </p:sp>
      <p:sp>
        <p:nvSpPr>
          <p:cNvPr id="4" name="Footer Placeholder 3">
            <a:extLst>
              <a:ext uri="{FF2B5EF4-FFF2-40B4-BE49-F238E27FC236}">
                <a16:creationId xmlns:a16="http://schemas.microsoft.com/office/drawing/2014/main" id="{A4AFB98B-06E5-997A-53DA-CC0E6A618ED8}"/>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1159DD64-9865-92B3-BED2-F770E9763D7C}"/>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3571841457"/>
      </p:ext>
    </p:extLst>
  </p:cSld>
  <p:clrMapOvr>
    <a:overrideClrMapping bg1="lt1" tx1="dk1" bg2="lt2" tx2="dk2" accent1="accent1" accent2="accent2" accent3="accent3" accent4="accent4" accent5="accent5" accent6="accent6" hlink="hlink" folHlink="folHlink"/>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7" y="294248"/>
            <a:ext cx="11164825" cy="958480"/>
          </a:xfrm>
        </p:spPr>
        <p:txBody>
          <a:bodyPr/>
          <a:lstStyle/>
          <a:p>
            <a:r>
              <a:rPr lang="en-US" dirty="0"/>
              <a:t>Click to edit Master title style</a:t>
            </a:r>
          </a:p>
        </p:txBody>
      </p:sp>
      <p:sp>
        <p:nvSpPr>
          <p:cNvPr id="9" name="Text Placeholder 8">
            <a:extLst>
              <a:ext uri="{FF2B5EF4-FFF2-40B4-BE49-F238E27FC236}">
                <a16:creationId xmlns:a16="http://schemas.microsoft.com/office/drawing/2014/main" id="{DA7BFCD9-16A4-5745-7BB3-7836095FF16B}"/>
              </a:ext>
            </a:extLst>
          </p:cNvPr>
          <p:cNvSpPr>
            <a:spLocks noGrp="1"/>
          </p:cNvSpPr>
          <p:nvPr>
            <p:ph type="body" sz="quarter" idx="13"/>
          </p:nvPr>
        </p:nvSpPr>
        <p:spPr>
          <a:xfrm>
            <a:off x="430213" y="2020825"/>
            <a:ext cx="5211762" cy="43434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10">
            <a:extLst>
              <a:ext uri="{FF2B5EF4-FFF2-40B4-BE49-F238E27FC236}">
                <a16:creationId xmlns:a16="http://schemas.microsoft.com/office/drawing/2014/main" id="{F30EDC57-7D17-D4C8-5C60-A44A480EA997}"/>
              </a:ext>
            </a:extLst>
          </p:cNvPr>
          <p:cNvSpPr>
            <a:spLocks noGrp="1"/>
          </p:cNvSpPr>
          <p:nvPr>
            <p:ph type="body" sz="quarter" idx="14"/>
          </p:nvPr>
        </p:nvSpPr>
        <p:spPr>
          <a:xfrm>
            <a:off x="6381750" y="2020824"/>
            <a:ext cx="5213350" cy="43434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020F56A5-925A-45AB-8491-C696F304662B}" type="datetime1">
              <a:rPr lang="en-US" smtClean="0"/>
              <a:t>1/9/26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164284832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429768" y="276166"/>
            <a:ext cx="11164824" cy="976562"/>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429767" y="1380744"/>
            <a:ext cx="5212080"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1" name="Text Placeholder 10">
            <a:extLst>
              <a:ext uri="{FF2B5EF4-FFF2-40B4-BE49-F238E27FC236}">
                <a16:creationId xmlns:a16="http://schemas.microsoft.com/office/drawing/2014/main" id="{7B5BB1DC-4DAA-D220-25A9-5752C158FDD3}"/>
              </a:ext>
            </a:extLst>
          </p:cNvPr>
          <p:cNvSpPr>
            <a:spLocks noGrp="1"/>
          </p:cNvSpPr>
          <p:nvPr>
            <p:ph type="body" sz="quarter" idx="13"/>
          </p:nvPr>
        </p:nvSpPr>
        <p:spPr>
          <a:xfrm>
            <a:off x="430213" y="2020888"/>
            <a:ext cx="5211762" cy="43434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382512" y="1380744"/>
            <a:ext cx="5212080"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3" name="Text Placeholder 12">
            <a:extLst>
              <a:ext uri="{FF2B5EF4-FFF2-40B4-BE49-F238E27FC236}">
                <a16:creationId xmlns:a16="http://schemas.microsoft.com/office/drawing/2014/main" id="{BAB67A04-5E8D-18C5-D47A-A5B5CFE568A1}"/>
              </a:ext>
            </a:extLst>
          </p:cNvPr>
          <p:cNvSpPr>
            <a:spLocks noGrp="1"/>
          </p:cNvSpPr>
          <p:nvPr>
            <p:ph type="body" sz="quarter" idx="14"/>
          </p:nvPr>
        </p:nvSpPr>
        <p:spPr>
          <a:xfrm>
            <a:off x="6381750" y="2020888"/>
            <a:ext cx="5213350" cy="43434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2F882B41-9B9A-4653-8E8E-9D57A4983847}" type="datetime1">
              <a:rPr lang="en-US" smtClean="0"/>
              <a:t>1/9/26</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220031788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86C80A14-C874-4C11-943E-4B7AAF73B997}" type="datetime1">
              <a:rPr lang="en-US" smtClean="0"/>
              <a:t>1/9/26</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159737702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59A60914-BFFA-4E5B-B382-06A92C8508A8}" type="datetime1">
              <a:rPr lang="en-US" smtClean="0"/>
              <a:t>1/9/26</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292901749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429768" y="553615"/>
            <a:ext cx="3595634" cy="2212848"/>
          </a:xfrm>
        </p:spPr>
        <p:txBody>
          <a:bodyPr anchor="t">
            <a:normAutofit/>
          </a:bodyPr>
          <a:lstStyle>
            <a:lvl1pPr>
              <a:defRPr sz="3200"/>
            </a:lvl1pPr>
          </a:lstStyle>
          <a:p>
            <a:r>
              <a:rPr lang="en-US" dirty="0"/>
              <a:t>Click to edit Master title style</a:t>
            </a:r>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429769" y="2823029"/>
            <a:ext cx="3309608" cy="3481355"/>
          </a:xfrm>
        </p:spPr>
        <p:txBody>
          <a:bodyPr anchor="t">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6995" y="553616"/>
            <a:ext cx="6466741" cy="5752566"/>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E6DEE75D-2E4A-469A-9092-8B43711F5315}" type="datetime1">
              <a:rPr lang="en-US" smtClean="0"/>
              <a:t>1/9/26</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202571674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429768" y="557784"/>
            <a:ext cx="3593592" cy="2212313"/>
          </a:xfrm>
        </p:spPr>
        <p:txBody>
          <a:bodyPr anchor="t">
            <a:normAutofit/>
          </a:bodyPr>
          <a:lstStyle>
            <a:lvl1pPr>
              <a:defRPr sz="3200"/>
            </a:lvl1pPr>
          </a:lstStyle>
          <a:p>
            <a:r>
              <a:rPr lang="en-US" dirty="0"/>
              <a:t>Click to edit Master title style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429767" y="2826137"/>
            <a:ext cx="3310128"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12" name="Picture Placeholder 2">
            <a:extLst>
              <a:ext uri="{FF2B5EF4-FFF2-40B4-BE49-F238E27FC236}">
                <a16:creationId xmlns:a16="http://schemas.microsoft.com/office/drawing/2014/main" id="{ADACA751-BBB2-3E33-EA6C-54B4A7F6842B}"/>
              </a:ext>
            </a:extLst>
          </p:cNvPr>
          <p:cNvSpPr>
            <a:spLocks noGrp="1"/>
          </p:cNvSpPr>
          <p:nvPr>
            <p:ph type="pic" idx="1" hasCustomPrompt="1"/>
          </p:nvPr>
        </p:nvSpPr>
        <p:spPr>
          <a:xfrm>
            <a:off x="4502843" y="342901"/>
            <a:ext cx="7346258" cy="6172198"/>
          </a:xfrm>
          <a:custGeom>
            <a:avLst/>
            <a:gdLst>
              <a:gd name="connsiteX0" fmla="*/ 264355 w 6785782"/>
              <a:gd name="connsiteY0" fmla="*/ 0 h 6172198"/>
              <a:gd name="connsiteX1" fmla="*/ 6521427 w 6785782"/>
              <a:gd name="connsiteY1" fmla="*/ 0 h 6172198"/>
              <a:gd name="connsiteX2" fmla="*/ 6785782 w 6785782"/>
              <a:gd name="connsiteY2" fmla="*/ 264355 h 6172198"/>
              <a:gd name="connsiteX3" fmla="*/ 6785782 w 6785782"/>
              <a:gd name="connsiteY3" fmla="*/ 5907843 h 6172198"/>
              <a:gd name="connsiteX4" fmla="*/ 6521427 w 6785782"/>
              <a:gd name="connsiteY4" fmla="*/ 6172198 h 6172198"/>
              <a:gd name="connsiteX5" fmla="*/ 264355 w 6785782"/>
              <a:gd name="connsiteY5" fmla="*/ 6172198 h 6172198"/>
              <a:gd name="connsiteX6" fmla="*/ 0 w 6785782"/>
              <a:gd name="connsiteY6" fmla="*/ 5907843 h 6172198"/>
              <a:gd name="connsiteX7" fmla="*/ 0 w 6785782"/>
              <a:gd name="connsiteY7" fmla="*/ 264355 h 6172198"/>
              <a:gd name="connsiteX8" fmla="*/ 264355 w 6785782"/>
              <a:gd name="connsiteY8" fmla="*/ 0 h 6172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785782" h="6172198">
                <a:moveTo>
                  <a:pt x="264355" y="0"/>
                </a:moveTo>
                <a:lnTo>
                  <a:pt x="6521427" y="0"/>
                </a:lnTo>
                <a:cubicBezTo>
                  <a:pt x="6667426" y="0"/>
                  <a:pt x="6785782" y="118356"/>
                  <a:pt x="6785782" y="264355"/>
                </a:cubicBezTo>
                <a:lnTo>
                  <a:pt x="6785782" y="5907843"/>
                </a:lnTo>
                <a:cubicBezTo>
                  <a:pt x="6785782" y="6053842"/>
                  <a:pt x="6667426" y="6172198"/>
                  <a:pt x="6521427" y="6172198"/>
                </a:cubicBezTo>
                <a:lnTo>
                  <a:pt x="264355" y="6172198"/>
                </a:lnTo>
                <a:cubicBezTo>
                  <a:pt x="118356" y="6172198"/>
                  <a:pt x="0" y="6053842"/>
                  <a:pt x="0" y="5907843"/>
                </a:cubicBezTo>
                <a:lnTo>
                  <a:pt x="0" y="264355"/>
                </a:lnTo>
                <a:cubicBezTo>
                  <a:pt x="0" y="118356"/>
                  <a:pt x="118356" y="0"/>
                  <a:pt x="264355" y="0"/>
                </a:cubicBezTo>
                <a:close/>
              </a:path>
            </a:pathLst>
          </a:custGeom>
          <a:blipFill dpi="0" rotWithShape="1">
            <a:blip r:embed="rId2">
              <a:alphaModFix amt="60000"/>
            </a:blip>
            <a:srcRect/>
            <a:stretch>
              <a:fillRect/>
            </a:stretch>
          </a:blipFill>
        </p:spPr>
        <p:txBody>
          <a:bodyPr wrap="square">
            <a:noAutofit/>
          </a:bodyPr>
          <a:lstStyle>
            <a:lvl1pPr marL="0" indent="0">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F1E6FD38-01FF-4539-8A35-AB19E4D5C3A7}" type="datetime1">
              <a:rPr lang="en-US" smtClean="0"/>
              <a:t>1/9/26</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233293236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Conclusion">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429768"/>
            <a:ext cx="10890374" cy="1627632"/>
          </a:xfrm>
        </p:spPr>
        <p:txBody>
          <a:bodyPr anchor="t">
            <a:normAutofit/>
          </a:bodyPr>
          <a:lstStyle>
            <a:lvl1pPr>
              <a:defRPr sz="5400"/>
            </a:lvl1pPr>
          </a:lstStyle>
          <a:p>
            <a:r>
              <a:rPr lang="en-US" dirty="0"/>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429768" y="3264408"/>
            <a:ext cx="10890374" cy="283464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E28C5BFC-EF85-4C2B-8809-2F9E7D76A143}" type="datetime1">
              <a:rPr lang="en-US" smtClean="0"/>
              <a:t>1/9/26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77977519"/>
      </p:ext>
    </p:extLst>
  </p:cSld>
  <p:clrMapOvr>
    <a:overrideClrMapping bg1="lt1" tx1="dk1" bg2="lt2" tx2="dk2" accent1="accent1" accent2="accent2" accent3="accent3" accent4="accent4" accent5="accent5" accent6="accent6" hlink="hlink" folHlink="folHlink"/>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Conclusion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1627318"/>
            <a:ext cx="7370064" cy="1842020"/>
          </a:xfrm>
        </p:spPr>
        <p:txBody>
          <a:bodyPr anchor="b">
            <a:normAutofit/>
          </a:bodyPr>
          <a:lstStyle>
            <a:lvl1pPr>
              <a:defRPr sz="6000"/>
            </a:lvl1pPr>
          </a:lstStyle>
          <a:p>
            <a:r>
              <a:rPr lang="en-US" dirty="0"/>
              <a:t>Click to edit Master title style</a:t>
            </a:r>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429768" y="3622673"/>
            <a:ext cx="7370064" cy="2231136"/>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348805FF-0F6F-4DB7-B5D6-9BF14E40F716}" type="datetime1">
              <a:rPr lang="en-US" smtClean="0"/>
              <a:t>1/9/26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3732358366"/>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429768" y="283464"/>
            <a:ext cx="10652760" cy="96926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429768" y="1380744"/>
            <a:ext cx="10652760" cy="490118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429768" y="6519672"/>
            <a:ext cx="2843784" cy="338328"/>
          </a:xfrm>
          <a:prstGeom prst="rect">
            <a:avLst/>
          </a:prstGeom>
        </p:spPr>
        <p:txBody>
          <a:bodyPr vert="horz" lIns="91440" tIns="45720" rIns="91440" bIns="45720" rtlCol="0" anchor="ctr"/>
          <a:lstStyle>
            <a:lvl1pPr algn="l">
              <a:defRPr sz="800">
                <a:solidFill>
                  <a:schemeClr val="tx1"/>
                </a:solidFill>
              </a:defRPr>
            </a:lvl1pPr>
          </a:lstStyle>
          <a:p>
            <a:fld id="{E9D380B3-E270-4064-8D13-292A875F6C31}" type="datetime1">
              <a:rPr lang="en-US" smtClean="0"/>
              <a:t>1/9/26</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60536" y="6519672"/>
            <a:ext cx="2642616" cy="338328"/>
          </a:xfrm>
          <a:prstGeom prst="rect">
            <a:avLst/>
          </a:prstGeom>
        </p:spPr>
        <p:txBody>
          <a:bodyPr vert="horz" lIns="91440" tIns="45720" rIns="91440" bIns="45720" rtlCol="0" anchor="ctr"/>
          <a:lstStyle>
            <a:lvl1pPr algn="r">
              <a:defRPr sz="800">
                <a:solidFill>
                  <a:schemeClr val="tx1"/>
                </a:solidFill>
              </a:defRPr>
            </a:lvl1pPr>
          </a:lstStyle>
          <a:p>
            <a:r>
              <a:rPr lang="en-US"/>
              <a:t>Sample Footer Text</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475720" y="6519672"/>
            <a:ext cx="457200" cy="338328"/>
          </a:xfrm>
          <a:prstGeom prst="rect">
            <a:avLst/>
          </a:prstGeom>
        </p:spPr>
        <p:txBody>
          <a:bodyPr vert="horz" lIns="91440" tIns="45720" rIns="91440" bIns="45720" rtlCol="0" anchor="ctr"/>
          <a:lstStyle>
            <a:lvl1pPr algn="r">
              <a:defRPr sz="800">
                <a:solidFill>
                  <a:schemeClr val="tx1"/>
                </a:solidFill>
              </a:defRPr>
            </a:lvl1pPr>
          </a:lstStyle>
          <a:p>
            <a:fld id="{8E274F5D-21DC-40EF-8DBA-AB9BB119E939}" type="slidenum">
              <a:rPr lang="en-US" smtClean="0"/>
              <a:t>‹#›</a:t>
            </a:fld>
            <a:endParaRPr lang="en-US"/>
          </a:p>
        </p:txBody>
      </p:sp>
    </p:spTree>
    <p:extLst>
      <p:ext uri="{BB962C8B-B14F-4D97-AF65-F5344CB8AC3E}">
        <p14:creationId xmlns:p14="http://schemas.microsoft.com/office/powerpoint/2010/main" val="3954255174"/>
      </p:ext>
    </p:extLst>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62" r:id="rId12"/>
    <p:sldLayoutId id="2147483663" r:id="rId13"/>
    <p:sldLayoutId id="2147483664" r:id="rId14"/>
    <p:sldLayoutId id="2147483665" r:id="rId15"/>
    <p:sldLayoutId id="2147483666" r:id="rId16"/>
    <p:sldLayoutId id="2147483667" r:id="rId17"/>
    <p:sldLayoutId id="2147483668" r:id="rId18"/>
    <p:sldLayoutId id="2147483669" r:id="rId19"/>
    <p:sldLayoutId id="2147483670" r:id="rId20"/>
    <p:sldLayoutId id="2147483671" r:id="rId21"/>
    <p:sldLayoutId id="2147483672" r:id="rId22"/>
    <p:sldLayoutId id="2147483673" r:id="rId23"/>
    <p:sldLayoutId id="2147483674" r:id="rId24"/>
    <p:sldLayoutId id="2147483675" r:id="rId25"/>
    <p:sldLayoutId id="2147483676" r:id="rId26"/>
    <p:sldLayoutId id="2147483677" r:id="rId27"/>
    <p:sldLayoutId id="2147483678" r:id="rId28"/>
    <p:sldLayoutId id="2147483679" r:id="rId29"/>
    <p:sldLayoutId id="2147483680" r:id="rId30"/>
    <p:sldLayoutId id="2147483681" r:id="rId31"/>
    <p:sldLayoutId id="2147483682" r:id="rId32"/>
    <p:sldLayoutId id="2147483683" r:id="rId33"/>
    <p:sldLayoutId id="2147483684" r:id="rId34"/>
    <p:sldLayoutId id="2147483685" r:id="rId35"/>
    <p:sldLayoutId id="2147483686" r:id="rId36"/>
    <p:sldLayoutId id="2147483687" r:id="rId37"/>
    <p:sldLayoutId id="2147483688" r:id="rId38"/>
    <p:sldLayoutId id="2147483689" r:id="rId39"/>
    <p:sldLayoutId id="2147483690" r:id="rId40"/>
    <p:sldLayoutId id="2147483691" r:id="rId41"/>
    <p:sldLayoutId id="2147483692" r:id="rId42"/>
    <p:sldLayoutId id="2147483693" r:id="rId43"/>
    <p:sldLayoutId id="2147483694" r:id="rId44"/>
    <p:sldLayoutId id="2147483695" r:id="rId45"/>
    <p:sldLayoutId id="2147483696" r:id="rId46"/>
    <p:sldLayoutId id="2147483697" r:id="rId47"/>
    <p:sldLayoutId id="2147483698" r:id="rId48"/>
    <p:sldLayoutId id="2147483699" r:id="rId49"/>
    <p:sldLayoutId id="2147483700" r:id="rId50"/>
    <p:sldLayoutId id="2147483701" r:id="rId51"/>
  </p:sldLayoutIdLst>
  <p:hf sldNum="0" hdr="0" ftr="0" dt="0"/>
  <p:txStyles>
    <p:titleStyle>
      <a:lvl1pPr algn="l" defTabSz="914400" rtl="0" eaLnBrk="1" latinLnBrk="0" hangingPunct="1">
        <a:lnSpc>
          <a:spcPct val="90000"/>
        </a:lnSpc>
        <a:spcBef>
          <a:spcPct val="0"/>
        </a:spcBef>
        <a:buNone/>
        <a:defRPr sz="3200" b="0"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s://www.pexels.com/photo/stop-violence-against-women-333142/" TargetMode="Externa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4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0.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hyperlink" Target="https://cwgrowthhub.co.uk/stratford-district-smes-urged-to-attend-new-free-business-conference/" TargetMode="Externa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50.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image" Target="../media/image10.png"/><Relationship Id="rId7" Type="http://schemas.openxmlformats.org/officeDocument/2006/relationships/diagramQuickStyle" Target="../diagrams/quickStyle5.xml"/><Relationship Id="rId2" Type="http://schemas.openxmlformats.org/officeDocument/2006/relationships/notesSlide" Target="../notesSlides/notesSlide6.xml"/><Relationship Id="rId1" Type="http://schemas.openxmlformats.org/officeDocument/2006/relationships/slideLayout" Target="../slideLayouts/slideLayout19.xml"/><Relationship Id="rId6" Type="http://schemas.openxmlformats.org/officeDocument/2006/relationships/diagramLayout" Target="../diagrams/layout5.xml"/><Relationship Id="rId5" Type="http://schemas.openxmlformats.org/officeDocument/2006/relationships/diagramData" Target="../diagrams/data5.xml"/><Relationship Id="rId4" Type="http://schemas.openxmlformats.org/officeDocument/2006/relationships/hyperlink" Target="https://www.mises.org.es/2018/08/como-el-reino-unido-se-convirtio-en-un-estado-policial/" TargetMode="External"/><Relationship Id="rId9" Type="http://schemas.microsoft.com/office/2007/relationships/diagramDrawing" Target="../diagrams/drawing5.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7.xml"/><Relationship Id="rId1" Type="http://schemas.openxmlformats.org/officeDocument/2006/relationships/slideLayout" Target="../slideLayouts/slideLayout48.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8.xml"/><Relationship Id="rId1" Type="http://schemas.openxmlformats.org/officeDocument/2006/relationships/slideLayout" Target="../slideLayouts/slideLayout16.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6.xml"/></Relationships>
</file>

<file path=ppt/slides/_rels/slide10.xml.rels><?xml version="1.0" encoding="UTF-8" standalone="yes"?>
<Relationships xmlns="http://schemas.openxmlformats.org/package/2006/relationships"><Relationship Id="rId8" Type="http://schemas.openxmlformats.org/officeDocument/2006/relationships/hyperlink" Target="https://www.gov.uk/government/news/vawg-strategy-to-better-protect-children-from-misogyny-and-abuse" TargetMode="External"/><Relationship Id="rId3" Type="http://schemas.openxmlformats.org/officeDocument/2006/relationships/hyperlink" Target="https://www.college.police.uk/guidance/violence-against-women-and-girls-toolkit" TargetMode="External"/><Relationship Id="rId7" Type="http://schemas.openxmlformats.org/officeDocument/2006/relationships/hyperlink" Target="https://www.gov.uk/government/calls-for-evidence/violence-against-women-and-girls-vawg-call-for-evidence/violence-against-women-and-girls-vawg-strategy-2021-2024-call-for-evidence" TargetMode="External"/><Relationship Id="rId2" Type="http://schemas.openxmlformats.org/officeDocument/2006/relationships/notesSlide" Target="../notesSlides/notesSlide10.xml"/><Relationship Id="rId1" Type="http://schemas.openxmlformats.org/officeDocument/2006/relationships/slideLayout" Target="../slideLayouts/slideLayout36.xml"/><Relationship Id="rId6" Type="http://schemas.openxmlformats.org/officeDocument/2006/relationships/hyperlink" Target="https://www.legislation.gov.uk/ukpga/2021/17/part/1" TargetMode="External"/><Relationship Id="rId5" Type="http://schemas.openxmlformats.org/officeDocument/2006/relationships/hyperlink" Target="https://hmicfrs.justiceinspectorates.gov.uk/publications/interim-report-inspection-into-how-effectively-the-police-engage-with-women-and-girls/" TargetMode="External"/><Relationship Id="rId4" Type="http://schemas.openxmlformats.org/officeDocument/2006/relationships/hyperlink" Target="https://www.endviolenceagainstwomen.org.uk/police-still-failing-too-many-victims-inspectorate-finds/" TargetMode="External"/><Relationship Id="rId9" Type="http://schemas.openxmlformats.org/officeDocument/2006/relationships/hyperlink" Target="https://www.nao.org.uk/press-releases/governments-efforts-to-address-violence-against-women-and-girls-have-not-yet-improved-outcomes-for-victims/" TargetMode="External"/></Relationships>
</file>

<file path=ppt/slides/_rels/slide1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hyperlink" Target="https://news.npcc.police.uk/releases/call-to-action-as-violence-against-women-and-girls-epidemic-deepens-1" TargetMode="External"/><Relationship Id="rId7" Type="http://schemas.openxmlformats.org/officeDocument/2006/relationships/hyperlink" Target="https://womensaid.org.uk/womens-aid-respond-to-policing-reforms-announced-by-home" TargetMode="External"/><Relationship Id="rId2" Type="http://schemas.openxmlformats.org/officeDocument/2006/relationships/notesSlide" Target="../notesSlides/notesSlide11.xml"/><Relationship Id="rId1" Type="http://schemas.openxmlformats.org/officeDocument/2006/relationships/slideLayout" Target="../slideLayouts/slideLayout51.xml"/><Relationship Id="rId6" Type="http://schemas.openxmlformats.org/officeDocument/2006/relationships/hyperlink" Target="https://commonslibrary.parliament.uk/research-briefings/cdp-2024-0183/" TargetMode="External"/><Relationship Id="rId5" Type="http://schemas.openxmlformats.org/officeDocument/2006/relationships/hyperlink" Target="https://www.ons.gov.uk/peoplepopulationandcommunity/crimeandjustice/articles/violenceagainstwomenandgirls/researchupdatenovember2023" TargetMode="External"/><Relationship Id="rId4" Type="http://schemas.openxmlformats.org/officeDocument/2006/relationships/hyperlink" Target="https://news.npcc.police.uk/releases/npcc-statement-on-police-funding-settlement" TargetMode="External"/><Relationship Id="rId9"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6CA32978-1B2D-8023-87FD-0881BEAB288F}"/>
              </a:ext>
            </a:extLst>
          </p:cNvPr>
          <p:cNvSpPr>
            <a:spLocks noGrp="1"/>
          </p:cNvSpPr>
          <p:nvPr>
            <p:ph type="subTitle" idx="1"/>
          </p:nvPr>
        </p:nvSpPr>
        <p:spPr>
          <a:xfrm>
            <a:off x="593124" y="4361934"/>
            <a:ext cx="11244649" cy="2126733"/>
          </a:xfrm>
        </p:spPr>
        <p:txBody>
          <a:bodyPr>
            <a:noAutofit/>
          </a:bodyPr>
          <a:lstStyle/>
          <a:p>
            <a:r>
              <a:rPr lang="en-GB" sz="2400" b="1" dirty="0">
                <a:latin typeface="Arial Nova" panose="020B0504020202020204" pitchFamily="34" charset="0"/>
              </a:rPr>
              <a:t>“How effective is the UK policing response to violence against women and girls (VAWG) and what systemic reforms are needed to ensure consistent protection, justice and prevention across all communities?”</a:t>
            </a:r>
          </a:p>
        </p:txBody>
      </p:sp>
      <p:pic>
        <p:nvPicPr>
          <p:cNvPr id="5" name="Picture Placeholder 4" descr="A person with a bloody hand&#10;&#10;AI-generated content may be incorrect.">
            <a:extLst>
              <a:ext uri="{FF2B5EF4-FFF2-40B4-BE49-F238E27FC236}">
                <a16:creationId xmlns:a16="http://schemas.microsoft.com/office/drawing/2014/main" id="{726D76CE-0DE2-784E-2DA5-C5624960BA99}"/>
              </a:ext>
            </a:extLst>
          </p:cNvPr>
          <p:cNvPicPr>
            <a:picLocks noGrp="1" noChangeAspect="1"/>
          </p:cNvPicPr>
          <p:nvPr>
            <p:ph type="pic" sz="quarter" idx="13"/>
          </p:nvPr>
        </p:nvPicPr>
        <p:blipFill>
          <a:blip r:embed="rId3">
            <a:extLst>
              <a:ext uri="{837473B0-CC2E-450A-ABE3-18F120FF3D39}">
                <a1611:picAttrSrcUrl xmlns:a1611="http://schemas.microsoft.com/office/drawing/2016/11/main" r:id="rId4"/>
              </a:ext>
            </a:extLst>
          </a:blip>
          <a:srcRect t="18760" b="18760"/>
          <a:stretch>
            <a:fillRect/>
          </a:stretch>
        </p:blipFill>
        <p:spPr>
          <a:xfrm>
            <a:off x="1466850" y="0"/>
            <a:ext cx="9258300" cy="3856348"/>
          </a:xfrm>
        </p:spPr>
      </p:pic>
      <p:sp>
        <p:nvSpPr>
          <p:cNvPr id="7" name="TextBox 6">
            <a:extLst>
              <a:ext uri="{FF2B5EF4-FFF2-40B4-BE49-F238E27FC236}">
                <a16:creationId xmlns:a16="http://schemas.microsoft.com/office/drawing/2014/main" id="{7A6270C5-7F22-A12C-60A3-1ABD538CBCBB}"/>
              </a:ext>
            </a:extLst>
          </p:cNvPr>
          <p:cNvSpPr txBox="1"/>
          <p:nvPr/>
        </p:nvSpPr>
        <p:spPr>
          <a:xfrm>
            <a:off x="5583277" y="6108348"/>
            <a:ext cx="6390420" cy="369332"/>
          </a:xfrm>
          <a:prstGeom prst="rect">
            <a:avLst/>
          </a:prstGeom>
          <a:noFill/>
        </p:spPr>
        <p:txBody>
          <a:bodyPr wrap="square">
            <a:spAutoFit/>
          </a:bodyPr>
          <a:lstStyle/>
          <a:p>
            <a:r>
              <a:rPr lang="en-GB" b="1" i="0" u="none" strike="noStrike" dirty="0">
                <a:effectLst/>
                <a:latin typeface="Arial" panose="020B0604020202020204" pitchFamily="34" charset="0"/>
              </a:rPr>
              <a:t>Louisa O’Neill 2245487@student.uwtsd.ac.uk</a:t>
            </a:r>
            <a:endParaRPr lang="en-GB" b="1" dirty="0"/>
          </a:p>
        </p:txBody>
      </p:sp>
    </p:spTree>
    <p:extLst>
      <p:ext uri="{BB962C8B-B14F-4D97-AF65-F5344CB8AC3E}">
        <p14:creationId xmlns:p14="http://schemas.microsoft.com/office/powerpoint/2010/main" val="12782935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0EDE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2DC798-29F5-9AD1-B227-8BD518691EA4}"/>
              </a:ext>
            </a:extLst>
          </p:cNvPr>
          <p:cNvSpPr>
            <a:spLocks noGrp="1"/>
          </p:cNvSpPr>
          <p:nvPr>
            <p:ph type="title"/>
          </p:nvPr>
        </p:nvSpPr>
        <p:spPr>
          <a:xfrm>
            <a:off x="476754" y="257400"/>
            <a:ext cx="11238491" cy="772909"/>
          </a:xfrm>
        </p:spPr>
        <p:txBody>
          <a:bodyPr vert="horz" lIns="91440" tIns="45720" rIns="91440" bIns="45720" rtlCol="0" anchor="t">
            <a:normAutofit/>
          </a:bodyPr>
          <a:lstStyle/>
          <a:p>
            <a:pPr algn="ctr"/>
            <a:r>
              <a:rPr lang="en-GB" b="1" kern="1200" dirty="0">
                <a:latin typeface="Arial Nova" panose="020B0504020202020204" pitchFamily="34" charset="0"/>
              </a:rPr>
              <a:t>What is Violence Against Women and Girls (VAWG)?</a:t>
            </a:r>
          </a:p>
        </p:txBody>
      </p:sp>
      <p:sp>
        <p:nvSpPr>
          <p:cNvPr id="3" name="Content Placeholder 2">
            <a:extLst>
              <a:ext uri="{FF2B5EF4-FFF2-40B4-BE49-F238E27FC236}">
                <a16:creationId xmlns:a16="http://schemas.microsoft.com/office/drawing/2014/main" id="{E5E14599-2EB7-B9C4-8E0C-77185CCEAA36}"/>
              </a:ext>
            </a:extLst>
          </p:cNvPr>
          <p:cNvSpPr>
            <a:spLocks noGrp="1"/>
          </p:cNvSpPr>
          <p:nvPr>
            <p:ph type="body" sz="half" idx="2"/>
          </p:nvPr>
        </p:nvSpPr>
        <p:spPr>
          <a:xfrm>
            <a:off x="429769" y="2823029"/>
            <a:ext cx="3309608" cy="3481355"/>
          </a:xfrm>
        </p:spPr>
        <p:txBody>
          <a:bodyPr vert="horz" lIns="91440" tIns="45720" rIns="91440" bIns="45720" rtlCol="0" anchor="t">
            <a:normAutofit/>
          </a:bodyPr>
          <a:lstStyle/>
          <a:p>
            <a:endParaRPr lang="en-GB" kern="1200" dirty="0">
              <a:latin typeface="+mn-lt"/>
              <a:ea typeface="+mn-ea"/>
              <a:cs typeface="+mn-cs"/>
            </a:endParaRPr>
          </a:p>
          <a:p>
            <a:endParaRPr lang="en-GB" kern="1200" dirty="0">
              <a:latin typeface="+mn-lt"/>
              <a:ea typeface="+mn-ea"/>
              <a:cs typeface="+mn-cs"/>
            </a:endParaRPr>
          </a:p>
        </p:txBody>
      </p:sp>
      <p:graphicFrame>
        <p:nvGraphicFramePr>
          <p:cNvPr id="7" name="TextBox 4">
            <a:extLst>
              <a:ext uri="{FF2B5EF4-FFF2-40B4-BE49-F238E27FC236}">
                <a16:creationId xmlns:a16="http://schemas.microsoft.com/office/drawing/2014/main" id="{561A3FF6-D6A5-B36F-4982-FE20D5AB0EAA}"/>
              </a:ext>
            </a:extLst>
          </p:cNvPr>
          <p:cNvGraphicFramePr/>
          <p:nvPr>
            <p:extLst>
              <p:ext uri="{D42A27DB-BD31-4B8C-83A1-F6EECF244321}">
                <p14:modId xmlns:p14="http://schemas.microsoft.com/office/powerpoint/2010/main" val="1972171399"/>
              </p:ext>
            </p:extLst>
          </p:nvPr>
        </p:nvGraphicFramePr>
        <p:xfrm>
          <a:off x="3063497" y="1388593"/>
          <a:ext cx="6376717" cy="47675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0936623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0EDE6"/>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58A2616-FFBC-6C48-61D3-F2C703F1E90B}"/>
              </a:ext>
            </a:extLst>
          </p:cNvPr>
          <p:cNvSpPr txBox="1"/>
          <p:nvPr/>
        </p:nvSpPr>
        <p:spPr>
          <a:xfrm>
            <a:off x="829012" y="593502"/>
            <a:ext cx="11483189" cy="964842"/>
          </a:xfrm>
          <a:prstGeom prst="rect">
            <a:avLst/>
          </a:prstGeom>
        </p:spPr>
        <p:txBody>
          <a:bodyPr vert="horz" lIns="91440" tIns="45720" rIns="91440" bIns="45720" rtlCol="0" anchor="b">
            <a:normAutofit/>
          </a:bodyPr>
          <a:lstStyle/>
          <a:p>
            <a:pPr algn="ctr">
              <a:lnSpc>
                <a:spcPct val="90000"/>
              </a:lnSpc>
              <a:spcBef>
                <a:spcPct val="0"/>
              </a:spcBef>
              <a:spcAft>
                <a:spcPts val="150"/>
              </a:spcAft>
            </a:pPr>
            <a:r>
              <a:rPr lang="en-GB" sz="3200" b="1" dirty="0">
                <a:latin typeface="Arial Nova" panose="020B0504020202020204" pitchFamily="34" charset="0"/>
              </a:rPr>
              <a:t>The Domestic Abuse Act 2021</a:t>
            </a:r>
          </a:p>
          <a:p>
            <a:pPr>
              <a:lnSpc>
                <a:spcPct val="90000"/>
              </a:lnSpc>
              <a:spcBef>
                <a:spcPct val="0"/>
              </a:spcBef>
              <a:spcAft>
                <a:spcPts val="150"/>
              </a:spcAft>
            </a:pPr>
            <a:endParaRPr lang="en-GB" sz="3200" b="0" kern="1200" dirty="0">
              <a:effectLst/>
              <a:latin typeface="+mj-lt"/>
              <a:ea typeface="+mj-ea"/>
              <a:cs typeface="+mj-cs"/>
            </a:endParaRPr>
          </a:p>
        </p:txBody>
      </p:sp>
      <p:graphicFrame>
        <p:nvGraphicFramePr>
          <p:cNvPr id="7" name="TextBox 4">
            <a:extLst>
              <a:ext uri="{FF2B5EF4-FFF2-40B4-BE49-F238E27FC236}">
                <a16:creationId xmlns:a16="http://schemas.microsoft.com/office/drawing/2014/main" id="{41A30400-A813-F416-66BF-6D2DEEB7FD98}"/>
              </a:ext>
            </a:extLst>
          </p:cNvPr>
          <p:cNvGraphicFramePr/>
          <p:nvPr>
            <p:extLst>
              <p:ext uri="{D42A27DB-BD31-4B8C-83A1-F6EECF244321}">
                <p14:modId xmlns:p14="http://schemas.microsoft.com/office/powerpoint/2010/main" val="3480007965"/>
              </p:ext>
            </p:extLst>
          </p:nvPr>
        </p:nvGraphicFramePr>
        <p:xfrm>
          <a:off x="429768" y="1380744"/>
          <a:ext cx="6858000" cy="49834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 name="Picture 11" descr="A black and white logo&#10;&#10;AI-generated content may be incorrect.">
            <a:extLst>
              <a:ext uri="{FF2B5EF4-FFF2-40B4-BE49-F238E27FC236}">
                <a16:creationId xmlns:a16="http://schemas.microsoft.com/office/drawing/2014/main" id="{8CE0709C-B38B-E5FC-69E3-15F4EBEEFBB0}"/>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7079807" y="2150772"/>
            <a:ext cx="4989726" cy="3326484"/>
          </a:xfrm>
          <a:prstGeom prst="rect">
            <a:avLst/>
          </a:prstGeom>
        </p:spPr>
      </p:pic>
    </p:spTree>
    <p:extLst>
      <p:ext uri="{BB962C8B-B14F-4D97-AF65-F5344CB8AC3E}">
        <p14:creationId xmlns:p14="http://schemas.microsoft.com/office/powerpoint/2010/main" val="7330644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0EDE6"/>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EC63AE1-DC05-0325-37FB-1B9E3B576D99}"/>
              </a:ext>
            </a:extLst>
          </p:cNvPr>
          <p:cNvSpPr txBox="1"/>
          <p:nvPr/>
        </p:nvSpPr>
        <p:spPr>
          <a:xfrm>
            <a:off x="545678" y="-205933"/>
            <a:ext cx="10652760" cy="969264"/>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3200" b="1" kern="1200" dirty="0">
                <a:effectLst/>
                <a:latin typeface="Arial Nova" panose="020B0504020202020204" pitchFamily="34" charset="0"/>
                <a:ea typeface="+mj-ea"/>
                <a:cs typeface="+mj-cs"/>
              </a:rPr>
              <a:t>United Kingdom VAWG Strategy</a:t>
            </a:r>
          </a:p>
        </p:txBody>
      </p:sp>
      <p:graphicFrame>
        <p:nvGraphicFramePr>
          <p:cNvPr id="10" name="TextBox 4">
            <a:extLst>
              <a:ext uri="{FF2B5EF4-FFF2-40B4-BE49-F238E27FC236}">
                <a16:creationId xmlns:a16="http://schemas.microsoft.com/office/drawing/2014/main" id="{04D81790-1B13-6FAF-BBE3-57486612542C}"/>
              </a:ext>
            </a:extLst>
          </p:cNvPr>
          <p:cNvGraphicFramePr/>
          <p:nvPr>
            <p:extLst>
              <p:ext uri="{D42A27DB-BD31-4B8C-83A1-F6EECF244321}">
                <p14:modId xmlns:p14="http://schemas.microsoft.com/office/powerpoint/2010/main" val="4127296305"/>
              </p:ext>
            </p:extLst>
          </p:nvPr>
        </p:nvGraphicFramePr>
        <p:xfrm>
          <a:off x="4971245" y="3830109"/>
          <a:ext cx="9079607" cy="26437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1D23879D-6362-DD89-E9B1-9666007070AD}"/>
              </a:ext>
            </a:extLst>
          </p:cNvPr>
          <p:cNvSpPr txBox="1"/>
          <p:nvPr/>
        </p:nvSpPr>
        <p:spPr>
          <a:xfrm>
            <a:off x="1840970" y="1028343"/>
            <a:ext cx="8062175" cy="6186309"/>
          </a:xfrm>
          <a:prstGeom prst="rect">
            <a:avLst/>
          </a:prstGeom>
          <a:noFill/>
        </p:spPr>
        <p:txBody>
          <a:bodyPr wrap="square" rtlCol="0">
            <a:spAutoFit/>
          </a:bodyPr>
          <a:lstStyle/>
          <a:p>
            <a:r>
              <a:rPr lang="en-GB" dirty="0">
                <a:latin typeface="Arial Nova" panose="020B0504020202020204" pitchFamily="34" charset="0"/>
              </a:rPr>
              <a:t>The VAWG Strategy builds on earlier government strategies (since 2010) and compliments other policies like the Domestic Abuse Act. It recognises that violence against women and girls is both a crime and a form of discrimination/human rights violation, requiring sustained societal change as well as law enforcement action.</a:t>
            </a:r>
          </a:p>
          <a:p>
            <a:r>
              <a:rPr lang="en-GB" dirty="0">
                <a:latin typeface="Arial Nova" panose="020B0504020202020204" pitchFamily="34" charset="0"/>
              </a:rPr>
              <a:t> </a:t>
            </a:r>
          </a:p>
          <a:p>
            <a:r>
              <a:rPr lang="en-GB" dirty="0">
                <a:latin typeface="Arial Nova" panose="020B0504020202020204" pitchFamily="34" charset="0"/>
              </a:rPr>
              <a:t>The strategy aims to:</a:t>
            </a:r>
          </a:p>
          <a:p>
            <a:pPr marL="285750" lvl="0" indent="-285750">
              <a:buFont typeface="Arial" panose="020B0604020202020204" pitchFamily="34" charset="0"/>
              <a:buChar char="•"/>
            </a:pPr>
            <a:r>
              <a:rPr lang="en-GB" dirty="0">
                <a:latin typeface="Arial Nova" panose="020B0504020202020204" pitchFamily="34" charset="0"/>
              </a:rPr>
              <a:t>Prevent abuse before it happens by tackling attitudes, behaviours and societal norms that enable violence (e.g., through education on healthy relationships and early intervention). </a:t>
            </a:r>
          </a:p>
          <a:p>
            <a:pPr marL="285750" lvl="0" indent="-285750">
              <a:buFont typeface="Arial" panose="020B0604020202020204" pitchFamily="34" charset="0"/>
              <a:buChar char="•"/>
            </a:pPr>
            <a:endParaRPr lang="en-GB" dirty="0">
              <a:latin typeface="Arial Nova" panose="020B0504020202020204" pitchFamily="34" charset="0"/>
            </a:endParaRPr>
          </a:p>
          <a:p>
            <a:pPr marL="285750" lvl="0" indent="-285750">
              <a:buFont typeface="Arial" panose="020B0604020202020204" pitchFamily="34" charset="0"/>
              <a:buChar char="•"/>
            </a:pPr>
            <a:r>
              <a:rPr lang="en-GB" dirty="0">
                <a:latin typeface="Arial Nova" panose="020B0504020202020204" pitchFamily="34" charset="0"/>
              </a:rPr>
              <a:t>Support victims with accessible, trauma-informed services across health, social care, housing and justice systems. </a:t>
            </a:r>
          </a:p>
          <a:p>
            <a:pPr marL="285750" lvl="0" indent="-285750">
              <a:buFont typeface="Arial" panose="020B0604020202020204" pitchFamily="34" charset="0"/>
              <a:buChar char="•"/>
            </a:pPr>
            <a:endParaRPr lang="en-GB" dirty="0">
              <a:latin typeface="Arial Nova" panose="020B0504020202020204" pitchFamily="34" charset="0"/>
            </a:endParaRPr>
          </a:p>
          <a:p>
            <a:pPr marL="285750" lvl="0" indent="-285750">
              <a:buFont typeface="Arial" panose="020B0604020202020204" pitchFamily="34" charset="0"/>
              <a:buChar char="•"/>
            </a:pPr>
            <a:r>
              <a:rPr lang="en-GB" dirty="0">
                <a:latin typeface="Arial Nova" panose="020B0504020202020204" pitchFamily="34" charset="0"/>
              </a:rPr>
              <a:t>Pursue the offenders by strengthening policing, improving criminal justice responses, specialist investigation units. </a:t>
            </a:r>
          </a:p>
          <a:p>
            <a:pPr lvl="0"/>
            <a:endParaRPr lang="en-GB" dirty="0">
              <a:latin typeface="Arial Nova" panose="020B0504020202020204" pitchFamily="34" charset="0"/>
            </a:endParaRPr>
          </a:p>
          <a:p>
            <a:r>
              <a:rPr lang="en-GB" b="1" dirty="0">
                <a:latin typeface="Arial Nova" panose="020B0504020202020204" pitchFamily="34" charset="0"/>
              </a:rPr>
              <a:t>“At least 1 in 12 women are victims of gender-based violence every year and 20% of all police recorded crime related to violence against women and girls (VAWG) in 2022-23.” </a:t>
            </a:r>
            <a:r>
              <a:rPr lang="en-GB" sz="1200" dirty="0"/>
              <a:t>(NPCC, 2024a)</a:t>
            </a:r>
            <a:endParaRPr lang="en-US" sz="1200" b="1" dirty="0">
              <a:latin typeface="Arial Nova" panose="020B0504020202020204" pitchFamily="34" charset="0"/>
            </a:endParaRPr>
          </a:p>
          <a:p>
            <a:pPr lvl="0"/>
            <a:endParaRPr lang="en-GB" dirty="0"/>
          </a:p>
          <a:p>
            <a:endParaRPr lang="en-US" dirty="0"/>
          </a:p>
        </p:txBody>
      </p:sp>
    </p:spTree>
    <p:extLst>
      <p:ext uri="{BB962C8B-B14F-4D97-AF65-F5344CB8AC3E}">
        <p14:creationId xmlns:p14="http://schemas.microsoft.com/office/powerpoint/2010/main" val="1477260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0EDE6"/>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B5B0779-AF05-0A8C-D414-DA8EFB9FA731}"/>
              </a:ext>
            </a:extLst>
          </p:cNvPr>
          <p:cNvSpPr txBox="1"/>
          <p:nvPr/>
        </p:nvSpPr>
        <p:spPr>
          <a:xfrm>
            <a:off x="429768" y="429768"/>
            <a:ext cx="10890374" cy="1627632"/>
          </a:xfrm>
          <a:prstGeom prst="rect">
            <a:avLst/>
          </a:prstGeom>
        </p:spPr>
        <p:txBody>
          <a:bodyPr vert="horz" lIns="91440" tIns="45720" rIns="91440" bIns="45720" rtlCol="0" anchor="t">
            <a:normAutofit/>
          </a:bodyPr>
          <a:lstStyle/>
          <a:p>
            <a:pPr algn="ctr">
              <a:lnSpc>
                <a:spcPct val="90000"/>
              </a:lnSpc>
              <a:spcBef>
                <a:spcPct val="0"/>
              </a:spcBef>
              <a:spcAft>
                <a:spcPts val="150"/>
              </a:spcAft>
            </a:pPr>
            <a:r>
              <a:rPr lang="en-US" sz="3200" b="1" kern="1200" dirty="0">
                <a:effectLst/>
                <a:latin typeface="Arial Nova" panose="020B0504020202020204" pitchFamily="34" charset="0"/>
                <a:ea typeface="+mj-ea"/>
                <a:cs typeface="+mj-cs"/>
              </a:rPr>
              <a:t>Why Police Effectiveness Matters</a:t>
            </a:r>
          </a:p>
        </p:txBody>
      </p:sp>
      <p:graphicFrame>
        <p:nvGraphicFramePr>
          <p:cNvPr id="6" name="TextBox 3">
            <a:extLst>
              <a:ext uri="{FF2B5EF4-FFF2-40B4-BE49-F238E27FC236}">
                <a16:creationId xmlns:a16="http://schemas.microsoft.com/office/drawing/2014/main" id="{6B577613-48A9-2C43-148C-9471DE253711}"/>
              </a:ext>
            </a:extLst>
          </p:cNvPr>
          <p:cNvGraphicFramePr/>
          <p:nvPr>
            <p:extLst>
              <p:ext uri="{D42A27DB-BD31-4B8C-83A1-F6EECF244321}">
                <p14:modId xmlns:p14="http://schemas.microsoft.com/office/powerpoint/2010/main" val="152940810"/>
              </p:ext>
            </p:extLst>
          </p:nvPr>
        </p:nvGraphicFramePr>
        <p:xfrm>
          <a:off x="867650" y="2311371"/>
          <a:ext cx="10890374" cy="28346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323208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0EDE6"/>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BDF76E2-8F00-2DF6-8EE0-EA44FA45F2B6}"/>
              </a:ext>
            </a:extLst>
          </p:cNvPr>
          <p:cNvSpPr txBox="1"/>
          <p:nvPr/>
        </p:nvSpPr>
        <p:spPr>
          <a:xfrm>
            <a:off x="4820076" y="320040"/>
            <a:ext cx="6766560" cy="932688"/>
          </a:xfrm>
          <a:prstGeom prst="rect">
            <a:avLst/>
          </a:prstGeom>
        </p:spPr>
        <p:txBody>
          <a:bodyPr vert="horz" lIns="91440" tIns="45720" rIns="91440" bIns="45720" rtlCol="0" anchor="b">
            <a:normAutofit/>
          </a:bodyPr>
          <a:lstStyle/>
          <a:p>
            <a:pPr algn="ctr">
              <a:lnSpc>
                <a:spcPct val="90000"/>
              </a:lnSpc>
              <a:spcBef>
                <a:spcPct val="0"/>
              </a:spcBef>
              <a:spcAft>
                <a:spcPts val="150"/>
              </a:spcAft>
            </a:pPr>
            <a:r>
              <a:rPr lang="en-US" sz="3200" b="1" kern="1200" dirty="0">
                <a:effectLst/>
                <a:latin typeface="Arial Nova" panose="020B0504020202020204" pitchFamily="34" charset="0"/>
                <a:ea typeface="+mj-ea"/>
                <a:cs typeface="+mj-cs"/>
              </a:rPr>
              <a:t>Positive Developments in Policing</a:t>
            </a:r>
          </a:p>
        </p:txBody>
      </p:sp>
      <p:pic>
        <p:nvPicPr>
          <p:cNvPr id="7" name="Picture Placeholder 6" descr="A person in a yellow jacket&#10;&#10;AI-generated content may be incorrect.">
            <a:extLst>
              <a:ext uri="{FF2B5EF4-FFF2-40B4-BE49-F238E27FC236}">
                <a16:creationId xmlns:a16="http://schemas.microsoft.com/office/drawing/2014/main" id="{1A7BA76A-F0E6-F7B6-5DC6-346FC9F42A60}"/>
              </a:ext>
            </a:extLst>
          </p:cNvPr>
          <p:cNvPicPr>
            <a:picLocks noGrp="1" noChangeAspect="1"/>
          </p:cNvPicPr>
          <p:nvPr>
            <p:ph type="pic" sz="quarter" idx="13"/>
          </p:nvPr>
        </p:nvPicPr>
        <p:blipFill>
          <a:blip r:embed="rId3">
            <a:extLst>
              <a:ext uri="{837473B0-CC2E-450A-ABE3-18F120FF3D39}">
                <a1611:picAttrSrcUrl xmlns:a1611="http://schemas.microsoft.com/office/drawing/2016/11/main" r:id="rId4"/>
              </a:ext>
            </a:extLst>
          </a:blip>
          <a:srcRect l="28157" r="28157"/>
          <a:stretch>
            <a:fillRect/>
          </a:stretch>
        </p:blipFill>
        <p:spPr>
          <a:xfrm>
            <a:off x="339725" y="344488"/>
            <a:ext cx="3808413" cy="6172200"/>
          </a:xfrm>
        </p:spPr>
      </p:pic>
      <p:graphicFrame>
        <p:nvGraphicFramePr>
          <p:cNvPr id="6" name="TextBox 3">
            <a:extLst>
              <a:ext uri="{FF2B5EF4-FFF2-40B4-BE49-F238E27FC236}">
                <a16:creationId xmlns:a16="http://schemas.microsoft.com/office/drawing/2014/main" id="{A579790C-FFE0-B4C4-8AE9-16A2505396FA}"/>
              </a:ext>
            </a:extLst>
          </p:cNvPr>
          <p:cNvGraphicFramePr/>
          <p:nvPr>
            <p:extLst>
              <p:ext uri="{D42A27DB-BD31-4B8C-83A1-F6EECF244321}">
                <p14:modId xmlns:p14="http://schemas.microsoft.com/office/powerpoint/2010/main" val="4242745877"/>
              </p:ext>
            </p:extLst>
          </p:nvPr>
        </p:nvGraphicFramePr>
        <p:xfrm>
          <a:off x="4820076" y="1380744"/>
          <a:ext cx="6766560" cy="498348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1239023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0EDE6"/>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B4ADF1C-C144-B7C9-195B-84F4724C4E6A}"/>
              </a:ext>
            </a:extLst>
          </p:cNvPr>
          <p:cNvSpPr txBox="1"/>
          <p:nvPr/>
        </p:nvSpPr>
        <p:spPr>
          <a:xfrm>
            <a:off x="2950546" y="108772"/>
            <a:ext cx="6466741" cy="1151617"/>
          </a:xfrm>
          <a:prstGeom prst="rect">
            <a:avLst/>
          </a:prstGeom>
        </p:spPr>
        <p:txBody>
          <a:bodyPr vert="horz" lIns="91440" tIns="45720" rIns="91440" bIns="45720" rtlCol="0" anchor="t">
            <a:normAutofit/>
          </a:bodyPr>
          <a:lstStyle/>
          <a:p>
            <a:pPr algn="ctr">
              <a:lnSpc>
                <a:spcPct val="90000"/>
              </a:lnSpc>
              <a:spcBef>
                <a:spcPct val="0"/>
              </a:spcBef>
              <a:spcAft>
                <a:spcPts val="150"/>
              </a:spcAft>
            </a:pPr>
            <a:r>
              <a:rPr lang="en-US" sz="3200" b="1" kern="1200" dirty="0">
                <a:effectLst/>
                <a:latin typeface="Arial Nova" panose="020B0504020202020204" pitchFamily="34" charset="0"/>
                <a:ea typeface="+mj-ea"/>
                <a:cs typeface="+mj-cs"/>
              </a:rPr>
              <a:t>Systemic Problems in Policing</a:t>
            </a:r>
          </a:p>
        </p:txBody>
      </p:sp>
      <p:sp>
        <p:nvSpPr>
          <p:cNvPr id="5" name="TextBox 4">
            <a:extLst>
              <a:ext uri="{FF2B5EF4-FFF2-40B4-BE49-F238E27FC236}">
                <a16:creationId xmlns:a16="http://schemas.microsoft.com/office/drawing/2014/main" id="{ECDFED06-CD7F-E0BB-F7E3-7B1FCC8AD6D7}"/>
              </a:ext>
            </a:extLst>
          </p:cNvPr>
          <p:cNvSpPr txBox="1"/>
          <p:nvPr/>
        </p:nvSpPr>
        <p:spPr>
          <a:xfrm>
            <a:off x="248591" y="998905"/>
            <a:ext cx="7893902" cy="4294463"/>
          </a:xfrm>
          <a:prstGeom prst="rect">
            <a:avLst/>
          </a:prstGeom>
        </p:spPr>
        <p:txBody>
          <a:bodyPr vert="horz" lIns="91440" tIns="45720" rIns="91440" bIns="45720" rtlCol="0" anchor="t">
            <a:normAutofit/>
          </a:bodyPr>
          <a:lstStyle/>
          <a:p>
            <a:pPr>
              <a:lnSpc>
                <a:spcPct val="120000"/>
              </a:lnSpc>
              <a:spcBef>
                <a:spcPts val="1000"/>
              </a:spcBef>
            </a:pPr>
            <a:r>
              <a:rPr lang="en-US" sz="2400" kern="1200" dirty="0">
                <a:effectLst/>
                <a:latin typeface="Arial Nova" panose="020B0504020202020204" pitchFamily="34" charset="0"/>
              </a:rPr>
              <a:t>Systemic problems in the UK regarding VAWG are widely acknowledged by official bodies such as police chiefs.</a:t>
            </a:r>
          </a:p>
          <a:p>
            <a:pPr>
              <a:lnSpc>
                <a:spcPct val="120000"/>
              </a:lnSpc>
              <a:spcBef>
                <a:spcPts val="1000"/>
              </a:spcBef>
            </a:pPr>
            <a:r>
              <a:rPr lang="en-US" sz="2400" dirty="0">
                <a:latin typeface="Arial Nova" panose="020B0504020202020204" pitchFamily="34" charset="0"/>
              </a:rPr>
              <a:t>These systemic problems can be:</a:t>
            </a:r>
            <a:endParaRPr lang="en-US" sz="2400" kern="1200" dirty="0">
              <a:effectLst/>
              <a:latin typeface="Arial Nova" panose="020B0504020202020204" pitchFamily="34" charset="0"/>
            </a:endParaRPr>
          </a:p>
        </p:txBody>
      </p:sp>
      <p:graphicFrame>
        <p:nvGraphicFramePr>
          <p:cNvPr id="9" name="TextBox 6">
            <a:extLst>
              <a:ext uri="{FF2B5EF4-FFF2-40B4-BE49-F238E27FC236}">
                <a16:creationId xmlns:a16="http://schemas.microsoft.com/office/drawing/2014/main" id="{50E8809D-E562-E8FE-06DD-370691EC5C1A}"/>
              </a:ext>
            </a:extLst>
          </p:cNvPr>
          <p:cNvGraphicFramePr/>
          <p:nvPr>
            <p:extLst>
              <p:ext uri="{D42A27DB-BD31-4B8C-83A1-F6EECF244321}">
                <p14:modId xmlns:p14="http://schemas.microsoft.com/office/powerpoint/2010/main" val="896219173"/>
              </p:ext>
            </p:extLst>
          </p:nvPr>
        </p:nvGraphicFramePr>
        <p:xfrm>
          <a:off x="2582350" y="2429714"/>
          <a:ext cx="7661788" cy="4489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629162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0EDE6"/>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EEB7492-4D5B-2F34-0947-0BF650DA8C1D}"/>
              </a:ext>
            </a:extLst>
          </p:cNvPr>
          <p:cNvSpPr txBox="1"/>
          <p:nvPr/>
        </p:nvSpPr>
        <p:spPr>
          <a:xfrm>
            <a:off x="429768" y="640080"/>
            <a:ext cx="3493008" cy="3621024"/>
          </a:xfrm>
          <a:prstGeom prst="rect">
            <a:avLst/>
          </a:prstGeom>
        </p:spPr>
        <p:txBody>
          <a:bodyPr vert="horz" lIns="91440" tIns="45720" rIns="91440" bIns="45720" rtlCol="0" anchor="t">
            <a:normAutofit/>
          </a:bodyPr>
          <a:lstStyle/>
          <a:p>
            <a:pPr>
              <a:lnSpc>
                <a:spcPct val="90000"/>
              </a:lnSpc>
              <a:spcBef>
                <a:spcPct val="0"/>
              </a:spcBef>
              <a:spcAft>
                <a:spcPts val="150"/>
              </a:spcAft>
            </a:pPr>
            <a:r>
              <a:rPr lang="en-US" sz="3200" b="0" kern="1200" dirty="0">
                <a:effectLst/>
                <a:latin typeface="+mj-lt"/>
                <a:ea typeface="+mj-ea"/>
                <a:cs typeface="+mj-cs"/>
              </a:rPr>
              <a:t>Policing Reforms. </a:t>
            </a:r>
          </a:p>
          <a:p>
            <a:pPr>
              <a:lnSpc>
                <a:spcPct val="90000"/>
              </a:lnSpc>
              <a:spcBef>
                <a:spcPct val="0"/>
              </a:spcBef>
              <a:spcAft>
                <a:spcPts val="150"/>
              </a:spcAft>
            </a:pPr>
            <a:endParaRPr lang="en-US" sz="3200" b="0" kern="1200" dirty="0">
              <a:effectLst/>
              <a:latin typeface="+mj-lt"/>
              <a:ea typeface="+mj-ea"/>
              <a:cs typeface="+mj-cs"/>
            </a:endParaRPr>
          </a:p>
          <a:p>
            <a:pPr>
              <a:lnSpc>
                <a:spcPct val="90000"/>
              </a:lnSpc>
              <a:spcBef>
                <a:spcPct val="0"/>
              </a:spcBef>
              <a:spcAft>
                <a:spcPts val="150"/>
              </a:spcAft>
            </a:pPr>
            <a:r>
              <a:rPr lang="en-US" sz="3200" b="0" kern="1200" dirty="0">
                <a:effectLst/>
                <a:latin typeface="+mj-lt"/>
                <a:ea typeface="+mj-ea"/>
                <a:cs typeface="+mj-cs"/>
              </a:rPr>
              <a:t>Why are they necessary and what reforms are needed?</a:t>
            </a:r>
          </a:p>
        </p:txBody>
      </p:sp>
      <p:graphicFrame>
        <p:nvGraphicFramePr>
          <p:cNvPr id="7" name="TextBox 4">
            <a:extLst>
              <a:ext uri="{FF2B5EF4-FFF2-40B4-BE49-F238E27FC236}">
                <a16:creationId xmlns:a16="http://schemas.microsoft.com/office/drawing/2014/main" id="{866F002D-12DD-9E39-7ED2-65C3ACBAE06A}"/>
              </a:ext>
            </a:extLst>
          </p:cNvPr>
          <p:cNvGraphicFramePr/>
          <p:nvPr>
            <p:extLst>
              <p:ext uri="{D42A27DB-BD31-4B8C-83A1-F6EECF244321}">
                <p14:modId xmlns:p14="http://schemas.microsoft.com/office/powerpoint/2010/main" val="3797815558"/>
              </p:ext>
            </p:extLst>
          </p:nvPr>
        </p:nvGraphicFramePr>
        <p:xfrm>
          <a:off x="4425696" y="640080"/>
          <a:ext cx="7159752" cy="57197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718849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0EDE6"/>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839B98-2801-03B4-06DC-A0A207FE20B0}"/>
              </a:ext>
            </a:extLst>
          </p:cNvPr>
          <p:cNvSpPr>
            <a:spLocks noGrp="1"/>
          </p:cNvSpPr>
          <p:nvPr>
            <p:ph type="title"/>
          </p:nvPr>
        </p:nvSpPr>
        <p:spPr>
          <a:xfrm>
            <a:off x="699713" y="248038"/>
            <a:ext cx="7063721" cy="1159200"/>
          </a:xfrm>
        </p:spPr>
        <p:txBody>
          <a:bodyPr vert="horz" lIns="91440" tIns="45720" rIns="91440" bIns="45720" rtlCol="0" anchor="ctr">
            <a:normAutofit/>
          </a:bodyPr>
          <a:lstStyle/>
          <a:p>
            <a:pPr>
              <a:lnSpc>
                <a:spcPct val="90000"/>
              </a:lnSpc>
            </a:pPr>
            <a:r>
              <a:rPr lang="en-US" sz="4000" kern="1200" dirty="0">
                <a:solidFill>
                  <a:srgbClr val="FFFFFF"/>
                </a:solidFill>
                <a:latin typeface="+mj-lt"/>
                <a:ea typeface="+mj-ea"/>
                <a:cs typeface="+mj-cs"/>
              </a:rPr>
              <a:t>Conclusion</a:t>
            </a:r>
          </a:p>
        </p:txBody>
      </p:sp>
      <p:graphicFrame>
        <p:nvGraphicFramePr>
          <p:cNvPr id="5" name="Content Placeholder 4">
            <a:extLst>
              <a:ext uri="{FF2B5EF4-FFF2-40B4-BE49-F238E27FC236}">
                <a16:creationId xmlns:a16="http://schemas.microsoft.com/office/drawing/2014/main" id="{171F61BE-01CD-5F5D-F3B8-343107CA5F82}"/>
              </a:ext>
            </a:extLst>
          </p:cNvPr>
          <p:cNvGraphicFramePr>
            <a:graphicFrameLocks noGrp="1"/>
          </p:cNvGraphicFramePr>
          <p:nvPr>
            <p:ph sz="quarter" idx="13"/>
            <p:extLst>
              <p:ext uri="{D42A27DB-BD31-4B8C-83A1-F6EECF244321}">
                <p14:modId xmlns:p14="http://schemas.microsoft.com/office/powerpoint/2010/main" val="4031742662"/>
              </p:ext>
              <p:ext uri="{E7BDC344-281C-4309-B0C6-D0EE65EED2A8}">
                <p202:designPr xmlns:p202="http://schemas.microsoft.com/office/powerpoint/2020/02/main">
                  <p202:designTagLst>
                    <p202:designTag name="ARCH:1:CLS" val="StackedSequentialContentTable"/>
                  </p202:designTagLst>
                </p202:designPr>
              </p:ext>
            </p:extLst>
          </p:nvPr>
        </p:nvGraphicFramePr>
        <p:xfrm>
          <a:off x="0" y="1473716"/>
          <a:ext cx="11443854" cy="10272492"/>
        </p:xfrm>
        <a:graphic>
          <a:graphicData uri="http://schemas.openxmlformats.org/drawingml/2006/table">
            <a:tbl>
              <a:tblPr bandRow="1">
                <a:noFill/>
                <a:tableStyleId>{5C22544A-7EE6-4342-B048-85BDC9FD1C3A}</a:tableStyleId>
              </a:tblPr>
              <a:tblGrid>
                <a:gridCol w="841774">
                  <a:extLst>
                    <a:ext uri="{9D8B030D-6E8A-4147-A177-3AD203B41FA5}">
                      <a16:colId xmlns:a16="http://schemas.microsoft.com/office/drawing/2014/main" val="1419820698"/>
                    </a:ext>
                  </a:extLst>
                </a:gridCol>
                <a:gridCol w="10602080">
                  <a:extLst>
                    <a:ext uri="{9D8B030D-6E8A-4147-A177-3AD203B41FA5}">
                      <a16:colId xmlns:a16="http://schemas.microsoft.com/office/drawing/2014/main" val="3775396695"/>
                    </a:ext>
                  </a:extLst>
                </a:gridCol>
              </a:tblGrid>
              <a:tr h="6559484">
                <a:tc>
                  <a:txBody>
                    <a:bodyPr/>
                    <a:lstStyle/>
                    <a:p>
                      <a:pPr algn="ctr">
                        <a:buNone/>
                      </a:pPr>
                      <a:endParaRPr lang="en-GB" sz="1400" b="1" cap="none" spc="0" dirty="0">
                        <a:solidFill>
                          <a:schemeClr val="accent1"/>
                        </a:solidFill>
                        <a:effectLst/>
                      </a:endParaRPr>
                    </a:p>
                  </a:txBody>
                  <a:tcPr marL="132680" marR="132680" marT="132680" marB="132680" anchor="ctr">
                    <a:lnL w="12700" cmpd="sng">
                      <a:noFill/>
                      <a:prstDash val="solid"/>
                    </a:lnL>
                    <a:lnR w="12700" cmpd="sng">
                      <a:noFill/>
                      <a:prstDash val="solid"/>
                    </a:lnR>
                    <a:lnT w="6350" cap="flat" cmpd="sng" algn="ctr">
                      <a:noFill/>
                      <a:prstDash val="solid"/>
                    </a:lnT>
                    <a:lnB w="6350" cap="flat" cmpd="sng" algn="ctr">
                      <a:noFill/>
                      <a:prstDash val="solid"/>
                    </a:lnB>
                    <a:noFill/>
                  </a:tcPr>
                </a:tc>
                <a:tc>
                  <a:txBody>
                    <a:bodyPr/>
                    <a:lstStyle/>
                    <a:p>
                      <a:r>
                        <a:rPr lang="en-GB" sz="1400" kern="1200" dirty="0">
                          <a:solidFill>
                            <a:schemeClr val="dk1"/>
                          </a:solidFill>
                          <a:effectLst/>
                          <a:latin typeface="Arial Nova" panose="020B0504020202020204" pitchFamily="34" charset="0"/>
                          <a:ea typeface="+mn-ea"/>
                          <a:cs typeface="+mn-cs"/>
                        </a:rPr>
                        <a:t>In conclusion, the UK policing response to Violence Against Women and Girls (VAWG) has improved in recent years, with greater awareness, specialist units, and increased focus on victim support. </a:t>
                      </a:r>
                    </a:p>
                    <a:p>
                      <a:r>
                        <a:rPr lang="en-GB" sz="1400" kern="1200" dirty="0">
                          <a:solidFill>
                            <a:schemeClr val="dk1"/>
                          </a:solidFill>
                          <a:effectLst/>
                          <a:latin typeface="Arial Nova" panose="020B0504020202020204" pitchFamily="34" charset="0"/>
                          <a:ea typeface="+mn-ea"/>
                          <a:cs typeface="+mn-cs"/>
                        </a:rPr>
                        <a:t> </a:t>
                      </a:r>
                    </a:p>
                    <a:p>
                      <a:r>
                        <a:rPr lang="en-GB" sz="1400" kern="1200" dirty="0">
                          <a:solidFill>
                            <a:schemeClr val="dk1"/>
                          </a:solidFill>
                          <a:effectLst/>
                          <a:latin typeface="Arial Nova" panose="020B0504020202020204" pitchFamily="34" charset="0"/>
                          <a:ea typeface="+mn-ea"/>
                          <a:cs typeface="+mn-cs"/>
                        </a:rPr>
                        <a:t>These developments show that VAWG is being taken more seriously by police forces and considered a serious crime.</a:t>
                      </a:r>
                    </a:p>
                    <a:p>
                      <a:r>
                        <a:rPr lang="en-GB" sz="1400" kern="1200" dirty="0">
                          <a:solidFill>
                            <a:schemeClr val="dk1"/>
                          </a:solidFill>
                          <a:effectLst/>
                          <a:latin typeface="Arial Nova" panose="020B0504020202020204" pitchFamily="34" charset="0"/>
                          <a:ea typeface="+mn-ea"/>
                          <a:cs typeface="+mn-cs"/>
                        </a:rPr>
                        <a:t> </a:t>
                      </a:r>
                    </a:p>
                    <a:p>
                      <a:r>
                        <a:rPr lang="en-GB" sz="1400" kern="1200" dirty="0">
                          <a:solidFill>
                            <a:schemeClr val="dk1"/>
                          </a:solidFill>
                          <a:effectLst/>
                          <a:latin typeface="Arial Nova" panose="020B0504020202020204" pitchFamily="34" charset="0"/>
                          <a:ea typeface="+mn-ea"/>
                          <a:cs typeface="+mn-cs"/>
                        </a:rPr>
                        <a:t>However, the overall response remains inconsistent and often ineffective, with many victims still experience poor treatment, low levels of case progression, and a lack of trust in the police, which limits access to justice and protection.</a:t>
                      </a:r>
                    </a:p>
                    <a:p>
                      <a:r>
                        <a:rPr lang="en-GB" sz="1400" kern="1200" dirty="0">
                          <a:solidFill>
                            <a:schemeClr val="dk1"/>
                          </a:solidFill>
                          <a:effectLst/>
                          <a:latin typeface="Arial Nova" panose="020B0504020202020204" pitchFamily="34" charset="0"/>
                          <a:ea typeface="+mn-ea"/>
                          <a:cs typeface="+mn-cs"/>
                        </a:rPr>
                        <a:t> </a:t>
                      </a:r>
                    </a:p>
                    <a:p>
                      <a:r>
                        <a:rPr lang="en-GB" sz="1400" kern="1200" dirty="0">
                          <a:solidFill>
                            <a:schemeClr val="dk1"/>
                          </a:solidFill>
                          <a:effectLst/>
                          <a:latin typeface="Arial Nova" panose="020B0504020202020204" pitchFamily="34" charset="0"/>
                          <a:ea typeface="+mn-ea"/>
                          <a:cs typeface="+mn-cs"/>
                        </a:rPr>
                        <a:t>A major weakness in the current system is that policing does not always meet the needs of all women equally. Women from minority and marginalised communities often face additional barriers such as fear of reporting, language difficulties, or previous negative experiences with the police. </a:t>
                      </a:r>
                    </a:p>
                    <a:p>
                      <a:r>
                        <a:rPr lang="en-GB" sz="1400" kern="1200" dirty="0">
                          <a:solidFill>
                            <a:schemeClr val="dk1"/>
                          </a:solidFill>
                          <a:effectLst/>
                          <a:latin typeface="Arial Nova" panose="020B0504020202020204" pitchFamily="34" charset="0"/>
                          <a:ea typeface="+mn-ea"/>
                          <a:cs typeface="+mn-cs"/>
                        </a:rPr>
                        <a:t> </a:t>
                      </a:r>
                    </a:p>
                    <a:p>
                      <a:r>
                        <a:rPr lang="en-GB" sz="1400" kern="1200" dirty="0">
                          <a:solidFill>
                            <a:schemeClr val="dk1"/>
                          </a:solidFill>
                          <a:effectLst/>
                          <a:latin typeface="Arial Nova" panose="020B0504020202020204" pitchFamily="34" charset="0"/>
                          <a:ea typeface="+mn-ea"/>
                          <a:cs typeface="+mn-cs"/>
                        </a:rPr>
                        <a:t>This highlights the need for a more victim-centred and trauma-informed approach that recognises different experiences and vulnerabilities.</a:t>
                      </a:r>
                    </a:p>
                    <a:p>
                      <a:r>
                        <a:rPr lang="en-GB" sz="1400" kern="1200" dirty="0">
                          <a:solidFill>
                            <a:schemeClr val="dk1"/>
                          </a:solidFill>
                          <a:effectLst/>
                          <a:latin typeface="Arial Nova" panose="020B0504020202020204" pitchFamily="34" charset="0"/>
                          <a:ea typeface="+mn-ea"/>
                          <a:cs typeface="+mn-cs"/>
                        </a:rPr>
                        <a:t> </a:t>
                      </a:r>
                    </a:p>
                    <a:p>
                      <a:r>
                        <a:rPr lang="en-GB" sz="1400" kern="1200" dirty="0">
                          <a:solidFill>
                            <a:schemeClr val="dk1"/>
                          </a:solidFill>
                          <a:effectLst/>
                          <a:latin typeface="Arial Nova" panose="020B0504020202020204" pitchFamily="34" charset="0"/>
                          <a:ea typeface="+mn-ea"/>
                          <a:cs typeface="+mn-cs"/>
                        </a:rPr>
                        <a:t>To improve consistency and effectiveness, systemic reforms are necessary. This includes better and more consistent training for officers, improved accountability across all police forces, and stronger partnerships with specialist support services. </a:t>
                      </a:r>
                    </a:p>
                    <a:p>
                      <a:r>
                        <a:rPr lang="en-GB" sz="1400" kern="1200" dirty="0">
                          <a:solidFill>
                            <a:schemeClr val="dk1"/>
                          </a:solidFill>
                          <a:effectLst/>
                          <a:latin typeface="Arial Nova" panose="020B0504020202020204" pitchFamily="34" charset="0"/>
                          <a:ea typeface="+mn-ea"/>
                          <a:cs typeface="+mn-cs"/>
                        </a:rPr>
                        <a:t> </a:t>
                      </a:r>
                    </a:p>
                    <a:p>
                      <a:r>
                        <a:rPr lang="en-GB" sz="1400" kern="1200" dirty="0">
                          <a:solidFill>
                            <a:schemeClr val="dk1"/>
                          </a:solidFill>
                          <a:effectLst/>
                          <a:latin typeface="Arial Nova" panose="020B0504020202020204" pitchFamily="34" charset="0"/>
                          <a:ea typeface="+mn-ea"/>
                          <a:cs typeface="+mn-cs"/>
                        </a:rPr>
                        <a:t>Having a greater focus on prevention, rather than only responding after harm has occurred, is also essential. Overall, without these reforms, UK policing will continue to struggle to provide equal protection, justice, and safety for all women and girls.</a:t>
                      </a:r>
                    </a:p>
                    <a:p>
                      <a:pPr algn="l">
                        <a:buNone/>
                      </a:pPr>
                      <a:endParaRPr lang="en-GB" sz="1400" dirty="0">
                        <a:latin typeface="Arial Nova" panose="020B0504020202020204" pitchFamily="34" charset="0"/>
                      </a:endParaRPr>
                    </a:p>
                    <a:p>
                      <a:pPr algn="l">
                        <a:buNone/>
                      </a:pPr>
                      <a:endParaRPr lang="en-GB" sz="1400" dirty="0">
                        <a:latin typeface="Arial Nova" panose="020B0504020202020204" pitchFamily="34" charset="0"/>
                      </a:endParaRPr>
                    </a:p>
                    <a:p>
                      <a:pPr algn="l">
                        <a:buNone/>
                      </a:pPr>
                      <a:br>
                        <a:rPr lang="en-GB" sz="1400" dirty="0">
                          <a:latin typeface="Arial Nova" panose="020B0504020202020204" pitchFamily="34" charset="0"/>
                        </a:rPr>
                      </a:br>
                      <a:br>
                        <a:rPr lang="en-GB" sz="1400" dirty="0">
                          <a:latin typeface="Arial Nova" panose="020B0504020202020204" pitchFamily="34" charset="0"/>
                        </a:rPr>
                      </a:br>
                      <a:br>
                        <a:rPr lang="en-GB" sz="1400" dirty="0">
                          <a:latin typeface="Arial Nova" panose="020B0504020202020204" pitchFamily="34" charset="0"/>
                        </a:rPr>
                      </a:br>
                      <a:endParaRPr lang="en-GB" sz="1400" b="0" cap="none" spc="0" dirty="0">
                        <a:solidFill>
                          <a:schemeClr val="tx1"/>
                        </a:solidFill>
                      </a:endParaRPr>
                    </a:p>
                  </a:txBody>
                  <a:tcPr marL="132680" marR="132680" marT="132680" marB="132680" anchor="ctr">
                    <a:lnL w="12700" cmpd="sng">
                      <a:noFill/>
                      <a:prstDash val="solid"/>
                    </a:lnL>
                    <a:lnR w="12700" cmpd="sng">
                      <a:noFill/>
                      <a:prstDash val="solid"/>
                    </a:lnR>
                    <a:lnT w="6350" cap="flat" cmpd="sng" algn="ctr">
                      <a:noFill/>
                      <a:prstDash val="solid"/>
                    </a:lnT>
                    <a:lnB w="6350" cap="flat" cmpd="sng" algn="ctr">
                      <a:noFill/>
                      <a:prstDash val="solid"/>
                    </a:lnB>
                    <a:noFill/>
                  </a:tcPr>
                </a:tc>
                <a:extLst>
                  <a:ext uri="{0D108BD9-81ED-4DB2-BD59-A6C34878D82A}">
                    <a16:rowId xmlns:a16="http://schemas.microsoft.com/office/drawing/2014/main" val="3034333085"/>
                  </a:ext>
                </a:extLst>
              </a:tr>
              <a:tr h="928252">
                <a:tc>
                  <a:txBody>
                    <a:bodyPr/>
                    <a:lstStyle/>
                    <a:p>
                      <a:pPr algn="ctr">
                        <a:buNone/>
                      </a:pPr>
                      <a:endParaRPr lang="en-GB" sz="3100" b="1" cap="none" spc="0">
                        <a:solidFill>
                          <a:schemeClr val="accent1"/>
                        </a:solidFill>
                        <a:effectLst/>
                      </a:endParaRPr>
                    </a:p>
                  </a:txBody>
                  <a:tcPr marL="132680" marR="132680" marT="132680" marB="132680" anchor="ctr">
                    <a:lnL w="12700" cmpd="sng">
                      <a:noFill/>
                      <a:prstDash val="solid"/>
                    </a:lnL>
                    <a:lnR w="12700" cmpd="sng">
                      <a:noFill/>
                      <a:prstDash val="solid"/>
                    </a:lnR>
                    <a:lnT w="6350" cap="flat" cmpd="sng" algn="ctr">
                      <a:noFill/>
                      <a:prstDash val="solid"/>
                    </a:lnT>
                    <a:lnB w="6350" cap="flat" cmpd="sng" algn="ctr">
                      <a:noFill/>
                      <a:prstDash val="solid"/>
                    </a:lnB>
                    <a:noFill/>
                  </a:tcPr>
                </a:tc>
                <a:tc>
                  <a:txBody>
                    <a:bodyPr/>
                    <a:lstStyle/>
                    <a:p>
                      <a:pPr algn="l">
                        <a:buNone/>
                      </a:pPr>
                      <a:endParaRPr lang="en-GB" sz="1900" b="0" cap="none" spc="0" dirty="0">
                        <a:solidFill>
                          <a:schemeClr val="tx1"/>
                        </a:solidFill>
                      </a:endParaRPr>
                    </a:p>
                  </a:txBody>
                  <a:tcPr marL="132680" marR="132680" marT="132680" marB="132680" anchor="ctr">
                    <a:lnL w="12700" cmpd="sng">
                      <a:noFill/>
                      <a:prstDash val="solid"/>
                    </a:lnL>
                    <a:lnR w="12700" cmpd="sng">
                      <a:noFill/>
                      <a:prstDash val="solid"/>
                    </a:lnR>
                    <a:lnT w="6350" cap="flat" cmpd="sng" algn="ctr">
                      <a:noFill/>
                      <a:prstDash val="solid"/>
                    </a:lnT>
                    <a:lnB w="6350" cap="flat" cmpd="sng" algn="ctr">
                      <a:noFill/>
                      <a:prstDash val="solid"/>
                    </a:lnB>
                    <a:noFill/>
                  </a:tcPr>
                </a:tc>
                <a:extLst>
                  <a:ext uri="{0D108BD9-81ED-4DB2-BD59-A6C34878D82A}">
                    <a16:rowId xmlns:a16="http://schemas.microsoft.com/office/drawing/2014/main" val="407242016"/>
                  </a:ext>
                </a:extLst>
              </a:tr>
              <a:tr h="928252">
                <a:tc>
                  <a:txBody>
                    <a:bodyPr/>
                    <a:lstStyle/>
                    <a:p>
                      <a:pPr algn="ctr">
                        <a:buNone/>
                      </a:pPr>
                      <a:endParaRPr lang="en-GB" sz="3100" b="1" cap="none" spc="0">
                        <a:solidFill>
                          <a:schemeClr val="accent1"/>
                        </a:solidFill>
                        <a:effectLst/>
                      </a:endParaRPr>
                    </a:p>
                  </a:txBody>
                  <a:tcPr marL="132680" marR="132680" marT="132680" marB="132680" anchor="ctr">
                    <a:lnL w="12700" cmpd="sng">
                      <a:noFill/>
                      <a:prstDash val="solid"/>
                    </a:lnL>
                    <a:lnR w="12700" cmpd="sng">
                      <a:noFill/>
                      <a:prstDash val="solid"/>
                    </a:lnR>
                    <a:lnT w="6350" cap="flat" cmpd="sng" algn="ctr">
                      <a:noFill/>
                      <a:prstDash val="solid"/>
                    </a:lnT>
                    <a:lnB w="6350" cap="flat" cmpd="sng" algn="ctr">
                      <a:noFill/>
                      <a:prstDash val="solid"/>
                    </a:lnB>
                    <a:noFill/>
                  </a:tcPr>
                </a:tc>
                <a:tc>
                  <a:txBody>
                    <a:bodyPr/>
                    <a:lstStyle/>
                    <a:p>
                      <a:pPr algn="l">
                        <a:buNone/>
                      </a:pPr>
                      <a:endParaRPr lang="en-GB" sz="1900" b="0" cap="none" spc="0" dirty="0">
                        <a:solidFill>
                          <a:schemeClr val="tx1"/>
                        </a:solidFill>
                      </a:endParaRPr>
                    </a:p>
                  </a:txBody>
                  <a:tcPr marL="132680" marR="132680" marT="132680" marB="132680" anchor="ctr">
                    <a:lnL w="12700" cmpd="sng">
                      <a:noFill/>
                      <a:prstDash val="solid"/>
                    </a:lnL>
                    <a:lnR w="12700" cmpd="sng">
                      <a:noFill/>
                      <a:prstDash val="solid"/>
                    </a:lnR>
                    <a:lnT w="6350" cap="flat" cmpd="sng" algn="ctr">
                      <a:noFill/>
                      <a:prstDash val="solid"/>
                    </a:lnT>
                    <a:lnB w="6350" cap="flat" cmpd="sng" algn="ctr">
                      <a:noFill/>
                      <a:prstDash val="solid"/>
                    </a:lnB>
                    <a:noFill/>
                  </a:tcPr>
                </a:tc>
                <a:extLst>
                  <a:ext uri="{0D108BD9-81ED-4DB2-BD59-A6C34878D82A}">
                    <a16:rowId xmlns:a16="http://schemas.microsoft.com/office/drawing/2014/main" val="1488638756"/>
                  </a:ext>
                </a:extLst>
              </a:tr>
              <a:tr h="928252">
                <a:tc>
                  <a:txBody>
                    <a:bodyPr/>
                    <a:lstStyle/>
                    <a:p>
                      <a:pPr algn="ctr">
                        <a:buNone/>
                      </a:pPr>
                      <a:endParaRPr lang="en-GB" sz="3100" b="1" cap="none" spc="0">
                        <a:solidFill>
                          <a:schemeClr val="accent1"/>
                        </a:solidFill>
                        <a:effectLst/>
                      </a:endParaRPr>
                    </a:p>
                  </a:txBody>
                  <a:tcPr marL="132680" marR="132680" marT="132680" marB="132680" anchor="ctr">
                    <a:lnL w="12700" cmpd="sng">
                      <a:noFill/>
                      <a:prstDash val="solid"/>
                    </a:lnL>
                    <a:lnR w="12700" cmpd="sng">
                      <a:noFill/>
                      <a:prstDash val="solid"/>
                    </a:lnR>
                    <a:lnT w="6350" cap="flat" cmpd="sng" algn="ctr">
                      <a:noFill/>
                      <a:prstDash val="solid"/>
                    </a:lnT>
                    <a:lnB w="6350" cap="flat" cmpd="sng" algn="ctr">
                      <a:noFill/>
                      <a:prstDash val="solid"/>
                    </a:lnB>
                    <a:noFill/>
                  </a:tcPr>
                </a:tc>
                <a:tc>
                  <a:txBody>
                    <a:bodyPr/>
                    <a:lstStyle/>
                    <a:p>
                      <a:pPr algn="l">
                        <a:buNone/>
                      </a:pPr>
                      <a:endParaRPr lang="en-GB" sz="1900" b="0" cap="none" spc="0" dirty="0">
                        <a:solidFill>
                          <a:schemeClr val="tx1"/>
                        </a:solidFill>
                      </a:endParaRPr>
                    </a:p>
                  </a:txBody>
                  <a:tcPr marL="132680" marR="132680" marT="132680" marB="132680" anchor="ctr">
                    <a:lnL w="12700" cmpd="sng">
                      <a:noFill/>
                      <a:prstDash val="solid"/>
                    </a:lnL>
                    <a:lnR w="12700" cmpd="sng">
                      <a:noFill/>
                      <a:prstDash val="solid"/>
                    </a:lnR>
                    <a:lnT w="6350" cap="flat" cmpd="sng" algn="ctr">
                      <a:noFill/>
                      <a:prstDash val="solid"/>
                    </a:lnT>
                    <a:lnB w="6350" cap="flat" cmpd="sng" algn="ctr">
                      <a:noFill/>
                      <a:prstDash val="solid"/>
                    </a:lnB>
                    <a:noFill/>
                  </a:tcPr>
                </a:tc>
                <a:extLst>
                  <a:ext uri="{0D108BD9-81ED-4DB2-BD59-A6C34878D82A}">
                    <a16:rowId xmlns:a16="http://schemas.microsoft.com/office/drawing/2014/main" val="204479731"/>
                  </a:ext>
                </a:extLst>
              </a:tr>
              <a:tr h="928252">
                <a:tc>
                  <a:txBody>
                    <a:bodyPr/>
                    <a:lstStyle/>
                    <a:p>
                      <a:pPr algn="ctr">
                        <a:buNone/>
                      </a:pPr>
                      <a:endParaRPr lang="en-GB" sz="3100" b="1" cap="none" spc="0" dirty="0">
                        <a:solidFill>
                          <a:schemeClr val="accent1"/>
                        </a:solidFill>
                        <a:effectLst/>
                      </a:endParaRPr>
                    </a:p>
                  </a:txBody>
                  <a:tcPr marL="132680" marR="132680" marT="132680" marB="132680" anchor="ctr">
                    <a:lnL w="12700" cmpd="sng">
                      <a:noFill/>
                      <a:prstDash val="solid"/>
                    </a:lnL>
                    <a:lnR w="12700" cmpd="sng">
                      <a:noFill/>
                      <a:prstDash val="solid"/>
                    </a:lnR>
                    <a:lnT w="6350" cap="flat" cmpd="sng" algn="ctr">
                      <a:noFill/>
                      <a:prstDash val="solid"/>
                    </a:lnT>
                    <a:lnB w="6350" cap="flat" cmpd="sng" algn="ctr">
                      <a:noFill/>
                      <a:prstDash val="solid"/>
                    </a:lnB>
                    <a:noFill/>
                  </a:tcPr>
                </a:tc>
                <a:tc>
                  <a:txBody>
                    <a:bodyPr/>
                    <a:lstStyle/>
                    <a:p>
                      <a:pPr algn="l">
                        <a:buNone/>
                      </a:pPr>
                      <a:endParaRPr lang="en-GB" sz="1900" b="0" cap="none" spc="0" dirty="0">
                        <a:solidFill>
                          <a:schemeClr val="tx1"/>
                        </a:solidFill>
                      </a:endParaRPr>
                    </a:p>
                  </a:txBody>
                  <a:tcPr marL="132680" marR="132680" marT="132680" marB="132680" anchor="ctr">
                    <a:lnL w="12700" cmpd="sng">
                      <a:noFill/>
                      <a:prstDash val="solid"/>
                    </a:lnL>
                    <a:lnR w="12700" cmpd="sng">
                      <a:noFill/>
                      <a:prstDash val="solid"/>
                    </a:lnR>
                    <a:lnT w="6350" cap="flat" cmpd="sng" algn="ctr">
                      <a:noFill/>
                      <a:prstDash val="solid"/>
                    </a:lnT>
                    <a:lnB w="6350" cap="flat" cmpd="sng" algn="ctr">
                      <a:noFill/>
                      <a:prstDash val="solid"/>
                    </a:lnB>
                    <a:noFill/>
                  </a:tcPr>
                </a:tc>
                <a:extLst>
                  <a:ext uri="{0D108BD9-81ED-4DB2-BD59-A6C34878D82A}">
                    <a16:rowId xmlns:a16="http://schemas.microsoft.com/office/drawing/2014/main" val="2392329058"/>
                  </a:ext>
                </a:extLst>
              </a:tr>
            </a:tbl>
          </a:graphicData>
        </a:graphic>
      </p:graphicFrame>
    </p:spTree>
    <p:extLst>
      <p:ext uri="{BB962C8B-B14F-4D97-AF65-F5344CB8AC3E}">
        <p14:creationId xmlns:p14="http://schemas.microsoft.com/office/powerpoint/2010/main" val="20303170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0EDE6"/>
        </a:solidFill>
        <a:effectLst/>
      </p:bgPr>
    </p:bg>
    <p:spTree>
      <p:nvGrpSpPr>
        <p:cNvPr id="1" name="">
          <a:extLst>
            <a:ext uri="{FF2B5EF4-FFF2-40B4-BE49-F238E27FC236}">
              <a16:creationId xmlns:a16="http://schemas.microsoft.com/office/drawing/2014/main" id="{051B2D00-49A3-2704-4C89-B088CB67C142}"/>
            </a:ext>
          </a:extLst>
        </p:cNvPr>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754E9971-91B8-0223-7D88-660A4495CD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EC64006A-58C2-B759-AB72-BA800F0761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87EE7DF8-63E7-0F10-B6C7-83E976DFBE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80D4A782-6786-5FF4-ACC6-A353C1D2A1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665C99-CE9A-4E88-F5DC-E2DE2B733524}"/>
              </a:ext>
            </a:extLst>
          </p:cNvPr>
          <p:cNvSpPr>
            <a:spLocks noGrp="1"/>
          </p:cNvSpPr>
          <p:nvPr>
            <p:ph type="title"/>
          </p:nvPr>
        </p:nvSpPr>
        <p:spPr>
          <a:xfrm>
            <a:off x="699713" y="248038"/>
            <a:ext cx="7063721" cy="1159200"/>
          </a:xfrm>
        </p:spPr>
        <p:txBody>
          <a:bodyPr vert="horz" lIns="91440" tIns="45720" rIns="91440" bIns="45720" rtlCol="0" anchor="ctr">
            <a:normAutofit/>
          </a:bodyPr>
          <a:lstStyle/>
          <a:p>
            <a:pPr>
              <a:lnSpc>
                <a:spcPct val="90000"/>
              </a:lnSpc>
            </a:pPr>
            <a:r>
              <a:rPr lang="en-US" sz="4000" kern="1200" dirty="0">
                <a:solidFill>
                  <a:srgbClr val="FFFFFF"/>
                </a:solidFill>
                <a:latin typeface="+mj-lt"/>
                <a:ea typeface="+mj-ea"/>
                <a:cs typeface="+mj-cs"/>
              </a:rPr>
              <a:t>References</a:t>
            </a:r>
          </a:p>
        </p:txBody>
      </p:sp>
      <p:graphicFrame>
        <p:nvGraphicFramePr>
          <p:cNvPr id="5" name="Content Placeholder 4">
            <a:extLst>
              <a:ext uri="{FF2B5EF4-FFF2-40B4-BE49-F238E27FC236}">
                <a16:creationId xmlns:a16="http://schemas.microsoft.com/office/drawing/2014/main" id="{66ECA790-2220-80A1-7A05-C23EBF7E0918}"/>
              </a:ext>
            </a:extLst>
          </p:cNvPr>
          <p:cNvGraphicFramePr>
            <a:graphicFrameLocks noGrp="1"/>
          </p:cNvGraphicFramePr>
          <p:nvPr>
            <p:ph sz="quarter" idx="13"/>
            <p:extLst>
              <p:ext uri="{E7BDC344-281C-4309-B0C6-D0EE65EED2A8}">
                <p202:designPr xmlns:p202="http://schemas.microsoft.com/office/powerpoint/2020/02/main">
                  <p202:designTagLst>
                    <p202:designTag name="ARCH:1:CLS" val="StackedSequentialContentTable"/>
                  </p202:designTagLst>
                </p202:designPr>
              </p:ext>
            </p:extLst>
          </p:nvPr>
        </p:nvGraphicFramePr>
        <p:xfrm>
          <a:off x="1450845" y="1966293"/>
          <a:ext cx="9290310" cy="4452160"/>
        </p:xfrm>
        <a:graphic>
          <a:graphicData uri="http://schemas.openxmlformats.org/drawingml/2006/table">
            <a:tbl>
              <a:tblPr bandRow="1">
                <a:noFill/>
                <a:tableStyleId>{5C22544A-7EE6-4342-B048-85BDC9FD1C3A}</a:tableStyleId>
              </a:tblPr>
              <a:tblGrid>
                <a:gridCol w="683366">
                  <a:extLst>
                    <a:ext uri="{9D8B030D-6E8A-4147-A177-3AD203B41FA5}">
                      <a16:colId xmlns:a16="http://schemas.microsoft.com/office/drawing/2014/main" val="1419820698"/>
                    </a:ext>
                  </a:extLst>
                </a:gridCol>
                <a:gridCol w="8606944">
                  <a:extLst>
                    <a:ext uri="{9D8B030D-6E8A-4147-A177-3AD203B41FA5}">
                      <a16:colId xmlns:a16="http://schemas.microsoft.com/office/drawing/2014/main" val="3775396695"/>
                    </a:ext>
                  </a:extLst>
                </a:gridCol>
              </a:tblGrid>
              <a:tr h="890432">
                <a:tc>
                  <a:txBody>
                    <a:bodyPr/>
                    <a:lstStyle/>
                    <a:p>
                      <a:pPr algn="ctr">
                        <a:buNone/>
                      </a:pPr>
                      <a:endParaRPr lang="en-GB" sz="3100" b="1" cap="none" spc="0" dirty="0">
                        <a:solidFill>
                          <a:schemeClr val="accent1"/>
                        </a:solidFill>
                        <a:effectLst/>
                      </a:endParaRPr>
                    </a:p>
                  </a:txBody>
                  <a:tcPr marL="132680" marR="132680" marT="132680" marB="132680" anchor="ctr">
                    <a:lnL w="12700" cmpd="sng">
                      <a:noFill/>
                      <a:prstDash val="solid"/>
                    </a:lnL>
                    <a:lnR w="12700" cmpd="sng">
                      <a:noFill/>
                      <a:prstDash val="solid"/>
                    </a:lnR>
                    <a:lnT w="6350" cap="flat" cmpd="sng" algn="ctr">
                      <a:noFill/>
                      <a:prstDash val="solid"/>
                    </a:lnT>
                    <a:lnB w="6350" cap="flat" cmpd="sng" algn="ctr">
                      <a:noFill/>
                      <a:prstDash val="solid"/>
                    </a:lnB>
                    <a:noFill/>
                  </a:tcPr>
                </a:tc>
                <a:tc>
                  <a:txBody>
                    <a:bodyPr/>
                    <a:lstStyle/>
                    <a:p>
                      <a:pPr algn="l">
                        <a:buNone/>
                      </a:pPr>
                      <a:endParaRPr lang="en-GB" sz="1900" b="0" cap="none" spc="0" dirty="0">
                        <a:solidFill>
                          <a:schemeClr val="tx1"/>
                        </a:solidFill>
                      </a:endParaRPr>
                    </a:p>
                  </a:txBody>
                  <a:tcPr marL="132680" marR="132680" marT="132680" marB="132680" anchor="ctr">
                    <a:lnL w="12700" cmpd="sng">
                      <a:noFill/>
                      <a:prstDash val="solid"/>
                    </a:lnL>
                    <a:lnR w="12700" cmpd="sng">
                      <a:noFill/>
                      <a:prstDash val="solid"/>
                    </a:lnR>
                    <a:lnT w="6350" cap="flat" cmpd="sng" algn="ctr">
                      <a:noFill/>
                      <a:prstDash val="solid"/>
                    </a:lnT>
                    <a:lnB w="6350" cap="flat" cmpd="sng" algn="ctr">
                      <a:noFill/>
                      <a:prstDash val="solid"/>
                    </a:lnB>
                    <a:noFill/>
                  </a:tcPr>
                </a:tc>
                <a:extLst>
                  <a:ext uri="{0D108BD9-81ED-4DB2-BD59-A6C34878D82A}">
                    <a16:rowId xmlns:a16="http://schemas.microsoft.com/office/drawing/2014/main" val="3034333085"/>
                  </a:ext>
                </a:extLst>
              </a:tr>
              <a:tr h="890432">
                <a:tc>
                  <a:txBody>
                    <a:bodyPr/>
                    <a:lstStyle/>
                    <a:p>
                      <a:pPr algn="ctr">
                        <a:buNone/>
                      </a:pPr>
                      <a:endParaRPr lang="en-GB" sz="3100" b="1" cap="none" spc="0">
                        <a:solidFill>
                          <a:schemeClr val="accent1"/>
                        </a:solidFill>
                        <a:effectLst/>
                      </a:endParaRPr>
                    </a:p>
                  </a:txBody>
                  <a:tcPr marL="132680" marR="132680" marT="132680" marB="132680" anchor="ctr">
                    <a:lnL w="12700" cmpd="sng">
                      <a:noFill/>
                      <a:prstDash val="solid"/>
                    </a:lnL>
                    <a:lnR w="12700" cmpd="sng">
                      <a:noFill/>
                      <a:prstDash val="solid"/>
                    </a:lnR>
                    <a:lnT w="6350" cap="flat" cmpd="sng" algn="ctr">
                      <a:noFill/>
                      <a:prstDash val="solid"/>
                    </a:lnT>
                    <a:lnB w="6350" cap="flat" cmpd="sng" algn="ctr">
                      <a:noFill/>
                      <a:prstDash val="solid"/>
                    </a:lnB>
                    <a:noFill/>
                  </a:tcPr>
                </a:tc>
                <a:tc>
                  <a:txBody>
                    <a:bodyPr/>
                    <a:lstStyle/>
                    <a:p>
                      <a:pPr algn="l">
                        <a:buNone/>
                      </a:pPr>
                      <a:endParaRPr lang="en-GB" sz="1900" b="0" cap="none" spc="0" dirty="0">
                        <a:solidFill>
                          <a:schemeClr val="tx1"/>
                        </a:solidFill>
                      </a:endParaRPr>
                    </a:p>
                  </a:txBody>
                  <a:tcPr marL="132680" marR="132680" marT="132680" marB="132680" anchor="ctr">
                    <a:lnL w="12700" cmpd="sng">
                      <a:noFill/>
                      <a:prstDash val="solid"/>
                    </a:lnL>
                    <a:lnR w="12700" cmpd="sng">
                      <a:noFill/>
                      <a:prstDash val="solid"/>
                    </a:lnR>
                    <a:lnT w="6350" cap="flat" cmpd="sng" algn="ctr">
                      <a:noFill/>
                      <a:prstDash val="solid"/>
                    </a:lnT>
                    <a:lnB w="6350" cap="flat" cmpd="sng" algn="ctr">
                      <a:noFill/>
                      <a:prstDash val="solid"/>
                    </a:lnB>
                    <a:noFill/>
                  </a:tcPr>
                </a:tc>
                <a:extLst>
                  <a:ext uri="{0D108BD9-81ED-4DB2-BD59-A6C34878D82A}">
                    <a16:rowId xmlns:a16="http://schemas.microsoft.com/office/drawing/2014/main" val="407242016"/>
                  </a:ext>
                </a:extLst>
              </a:tr>
              <a:tr h="890432">
                <a:tc>
                  <a:txBody>
                    <a:bodyPr/>
                    <a:lstStyle/>
                    <a:p>
                      <a:pPr algn="ctr">
                        <a:buNone/>
                      </a:pPr>
                      <a:endParaRPr lang="en-GB" sz="3100" b="1" cap="none" spc="0">
                        <a:solidFill>
                          <a:schemeClr val="accent1"/>
                        </a:solidFill>
                        <a:effectLst/>
                      </a:endParaRPr>
                    </a:p>
                  </a:txBody>
                  <a:tcPr marL="132680" marR="132680" marT="132680" marB="132680" anchor="ctr">
                    <a:lnL w="12700" cmpd="sng">
                      <a:noFill/>
                      <a:prstDash val="solid"/>
                    </a:lnL>
                    <a:lnR w="12700" cmpd="sng">
                      <a:noFill/>
                      <a:prstDash val="solid"/>
                    </a:lnR>
                    <a:lnT w="6350" cap="flat" cmpd="sng" algn="ctr">
                      <a:noFill/>
                      <a:prstDash val="solid"/>
                    </a:lnT>
                    <a:lnB w="6350" cap="flat" cmpd="sng" algn="ctr">
                      <a:noFill/>
                      <a:prstDash val="solid"/>
                    </a:lnB>
                    <a:noFill/>
                  </a:tcPr>
                </a:tc>
                <a:tc>
                  <a:txBody>
                    <a:bodyPr/>
                    <a:lstStyle/>
                    <a:p>
                      <a:pPr algn="l">
                        <a:buNone/>
                      </a:pPr>
                      <a:endParaRPr lang="en-GB" sz="1900" b="0" cap="none" spc="0">
                        <a:solidFill>
                          <a:schemeClr val="tx1"/>
                        </a:solidFill>
                      </a:endParaRPr>
                    </a:p>
                  </a:txBody>
                  <a:tcPr marL="132680" marR="132680" marT="132680" marB="132680" anchor="ctr">
                    <a:lnL w="12700" cmpd="sng">
                      <a:noFill/>
                      <a:prstDash val="solid"/>
                    </a:lnL>
                    <a:lnR w="12700" cmpd="sng">
                      <a:noFill/>
                      <a:prstDash val="solid"/>
                    </a:lnR>
                    <a:lnT w="6350" cap="flat" cmpd="sng" algn="ctr">
                      <a:noFill/>
                      <a:prstDash val="solid"/>
                    </a:lnT>
                    <a:lnB w="6350" cap="flat" cmpd="sng" algn="ctr">
                      <a:noFill/>
                      <a:prstDash val="solid"/>
                    </a:lnB>
                    <a:noFill/>
                  </a:tcPr>
                </a:tc>
                <a:extLst>
                  <a:ext uri="{0D108BD9-81ED-4DB2-BD59-A6C34878D82A}">
                    <a16:rowId xmlns:a16="http://schemas.microsoft.com/office/drawing/2014/main" val="1488638756"/>
                  </a:ext>
                </a:extLst>
              </a:tr>
              <a:tr h="890432">
                <a:tc>
                  <a:txBody>
                    <a:bodyPr/>
                    <a:lstStyle/>
                    <a:p>
                      <a:pPr algn="ctr">
                        <a:buNone/>
                      </a:pPr>
                      <a:endParaRPr lang="en-GB" sz="3100" b="1" cap="none" spc="0">
                        <a:solidFill>
                          <a:schemeClr val="accent1"/>
                        </a:solidFill>
                        <a:effectLst/>
                      </a:endParaRPr>
                    </a:p>
                  </a:txBody>
                  <a:tcPr marL="132680" marR="132680" marT="132680" marB="132680" anchor="ctr">
                    <a:lnL w="12700" cmpd="sng">
                      <a:noFill/>
                      <a:prstDash val="solid"/>
                    </a:lnL>
                    <a:lnR w="12700" cmpd="sng">
                      <a:noFill/>
                      <a:prstDash val="solid"/>
                    </a:lnR>
                    <a:lnT w="6350" cap="flat" cmpd="sng" algn="ctr">
                      <a:noFill/>
                      <a:prstDash val="solid"/>
                    </a:lnT>
                    <a:lnB w="6350" cap="flat" cmpd="sng" algn="ctr">
                      <a:noFill/>
                      <a:prstDash val="solid"/>
                    </a:lnB>
                    <a:noFill/>
                  </a:tcPr>
                </a:tc>
                <a:tc>
                  <a:txBody>
                    <a:bodyPr/>
                    <a:lstStyle/>
                    <a:p>
                      <a:pPr algn="l">
                        <a:buNone/>
                      </a:pPr>
                      <a:endParaRPr lang="en-GB" sz="1900" b="0" cap="none" spc="0" dirty="0">
                        <a:solidFill>
                          <a:schemeClr val="tx1"/>
                        </a:solidFill>
                      </a:endParaRPr>
                    </a:p>
                  </a:txBody>
                  <a:tcPr marL="132680" marR="132680" marT="132680" marB="132680" anchor="ctr">
                    <a:lnL w="12700" cmpd="sng">
                      <a:noFill/>
                      <a:prstDash val="solid"/>
                    </a:lnL>
                    <a:lnR w="12700" cmpd="sng">
                      <a:noFill/>
                      <a:prstDash val="solid"/>
                    </a:lnR>
                    <a:lnT w="6350" cap="flat" cmpd="sng" algn="ctr">
                      <a:noFill/>
                      <a:prstDash val="solid"/>
                    </a:lnT>
                    <a:lnB w="6350" cap="flat" cmpd="sng" algn="ctr">
                      <a:noFill/>
                      <a:prstDash val="solid"/>
                    </a:lnB>
                    <a:noFill/>
                  </a:tcPr>
                </a:tc>
                <a:extLst>
                  <a:ext uri="{0D108BD9-81ED-4DB2-BD59-A6C34878D82A}">
                    <a16:rowId xmlns:a16="http://schemas.microsoft.com/office/drawing/2014/main" val="204479731"/>
                  </a:ext>
                </a:extLst>
              </a:tr>
              <a:tr h="890432">
                <a:tc>
                  <a:txBody>
                    <a:bodyPr/>
                    <a:lstStyle/>
                    <a:p>
                      <a:pPr algn="ctr">
                        <a:buNone/>
                      </a:pPr>
                      <a:endParaRPr lang="en-GB" sz="3100" b="1" cap="none" spc="0" dirty="0">
                        <a:solidFill>
                          <a:schemeClr val="accent1"/>
                        </a:solidFill>
                        <a:effectLst/>
                      </a:endParaRPr>
                    </a:p>
                  </a:txBody>
                  <a:tcPr marL="132680" marR="132680" marT="132680" marB="132680" anchor="ctr">
                    <a:lnL w="12700" cmpd="sng">
                      <a:noFill/>
                      <a:prstDash val="solid"/>
                    </a:lnL>
                    <a:lnR w="12700" cmpd="sng">
                      <a:noFill/>
                      <a:prstDash val="solid"/>
                    </a:lnR>
                    <a:lnT w="6350" cap="flat" cmpd="sng" algn="ctr">
                      <a:noFill/>
                      <a:prstDash val="solid"/>
                    </a:lnT>
                    <a:lnB w="6350" cap="flat" cmpd="sng" algn="ctr">
                      <a:noFill/>
                      <a:prstDash val="solid"/>
                    </a:lnB>
                    <a:noFill/>
                  </a:tcPr>
                </a:tc>
                <a:tc>
                  <a:txBody>
                    <a:bodyPr/>
                    <a:lstStyle/>
                    <a:p>
                      <a:pPr algn="l">
                        <a:buNone/>
                      </a:pPr>
                      <a:endParaRPr lang="en-GB" sz="1900" b="0" cap="none" spc="0" dirty="0">
                        <a:solidFill>
                          <a:schemeClr val="tx1"/>
                        </a:solidFill>
                      </a:endParaRPr>
                    </a:p>
                  </a:txBody>
                  <a:tcPr marL="132680" marR="132680" marT="132680" marB="132680" anchor="ctr">
                    <a:lnL w="12700" cmpd="sng">
                      <a:noFill/>
                      <a:prstDash val="solid"/>
                    </a:lnL>
                    <a:lnR w="12700" cmpd="sng">
                      <a:noFill/>
                      <a:prstDash val="solid"/>
                    </a:lnR>
                    <a:lnT w="6350" cap="flat" cmpd="sng" algn="ctr">
                      <a:noFill/>
                      <a:prstDash val="solid"/>
                    </a:lnT>
                    <a:lnB w="6350" cap="flat" cmpd="sng" algn="ctr">
                      <a:noFill/>
                      <a:prstDash val="solid"/>
                    </a:lnB>
                    <a:noFill/>
                  </a:tcPr>
                </a:tc>
                <a:extLst>
                  <a:ext uri="{0D108BD9-81ED-4DB2-BD59-A6C34878D82A}">
                    <a16:rowId xmlns:a16="http://schemas.microsoft.com/office/drawing/2014/main" val="2392329058"/>
                  </a:ext>
                </a:extLst>
              </a:tr>
            </a:tbl>
          </a:graphicData>
        </a:graphic>
      </p:graphicFrame>
      <p:sp>
        <p:nvSpPr>
          <p:cNvPr id="3" name="TextBox 2">
            <a:extLst>
              <a:ext uri="{FF2B5EF4-FFF2-40B4-BE49-F238E27FC236}">
                <a16:creationId xmlns:a16="http://schemas.microsoft.com/office/drawing/2014/main" id="{6D2D5255-CBC1-8B85-5E96-B27A712A688B}"/>
              </a:ext>
            </a:extLst>
          </p:cNvPr>
          <p:cNvSpPr txBox="1"/>
          <p:nvPr/>
        </p:nvSpPr>
        <p:spPr>
          <a:xfrm>
            <a:off x="242888" y="1655276"/>
            <a:ext cx="11472862" cy="5324535"/>
          </a:xfrm>
          <a:prstGeom prst="rect">
            <a:avLst/>
          </a:prstGeom>
          <a:noFill/>
        </p:spPr>
        <p:txBody>
          <a:bodyPr wrap="square" rtlCol="0">
            <a:spAutoFit/>
          </a:bodyPr>
          <a:lstStyle/>
          <a:p>
            <a:r>
              <a:rPr lang="en-GB" sz="1400" b="1" dirty="0">
                <a:latin typeface="Arial Nova" panose="020B0504020202020204" pitchFamily="34" charset="0"/>
              </a:rPr>
              <a:t>College Of Policing (2021). </a:t>
            </a:r>
            <a:r>
              <a:rPr lang="en-GB" sz="1400" b="1" i="1" dirty="0">
                <a:latin typeface="Arial Nova" panose="020B0504020202020204" pitchFamily="34" charset="0"/>
              </a:rPr>
              <a:t>Violence against women and girls toolkit</a:t>
            </a:r>
            <a:r>
              <a:rPr lang="en-GB" sz="1400" b="1" dirty="0">
                <a:latin typeface="Arial Nova" panose="020B0504020202020204" pitchFamily="34" charset="0"/>
              </a:rPr>
              <a:t>. [online] College of Policing. Available at: </a:t>
            </a:r>
            <a:r>
              <a:rPr lang="en-GB" sz="1400" b="1" u="sng" dirty="0">
                <a:latin typeface="Arial Nova" panose="020B0504020202020204" pitchFamily="34" charset="0"/>
                <a:hlinkClick r:id="rId3"/>
              </a:rPr>
              <a:t>https://www.college.police.uk/guidance/violence-against-women-and-girls-toolkit</a:t>
            </a:r>
            <a:r>
              <a:rPr lang="en-GB" sz="1400" b="1" dirty="0">
                <a:latin typeface="Arial Nova" panose="020B0504020202020204" pitchFamily="34" charset="0"/>
              </a:rPr>
              <a:t>. (Accessed 01 Jan. 2026).</a:t>
            </a:r>
          </a:p>
          <a:p>
            <a:endParaRPr lang="en-GB" sz="1400" b="1" dirty="0">
              <a:latin typeface="Arial Nova" panose="020B0504020202020204" pitchFamily="34" charset="0"/>
            </a:endParaRPr>
          </a:p>
          <a:p>
            <a:r>
              <a:rPr lang="en-GB" sz="1400" b="1" dirty="0">
                <a:latin typeface="Arial Nova" panose="020B0504020202020204" pitchFamily="34" charset="0"/>
              </a:rPr>
              <a:t>Geoghegan, S. (2024). </a:t>
            </a:r>
            <a:r>
              <a:rPr lang="en-GB" sz="1400" b="1" i="1" dirty="0">
                <a:latin typeface="Arial Nova" panose="020B0504020202020204" pitchFamily="34" charset="0"/>
              </a:rPr>
              <a:t>Police still failing too many victims, inspectorate finds | End Violence Against Women</a:t>
            </a:r>
            <a:r>
              <a:rPr lang="en-GB" sz="1400" b="1" dirty="0">
                <a:latin typeface="Arial Nova" panose="020B0504020202020204" pitchFamily="34" charset="0"/>
              </a:rPr>
              <a:t>. End Violence Against Women. </a:t>
            </a:r>
            <a:r>
              <a:rPr lang="en-GB" sz="1400" b="1" u="sng" dirty="0">
                <a:latin typeface="Arial Nova" panose="020B0504020202020204" pitchFamily="34" charset="0"/>
                <a:hlinkClick r:id="rId4"/>
              </a:rPr>
              <a:t>https://www.endviolenceagainstwomen.org.uk/police-still-failing-too-many-victims-inspectorate-finds/</a:t>
            </a:r>
            <a:r>
              <a:rPr lang="en-GB" sz="1400" b="1" dirty="0">
                <a:latin typeface="Arial Nova" panose="020B0504020202020204" pitchFamily="34" charset="0"/>
              </a:rPr>
              <a:t>. (Accessed 01 Jan. 2026).</a:t>
            </a:r>
          </a:p>
          <a:p>
            <a:endParaRPr lang="en-GB" sz="1400" b="1" dirty="0">
              <a:latin typeface="Arial Nova" panose="020B0504020202020204" pitchFamily="34" charset="0"/>
            </a:endParaRPr>
          </a:p>
          <a:p>
            <a:r>
              <a:rPr lang="en-GB" sz="1400" b="1" dirty="0">
                <a:latin typeface="Arial Nova" panose="020B0504020202020204" pitchFamily="34" charset="0"/>
              </a:rPr>
              <a:t>HMICFRS (2021). </a:t>
            </a:r>
            <a:r>
              <a:rPr lang="en-GB" sz="1400" b="1" i="1" dirty="0">
                <a:latin typeface="Arial Nova" panose="020B0504020202020204" pitchFamily="34" charset="0"/>
              </a:rPr>
              <a:t>Interim report: Inspection into how effectively the police engage with women and girls</a:t>
            </a:r>
            <a:r>
              <a:rPr lang="en-GB" sz="1400" b="1" dirty="0">
                <a:latin typeface="Arial Nova" panose="020B0504020202020204" pitchFamily="34" charset="0"/>
              </a:rPr>
              <a:t>. His Majesty’s Inspectorate of Constabulary and Fire &amp; Rescue Services. </a:t>
            </a:r>
            <a:r>
              <a:rPr lang="en-GB" sz="1400" b="1" u="sng" dirty="0">
                <a:latin typeface="Arial Nova" panose="020B0504020202020204" pitchFamily="34" charset="0"/>
                <a:hlinkClick r:id="rId5"/>
              </a:rPr>
              <a:t>https://hmicfrs.justiceinspectorates.gov.uk/publications/interim-report-inspection-into-how-effectively-the-police-engage-with-women-and-girls/</a:t>
            </a:r>
            <a:r>
              <a:rPr lang="en-GB" sz="1400" b="1" dirty="0">
                <a:latin typeface="Arial Nova" panose="020B0504020202020204" pitchFamily="34" charset="0"/>
              </a:rPr>
              <a:t>. (Accessed 01 Jan. 2026).</a:t>
            </a:r>
          </a:p>
          <a:p>
            <a:endParaRPr lang="en-GB" sz="1400" b="1" dirty="0">
              <a:latin typeface="Arial Nova" panose="020B0504020202020204" pitchFamily="34" charset="0"/>
            </a:endParaRPr>
          </a:p>
          <a:p>
            <a:r>
              <a:rPr lang="en-GB" sz="1400" b="1" dirty="0">
                <a:latin typeface="Arial Nova" panose="020B0504020202020204" pitchFamily="34" charset="0"/>
              </a:rPr>
              <a:t>Home Office (2021a). </a:t>
            </a:r>
            <a:r>
              <a:rPr lang="en-GB" sz="1400" b="1" i="1" dirty="0">
                <a:latin typeface="Arial Nova" panose="020B0504020202020204" pitchFamily="34" charset="0"/>
              </a:rPr>
              <a:t>Domestic Abuse Act 2021</a:t>
            </a:r>
            <a:r>
              <a:rPr lang="en-GB" sz="1400" b="1" dirty="0">
                <a:latin typeface="Arial Nova" panose="020B0504020202020204" pitchFamily="34" charset="0"/>
              </a:rPr>
              <a:t>. </a:t>
            </a:r>
            <a:r>
              <a:rPr lang="en-GB" sz="1400" b="1" dirty="0" err="1">
                <a:latin typeface="Arial Nova" panose="020B0504020202020204" pitchFamily="34" charset="0"/>
              </a:rPr>
              <a:t>Legislation.gov.uk</a:t>
            </a:r>
            <a:r>
              <a:rPr lang="en-GB" sz="1400" b="1" dirty="0">
                <a:latin typeface="Arial Nova" panose="020B0504020202020204" pitchFamily="34" charset="0"/>
              </a:rPr>
              <a:t>. </a:t>
            </a:r>
            <a:r>
              <a:rPr lang="en-GB" sz="1400" b="1" u="sng" dirty="0">
                <a:latin typeface="Arial Nova" panose="020B0504020202020204" pitchFamily="34" charset="0"/>
                <a:hlinkClick r:id="rId6"/>
              </a:rPr>
              <a:t>https://www.legislation.gov.uk/ukpga/2021/17/part/1</a:t>
            </a:r>
            <a:r>
              <a:rPr lang="en-GB" sz="1400" b="1" dirty="0">
                <a:latin typeface="Arial Nova" panose="020B0504020202020204" pitchFamily="34" charset="0"/>
              </a:rPr>
              <a:t>. (Accessed 01 Jan. 2026).</a:t>
            </a:r>
          </a:p>
          <a:p>
            <a:r>
              <a:rPr lang="en-GB" sz="1400" b="1" dirty="0">
                <a:latin typeface="Arial Nova" panose="020B0504020202020204" pitchFamily="34" charset="0"/>
              </a:rPr>
              <a:t>Home Office (2021b). </a:t>
            </a:r>
            <a:r>
              <a:rPr lang="en-GB" sz="1400" b="1" i="1" dirty="0">
                <a:latin typeface="Arial Nova" panose="020B0504020202020204" pitchFamily="34" charset="0"/>
              </a:rPr>
              <a:t>Violence Against Women and Girls (VAWG) strategy 2021 to 2024: call for evidence</a:t>
            </a:r>
            <a:r>
              <a:rPr lang="en-GB" sz="1400" b="1" dirty="0">
                <a:latin typeface="Arial Nova" panose="020B0504020202020204" pitchFamily="34" charset="0"/>
              </a:rPr>
              <a:t>. GOV.UK. </a:t>
            </a:r>
            <a:r>
              <a:rPr lang="en-GB" sz="1400" b="1" u="sng" dirty="0">
                <a:latin typeface="Arial Nova" panose="020B0504020202020204" pitchFamily="34" charset="0"/>
                <a:hlinkClick r:id="rId7"/>
              </a:rPr>
              <a:t>https://www.gov.uk/government/calls-for-evidence/violence-against-women-and-girls-vawg-call-for-evidence/violence-against-women-and-girls-vawg-strategy-2021-2024-call-for-evidence</a:t>
            </a:r>
            <a:r>
              <a:rPr lang="en-GB" sz="1400" b="1" dirty="0">
                <a:latin typeface="Arial Nova" panose="020B0504020202020204" pitchFamily="34" charset="0"/>
              </a:rPr>
              <a:t>. (Accessed 01 Jan. 2026).</a:t>
            </a:r>
          </a:p>
          <a:p>
            <a:endParaRPr lang="en-GB" sz="1400" b="1" dirty="0">
              <a:latin typeface="Arial Nova" panose="020B0504020202020204" pitchFamily="34" charset="0"/>
            </a:endParaRPr>
          </a:p>
          <a:p>
            <a:r>
              <a:rPr lang="en-GB" sz="1400" b="1" dirty="0">
                <a:latin typeface="Arial Nova" panose="020B0504020202020204" pitchFamily="34" charset="0"/>
              </a:rPr>
              <a:t>Home Office (2025). </a:t>
            </a:r>
            <a:r>
              <a:rPr lang="en-GB" sz="1400" b="1" i="1" dirty="0">
                <a:latin typeface="Arial Nova" panose="020B0504020202020204" pitchFamily="34" charset="0"/>
              </a:rPr>
              <a:t>VAWG strategy to better protect children from misogyny and abuse</a:t>
            </a:r>
            <a:r>
              <a:rPr lang="en-GB" sz="1400" b="1" dirty="0">
                <a:latin typeface="Arial Nova" panose="020B0504020202020204" pitchFamily="34" charset="0"/>
              </a:rPr>
              <a:t>. GOV.UK. </a:t>
            </a:r>
            <a:r>
              <a:rPr lang="en-GB" sz="1400" b="1" u="sng" dirty="0">
                <a:latin typeface="Arial Nova" panose="020B0504020202020204" pitchFamily="34" charset="0"/>
                <a:hlinkClick r:id="rId8"/>
              </a:rPr>
              <a:t>https://www.gov.uk/government/news/vawg-strategy-to-better-protect-children-from-misogyny-and-abuse</a:t>
            </a:r>
            <a:r>
              <a:rPr lang="en-GB" sz="1400" b="1" dirty="0">
                <a:latin typeface="Arial Nova" panose="020B0504020202020204" pitchFamily="34" charset="0"/>
              </a:rPr>
              <a:t>. (Accessed 01 Jan. 2026).</a:t>
            </a:r>
          </a:p>
          <a:p>
            <a:endParaRPr lang="en-GB" sz="1400" b="1" dirty="0">
              <a:latin typeface="Arial Nova" panose="020B0504020202020204" pitchFamily="34" charset="0"/>
            </a:endParaRPr>
          </a:p>
          <a:p>
            <a:r>
              <a:rPr lang="en-GB" sz="1400" b="1" dirty="0">
                <a:latin typeface="Arial Nova" panose="020B0504020202020204" pitchFamily="34" charset="0"/>
              </a:rPr>
              <a:t>NAO (2025). </a:t>
            </a:r>
            <a:r>
              <a:rPr lang="en-GB" sz="1400" b="1" i="1" dirty="0">
                <a:latin typeface="Arial Nova" panose="020B0504020202020204" pitchFamily="34" charset="0"/>
              </a:rPr>
              <a:t>Government’s Efforts to Address Violence against Women and Girls Have Not yet Improved Outcomes for Victims  - NAO Press Release</a:t>
            </a:r>
            <a:r>
              <a:rPr lang="en-GB" sz="1400" b="1" dirty="0">
                <a:latin typeface="Arial Nova" panose="020B0504020202020204" pitchFamily="34" charset="0"/>
              </a:rPr>
              <a:t>. National Audit Office (NAO). </a:t>
            </a:r>
            <a:r>
              <a:rPr lang="en-GB" sz="1400" b="1" u="sng" dirty="0">
                <a:latin typeface="Arial Nova" panose="020B0504020202020204" pitchFamily="34" charset="0"/>
                <a:hlinkClick r:id="rId9"/>
              </a:rPr>
              <a:t>https://www.nao.org.uk/press-releases/governments-efforts-to-address-violence-against-women-and-girls-have-not-yet-improved-outcomes-for-victims/</a:t>
            </a:r>
            <a:r>
              <a:rPr lang="en-GB" sz="1400" b="1" dirty="0">
                <a:latin typeface="Arial Nova" panose="020B0504020202020204" pitchFamily="34" charset="0"/>
              </a:rPr>
              <a:t>. (Accessed 02 Jan. 2026).</a:t>
            </a:r>
          </a:p>
          <a:p>
            <a:endParaRPr lang="en-US" dirty="0"/>
          </a:p>
        </p:txBody>
      </p:sp>
    </p:spTree>
    <p:extLst>
      <p:ext uri="{BB962C8B-B14F-4D97-AF65-F5344CB8AC3E}">
        <p14:creationId xmlns:p14="http://schemas.microsoft.com/office/powerpoint/2010/main" val="22302562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CBF5B1-F8D1-952D-0F94-4A920C94745D}"/>
              </a:ext>
            </a:extLst>
          </p:cNvPr>
          <p:cNvSpPr>
            <a:spLocks noGrp="1"/>
          </p:cNvSpPr>
          <p:nvPr>
            <p:ph type="title"/>
          </p:nvPr>
        </p:nvSpPr>
        <p:spPr>
          <a:xfrm>
            <a:off x="148281" y="-1279356"/>
            <a:ext cx="7001819" cy="872956"/>
          </a:xfrm>
        </p:spPr>
        <p:txBody>
          <a:bodyPr anchor="b">
            <a:normAutofit/>
          </a:bodyPr>
          <a:lstStyle/>
          <a:p>
            <a:endParaRPr lang="en-US" sz="3200" dirty="0">
              <a:latin typeface="Arial Nova" panose="020B0504020202020204" pitchFamily="34" charset="0"/>
            </a:endParaRPr>
          </a:p>
        </p:txBody>
      </p:sp>
      <p:sp>
        <p:nvSpPr>
          <p:cNvPr id="6" name="Content Placeholder 5">
            <a:extLst>
              <a:ext uri="{FF2B5EF4-FFF2-40B4-BE49-F238E27FC236}">
                <a16:creationId xmlns:a16="http://schemas.microsoft.com/office/drawing/2014/main" id="{25E273D3-F8D5-D9F3-0DF7-6BBE9317F212}"/>
              </a:ext>
            </a:extLst>
          </p:cNvPr>
          <p:cNvSpPr>
            <a:spLocks noGrp="1"/>
          </p:cNvSpPr>
          <p:nvPr>
            <p:ph sz="quarter" idx="14"/>
          </p:nvPr>
        </p:nvSpPr>
        <p:spPr>
          <a:xfrm>
            <a:off x="148281" y="144462"/>
            <a:ext cx="9994900" cy="9685338"/>
          </a:xfrm>
        </p:spPr>
        <p:txBody>
          <a:bodyPr>
            <a:normAutofit/>
          </a:bodyPr>
          <a:lstStyle/>
          <a:p>
            <a:r>
              <a:rPr lang="en-GB" sz="1300" b="1" dirty="0">
                <a:latin typeface="Arial Nova" panose="020B0504020202020204" pitchFamily="34" charset="0"/>
              </a:rPr>
              <a:t>NPCC (2024a). </a:t>
            </a:r>
            <a:r>
              <a:rPr lang="en-GB" sz="1300" b="1" i="1" dirty="0">
                <a:latin typeface="Arial Nova" panose="020B0504020202020204" pitchFamily="34" charset="0"/>
              </a:rPr>
              <a:t>Call to action as VAWG epidemic deepens</a:t>
            </a:r>
            <a:r>
              <a:rPr lang="en-GB" sz="1300" b="1" dirty="0">
                <a:latin typeface="Arial Nova" panose="020B0504020202020204" pitchFamily="34" charset="0"/>
              </a:rPr>
              <a:t>. National Police Chiefs’ Council (NPCC). </a:t>
            </a:r>
            <a:r>
              <a:rPr lang="en-GB" sz="1300" b="1" u="sng" dirty="0">
                <a:latin typeface="Arial Nova" panose="020B0504020202020204" pitchFamily="34" charset="0"/>
                <a:hlinkClick r:id="rId3"/>
              </a:rPr>
              <a:t>https://news.npcc.police.uk/releases/call-to-action-as-violence-against-women-and-girls-epidemic-deepens-1</a:t>
            </a:r>
            <a:r>
              <a:rPr lang="en-GB" sz="1300" b="1" dirty="0">
                <a:latin typeface="Arial Nova" panose="020B0504020202020204" pitchFamily="34" charset="0"/>
              </a:rPr>
              <a:t>. (Accessed 01 Jan. 2026).</a:t>
            </a:r>
          </a:p>
          <a:p>
            <a:r>
              <a:rPr lang="en-GB" sz="1300" b="1" dirty="0">
                <a:latin typeface="Arial Nova" panose="020B0504020202020204" pitchFamily="34" charset="0"/>
              </a:rPr>
              <a:t>NPCC (2024b). </a:t>
            </a:r>
            <a:r>
              <a:rPr lang="en-GB" sz="1300" b="1" i="1" dirty="0">
                <a:latin typeface="Arial Nova" panose="020B0504020202020204" pitchFamily="34" charset="0"/>
              </a:rPr>
              <a:t>NPCC statement on police funding settlement</a:t>
            </a:r>
            <a:r>
              <a:rPr lang="en-GB" sz="1300" b="1" dirty="0">
                <a:latin typeface="Arial Nova" panose="020B0504020202020204" pitchFamily="34" charset="0"/>
              </a:rPr>
              <a:t>. National Police Chiefs’ Council (NPCC). </a:t>
            </a:r>
            <a:r>
              <a:rPr lang="en-GB" sz="1300" b="1" u="sng" dirty="0">
                <a:latin typeface="Arial Nova" panose="020B0504020202020204" pitchFamily="34" charset="0"/>
                <a:hlinkClick r:id="rId4"/>
              </a:rPr>
              <a:t>https://news.npcc.police.uk/releases/npcc-statement-on-police-funding-settlement</a:t>
            </a:r>
            <a:r>
              <a:rPr lang="en-GB" sz="1300" b="1" dirty="0">
                <a:latin typeface="Arial Nova" panose="020B0504020202020204" pitchFamily="34" charset="0"/>
              </a:rPr>
              <a:t>. (Accessed 01 Jan. 2026).</a:t>
            </a:r>
          </a:p>
          <a:p>
            <a:r>
              <a:rPr lang="en-GB" sz="1300" b="1" dirty="0">
                <a:latin typeface="Arial Nova" panose="020B0504020202020204" pitchFamily="34" charset="0"/>
              </a:rPr>
              <a:t>Office for National Statistics (2023). </a:t>
            </a:r>
            <a:r>
              <a:rPr lang="en-GB" sz="1300" b="1" i="1" dirty="0">
                <a:latin typeface="Arial Nova" panose="020B0504020202020204" pitchFamily="34" charset="0"/>
              </a:rPr>
              <a:t>Violence against women and girls - Office for National Statistics</a:t>
            </a:r>
            <a:r>
              <a:rPr lang="en-GB" sz="1300" b="1" dirty="0">
                <a:latin typeface="Arial Nova" panose="020B0504020202020204" pitchFamily="34" charset="0"/>
              </a:rPr>
              <a:t>. www.ons.gov.uk. </a:t>
            </a:r>
            <a:r>
              <a:rPr lang="en-GB" sz="1300" b="1" u="sng" dirty="0">
                <a:latin typeface="Arial Nova" panose="020B0504020202020204" pitchFamily="34" charset="0"/>
                <a:hlinkClick r:id="rId5"/>
              </a:rPr>
              <a:t>https://www.ons.gov.uk/peoplepopulationandcommunity/crimeandjustice/articles/violenceagainstwomenandgirls/researchupdatenovember2023</a:t>
            </a:r>
            <a:r>
              <a:rPr lang="en-GB" sz="1300" b="1" dirty="0">
                <a:latin typeface="Arial Nova" panose="020B0504020202020204" pitchFamily="34" charset="0"/>
              </a:rPr>
              <a:t>. (Accessed 01 Jan. 2026).</a:t>
            </a:r>
          </a:p>
          <a:p>
            <a:r>
              <a:rPr lang="en-GB" sz="1300" b="1" dirty="0">
                <a:latin typeface="Arial Nova" panose="020B0504020202020204" pitchFamily="34" charset="0"/>
              </a:rPr>
              <a:t>Oxley, G. and Lipscombe, S. (2025). </a:t>
            </a:r>
            <a:r>
              <a:rPr lang="en-GB" sz="1300" b="1" i="1" dirty="0">
                <a:latin typeface="Arial Nova" panose="020B0504020202020204" pitchFamily="34" charset="0"/>
              </a:rPr>
              <a:t>Tackling violence against women and girls</a:t>
            </a:r>
            <a:r>
              <a:rPr lang="en-GB" sz="1300" b="1" dirty="0">
                <a:latin typeface="Arial Nova" panose="020B0504020202020204" pitchFamily="34" charset="0"/>
              </a:rPr>
              <a:t>. House of Commons Library. </a:t>
            </a:r>
            <a:r>
              <a:rPr lang="en-GB" sz="1300" b="1" u="sng" dirty="0">
                <a:latin typeface="Arial Nova" panose="020B0504020202020204" pitchFamily="34" charset="0"/>
                <a:hlinkClick r:id="rId6"/>
              </a:rPr>
              <a:t>https://commonslibrary.parliament.uk/research-briefings/cdp-2024-0183/</a:t>
            </a:r>
            <a:r>
              <a:rPr lang="en-GB" sz="1300" b="1" dirty="0">
                <a:latin typeface="Arial Nova" panose="020B0504020202020204" pitchFamily="34" charset="0"/>
              </a:rPr>
              <a:t>. (Accessed 01 Jan. 2026).</a:t>
            </a:r>
          </a:p>
          <a:p>
            <a:r>
              <a:rPr lang="en-GB" sz="1300" b="1" dirty="0">
                <a:latin typeface="Arial Nova" panose="020B0504020202020204" pitchFamily="34" charset="0"/>
              </a:rPr>
              <a:t>Ward, S. (2024). </a:t>
            </a:r>
            <a:r>
              <a:rPr lang="en-GB" sz="1300" b="1" i="1" dirty="0">
                <a:latin typeface="Arial Nova" panose="020B0504020202020204" pitchFamily="34" charset="0"/>
              </a:rPr>
              <a:t>Women’s Aid respond to policing reforms announced by Home Secretary - Women’s Aid</a:t>
            </a:r>
            <a:r>
              <a:rPr lang="en-GB" sz="1300" b="1" dirty="0">
                <a:latin typeface="Arial Nova" panose="020B0504020202020204" pitchFamily="34" charset="0"/>
              </a:rPr>
              <a:t>. Women’s Aid. </a:t>
            </a:r>
            <a:r>
              <a:rPr lang="en-GB" sz="1300" b="1" u="sng" dirty="0">
                <a:latin typeface="Arial Nova" panose="020B0504020202020204" pitchFamily="34" charset="0"/>
                <a:hlinkClick r:id="rId7"/>
              </a:rPr>
              <a:t>https://womensaid.org.uk/womens-aid-respond-to-policing-reforms-announced-by-home</a:t>
            </a:r>
            <a:r>
              <a:rPr lang="en-GB" sz="1300" b="1" dirty="0">
                <a:latin typeface="Arial Nova" panose="020B0504020202020204" pitchFamily="34" charset="0"/>
              </a:rPr>
              <a:t> (Accessed 01 Jan. 2026).</a:t>
            </a:r>
          </a:p>
          <a:p>
            <a:r>
              <a:rPr lang="en-GB" sz="1300" b="1" dirty="0">
                <a:latin typeface="Arial Nova" panose="020B0504020202020204" pitchFamily="34" charset="0"/>
              </a:rPr>
              <a:t>Wood, D., Bradshaw, S., Dickens, T., Parker-McLeod, J. and Davis, C. (2025). </a:t>
            </a:r>
            <a:r>
              <a:rPr lang="en-GB" sz="1300" b="1" i="1" dirty="0">
                <a:latin typeface="Arial Nova" panose="020B0504020202020204" pitchFamily="34" charset="0"/>
              </a:rPr>
              <a:t>Blackstone’s Handbook for Policing Students 2026</a:t>
            </a:r>
            <a:r>
              <a:rPr lang="en-GB" sz="1300" b="1" dirty="0">
                <a:latin typeface="Arial Nova" panose="020B0504020202020204" pitchFamily="34" charset="0"/>
              </a:rPr>
              <a:t>. oxford university press, p.386.</a:t>
            </a:r>
          </a:p>
          <a:p>
            <a:endParaRPr lang="en-US" dirty="0"/>
          </a:p>
        </p:txBody>
      </p:sp>
      <p:pic>
        <p:nvPicPr>
          <p:cNvPr id="13" name="Graphic 12" descr="Books with solid fill">
            <a:extLst>
              <a:ext uri="{FF2B5EF4-FFF2-40B4-BE49-F238E27FC236}">
                <a16:creationId xmlns:a16="http://schemas.microsoft.com/office/drawing/2014/main" id="{51DA044F-7704-B075-CE41-F817EC151767}"/>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439151" y="4171949"/>
            <a:ext cx="2243138" cy="2243138"/>
          </a:xfrm>
          <a:prstGeom prst="rect">
            <a:avLst/>
          </a:prstGeom>
        </p:spPr>
      </p:pic>
    </p:spTree>
    <p:extLst>
      <p:ext uri="{BB962C8B-B14F-4D97-AF65-F5344CB8AC3E}">
        <p14:creationId xmlns:p14="http://schemas.microsoft.com/office/powerpoint/2010/main" val="1382371487"/>
      </p:ext>
    </p:extLst>
  </p:cSld>
  <p:clrMapOvr>
    <a:masterClrMapping/>
  </p:clrMapOvr>
</p:sld>
</file>

<file path=ppt/theme/theme1.xml><?xml version="1.0" encoding="utf-8"?>
<a:theme xmlns:a="http://schemas.openxmlformats.org/drawingml/2006/main" name="Dune">
  <a:themeElements>
    <a:clrScheme name="Dune">
      <a:dk1>
        <a:srgbClr val="131313"/>
      </a:dk1>
      <a:lt1>
        <a:sysClr val="window" lastClr="FFFFFF"/>
      </a:lt1>
      <a:dk2>
        <a:srgbClr val="203430"/>
      </a:dk2>
      <a:lt2>
        <a:srgbClr val="F0EDE6"/>
      </a:lt2>
      <a:accent1>
        <a:srgbClr val="A57361"/>
      </a:accent1>
      <a:accent2>
        <a:srgbClr val="CD9979"/>
      </a:accent2>
      <a:accent3>
        <a:srgbClr val="4E6C67"/>
      </a:accent3>
      <a:accent4>
        <a:srgbClr val="BA958C"/>
      </a:accent4>
      <a:accent5>
        <a:srgbClr val="A08C60"/>
      </a:accent5>
      <a:accent6>
        <a:srgbClr val="956969"/>
      </a:accent6>
      <a:hlink>
        <a:srgbClr val="B0685E"/>
      </a:hlink>
      <a:folHlink>
        <a:srgbClr val="5E827E"/>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une" id="{826328CA-5F67-4711-B85D-145ABD90F0C2}" vid="{19057A55-7D5A-4630-9E53-CA5ED644777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328</TotalTime>
  <Words>3357</Words>
  <Application>Microsoft Macintosh PowerPoint</Application>
  <PresentationFormat>Widescreen</PresentationFormat>
  <Paragraphs>218</Paragraphs>
  <Slides>11</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Aptos</vt:lpstr>
      <vt:lpstr>arial</vt:lpstr>
      <vt:lpstr>Arial Nova</vt:lpstr>
      <vt:lpstr>Neue Haas Grotesk Text Pro</vt:lpstr>
      <vt:lpstr>Dune</vt:lpstr>
      <vt:lpstr>PowerPoint Presentation</vt:lpstr>
      <vt:lpstr>What is Violence Against Women and Girls (VAWG)?</vt:lpstr>
      <vt:lpstr>PowerPoint Presentation</vt:lpstr>
      <vt:lpstr>PowerPoint Presentation</vt:lpstr>
      <vt:lpstr>PowerPoint Presentation</vt:lpstr>
      <vt:lpstr>PowerPoint Presentation</vt:lpstr>
      <vt:lpstr>PowerPoint Presentation</vt:lpstr>
      <vt:lpstr>PowerPoint Presentation</vt:lpstr>
      <vt:lpstr>Conclusion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Louisa O’Neill (2245487)</dc:creator>
  <cp:lastModifiedBy>Louisa O’Neill (2245487)</cp:lastModifiedBy>
  <cp:revision>39</cp:revision>
  <dcterms:created xsi:type="dcterms:W3CDTF">2026-01-09T16:17:51Z</dcterms:created>
  <dcterms:modified xsi:type="dcterms:W3CDTF">2026-01-09T21:46:05Z</dcterms:modified>
</cp:coreProperties>
</file>