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8"/>
    <p:restoredTop sz="94689"/>
  </p:normalViewPr>
  <p:slideViewPr>
    <p:cSldViewPr snapToGrid="0">
      <p:cViewPr varScale="1">
        <p:scale>
          <a:sx n="88" d="100"/>
          <a:sy n="88" d="100"/>
        </p:scale>
        <p:origin x="200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B9740-B89B-37B3-807E-4DEBE48164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995327-47D9-FECA-BEEE-A71123ADC3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72AB6E-872F-B91C-2A45-8D75DD9F4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5B634-6E56-0E4F-B0EE-D9DE69B7A86C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2D9BD3-E750-0E54-4FB3-1BA3E9091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B9BB96-139A-CE9F-1636-2D660DA90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4CE43-BCEC-F142-861F-03CB11DCB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257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3577A-85E2-BF83-85D3-3D8769F1A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9683E-1905-AF69-97DD-10F175454E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48A71C-5FE2-EDDB-7FF4-DD8D01FC0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5B634-6E56-0E4F-B0EE-D9DE69B7A86C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84EC4E-D8B6-CD5E-5419-7756AEE03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A9661A-3980-62D9-CE29-1E595AD8B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4CE43-BCEC-F142-861F-03CB11DCB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704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897D5-DC43-A0E7-5C32-A191737D8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31D56D-7289-F73D-D6C9-157D93681F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473C0-D4CE-44B6-E67F-0AD8061E02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5B634-6E56-0E4F-B0EE-D9DE69B7A86C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80505D-BAF4-95EA-E1C6-EE6D5B1AFC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6B01FC-CE61-E300-E2B0-339E44556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4CE43-BCEC-F142-861F-03CB11DCB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167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B6D8B-DAA0-5A4B-DD5F-E271AE716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7814A-1088-E93D-011E-9939ADC776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FB8AB-A1D8-C6E8-F1BA-EE2FCD74E2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43C148-0EA0-9133-0F52-2F8D9E246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5B634-6E56-0E4F-B0EE-D9DE69B7A86C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E9505E-3DA9-3A43-D454-6E1E108D0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37E8E2-AB64-C395-0ED7-8A0124FCA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4CE43-BCEC-F142-861F-03CB11DCB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223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E690B-C36D-CBE8-A824-AF826F839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B3EC-92B7-E92A-ED77-C2870002A0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14CF3F-121A-A901-FA3C-B3582994EE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D7497E-4FEB-250D-7F88-4CF7E2954F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9AB2C8-5774-79AE-ED6F-2332CAD010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14DB7-44E1-B892-215C-57AB9AB03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5B634-6E56-0E4F-B0EE-D9DE69B7A86C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0D157E-3FD6-358D-9842-84A2606E16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88B416-9408-8F85-5354-E5B3FA6B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4CE43-BCEC-F142-861F-03CB11DCB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177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21B41-D36E-932F-D596-1A1A0DF8A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7D82D9-CD87-D7D9-D0D1-0B2F72FE2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5B634-6E56-0E4F-B0EE-D9DE69B7A86C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33FAA5-5668-023E-C959-7318FDDCF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40526F-599B-401D-131B-01DB9018C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4CE43-BCEC-F142-861F-03CB11DCB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439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B24A9E-031E-7F4D-6295-C490CBF1E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5B634-6E56-0E4F-B0EE-D9DE69B7A86C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EE4A51-63BC-EF3D-AE35-9A6A83527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A6930-6271-491C-956E-7398CA02C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4CE43-BCEC-F142-861F-03CB11DCB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560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65874-9A57-3C41-0D0E-FB6E36C6C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DFB83-38D7-A6BD-6B67-062FD5E5C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C36229-4980-DD64-843C-2B6725EBE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F9C6D3-E1F6-C720-C3EB-5888BFB63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5B634-6E56-0E4F-B0EE-D9DE69B7A86C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A689D3-4EC4-0A98-153C-8D2677209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A39BA3-492A-C28C-C58B-FDB918F45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4CE43-BCEC-F142-861F-03CB11DCB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408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FBC75-87BD-5EF1-9E07-8AEE3FCA6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08C96A-D15E-3C8F-5FDD-47DBC16000B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FF23EE-BD97-2466-C62F-2FD7E40DEB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89FFB3-419E-DCE7-CD8B-D40AFACAE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5B634-6E56-0E4F-B0EE-D9DE69B7A86C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E2DCEC-7F5B-C50C-9E1C-7A5C1FD01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54DE6-604C-B9CD-9746-0B852FA27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4CE43-BCEC-F142-861F-03CB11DCB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560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2CF02-3A90-EF2B-0219-A2A8E0422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813FF7-220D-0BDB-01F4-3BC0F8213C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967061-BA60-8F7A-7722-CF56D88AD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5B634-6E56-0E4F-B0EE-D9DE69B7A86C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1ADDE-4814-1257-E018-6DFBAA4A1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0A57CF-BC9A-8F14-E793-0BB48DBAD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4CE43-BCEC-F142-861F-03CB11DCB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293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DAAA2A-E21B-9BB1-F045-A4E2774C92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193EB0-CCC7-B393-9FAC-D0EC4FCEB8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416A-5BC6-3AEB-5264-EB33757B1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5B634-6E56-0E4F-B0EE-D9DE69B7A86C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8CDB8-91F8-423F-4A4A-568337004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AAF5D-95B7-4CD0-EFD3-E570C1B32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4CE43-BCEC-F142-861F-03CB11DCB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030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70ECCE-FB69-8023-01EB-27C5AFF32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770A4F-5409-B258-ED94-9683C3050C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1BE5E-F244-B33C-9D4B-71F89EA34D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F5B634-6E56-0E4F-B0EE-D9DE69B7A86C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1D99E-453C-FAB3-35E7-C6466BC6FB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8BBE0C-B8AF-35E3-753B-781B68C4C5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24CE43-BCEC-F142-861F-03CB11DCB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861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7F455-5254-125A-5C3A-1880E2B1C1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E0560F-6A69-8D85-BB91-614EF3D3E1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988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1D035-E5F8-4C24-09F1-81C2DA3112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749" y="488891"/>
            <a:ext cx="10566501" cy="5964252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137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BA1B454-FD25-C615-E9D9-85B3BD5562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1872686" cy="6678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782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FEADD4-4906-06B3-D6A5-D6BB721778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182" y="168955"/>
            <a:ext cx="11891635" cy="668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031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413DE69-988C-D4AD-844D-E81E174FE9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192881"/>
            <a:ext cx="11506199" cy="647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439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952CA30-46CA-59C9-5404-34E21D8B0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026" y="480060"/>
            <a:ext cx="10553947" cy="5957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788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C68023-4208-727C-8C2F-BB459334D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186" y="312057"/>
            <a:ext cx="11215814" cy="6330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313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F7F24A-0162-C0E8-7311-82FC1B1706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643" y="254000"/>
            <a:ext cx="11157757" cy="6297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742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B2C3A8A-96E7-7286-5972-999CFEA26F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643" y="254000"/>
            <a:ext cx="11317414" cy="6388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160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A50EEE3-DA11-5177-8C5B-0681897B16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50" y="239044"/>
            <a:ext cx="11302900" cy="6379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6227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57DBFCC-E1D9-C6EE-67F0-2C52B4F0E1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579" y="255429"/>
            <a:ext cx="11244842" cy="6347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2994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D7D545A-558B-8716-0393-55A5E34CCC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064" y="247237"/>
            <a:ext cx="11273871" cy="6363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1397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7780F99-1FA8-43F5-0732-0A9928FFB0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049" y="290691"/>
            <a:ext cx="11119902" cy="6276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6300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F543E8D-42B8-BDD4-A171-C3C2FB43F9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1243012"/>
            <a:ext cx="7772400" cy="437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5938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9D7E975-9161-4F2D-AC53-69E1912F6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2A9DB0-9054-A2DD-AB24-A1D65BB057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014" y="188685"/>
            <a:ext cx="10373345" cy="6042472"/>
          </a:xfrm>
          <a:prstGeom prst="rect">
            <a:avLst/>
          </a:prstGeom>
        </p:spPr>
      </p:pic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63E6235-1649-4B47-9862-4026FC473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3" y="623275"/>
            <a:ext cx="401217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894071-573A-39F1-E09E-4F7CD17C1D3C}"/>
              </a:ext>
            </a:extLst>
          </p:cNvPr>
          <p:cNvSpPr txBox="1"/>
          <p:nvPr/>
        </p:nvSpPr>
        <p:spPr>
          <a:xfrm>
            <a:off x="7534652" y="623275"/>
            <a:ext cx="4012173" cy="5607882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Victims</a:t>
            </a:r>
          </a:p>
        </p:txBody>
      </p:sp>
    </p:spTree>
    <p:extLst>
      <p:ext uri="{BB962C8B-B14F-4D97-AF65-F5344CB8AC3E}">
        <p14:creationId xmlns:p14="http://schemas.microsoft.com/office/powerpoint/2010/main" val="19735442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0C0948D-5063-AECE-71C5-492C1879C7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043" y="457200"/>
            <a:ext cx="1052991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3055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1FA3A9E-F2D8-4561-1DFC-C82C8B94D8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043" y="457200"/>
            <a:ext cx="1052991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3282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Barriers to Reporting or Disclosing Violence and Seeking Help for Immigrant and Refugee Women - Learning Network - Western University">
            <a:extLst>
              <a:ext uri="{FF2B5EF4-FFF2-40B4-BE49-F238E27FC236}">
                <a16:creationId xmlns:a16="http://schemas.microsoft.com/office/drawing/2014/main" id="{58E9D6FA-A5F3-2F49-10FC-F9451682FB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661" y="0"/>
            <a:ext cx="6928499" cy="6928499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130584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37F9EDD-6083-6481-505B-0E42908A7C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043" y="457200"/>
            <a:ext cx="1052991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8655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2E6720-8820-D436-EF5E-7E3E56B133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043" y="457200"/>
            <a:ext cx="1052991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2940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D18856-85D9-0FBA-4AF1-1E137C0D4F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043" y="457200"/>
            <a:ext cx="1052991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1562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9D7093F-54D4-845E-7DDB-E258A61CB6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043" y="457200"/>
            <a:ext cx="1052991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4518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D72E5DC-F2A8-9F2E-7A51-93E7FD16AB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571" y="904089"/>
            <a:ext cx="10548257" cy="593339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0E6801-A8F2-74F5-F596-1C42D0F72143}"/>
              </a:ext>
            </a:extLst>
          </p:cNvPr>
          <p:cNvSpPr txBox="1"/>
          <p:nvPr/>
        </p:nvSpPr>
        <p:spPr>
          <a:xfrm>
            <a:off x="2209800" y="319314"/>
            <a:ext cx="71410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Public Protection Notification (PPN)</a:t>
            </a:r>
          </a:p>
        </p:txBody>
      </p:sp>
    </p:spTree>
    <p:extLst>
      <p:ext uri="{BB962C8B-B14F-4D97-AF65-F5344CB8AC3E}">
        <p14:creationId xmlns:p14="http://schemas.microsoft.com/office/powerpoint/2010/main" val="30085622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4596A3-E948-8271-426A-736D108903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991" y="480060"/>
            <a:ext cx="10728017" cy="605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217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5CA9A7E-06C7-ACAA-2B4D-7B8AA3D490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579" y="457200"/>
            <a:ext cx="1056884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6704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0E4608-0C79-6B67-25CB-70A3CDEC80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043" y="457200"/>
            <a:ext cx="1052991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7636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The Answer Is Questions">
            <a:extLst>
              <a:ext uri="{FF2B5EF4-FFF2-40B4-BE49-F238E27FC236}">
                <a16:creationId xmlns:a16="http://schemas.microsoft.com/office/drawing/2014/main" id="{0F30BC17-E9F1-21A1-4A89-539DC1DC1A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7150" y="457200"/>
            <a:ext cx="44577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2870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7</Words>
  <Application>Microsoft Macintosh PowerPoint</Application>
  <PresentationFormat>Widescreen</PresentationFormat>
  <Paragraphs>2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steve t</dc:creator>
  <cp:lastModifiedBy>steve t</cp:lastModifiedBy>
  <cp:revision>3</cp:revision>
  <dcterms:created xsi:type="dcterms:W3CDTF">2026-10-26T11:19:52Z</dcterms:created>
  <dcterms:modified xsi:type="dcterms:W3CDTF">2026-10-26T11:40:15Z</dcterms:modified>
</cp:coreProperties>
</file>