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sldIdLst>
    <p:sldId id="262" r:id="rId2"/>
    <p:sldId id="256" r:id="rId3"/>
    <p:sldId id="263" r:id="rId4"/>
    <p:sldId id="257" r:id="rId5"/>
    <p:sldId id="264" r:id="rId6"/>
    <p:sldId id="258" r:id="rId7"/>
    <p:sldId id="265" r:id="rId8"/>
    <p:sldId id="259" r:id="rId9"/>
    <p:sldId id="266" r:id="rId10"/>
    <p:sldId id="260" r:id="rId11"/>
    <p:sldId id="267" r:id="rId12"/>
    <p:sldId id="261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3250A0-5825-1D41-8E1C-E8D6881BC95F}" v="18" dt="2020-04-05T19:41:59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429"/>
    <p:restoredTop sz="94729"/>
  </p:normalViewPr>
  <p:slideViewPr>
    <p:cSldViewPr snapToGrid="0" snapToObjects="1">
      <p:cViewPr varScale="1">
        <p:scale>
          <a:sx n="47" d="100"/>
          <a:sy n="47" d="100"/>
        </p:scale>
        <p:origin x="232" y="1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14724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97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9610452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23335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7245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919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524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518794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064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54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117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5C1EEDE-3FAA-7746-88AB-9F85589808D9}" type="datetimeFigureOut">
              <a:rPr lang="en-US" smtClean="0"/>
              <a:t>4/21/20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53E04BD-3C2F-FB4A-AD8A-B4AAE364F44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97580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y.wikipedia.org/wiki/I_Orwedd_Mewn_Preseb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edge.ie/irish-grandads-2784399-May2016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interest.com/pin/743516219711309710/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late.com/human-interest/2017/07/think-again-before-letting-your-kid-on-a-trampoline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youtube.com/watch?v=TOgj_e_2T4Q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video/clip-2323292-children-doing-their-homework-kitchen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bc.ca/news/business/childless-employees-work-life-balance-1.4953036" TargetMode="Externa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thority.com/guest-authors/making-voice-tech-more-human-is-as-easy-as-1-2-3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dont-sign.html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lipart.email/clipart/tell-someone-clipart-150143.html" TargetMode="Externa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E4CE0E0-E196-D54C-AA0C-17B393196580}"/>
              </a:ext>
            </a:extLst>
          </p:cNvPr>
          <p:cNvSpPr/>
          <p:nvPr/>
        </p:nvSpPr>
        <p:spPr>
          <a:xfrm>
            <a:off x="2878616" y="2967335"/>
            <a:ext cx="643477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9600" b="1" u="sng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Comic Sans MS" panose="030F0902030302020204" pitchFamily="66" charset="0"/>
              </a:rPr>
              <a:t>Geiriau</a:t>
            </a:r>
            <a:r>
              <a:rPr lang="en-GB" sz="9600" b="1" u="sng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Comic Sans MS" panose="030F0902030302020204" pitchFamily="66" charset="0"/>
              </a:rPr>
              <a:t> ‘ai’</a:t>
            </a:r>
          </a:p>
        </p:txBody>
      </p:sp>
    </p:spTree>
    <p:extLst>
      <p:ext uri="{BB962C8B-B14F-4D97-AF65-F5344CB8AC3E}">
        <p14:creationId xmlns:p14="http://schemas.microsoft.com/office/powerpoint/2010/main" val="383686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Image result for mair a joseff">
            <a:extLst>
              <a:ext uri="{FF2B5EF4-FFF2-40B4-BE49-F238E27FC236}">
                <a16:creationId xmlns:a16="http://schemas.microsoft.com/office/drawing/2014/main" id="{53F0142F-E681-F54A-8344-330D39508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11972925" cy="670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BE0362A7-BACF-D548-8C19-033EB1D4AB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140"/>
            <a:ext cx="28735020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88D81E2-632B-4A41-9681-30F0D12723E4}"/>
              </a:ext>
            </a:extLst>
          </p:cNvPr>
          <p:cNvSpPr/>
          <p:nvPr/>
        </p:nvSpPr>
        <p:spPr>
          <a:xfrm>
            <a:off x="1518476" y="299858"/>
            <a:ext cx="3829050" cy="5786617"/>
          </a:xfrm>
          <a:prstGeom prst="ellipse">
            <a:avLst/>
          </a:prstGeom>
          <a:noFill/>
          <a:ln w="762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628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A7EA012-8E05-A44D-B4C8-F7E2C9F514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9" t="31443" r="16086" b="26567"/>
          <a:stretch/>
        </p:blipFill>
        <p:spPr>
          <a:xfrm>
            <a:off x="1064524" y="1212944"/>
            <a:ext cx="10628664" cy="443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424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Image result for grandad">
            <a:extLst>
              <a:ext uri="{FF2B5EF4-FFF2-40B4-BE49-F238E27FC236}">
                <a16:creationId xmlns:a16="http://schemas.microsoft.com/office/drawing/2014/main" id="{C553FD6E-3E78-D04D-9DEB-4ED4417BA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720" y="1613535"/>
            <a:ext cx="5080000" cy="40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31DE08EC-25D1-C44A-BBE4-407410EE35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" y="104851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1" name="Picture 3" descr="Image result for cartoon grandpa">
            <a:extLst>
              <a:ext uri="{FF2B5EF4-FFF2-40B4-BE49-F238E27FC236}">
                <a16:creationId xmlns:a16="http://schemas.microsoft.com/office/drawing/2014/main" id="{D7B2094E-1DB9-FA44-9B91-0A5BC9D36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20" y="85344"/>
            <a:ext cx="4267200" cy="648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hlinkClick r:id="rId5"/>
            <a:extLst>
              <a:ext uri="{FF2B5EF4-FFF2-40B4-BE49-F238E27FC236}">
                <a16:creationId xmlns:a16="http://schemas.microsoft.com/office/drawing/2014/main" id="{1BA1110C-D591-4942-8FFB-D30E9C8134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22720" y="8534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380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055C455-671B-BE4F-8A04-70AD3709B6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32" t="24676" r="14884" b="34129"/>
          <a:stretch/>
        </p:blipFill>
        <p:spPr>
          <a:xfrm>
            <a:off x="1086479" y="1439839"/>
            <a:ext cx="10600553" cy="4319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669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Image result for jump">
            <a:extLst>
              <a:ext uri="{FF2B5EF4-FFF2-40B4-BE49-F238E27FC236}">
                <a16:creationId xmlns:a16="http://schemas.microsoft.com/office/drawing/2014/main" id="{950CCFD5-C833-A048-8189-904107D299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1619250"/>
            <a:ext cx="50800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465B3884-1923-E74E-AA6D-3B89F396CB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42646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5" name="Picture 3" descr="Image result for jump">
            <a:extLst>
              <a:ext uri="{FF2B5EF4-FFF2-40B4-BE49-F238E27FC236}">
                <a16:creationId xmlns:a16="http://schemas.microsoft.com/office/drawing/2014/main" id="{E94ADF3C-B625-BD4E-9A85-714496D8A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856" y="1619249"/>
            <a:ext cx="5080000" cy="361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hlinkClick r:id="rId5"/>
            <a:extLst>
              <a:ext uri="{FF2B5EF4-FFF2-40B4-BE49-F238E27FC236}">
                <a16:creationId xmlns:a16="http://schemas.microsoft.com/office/drawing/2014/main" id="{F3B21CA8-4472-794B-8797-72D7D56DB4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20002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5631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D2136920-FE5F-9B4E-BDC7-532E807784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66" t="22488" r="17248" b="37114"/>
          <a:stretch/>
        </p:blipFill>
        <p:spPr>
          <a:xfrm>
            <a:off x="1433013" y="1390365"/>
            <a:ext cx="10122872" cy="407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728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Image result for children doing work">
            <a:extLst>
              <a:ext uri="{FF2B5EF4-FFF2-40B4-BE49-F238E27FC236}">
                <a16:creationId xmlns:a16="http://schemas.microsoft.com/office/drawing/2014/main" id="{C08F6E80-30E3-8E4C-BB72-A4FE855C2A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290" y="215900"/>
            <a:ext cx="5194935" cy="322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3EE4DE39-62A8-8947-945A-BC85C338A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" y="18161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9" name="Picture 3" descr="Related image">
            <a:extLst>
              <a:ext uri="{FF2B5EF4-FFF2-40B4-BE49-F238E27FC236}">
                <a16:creationId xmlns:a16="http://schemas.microsoft.com/office/drawing/2014/main" id="{9A7B67DA-74B7-A24C-8969-D4131F685E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012" y="3257551"/>
            <a:ext cx="5715000" cy="32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hlinkClick r:id="rId5"/>
            <a:extLst>
              <a:ext uri="{FF2B5EF4-FFF2-40B4-BE49-F238E27FC236}">
                <a16:creationId xmlns:a16="http://schemas.microsoft.com/office/drawing/2014/main" id="{B7258A2B-978C-094D-8406-828CA71744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72225" y="182880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835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DDE02E87-12D0-A74D-8FFB-5A826F689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12" t="36219" r="15506" b="22388"/>
          <a:stretch/>
        </p:blipFill>
        <p:spPr>
          <a:xfrm>
            <a:off x="1460311" y="1375011"/>
            <a:ext cx="10111938" cy="4107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31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Image result for voice">
            <a:extLst>
              <a:ext uri="{FF2B5EF4-FFF2-40B4-BE49-F238E27FC236}">
                <a16:creationId xmlns:a16="http://schemas.microsoft.com/office/drawing/2014/main" id="{583CCF62-2AB6-D64D-AA63-714165377A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963" y="269876"/>
            <a:ext cx="5715000" cy="321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0DF189CE-CD76-3144-AB07-F1AD1040F9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" y="18224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3" name="Picture 3" descr="Image result for voice">
            <a:extLst>
              <a:ext uri="{FF2B5EF4-FFF2-40B4-BE49-F238E27FC236}">
                <a16:creationId xmlns:a16="http://schemas.microsoft.com/office/drawing/2014/main" id="{A34056DB-E0A2-224D-82E1-65043002C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737" y="3590924"/>
            <a:ext cx="5715000" cy="299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3E426417-AFEC-214C-9281-C28B5C13CA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48925" y="1930400"/>
            <a:ext cx="3810000" cy="0"/>
          </a:xfrm>
          <a:prstGeom prst="rect">
            <a:avLst/>
          </a:prstGeom>
          <a:solidFill>
            <a:srgbClr val="141518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ctr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2 days ago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2045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251FE107-11E3-B548-9420-1EC796697B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8" t="20298" r="15755" b="38508"/>
          <a:stretch/>
        </p:blipFill>
        <p:spPr>
          <a:xfrm>
            <a:off x="1296536" y="1596787"/>
            <a:ext cx="10309405" cy="417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371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 descr="Image result for dont">
            <a:extLst>
              <a:ext uri="{FF2B5EF4-FFF2-40B4-BE49-F238E27FC236}">
                <a16:creationId xmlns:a16="http://schemas.microsoft.com/office/drawing/2014/main" id="{3A6AD2F8-EAB5-6542-BFF2-1E12CDA4BE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300" y="1069367"/>
            <a:ext cx="4719266" cy="471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>
            <a:hlinkClick r:id="rId3"/>
            <a:extLst>
              <a:ext uri="{FF2B5EF4-FFF2-40B4-BE49-F238E27FC236}">
                <a16:creationId xmlns:a16="http://schemas.microsoft.com/office/drawing/2014/main" id="{75630BBB-1A46-1A47-A229-649B44E0B2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7300" y="1524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7" name="Picture 3" descr="Image result for someone being told off">
            <a:extLst>
              <a:ext uri="{FF2B5EF4-FFF2-40B4-BE49-F238E27FC236}">
                <a16:creationId xmlns:a16="http://schemas.microsoft.com/office/drawing/2014/main" id="{C2D02BD0-5E0A-1B44-BAFC-676FC20518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48" b="8534"/>
          <a:stretch/>
        </p:blipFill>
        <p:spPr bwMode="auto">
          <a:xfrm>
            <a:off x="6096000" y="1069366"/>
            <a:ext cx="5493327" cy="471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hlinkClick r:id="rId5"/>
            <a:extLst>
              <a:ext uri="{FF2B5EF4-FFF2-40B4-BE49-F238E27FC236}">
                <a16:creationId xmlns:a16="http://schemas.microsoft.com/office/drawing/2014/main" id="{81FFE169-09D1-344B-B335-A5D75A52C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75723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05798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2BB41F4-10B4-8B40-96CB-65AD6A3F56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22" t="28605" r="14821" b="31044"/>
          <a:stretch/>
        </p:blipFill>
        <p:spPr>
          <a:xfrm>
            <a:off x="1468583" y="1468582"/>
            <a:ext cx="10002982" cy="404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446559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{1F09B42E-E464-B44A-BB9D-D8729B28CBF2}tf10001071</Template>
  <TotalTime>21</TotalTime>
  <Words>18</Words>
  <Application>Microsoft Macintosh PowerPoint</Application>
  <PresentationFormat>Widescreen</PresentationFormat>
  <Paragraphs>13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Comic Sans MS</vt:lpstr>
      <vt:lpstr>Gill Sans MT</vt:lpstr>
      <vt:lpstr>Impact</vt:lpstr>
      <vt:lpstr>Badge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Lewis (1800453)</dc:creator>
  <cp:lastModifiedBy>Megan Lewis (1800453)</cp:lastModifiedBy>
  <cp:revision>3</cp:revision>
  <dcterms:created xsi:type="dcterms:W3CDTF">2020-01-19T18:04:59Z</dcterms:created>
  <dcterms:modified xsi:type="dcterms:W3CDTF">2020-04-21T13:36:47Z</dcterms:modified>
</cp:coreProperties>
</file>