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2" r:id="rId6"/>
    <p:sldId id="364" r:id="rId7"/>
    <p:sldId id="365" r:id="rId8"/>
    <p:sldId id="274" r:id="rId9"/>
    <p:sldId id="336" r:id="rId10"/>
    <p:sldId id="273" r:id="rId11"/>
    <p:sldId id="261" r:id="rId12"/>
    <p:sldId id="337" r:id="rId13"/>
    <p:sldId id="363" r:id="rId14"/>
    <p:sldId id="265" r:id="rId15"/>
    <p:sldId id="263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260910-42EA-96BF-D3F4-1B0B0157E657}" v="5074" dt="2026-02-15T01:03:24.318"/>
    <p1510:client id="{B54BCDE2-E76A-B19F-C3AF-F4F3927195B9}" v="424" dt="2026-02-15T21:42:25.8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isa Tereza Bethell (2422563)" userId="S::2422563@student.uwtsd.ac.uk::c506cf7f-3b71-4d30-a3c1-1bc236a68aed" providerId="AD" clId="Web-{0A02565B-80B1-EED9-0475-A7DBF9277BC5}"/>
    <pc:docChg chg="addSld modSld">
      <pc:chgData name="Larisa Tereza Bethell (2422563)" userId="S::2422563@student.uwtsd.ac.uk::c506cf7f-3b71-4d30-a3c1-1bc236a68aed" providerId="AD" clId="Web-{0A02565B-80B1-EED9-0475-A7DBF9277BC5}" dt="2026-02-13T20:22:52.144" v="559" actId="20577"/>
      <pc:docMkLst>
        <pc:docMk/>
      </pc:docMkLst>
      <pc:sldChg chg="modSp">
        <pc:chgData name="Larisa Tereza Bethell (2422563)" userId="S::2422563@student.uwtsd.ac.uk::c506cf7f-3b71-4d30-a3c1-1bc236a68aed" providerId="AD" clId="Web-{0A02565B-80B1-EED9-0475-A7DBF9277BC5}" dt="2026-02-13T20:20:19.597" v="536"/>
        <pc:sldMkLst>
          <pc:docMk/>
          <pc:sldMk cId="764605052" sldId="261"/>
        </pc:sldMkLst>
        <pc:spChg chg="mod">
          <ac:chgData name="Larisa Tereza Bethell (2422563)" userId="S::2422563@student.uwtsd.ac.uk::c506cf7f-3b71-4d30-a3c1-1bc236a68aed" providerId="AD" clId="Web-{0A02565B-80B1-EED9-0475-A7DBF9277BC5}" dt="2026-02-13T20:19:50.909" v="532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Larisa Tereza Bethell (2422563)" userId="S::2422563@student.uwtsd.ac.uk::c506cf7f-3b71-4d30-a3c1-1bc236a68aed" providerId="AD" clId="Web-{0A02565B-80B1-EED9-0475-A7DBF9277BC5}" dt="2026-02-13T20:20:19.597" v="53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modClrScheme chgLayout">
        <pc:chgData name="Larisa Tereza Bethell (2422563)" userId="S::2422563@student.uwtsd.ac.uk::c506cf7f-3b71-4d30-a3c1-1bc236a68aed" providerId="AD" clId="Web-{0A02565B-80B1-EED9-0475-A7DBF9277BC5}" dt="2026-02-13T20:16:42.856" v="437" actId="1076"/>
        <pc:sldMkLst>
          <pc:docMk/>
          <pc:sldMk cId="1027608494" sldId="272"/>
        </pc:sldMkLst>
        <pc:spChg chg="mod ord">
          <ac:chgData name="Larisa Tereza Bethell (2422563)" userId="S::2422563@student.uwtsd.ac.uk::c506cf7f-3b71-4d30-a3c1-1bc236a68aed" providerId="AD" clId="Web-{0A02565B-80B1-EED9-0475-A7DBF9277BC5}" dt="2026-02-13T19:40:08.952" v="0"/>
          <ac:spMkLst>
            <pc:docMk/>
            <pc:sldMk cId="1027608494" sldId="272"/>
            <ac:spMk id="3" creationId="{E292113E-450D-CB08-601E-E45AB99509E7}"/>
          </ac:spMkLst>
        </pc:spChg>
        <pc:spChg chg="add mod">
          <ac:chgData name="Larisa Tereza Bethell (2422563)" userId="S::2422563@student.uwtsd.ac.uk::c506cf7f-3b71-4d30-a3c1-1bc236a68aed" providerId="AD" clId="Web-{0A02565B-80B1-EED9-0475-A7DBF9277BC5}" dt="2026-02-13T20:15:16.071" v="432" actId="14100"/>
          <ac:spMkLst>
            <pc:docMk/>
            <pc:sldMk cId="1027608494" sldId="272"/>
            <ac:spMk id="8" creationId="{4496DE27-E8C6-8915-0B56-900168375EC5}"/>
          </ac:spMkLst>
        </pc:spChg>
        <pc:spChg chg="add mod">
          <ac:chgData name="Larisa Tereza Bethell (2422563)" userId="S::2422563@student.uwtsd.ac.uk::c506cf7f-3b71-4d30-a3c1-1bc236a68aed" providerId="AD" clId="Web-{0A02565B-80B1-EED9-0475-A7DBF9277BC5}" dt="2026-02-13T20:16:42.856" v="437" actId="1076"/>
          <ac:spMkLst>
            <pc:docMk/>
            <pc:sldMk cId="1027608494" sldId="272"/>
            <ac:spMk id="9" creationId="{462406FB-63C6-681C-C292-D2160BBFB106}"/>
          </ac:spMkLst>
        </pc:spChg>
      </pc:sldChg>
      <pc:sldChg chg="delSp modSp">
        <pc:chgData name="Larisa Tereza Bethell (2422563)" userId="S::2422563@student.uwtsd.ac.uk::c506cf7f-3b71-4d30-a3c1-1bc236a68aed" providerId="AD" clId="Web-{0A02565B-80B1-EED9-0475-A7DBF9277BC5}" dt="2026-02-13T20:18:59.672" v="462"/>
        <pc:sldMkLst>
          <pc:docMk/>
          <pc:sldMk cId="2496961718" sldId="336"/>
        </pc:sldMkLst>
      </pc:sldChg>
      <pc:sldChg chg="modSp">
        <pc:chgData name="Larisa Tereza Bethell (2422563)" userId="S::2422563@student.uwtsd.ac.uk::c506cf7f-3b71-4d30-a3c1-1bc236a68aed" providerId="AD" clId="Web-{0A02565B-80B1-EED9-0475-A7DBF9277BC5}" dt="2026-02-13T20:22:52.144" v="559" actId="20577"/>
        <pc:sldMkLst>
          <pc:docMk/>
          <pc:sldMk cId="642852813" sldId="363"/>
        </pc:sldMkLst>
        <pc:spChg chg="mod">
          <ac:chgData name="Larisa Tereza Bethell (2422563)" userId="S::2422563@student.uwtsd.ac.uk::c506cf7f-3b71-4d30-a3c1-1bc236a68aed" providerId="AD" clId="Web-{0A02565B-80B1-EED9-0475-A7DBF9277BC5}" dt="2026-02-13T20:22:52.144" v="559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2:27.175" v="554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2:12.331" v="552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2:20.519" v="553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37.519" v="545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44.894" v="547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32.831" v="543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20.660" v="541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2:04.660" v="551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52.113" v="549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05.628" v="538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21:12.769" v="539" actId="20577"/>
          <ac:spMkLst>
            <pc:docMk/>
            <pc:sldMk cId="642852813" sldId="363"/>
            <ac:spMk id="40" creationId="{1A129B97-8AB0-A07D-27D5-16E805A4DFB6}"/>
          </ac:spMkLst>
        </pc:spChg>
      </pc:sldChg>
      <pc:sldChg chg="modSp new">
        <pc:chgData name="Larisa Tereza Bethell (2422563)" userId="S::2422563@student.uwtsd.ac.uk::c506cf7f-3b71-4d30-a3c1-1bc236a68aed" providerId="AD" clId="Web-{0A02565B-80B1-EED9-0475-A7DBF9277BC5}" dt="2026-02-13T20:06:58.133" v="368" actId="20577"/>
        <pc:sldMkLst>
          <pc:docMk/>
          <pc:sldMk cId="2713092416" sldId="364"/>
        </pc:sldMkLst>
        <pc:spChg chg="mod">
          <ac:chgData name="Larisa Tereza Bethell (2422563)" userId="S::2422563@student.uwtsd.ac.uk::c506cf7f-3b71-4d30-a3c1-1bc236a68aed" providerId="AD" clId="Web-{0A02565B-80B1-EED9-0475-A7DBF9277BC5}" dt="2026-02-13T19:49:36.436" v="52" actId="20577"/>
          <ac:spMkLst>
            <pc:docMk/>
            <pc:sldMk cId="2713092416" sldId="364"/>
            <ac:spMk id="2" creationId="{8C170321-811F-E332-9DA8-A4631FF9CF12}"/>
          </ac:spMkLst>
        </pc:spChg>
        <pc:spChg chg="mod">
          <ac:chgData name="Larisa Tereza Bethell (2422563)" userId="S::2422563@student.uwtsd.ac.uk::c506cf7f-3b71-4d30-a3c1-1bc236a68aed" providerId="AD" clId="Web-{0A02565B-80B1-EED9-0475-A7DBF9277BC5}" dt="2026-02-13T20:06:58.133" v="368" actId="20577"/>
          <ac:spMkLst>
            <pc:docMk/>
            <pc:sldMk cId="2713092416" sldId="364"/>
            <ac:spMk id="3" creationId="{B5248044-DCAC-1BE2-FDA0-BA2A6B75065D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900C5F36-E369-E13A-6428-16989EB60962}"/>
    <pc:docChg chg="modSld">
      <pc:chgData name="Larisa Tereza Bethell (2422563)" userId="S::2422563@student.uwtsd.ac.uk::c506cf7f-3b71-4d30-a3c1-1bc236a68aed" providerId="AD" clId="Web-{900C5F36-E369-E13A-6428-16989EB60962}" dt="2026-02-13T19:36:20.722" v="19" actId="1076"/>
      <pc:docMkLst>
        <pc:docMk/>
      </pc:docMkLst>
      <pc:sldChg chg="modSp mod modClrScheme chgLayout">
        <pc:chgData name="Larisa Tereza Bethell (2422563)" userId="S::2422563@student.uwtsd.ac.uk::c506cf7f-3b71-4d30-a3c1-1bc236a68aed" providerId="AD" clId="Web-{900C5F36-E369-E13A-6428-16989EB60962}" dt="2026-02-13T19:36:20.722" v="19" actId="1076"/>
        <pc:sldMkLst>
          <pc:docMk/>
          <pc:sldMk cId="1027608494" sldId="272"/>
        </pc:sldMkLst>
        <pc:spChg chg="mod ord">
          <ac:chgData name="Larisa Tereza Bethell (2422563)" userId="S::2422563@student.uwtsd.ac.uk::c506cf7f-3b71-4d30-a3c1-1bc236a68aed" providerId="AD" clId="Web-{900C5F36-E369-E13A-6428-16989EB60962}" dt="2026-02-13T19:35:23.761" v="18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CF9DCEF7-5EE8-19F5-3EF0-F5EEC86D12A6}"/>
    <pc:docChg chg="modSld">
      <pc:chgData name="Larisa Tereza Bethell (2422563)" userId="S::2422563@student.uwtsd.ac.uk::c506cf7f-3b71-4d30-a3c1-1bc236a68aed" providerId="AD" clId="Web-{CF9DCEF7-5EE8-19F5-3EF0-F5EEC86D12A6}" dt="2026-02-13T01:55:32.343" v="2576"/>
      <pc:docMkLst>
        <pc:docMk/>
      </pc:docMkLst>
      <pc:sldChg chg="modSp">
        <pc:chgData name="Larisa Tereza Bethell (2422563)" userId="S::2422563@student.uwtsd.ac.uk::c506cf7f-3b71-4d30-a3c1-1bc236a68aed" providerId="AD" clId="Web-{CF9DCEF7-5EE8-19F5-3EF0-F5EEC86D12A6}" dt="2026-02-13T01:55:32.343" v="2576"/>
        <pc:sldMkLst>
          <pc:docMk/>
          <pc:sldMk cId="764605052" sldId="261"/>
        </pc:sldMkLst>
        <pc:spChg chg="mod">
          <ac:chgData name="Larisa Tereza Bethell (2422563)" userId="S::2422563@student.uwtsd.ac.uk::c506cf7f-3b71-4d30-a3c1-1bc236a68aed" providerId="AD" clId="Web-{CF9DCEF7-5EE8-19F5-3EF0-F5EEC86D12A6}" dt="2026-02-12T22:29:57.720" v="453" actId="107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34:02.414" v="496" actId="1076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Larisa Tereza Bethell (2422563)" userId="S::2422563@student.uwtsd.ac.uk::c506cf7f-3b71-4d30-a3c1-1bc236a68aed" providerId="AD" clId="Web-{CF9DCEF7-5EE8-19F5-3EF0-F5EEC86D12A6}" dt="2026-02-13T01:55:32.343" v="25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Larisa Tereza Bethell (2422563)" userId="S::2422563@student.uwtsd.ac.uk::c506cf7f-3b71-4d30-a3c1-1bc236a68aed" providerId="AD" clId="Web-{CF9DCEF7-5EE8-19F5-3EF0-F5EEC86D12A6}" dt="2026-02-12T22:29:21.297" v="450" actId="1076"/>
        <pc:sldMkLst>
          <pc:docMk/>
          <pc:sldMk cId="642852813" sldId="363"/>
        </pc:sldMkLst>
        <pc:spChg chg="mod">
          <ac:chgData name="Larisa Tereza Bethell (2422563)" userId="S::2422563@student.uwtsd.ac.uk::c506cf7f-3b71-4d30-a3c1-1bc236a68aed" providerId="AD" clId="Web-{CF9DCEF7-5EE8-19F5-3EF0-F5EEC86D12A6}" dt="2026-02-12T22:29:21.297" v="450" actId="1076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7:34.590" v="390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6:18.257" v="337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5:29.895" v="29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5:52.100" v="31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5:19.691" v="28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4:55.596" v="237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3:21.042" v="13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3:10.901" v="120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3:46.604" v="162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4:28.360" v="219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8:27.748" v="416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1:50.166" v="22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Larisa Tereza Bethell (2422563)" userId="S::2422563@student.uwtsd.ac.uk::c506cf7f-3b71-4d30-a3c1-1bc236a68aed" providerId="AD" clId="Web-{CF9DCEF7-5EE8-19F5-3EF0-F5EEC86D12A6}" dt="2026-02-12T22:22:57.244" v="107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52D0D996-881C-BF30-0939-C53B77C5454B}"/>
    <pc:docChg chg="delSld modSld">
      <pc:chgData name="Larisa Tereza Bethell (2422563)" userId="S::2422563@student.uwtsd.ac.uk::c506cf7f-3b71-4d30-a3c1-1bc236a68aed" providerId="AD" clId="Web-{52D0D996-881C-BF30-0939-C53B77C5454B}" dt="2026-02-13T19:26:21.447" v="869"/>
      <pc:docMkLst>
        <pc:docMk/>
      </pc:docMkLst>
      <pc:sldChg chg="modSp">
        <pc:chgData name="Larisa Tereza Bethell (2422563)" userId="S::2422563@student.uwtsd.ac.uk::c506cf7f-3b71-4d30-a3c1-1bc236a68aed" providerId="AD" clId="Web-{52D0D996-881C-BF30-0939-C53B77C5454B}" dt="2026-02-13T17:53:14.229" v="436" actId="20577"/>
        <pc:sldMkLst>
          <pc:docMk/>
          <pc:sldMk cId="1037257886" sldId="265"/>
        </pc:sldMkLst>
        <pc:spChg chg="mod">
          <ac:chgData name="Larisa Tereza Bethell (2422563)" userId="S::2422563@student.uwtsd.ac.uk::c506cf7f-3b71-4d30-a3c1-1bc236a68aed" providerId="AD" clId="Web-{52D0D996-881C-BF30-0939-C53B77C5454B}" dt="2026-02-13T17:13:59.294" v="23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Larisa Tereza Bethell (2422563)" userId="S::2422563@student.uwtsd.ac.uk::c506cf7f-3b71-4d30-a3c1-1bc236a68aed" providerId="AD" clId="Web-{52D0D996-881C-BF30-0939-C53B77C5454B}" dt="2026-02-13T17:53:14.229" v="436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Larisa Tereza Bethell (2422563)" userId="S::2422563@student.uwtsd.ac.uk::c506cf7f-3b71-4d30-a3c1-1bc236a68aed" providerId="AD" clId="Web-{52D0D996-881C-BF30-0939-C53B77C5454B}" dt="2026-02-13T19:24:44.586" v="864" actId="20577"/>
        <pc:sldMkLst>
          <pc:docMk/>
          <pc:sldMk cId="702059637" sldId="270"/>
        </pc:sldMkLst>
        <pc:spChg chg="mod">
          <ac:chgData name="Larisa Tereza Bethell (2422563)" userId="S::2422563@student.uwtsd.ac.uk::c506cf7f-3b71-4d30-a3c1-1bc236a68aed" providerId="AD" clId="Web-{52D0D996-881C-BF30-0939-C53B77C5454B}" dt="2026-02-13T19:24:44.586" v="864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Larisa Tereza Bethell (2422563)" userId="S::2422563@student.uwtsd.ac.uk::c506cf7f-3b71-4d30-a3c1-1bc236a68aed" providerId="AD" clId="Web-{52D0D996-881C-BF30-0939-C53B77C5454B}" dt="2026-02-13T15:00:10.457" v="9" actId="20577"/>
        <pc:sldMkLst>
          <pc:docMk/>
          <pc:sldMk cId="2496961718" sldId="336"/>
        </pc:sldMkLst>
        <pc:spChg chg="mod">
          <ac:chgData name="Larisa Tereza Bethell (2422563)" userId="S::2422563@student.uwtsd.ac.uk::c506cf7f-3b71-4d30-a3c1-1bc236a68aed" providerId="AD" clId="Web-{52D0D996-881C-BF30-0939-C53B77C5454B}" dt="2026-02-13T15:00:10.457" v="9" actId="20577"/>
          <ac:spMkLst>
            <pc:docMk/>
            <pc:sldMk cId="2496961718" sldId="336"/>
            <ac:spMk id="7" creationId="{65DDAF10-F47F-8E59-D295-337C4AB3DE5E}"/>
          </ac:spMkLst>
        </pc:spChg>
      </pc:sldChg>
      <pc:sldChg chg="modSp">
        <pc:chgData name="Larisa Tereza Bethell (2422563)" userId="S::2422563@student.uwtsd.ac.uk::c506cf7f-3b71-4d30-a3c1-1bc236a68aed" providerId="AD" clId="Web-{52D0D996-881C-BF30-0939-C53B77C5454B}" dt="2026-02-13T16:44:20.319" v="12" actId="20577"/>
        <pc:sldMkLst>
          <pc:docMk/>
          <pc:sldMk cId="642852813" sldId="363"/>
        </pc:sldMkLst>
        <pc:spChg chg="mod">
          <ac:chgData name="Larisa Tereza Bethell (2422563)" userId="S::2422563@student.uwtsd.ac.uk::c506cf7f-3b71-4d30-a3c1-1bc236a68aed" providerId="AD" clId="Web-{52D0D996-881C-BF30-0939-C53B77C5454B}" dt="2026-02-13T16:44:20.319" v="12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391D0707-6EDA-93FB-FD98-72E3FE578198}"/>
    <pc:docChg chg="modSld">
      <pc:chgData name="Larisa Tereza Bethell (2422563)" userId="S::2422563@student.uwtsd.ac.uk::c506cf7f-3b71-4d30-a3c1-1bc236a68aed" providerId="AD" clId="Web-{391D0707-6EDA-93FB-FD98-72E3FE578198}" dt="2026-02-12T22:07:30.337" v="1584" actId="20577"/>
      <pc:docMkLst>
        <pc:docMk/>
      </pc:docMkLst>
      <pc:sldChg chg="addSp delSp modSp">
        <pc:chgData name="Larisa Tereza Bethell (2422563)" userId="S::2422563@student.uwtsd.ac.uk::c506cf7f-3b71-4d30-a3c1-1bc236a68aed" providerId="AD" clId="Web-{391D0707-6EDA-93FB-FD98-72E3FE578198}" dt="2026-02-12T22:07:30.337" v="1584" actId="20577"/>
        <pc:sldMkLst>
          <pc:docMk/>
          <pc:sldMk cId="2496961718" sldId="336"/>
        </pc:sldMkLst>
        <pc:spChg chg="mod">
          <ac:chgData name="Larisa Tereza Bethell (2422563)" userId="S::2422563@student.uwtsd.ac.uk::c506cf7f-3b71-4d30-a3c1-1bc236a68aed" providerId="AD" clId="Web-{391D0707-6EDA-93FB-FD98-72E3FE578198}" dt="2026-02-12T21:22:39.583" v="964" actId="14100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Larisa Tereza Bethell (2422563)" userId="S::2422563@student.uwtsd.ac.uk::c506cf7f-3b71-4d30-a3c1-1bc236a68aed" providerId="AD" clId="Web-{391D0707-6EDA-93FB-FD98-72E3FE578198}" dt="2026-02-12T21:22:25.034" v="962" actId="14100"/>
          <ac:spMkLst>
            <pc:docMk/>
            <pc:sldMk cId="2496961718" sldId="336"/>
            <ac:spMk id="6" creationId="{BF06D522-2E79-CDE6-025D-40436EF041A1}"/>
          </ac:spMkLst>
        </pc:spChg>
        <pc:spChg chg="add mod">
          <ac:chgData name="Larisa Tereza Bethell (2422563)" userId="S::2422563@student.uwtsd.ac.uk::c506cf7f-3b71-4d30-a3c1-1bc236a68aed" providerId="AD" clId="Web-{391D0707-6EDA-93FB-FD98-72E3FE578198}" dt="2026-02-12T22:07:30.337" v="1584" actId="20577"/>
          <ac:spMkLst>
            <pc:docMk/>
            <pc:sldMk cId="2496961718" sldId="336"/>
            <ac:spMk id="7" creationId="{65DDAF10-F47F-8E59-D295-337C4AB3DE5E}"/>
          </ac:spMkLst>
        </pc:spChg>
      </pc:sldChg>
      <pc:sldChg chg="modSp">
        <pc:chgData name="Larisa Tereza Bethell (2422563)" userId="S::2422563@student.uwtsd.ac.uk::c506cf7f-3b71-4d30-a3c1-1bc236a68aed" providerId="AD" clId="Web-{391D0707-6EDA-93FB-FD98-72E3FE578198}" dt="2026-02-12T17:50:59.133" v="3" actId="20577"/>
        <pc:sldMkLst>
          <pc:docMk/>
          <pc:sldMk cId="642852813" sldId="363"/>
        </pc:sldMkLst>
        <pc:spChg chg="mod">
          <ac:chgData name="Larisa Tereza Bethell (2422563)" userId="S::2422563@student.uwtsd.ac.uk::c506cf7f-3b71-4d30-a3c1-1bc236a68aed" providerId="AD" clId="Web-{391D0707-6EDA-93FB-FD98-72E3FE578198}" dt="2026-02-12T17:50:59.133" v="3" actId="20577"/>
          <ac:spMkLst>
            <pc:docMk/>
            <pc:sldMk cId="642852813" sldId="363"/>
            <ac:spMk id="38" creationId="{CE1BD776-63C4-D3EE-069C-C9BBE2DC4B45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85260910-42EA-96BF-D3F4-1B0B0157E657}"/>
    <pc:docChg chg="addSld modSld">
      <pc:chgData name="Larisa Tereza Bethell (2422563)" userId="S::2422563@student.uwtsd.ac.uk::c506cf7f-3b71-4d30-a3c1-1bc236a68aed" providerId="AD" clId="Web-{85260910-42EA-96BF-D3F4-1B0B0157E657}" dt="2026-02-15T01:03:24.318" v="4747" actId="14100"/>
      <pc:docMkLst>
        <pc:docMk/>
      </pc:docMkLst>
      <pc:sldChg chg="modSp">
        <pc:chgData name="Larisa Tereza Bethell (2422563)" userId="S::2422563@student.uwtsd.ac.uk::c506cf7f-3b71-4d30-a3c1-1bc236a68aed" providerId="AD" clId="Web-{85260910-42EA-96BF-D3F4-1B0B0157E657}" dt="2026-02-14T22:40:01.427" v="3316"/>
        <pc:sldMkLst>
          <pc:docMk/>
          <pc:sldMk cId="764605052" sldId="261"/>
        </pc:sldMkLst>
        <pc:graphicFrameChg chg="mod modGraphic">
          <ac:chgData name="Larisa Tereza Bethell (2422563)" userId="S::2422563@student.uwtsd.ac.uk::c506cf7f-3b71-4d30-a3c1-1bc236a68aed" providerId="AD" clId="Web-{85260910-42EA-96BF-D3F4-1B0B0157E657}" dt="2026-02-14T22:40:01.427" v="331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Larisa Tereza Bethell (2422563)" userId="S::2422563@student.uwtsd.ac.uk::c506cf7f-3b71-4d30-a3c1-1bc236a68aed" providerId="AD" clId="Web-{85260910-42EA-96BF-D3F4-1B0B0157E657}" dt="2026-02-14T14:22:27.765" v="133" actId="20577"/>
        <pc:sldMkLst>
          <pc:docMk/>
          <pc:sldMk cId="2451324015" sldId="263"/>
        </pc:sldMkLst>
        <pc:spChg chg="mod">
          <ac:chgData name="Larisa Tereza Bethell (2422563)" userId="S::2422563@student.uwtsd.ac.uk::c506cf7f-3b71-4d30-a3c1-1bc236a68aed" providerId="AD" clId="Web-{85260910-42EA-96BF-D3F4-1B0B0157E657}" dt="2026-02-14T14:22:27.765" v="133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Larisa Tereza Bethell (2422563)" userId="S::2422563@student.uwtsd.ac.uk::c506cf7f-3b71-4d30-a3c1-1bc236a68aed" providerId="AD" clId="Web-{85260910-42EA-96BF-D3F4-1B0B0157E657}" dt="2026-02-14T15:46:35.041" v="714" actId="20577"/>
        <pc:sldMkLst>
          <pc:docMk/>
          <pc:sldMk cId="1037257886" sldId="265"/>
        </pc:sldMkLst>
        <pc:spChg chg="mod">
          <ac:chgData name="Larisa Tereza Bethell (2422563)" userId="S::2422563@student.uwtsd.ac.uk::c506cf7f-3b71-4d30-a3c1-1bc236a68aed" providerId="AD" clId="Web-{85260910-42EA-96BF-D3F4-1B0B0157E657}" dt="2026-02-14T15:46:35.041" v="714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Larisa Tereza Bethell (2422563)" userId="S::2422563@student.uwtsd.ac.uk::c506cf7f-3b71-4d30-a3c1-1bc236a68aed" providerId="AD" clId="Web-{85260910-42EA-96BF-D3F4-1B0B0157E657}" dt="2026-02-14T20:35:53.504" v="1850" actId="20577"/>
        <pc:sldMkLst>
          <pc:docMk/>
          <pc:sldMk cId="1027608494" sldId="272"/>
        </pc:sldMkLst>
        <pc:spChg chg="mod">
          <ac:chgData name="Larisa Tereza Bethell (2422563)" userId="S::2422563@student.uwtsd.ac.uk::c506cf7f-3b71-4d30-a3c1-1bc236a68aed" providerId="AD" clId="Web-{85260910-42EA-96BF-D3F4-1B0B0157E657}" dt="2026-02-14T20:35:53.504" v="1850" actId="20577"/>
          <ac:spMkLst>
            <pc:docMk/>
            <pc:sldMk cId="1027608494" sldId="272"/>
            <ac:spMk id="9" creationId="{462406FB-63C6-681C-C292-D2160BBFB106}"/>
          </ac:spMkLst>
        </pc:spChg>
      </pc:sldChg>
      <pc:sldChg chg="modSp">
        <pc:chgData name="Larisa Tereza Bethell (2422563)" userId="S::2422563@student.uwtsd.ac.uk::c506cf7f-3b71-4d30-a3c1-1bc236a68aed" providerId="AD" clId="Web-{85260910-42EA-96BF-D3F4-1B0B0157E657}" dt="2026-02-15T00:35:19.470" v="4502" actId="20577"/>
        <pc:sldMkLst>
          <pc:docMk/>
          <pc:sldMk cId="2661610389" sldId="273"/>
        </pc:sldMkLst>
        <pc:spChg chg="mod">
          <ac:chgData name="Larisa Tereza Bethell (2422563)" userId="S::2422563@student.uwtsd.ac.uk::c506cf7f-3b71-4d30-a3c1-1bc236a68aed" providerId="AD" clId="Web-{85260910-42EA-96BF-D3F4-1B0B0157E657}" dt="2026-02-14T14:58:51.317" v="623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5T00:35:19.470" v="4502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addSp modSp">
        <pc:chgData name="Larisa Tereza Bethell (2422563)" userId="S::2422563@student.uwtsd.ac.uk::c506cf7f-3b71-4d30-a3c1-1bc236a68aed" providerId="AD" clId="Web-{85260910-42EA-96BF-D3F4-1B0B0157E657}" dt="2026-02-14T20:34:24.177" v="1833"/>
        <pc:sldMkLst>
          <pc:docMk/>
          <pc:sldMk cId="860344735" sldId="274"/>
        </pc:sldMkLst>
        <pc:spChg chg="mod">
          <ac:chgData name="Larisa Tereza Bethell (2422563)" userId="S::2422563@student.uwtsd.ac.uk::c506cf7f-3b71-4d30-a3c1-1bc236a68aed" providerId="AD" clId="Web-{85260910-42EA-96BF-D3F4-1B0B0157E657}" dt="2026-02-14T14:49:04.912" v="485" actId="14100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14:34:30.389" v="249" actId="20577"/>
          <ac:spMkLst>
            <pc:docMk/>
            <pc:sldMk cId="860344735" sldId="274"/>
            <ac:spMk id="3" creationId="{5A83545D-6FBE-2985-5F35-4C84283CFC53}"/>
          </ac:spMkLst>
        </pc:spChg>
        <pc:graphicFrameChg chg="add mod modGraphic">
          <ac:chgData name="Larisa Tereza Bethell (2422563)" userId="S::2422563@student.uwtsd.ac.uk::c506cf7f-3b71-4d30-a3c1-1bc236a68aed" providerId="AD" clId="Web-{85260910-42EA-96BF-D3F4-1B0B0157E657}" dt="2026-02-14T20:34:24.177" v="1833"/>
          <ac:graphicFrameMkLst>
            <pc:docMk/>
            <pc:sldMk cId="860344735" sldId="274"/>
            <ac:graphicFrameMk id="4" creationId="{B78B37E8-2FAD-E676-EDB1-941E2DB0FBB6}"/>
          </ac:graphicFrameMkLst>
        </pc:graphicFrameChg>
      </pc:sldChg>
      <pc:sldChg chg="delSp modSp">
        <pc:chgData name="Larisa Tereza Bethell (2422563)" userId="S::2422563@student.uwtsd.ac.uk::c506cf7f-3b71-4d30-a3c1-1bc236a68aed" providerId="AD" clId="Web-{85260910-42EA-96BF-D3F4-1B0B0157E657}" dt="2026-02-14T23:54:49.854" v="3942" actId="14100"/>
        <pc:sldMkLst>
          <pc:docMk/>
          <pc:sldMk cId="2319079123" sldId="337"/>
        </pc:sldMkLst>
        <pc:spChg chg="mod">
          <ac:chgData name="Larisa Tereza Bethell (2422563)" userId="S::2422563@student.uwtsd.ac.uk::c506cf7f-3b71-4d30-a3c1-1bc236a68aed" providerId="AD" clId="Web-{85260910-42EA-96BF-D3F4-1B0B0157E657}" dt="2026-02-14T14:51:46.338" v="511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23:54:49.854" v="3942" actId="14100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Larisa Tereza Bethell (2422563)" userId="S::2422563@student.uwtsd.ac.uk::c506cf7f-3b71-4d30-a3c1-1bc236a68aed" providerId="AD" clId="Web-{85260910-42EA-96BF-D3F4-1B0B0157E657}" dt="2026-02-14T23:31:27.307" v="3620"/>
          <ac:spMkLst>
            <pc:docMk/>
            <pc:sldMk cId="2319079123" sldId="337"/>
            <ac:spMk id="5" creationId="{4FE718F0-679C-850D-A5D4-2484229AD645}"/>
          </ac:spMkLst>
        </pc:spChg>
      </pc:sldChg>
      <pc:sldChg chg="modSp">
        <pc:chgData name="Larisa Tereza Bethell (2422563)" userId="S::2422563@student.uwtsd.ac.uk::c506cf7f-3b71-4d30-a3c1-1bc236a68aed" providerId="AD" clId="Web-{85260910-42EA-96BF-D3F4-1B0B0157E657}" dt="2026-02-14T23:00:07.320" v="3416" actId="20577"/>
        <pc:sldMkLst>
          <pc:docMk/>
          <pc:sldMk cId="642852813" sldId="363"/>
        </pc:sldMkLst>
        <pc:spChg chg="mod">
          <ac:chgData name="Larisa Tereza Bethell (2422563)" userId="S::2422563@student.uwtsd.ac.uk::c506cf7f-3b71-4d30-a3c1-1bc236a68aed" providerId="AD" clId="Web-{85260910-42EA-96BF-D3F4-1B0B0157E657}" dt="2026-02-14T22:43:49.900" v="3322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22:48:37.197" v="3359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22:50:59.990" v="3397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23:00:07.320" v="3416" actId="20577"/>
          <ac:spMkLst>
            <pc:docMk/>
            <pc:sldMk cId="642852813" sldId="363"/>
            <ac:spMk id="39" creationId="{D9B946EB-160F-14E8-6E65-A3ACFE53BA8E}"/>
          </ac:spMkLst>
        </pc:spChg>
      </pc:sldChg>
      <pc:sldChg chg="addSp delSp modSp">
        <pc:chgData name="Larisa Tereza Bethell (2422563)" userId="S::2422563@student.uwtsd.ac.uk::c506cf7f-3b71-4d30-a3c1-1bc236a68aed" providerId="AD" clId="Web-{85260910-42EA-96BF-D3F4-1B0B0157E657}" dt="2026-02-14T21:34:49.052" v="2466"/>
        <pc:sldMkLst>
          <pc:docMk/>
          <pc:sldMk cId="2713092416" sldId="364"/>
        </pc:sldMkLst>
        <pc:spChg chg="mod">
          <ac:chgData name="Larisa Tereza Bethell (2422563)" userId="S::2422563@student.uwtsd.ac.uk::c506cf7f-3b71-4d30-a3c1-1bc236a68aed" providerId="AD" clId="Web-{85260910-42EA-96BF-D3F4-1B0B0157E657}" dt="2026-02-14T21:00:00.191" v="1933" actId="20577"/>
          <ac:spMkLst>
            <pc:docMk/>
            <pc:sldMk cId="2713092416" sldId="364"/>
            <ac:spMk id="2" creationId="{8C170321-811F-E332-9DA8-A4631FF9CF12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4T20:47:19.541" v="1883" actId="20577"/>
          <ac:spMkLst>
            <pc:docMk/>
            <pc:sldMk cId="2713092416" sldId="364"/>
            <ac:spMk id="3" creationId="{B5248044-DCAC-1BE2-FDA0-BA2A6B75065D}"/>
          </ac:spMkLst>
        </pc:spChg>
        <pc:graphicFrameChg chg="add del mod modGraphic">
          <ac:chgData name="Larisa Tereza Bethell (2422563)" userId="S::2422563@student.uwtsd.ac.uk::c506cf7f-3b71-4d30-a3c1-1bc236a68aed" providerId="AD" clId="Web-{85260910-42EA-96BF-D3F4-1B0B0157E657}" dt="2026-02-14T20:59:44.066" v="1927"/>
          <ac:graphicFrameMkLst>
            <pc:docMk/>
            <pc:sldMk cId="2713092416" sldId="364"/>
            <ac:graphicFrameMk id="4" creationId="{C2759D50-199A-1754-3399-7111C1768FD2}"/>
          </ac:graphicFrameMkLst>
        </pc:graphicFrameChg>
        <pc:graphicFrameChg chg="add del mod modGraphic">
          <ac:chgData name="Larisa Tereza Bethell (2422563)" userId="S::2422563@student.uwtsd.ac.uk::c506cf7f-3b71-4d30-a3c1-1bc236a68aed" providerId="AD" clId="Web-{85260910-42EA-96BF-D3F4-1B0B0157E657}" dt="2026-02-14T21:22:01.727" v="1969"/>
          <ac:graphicFrameMkLst>
            <pc:docMk/>
            <pc:sldMk cId="2713092416" sldId="364"/>
            <ac:graphicFrameMk id="5" creationId="{D4249BFB-D71F-011A-2C7C-4629F5BAA157}"/>
          </ac:graphicFrameMkLst>
        </pc:graphicFrameChg>
        <pc:graphicFrameChg chg="add del mod modGraphic">
          <ac:chgData name="Larisa Tereza Bethell (2422563)" userId="S::2422563@student.uwtsd.ac.uk::c506cf7f-3b71-4d30-a3c1-1bc236a68aed" providerId="AD" clId="Web-{85260910-42EA-96BF-D3F4-1B0B0157E657}" dt="2026-02-14T21:23:09.806" v="1973"/>
          <ac:graphicFrameMkLst>
            <pc:docMk/>
            <pc:sldMk cId="2713092416" sldId="364"/>
            <ac:graphicFrameMk id="6" creationId="{965CCB8E-A48A-082F-759E-3EC29E0ED7F1}"/>
          </ac:graphicFrameMkLst>
        </pc:graphicFrameChg>
        <pc:graphicFrameChg chg="add del modGraphic">
          <ac:chgData name="Larisa Tereza Bethell (2422563)" userId="S::2422563@student.uwtsd.ac.uk::c506cf7f-3b71-4d30-a3c1-1bc236a68aed" providerId="AD" clId="Web-{85260910-42EA-96BF-D3F4-1B0B0157E657}" dt="2026-02-14T21:24:05.533" v="1976"/>
          <ac:graphicFrameMkLst>
            <pc:docMk/>
            <pc:sldMk cId="2713092416" sldId="364"/>
            <ac:graphicFrameMk id="7" creationId="{0C131FC8-2127-8ABA-1318-9309E6AAB557}"/>
          </ac:graphicFrameMkLst>
        </pc:graphicFrameChg>
        <pc:graphicFrameChg chg="add mod modGraphic">
          <ac:chgData name="Larisa Tereza Bethell (2422563)" userId="S::2422563@student.uwtsd.ac.uk::c506cf7f-3b71-4d30-a3c1-1bc236a68aed" providerId="AD" clId="Web-{85260910-42EA-96BF-D3F4-1B0B0157E657}" dt="2026-02-14T21:34:49.052" v="2466"/>
          <ac:graphicFrameMkLst>
            <pc:docMk/>
            <pc:sldMk cId="2713092416" sldId="364"/>
            <ac:graphicFrameMk id="8" creationId="{B70FADBC-0F7D-C01B-A17C-57377CC7BC14}"/>
          </ac:graphicFrameMkLst>
        </pc:graphicFrameChg>
      </pc:sldChg>
      <pc:sldChg chg="modSp new">
        <pc:chgData name="Larisa Tereza Bethell (2422563)" userId="S::2422563@student.uwtsd.ac.uk::c506cf7f-3b71-4d30-a3c1-1bc236a68aed" providerId="AD" clId="Web-{85260910-42EA-96BF-D3F4-1B0B0157E657}" dt="2026-02-15T01:03:24.318" v="4747" actId="14100"/>
        <pc:sldMkLst>
          <pc:docMk/>
          <pc:sldMk cId="2954932221" sldId="365"/>
        </pc:sldMkLst>
        <pc:spChg chg="mod">
          <ac:chgData name="Larisa Tereza Bethell (2422563)" userId="S::2422563@student.uwtsd.ac.uk::c506cf7f-3b71-4d30-a3c1-1bc236a68aed" providerId="AD" clId="Web-{85260910-42EA-96BF-D3F4-1B0B0157E657}" dt="2026-02-15T00:49:03.145" v="4531" actId="20577"/>
          <ac:spMkLst>
            <pc:docMk/>
            <pc:sldMk cId="2954932221" sldId="365"/>
            <ac:spMk id="2" creationId="{0D702198-789B-14F8-76E3-CF718470DE1E}"/>
          </ac:spMkLst>
        </pc:spChg>
        <pc:spChg chg="mod">
          <ac:chgData name="Larisa Tereza Bethell (2422563)" userId="S::2422563@student.uwtsd.ac.uk::c506cf7f-3b71-4d30-a3c1-1bc236a68aed" providerId="AD" clId="Web-{85260910-42EA-96BF-D3F4-1B0B0157E657}" dt="2026-02-15T01:03:24.318" v="4747" actId="14100"/>
          <ac:spMkLst>
            <pc:docMk/>
            <pc:sldMk cId="2954932221" sldId="365"/>
            <ac:spMk id="3" creationId="{CD56866A-EFA4-7A5F-C7FB-7F4E26E1B43E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B54BCDE2-E76A-B19F-C3AF-F4F3927195B9}"/>
    <pc:docChg chg="modSld">
      <pc:chgData name="Larisa Tereza Bethell (2422563)" userId="S::2422563@student.uwtsd.ac.uk::c506cf7f-3b71-4d30-a3c1-1bc236a68aed" providerId="AD" clId="Web-{B54BCDE2-E76A-B19F-C3AF-F4F3927195B9}" dt="2026-02-15T21:42:25.854" v="253" actId="14100"/>
      <pc:docMkLst>
        <pc:docMk/>
      </pc:docMkLst>
      <pc:sldChg chg="addSp delSp modSp">
        <pc:chgData name="Larisa Tereza Bethell (2422563)" userId="S::2422563@student.uwtsd.ac.uk::c506cf7f-3b71-4d30-a3c1-1bc236a68aed" providerId="AD" clId="Web-{B54BCDE2-E76A-B19F-C3AF-F4F3927195B9}" dt="2026-02-15T21:36:42.320" v="228" actId="1076"/>
        <pc:sldMkLst>
          <pc:docMk/>
          <pc:sldMk cId="2451324015" sldId="263"/>
        </pc:sldMkLst>
        <pc:spChg chg="add del mod">
          <ac:chgData name="Larisa Tereza Bethell (2422563)" userId="S::2422563@student.uwtsd.ac.uk::c506cf7f-3b71-4d30-a3c1-1bc236a68aed" providerId="AD" clId="Web-{B54BCDE2-E76A-B19F-C3AF-F4F3927195B9}" dt="2026-02-15T20:30:12.183" v="78"/>
          <ac:spMkLst>
            <pc:docMk/>
            <pc:sldMk cId="2451324015" sldId="263"/>
            <ac:spMk id="4" creationId="{4E8318FE-9CC5-6870-A94C-50B237CD8E50}"/>
          </ac:spMkLst>
        </pc:spChg>
        <pc:spChg chg="add mod">
          <ac:chgData name="Larisa Tereza Bethell (2422563)" userId="S::2422563@student.uwtsd.ac.uk::c506cf7f-3b71-4d30-a3c1-1bc236a68aed" providerId="AD" clId="Web-{B54BCDE2-E76A-B19F-C3AF-F4F3927195B9}" dt="2026-02-15T21:36:42.320" v="228" actId="1076"/>
          <ac:spMkLst>
            <pc:docMk/>
            <pc:sldMk cId="2451324015" sldId="263"/>
            <ac:spMk id="5" creationId="{19A8B07E-BFC4-9FC8-88FB-B035F6EED54B}"/>
          </ac:spMkLst>
        </pc:spChg>
      </pc:sldChg>
      <pc:sldChg chg="modSp">
        <pc:chgData name="Larisa Tereza Bethell (2422563)" userId="S::2422563@student.uwtsd.ac.uk::c506cf7f-3b71-4d30-a3c1-1bc236a68aed" providerId="AD" clId="Web-{B54BCDE2-E76A-B19F-C3AF-F4F3927195B9}" dt="2026-02-15T21:40:31.330" v="252" actId="14100"/>
        <pc:sldMkLst>
          <pc:docMk/>
          <pc:sldMk cId="1037257886" sldId="265"/>
        </pc:sldMkLst>
        <pc:spChg chg="mod">
          <ac:chgData name="Larisa Tereza Bethell (2422563)" userId="S::2422563@student.uwtsd.ac.uk::c506cf7f-3b71-4d30-a3c1-1bc236a68aed" providerId="AD" clId="Web-{B54BCDE2-E76A-B19F-C3AF-F4F3927195B9}" dt="2026-02-15T21:40:31.330" v="252" actId="14100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Larisa Tereza Bethell (2422563)" userId="S::2422563@student.uwtsd.ac.uk::c506cf7f-3b71-4d30-a3c1-1bc236a68aed" providerId="AD" clId="Web-{B54BCDE2-E76A-B19F-C3AF-F4F3927195B9}" dt="2026-02-15T21:42:25.854" v="253" actId="14100"/>
        <pc:sldMkLst>
          <pc:docMk/>
          <pc:sldMk cId="2661610389" sldId="273"/>
        </pc:sldMkLst>
        <pc:spChg chg="mod">
          <ac:chgData name="Larisa Tereza Bethell (2422563)" userId="S::2422563@student.uwtsd.ac.uk::c506cf7f-3b71-4d30-a3c1-1bc236a68aed" providerId="AD" clId="Web-{B54BCDE2-E76A-B19F-C3AF-F4F3927195B9}" dt="2026-02-15T21:42:25.854" v="253" actId="14100"/>
          <ac:spMkLst>
            <pc:docMk/>
            <pc:sldMk cId="2661610389" sldId="273"/>
            <ac:spMk id="5" creationId="{EF01DF79-6A6A-BA50-4722-FF4B95BC5503}"/>
          </ac:spMkLst>
        </pc:spChg>
      </pc:sldChg>
      <pc:sldChg chg="addSp delSp modSp">
        <pc:chgData name="Larisa Tereza Bethell (2422563)" userId="S::2422563@student.uwtsd.ac.uk::c506cf7f-3b71-4d30-a3c1-1bc236a68aed" providerId="AD" clId="Web-{B54BCDE2-E76A-B19F-C3AF-F4F3927195B9}" dt="2026-02-15T20:16:38.007" v="59"/>
        <pc:sldMkLst>
          <pc:docMk/>
          <pc:sldMk cId="2496961718" sldId="336"/>
        </pc:sldMkLst>
        <pc:spChg chg="add del mod">
          <ac:chgData name="Larisa Tereza Bethell (2422563)" userId="S::2422563@student.uwtsd.ac.uk::c506cf7f-3b71-4d30-a3c1-1bc236a68aed" providerId="AD" clId="Web-{B54BCDE2-E76A-B19F-C3AF-F4F3927195B9}" dt="2026-02-15T20:16:38.007" v="59"/>
          <ac:spMkLst>
            <pc:docMk/>
            <pc:sldMk cId="2496961718" sldId="336"/>
            <ac:spMk id="3" creationId="{896FA214-1390-A90C-9679-6B2D1D0D5994}"/>
          </ac:spMkLst>
        </pc:spChg>
        <pc:spChg chg="add mod">
          <ac:chgData name="Larisa Tereza Bethell (2422563)" userId="S::2422563@student.uwtsd.ac.uk::c506cf7f-3b71-4d30-a3c1-1bc236a68aed" providerId="AD" clId="Web-{B54BCDE2-E76A-B19F-C3AF-F4F3927195B9}" dt="2026-02-15T20:15:50.754" v="49" actId="1076"/>
          <ac:spMkLst>
            <pc:docMk/>
            <pc:sldMk cId="2496961718" sldId="336"/>
            <ac:spMk id="4" creationId="{62866F35-38FE-3E50-C5F8-25E5DB73AD98}"/>
          </ac:spMkLst>
        </pc:spChg>
      </pc:sldChg>
    </pc:docChg>
  </pc:docChgLst>
  <pc:docChgLst>
    <pc:chgData name="Larisa Tereza Bethell (2422563)" userId="S::2422563@student.uwtsd.ac.uk::c506cf7f-3b71-4d30-a3c1-1bc236a68aed" providerId="AD" clId="Web-{5ACEF225-B8D9-7A3B-A9BE-CA381778F710}"/>
    <pc:docChg chg="modSld">
      <pc:chgData name="Larisa Tereza Bethell (2422563)" userId="S::2422563@student.uwtsd.ac.uk::c506cf7f-3b71-4d30-a3c1-1bc236a68aed" providerId="AD" clId="Web-{5ACEF225-B8D9-7A3B-A9BE-CA381778F710}" dt="2026-02-07T17:22:26.274" v="387"/>
      <pc:docMkLst>
        <pc:docMk/>
      </pc:docMkLst>
      <pc:sldChg chg="modSp">
        <pc:chgData name="Larisa Tereza Bethell (2422563)" userId="S::2422563@student.uwtsd.ac.uk::c506cf7f-3b71-4d30-a3c1-1bc236a68aed" providerId="AD" clId="Web-{5ACEF225-B8D9-7A3B-A9BE-CA381778F710}" dt="2026-02-07T17:22:26.274" v="387"/>
        <pc:sldMkLst>
          <pc:docMk/>
          <pc:sldMk cId="2496961718" sldId="33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mc.ncbi.nlm.nih.gov/articles/PMC11077513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Student Name: Larisa Tereza Bethell</a:t>
            </a:r>
            <a:endParaRPr lang="en-GB" sz="320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 2422563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	Chijioke Uba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Module Code: </a:t>
            </a:r>
            <a:r>
              <a:rPr lang="en-GB" sz="2800" b="1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Module Name: </a:t>
            </a:r>
            <a:r>
              <a:rPr lang="en-GB" sz="2800" b="1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Component 1: </a:t>
            </a:r>
            <a:r>
              <a:rPr lang="en-GB" sz="2800" b="1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496DE27-E8C6-8915-0B56-900168375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717" y="549479"/>
            <a:ext cx="9987116" cy="1202661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Introduction-Presentation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2406FB-63C6-681C-C292-D2160BBFB106}"/>
              </a:ext>
            </a:extLst>
          </p:cNvPr>
          <p:cNvSpPr txBox="1"/>
          <p:nvPr/>
        </p:nvSpPr>
        <p:spPr>
          <a:xfrm>
            <a:off x="639097" y="1720644"/>
            <a:ext cx="10225546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800" dirty="0">
                <a:latin typeface="Calibri"/>
                <a:ea typeface="Arial"/>
                <a:cs typeface="Arial"/>
              </a:rPr>
              <a:t>Green</a:t>
            </a:r>
            <a:r>
              <a:rPr lang="en-GB" sz="2800" baseline="0" dirty="0">
                <a:latin typeface="Calibri"/>
                <a:ea typeface="Arial"/>
                <a:cs typeface="Arial"/>
              </a:rPr>
              <a:t> Haven Florists.</a:t>
            </a:r>
            <a:r>
              <a:rPr lang="en-US" sz="2800" dirty="0">
                <a:latin typeface="Calibri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endParaRPr lang="en-US" sz="2800">
              <a:latin typeface="Calibri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800" baseline="0" dirty="0">
                <a:latin typeface="Calibri"/>
                <a:ea typeface="Arial"/>
                <a:cs typeface="Arial"/>
              </a:rPr>
              <a:t>The business has experienced a 30% decline in-store sales over the past year, alongside with the rising costs and two new competitors. However, this</a:t>
            </a:r>
            <a:r>
              <a:rPr lang="en-GB" sz="2800" dirty="0">
                <a:latin typeface="Calibri"/>
                <a:ea typeface="Arial"/>
                <a:cs typeface="Arial"/>
              </a:rPr>
              <a:t> presentation </a:t>
            </a:r>
            <a:r>
              <a:rPr lang="en-GB" sz="2800" baseline="0" dirty="0">
                <a:latin typeface="Calibri"/>
                <a:ea typeface="Arial"/>
                <a:cs typeface="Arial"/>
              </a:rPr>
              <a:t>is to distinguish between </a:t>
            </a:r>
            <a:r>
              <a:rPr lang="en-GB" sz="2800" dirty="0">
                <a:latin typeface="Calibri"/>
                <a:ea typeface="Arial"/>
                <a:cs typeface="Arial"/>
              </a:rPr>
              <a:t>inter</a:t>
            </a:r>
            <a:r>
              <a:rPr lang="en-GB" sz="2800" dirty="0">
                <a:latin typeface="Calibri"/>
                <a:ea typeface="Calibri Light"/>
                <a:cs typeface="Arial"/>
              </a:rPr>
              <a:t>nal</a:t>
            </a:r>
            <a:r>
              <a:rPr lang="en-GB" sz="2800" baseline="0" dirty="0">
                <a:latin typeface="Calibri"/>
                <a:ea typeface="Arial"/>
                <a:cs typeface="Arial"/>
              </a:rPr>
              <a:t> and external problem.</a:t>
            </a:r>
            <a:r>
              <a:rPr lang="en-US" sz="2800" dirty="0">
                <a:latin typeface="Calibri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endParaRPr lang="en-US" sz="2800">
              <a:latin typeface="Calibri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latin typeface="Calibri"/>
                <a:ea typeface="Arial"/>
                <a:cs typeface="Arial"/>
              </a:rPr>
              <a:t>My presentation covers:</a:t>
            </a:r>
            <a:r>
              <a:rPr lang="en-US" sz="2800" dirty="0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latin typeface="Calibri"/>
                <a:ea typeface="Arial"/>
                <a:cs typeface="Arial"/>
              </a:rPr>
              <a:t>Background, 5W2H, PESTEL critique &amp; applications.</a:t>
            </a:r>
            <a:r>
              <a:rPr lang="en-US" sz="2800" dirty="0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latin typeface="Calibri"/>
                <a:ea typeface="Arial"/>
                <a:cs typeface="Arial"/>
              </a:rPr>
              <a:t>Cause-and-Effect critique &amp; applications.</a:t>
            </a:r>
            <a:r>
              <a:rPr lang="en-US" sz="2800" dirty="0">
                <a:latin typeface="Calibr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latin typeface="Calibri"/>
                <a:ea typeface="Arial"/>
                <a:cs typeface="Arial"/>
              </a:rPr>
              <a:t>Key findings.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70321-811F-E332-9DA8-A4631FF9C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Background of Green Haven Florists</a:t>
            </a:r>
            <a:br>
              <a:rPr lang="en-GB" dirty="0">
                <a:ea typeface="Calibri Light"/>
                <a:cs typeface="Calibri Light"/>
              </a:rPr>
            </a:br>
            <a:endParaRPr lang="en-GB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8044-DCAC-1BE2-FDA0-BA2A6B750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70FADBC-0F7D-C01B-A17C-57377CC7BC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6271543"/>
              </p:ext>
            </p:extLst>
          </p:nvPr>
        </p:nvGraphicFramePr>
        <p:xfrm>
          <a:off x="983225" y="2249129"/>
          <a:ext cx="10343467" cy="3152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43467">
                  <a:extLst>
                    <a:ext uri="{9D8B030D-6E8A-4147-A177-3AD203B41FA5}">
                      <a16:colId xmlns:a16="http://schemas.microsoft.com/office/drawing/2014/main" val="630866491"/>
                    </a:ext>
                  </a:extLst>
                </a:gridCol>
              </a:tblGrid>
              <a:tr h="1161474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Green Haven Florists is an independent florist in Norwich, founded in 2016 by Liam and Priya Patel.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408647"/>
                  </a:ext>
                </a:extLst>
              </a:tr>
              <a:tr h="1161474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Known for bespoke floral arrangements, eco-friendly packaging, and walk-in, corporate, and wedding clients.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0984732"/>
                  </a:ext>
                </a:extLst>
              </a:tr>
              <a:tr h="829596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In the past year, in-store sales declined by 30% due to rising costs, shifting customer preferences, and increased competition.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315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309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02198-789B-14F8-76E3-CF718470D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Overview of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6866A-EFA4-7A5F-C7FB-7F4E26E1B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84271"/>
            <a:ext cx="10515600" cy="24094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Green Haven Florists is a small shop known for bespoke floral arrangements and eco-friendly packaging. The business has recently faced declining in-store sales due to competition, rising costs, and digital challenges, prompting the owners to identify the root causes and adapt their business model.</a:t>
            </a:r>
          </a:p>
        </p:txBody>
      </p:sp>
    </p:spTree>
    <p:extLst>
      <p:ext uri="{BB962C8B-B14F-4D97-AF65-F5344CB8AC3E}">
        <p14:creationId xmlns:p14="http://schemas.microsoft.com/office/powerpoint/2010/main" val="295493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704" y="-268"/>
            <a:ext cx="10549213" cy="4071387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Provide an insight into the problems Green Haven Florists are facing </a:t>
            </a:r>
            <a:br>
              <a:rPr lang="en-GB" sz="3200" b="1" u="sng" dirty="0">
                <a:latin typeface="Arial"/>
                <a:cs typeface="Arial"/>
              </a:rPr>
            </a:br>
            <a:br>
              <a:rPr lang="en-GB" sz="3200" b="1" u="sng" dirty="0">
                <a:latin typeface="Arial"/>
                <a:cs typeface="Arial"/>
              </a:rPr>
            </a:br>
            <a:r>
              <a:rPr lang="en-GB" sz="3200" b="1" u="sng" dirty="0">
                <a:latin typeface="Arial"/>
                <a:cs typeface="Arial"/>
              </a:rPr>
              <a:t>Green Haven Florists root problem is that in the last 12 months sales decline by 30%.</a:t>
            </a:r>
            <a:br>
              <a:rPr lang="en-GB" sz="3200" b="1" u="sng" dirty="0">
                <a:latin typeface="Arial"/>
                <a:cs typeface="Arial"/>
              </a:rPr>
            </a:br>
            <a:br>
              <a:rPr lang="en-GB" sz="3200" b="1" u="sng" dirty="0">
                <a:latin typeface="Arial"/>
                <a:cs typeface="Arial"/>
              </a:rPr>
            </a:br>
            <a:br>
              <a:rPr lang="en-GB" sz="3200" b="1" u="sng" dirty="0">
                <a:latin typeface="Arial"/>
                <a:cs typeface="Arial"/>
              </a:rPr>
            </a:br>
            <a:endParaRPr lang="en-GB" sz="32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endParaRPr lang="en-GB" dirty="0"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78B37E8-2FAD-E676-EDB1-941E2DB0FB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2287299"/>
              </p:ext>
            </p:extLst>
          </p:nvPr>
        </p:nvGraphicFramePr>
        <p:xfrm>
          <a:off x="1093838" y="3367548"/>
          <a:ext cx="10382072" cy="28416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91036">
                  <a:extLst>
                    <a:ext uri="{9D8B030D-6E8A-4147-A177-3AD203B41FA5}">
                      <a16:colId xmlns:a16="http://schemas.microsoft.com/office/drawing/2014/main" val="1507881604"/>
                    </a:ext>
                  </a:extLst>
                </a:gridCol>
                <a:gridCol w="5191036">
                  <a:extLst>
                    <a:ext uri="{9D8B030D-6E8A-4147-A177-3AD203B41FA5}">
                      <a16:colId xmlns:a16="http://schemas.microsoft.com/office/drawing/2014/main" val="3873024003"/>
                    </a:ext>
                  </a:extLst>
                </a:gridCol>
              </a:tblGrid>
              <a:tr h="738553">
                <a:tc>
                  <a:txBody>
                    <a:bodyPr/>
                    <a:lstStyle/>
                    <a:p>
                      <a:r>
                        <a:rPr lang="en-GB" dirty="0"/>
                        <a:t>INTERNAL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869662"/>
                  </a:ext>
                </a:extLst>
              </a:tr>
              <a:tr h="73855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Website outdated and difficult-to-navigate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Limited digital marketing.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30% in-store sales due to foot traffic.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Customers preferences towards online delivery services.</a:t>
                      </a:r>
                    </a:p>
                    <a:p>
                      <a:pPr marL="0" lvl="0" indent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5910809"/>
                  </a:ext>
                </a:extLst>
              </a:tr>
              <a:tr h="73855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Rising operational costs.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Limited delivery services.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Increased competition.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Rising flower costs (imported varieties like orchids and tulips).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631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78131" y="946550"/>
            <a:ext cx="12192000" cy="4480035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4191050" y="437148"/>
            <a:ext cx="2570474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>
                <a:latin typeface="Arial"/>
                <a:cs typeface="Arial"/>
              </a:rPr>
              <a:t> 5W2H model </a:t>
            </a:r>
          </a:p>
          <a:p>
            <a:endParaRPr lang="en-GB" sz="3200" b="1" u="sng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DDAF10-F47F-8E59-D295-337C4AB3DE5E}"/>
              </a:ext>
            </a:extLst>
          </p:cNvPr>
          <p:cNvSpPr txBox="1"/>
          <p:nvPr/>
        </p:nvSpPr>
        <p:spPr>
          <a:xfrm>
            <a:off x="-5651" y="933930"/>
            <a:ext cx="1219563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What:   Business affected:  Losing the walk-in customers: changing towards online shopping.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Why:  Local new competitors:  website is outdated and hard to navigate.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Who:  The Owners:  have struggled to keep up with digital marketing trends.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Where:  The Green Haven Florists:  Local market area online platforms and social media. 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When:  The Last 12 Months:  The decline began after 2 new competitors have entered the market with lower prices.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How:   Rising cost/ competitors offering lower price:  Rising cost have further strained the business.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How much:  30% of sales downturn:  Customers switching to competitors: Losing monthly profit.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866F35-38FE-3E50-C5F8-25E5DB73AD98}"/>
              </a:ext>
            </a:extLst>
          </p:cNvPr>
          <p:cNvSpPr txBox="1"/>
          <p:nvPr/>
        </p:nvSpPr>
        <p:spPr>
          <a:xfrm>
            <a:off x="3048000" y="5701862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Adapted from: Super series Solving Problems and Making Decisions (2013, page 15) 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 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1884"/>
            <a:ext cx="10515600" cy="383514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is a model that helps us to understand actual or potential issues that occur outside  of the organisation.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 enables an understanding of a wider business environment.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allows business to anticipate future business threat and take action to avoid </a:t>
            </a:r>
            <a:r>
              <a:rPr lang="en-GB" sz="2800">
                <a:latin typeface="Arial"/>
                <a:cs typeface="Arial"/>
              </a:rPr>
              <a:t>or minimise their impact.</a:t>
            </a: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is a simple framework to understand.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Although these issues occur outside of the organisation  these issues, non-the-less, can impact on the business.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Adapted from: Super series Solving Problems and Making Decisions (2013, page 15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6752" y="581081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/>
                <a:cs typeface="Arial"/>
              </a:rPr>
              <a:t>PESTEL Framework 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925" y="2748698"/>
            <a:ext cx="10671496" cy="534219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51260"/>
              </p:ext>
            </p:extLst>
          </p:nvPr>
        </p:nvGraphicFramePr>
        <p:xfrm>
          <a:off x="1198525" y="1768661"/>
          <a:ext cx="9782355" cy="40530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87899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682857">
                <a:tc>
                  <a:txBody>
                    <a:bodyPr/>
                    <a:lstStyle/>
                    <a:p>
                      <a:pPr marL="285750" indent="-285750">
                        <a:buFont typeface="Arial" panose="05000000000000000000" pitchFamily="2" charset="2"/>
                        <a:buChar char="•"/>
                      </a:pPr>
                      <a:r>
                        <a:rPr lang="en-GB" sz="1400" b="1" dirty="0"/>
                        <a:t>Government stability. Surged due to supply chain disruption and inflation.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Rising  flower import costs and increased competition from online services,  in-store sales has seen a 30% decline.</a:t>
                      </a:r>
                    </a:p>
                    <a:p>
                      <a:pPr marL="0" indent="0">
                        <a:buNone/>
                      </a:pPr>
                      <a:endParaRPr lang="en-GB" sz="1400" b="1" dirty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Customers expressed a desire for digital service more flexible delivery options.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Relying mostly on word-of-mouth.(IFPA ,2026).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digital marketing, lack of social media posts.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With strong online presence like Instagram the competitors has captured some of the Green Heaven Florists.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400" b="1" dirty="0"/>
                        <a:t>National chain offering aggressive </a:t>
                      </a:r>
                      <a:r>
                        <a:rPr lang="en-GB" sz="1400" b="1"/>
                        <a:t>pricing.</a:t>
                      </a:r>
                      <a:endParaRPr lang="en-GB" sz="1400" b="1" dirty="0"/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Import varieties like orchids and tulips.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Biodegradable wrapping become more expensive to uphold. (IFPA, 2026).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 Cause-and-Effect model critique.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9" y="1542948"/>
            <a:ext cx="10527890" cy="4179274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Fishbone diagram or Ishikawa diagram.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Is a tool that helps us identify, organise, and display possible causes of a specific problem.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provides a structure to understanding the relationship between many causes of a problem.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can result a loss of focus if the process is not managed effectively.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requires discipline and skills </a:t>
            </a:r>
            <a:r>
              <a:rPr lang="en-GB" sz="2800">
                <a:latin typeface="Arial"/>
                <a:cs typeface="Arial"/>
              </a:rPr>
              <a:t>to create a useful diagram.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The Green Haven Florists 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Changes in customers preference.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Strong local competitors.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The owners Liam and Priya have limited digital marketing trends.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Reliance on foot traffic.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Flexible delivery option and subscription services.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Sustainable ethos.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Significant downturn.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Rising costs.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 is outdated.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Not using the social media tools.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Bustling high street.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 the last 12 months instore sales has dropped by 30%.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261646" y="278436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ea typeface="Calibri"/>
                <a:cs typeface="Calibri"/>
              </a:rPr>
              <a:t>Fish Bone Diagram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( Model </a:t>
            </a:r>
            <a:r>
              <a:rPr lang="en-GB" b="1" dirty="0" err="1">
                <a:solidFill>
                  <a:srgbClr val="FF0000"/>
                </a:solidFill>
                <a:latin typeface="Arial"/>
                <a:cs typeface="Arial"/>
              </a:rPr>
              <a:t>addapted</a:t>
            </a: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b="1" dirty="0" err="1">
                <a:solidFill>
                  <a:srgbClr val="FF0000"/>
                </a:solidFill>
                <a:latin typeface="Arial"/>
                <a:cs typeface="Arial"/>
              </a:rPr>
              <a:t>ishikawa</a:t>
            </a: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, 1986).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/>
                <a:cs typeface="Arial"/>
              </a:rPr>
              <a:t>Summary of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628" y="1497777"/>
            <a:ext cx="11895083" cy="499509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1</a:t>
            </a:r>
            <a:r>
              <a:rPr lang="en-GB" sz="2400" dirty="0">
                <a:latin typeface="Arial"/>
                <a:cs typeface="Arial"/>
              </a:rPr>
              <a:t>: Strong brand but have not compensated cause the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914400" lvl="2" indent="0">
              <a:buNone/>
            </a:pPr>
            <a:r>
              <a:rPr lang="en-GB" sz="2400" dirty="0">
                <a:latin typeface="Arial"/>
                <a:cs typeface="Arial"/>
              </a:rPr>
              <a:t> business relies on foot traffic.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2</a:t>
            </a:r>
            <a:r>
              <a:rPr lang="en-GB" sz="2400" dirty="0">
                <a:latin typeface="Arial"/>
                <a:cs typeface="Arial"/>
              </a:rPr>
              <a:t>:  In the past 12 months the walk-in customers has been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/>
              <a:cs typeface="Arial"/>
            </a:endParaRPr>
          </a:p>
          <a:p>
            <a:pPr marL="914400" lvl="2" indent="0">
              <a:buNone/>
            </a:pPr>
            <a:r>
              <a:rPr lang="en-GB" sz="2400" dirty="0">
                <a:latin typeface="Arial"/>
                <a:cs typeface="Arial"/>
              </a:rPr>
              <a:t> reduced.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3</a:t>
            </a:r>
            <a:r>
              <a:rPr lang="en-GB" sz="2400" dirty="0">
                <a:latin typeface="Arial"/>
                <a:cs typeface="Arial"/>
              </a:rPr>
              <a:t>: Lack of digital market and online presence has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914400" lvl="2" indent="0">
              <a:buNone/>
            </a:pPr>
            <a:r>
              <a:rPr lang="en-GB" sz="2400" dirty="0">
                <a:latin typeface="Arial"/>
                <a:cs typeface="Arial"/>
              </a:rPr>
              <a:t> impacted the shop sales.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4</a:t>
            </a:r>
            <a:r>
              <a:rPr lang="en-GB" sz="2400" dirty="0">
                <a:latin typeface="Arial"/>
                <a:cs typeface="Arial"/>
              </a:rPr>
              <a:t>: The strategic issue is that  the new developments have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/>
              <a:cs typeface="Arial"/>
            </a:endParaRPr>
          </a:p>
          <a:p>
            <a:pPr marL="914400" lvl="2" indent="0">
              <a:buNone/>
            </a:pPr>
            <a:r>
              <a:rPr lang="en-GB" sz="2400" dirty="0">
                <a:latin typeface="Arial"/>
                <a:cs typeface="Arial"/>
              </a:rPr>
              <a:t> intensified the pressure on Green Haven Florists to modernised itself.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GB" dirty="0"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A8B07E-BFC4-9FC8-88FB-B035F6EED54B}"/>
              </a:ext>
            </a:extLst>
          </p:cNvPr>
          <p:cNvSpPr txBox="1"/>
          <p:nvPr/>
        </p:nvSpPr>
        <p:spPr>
          <a:xfrm>
            <a:off x="840831" y="1458313"/>
            <a:ext cx="8329445" cy="63401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434043"/>
                </a:solidFill>
                <a:latin typeface="Poppins"/>
                <a:ea typeface="Poppins"/>
                <a:cs typeface="Poppins"/>
              </a:rPr>
              <a:t>2025 Floral Industry Trends  </a:t>
            </a:r>
            <a:r>
              <a:rPr lang="en-US" dirty="0">
                <a:solidFill>
                  <a:srgbClr val="434043"/>
                </a:solidFill>
                <a:ea typeface="+mn-lt"/>
                <a:cs typeface="+mn-lt"/>
                <a:hlinkClick r:id="rId2"/>
              </a:rPr>
              <a:t>2025 Floral Industry Trends</a:t>
            </a:r>
            <a:r>
              <a:rPr lang="en-US" b="1" dirty="0">
                <a:solidFill>
                  <a:srgbClr val="434043"/>
                </a:solidFill>
                <a:latin typeface="Poppins"/>
                <a:ea typeface="+mn-lt"/>
                <a:cs typeface="Poppins"/>
              </a:rPr>
              <a:t>  Accessed on  15/02/2026</a:t>
            </a:r>
            <a:endParaRPr lang="en-US" b="1" dirty="0">
              <a:solidFill>
                <a:srgbClr val="434043"/>
              </a:solidFill>
              <a:latin typeface="Calibri"/>
              <a:ea typeface="Calibri"/>
              <a:cs typeface="Poppins"/>
            </a:endParaRPr>
          </a:p>
          <a:p>
            <a:endParaRPr lang="en-US" b="1" dirty="0">
              <a:solidFill>
                <a:srgbClr val="434043"/>
              </a:solidFill>
              <a:latin typeface="Poppins"/>
              <a:ea typeface="Calibri"/>
              <a:cs typeface="Poppins"/>
            </a:endParaRPr>
          </a:p>
          <a:p>
            <a:r>
              <a:rPr lang="en-US" dirty="0">
                <a:solidFill>
                  <a:srgbClr val="434043"/>
                </a:solidFill>
                <a:ea typeface="+mn-lt"/>
                <a:cs typeface="+mn-lt"/>
              </a:rPr>
              <a:t>Floral Industry Trends Six months into 2025 </a:t>
            </a:r>
            <a:endParaRPr lang="en-US" dirty="0"/>
          </a:p>
          <a:p>
            <a:r>
              <a:rPr lang="en-US" dirty="0">
                <a:solidFill>
                  <a:srgbClr val="434043"/>
                </a:solidFill>
                <a:ea typeface="+mn-lt"/>
                <a:cs typeface="+mn-lt"/>
                <a:hlinkClick r:id="rId3"/>
              </a:rPr>
              <a:t>2025-floral-consumer-trends-mid-year-update.pdf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Accessed on 15/02/2026 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r>
              <a:rPr lang="en-US" b="1" dirty="0">
                <a:solidFill>
                  <a:srgbClr val="1B1B1B"/>
                </a:solidFill>
                <a:highlight>
                  <a:srgbClr val="FFFFFF"/>
                </a:highlight>
              </a:rPr>
              <a:t>Cause-and-Effect (Fishbone) Diagram: A Tool for Generating and Organizing Quality Improvement Ideas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4"/>
              </a:rPr>
              <a:t>Cause-and-Effect (Fishbone) Diagram: A Tool for Generating and Organizing Quality Improvement Ideas - PMC</a:t>
            </a:r>
            <a:endParaRPr lang="en-US"/>
          </a:p>
          <a:p>
            <a:r>
              <a:rPr lang="en-US" dirty="0">
                <a:ea typeface="Calibri"/>
                <a:cs typeface="Calibri"/>
              </a:rPr>
              <a:t>Accessed on 15/02/2026</a:t>
            </a:r>
          </a:p>
          <a:p>
            <a:endParaRPr lang="en-US" dirty="0">
              <a:solidFill>
                <a:srgbClr val="000000"/>
              </a:solidFill>
              <a:latin typeface="Calibri" panose="020F0502020204030204"/>
              <a:ea typeface="Calibri"/>
              <a:cs typeface="Calibri"/>
            </a:endParaRPr>
          </a:p>
          <a:p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Merrill, P., 2023. The Right Tool For The Right Job.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Quality Progress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, </a:t>
            </a:r>
            <a:r>
              <a:rPr lang="en-US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56</a:t>
            </a:r>
            <a:r>
              <a:rPr lang="en-US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(7), pp.20-29.</a:t>
            </a:r>
            <a:endParaRPr lang="en-US" dirty="0"/>
          </a:p>
          <a:p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https://scholar.google.com/scholar?hl=en&amp;as_sdt=0%2C5&amp;as_ylo=2023&amp;inst=6453797383205921872&amp;q=harvard+referencing+Tague+nancy&amp;btnG=#d=gs_cit&amp;t=1771191077906&amp;u=%2Fscholar%3Fq%3D</a:t>
            </a:r>
            <a:endParaRPr lang="en-US" dirty="0"/>
          </a:p>
          <a:p>
            <a:r>
              <a:rPr lang="en-US" dirty="0">
                <a:solidFill>
                  <a:srgbClr val="000000"/>
                </a:solidFill>
                <a:ea typeface="Calibri"/>
                <a:cs typeface="Calibri"/>
              </a:rPr>
              <a:t>Accessed on 15/02/2026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  <a:highlight>
                  <a:srgbClr val="FFFFFF"/>
                </a:highlight>
              </a:rPr>
              <a:t>Harvard Referencing Generator</a:t>
            </a:r>
            <a:endParaRPr lang="en-US" dirty="0"/>
          </a:p>
          <a:p>
            <a:pPr algn="ctr"/>
            <a:r>
              <a:rPr lang="en-US" dirty="0">
                <a:solidFill>
                  <a:srgbClr val="FFFFFF"/>
                </a:solidFill>
                <a:highlight>
                  <a:srgbClr val="FFFFFF"/>
                </a:highlight>
              </a:rPr>
              <a:t>Harvard Referencing Generator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pPr algn="ctr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Introduction-Presentation</vt:lpstr>
      <vt:lpstr>Background of Green Haven Florists </vt:lpstr>
      <vt:lpstr>Overview of Green Haven Florists</vt:lpstr>
      <vt:lpstr>Provide an insight into the problems Green Haven Florists are facing   Green Haven Florists root problem is that in the last 12 months sales decline by 30%.   </vt:lpstr>
      <vt:lpstr>PowerPoint Presentation</vt:lpstr>
      <vt:lpstr> Critique of the PESTEL Framework</vt:lpstr>
      <vt:lpstr>  PESTEL Framework .  </vt:lpstr>
      <vt:lpstr> Cause-and-Effect model critique.</vt:lpstr>
      <vt:lpstr>PowerPoint Presentation</vt:lpstr>
      <vt:lpstr>Summary of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990</cp:revision>
  <dcterms:created xsi:type="dcterms:W3CDTF">2024-01-29T11:42:05Z</dcterms:created>
  <dcterms:modified xsi:type="dcterms:W3CDTF">2026-02-15T21:42:36Z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