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57" r:id="rId3"/>
    <p:sldId id="258" r:id="rId4"/>
    <p:sldId id="259" r:id="rId5"/>
    <p:sldId id="260" r:id="rId6"/>
    <p:sldId id="268" r:id="rId7"/>
    <p:sldId id="269" r:id="rId8"/>
    <p:sldId id="270" r:id="rId9"/>
    <p:sldId id="271" r:id="rId10"/>
    <p:sldId id="261" r:id="rId11"/>
    <p:sldId id="262" r:id="rId12"/>
    <p:sldId id="274" r:id="rId13"/>
    <p:sldId id="263" r:id="rId14"/>
    <p:sldId id="264" r:id="rId15"/>
    <p:sldId id="265" r:id="rId16"/>
    <p:sldId id="272" r:id="rId17"/>
    <p:sldId id="266" r:id="rId18"/>
    <p:sldId id="273" r:id="rId19"/>
    <p:sldId id="26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53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DDCEAC-6D54-4A1E-BC1A-EF6E656DB28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IN"/>
        </a:p>
      </dgm:t>
    </dgm:pt>
    <dgm:pt modelId="{6609AB61-9AB4-4D76-84A7-D967789D52DE}">
      <dgm:prSet/>
      <dgm:spPr/>
      <dgm:t>
        <a:bodyPr/>
        <a:lstStyle/>
        <a:p>
          <a:r>
            <a:rPr lang="en-US" b="1"/>
            <a:t>Hospital Readmission</a:t>
          </a:r>
          <a:r>
            <a:rPr lang="en-US"/>
            <a:t> </a:t>
          </a:r>
          <a:endParaRPr lang="en-IN"/>
        </a:p>
      </dgm:t>
    </dgm:pt>
    <dgm:pt modelId="{B580A971-BC04-4EB0-9B3F-2127955524BD}" type="parTrans" cxnId="{4979A62E-A482-4309-934A-F640EC7A748A}">
      <dgm:prSet/>
      <dgm:spPr/>
      <dgm:t>
        <a:bodyPr/>
        <a:lstStyle/>
        <a:p>
          <a:endParaRPr lang="en-IN"/>
        </a:p>
      </dgm:t>
    </dgm:pt>
    <dgm:pt modelId="{20B3BAE4-EECA-493B-BE69-193FEFFC377B}" type="sibTrans" cxnId="{4979A62E-A482-4309-934A-F640EC7A748A}">
      <dgm:prSet/>
      <dgm:spPr/>
      <dgm:t>
        <a:bodyPr/>
        <a:lstStyle/>
        <a:p>
          <a:endParaRPr lang="en-IN"/>
        </a:p>
      </dgm:t>
    </dgm:pt>
    <dgm:pt modelId="{3EE044A5-176F-4C95-8740-521E3EC6316A}">
      <dgm:prSet/>
      <dgm:spPr/>
      <dgm:t>
        <a:bodyPr/>
        <a:lstStyle/>
        <a:p>
          <a:r>
            <a:rPr lang="en-US" dirty="0"/>
            <a:t>Defined as patient re-admission within a short period after discharge </a:t>
          </a:r>
          <a:endParaRPr lang="en-IN" dirty="0"/>
        </a:p>
      </dgm:t>
    </dgm:pt>
    <dgm:pt modelId="{5B830766-F3A4-4E97-B5BB-358CB2619D57}" type="parTrans" cxnId="{F6D54E79-6020-4D58-9466-A1DA520D3DC7}">
      <dgm:prSet/>
      <dgm:spPr/>
      <dgm:t>
        <a:bodyPr/>
        <a:lstStyle/>
        <a:p>
          <a:endParaRPr lang="en-IN"/>
        </a:p>
      </dgm:t>
    </dgm:pt>
    <dgm:pt modelId="{661646B8-F132-421F-B3E5-772262B363DF}" type="sibTrans" cxnId="{F6D54E79-6020-4D58-9466-A1DA520D3DC7}">
      <dgm:prSet/>
      <dgm:spPr/>
      <dgm:t>
        <a:bodyPr/>
        <a:lstStyle/>
        <a:p>
          <a:endParaRPr lang="en-IN"/>
        </a:p>
      </dgm:t>
    </dgm:pt>
    <dgm:pt modelId="{7FADFB55-2E1D-483A-BF60-09B3709C7A47}">
      <dgm:prSet/>
      <dgm:spPr/>
      <dgm:t>
        <a:bodyPr/>
        <a:lstStyle/>
        <a:p>
          <a:r>
            <a:rPr lang="en-US"/>
            <a:t>Common in chronic conditions such as diabetes </a:t>
          </a:r>
          <a:endParaRPr lang="en-IN"/>
        </a:p>
      </dgm:t>
    </dgm:pt>
    <dgm:pt modelId="{03DE2A8F-D7A9-45B0-94BB-EDE0A49A1535}" type="parTrans" cxnId="{07F8EC9C-852C-45E0-AF9D-B3E559ED883F}">
      <dgm:prSet/>
      <dgm:spPr/>
      <dgm:t>
        <a:bodyPr/>
        <a:lstStyle/>
        <a:p>
          <a:endParaRPr lang="en-IN"/>
        </a:p>
      </dgm:t>
    </dgm:pt>
    <dgm:pt modelId="{B4DD05D4-10E7-4574-9595-8417AB56ABE2}" type="sibTrans" cxnId="{07F8EC9C-852C-45E0-AF9D-B3E559ED883F}">
      <dgm:prSet/>
      <dgm:spPr/>
      <dgm:t>
        <a:bodyPr/>
        <a:lstStyle/>
        <a:p>
          <a:endParaRPr lang="en-IN"/>
        </a:p>
      </dgm:t>
    </dgm:pt>
    <dgm:pt modelId="{FF7CA532-4720-4FA0-8891-8A0DCF9F19F8}">
      <dgm:prSet/>
      <dgm:spPr/>
      <dgm:t>
        <a:bodyPr/>
        <a:lstStyle/>
        <a:p>
          <a:r>
            <a:rPr lang="en-US" b="1"/>
            <a:t>Challenges in Healthcare</a:t>
          </a:r>
          <a:r>
            <a:rPr lang="en-US"/>
            <a:t> </a:t>
          </a:r>
          <a:endParaRPr lang="en-IN"/>
        </a:p>
      </dgm:t>
    </dgm:pt>
    <dgm:pt modelId="{3C0609DC-9752-43B6-ACC0-72F2192F9F40}" type="parTrans" cxnId="{982FBBFF-AF93-47E6-ABBA-DD98F8C99287}">
      <dgm:prSet/>
      <dgm:spPr/>
      <dgm:t>
        <a:bodyPr/>
        <a:lstStyle/>
        <a:p>
          <a:endParaRPr lang="en-IN"/>
        </a:p>
      </dgm:t>
    </dgm:pt>
    <dgm:pt modelId="{44CEAFBB-A548-4FFD-84F1-A8B578D9D805}" type="sibTrans" cxnId="{982FBBFF-AF93-47E6-ABBA-DD98F8C99287}">
      <dgm:prSet/>
      <dgm:spPr/>
      <dgm:t>
        <a:bodyPr/>
        <a:lstStyle/>
        <a:p>
          <a:endParaRPr lang="en-IN"/>
        </a:p>
      </dgm:t>
    </dgm:pt>
    <dgm:pt modelId="{8CB91737-B12B-414E-AAE1-65C493C86797}">
      <dgm:prSet/>
      <dgm:spPr/>
      <dgm:t>
        <a:bodyPr/>
        <a:lstStyle/>
        <a:p>
          <a:r>
            <a:rPr lang="en-US"/>
            <a:t>Increases healthcare costs and resource utilisation </a:t>
          </a:r>
          <a:endParaRPr lang="en-IN"/>
        </a:p>
      </dgm:t>
    </dgm:pt>
    <dgm:pt modelId="{E18DDD2F-DF11-46D2-9C40-28142FE4F518}" type="parTrans" cxnId="{1EB070B9-D730-4052-AC3F-D30F68C4B064}">
      <dgm:prSet/>
      <dgm:spPr/>
      <dgm:t>
        <a:bodyPr/>
        <a:lstStyle/>
        <a:p>
          <a:endParaRPr lang="en-IN"/>
        </a:p>
      </dgm:t>
    </dgm:pt>
    <dgm:pt modelId="{8B2ADD59-F724-446D-8382-7E01B26037F7}" type="sibTrans" cxnId="{1EB070B9-D730-4052-AC3F-D30F68C4B064}">
      <dgm:prSet/>
      <dgm:spPr/>
      <dgm:t>
        <a:bodyPr/>
        <a:lstStyle/>
        <a:p>
          <a:endParaRPr lang="en-IN"/>
        </a:p>
      </dgm:t>
    </dgm:pt>
    <dgm:pt modelId="{6A2F606D-FFF0-4C33-BA0C-BCCBFE217575}">
      <dgm:prSet/>
      <dgm:spPr/>
      <dgm:t>
        <a:bodyPr/>
        <a:lstStyle/>
        <a:p>
          <a:r>
            <a:rPr lang="en-US"/>
            <a:t>Indicates potential gaps in patient care and discharge planning </a:t>
          </a:r>
          <a:endParaRPr lang="en-IN"/>
        </a:p>
      </dgm:t>
    </dgm:pt>
    <dgm:pt modelId="{EDD600FA-5FDE-4065-BB91-B0963AB3E069}" type="parTrans" cxnId="{7C1D266E-B496-472C-A769-85B606BB086C}">
      <dgm:prSet/>
      <dgm:spPr/>
      <dgm:t>
        <a:bodyPr/>
        <a:lstStyle/>
        <a:p>
          <a:endParaRPr lang="en-IN"/>
        </a:p>
      </dgm:t>
    </dgm:pt>
    <dgm:pt modelId="{20E3EE86-2B41-42CA-B0C2-150BCBCD77C7}" type="sibTrans" cxnId="{7C1D266E-B496-472C-A769-85B606BB086C}">
      <dgm:prSet/>
      <dgm:spPr/>
      <dgm:t>
        <a:bodyPr/>
        <a:lstStyle/>
        <a:p>
          <a:endParaRPr lang="en-IN"/>
        </a:p>
      </dgm:t>
    </dgm:pt>
    <dgm:pt modelId="{720DE391-B260-4B37-877F-628B36F6DDFB}">
      <dgm:prSet/>
      <dgm:spPr/>
      <dgm:t>
        <a:bodyPr/>
        <a:lstStyle/>
        <a:p>
          <a:r>
            <a:rPr lang="en-US" b="1"/>
            <a:t>Role of Data</a:t>
          </a:r>
          <a:r>
            <a:rPr lang="en-US"/>
            <a:t> </a:t>
          </a:r>
          <a:endParaRPr lang="en-IN"/>
        </a:p>
      </dgm:t>
    </dgm:pt>
    <dgm:pt modelId="{B383C47A-8C0F-496A-87F0-AD573EB0B00B}" type="parTrans" cxnId="{4E0A11C8-B43A-4A50-B522-FDC5D4471576}">
      <dgm:prSet/>
      <dgm:spPr/>
      <dgm:t>
        <a:bodyPr/>
        <a:lstStyle/>
        <a:p>
          <a:endParaRPr lang="en-IN"/>
        </a:p>
      </dgm:t>
    </dgm:pt>
    <dgm:pt modelId="{D2AAB2A2-4EDC-43A9-A7C1-46680B412411}" type="sibTrans" cxnId="{4E0A11C8-B43A-4A50-B522-FDC5D4471576}">
      <dgm:prSet/>
      <dgm:spPr/>
      <dgm:t>
        <a:bodyPr/>
        <a:lstStyle/>
        <a:p>
          <a:endParaRPr lang="en-IN"/>
        </a:p>
      </dgm:t>
    </dgm:pt>
    <dgm:pt modelId="{9EBCAA12-8C14-4F14-8C4F-ABB099B236E8}">
      <dgm:prSet/>
      <dgm:spPr/>
      <dgm:t>
        <a:bodyPr/>
        <a:lstStyle/>
        <a:p>
          <a:r>
            <a:rPr lang="en-US"/>
            <a:t>Electronic Health Records (EHR) provide rich patient information </a:t>
          </a:r>
          <a:endParaRPr lang="en-IN"/>
        </a:p>
      </dgm:t>
    </dgm:pt>
    <dgm:pt modelId="{FB273694-9B98-4108-A2F1-E07BA7B053C7}" type="parTrans" cxnId="{6F009A74-D7F9-48CE-8575-15D71AD0D141}">
      <dgm:prSet/>
      <dgm:spPr/>
      <dgm:t>
        <a:bodyPr/>
        <a:lstStyle/>
        <a:p>
          <a:endParaRPr lang="en-IN"/>
        </a:p>
      </dgm:t>
    </dgm:pt>
    <dgm:pt modelId="{A5B64C5F-37AA-4CA7-B6CF-2D004A6EA444}" type="sibTrans" cxnId="{6F009A74-D7F9-48CE-8575-15D71AD0D141}">
      <dgm:prSet/>
      <dgm:spPr/>
      <dgm:t>
        <a:bodyPr/>
        <a:lstStyle/>
        <a:p>
          <a:endParaRPr lang="en-IN"/>
        </a:p>
      </dgm:t>
    </dgm:pt>
    <dgm:pt modelId="{964D74E0-B567-4448-ADFA-AAC07D782579}">
      <dgm:prSet/>
      <dgm:spPr/>
      <dgm:t>
        <a:bodyPr/>
        <a:lstStyle/>
        <a:p>
          <a:r>
            <a:rPr lang="en-US"/>
            <a:t>Includes demographics, diagnoses, medications, and lab results </a:t>
          </a:r>
          <a:endParaRPr lang="en-IN"/>
        </a:p>
      </dgm:t>
    </dgm:pt>
    <dgm:pt modelId="{4AE3B8B5-D608-4634-B50D-F2FBD45A7EBA}" type="parTrans" cxnId="{3D8EE3F0-3160-4142-AE4E-07D712835D25}">
      <dgm:prSet/>
      <dgm:spPr/>
      <dgm:t>
        <a:bodyPr/>
        <a:lstStyle/>
        <a:p>
          <a:endParaRPr lang="en-IN"/>
        </a:p>
      </dgm:t>
    </dgm:pt>
    <dgm:pt modelId="{705F1042-2C6A-49C9-9314-6C7A69383617}" type="sibTrans" cxnId="{3D8EE3F0-3160-4142-AE4E-07D712835D25}">
      <dgm:prSet/>
      <dgm:spPr/>
      <dgm:t>
        <a:bodyPr/>
        <a:lstStyle/>
        <a:p>
          <a:endParaRPr lang="en-IN"/>
        </a:p>
      </dgm:t>
    </dgm:pt>
    <dgm:pt modelId="{2E8047D4-55B6-40F2-BE0E-AFE59F576704}">
      <dgm:prSet/>
      <dgm:spPr/>
      <dgm:t>
        <a:bodyPr/>
        <a:lstStyle/>
        <a:p>
          <a:r>
            <a:rPr lang="en-US" b="1"/>
            <a:t>Need for Predictive Solutions</a:t>
          </a:r>
          <a:r>
            <a:rPr lang="en-US"/>
            <a:t> </a:t>
          </a:r>
          <a:endParaRPr lang="en-IN"/>
        </a:p>
      </dgm:t>
    </dgm:pt>
    <dgm:pt modelId="{205F82A4-28E1-4E94-8425-E9798BFBCD10}" type="parTrans" cxnId="{1D86F921-C947-40CE-98F3-6944049BEBBA}">
      <dgm:prSet/>
      <dgm:spPr/>
      <dgm:t>
        <a:bodyPr/>
        <a:lstStyle/>
        <a:p>
          <a:endParaRPr lang="en-IN"/>
        </a:p>
      </dgm:t>
    </dgm:pt>
    <dgm:pt modelId="{1171D954-80D7-49D4-AD8F-4DB23E8BE083}" type="sibTrans" cxnId="{1D86F921-C947-40CE-98F3-6944049BEBBA}">
      <dgm:prSet/>
      <dgm:spPr/>
      <dgm:t>
        <a:bodyPr/>
        <a:lstStyle/>
        <a:p>
          <a:endParaRPr lang="en-IN"/>
        </a:p>
      </dgm:t>
    </dgm:pt>
    <dgm:pt modelId="{9F2AAFDE-9DE4-43DC-8CAC-CAFC222DD541}">
      <dgm:prSet/>
      <dgm:spPr/>
      <dgm:t>
        <a:bodyPr/>
        <a:lstStyle/>
        <a:p>
          <a:r>
            <a:rPr lang="en-US"/>
            <a:t>Early identification of high-risk patients </a:t>
          </a:r>
          <a:endParaRPr lang="en-IN"/>
        </a:p>
      </dgm:t>
    </dgm:pt>
    <dgm:pt modelId="{665FB313-89E8-4CBD-9C80-EF2208A41B9B}" type="parTrans" cxnId="{8CBDB796-C55C-4A9C-804D-323A6C21B23B}">
      <dgm:prSet/>
      <dgm:spPr/>
      <dgm:t>
        <a:bodyPr/>
        <a:lstStyle/>
        <a:p>
          <a:endParaRPr lang="en-IN"/>
        </a:p>
      </dgm:t>
    </dgm:pt>
    <dgm:pt modelId="{D38D794B-8057-4D56-89C3-0943D0DA34A4}" type="sibTrans" cxnId="{8CBDB796-C55C-4A9C-804D-323A6C21B23B}">
      <dgm:prSet/>
      <dgm:spPr/>
      <dgm:t>
        <a:bodyPr/>
        <a:lstStyle/>
        <a:p>
          <a:endParaRPr lang="en-IN"/>
        </a:p>
      </dgm:t>
    </dgm:pt>
    <dgm:pt modelId="{AF0A3974-705C-40C5-9846-56AB06A45F56}">
      <dgm:prSet/>
      <dgm:spPr/>
      <dgm:t>
        <a:bodyPr/>
        <a:lstStyle/>
        <a:p>
          <a:r>
            <a:rPr lang="en-US"/>
            <a:t>Supports proactive intervention and improved patient outcomes </a:t>
          </a:r>
          <a:endParaRPr lang="en-IN"/>
        </a:p>
      </dgm:t>
    </dgm:pt>
    <dgm:pt modelId="{C2A8EC20-22E9-4232-BB39-CAE11E502C94}" type="parTrans" cxnId="{B8A55028-E14E-4DD9-A21C-F09FB59F30C4}">
      <dgm:prSet/>
      <dgm:spPr/>
      <dgm:t>
        <a:bodyPr/>
        <a:lstStyle/>
        <a:p>
          <a:endParaRPr lang="en-IN"/>
        </a:p>
      </dgm:t>
    </dgm:pt>
    <dgm:pt modelId="{CB930CBA-98D1-4E5D-A0D0-469C6FE65155}" type="sibTrans" cxnId="{B8A55028-E14E-4DD9-A21C-F09FB59F30C4}">
      <dgm:prSet/>
      <dgm:spPr/>
      <dgm:t>
        <a:bodyPr/>
        <a:lstStyle/>
        <a:p>
          <a:endParaRPr lang="en-IN"/>
        </a:p>
      </dgm:t>
    </dgm:pt>
    <dgm:pt modelId="{6B54D313-3E7C-4ED8-BEF1-81AF2BBC3542}">
      <dgm:prSet/>
      <dgm:spPr/>
      <dgm:t>
        <a:bodyPr/>
        <a:lstStyle/>
        <a:p>
          <a:r>
            <a:rPr lang="en-US" b="1"/>
            <a:t>Machine Learning Application</a:t>
          </a:r>
          <a:r>
            <a:rPr lang="en-US"/>
            <a:t> </a:t>
          </a:r>
          <a:endParaRPr lang="en-IN"/>
        </a:p>
      </dgm:t>
    </dgm:pt>
    <dgm:pt modelId="{4CCFB684-C8EB-4A5D-8D9D-4EDCFB2035AD}" type="parTrans" cxnId="{92733EC2-87C3-4807-B642-9232B391D06A}">
      <dgm:prSet/>
      <dgm:spPr/>
      <dgm:t>
        <a:bodyPr/>
        <a:lstStyle/>
        <a:p>
          <a:endParaRPr lang="en-IN"/>
        </a:p>
      </dgm:t>
    </dgm:pt>
    <dgm:pt modelId="{56210A0F-688D-4445-B445-681F87D55A83}" type="sibTrans" cxnId="{92733EC2-87C3-4807-B642-9232B391D06A}">
      <dgm:prSet/>
      <dgm:spPr/>
      <dgm:t>
        <a:bodyPr/>
        <a:lstStyle/>
        <a:p>
          <a:endParaRPr lang="en-IN"/>
        </a:p>
      </dgm:t>
    </dgm:pt>
    <dgm:pt modelId="{2BEDBBA1-7282-4950-BA34-9C6A3BF030B6}">
      <dgm:prSet/>
      <dgm:spPr/>
      <dgm:t>
        <a:bodyPr/>
        <a:lstStyle/>
        <a:p>
          <a:r>
            <a:rPr lang="en-US"/>
            <a:t>Enables pattern recognition in complex healthcare data </a:t>
          </a:r>
          <a:endParaRPr lang="en-IN"/>
        </a:p>
      </dgm:t>
    </dgm:pt>
    <dgm:pt modelId="{43D88728-E881-4569-82E5-5BC48FCFA102}" type="parTrans" cxnId="{EEC907F6-5C70-409B-89DF-DEDEFA3FB7AF}">
      <dgm:prSet/>
      <dgm:spPr/>
      <dgm:t>
        <a:bodyPr/>
        <a:lstStyle/>
        <a:p>
          <a:endParaRPr lang="en-IN"/>
        </a:p>
      </dgm:t>
    </dgm:pt>
    <dgm:pt modelId="{83D588AE-8E72-483A-B625-F8B1587D5868}" type="sibTrans" cxnId="{EEC907F6-5C70-409B-89DF-DEDEFA3FB7AF}">
      <dgm:prSet/>
      <dgm:spPr/>
      <dgm:t>
        <a:bodyPr/>
        <a:lstStyle/>
        <a:p>
          <a:endParaRPr lang="en-IN"/>
        </a:p>
      </dgm:t>
    </dgm:pt>
    <dgm:pt modelId="{0B059DC4-7416-4ABE-A904-E6AE1E268C9A}">
      <dgm:prSet/>
      <dgm:spPr/>
      <dgm:t>
        <a:bodyPr/>
        <a:lstStyle/>
        <a:p>
          <a:r>
            <a:rPr lang="en-US"/>
            <a:t>Supports data-driven clinical decision-making </a:t>
          </a:r>
          <a:endParaRPr lang="en-IN"/>
        </a:p>
      </dgm:t>
    </dgm:pt>
    <dgm:pt modelId="{737C61E3-16A0-4CF8-B9CB-C231AE5C73DE}" type="parTrans" cxnId="{DB5CA09E-EA1C-480E-8FD3-A71074D4C21E}">
      <dgm:prSet/>
      <dgm:spPr/>
      <dgm:t>
        <a:bodyPr/>
        <a:lstStyle/>
        <a:p>
          <a:endParaRPr lang="en-IN"/>
        </a:p>
      </dgm:t>
    </dgm:pt>
    <dgm:pt modelId="{F7EB9E0E-3C5F-4CB3-A239-B6B9246556BB}" type="sibTrans" cxnId="{DB5CA09E-EA1C-480E-8FD3-A71074D4C21E}">
      <dgm:prSet/>
      <dgm:spPr/>
      <dgm:t>
        <a:bodyPr/>
        <a:lstStyle/>
        <a:p>
          <a:endParaRPr lang="en-IN"/>
        </a:p>
      </dgm:t>
    </dgm:pt>
    <dgm:pt modelId="{C7BA1DF9-74D8-42A8-9C4E-4ACA0396AE24}" type="pres">
      <dgm:prSet presAssocID="{75DDCEAC-6D54-4A1E-BC1A-EF6E656DB288}" presName="vert0" presStyleCnt="0">
        <dgm:presLayoutVars>
          <dgm:dir/>
          <dgm:animOne val="branch"/>
          <dgm:animLvl val="lvl"/>
        </dgm:presLayoutVars>
      </dgm:prSet>
      <dgm:spPr/>
    </dgm:pt>
    <dgm:pt modelId="{3AB3B026-8F57-4B51-86AE-5C0A07634F6F}" type="pres">
      <dgm:prSet presAssocID="{6609AB61-9AB4-4D76-84A7-D967789D52DE}" presName="thickLine" presStyleLbl="alignNode1" presStyleIdx="0" presStyleCnt="5"/>
      <dgm:spPr/>
    </dgm:pt>
    <dgm:pt modelId="{2B18921D-D7CF-4AAB-ADE0-E0DECB6CD280}" type="pres">
      <dgm:prSet presAssocID="{6609AB61-9AB4-4D76-84A7-D967789D52DE}" presName="horz1" presStyleCnt="0"/>
      <dgm:spPr/>
    </dgm:pt>
    <dgm:pt modelId="{2127DF6F-2166-4488-9ED9-F5CCC3A55A60}" type="pres">
      <dgm:prSet presAssocID="{6609AB61-9AB4-4D76-84A7-D967789D52DE}" presName="tx1" presStyleLbl="revTx" presStyleIdx="0" presStyleCnt="15"/>
      <dgm:spPr/>
    </dgm:pt>
    <dgm:pt modelId="{A7C04CE6-DFCB-4ACF-AB5B-1D9AC4301866}" type="pres">
      <dgm:prSet presAssocID="{6609AB61-9AB4-4D76-84A7-D967789D52DE}" presName="vert1" presStyleCnt="0"/>
      <dgm:spPr/>
    </dgm:pt>
    <dgm:pt modelId="{E8FEC43B-4AA3-435B-838B-C8C844652B8E}" type="pres">
      <dgm:prSet presAssocID="{3EE044A5-176F-4C95-8740-521E3EC6316A}" presName="vertSpace2a" presStyleCnt="0"/>
      <dgm:spPr/>
    </dgm:pt>
    <dgm:pt modelId="{3EA85B6D-210F-41E7-9E1E-6FE2C2358F08}" type="pres">
      <dgm:prSet presAssocID="{3EE044A5-176F-4C95-8740-521E3EC6316A}" presName="horz2" presStyleCnt="0"/>
      <dgm:spPr/>
    </dgm:pt>
    <dgm:pt modelId="{A64C0598-9D74-4AD1-ACCA-D4E6FCF04DB5}" type="pres">
      <dgm:prSet presAssocID="{3EE044A5-176F-4C95-8740-521E3EC6316A}" presName="horzSpace2" presStyleCnt="0"/>
      <dgm:spPr/>
    </dgm:pt>
    <dgm:pt modelId="{3BBC9B26-BD2C-4379-93B2-99AC12B26AC8}" type="pres">
      <dgm:prSet presAssocID="{3EE044A5-176F-4C95-8740-521E3EC6316A}" presName="tx2" presStyleLbl="revTx" presStyleIdx="1" presStyleCnt="15"/>
      <dgm:spPr/>
    </dgm:pt>
    <dgm:pt modelId="{2671DFE2-B1C2-4D54-8C59-AF21AB4BA534}" type="pres">
      <dgm:prSet presAssocID="{3EE044A5-176F-4C95-8740-521E3EC6316A}" presName="vert2" presStyleCnt="0"/>
      <dgm:spPr/>
    </dgm:pt>
    <dgm:pt modelId="{292F15B0-1C85-46EB-B774-82D5995DE46C}" type="pres">
      <dgm:prSet presAssocID="{3EE044A5-176F-4C95-8740-521E3EC6316A}" presName="thinLine2b" presStyleLbl="callout" presStyleIdx="0" presStyleCnt="10"/>
      <dgm:spPr/>
    </dgm:pt>
    <dgm:pt modelId="{75159850-88B6-49F1-BDA1-D88B4AD0216F}" type="pres">
      <dgm:prSet presAssocID="{3EE044A5-176F-4C95-8740-521E3EC6316A}" presName="vertSpace2b" presStyleCnt="0"/>
      <dgm:spPr/>
    </dgm:pt>
    <dgm:pt modelId="{FF4E883D-D6D1-479F-B929-C5F45B58990A}" type="pres">
      <dgm:prSet presAssocID="{7FADFB55-2E1D-483A-BF60-09B3709C7A47}" presName="horz2" presStyleCnt="0"/>
      <dgm:spPr/>
    </dgm:pt>
    <dgm:pt modelId="{C229F5D6-DDB7-4EC4-9C3F-0B8846C716E6}" type="pres">
      <dgm:prSet presAssocID="{7FADFB55-2E1D-483A-BF60-09B3709C7A47}" presName="horzSpace2" presStyleCnt="0"/>
      <dgm:spPr/>
    </dgm:pt>
    <dgm:pt modelId="{DE9F5570-F440-4D1F-B6AC-61E7252C7AF3}" type="pres">
      <dgm:prSet presAssocID="{7FADFB55-2E1D-483A-BF60-09B3709C7A47}" presName="tx2" presStyleLbl="revTx" presStyleIdx="2" presStyleCnt="15"/>
      <dgm:spPr/>
    </dgm:pt>
    <dgm:pt modelId="{621EBF3B-657C-46A4-B3AC-801A6A774497}" type="pres">
      <dgm:prSet presAssocID="{7FADFB55-2E1D-483A-BF60-09B3709C7A47}" presName="vert2" presStyleCnt="0"/>
      <dgm:spPr/>
    </dgm:pt>
    <dgm:pt modelId="{72CF885E-080A-4E84-AD7C-26E83722EC34}" type="pres">
      <dgm:prSet presAssocID="{7FADFB55-2E1D-483A-BF60-09B3709C7A47}" presName="thinLine2b" presStyleLbl="callout" presStyleIdx="1" presStyleCnt="10"/>
      <dgm:spPr/>
    </dgm:pt>
    <dgm:pt modelId="{5F7D32A2-BAC8-4279-80FD-B2AE27D0B405}" type="pres">
      <dgm:prSet presAssocID="{7FADFB55-2E1D-483A-BF60-09B3709C7A47}" presName="vertSpace2b" presStyleCnt="0"/>
      <dgm:spPr/>
    </dgm:pt>
    <dgm:pt modelId="{9543D252-94F9-4FC3-8D42-8C872A2CE736}" type="pres">
      <dgm:prSet presAssocID="{FF7CA532-4720-4FA0-8891-8A0DCF9F19F8}" presName="thickLine" presStyleLbl="alignNode1" presStyleIdx="1" presStyleCnt="5"/>
      <dgm:spPr/>
    </dgm:pt>
    <dgm:pt modelId="{1C58FB70-7F2D-47FB-A852-A16E1848ACED}" type="pres">
      <dgm:prSet presAssocID="{FF7CA532-4720-4FA0-8891-8A0DCF9F19F8}" presName="horz1" presStyleCnt="0"/>
      <dgm:spPr/>
    </dgm:pt>
    <dgm:pt modelId="{CE39B4FD-9A2D-4BC8-83D1-0AEB98EF2132}" type="pres">
      <dgm:prSet presAssocID="{FF7CA532-4720-4FA0-8891-8A0DCF9F19F8}" presName="tx1" presStyleLbl="revTx" presStyleIdx="3" presStyleCnt="15"/>
      <dgm:spPr/>
    </dgm:pt>
    <dgm:pt modelId="{31C282AF-9D64-45F0-BFC3-A182CE42AAD0}" type="pres">
      <dgm:prSet presAssocID="{FF7CA532-4720-4FA0-8891-8A0DCF9F19F8}" presName="vert1" presStyleCnt="0"/>
      <dgm:spPr/>
    </dgm:pt>
    <dgm:pt modelId="{4223071D-E0D0-459F-AD2E-58C62BE8C28A}" type="pres">
      <dgm:prSet presAssocID="{8CB91737-B12B-414E-AAE1-65C493C86797}" presName="vertSpace2a" presStyleCnt="0"/>
      <dgm:spPr/>
    </dgm:pt>
    <dgm:pt modelId="{6B0FE96E-E615-4AD6-9EE8-3C8820039DA4}" type="pres">
      <dgm:prSet presAssocID="{8CB91737-B12B-414E-AAE1-65C493C86797}" presName="horz2" presStyleCnt="0"/>
      <dgm:spPr/>
    </dgm:pt>
    <dgm:pt modelId="{29EEE1CB-1433-453C-B71B-7C8743575BC7}" type="pres">
      <dgm:prSet presAssocID="{8CB91737-B12B-414E-AAE1-65C493C86797}" presName="horzSpace2" presStyleCnt="0"/>
      <dgm:spPr/>
    </dgm:pt>
    <dgm:pt modelId="{0BD551EF-D950-4F41-B235-FE8E2B7B5B19}" type="pres">
      <dgm:prSet presAssocID="{8CB91737-B12B-414E-AAE1-65C493C86797}" presName="tx2" presStyleLbl="revTx" presStyleIdx="4" presStyleCnt="15"/>
      <dgm:spPr/>
    </dgm:pt>
    <dgm:pt modelId="{2856FA7A-60E4-47D1-867F-46223DEEF432}" type="pres">
      <dgm:prSet presAssocID="{8CB91737-B12B-414E-AAE1-65C493C86797}" presName="vert2" presStyleCnt="0"/>
      <dgm:spPr/>
    </dgm:pt>
    <dgm:pt modelId="{F9D18A9A-099B-48AB-9EF5-F015ED06A42E}" type="pres">
      <dgm:prSet presAssocID="{8CB91737-B12B-414E-AAE1-65C493C86797}" presName="thinLine2b" presStyleLbl="callout" presStyleIdx="2" presStyleCnt="10"/>
      <dgm:spPr/>
    </dgm:pt>
    <dgm:pt modelId="{EA506448-BF72-4FE6-9747-4C24AEE8D097}" type="pres">
      <dgm:prSet presAssocID="{8CB91737-B12B-414E-AAE1-65C493C86797}" presName="vertSpace2b" presStyleCnt="0"/>
      <dgm:spPr/>
    </dgm:pt>
    <dgm:pt modelId="{CC182274-0B90-4E0F-B667-0EC72F525E19}" type="pres">
      <dgm:prSet presAssocID="{6A2F606D-FFF0-4C33-BA0C-BCCBFE217575}" presName="horz2" presStyleCnt="0"/>
      <dgm:spPr/>
    </dgm:pt>
    <dgm:pt modelId="{D1051DDC-F036-4828-AFDF-FFE86EDE5827}" type="pres">
      <dgm:prSet presAssocID="{6A2F606D-FFF0-4C33-BA0C-BCCBFE217575}" presName="horzSpace2" presStyleCnt="0"/>
      <dgm:spPr/>
    </dgm:pt>
    <dgm:pt modelId="{78214D4D-E8B4-4374-AB66-4F0373424D1F}" type="pres">
      <dgm:prSet presAssocID="{6A2F606D-FFF0-4C33-BA0C-BCCBFE217575}" presName="tx2" presStyleLbl="revTx" presStyleIdx="5" presStyleCnt="15"/>
      <dgm:spPr/>
    </dgm:pt>
    <dgm:pt modelId="{1C753B1B-EF5C-490B-A59F-83706D370E90}" type="pres">
      <dgm:prSet presAssocID="{6A2F606D-FFF0-4C33-BA0C-BCCBFE217575}" presName="vert2" presStyleCnt="0"/>
      <dgm:spPr/>
    </dgm:pt>
    <dgm:pt modelId="{6409CD29-4BB6-40BD-95E7-70CFD9711BFA}" type="pres">
      <dgm:prSet presAssocID="{6A2F606D-FFF0-4C33-BA0C-BCCBFE217575}" presName="thinLine2b" presStyleLbl="callout" presStyleIdx="3" presStyleCnt="10"/>
      <dgm:spPr/>
    </dgm:pt>
    <dgm:pt modelId="{27B42E09-B543-46B8-B455-3E783A1794E4}" type="pres">
      <dgm:prSet presAssocID="{6A2F606D-FFF0-4C33-BA0C-BCCBFE217575}" presName="vertSpace2b" presStyleCnt="0"/>
      <dgm:spPr/>
    </dgm:pt>
    <dgm:pt modelId="{3617CC3E-0FBE-4EB8-A4AD-28412E7C05A6}" type="pres">
      <dgm:prSet presAssocID="{720DE391-B260-4B37-877F-628B36F6DDFB}" presName="thickLine" presStyleLbl="alignNode1" presStyleIdx="2" presStyleCnt="5"/>
      <dgm:spPr/>
    </dgm:pt>
    <dgm:pt modelId="{634E1CF3-FDC9-4006-A62D-4BAB773EB853}" type="pres">
      <dgm:prSet presAssocID="{720DE391-B260-4B37-877F-628B36F6DDFB}" presName="horz1" presStyleCnt="0"/>
      <dgm:spPr/>
    </dgm:pt>
    <dgm:pt modelId="{DC5C5DB5-47DC-4775-AC1D-18F361499701}" type="pres">
      <dgm:prSet presAssocID="{720DE391-B260-4B37-877F-628B36F6DDFB}" presName="tx1" presStyleLbl="revTx" presStyleIdx="6" presStyleCnt="15"/>
      <dgm:spPr/>
    </dgm:pt>
    <dgm:pt modelId="{323087C9-1883-4241-BB9B-DF99BF3C4F3F}" type="pres">
      <dgm:prSet presAssocID="{720DE391-B260-4B37-877F-628B36F6DDFB}" presName="vert1" presStyleCnt="0"/>
      <dgm:spPr/>
    </dgm:pt>
    <dgm:pt modelId="{596334C9-3C3C-4D96-88CE-A5BA812DBA01}" type="pres">
      <dgm:prSet presAssocID="{9EBCAA12-8C14-4F14-8C4F-ABB099B236E8}" presName="vertSpace2a" presStyleCnt="0"/>
      <dgm:spPr/>
    </dgm:pt>
    <dgm:pt modelId="{2986B044-70AE-4F0C-9A7E-A0891B20AAD7}" type="pres">
      <dgm:prSet presAssocID="{9EBCAA12-8C14-4F14-8C4F-ABB099B236E8}" presName="horz2" presStyleCnt="0"/>
      <dgm:spPr/>
    </dgm:pt>
    <dgm:pt modelId="{FA024D93-374B-4F68-A8BA-21C68D344F4B}" type="pres">
      <dgm:prSet presAssocID="{9EBCAA12-8C14-4F14-8C4F-ABB099B236E8}" presName="horzSpace2" presStyleCnt="0"/>
      <dgm:spPr/>
    </dgm:pt>
    <dgm:pt modelId="{E2D3ACD1-32A8-4019-8ED3-04641C8E5158}" type="pres">
      <dgm:prSet presAssocID="{9EBCAA12-8C14-4F14-8C4F-ABB099B236E8}" presName="tx2" presStyleLbl="revTx" presStyleIdx="7" presStyleCnt="15"/>
      <dgm:spPr/>
    </dgm:pt>
    <dgm:pt modelId="{C3CF25F5-960E-4E0A-AB5D-D6563985BB64}" type="pres">
      <dgm:prSet presAssocID="{9EBCAA12-8C14-4F14-8C4F-ABB099B236E8}" presName="vert2" presStyleCnt="0"/>
      <dgm:spPr/>
    </dgm:pt>
    <dgm:pt modelId="{E6D4583E-1AB9-402E-864C-901B13B6727C}" type="pres">
      <dgm:prSet presAssocID="{9EBCAA12-8C14-4F14-8C4F-ABB099B236E8}" presName="thinLine2b" presStyleLbl="callout" presStyleIdx="4" presStyleCnt="10"/>
      <dgm:spPr/>
    </dgm:pt>
    <dgm:pt modelId="{4ADFEC19-2843-446A-8B2A-0CA78884BA34}" type="pres">
      <dgm:prSet presAssocID="{9EBCAA12-8C14-4F14-8C4F-ABB099B236E8}" presName="vertSpace2b" presStyleCnt="0"/>
      <dgm:spPr/>
    </dgm:pt>
    <dgm:pt modelId="{1CD0B7A3-8EF3-4984-8243-FB37DB7AB269}" type="pres">
      <dgm:prSet presAssocID="{964D74E0-B567-4448-ADFA-AAC07D782579}" presName="horz2" presStyleCnt="0"/>
      <dgm:spPr/>
    </dgm:pt>
    <dgm:pt modelId="{3895BEB4-5DDB-404B-AA3F-6BF50D764275}" type="pres">
      <dgm:prSet presAssocID="{964D74E0-B567-4448-ADFA-AAC07D782579}" presName="horzSpace2" presStyleCnt="0"/>
      <dgm:spPr/>
    </dgm:pt>
    <dgm:pt modelId="{CA9EFC62-138B-4983-BD90-D8353092FFFA}" type="pres">
      <dgm:prSet presAssocID="{964D74E0-B567-4448-ADFA-AAC07D782579}" presName="tx2" presStyleLbl="revTx" presStyleIdx="8" presStyleCnt="15"/>
      <dgm:spPr/>
    </dgm:pt>
    <dgm:pt modelId="{BC0BD2C5-EA63-4737-8BE4-D7B11C4E203F}" type="pres">
      <dgm:prSet presAssocID="{964D74E0-B567-4448-ADFA-AAC07D782579}" presName="vert2" presStyleCnt="0"/>
      <dgm:spPr/>
    </dgm:pt>
    <dgm:pt modelId="{B11A83E8-C912-4647-9F42-621B8488FCE3}" type="pres">
      <dgm:prSet presAssocID="{964D74E0-B567-4448-ADFA-AAC07D782579}" presName="thinLine2b" presStyleLbl="callout" presStyleIdx="5" presStyleCnt="10"/>
      <dgm:spPr/>
    </dgm:pt>
    <dgm:pt modelId="{BAAB239F-0C14-4D93-B9B2-4F30DD5D15FD}" type="pres">
      <dgm:prSet presAssocID="{964D74E0-B567-4448-ADFA-AAC07D782579}" presName="vertSpace2b" presStyleCnt="0"/>
      <dgm:spPr/>
    </dgm:pt>
    <dgm:pt modelId="{6A5017FE-98F4-4D51-B865-A8AE2411816D}" type="pres">
      <dgm:prSet presAssocID="{2E8047D4-55B6-40F2-BE0E-AFE59F576704}" presName="thickLine" presStyleLbl="alignNode1" presStyleIdx="3" presStyleCnt="5"/>
      <dgm:spPr/>
    </dgm:pt>
    <dgm:pt modelId="{8BB1B559-A40F-4104-A104-9F4D7C27D70E}" type="pres">
      <dgm:prSet presAssocID="{2E8047D4-55B6-40F2-BE0E-AFE59F576704}" presName="horz1" presStyleCnt="0"/>
      <dgm:spPr/>
    </dgm:pt>
    <dgm:pt modelId="{76D86289-1CE4-46CF-87AF-70F0540FDC3F}" type="pres">
      <dgm:prSet presAssocID="{2E8047D4-55B6-40F2-BE0E-AFE59F576704}" presName="tx1" presStyleLbl="revTx" presStyleIdx="9" presStyleCnt="15"/>
      <dgm:spPr/>
    </dgm:pt>
    <dgm:pt modelId="{BEBDBFF7-11EC-4FEE-9811-201DDC8090DD}" type="pres">
      <dgm:prSet presAssocID="{2E8047D4-55B6-40F2-BE0E-AFE59F576704}" presName="vert1" presStyleCnt="0"/>
      <dgm:spPr/>
    </dgm:pt>
    <dgm:pt modelId="{BA668D93-5A6C-44A5-89CE-23C5749F395A}" type="pres">
      <dgm:prSet presAssocID="{9F2AAFDE-9DE4-43DC-8CAC-CAFC222DD541}" presName="vertSpace2a" presStyleCnt="0"/>
      <dgm:spPr/>
    </dgm:pt>
    <dgm:pt modelId="{74E06016-FE46-4034-A2D9-91283DF0A4EF}" type="pres">
      <dgm:prSet presAssocID="{9F2AAFDE-9DE4-43DC-8CAC-CAFC222DD541}" presName="horz2" presStyleCnt="0"/>
      <dgm:spPr/>
    </dgm:pt>
    <dgm:pt modelId="{832E204D-7232-4E4A-9C77-071894066C2B}" type="pres">
      <dgm:prSet presAssocID="{9F2AAFDE-9DE4-43DC-8CAC-CAFC222DD541}" presName="horzSpace2" presStyleCnt="0"/>
      <dgm:spPr/>
    </dgm:pt>
    <dgm:pt modelId="{7B3214F2-EF4B-42E3-9D05-5E9FD153DF12}" type="pres">
      <dgm:prSet presAssocID="{9F2AAFDE-9DE4-43DC-8CAC-CAFC222DD541}" presName="tx2" presStyleLbl="revTx" presStyleIdx="10" presStyleCnt="15"/>
      <dgm:spPr/>
    </dgm:pt>
    <dgm:pt modelId="{099A2542-E278-42E2-866A-4468B6F57B82}" type="pres">
      <dgm:prSet presAssocID="{9F2AAFDE-9DE4-43DC-8CAC-CAFC222DD541}" presName="vert2" presStyleCnt="0"/>
      <dgm:spPr/>
    </dgm:pt>
    <dgm:pt modelId="{11D7C045-DAB0-444C-86F9-37BB53E0692C}" type="pres">
      <dgm:prSet presAssocID="{9F2AAFDE-9DE4-43DC-8CAC-CAFC222DD541}" presName="thinLine2b" presStyleLbl="callout" presStyleIdx="6" presStyleCnt="10"/>
      <dgm:spPr/>
    </dgm:pt>
    <dgm:pt modelId="{331675B0-77C3-44A6-A3E3-F209AE90FCE3}" type="pres">
      <dgm:prSet presAssocID="{9F2AAFDE-9DE4-43DC-8CAC-CAFC222DD541}" presName="vertSpace2b" presStyleCnt="0"/>
      <dgm:spPr/>
    </dgm:pt>
    <dgm:pt modelId="{186744F6-71A3-40AA-93FD-859F24BBE832}" type="pres">
      <dgm:prSet presAssocID="{AF0A3974-705C-40C5-9846-56AB06A45F56}" presName="horz2" presStyleCnt="0"/>
      <dgm:spPr/>
    </dgm:pt>
    <dgm:pt modelId="{55FB7838-BB08-4702-9201-013532805FA7}" type="pres">
      <dgm:prSet presAssocID="{AF0A3974-705C-40C5-9846-56AB06A45F56}" presName="horzSpace2" presStyleCnt="0"/>
      <dgm:spPr/>
    </dgm:pt>
    <dgm:pt modelId="{B48C50DD-C00E-4BDE-AC8B-8B0B8865D084}" type="pres">
      <dgm:prSet presAssocID="{AF0A3974-705C-40C5-9846-56AB06A45F56}" presName="tx2" presStyleLbl="revTx" presStyleIdx="11" presStyleCnt="15"/>
      <dgm:spPr/>
    </dgm:pt>
    <dgm:pt modelId="{AEC443B6-9CEF-44BC-802A-8BA12D050B23}" type="pres">
      <dgm:prSet presAssocID="{AF0A3974-705C-40C5-9846-56AB06A45F56}" presName="vert2" presStyleCnt="0"/>
      <dgm:spPr/>
    </dgm:pt>
    <dgm:pt modelId="{62B31E30-16B4-4AE8-8F19-6364D18F02BA}" type="pres">
      <dgm:prSet presAssocID="{AF0A3974-705C-40C5-9846-56AB06A45F56}" presName="thinLine2b" presStyleLbl="callout" presStyleIdx="7" presStyleCnt="10"/>
      <dgm:spPr/>
    </dgm:pt>
    <dgm:pt modelId="{DF21B6D4-A7DE-4837-A5F5-33F190F69CD6}" type="pres">
      <dgm:prSet presAssocID="{AF0A3974-705C-40C5-9846-56AB06A45F56}" presName="vertSpace2b" presStyleCnt="0"/>
      <dgm:spPr/>
    </dgm:pt>
    <dgm:pt modelId="{07C7FE90-2993-4B2B-87E0-FEBDEDE68BFA}" type="pres">
      <dgm:prSet presAssocID="{6B54D313-3E7C-4ED8-BEF1-81AF2BBC3542}" presName="thickLine" presStyleLbl="alignNode1" presStyleIdx="4" presStyleCnt="5"/>
      <dgm:spPr/>
    </dgm:pt>
    <dgm:pt modelId="{88480DED-B50F-46DB-8E7E-F98F21AA7451}" type="pres">
      <dgm:prSet presAssocID="{6B54D313-3E7C-4ED8-BEF1-81AF2BBC3542}" presName="horz1" presStyleCnt="0"/>
      <dgm:spPr/>
    </dgm:pt>
    <dgm:pt modelId="{589861ED-B8BC-427A-A574-F14ABDF71FF4}" type="pres">
      <dgm:prSet presAssocID="{6B54D313-3E7C-4ED8-BEF1-81AF2BBC3542}" presName="tx1" presStyleLbl="revTx" presStyleIdx="12" presStyleCnt="15"/>
      <dgm:spPr/>
    </dgm:pt>
    <dgm:pt modelId="{CD0DAE40-B2BF-4C38-BA81-0E979D52F064}" type="pres">
      <dgm:prSet presAssocID="{6B54D313-3E7C-4ED8-BEF1-81AF2BBC3542}" presName="vert1" presStyleCnt="0"/>
      <dgm:spPr/>
    </dgm:pt>
    <dgm:pt modelId="{2669DB08-B511-4CB8-9AC9-892E6BF6340F}" type="pres">
      <dgm:prSet presAssocID="{2BEDBBA1-7282-4950-BA34-9C6A3BF030B6}" presName="vertSpace2a" presStyleCnt="0"/>
      <dgm:spPr/>
    </dgm:pt>
    <dgm:pt modelId="{CF5517EF-F00D-4250-A3AE-2297AC1CCC32}" type="pres">
      <dgm:prSet presAssocID="{2BEDBBA1-7282-4950-BA34-9C6A3BF030B6}" presName="horz2" presStyleCnt="0"/>
      <dgm:spPr/>
    </dgm:pt>
    <dgm:pt modelId="{37A65180-E72B-4A1E-857C-CF32DA46F107}" type="pres">
      <dgm:prSet presAssocID="{2BEDBBA1-7282-4950-BA34-9C6A3BF030B6}" presName="horzSpace2" presStyleCnt="0"/>
      <dgm:spPr/>
    </dgm:pt>
    <dgm:pt modelId="{C9AF75E1-B1F6-4EF9-B37B-47264F8AD4DE}" type="pres">
      <dgm:prSet presAssocID="{2BEDBBA1-7282-4950-BA34-9C6A3BF030B6}" presName="tx2" presStyleLbl="revTx" presStyleIdx="13" presStyleCnt="15"/>
      <dgm:spPr/>
    </dgm:pt>
    <dgm:pt modelId="{12A633DE-5AC4-48AB-BCFF-00386DB5CC6C}" type="pres">
      <dgm:prSet presAssocID="{2BEDBBA1-7282-4950-BA34-9C6A3BF030B6}" presName="vert2" presStyleCnt="0"/>
      <dgm:spPr/>
    </dgm:pt>
    <dgm:pt modelId="{4E3DFAF6-985C-4D55-BE3C-A69F8DDD1A68}" type="pres">
      <dgm:prSet presAssocID="{2BEDBBA1-7282-4950-BA34-9C6A3BF030B6}" presName="thinLine2b" presStyleLbl="callout" presStyleIdx="8" presStyleCnt="10"/>
      <dgm:spPr/>
    </dgm:pt>
    <dgm:pt modelId="{4B7BA38B-E9EA-4502-96C5-7DB81EEBF5BB}" type="pres">
      <dgm:prSet presAssocID="{2BEDBBA1-7282-4950-BA34-9C6A3BF030B6}" presName="vertSpace2b" presStyleCnt="0"/>
      <dgm:spPr/>
    </dgm:pt>
    <dgm:pt modelId="{7610EEE1-6FF1-4C08-98B1-3E8C5465A804}" type="pres">
      <dgm:prSet presAssocID="{0B059DC4-7416-4ABE-A904-E6AE1E268C9A}" presName="horz2" presStyleCnt="0"/>
      <dgm:spPr/>
    </dgm:pt>
    <dgm:pt modelId="{004738A6-950F-4E6D-8A57-3A08556435C4}" type="pres">
      <dgm:prSet presAssocID="{0B059DC4-7416-4ABE-A904-E6AE1E268C9A}" presName="horzSpace2" presStyleCnt="0"/>
      <dgm:spPr/>
    </dgm:pt>
    <dgm:pt modelId="{59D3B7AF-1537-4E1D-809D-0CEC6D07200E}" type="pres">
      <dgm:prSet presAssocID="{0B059DC4-7416-4ABE-A904-E6AE1E268C9A}" presName="tx2" presStyleLbl="revTx" presStyleIdx="14" presStyleCnt="15"/>
      <dgm:spPr/>
    </dgm:pt>
    <dgm:pt modelId="{C18911FD-9EF6-42F8-852C-36939AEAA2A5}" type="pres">
      <dgm:prSet presAssocID="{0B059DC4-7416-4ABE-A904-E6AE1E268C9A}" presName="vert2" presStyleCnt="0"/>
      <dgm:spPr/>
    </dgm:pt>
    <dgm:pt modelId="{7BC9B52E-2D03-4A34-AC9F-02BE532D49C9}" type="pres">
      <dgm:prSet presAssocID="{0B059DC4-7416-4ABE-A904-E6AE1E268C9A}" presName="thinLine2b" presStyleLbl="callout" presStyleIdx="9" presStyleCnt="10"/>
      <dgm:spPr/>
    </dgm:pt>
    <dgm:pt modelId="{F32EB2E8-1727-4834-BCDA-6CED4ABC8076}" type="pres">
      <dgm:prSet presAssocID="{0B059DC4-7416-4ABE-A904-E6AE1E268C9A}" presName="vertSpace2b" presStyleCnt="0"/>
      <dgm:spPr/>
    </dgm:pt>
  </dgm:ptLst>
  <dgm:cxnLst>
    <dgm:cxn modelId="{7A9D1B0B-B58E-4DC3-8CEE-EABD1F3EC688}" type="presOf" srcId="{6A2F606D-FFF0-4C33-BA0C-BCCBFE217575}" destId="{78214D4D-E8B4-4374-AB66-4F0373424D1F}" srcOrd="0" destOrd="0" presId="urn:microsoft.com/office/officeart/2008/layout/LinedList"/>
    <dgm:cxn modelId="{1D86F921-C947-40CE-98F3-6944049BEBBA}" srcId="{75DDCEAC-6D54-4A1E-BC1A-EF6E656DB288}" destId="{2E8047D4-55B6-40F2-BE0E-AFE59F576704}" srcOrd="3" destOrd="0" parTransId="{205F82A4-28E1-4E94-8425-E9798BFBCD10}" sibTransId="{1171D954-80D7-49D4-AD8F-4DB23E8BE083}"/>
    <dgm:cxn modelId="{B8A55028-E14E-4DD9-A21C-F09FB59F30C4}" srcId="{2E8047D4-55B6-40F2-BE0E-AFE59F576704}" destId="{AF0A3974-705C-40C5-9846-56AB06A45F56}" srcOrd="1" destOrd="0" parTransId="{C2A8EC20-22E9-4232-BB39-CAE11E502C94}" sibTransId="{CB930CBA-98D1-4E5D-A0D0-469C6FE65155}"/>
    <dgm:cxn modelId="{4979A62E-A482-4309-934A-F640EC7A748A}" srcId="{75DDCEAC-6D54-4A1E-BC1A-EF6E656DB288}" destId="{6609AB61-9AB4-4D76-84A7-D967789D52DE}" srcOrd="0" destOrd="0" parTransId="{B580A971-BC04-4EB0-9B3F-2127955524BD}" sibTransId="{20B3BAE4-EECA-493B-BE69-193FEFFC377B}"/>
    <dgm:cxn modelId="{40397330-E1B9-4959-83B5-F7DBBBCEB557}" type="presOf" srcId="{2BEDBBA1-7282-4950-BA34-9C6A3BF030B6}" destId="{C9AF75E1-B1F6-4EF9-B37B-47264F8AD4DE}" srcOrd="0" destOrd="0" presId="urn:microsoft.com/office/officeart/2008/layout/LinedList"/>
    <dgm:cxn modelId="{B3731241-6C4B-49FF-B4FC-5E030584842F}" type="presOf" srcId="{6609AB61-9AB4-4D76-84A7-D967789D52DE}" destId="{2127DF6F-2166-4488-9ED9-F5CCC3A55A60}" srcOrd="0" destOrd="0" presId="urn:microsoft.com/office/officeart/2008/layout/LinedList"/>
    <dgm:cxn modelId="{CC994C43-C30B-42C0-98CF-7901C91BE1BF}" type="presOf" srcId="{2E8047D4-55B6-40F2-BE0E-AFE59F576704}" destId="{76D86289-1CE4-46CF-87AF-70F0540FDC3F}" srcOrd="0" destOrd="0" presId="urn:microsoft.com/office/officeart/2008/layout/LinedList"/>
    <dgm:cxn modelId="{F42F8966-760E-4A96-9BD0-F3422066333A}" type="presOf" srcId="{3EE044A5-176F-4C95-8740-521E3EC6316A}" destId="{3BBC9B26-BD2C-4379-93B2-99AC12B26AC8}" srcOrd="0" destOrd="0" presId="urn:microsoft.com/office/officeart/2008/layout/LinedList"/>
    <dgm:cxn modelId="{7C1D266E-B496-472C-A769-85B606BB086C}" srcId="{FF7CA532-4720-4FA0-8891-8A0DCF9F19F8}" destId="{6A2F606D-FFF0-4C33-BA0C-BCCBFE217575}" srcOrd="1" destOrd="0" parTransId="{EDD600FA-5FDE-4065-BB91-B0963AB3E069}" sibTransId="{20E3EE86-2B41-42CA-B0C2-150BCBCD77C7}"/>
    <dgm:cxn modelId="{A48D8470-A9D3-496C-8404-3E03E44EE25D}" type="presOf" srcId="{9EBCAA12-8C14-4F14-8C4F-ABB099B236E8}" destId="{E2D3ACD1-32A8-4019-8ED3-04641C8E5158}" srcOrd="0" destOrd="0" presId="urn:microsoft.com/office/officeart/2008/layout/LinedList"/>
    <dgm:cxn modelId="{6F009A74-D7F9-48CE-8575-15D71AD0D141}" srcId="{720DE391-B260-4B37-877F-628B36F6DDFB}" destId="{9EBCAA12-8C14-4F14-8C4F-ABB099B236E8}" srcOrd="0" destOrd="0" parTransId="{FB273694-9B98-4108-A2F1-E07BA7B053C7}" sibTransId="{A5B64C5F-37AA-4CA7-B6CF-2D004A6EA444}"/>
    <dgm:cxn modelId="{F6D54E79-6020-4D58-9466-A1DA520D3DC7}" srcId="{6609AB61-9AB4-4D76-84A7-D967789D52DE}" destId="{3EE044A5-176F-4C95-8740-521E3EC6316A}" srcOrd="0" destOrd="0" parTransId="{5B830766-F3A4-4E97-B5BB-358CB2619D57}" sibTransId="{661646B8-F132-421F-B3E5-772262B363DF}"/>
    <dgm:cxn modelId="{8CBDB796-C55C-4A9C-804D-323A6C21B23B}" srcId="{2E8047D4-55B6-40F2-BE0E-AFE59F576704}" destId="{9F2AAFDE-9DE4-43DC-8CAC-CAFC222DD541}" srcOrd="0" destOrd="0" parTransId="{665FB313-89E8-4CBD-9C80-EF2208A41B9B}" sibTransId="{D38D794B-8057-4D56-89C3-0943D0DA34A4}"/>
    <dgm:cxn modelId="{07F8EC9C-852C-45E0-AF9D-B3E559ED883F}" srcId="{6609AB61-9AB4-4D76-84A7-D967789D52DE}" destId="{7FADFB55-2E1D-483A-BF60-09B3709C7A47}" srcOrd="1" destOrd="0" parTransId="{03DE2A8F-D7A9-45B0-94BB-EDE0A49A1535}" sibTransId="{B4DD05D4-10E7-4574-9595-8417AB56ABE2}"/>
    <dgm:cxn modelId="{62F37C9D-B563-43B5-B059-DA07B80C824D}" type="presOf" srcId="{6B54D313-3E7C-4ED8-BEF1-81AF2BBC3542}" destId="{589861ED-B8BC-427A-A574-F14ABDF71FF4}" srcOrd="0" destOrd="0" presId="urn:microsoft.com/office/officeart/2008/layout/LinedList"/>
    <dgm:cxn modelId="{7792B39D-9773-4012-A5C5-1256FCBB0B4D}" type="presOf" srcId="{9F2AAFDE-9DE4-43DC-8CAC-CAFC222DD541}" destId="{7B3214F2-EF4B-42E3-9D05-5E9FD153DF12}" srcOrd="0" destOrd="0" presId="urn:microsoft.com/office/officeart/2008/layout/LinedList"/>
    <dgm:cxn modelId="{6406909E-3EA9-45A9-B06D-26CE0EEC09EC}" type="presOf" srcId="{720DE391-B260-4B37-877F-628B36F6DDFB}" destId="{DC5C5DB5-47DC-4775-AC1D-18F361499701}" srcOrd="0" destOrd="0" presId="urn:microsoft.com/office/officeart/2008/layout/LinedList"/>
    <dgm:cxn modelId="{DB5CA09E-EA1C-480E-8FD3-A71074D4C21E}" srcId="{6B54D313-3E7C-4ED8-BEF1-81AF2BBC3542}" destId="{0B059DC4-7416-4ABE-A904-E6AE1E268C9A}" srcOrd="1" destOrd="0" parTransId="{737C61E3-16A0-4CF8-B9CB-C231AE5C73DE}" sibTransId="{F7EB9E0E-3C5F-4CB3-A239-B6B9246556BB}"/>
    <dgm:cxn modelId="{00D509A0-505A-4F94-B441-935039014C35}" type="presOf" srcId="{7FADFB55-2E1D-483A-BF60-09B3709C7A47}" destId="{DE9F5570-F440-4D1F-B6AC-61E7252C7AF3}" srcOrd="0" destOrd="0" presId="urn:microsoft.com/office/officeart/2008/layout/LinedList"/>
    <dgm:cxn modelId="{7F2BB0A6-09F9-448A-9DEE-D246783C0CAF}" type="presOf" srcId="{AF0A3974-705C-40C5-9846-56AB06A45F56}" destId="{B48C50DD-C00E-4BDE-AC8B-8B0B8865D084}" srcOrd="0" destOrd="0" presId="urn:microsoft.com/office/officeart/2008/layout/LinedList"/>
    <dgm:cxn modelId="{8D7CBFB2-6A14-4FC7-991C-7DF1299D59E6}" type="presOf" srcId="{0B059DC4-7416-4ABE-A904-E6AE1E268C9A}" destId="{59D3B7AF-1537-4E1D-809D-0CEC6D07200E}" srcOrd="0" destOrd="0" presId="urn:microsoft.com/office/officeart/2008/layout/LinedList"/>
    <dgm:cxn modelId="{1EB070B9-D730-4052-AC3F-D30F68C4B064}" srcId="{FF7CA532-4720-4FA0-8891-8A0DCF9F19F8}" destId="{8CB91737-B12B-414E-AAE1-65C493C86797}" srcOrd="0" destOrd="0" parTransId="{E18DDD2F-DF11-46D2-9C40-28142FE4F518}" sibTransId="{8B2ADD59-F724-446D-8382-7E01B26037F7}"/>
    <dgm:cxn modelId="{92733EC2-87C3-4807-B642-9232B391D06A}" srcId="{75DDCEAC-6D54-4A1E-BC1A-EF6E656DB288}" destId="{6B54D313-3E7C-4ED8-BEF1-81AF2BBC3542}" srcOrd="4" destOrd="0" parTransId="{4CCFB684-C8EB-4A5D-8D9D-4EDCFB2035AD}" sibTransId="{56210A0F-688D-4445-B445-681F87D55A83}"/>
    <dgm:cxn modelId="{4E0A11C8-B43A-4A50-B522-FDC5D4471576}" srcId="{75DDCEAC-6D54-4A1E-BC1A-EF6E656DB288}" destId="{720DE391-B260-4B37-877F-628B36F6DDFB}" srcOrd="2" destOrd="0" parTransId="{B383C47A-8C0F-496A-87F0-AD573EB0B00B}" sibTransId="{D2AAB2A2-4EDC-43A9-A7C1-46680B412411}"/>
    <dgm:cxn modelId="{75F445CD-42C9-4F2D-99BA-070821DFA238}" type="presOf" srcId="{964D74E0-B567-4448-ADFA-AAC07D782579}" destId="{CA9EFC62-138B-4983-BD90-D8353092FFFA}" srcOrd="0" destOrd="0" presId="urn:microsoft.com/office/officeart/2008/layout/LinedList"/>
    <dgm:cxn modelId="{9268D5CD-993A-401B-BF42-0D78618E48BE}" type="presOf" srcId="{75DDCEAC-6D54-4A1E-BC1A-EF6E656DB288}" destId="{C7BA1DF9-74D8-42A8-9C4E-4ACA0396AE24}" srcOrd="0" destOrd="0" presId="urn:microsoft.com/office/officeart/2008/layout/LinedList"/>
    <dgm:cxn modelId="{3AF57FDF-A855-4407-B430-C92363134DB6}" type="presOf" srcId="{FF7CA532-4720-4FA0-8891-8A0DCF9F19F8}" destId="{CE39B4FD-9A2D-4BC8-83D1-0AEB98EF2132}" srcOrd="0" destOrd="0" presId="urn:microsoft.com/office/officeart/2008/layout/LinedList"/>
    <dgm:cxn modelId="{3D8EE3F0-3160-4142-AE4E-07D712835D25}" srcId="{720DE391-B260-4B37-877F-628B36F6DDFB}" destId="{964D74E0-B567-4448-ADFA-AAC07D782579}" srcOrd="1" destOrd="0" parTransId="{4AE3B8B5-D608-4634-B50D-F2FBD45A7EBA}" sibTransId="{705F1042-2C6A-49C9-9314-6C7A69383617}"/>
    <dgm:cxn modelId="{25148FF1-55BC-4E9B-8720-8DFB6CD606E5}" type="presOf" srcId="{8CB91737-B12B-414E-AAE1-65C493C86797}" destId="{0BD551EF-D950-4F41-B235-FE8E2B7B5B19}" srcOrd="0" destOrd="0" presId="urn:microsoft.com/office/officeart/2008/layout/LinedList"/>
    <dgm:cxn modelId="{EEC907F6-5C70-409B-89DF-DEDEFA3FB7AF}" srcId="{6B54D313-3E7C-4ED8-BEF1-81AF2BBC3542}" destId="{2BEDBBA1-7282-4950-BA34-9C6A3BF030B6}" srcOrd="0" destOrd="0" parTransId="{43D88728-E881-4569-82E5-5BC48FCFA102}" sibTransId="{83D588AE-8E72-483A-B625-F8B1587D5868}"/>
    <dgm:cxn modelId="{982FBBFF-AF93-47E6-ABBA-DD98F8C99287}" srcId="{75DDCEAC-6D54-4A1E-BC1A-EF6E656DB288}" destId="{FF7CA532-4720-4FA0-8891-8A0DCF9F19F8}" srcOrd="1" destOrd="0" parTransId="{3C0609DC-9752-43B6-ACC0-72F2192F9F40}" sibTransId="{44CEAFBB-A548-4FFD-84F1-A8B578D9D805}"/>
    <dgm:cxn modelId="{23F1EA0A-13F2-4B51-AF45-3CA9C5C6F523}" type="presParOf" srcId="{C7BA1DF9-74D8-42A8-9C4E-4ACA0396AE24}" destId="{3AB3B026-8F57-4B51-86AE-5C0A07634F6F}" srcOrd="0" destOrd="0" presId="urn:microsoft.com/office/officeart/2008/layout/LinedList"/>
    <dgm:cxn modelId="{48436D51-C6D5-4DA9-8803-ED21FFC5B346}" type="presParOf" srcId="{C7BA1DF9-74D8-42A8-9C4E-4ACA0396AE24}" destId="{2B18921D-D7CF-4AAB-ADE0-E0DECB6CD280}" srcOrd="1" destOrd="0" presId="urn:microsoft.com/office/officeart/2008/layout/LinedList"/>
    <dgm:cxn modelId="{DFC1BF0B-542F-48B1-8218-2025624632A2}" type="presParOf" srcId="{2B18921D-D7CF-4AAB-ADE0-E0DECB6CD280}" destId="{2127DF6F-2166-4488-9ED9-F5CCC3A55A60}" srcOrd="0" destOrd="0" presId="urn:microsoft.com/office/officeart/2008/layout/LinedList"/>
    <dgm:cxn modelId="{5D72726A-4B82-4E56-BD08-6A696D8D277A}" type="presParOf" srcId="{2B18921D-D7CF-4AAB-ADE0-E0DECB6CD280}" destId="{A7C04CE6-DFCB-4ACF-AB5B-1D9AC4301866}" srcOrd="1" destOrd="0" presId="urn:microsoft.com/office/officeart/2008/layout/LinedList"/>
    <dgm:cxn modelId="{AC340F70-B48B-4134-9552-4E2E5BC42046}" type="presParOf" srcId="{A7C04CE6-DFCB-4ACF-AB5B-1D9AC4301866}" destId="{E8FEC43B-4AA3-435B-838B-C8C844652B8E}" srcOrd="0" destOrd="0" presId="urn:microsoft.com/office/officeart/2008/layout/LinedList"/>
    <dgm:cxn modelId="{CF24EAA3-C0F2-4BF7-90D8-9D58E5C44A37}" type="presParOf" srcId="{A7C04CE6-DFCB-4ACF-AB5B-1D9AC4301866}" destId="{3EA85B6D-210F-41E7-9E1E-6FE2C2358F08}" srcOrd="1" destOrd="0" presId="urn:microsoft.com/office/officeart/2008/layout/LinedList"/>
    <dgm:cxn modelId="{3C97141E-3E39-44D9-B722-BA44BF852ADB}" type="presParOf" srcId="{3EA85B6D-210F-41E7-9E1E-6FE2C2358F08}" destId="{A64C0598-9D74-4AD1-ACCA-D4E6FCF04DB5}" srcOrd="0" destOrd="0" presId="urn:microsoft.com/office/officeart/2008/layout/LinedList"/>
    <dgm:cxn modelId="{FCE04BC5-26CD-4E84-A817-5F73A2AEC7BE}" type="presParOf" srcId="{3EA85B6D-210F-41E7-9E1E-6FE2C2358F08}" destId="{3BBC9B26-BD2C-4379-93B2-99AC12B26AC8}" srcOrd="1" destOrd="0" presId="urn:microsoft.com/office/officeart/2008/layout/LinedList"/>
    <dgm:cxn modelId="{44BDCC97-6E10-4E41-BB19-8903747998AF}" type="presParOf" srcId="{3EA85B6D-210F-41E7-9E1E-6FE2C2358F08}" destId="{2671DFE2-B1C2-4D54-8C59-AF21AB4BA534}" srcOrd="2" destOrd="0" presId="urn:microsoft.com/office/officeart/2008/layout/LinedList"/>
    <dgm:cxn modelId="{3FB3DE18-8686-48BE-965F-8FFD74C4C279}" type="presParOf" srcId="{A7C04CE6-DFCB-4ACF-AB5B-1D9AC4301866}" destId="{292F15B0-1C85-46EB-B774-82D5995DE46C}" srcOrd="2" destOrd="0" presId="urn:microsoft.com/office/officeart/2008/layout/LinedList"/>
    <dgm:cxn modelId="{FDC5AD56-AEA4-4461-867B-98203B506AA8}" type="presParOf" srcId="{A7C04CE6-DFCB-4ACF-AB5B-1D9AC4301866}" destId="{75159850-88B6-49F1-BDA1-D88B4AD0216F}" srcOrd="3" destOrd="0" presId="urn:microsoft.com/office/officeart/2008/layout/LinedList"/>
    <dgm:cxn modelId="{BDAB54B0-E7A1-4242-B1CD-2EA28BCB6151}" type="presParOf" srcId="{A7C04CE6-DFCB-4ACF-AB5B-1D9AC4301866}" destId="{FF4E883D-D6D1-479F-B929-C5F45B58990A}" srcOrd="4" destOrd="0" presId="urn:microsoft.com/office/officeart/2008/layout/LinedList"/>
    <dgm:cxn modelId="{D549E5CD-ED5F-4A6A-A2FB-398C3A6F8470}" type="presParOf" srcId="{FF4E883D-D6D1-479F-B929-C5F45B58990A}" destId="{C229F5D6-DDB7-4EC4-9C3F-0B8846C716E6}" srcOrd="0" destOrd="0" presId="urn:microsoft.com/office/officeart/2008/layout/LinedList"/>
    <dgm:cxn modelId="{0014FD6A-6A42-4871-AE50-6892029C4132}" type="presParOf" srcId="{FF4E883D-D6D1-479F-B929-C5F45B58990A}" destId="{DE9F5570-F440-4D1F-B6AC-61E7252C7AF3}" srcOrd="1" destOrd="0" presId="urn:microsoft.com/office/officeart/2008/layout/LinedList"/>
    <dgm:cxn modelId="{0DDFD6CF-7FCC-49B9-B7CE-EE9D5E1EE878}" type="presParOf" srcId="{FF4E883D-D6D1-479F-B929-C5F45B58990A}" destId="{621EBF3B-657C-46A4-B3AC-801A6A774497}" srcOrd="2" destOrd="0" presId="urn:microsoft.com/office/officeart/2008/layout/LinedList"/>
    <dgm:cxn modelId="{E142A071-B520-48ED-8341-8F2FE6ACE717}" type="presParOf" srcId="{A7C04CE6-DFCB-4ACF-AB5B-1D9AC4301866}" destId="{72CF885E-080A-4E84-AD7C-26E83722EC34}" srcOrd="5" destOrd="0" presId="urn:microsoft.com/office/officeart/2008/layout/LinedList"/>
    <dgm:cxn modelId="{1A0A8067-F909-499E-87AC-E83C6C300E71}" type="presParOf" srcId="{A7C04CE6-DFCB-4ACF-AB5B-1D9AC4301866}" destId="{5F7D32A2-BAC8-4279-80FD-B2AE27D0B405}" srcOrd="6" destOrd="0" presId="urn:microsoft.com/office/officeart/2008/layout/LinedList"/>
    <dgm:cxn modelId="{D5A48203-08E9-440A-9024-97CAD3449DA6}" type="presParOf" srcId="{C7BA1DF9-74D8-42A8-9C4E-4ACA0396AE24}" destId="{9543D252-94F9-4FC3-8D42-8C872A2CE736}" srcOrd="2" destOrd="0" presId="urn:microsoft.com/office/officeart/2008/layout/LinedList"/>
    <dgm:cxn modelId="{D376EF2E-FDBD-4B67-B68E-A936F260E54E}" type="presParOf" srcId="{C7BA1DF9-74D8-42A8-9C4E-4ACA0396AE24}" destId="{1C58FB70-7F2D-47FB-A852-A16E1848ACED}" srcOrd="3" destOrd="0" presId="urn:microsoft.com/office/officeart/2008/layout/LinedList"/>
    <dgm:cxn modelId="{D0A2BEAE-8F7A-48F5-884C-B4A8F7C2DBC8}" type="presParOf" srcId="{1C58FB70-7F2D-47FB-A852-A16E1848ACED}" destId="{CE39B4FD-9A2D-4BC8-83D1-0AEB98EF2132}" srcOrd="0" destOrd="0" presId="urn:microsoft.com/office/officeart/2008/layout/LinedList"/>
    <dgm:cxn modelId="{E1DFCC9C-2B66-4133-85A5-82465F87332E}" type="presParOf" srcId="{1C58FB70-7F2D-47FB-A852-A16E1848ACED}" destId="{31C282AF-9D64-45F0-BFC3-A182CE42AAD0}" srcOrd="1" destOrd="0" presId="urn:microsoft.com/office/officeart/2008/layout/LinedList"/>
    <dgm:cxn modelId="{CD5806B9-1540-4D73-8A57-37C7A0FD85C7}" type="presParOf" srcId="{31C282AF-9D64-45F0-BFC3-A182CE42AAD0}" destId="{4223071D-E0D0-459F-AD2E-58C62BE8C28A}" srcOrd="0" destOrd="0" presId="urn:microsoft.com/office/officeart/2008/layout/LinedList"/>
    <dgm:cxn modelId="{3B2DFBA0-3DEF-42B5-BFBC-423BE15A17E5}" type="presParOf" srcId="{31C282AF-9D64-45F0-BFC3-A182CE42AAD0}" destId="{6B0FE96E-E615-4AD6-9EE8-3C8820039DA4}" srcOrd="1" destOrd="0" presId="urn:microsoft.com/office/officeart/2008/layout/LinedList"/>
    <dgm:cxn modelId="{4BA5F7AB-42AE-4C18-9C5B-10D2FC9A1F3F}" type="presParOf" srcId="{6B0FE96E-E615-4AD6-9EE8-3C8820039DA4}" destId="{29EEE1CB-1433-453C-B71B-7C8743575BC7}" srcOrd="0" destOrd="0" presId="urn:microsoft.com/office/officeart/2008/layout/LinedList"/>
    <dgm:cxn modelId="{6C95B246-79E8-4F49-8203-09794D8F1CF3}" type="presParOf" srcId="{6B0FE96E-E615-4AD6-9EE8-3C8820039DA4}" destId="{0BD551EF-D950-4F41-B235-FE8E2B7B5B19}" srcOrd="1" destOrd="0" presId="urn:microsoft.com/office/officeart/2008/layout/LinedList"/>
    <dgm:cxn modelId="{326BA2AC-DD79-49CD-A8B3-F1F89F1B8630}" type="presParOf" srcId="{6B0FE96E-E615-4AD6-9EE8-3C8820039DA4}" destId="{2856FA7A-60E4-47D1-867F-46223DEEF432}" srcOrd="2" destOrd="0" presId="urn:microsoft.com/office/officeart/2008/layout/LinedList"/>
    <dgm:cxn modelId="{288C1674-3EFF-42A5-BD23-A16613E1B0A4}" type="presParOf" srcId="{31C282AF-9D64-45F0-BFC3-A182CE42AAD0}" destId="{F9D18A9A-099B-48AB-9EF5-F015ED06A42E}" srcOrd="2" destOrd="0" presId="urn:microsoft.com/office/officeart/2008/layout/LinedList"/>
    <dgm:cxn modelId="{6C14B3B6-9AF3-4526-9707-AFF85E91418F}" type="presParOf" srcId="{31C282AF-9D64-45F0-BFC3-A182CE42AAD0}" destId="{EA506448-BF72-4FE6-9747-4C24AEE8D097}" srcOrd="3" destOrd="0" presId="urn:microsoft.com/office/officeart/2008/layout/LinedList"/>
    <dgm:cxn modelId="{38F70B57-9531-4B5D-BDB3-FDA62C36304D}" type="presParOf" srcId="{31C282AF-9D64-45F0-BFC3-A182CE42AAD0}" destId="{CC182274-0B90-4E0F-B667-0EC72F525E19}" srcOrd="4" destOrd="0" presId="urn:microsoft.com/office/officeart/2008/layout/LinedList"/>
    <dgm:cxn modelId="{A5657A33-84F2-4C6C-925B-58528CFECE4E}" type="presParOf" srcId="{CC182274-0B90-4E0F-B667-0EC72F525E19}" destId="{D1051DDC-F036-4828-AFDF-FFE86EDE5827}" srcOrd="0" destOrd="0" presId="urn:microsoft.com/office/officeart/2008/layout/LinedList"/>
    <dgm:cxn modelId="{E7CCAD6E-183B-430E-8CF3-87DAC838E70F}" type="presParOf" srcId="{CC182274-0B90-4E0F-B667-0EC72F525E19}" destId="{78214D4D-E8B4-4374-AB66-4F0373424D1F}" srcOrd="1" destOrd="0" presId="urn:microsoft.com/office/officeart/2008/layout/LinedList"/>
    <dgm:cxn modelId="{ECAA8FA5-5C3B-4C6B-B714-7FA8FBFFC1E3}" type="presParOf" srcId="{CC182274-0B90-4E0F-B667-0EC72F525E19}" destId="{1C753B1B-EF5C-490B-A59F-83706D370E90}" srcOrd="2" destOrd="0" presId="urn:microsoft.com/office/officeart/2008/layout/LinedList"/>
    <dgm:cxn modelId="{F882D65E-898C-4E77-9005-AB503011EF8A}" type="presParOf" srcId="{31C282AF-9D64-45F0-BFC3-A182CE42AAD0}" destId="{6409CD29-4BB6-40BD-95E7-70CFD9711BFA}" srcOrd="5" destOrd="0" presId="urn:microsoft.com/office/officeart/2008/layout/LinedList"/>
    <dgm:cxn modelId="{F36AB9E2-51E0-493E-B765-4B847CE2A017}" type="presParOf" srcId="{31C282AF-9D64-45F0-BFC3-A182CE42AAD0}" destId="{27B42E09-B543-46B8-B455-3E783A1794E4}" srcOrd="6" destOrd="0" presId="urn:microsoft.com/office/officeart/2008/layout/LinedList"/>
    <dgm:cxn modelId="{E4EF927C-09A8-4AC8-BC40-4DC1A6DE55DF}" type="presParOf" srcId="{C7BA1DF9-74D8-42A8-9C4E-4ACA0396AE24}" destId="{3617CC3E-0FBE-4EB8-A4AD-28412E7C05A6}" srcOrd="4" destOrd="0" presId="urn:microsoft.com/office/officeart/2008/layout/LinedList"/>
    <dgm:cxn modelId="{40AF2689-2648-48AA-BDD9-A45A75349840}" type="presParOf" srcId="{C7BA1DF9-74D8-42A8-9C4E-4ACA0396AE24}" destId="{634E1CF3-FDC9-4006-A62D-4BAB773EB853}" srcOrd="5" destOrd="0" presId="urn:microsoft.com/office/officeart/2008/layout/LinedList"/>
    <dgm:cxn modelId="{2A9E31E4-EB7B-402B-98E1-76B644F76C8C}" type="presParOf" srcId="{634E1CF3-FDC9-4006-A62D-4BAB773EB853}" destId="{DC5C5DB5-47DC-4775-AC1D-18F361499701}" srcOrd="0" destOrd="0" presId="urn:microsoft.com/office/officeart/2008/layout/LinedList"/>
    <dgm:cxn modelId="{8A157538-2703-4455-A0D7-9132F7E26A07}" type="presParOf" srcId="{634E1CF3-FDC9-4006-A62D-4BAB773EB853}" destId="{323087C9-1883-4241-BB9B-DF99BF3C4F3F}" srcOrd="1" destOrd="0" presId="urn:microsoft.com/office/officeart/2008/layout/LinedList"/>
    <dgm:cxn modelId="{BF756D8D-D7FF-4E30-890C-E023C71C5312}" type="presParOf" srcId="{323087C9-1883-4241-BB9B-DF99BF3C4F3F}" destId="{596334C9-3C3C-4D96-88CE-A5BA812DBA01}" srcOrd="0" destOrd="0" presId="urn:microsoft.com/office/officeart/2008/layout/LinedList"/>
    <dgm:cxn modelId="{11485706-29D4-4BE4-A1B4-DD626171AD1F}" type="presParOf" srcId="{323087C9-1883-4241-BB9B-DF99BF3C4F3F}" destId="{2986B044-70AE-4F0C-9A7E-A0891B20AAD7}" srcOrd="1" destOrd="0" presId="urn:microsoft.com/office/officeart/2008/layout/LinedList"/>
    <dgm:cxn modelId="{3A6F8B4C-19FC-47DC-A68F-3C2EA72FFAE8}" type="presParOf" srcId="{2986B044-70AE-4F0C-9A7E-A0891B20AAD7}" destId="{FA024D93-374B-4F68-A8BA-21C68D344F4B}" srcOrd="0" destOrd="0" presId="urn:microsoft.com/office/officeart/2008/layout/LinedList"/>
    <dgm:cxn modelId="{7FFFF95F-5E4C-44FC-846F-4F6E226A72EE}" type="presParOf" srcId="{2986B044-70AE-4F0C-9A7E-A0891B20AAD7}" destId="{E2D3ACD1-32A8-4019-8ED3-04641C8E5158}" srcOrd="1" destOrd="0" presId="urn:microsoft.com/office/officeart/2008/layout/LinedList"/>
    <dgm:cxn modelId="{9882A410-3DBE-4A7A-91EE-828F3316AC8B}" type="presParOf" srcId="{2986B044-70AE-4F0C-9A7E-A0891B20AAD7}" destId="{C3CF25F5-960E-4E0A-AB5D-D6563985BB64}" srcOrd="2" destOrd="0" presId="urn:microsoft.com/office/officeart/2008/layout/LinedList"/>
    <dgm:cxn modelId="{6732A49D-5AA1-4979-8EFA-052D0237ADA7}" type="presParOf" srcId="{323087C9-1883-4241-BB9B-DF99BF3C4F3F}" destId="{E6D4583E-1AB9-402E-864C-901B13B6727C}" srcOrd="2" destOrd="0" presId="urn:microsoft.com/office/officeart/2008/layout/LinedList"/>
    <dgm:cxn modelId="{3132ECD6-946C-4276-931F-BE82AFBDE22D}" type="presParOf" srcId="{323087C9-1883-4241-BB9B-DF99BF3C4F3F}" destId="{4ADFEC19-2843-446A-8B2A-0CA78884BA34}" srcOrd="3" destOrd="0" presId="urn:microsoft.com/office/officeart/2008/layout/LinedList"/>
    <dgm:cxn modelId="{BF587496-DCED-4908-A2D4-57A3678998E2}" type="presParOf" srcId="{323087C9-1883-4241-BB9B-DF99BF3C4F3F}" destId="{1CD0B7A3-8EF3-4984-8243-FB37DB7AB269}" srcOrd="4" destOrd="0" presId="urn:microsoft.com/office/officeart/2008/layout/LinedList"/>
    <dgm:cxn modelId="{18F098D5-D83A-49ED-AB65-71BFCD837417}" type="presParOf" srcId="{1CD0B7A3-8EF3-4984-8243-FB37DB7AB269}" destId="{3895BEB4-5DDB-404B-AA3F-6BF50D764275}" srcOrd="0" destOrd="0" presId="urn:microsoft.com/office/officeart/2008/layout/LinedList"/>
    <dgm:cxn modelId="{30AC393E-3BE0-490D-BA50-206D43BC1D5F}" type="presParOf" srcId="{1CD0B7A3-8EF3-4984-8243-FB37DB7AB269}" destId="{CA9EFC62-138B-4983-BD90-D8353092FFFA}" srcOrd="1" destOrd="0" presId="urn:microsoft.com/office/officeart/2008/layout/LinedList"/>
    <dgm:cxn modelId="{F1140654-15FF-4976-8478-E47E215238E1}" type="presParOf" srcId="{1CD0B7A3-8EF3-4984-8243-FB37DB7AB269}" destId="{BC0BD2C5-EA63-4737-8BE4-D7B11C4E203F}" srcOrd="2" destOrd="0" presId="urn:microsoft.com/office/officeart/2008/layout/LinedList"/>
    <dgm:cxn modelId="{77E391E6-9385-48BD-BDFF-BE05CB6D1DD6}" type="presParOf" srcId="{323087C9-1883-4241-BB9B-DF99BF3C4F3F}" destId="{B11A83E8-C912-4647-9F42-621B8488FCE3}" srcOrd="5" destOrd="0" presId="urn:microsoft.com/office/officeart/2008/layout/LinedList"/>
    <dgm:cxn modelId="{CB044E9F-E4D2-4034-8AE2-FFF293186538}" type="presParOf" srcId="{323087C9-1883-4241-BB9B-DF99BF3C4F3F}" destId="{BAAB239F-0C14-4D93-B9B2-4F30DD5D15FD}" srcOrd="6" destOrd="0" presId="urn:microsoft.com/office/officeart/2008/layout/LinedList"/>
    <dgm:cxn modelId="{79B987FE-9B93-4EBA-BC53-1C7BFB625D29}" type="presParOf" srcId="{C7BA1DF9-74D8-42A8-9C4E-4ACA0396AE24}" destId="{6A5017FE-98F4-4D51-B865-A8AE2411816D}" srcOrd="6" destOrd="0" presId="urn:microsoft.com/office/officeart/2008/layout/LinedList"/>
    <dgm:cxn modelId="{EAEE730E-D36C-44FD-8A81-A58094CE9068}" type="presParOf" srcId="{C7BA1DF9-74D8-42A8-9C4E-4ACA0396AE24}" destId="{8BB1B559-A40F-4104-A104-9F4D7C27D70E}" srcOrd="7" destOrd="0" presId="urn:microsoft.com/office/officeart/2008/layout/LinedList"/>
    <dgm:cxn modelId="{6375F1A1-BF4F-4E45-9023-453B5C2613F6}" type="presParOf" srcId="{8BB1B559-A40F-4104-A104-9F4D7C27D70E}" destId="{76D86289-1CE4-46CF-87AF-70F0540FDC3F}" srcOrd="0" destOrd="0" presId="urn:microsoft.com/office/officeart/2008/layout/LinedList"/>
    <dgm:cxn modelId="{C2D7968F-C49E-4591-A62D-734629E75F4D}" type="presParOf" srcId="{8BB1B559-A40F-4104-A104-9F4D7C27D70E}" destId="{BEBDBFF7-11EC-4FEE-9811-201DDC8090DD}" srcOrd="1" destOrd="0" presId="urn:microsoft.com/office/officeart/2008/layout/LinedList"/>
    <dgm:cxn modelId="{10A97C33-A4CD-4988-BD53-50DBBCD0E463}" type="presParOf" srcId="{BEBDBFF7-11EC-4FEE-9811-201DDC8090DD}" destId="{BA668D93-5A6C-44A5-89CE-23C5749F395A}" srcOrd="0" destOrd="0" presId="urn:microsoft.com/office/officeart/2008/layout/LinedList"/>
    <dgm:cxn modelId="{C9EC64E3-A86E-4DE1-9955-CBA85D3B16A3}" type="presParOf" srcId="{BEBDBFF7-11EC-4FEE-9811-201DDC8090DD}" destId="{74E06016-FE46-4034-A2D9-91283DF0A4EF}" srcOrd="1" destOrd="0" presId="urn:microsoft.com/office/officeart/2008/layout/LinedList"/>
    <dgm:cxn modelId="{4DB49BFD-199D-4520-BF83-61EA4BEA7217}" type="presParOf" srcId="{74E06016-FE46-4034-A2D9-91283DF0A4EF}" destId="{832E204D-7232-4E4A-9C77-071894066C2B}" srcOrd="0" destOrd="0" presId="urn:microsoft.com/office/officeart/2008/layout/LinedList"/>
    <dgm:cxn modelId="{E468F294-AAA6-46AD-8CD7-046D453B65BC}" type="presParOf" srcId="{74E06016-FE46-4034-A2D9-91283DF0A4EF}" destId="{7B3214F2-EF4B-42E3-9D05-5E9FD153DF12}" srcOrd="1" destOrd="0" presId="urn:microsoft.com/office/officeart/2008/layout/LinedList"/>
    <dgm:cxn modelId="{3B4BDD1F-4751-4B78-BA0C-5D3E62D16C60}" type="presParOf" srcId="{74E06016-FE46-4034-A2D9-91283DF0A4EF}" destId="{099A2542-E278-42E2-866A-4468B6F57B82}" srcOrd="2" destOrd="0" presId="urn:microsoft.com/office/officeart/2008/layout/LinedList"/>
    <dgm:cxn modelId="{FD84FCB2-EB76-402A-8021-F3AE76807662}" type="presParOf" srcId="{BEBDBFF7-11EC-4FEE-9811-201DDC8090DD}" destId="{11D7C045-DAB0-444C-86F9-37BB53E0692C}" srcOrd="2" destOrd="0" presId="urn:microsoft.com/office/officeart/2008/layout/LinedList"/>
    <dgm:cxn modelId="{5CBBE340-1C31-4C63-A71C-C02E320F118A}" type="presParOf" srcId="{BEBDBFF7-11EC-4FEE-9811-201DDC8090DD}" destId="{331675B0-77C3-44A6-A3E3-F209AE90FCE3}" srcOrd="3" destOrd="0" presId="urn:microsoft.com/office/officeart/2008/layout/LinedList"/>
    <dgm:cxn modelId="{34987BF7-1C7A-43BF-82E7-28C386E0694C}" type="presParOf" srcId="{BEBDBFF7-11EC-4FEE-9811-201DDC8090DD}" destId="{186744F6-71A3-40AA-93FD-859F24BBE832}" srcOrd="4" destOrd="0" presId="urn:microsoft.com/office/officeart/2008/layout/LinedList"/>
    <dgm:cxn modelId="{0BF70C25-D9EF-43A3-8995-241B7E119599}" type="presParOf" srcId="{186744F6-71A3-40AA-93FD-859F24BBE832}" destId="{55FB7838-BB08-4702-9201-013532805FA7}" srcOrd="0" destOrd="0" presId="urn:microsoft.com/office/officeart/2008/layout/LinedList"/>
    <dgm:cxn modelId="{82469AF5-134A-4DAD-9247-43E97E64C081}" type="presParOf" srcId="{186744F6-71A3-40AA-93FD-859F24BBE832}" destId="{B48C50DD-C00E-4BDE-AC8B-8B0B8865D084}" srcOrd="1" destOrd="0" presId="urn:microsoft.com/office/officeart/2008/layout/LinedList"/>
    <dgm:cxn modelId="{C405C266-48BF-4743-B765-5851B53183F9}" type="presParOf" srcId="{186744F6-71A3-40AA-93FD-859F24BBE832}" destId="{AEC443B6-9CEF-44BC-802A-8BA12D050B23}" srcOrd="2" destOrd="0" presId="urn:microsoft.com/office/officeart/2008/layout/LinedList"/>
    <dgm:cxn modelId="{DB2848FF-747A-4FC1-BD15-2B0ED29690F1}" type="presParOf" srcId="{BEBDBFF7-11EC-4FEE-9811-201DDC8090DD}" destId="{62B31E30-16B4-4AE8-8F19-6364D18F02BA}" srcOrd="5" destOrd="0" presId="urn:microsoft.com/office/officeart/2008/layout/LinedList"/>
    <dgm:cxn modelId="{4B5BE402-B404-4F45-AD48-B08EDFF37039}" type="presParOf" srcId="{BEBDBFF7-11EC-4FEE-9811-201DDC8090DD}" destId="{DF21B6D4-A7DE-4837-A5F5-33F190F69CD6}" srcOrd="6" destOrd="0" presId="urn:microsoft.com/office/officeart/2008/layout/LinedList"/>
    <dgm:cxn modelId="{FC3583CB-043E-4E72-B60B-C6835D684FB0}" type="presParOf" srcId="{C7BA1DF9-74D8-42A8-9C4E-4ACA0396AE24}" destId="{07C7FE90-2993-4B2B-87E0-FEBDEDE68BFA}" srcOrd="8" destOrd="0" presId="urn:microsoft.com/office/officeart/2008/layout/LinedList"/>
    <dgm:cxn modelId="{6A34C2F2-5B95-4D86-9016-F7D374295614}" type="presParOf" srcId="{C7BA1DF9-74D8-42A8-9C4E-4ACA0396AE24}" destId="{88480DED-B50F-46DB-8E7E-F98F21AA7451}" srcOrd="9" destOrd="0" presId="urn:microsoft.com/office/officeart/2008/layout/LinedList"/>
    <dgm:cxn modelId="{E59DE22E-65AA-4B7B-8E96-E72CEC6198D4}" type="presParOf" srcId="{88480DED-B50F-46DB-8E7E-F98F21AA7451}" destId="{589861ED-B8BC-427A-A574-F14ABDF71FF4}" srcOrd="0" destOrd="0" presId="urn:microsoft.com/office/officeart/2008/layout/LinedList"/>
    <dgm:cxn modelId="{E6592BEC-EB3D-4C86-8C8F-D4290312C45B}" type="presParOf" srcId="{88480DED-B50F-46DB-8E7E-F98F21AA7451}" destId="{CD0DAE40-B2BF-4C38-BA81-0E979D52F064}" srcOrd="1" destOrd="0" presId="urn:microsoft.com/office/officeart/2008/layout/LinedList"/>
    <dgm:cxn modelId="{7712344C-04AC-4891-BA37-3CB926869A15}" type="presParOf" srcId="{CD0DAE40-B2BF-4C38-BA81-0E979D52F064}" destId="{2669DB08-B511-4CB8-9AC9-892E6BF6340F}" srcOrd="0" destOrd="0" presId="urn:microsoft.com/office/officeart/2008/layout/LinedList"/>
    <dgm:cxn modelId="{3C9A6234-F11B-4F4A-811D-7456A711C9C9}" type="presParOf" srcId="{CD0DAE40-B2BF-4C38-BA81-0E979D52F064}" destId="{CF5517EF-F00D-4250-A3AE-2297AC1CCC32}" srcOrd="1" destOrd="0" presId="urn:microsoft.com/office/officeart/2008/layout/LinedList"/>
    <dgm:cxn modelId="{B347B9BB-BDDA-4C66-9171-0253E488F4B8}" type="presParOf" srcId="{CF5517EF-F00D-4250-A3AE-2297AC1CCC32}" destId="{37A65180-E72B-4A1E-857C-CF32DA46F107}" srcOrd="0" destOrd="0" presId="urn:microsoft.com/office/officeart/2008/layout/LinedList"/>
    <dgm:cxn modelId="{DF2A815A-283E-4C48-89D4-11003BB51EA1}" type="presParOf" srcId="{CF5517EF-F00D-4250-A3AE-2297AC1CCC32}" destId="{C9AF75E1-B1F6-4EF9-B37B-47264F8AD4DE}" srcOrd="1" destOrd="0" presId="urn:microsoft.com/office/officeart/2008/layout/LinedList"/>
    <dgm:cxn modelId="{736FC20C-A93A-47DA-B455-82EE075D43D2}" type="presParOf" srcId="{CF5517EF-F00D-4250-A3AE-2297AC1CCC32}" destId="{12A633DE-5AC4-48AB-BCFF-00386DB5CC6C}" srcOrd="2" destOrd="0" presId="urn:microsoft.com/office/officeart/2008/layout/LinedList"/>
    <dgm:cxn modelId="{D5800A3C-AA42-47ED-86F0-950FAD119F5F}" type="presParOf" srcId="{CD0DAE40-B2BF-4C38-BA81-0E979D52F064}" destId="{4E3DFAF6-985C-4D55-BE3C-A69F8DDD1A68}" srcOrd="2" destOrd="0" presId="urn:microsoft.com/office/officeart/2008/layout/LinedList"/>
    <dgm:cxn modelId="{3EC2E3A0-1A8A-4E37-9F5E-4B707AF42357}" type="presParOf" srcId="{CD0DAE40-B2BF-4C38-BA81-0E979D52F064}" destId="{4B7BA38B-E9EA-4502-96C5-7DB81EEBF5BB}" srcOrd="3" destOrd="0" presId="urn:microsoft.com/office/officeart/2008/layout/LinedList"/>
    <dgm:cxn modelId="{B4036AB4-9D6C-45A4-BB9A-5BB04F95C287}" type="presParOf" srcId="{CD0DAE40-B2BF-4C38-BA81-0E979D52F064}" destId="{7610EEE1-6FF1-4C08-98B1-3E8C5465A804}" srcOrd="4" destOrd="0" presId="urn:microsoft.com/office/officeart/2008/layout/LinedList"/>
    <dgm:cxn modelId="{99689BAC-61FA-4544-BE93-3E7B7818DE3E}" type="presParOf" srcId="{7610EEE1-6FF1-4C08-98B1-3E8C5465A804}" destId="{004738A6-950F-4E6D-8A57-3A08556435C4}" srcOrd="0" destOrd="0" presId="urn:microsoft.com/office/officeart/2008/layout/LinedList"/>
    <dgm:cxn modelId="{2C21B929-A8DD-452F-B1C8-B15F9AC651D4}" type="presParOf" srcId="{7610EEE1-6FF1-4C08-98B1-3E8C5465A804}" destId="{59D3B7AF-1537-4E1D-809D-0CEC6D07200E}" srcOrd="1" destOrd="0" presId="urn:microsoft.com/office/officeart/2008/layout/LinedList"/>
    <dgm:cxn modelId="{BA6DED62-531D-4B24-B695-15566015A740}" type="presParOf" srcId="{7610EEE1-6FF1-4C08-98B1-3E8C5465A804}" destId="{C18911FD-9EF6-42F8-852C-36939AEAA2A5}" srcOrd="2" destOrd="0" presId="urn:microsoft.com/office/officeart/2008/layout/LinedList"/>
    <dgm:cxn modelId="{11B0B62A-82AE-4C10-B8F9-FE015D418A9B}" type="presParOf" srcId="{CD0DAE40-B2BF-4C38-BA81-0E979D52F064}" destId="{7BC9B52E-2D03-4A34-AC9F-02BE532D49C9}" srcOrd="5" destOrd="0" presId="urn:microsoft.com/office/officeart/2008/layout/LinedList"/>
    <dgm:cxn modelId="{1A1F55CB-B2CA-4F41-940B-48DA87BD236F}" type="presParOf" srcId="{CD0DAE40-B2BF-4C38-BA81-0E979D52F064}" destId="{F32EB2E8-1727-4834-BCDA-6CED4ABC8076}" srcOrd="6"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572264-7BEF-4F0A-889E-9309C3A82FBA}" type="doc">
      <dgm:prSet loTypeId="urn:microsoft.com/office/officeart/2005/8/layout/lProcess2" loCatId="list" qsTypeId="urn:microsoft.com/office/officeart/2005/8/quickstyle/simple1" qsCatId="simple" csTypeId="urn:microsoft.com/office/officeart/2005/8/colors/accent1_2" csCatId="accent1"/>
      <dgm:spPr/>
      <dgm:t>
        <a:bodyPr/>
        <a:lstStyle/>
        <a:p>
          <a:endParaRPr lang="en-IN"/>
        </a:p>
      </dgm:t>
    </dgm:pt>
    <dgm:pt modelId="{AA903D23-1B23-41A5-B40C-FAEA90176A00}">
      <dgm:prSet/>
      <dgm:spPr/>
      <dgm:t>
        <a:bodyPr/>
        <a:lstStyle/>
        <a:p>
          <a:r>
            <a:rPr lang="en-US" b="1"/>
            <a:t>Complexity of EHR Data</a:t>
          </a:r>
          <a:r>
            <a:rPr lang="en-US"/>
            <a:t> </a:t>
          </a:r>
          <a:endParaRPr lang="en-IN"/>
        </a:p>
      </dgm:t>
    </dgm:pt>
    <dgm:pt modelId="{8E0C2AD9-59C1-4299-AA59-33DDE9F7E7BB}" type="parTrans" cxnId="{931C9D88-C9AA-441E-A6C8-A2A659576D87}">
      <dgm:prSet/>
      <dgm:spPr/>
      <dgm:t>
        <a:bodyPr/>
        <a:lstStyle/>
        <a:p>
          <a:endParaRPr lang="en-IN"/>
        </a:p>
      </dgm:t>
    </dgm:pt>
    <dgm:pt modelId="{6C497858-A992-4FB5-BD2E-08B905833D9E}" type="sibTrans" cxnId="{931C9D88-C9AA-441E-A6C8-A2A659576D87}">
      <dgm:prSet/>
      <dgm:spPr/>
      <dgm:t>
        <a:bodyPr/>
        <a:lstStyle/>
        <a:p>
          <a:endParaRPr lang="en-IN"/>
        </a:p>
      </dgm:t>
    </dgm:pt>
    <dgm:pt modelId="{993CF243-4B0A-4716-B585-FD6887A50BB0}">
      <dgm:prSet/>
      <dgm:spPr/>
      <dgm:t>
        <a:bodyPr/>
        <a:lstStyle/>
        <a:p>
          <a:r>
            <a:rPr lang="en-US"/>
            <a:t>High-dimensional with numerous variables </a:t>
          </a:r>
          <a:endParaRPr lang="en-IN"/>
        </a:p>
      </dgm:t>
    </dgm:pt>
    <dgm:pt modelId="{D3C5CD84-5B31-4F76-99DD-CE198B802BC1}" type="parTrans" cxnId="{C7204475-1784-4B02-A844-E2EDD39A60F3}">
      <dgm:prSet/>
      <dgm:spPr/>
      <dgm:t>
        <a:bodyPr/>
        <a:lstStyle/>
        <a:p>
          <a:endParaRPr lang="en-IN"/>
        </a:p>
      </dgm:t>
    </dgm:pt>
    <dgm:pt modelId="{B10BC84D-1031-4025-AD07-C71B64DA5109}" type="sibTrans" cxnId="{C7204475-1784-4B02-A844-E2EDD39A60F3}">
      <dgm:prSet/>
      <dgm:spPr/>
      <dgm:t>
        <a:bodyPr/>
        <a:lstStyle/>
        <a:p>
          <a:endParaRPr lang="en-IN"/>
        </a:p>
      </dgm:t>
    </dgm:pt>
    <dgm:pt modelId="{6F8CDA84-2341-4FA6-8CAD-6082BCDD9F43}">
      <dgm:prSet/>
      <dgm:spPr/>
      <dgm:t>
        <a:bodyPr/>
        <a:lstStyle/>
        <a:p>
          <a:r>
            <a:rPr lang="en-US"/>
            <a:t>Contains numerical, categorical, and sometimes missing data </a:t>
          </a:r>
          <a:endParaRPr lang="en-IN"/>
        </a:p>
      </dgm:t>
    </dgm:pt>
    <dgm:pt modelId="{2F41D257-FCF3-4AE9-931F-E9B7FD46618B}" type="parTrans" cxnId="{6CBCF30B-A45B-4DAA-8FD0-69A6E6952FDC}">
      <dgm:prSet/>
      <dgm:spPr/>
      <dgm:t>
        <a:bodyPr/>
        <a:lstStyle/>
        <a:p>
          <a:endParaRPr lang="en-IN"/>
        </a:p>
      </dgm:t>
    </dgm:pt>
    <dgm:pt modelId="{9FD6C0DF-4C1D-47AB-A432-2948936CFC4E}" type="sibTrans" cxnId="{6CBCF30B-A45B-4DAA-8FD0-69A6E6952FDC}">
      <dgm:prSet/>
      <dgm:spPr/>
      <dgm:t>
        <a:bodyPr/>
        <a:lstStyle/>
        <a:p>
          <a:endParaRPr lang="en-IN"/>
        </a:p>
      </dgm:t>
    </dgm:pt>
    <dgm:pt modelId="{0EF70B18-B95B-4F50-9F2C-3401C3F4C74A}">
      <dgm:prSet/>
      <dgm:spPr/>
      <dgm:t>
        <a:bodyPr/>
        <a:lstStyle/>
        <a:p>
          <a:r>
            <a:rPr lang="en-US" b="1"/>
            <a:t>Data Quality Issues</a:t>
          </a:r>
          <a:r>
            <a:rPr lang="en-US"/>
            <a:t> </a:t>
          </a:r>
          <a:endParaRPr lang="en-IN"/>
        </a:p>
      </dgm:t>
    </dgm:pt>
    <dgm:pt modelId="{8AD51C1E-D075-4454-A409-BED8299A8253}" type="parTrans" cxnId="{7A2CBF8F-64CC-47F6-80A6-2160B6ED17B1}">
      <dgm:prSet/>
      <dgm:spPr/>
      <dgm:t>
        <a:bodyPr/>
        <a:lstStyle/>
        <a:p>
          <a:endParaRPr lang="en-IN"/>
        </a:p>
      </dgm:t>
    </dgm:pt>
    <dgm:pt modelId="{F8AA84AE-7E20-42CC-980F-CC484F1F380C}" type="sibTrans" cxnId="{7A2CBF8F-64CC-47F6-80A6-2160B6ED17B1}">
      <dgm:prSet/>
      <dgm:spPr/>
      <dgm:t>
        <a:bodyPr/>
        <a:lstStyle/>
        <a:p>
          <a:endParaRPr lang="en-IN"/>
        </a:p>
      </dgm:t>
    </dgm:pt>
    <dgm:pt modelId="{67F55F0E-3CEE-4661-9251-E31360732EA9}">
      <dgm:prSet/>
      <dgm:spPr/>
      <dgm:t>
        <a:bodyPr/>
        <a:lstStyle/>
        <a:p>
          <a:r>
            <a:rPr lang="en-US"/>
            <a:t>Missing values and inconsistencies </a:t>
          </a:r>
          <a:endParaRPr lang="en-IN"/>
        </a:p>
      </dgm:t>
    </dgm:pt>
    <dgm:pt modelId="{2BE7C94E-E312-4943-B0A8-FA7FE4D12965}" type="parTrans" cxnId="{ACA3467A-03B6-4217-AC0C-4981634DEDD6}">
      <dgm:prSet/>
      <dgm:spPr/>
      <dgm:t>
        <a:bodyPr/>
        <a:lstStyle/>
        <a:p>
          <a:endParaRPr lang="en-IN"/>
        </a:p>
      </dgm:t>
    </dgm:pt>
    <dgm:pt modelId="{2AB0BEEC-5E98-4273-8934-1038B3D4DE91}" type="sibTrans" cxnId="{ACA3467A-03B6-4217-AC0C-4981634DEDD6}">
      <dgm:prSet/>
      <dgm:spPr/>
      <dgm:t>
        <a:bodyPr/>
        <a:lstStyle/>
        <a:p>
          <a:endParaRPr lang="en-IN"/>
        </a:p>
      </dgm:t>
    </dgm:pt>
    <dgm:pt modelId="{16DC1AA4-4A35-4842-B08A-14376DB07EC6}">
      <dgm:prSet/>
      <dgm:spPr/>
      <dgm:t>
        <a:bodyPr/>
        <a:lstStyle/>
        <a:p>
          <a:r>
            <a:rPr lang="en-US"/>
            <a:t>Presence of noise affecting model performance </a:t>
          </a:r>
          <a:endParaRPr lang="en-IN"/>
        </a:p>
      </dgm:t>
    </dgm:pt>
    <dgm:pt modelId="{2A787E87-7D88-44A9-A1C6-761D36587D5C}" type="parTrans" cxnId="{7DEEF698-7190-4510-AA25-F3BD15B07D35}">
      <dgm:prSet/>
      <dgm:spPr/>
      <dgm:t>
        <a:bodyPr/>
        <a:lstStyle/>
        <a:p>
          <a:endParaRPr lang="en-IN"/>
        </a:p>
      </dgm:t>
    </dgm:pt>
    <dgm:pt modelId="{34934282-D241-4C4C-912F-CF81A2E6CC60}" type="sibTrans" cxnId="{7DEEF698-7190-4510-AA25-F3BD15B07D35}">
      <dgm:prSet/>
      <dgm:spPr/>
      <dgm:t>
        <a:bodyPr/>
        <a:lstStyle/>
        <a:p>
          <a:endParaRPr lang="en-IN"/>
        </a:p>
      </dgm:t>
    </dgm:pt>
    <dgm:pt modelId="{EBA25E36-55A7-4471-8728-7132D7950BE9}">
      <dgm:prSet/>
      <dgm:spPr/>
      <dgm:t>
        <a:bodyPr/>
        <a:lstStyle/>
        <a:p>
          <a:r>
            <a:rPr lang="en-US" b="1"/>
            <a:t>Class Imbalance Problem</a:t>
          </a:r>
          <a:r>
            <a:rPr lang="en-US"/>
            <a:t> </a:t>
          </a:r>
          <a:endParaRPr lang="en-IN"/>
        </a:p>
      </dgm:t>
    </dgm:pt>
    <dgm:pt modelId="{A77C9172-158D-4828-928B-ADB8F6784E51}" type="parTrans" cxnId="{0ACC45D4-0C12-41F7-8CFF-8F5C67985C35}">
      <dgm:prSet/>
      <dgm:spPr/>
      <dgm:t>
        <a:bodyPr/>
        <a:lstStyle/>
        <a:p>
          <a:endParaRPr lang="en-IN"/>
        </a:p>
      </dgm:t>
    </dgm:pt>
    <dgm:pt modelId="{545EB7CE-1CC9-420E-8264-159791693F23}" type="sibTrans" cxnId="{0ACC45D4-0C12-41F7-8CFF-8F5C67985C35}">
      <dgm:prSet/>
      <dgm:spPr/>
      <dgm:t>
        <a:bodyPr/>
        <a:lstStyle/>
        <a:p>
          <a:endParaRPr lang="en-IN"/>
        </a:p>
      </dgm:t>
    </dgm:pt>
    <dgm:pt modelId="{8619D64B-00B2-4F17-8219-EB6E1B9E0342}">
      <dgm:prSet/>
      <dgm:spPr/>
      <dgm:t>
        <a:bodyPr/>
        <a:lstStyle/>
        <a:p>
          <a:r>
            <a:rPr lang="en-US"/>
            <a:t>Fewer readmission cases compared to non-readmission </a:t>
          </a:r>
          <a:endParaRPr lang="en-IN"/>
        </a:p>
      </dgm:t>
    </dgm:pt>
    <dgm:pt modelId="{6F412E4E-A92B-4D21-B495-1B98B8BBFD56}" type="parTrans" cxnId="{BBFDE91E-1ADE-4D0E-908F-CC7D218C9C6F}">
      <dgm:prSet/>
      <dgm:spPr/>
      <dgm:t>
        <a:bodyPr/>
        <a:lstStyle/>
        <a:p>
          <a:endParaRPr lang="en-IN"/>
        </a:p>
      </dgm:t>
    </dgm:pt>
    <dgm:pt modelId="{630156EA-E722-4D50-8499-B37B261E8423}" type="sibTrans" cxnId="{BBFDE91E-1ADE-4D0E-908F-CC7D218C9C6F}">
      <dgm:prSet/>
      <dgm:spPr/>
      <dgm:t>
        <a:bodyPr/>
        <a:lstStyle/>
        <a:p>
          <a:endParaRPr lang="en-IN"/>
        </a:p>
      </dgm:t>
    </dgm:pt>
    <dgm:pt modelId="{936FDA92-0B95-4FFC-B0CF-8AAEDD1BF02C}">
      <dgm:prSet/>
      <dgm:spPr/>
      <dgm:t>
        <a:bodyPr/>
        <a:lstStyle/>
        <a:p>
          <a:r>
            <a:rPr lang="en-US"/>
            <a:t>Models may become biased toward majority class </a:t>
          </a:r>
          <a:endParaRPr lang="en-IN"/>
        </a:p>
      </dgm:t>
    </dgm:pt>
    <dgm:pt modelId="{D8D34989-CD7E-4803-88FD-3F54257E69E7}" type="parTrans" cxnId="{FD635113-48C4-417B-8169-45CB6ECF9C9F}">
      <dgm:prSet/>
      <dgm:spPr/>
      <dgm:t>
        <a:bodyPr/>
        <a:lstStyle/>
        <a:p>
          <a:endParaRPr lang="en-IN"/>
        </a:p>
      </dgm:t>
    </dgm:pt>
    <dgm:pt modelId="{CEB1EA66-7A5E-41FF-96B2-D7C68537B949}" type="sibTrans" cxnId="{FD635113-48C4-417B-8169-45CB6ECF9C9F}">
      <dgm:prSet/>
      <dgm:spPr/>
      <dgm:t>
        <a:bodyPr/>
        <a:lstStyle/>
        <a:p>
          <a:endParaRPr lang="en-IN"/>
        </a:p>
      </dgm:t>
    </dgm:pt>
    <dgm:pt modelId="{1E459156-1FA2-4D11-8613-466BA8E8AAB4}">
      <dgm:prSet/>
      <dgm:spPr/>
      <dgm:t>
        <a:bodyPr/>
        <a:lstStyle/>
        <a:p>
          <a:r>
            <a:rPr lang="en-US" b="1"/>
            <a:t>Feature Selection Challenges</a:t>
          </a:r>
          <a:r>
            <a:rPr lang="en-US"/>
            <a:t> </a:t>
          </a:r>
          <a:endParaRPr lang="en-IN"/>
        </a:p>
      </dgm:t>
    </dgm:pt>
    <dgm:pt modelId="{99C09D8A-E28F-4B8A-A7C4-C2B099E0F86F}" type="parTrans" cxnId="{1FA375AB-79D0-4AF0-8E7D-D3D3B3471E26}">
      <dgm:prSet/>
      <dgm:spPr/>
      <dgm:t>
        <a:bodyPr/>
        <a:lstStyle/>
        <a:p>
          <a:endParaRPr lang="en-IN"/>
        </a:p>
      </dgm:t>
    </dgm:pt>
    <dgm:pt modelId="{BA46672E-3F1B-4FEE-A03D-C35FF8ACECCF}" type="sibTrans" cxnId="{1FA375AB-79D0-4AF0-8E7D-D3D3B3471E26}">
      <dgm:prSet/>
      <dgm:spPr/>
      <dgm:t>
        <a:bodyPr/>
        <a:lstStyle/>
        <a:p>
          <a:endParaRPr lang="en-IN"/>
        </a:p>
      </dgm:t>
    </dgm:pt>
    <dgm:pt modelId="{6923CB82-B4A4-4966-A0B7-B37D510D712F}">
      <dgm:prSet/>
      <dgm:spPr/>
      <dgm:t>
        <a:bodyPr/>
        <a:lstStyle/>
        <a:p>
          <a:r>
            <a:rPr lang="en-US"/>
            <a:t>Identifying relevant predictors is difficult </a:t>
          </a:r>
          <a:endParaRPr lang="en-IN"/>
        </a:p>
      </dgm:t>
    </dgm:pt>
    <dgm:pt modelId="{AAE3BC25-AB97-4CF5-AFCE-34D02EC80118}" type="parTrans" cxnId="{3E8B8CF4-4D4C-4AA6-A97D-ACBCA82DD534}">
      <dgm:prSet/>
      <dgm:spPr/>
      <dgm:t>
        <a:bodyPr/>
        <a:lstStyle/>
        <a:p>
          <a:endParaRPr lang="en-IN"/>
        </a:p>
      </dgm:t>
    </dgm:pt>
    <dgm:pt modelId="{94147FAD-896F-4F82-B639-B613EBABBB38}" type="sibTrans" cxnId="{3E8B8CF4-4D4C-4AA6-A97D-ACBCA82DD534}">
      <dgm:prSet/>
      <dgm:spPr/>
      <dgm:t>
        <a:bodyPr/>
        <a:lstStyle/>
        <a:p>
          <a:endParaRPr lang="en-IN"/>
        </a:p>
      </dgm:t>
    </dgm:pt>
    <dgm:pt modelId="{0D080569-EF27-42FC-BEDA-950B64C951DA}">
      <dgm:prSet/>
      <dgm:spPr/>
      <dgm:t>
        <a:bodyPr/>
        <a:lstStyle/>
        <a:p>
          <a:r>
            <a:rPr lang="en-US"/>
            <a:t>Irrelevant features reduce accuracy and interpretability </a:t>
          </a:r>
          <a:endParaRPr lang="en-IN"/>
        </a:p>
      </dgm:t>
    </dgm:pt>
    <dgm:pt modelId="{211AB81B-53C3-4FD7-81B8-DE757AA16695}" type="parTrans" cxnId="{D5311CA4-1CA5-4C2B-A784-A8BD56CE45CF}">
      <dgm:prSet/>
      <dgm:spPr/>
      <dgm:t>
        <a:bodyPr/>
        <a:lstStyle/>
        <a:p>
          <a:endParaRPr lang="en-IN"/>
        </a:p>
      </dgm:t>
    </dgm:pt>
    <dgm:pt modelId="{042E524D-A0CC-40C1-8384-AFCF772CCA2F}" type="sibTrans" cxnId="{D5311CA4-1CA5-4C2B-A784-A8BD56CE45CF}">
      <dgm:prSet/>
      <dgm:spPr/>
      <dgm:t>
        <a:bodyPr/>
        <a:lstStyle/>
        <a:p>
          <a:endParaRPr lang="en-IN"/>
        </a:p>
      </dgm:t>
    </dgm:pt>
    <dgm:pt modelId="{D68318B3-AB99-4844-897F-E50AF60715DF}">
      <dgm:prSet/>
      <dgm:spPr/>
      <dgm:t>
        <a:bodyPr/>
        <a:lstStyle/>
        <a:p>
          <a:r>
            <a:rPr lang="en-US" b="1"/>
            <a:t>Need for Effective Models</a:t>
          </a:r>
          <a:r>
            <a:rPr lang="en-US"/>
            <a:t> </a:t>
          </a:r>
          <a:endParaRPr lang="en-IN"/>
        </a:p>
      </dgm:t>
    </dgm:pt>
    <dgm:pt modelId="{42AE123B-0DAA-41A3-9403-439DC77EA2EF}" type="parTrans" cxnId="{DA07AFC0-E9EB-423B-9A15-46321D3BCD2A}">
      <dgm:prSet/>
      <dgm:spPr/>
      <dgm:t>
        <a:bodyPr/>
        <a:lstStyle/>
        <a:p>
          <a:endParaRPr lang="en-IN"/>
        </a:p>
      </dgm:t>
    </dgm:pt>
    <dgm:pt modelId="{DAF35155-8055-4716-A034-84F092E8ED26}" type="sibTrans" cxnId="{DA07AFC0-E9EB-423B-9A15-46321D3BCD2A}">
      <dgm:prSet/>
      <dgm:spPr/>
      <dgm:t>
        <a:bodyPr/>
        <a:lstStyle/>
        <a:p>
          <a:endParaRPr lang="en-IN"/>
        </a:p>
      </dgm:t>
    </dgm:pt>
    <dgm:pt modelId="{80BEF642-010B-41A8-ACF5-9EDEB157104C}">
      <dgm:prSet/>
      <dgm:spPr/>
      <dgm:t>
        <a:bodyPr/>
        <a:lstStyle/>
        <a:p>
          <a:r>
            <a:rPr lang="en-US"/>
            <a:t>Require both accuracy and interpretability </a:t>
          </a:r>
          <a:endParaRPr lang="en-IN"/>
        </a:p>
      </dgm:t>
    </dgm:pt>
    <dgm:pt modelId="{3D3757CD-DC71-4D08-9A67-1FFCAAA2E154}" type="parTrans" cxnId="{5690D8F5-92BC-4318-B82C-8E3283B7F6B4}">
      <dgm:prSet/>
      <dgm:spPr/>
      <dgm:t>
        <a:bodyPr/>
        <a:lstStyle/>
        <a:p>
          <a:endParaRPr lang="en-IN"/>
        </a:p>
      </dgm:t>
    </dgm:pt>
    <dgm:pt modelId="{BFB963A4-2154-4E10-985B-D074A9BA1FAE}" type="sibTrans" cxnId="{5690D8F5-92BC-4318-B82C-8E3283B7F6B4}">
      <dgm:prSet/>
      <dgm:spPr/>
      <dgm:t>
        <a:bodyPr/>
        <a:lstStyle/>
        <a:p>
          <a:endParaRPr lang="en-IN"/>
        </a:p>
      </dgm:t>
    </dgm:pt>
    <dgm:pt modelId="{495A4680-B475-401E-B147-EE6EA58B6E15}">
      <dgm:prSet/>
      <dgm:spPr/>
      <dgm:t>
        <a:bodyPr/>
        <a:lstStyle/>
        <a:p>
          <a:r>
            <a:rPr lang="en-US"/>
            <a:t>Essential for reliable healthcare decision-making </a:t>
          </a:r>
          <a:endParaRPr lang="en-IN"/>
        </a:p>
      </dgm:t>
    </dgm:pt>
    <dgm:pt modelId="{76E24285-B403-4273-88E3-743974EE10A1}" type="parTrans" cxnId="{42F3AF6C-33E2-4699-809F-EB99E3C43E2C}">
      <dgm:prSet/>
      <dgm:spPr/>
      <dgm:t>
        <a:bodyPr/>
        <a:lstStyle/>
        <a:p>
          <a:endParaRPr lang="en-IN"/>
        </a:p>
      </dgm:t>
    </dgm:pt>
    <dgm:pt modelId="{D2284963-6E29-4C9A-B558-476FE70F1D93}" type="sibTrans" cxnId="{42F3AF6C-33E2-4699-809F-EB99E3C43E2C}">
      <dgm:prSet/>
      <dgm:spPr/>
      <dgm:t>
        <a:bodyPr/>
        <a:lstStyle/>
        <a:p>
          <a:endParaRPr lang="en-IN"/>
        </a:p>
      </dgm:t>
    </dgm:pt>
    <dgm:pt modelId="{996E9D57-42DE-48BB-BABF-FAF3E511A381}" type="pres">
      <dgm:prSet presAssocID="{09572264-7BEF-4F0A-889E-9309C3A82FBA}" presName="theList" presStyleCnt="0">
        <dgm:presLayoutVars>
          <dgm:dir/>
          <dgm:animLvl val="lvl"/>
          <dgm:resizeHandles val="exact"/>
        </dgm:presLayoutVars>
      </dgm:prSet>
      <dgm:spPr/>
    </dgm:pt>
    <dgm:pt modelId="{67770442-FF63-457F-A41F-9AE79C452C2B}" type="pres">
      <dgm:prSet presAssocID="{AA903D23-1B23-41A5-B40C-FAEA90176A00}" presName="compNode" presStyleCnt="0"/>
      <dgm:spPr/>
    </dgm:pt>
    <dgm:pt modelId="{39843B90-B6BD-44FF-BAEF-D4CA1D6C3E02}" type="pres">
      <dgm:prSet presAssocID="{AA903D23-1B23-41A5-B40C-FAEA90176A00}" presName="aNode" presStyleLbl="bgShp" presStyleIdx="0" presStyleCnt="5"/>
      <dgm:spPr/>
    </dgm:pt>
    <dgm:pt modelId="{A93E5014-0C0B-431D-A57E-77CCA3F91014}" type="pres">
      <dgm:prSet presAssocID="{AA903D23-1B23-41A5-B40C-FAEA90176A00}" presName="textNode" presStyleLbl="bgShp" presStyleIdx="0" presStyleCnt="5"/>
      <dgm:spPr/>
    </dgm:pt>
    <dgm:pt modelId="{DEDA4858-3E0D-4E34-9897-783769A0CDD9}" type="pres">
      <dgm:prSet presAssocID="{AA903D23-1B23-41A5-B40C-FAEA90176A00}" presName="compChildNode" presStyleCnt="0"/>
      <dgm:spPr/>
    </dgm:pt>
    <dgm:pt modelId="{FD63B5FE-968F-41F1-8A0B-2DA78D4B9D91}" type="pres">
      <dgm:prSet presAssocID="{AA903D23-1B23-41A5-B40C-FAEA90176A00}" presName="theInnerList" presStyleCnt="0"/>
      <dgm:spPr/>
    </dgm:pt>
    <dgm:pt modelId="{151A59E0-CDD1-44DB-90DC-E2AF10B5AB23}" type="pres">
      <dgm:prSet presAssocID="{993CF243-4B0A-4716-B585-FD6887A50BB0}" presName="childNode" presStyleLbl="node1" presStyleIdx="0" presStyleCnt="10">
        <dgm:presLayoutVars>
          <dgm:bulletEnabled val="1"/>
        </dgm:presLayoutVars>
      </dgm:prSet>
      <dgm:spPr/>
    </dgm:pt>
    <dgm:pt modelId="{5B2A1771-E9D7-49AA-AA1D-018697EA0E33}" type="pres">
      <dgm:prSet presAssocID="{993CF243-4B0A-4716-B585-FD6887A50BB0}" presName="aSpace2" presStyleCnt="0"/>
      <dgm:spPr/>
    </dgm:pt>
    <dgm:pt modelId="{0303610B-66A1-44CA-ABBA-02E455FCF2D5}" type="pres">
      <dgm:prSet presAssocID="{6F8CDA84-2341-4FA6-8CAD-6082BCDD9F43}" presName="childNode" presStyleLbl="node1" presStyleIdx="1" presStyleCnt="10">
        <dgm:presLayoutVars>
          <dgm:bulletEnabled val="1"/>
        </dgm:presLayoutVars>
      </dgm:prSet>
      <dgm:spPr/>
    </dgm:pt>
    <dgm:pt modelId="{0270D621-D954-4C64-88A9-0C1B6F9204D0}" type="pres">
      <dgm:prSet presAssocID="{AA903D23-1B23-41A5-B40C-FAEA90176A00}" presName="aSpace" presStyleCnt="0"/>
      <dgm:spPr/>
    </dgm:pt>
    <dgm:pt modelId="{8C7F3E2F-69BE-4F38-80DC-6E5292A001C5}" type="pres">
      <dgm:prSet presAssocID="{0EF70B18-B95B-4F50-9F2C-3401C3F4C74A}" presName="compNode" presStyleCnt="0"/>
      <dgm:spPr/>
    </dgm:pt>
    <dgm:pt modelId="{B3645228-97C7-44E3-83F8-13B41B9E2B09}" type="pres">
      <dgm:prSet presAssocID="{0EF70B18-B95B-4F50-9F2C-3401C3F4C74A}" presName="aNode" presStyleLbl="bgShp" presStyleIdx="1" presStyleCnt="5"/>
      <dgm:spPr/>
    </dgm:pt>
    <dgm:pt modelId="{4D1487BA-07E3-4DE0-84A9-07F0862003BA}" type="pres">
      <dgm:prSet presAssocID="{0EF70B18-B95B-4F50-9F2C-3401C3F4C74A}" presName="textNode" presStyleLbl="bgShp" presStyleIdx="1" presStyleCnt="5"/>
      <dgm:spPr/>
    </dgm:pt>
    <dgm:pt modelId="{8C040452-104D-437C-9832-F36660783BC8}" type="pres">
      <dgm:prSet presAssocID="{0EF70B18-B95B-4F50-9F2C-3401C3F4C74A}" presName="compChildNode" presStyleCnt="0"/>
      <dgm:spPr/>
    </dgm:pt>
    <dgm:pt modelId="{6AE09D01-C54B-4A12-92FB-2A0271AEB336}" type="pres">
      <dgm:prSet presAssocID="{0EF70B18-B95B-4F50-9F2C-3401C3F4C74A}" presName="theInnerList" presStyleCnt="0"/>
      <dgm:spPr/>
    </dgm:pt>
    <dgm:pt modelId="{7F7F34D3-32EA-4485-8E19-E2B19E7B5867}" type="pres">
      <dgm:prSet presAssocID="{67F55F0E-3CEE-4661-9251-E31360732EA9}" presName="childNode" presStyleLbl="node1" presStyleIdx="2" presStyleCnt="10">
        <dgm:presLayoutVars>
          <dgm:bulletEnabled val="1"/>
        </dgm:presLayoutVars>
      </dgm:prSet>
      <dgm:spPr/>
    </dgm:pt>
    <dgm:pt modelId="{7F5AB3D7-808C-434D-9980-33E8DB5DA00F}" type="pres">
      <dgm:prSet presAssocID="{67F55F0E-3CEE-4661-9251-E31360732EA9}" presName="aSpace2" presStyleCnt="0"/>
      <dgm:spPr/>
    </dgm:pt>
    <dgm:pt modelId="{1C00F16B-271D-41CD-B60E-26C69932DBFE}" type="pres">
      <dgm:prSet presAssocID="{16DC1AA4-4A35-4842-B08A-14376DB07EC6}" presName="childNode" presStyleLbl="node1" presStyleIdx="3" presStyleCnt="10">
        <dgm:presLayoutVars>
          <dgm:bulletEnabled val="1"/>
        </dgm:presLayoutVars>
      </dgm:prSet>
      <dgm:spPr/>
    </dgm:pt>
    <dgm:pt modelId="{9E64C437-3FC3-4037-8E7E-047F31BA9622}" type="pres">
      <dgm:prSet presAssocID="{0EF70B18-B95B-4F50-9F2C-3401C3F4C74A}" presName="aSpace" presStyleCnt="0"/>
      <dgm:spPr/>
    </dgm:pt>
    <dgm:pt modelId="{58BACB3F-E576-4F6D-AA20-2C8ED5A16C1E}" type="pres">
      <dgm:prSet presAssocID="{EBA25E36-55A7-4471-8728-7132D7950BE9}" presName="compNode" presStyleCnt="0"/>
      <dgm:spPr/>
    </dgm:pt>
    <dgm:pt modelId="{196101A6-EB77-4BD0-AD36-BDC4204BB938}" type="pres">
      <dgm:prSet presAssocID="{EBA25E36-55A7-4471-8728-7132D7950BE9}" presName="aNode" presStyleLbl="bgShp" presStyleIdx="2" presStyleCnt="5"/>
      <dgm:spPr/>
    </dgm:pt>
    <dgm:pt modelId="{FE4BA60B-3BBB-4374-8D17-89B3F3D12EC6}" type="pres">
      <dgm:prSet presAssocID="{EBA25E36-55A7-4471-8728-7132D7950BE9}" presName="textNode" presStyleLbl="bgShp" presStyleIdx="2" presStyleCnt="5"/>
      <dgm:spPr/>
    </dgm:pt>
    <dgm:pt modelId="{403612BD-2D3D-4B7D-ABE2-E9BE7F56D221}" type="pres">
      <dgm:prSet presAssocID="{EBA25E36-55A7-4471-8728-7132D7950BE9}" presName="compChildNode" presStyleCnt="0"/>
      <dgm:spPr/>
    </dgm:pt>
    <dgm:pt modelId="{B616765A-BE92-4FA0-88BC-CF82F3CBF733}" type="pres">
      <dgm:prSet presAssocID="{EBA25E36-55A7-4471-8728-7132D7950BE9}" presName="theInnerList" presStyleCnt="0"/>
      <dgm:spPr/>
    </dgm:pt>
    <dgm:pt modelId="{70B33C94-F8EF-454A-A0CB-9EB6D8EFE1B4}" type="pres">
      <dgm:prSet presAssocID="{8619D64B-00B2-4F17-8219-EB6E1B9E0342}" presName="childNode" presStyleLbl="node1" presStyleIdx="4" presStyleCnt="10">
        <dgm:presLayoutVars>
          <dgm:bulletEnabled val="1"/>
        </dgm:presLayoutVars>
      </dgm:prSet>
      <dgm:spPr/>
    </dgm:pt>
    <dgm:pt modelId="{33F54775-E4D1-4224-8364-E144E58158BC}" type="pres">
      <dgm:prSet presAssocID="{8619D64B-00B2-4F17-8219-EB6E1B9E0342}" presName="aSpace2" presStyleCnt="0"/>
      <dgm:spPr/>
    </dgm:pt>
    <dgm:pt modelId="{D157D1B7-986A-4AD5-8FD2-EA540035BA03}" type="pres">
      <dgm:prSet presAssocID="{936FDA92-0B95-4FFC-B0CF-8AAEDD1BF02C}" presName="childNode" presStyleLbl="node1" presStyleIdx="5" presStyleCnt="10">
        <dgm:presLayoutVars>
          <dgm:bulletEnabled val="1"/>
        </dgm:presLayoutVars>
      </dgm:prSet>
      <dgm:spPr/>
    </dgm:pt>
    <dgm:pt modelId="{6C8D4A0C-E7C5-4BDD-808A-CB2201A9BE7B}" type="pres">
      <dgm:prSet presAssocID="{EBA25E36-55A7-4471-8728-7132D7950BE9}" presName="aSpace" presStyleCnt="0"/>
      <dgm:spPr/>
    </dgm:pt>
    <dgm:pt modelId="{584EFEDE-5B61-477F-9AF7-A2CE85AE8951}" type="pres">
      <dgm:prSet presAssocID="{1E459156-1FA2-4D11-8613-466BA8E8AAB4}" presName="compNode" presStyleCnt="0"/>
      <dgm:spPr/>
    </dgm:pt>
    <dgm:pt modelId="{30FE8DEF-517B-42FB-9D2A-818C69086355}" type="pres">
      <dgm:prSet presAssocID="{1E459156-1FA2-4D11-8613-466BA8E8AAB4}" presName="aNode" presStyleLbl="bgShp" presStyleIdx="3" presStyleCnt="5"/>
      <dgm:spPr/>
    </dgm:pt>
    <dgm:pt modelId="{9842C913-61EA-444A-9168-17F8FAAAC867}" type="pres">
      <dgm:prSet presAssocID="{1E459156-1FA2-4D11-8613-466BA8E8AAB4}" presName="textNode" presStyleLbl="bgShp" presStyleIdx="3" presStyleCnt="5"/>
      <dgm:spPr/>
    </dgm:pt>
    <dgm:pt modelId="{15C6CA16-1BDE-4F5C-BE37-025ACCC330C9}" type="pres">
      <dgm:prSet presAssocID="{1E459156-1FA2-4D11-8613-466BA8E8AAB4}" presName="compChildNode" presStyleCnt="0"/>
      <dgm:spPr/>
    </dgm:pt>
    <dgm:pt modelId="{0F3638BD-19AD-499E-AEB5-C84A1C7FE050}" type="pres">
      <dgm:prSet presAssocID="{1E459156-1FA2-4D11-8613-466BA8E8AAB4}" presName="theInnerList" presStyleCnt="0"/>
      <dgm:spPr/>
    </dgm:pt>
    <dgm:pt modelId="{DBC2BE6A-8B8D-4A12-ADF1-B7E5B6D5D5D2}" type="pres">
      <dgm:prSet presAssocID="{6923CB82-B4A4-4966-A0B7-B37D510D712F}" presName="childNode" presStyleLbl="node1" presStyleIdx="6" presStyleCnt="10">
        <dgm:presLayoutVars>
          <dgm:bulletEnabled val="1"/>
        </dgm:presLayoutVars>
      </dgm:prSet>
      <dgm:spPr/>
    </dgm:pt>
    <dgm:pt modelId="{A2F3D4F0-422B-44EB-9C11-F8CF4D63B968}" type="pres">
      <dgm:prSet presAssocID="{6923CB82-B4A4-4966-A0B7-B37D510D712F}" presName="aSpace2" presStyleCnt="0"/>
      <dgm:spPr/>
    </dgm:pt>
    <dgm:pt modelId="{75B645BB-79AB-40FC-80B1-64966FC0C355}" type="pres">
      <dgm:prSet presAssocID="{0D080569-EF27-42FC-BEDA-950B64C951DA}" presName="childNode" presStyleLbl="node1" presStyleIdx="7" presStyleCnt="10">
        <dgm:presLayoutVars>
          <dgm:bulletEnabled val="1"/>
        </dgm:presLayoutVars>
      </dgm:prSet>
      <dgm:spPr/>
    </dgm:pt>
    <dgm:pt modelId="{CE09054E-23A2-409A-8D75-F2DD1F9DEC59}" type="pres">
      <dgm:prSet presAssocID="{1E459156-1FA2-4D11-8613-466BA8E8AAB4}" presName="aSpace" presStyleCnt="0"/>
      <dgm:spPr/>
    </dgm:pt>
    <dgm:pt modelId="{3958280F-A229-429F-96BE-CABE5C5BD92A}" type="pres">
      <dgm:prSet presAssocID="{D68318B3-AB99-4844-897F-E50AF60715DF}" presName="compNode" presStyleCnt="0"/>
      <dgm:spPr/>
    </dgm:pt>
    <dgm:pt modelId="{B7F0D69D-A348-4A52-B660-5099568F161F}" type="pres">
      <dgm:prSet presAssocID="{D68318B3-AB99-4844-897F-E50AF60715DF}" presName="aNode" presStyleLbl="bgShp" presStyleIdx="4" presStyleCnt="5"/>
      <dgm:spPr/>
    </dgm:pt>
    <dgm:pt modelId="{4519E98A-0C29-420A-BEE3-0601F59DAE5D}" type="pres">
      <dgm:prSet presAssocID="{D68318B3-AB99-4844-897F-E50AF60715DF}" presName="textNode" presStyleLbl="bgShp" presStyleIdx="4" presStyleCnt="5"/>
      <dgm:spPr/>
    </dgm:pt>
    <dgm:pt modelId="{B6B99AB4-BDCB-4F4E-845A-CD20F6A15A8C}" type="pres">
      <dgm:prSet presAssocID="{D68318B3-AB99-4844-897F-E50AF60715DF}" presName="compChildNode" presStyleCnt="0"/>
      <dgm:spPr/>
    </dgm:pt>
    <dgm:pt modelId="{0B0E14B8-7EE3-4DB9-9446-86A8169C7DE7}" type="pres">
      <dgm:prSet presAssocID="{D68318B3-AB99-4844-897F-E50AF60715DF}" presName="theInnerList" presStyleCnt="0"/>
      <dgm:spPr/>
    </dgm:pt>
    <dgm:pt modelId="{C9AD90BA-2287-4053-8BF7-ECA6AABCB2FB}" type="pres">
      <dgm:prSet presAssocID="{80BEF642-010B-41A8-ACF5-9EDEB157104C}" presName="childNode" presStyleLbl="node1" presStyleIdx="8" presStyleCnt="10">
        <dgm:presLayoutVars>
          <dgm:bulletEnabled val="1"/>
        </dgm:presLayoutVars>
      </dgm:prSet>
      <dgm:spPr/>
    </dgm:pt>
    <dgm:pt modelId="{68F7741B-3546-4CC8-8DCD-E492C893A1D1}" type="pres">
      <dgm:prSet presAssocID="{80BEF642-010B-41A8-ACF5-9EDEB157104C}" presName="aSpace2" presStyleCnt="0"/>
      <dgm:spPr/>
    </dgm:pt>
    <dgm:pt modelId="{1E887DEA-1FDA-45A0-8946-865B6B555A27}" type="pres">
      <dgm:prSet presAssocID="{495A4680-B475-401E-B147-EE6EA58B6E15}" presName="childNode" presStyleLbl="node1" presStyleIdx="9" presStyleCnt="10">
        <dgm:presLayoutVars>
          <dgm:bulletEnabled val="1"/>
        </dgm:presLayoutVars>
      </dgm:prSet>
      <dgm:spPr/>
    </dgm:pt>
  </dgm:ptLst>
  <dgm:cxnLst>
    <dgm:cxn modelId="{3C554C06-8A81-47B9-9C47-AD26E46E799E}" type="presOf" srcId="{67F55F0E-3CEE-4661-9251-E31360732EA9}" destId="{7F7F34D3-32EA-4485-8E19-E2B19E7B5867}" srcOrd="0" destOrd="0" presId="urn:microsoft.com/office/officeart/2005/8/layout/lProcess2"/>
    <dgm:cxn modelId="{6CBCF30B-A45B-4DAA-8FD0-69A6E6952FDC}" srcId="{AA903D23-1B23-41A5-B40C-FAEA90176A00}" destId="{6F8CDA84-2341-4FA6-8CAD-6082BCDD9F43}" srcOrd="1" destOrd="0" parTransId="{2F41D257-FCF3-4AE9-931F-E9B7FD46618B}" sibTransId="{9FD6C0DF-4C1D-47AB-A432-2948936CFC4E}"/>
    <dgm:cxn modelId="{FD635113-48C4-417B-8169-45CB6ECF9C9F}" srcId="{EBA25E36-55A7-4471-8728-7132D7950BE9}" destId="{936FDA92-0B95-4FFC-B0CF-8AAEDD1BF02C}" srcOrd="1" destOrd="0" parTransId="{D8D34989-CD7E-4803-88FD-3F54257E69E7}" sibTransId="{CEB1EA66-7A5E-41FF-96B2-D7C68537B949}"/>
    <dgm:cxn modelId="{3B3B281C-4067-4CEA-996C-0D766687F52D}" type="presOf" srcId="{936FDA92-0B95-4FFC-B0CF-8AAEDD1BF02C}" destId="{D157D1B7-986A-4AD5-8FD2-EA540035BA03}" srcOrd="0" destOrd="0" presId="urn:microsoft.com/office/officeart/2005/8/layout/lProcess2"/>
    <dgm:cxn modelId="{B8614D1C-FECC-46AA-869A-E2254AC77D47}" type="presOf" srcId="{AA903D23-1B23-41A5-B40C-FAEA90176A00}" destId="{A93E5014-0C0B-431D-A57E-77CCA3F91014}" srcOrd="1" destOrd="0" presId="urn:microsoft.com/office/officeart/2005/8/layout/lProcess2"/>
    <dgm:cxn modelId="{BBFDE91E-1ADE-4D0E-908F-CC7D218C9C6F}" srcId="{EBA25E36-55A7-4471-8728-7132D7950BE9}" destId="{8619D64B-00B2-4F17-8219-EB6E1B9E0342}" srcOrd="0" destOrd="0" parTransId="{6F412E4E-A92B-4D21-B495-1B98B8BBFD56}" sibTransId="{630156EA-E722-4D50-8499-B37B261E8423}"/>
    <dgm:cxn modelId="{B5FA992E-CCC6-4B77-89F2-C6301211D878}" type="presOf" srcId="{495A4680-B475-401E-B147-EE6EA58B6E15}" destId="{1E887DEA-1FDA-45A0-8946-865B6B555A27}" srcOrd="0" destOrd="0" presId="urn:microsoft.com/office/officeart/2005/8/layout/lProcess2"/>
    <dgm:cxn modelId="{25F05D60-2B53-4178-BC54-A46FA5E4A0D2}" type="presOf" srcId="{0D080569-EF27-42FC-BEDA-950B64C951DA}" destId="{75B645BB-79AB-40FC-80B1-64966FC0C355}" srcOrd="0" destOrd="0" presId="urn:microsoft.com/office/officeart/2005/8/layout/lProcess2"/>
    <dgm:cxn modelId="{8195734A-C5FE-4CEA-AAC4-58190EE28918}" type="presOf" srcId="{D68318B3-AB99-4844-897F-E50AF60715DF}" destId="{B7F0D69D-A348-4A52-B660-5099568F161F}" srcOrd="0" destOrd="0" presId="urn:microsoft.com/office/officeart/2005/8/layout/lProcess2"/>
    <dgm:cxn modelId="{BD00094C-F381-4B0C-86F8-C7C7471AB540}" type="presOf" srcId="{6F8CDA84-2341-4FA6-8CAD-6082BCDD9F43}" destId="{0303610B-66A1-44CA-ABBA-02E455FCF2D5}" srcOrd="0" destOrd="0" presId="urn:microsoft.com/office/officeart/2005/8/layout/lProcess2"/>
    <dgm:cxn modelId="{42F3AF6C-33E2-4699-809F-EB99E3C43E2C}" srcId="{D68318B3-AB99-4844-897F-E50AF60715DF}" destId="{495A4680-B475-401E-B147-EE6EA58B6E15}" srcOrd="1" destOrd="0" parTransId="{76E24285-B403-4273-88E3-743974EE10A1}" sibTransId="{D2284963-6E29-4C9A-B558-476FE70F1D93}"/>
    <dgm:cxn modelId="{C7204475-1784-4B02-A844-E2EDD39A60F3}" srcId="{AA903D23-1B23-41A5-B40C-FAEA90176A00}" destId="{993CF243-4B0A-4716-B585-FD6887A50BB0}" srcOrd="0" destOrd="0" parTransId="{D3C5CD84-5B31-4F76-99DD-CE198B802BC1}" sibTransId="{B10BC84D-1031-4025-AD07-C71B64DA5109}"/>
    <dgm:cxn modelId="{E2A89977-6553-4CE2-A23C-3B7F8CF66C7F}" type="presOf" srcId="{1E459156-1FA2-4D11-8613-466BA8E8AAB4}" destId="{30FE8DEF-517B-42FB-9D2A-818C69086355}" srcOrd="0" destOrd="0" presId="urn:microsoft.com/office/officeart/2005/8/layout/lProcess2"/>
    <dgm:cxn modelId="{ACA3467A-03B6-4217-AC0C-4981634DEDD6}" srcId="{0EF70B18-B95B-4F50-9F2C-3401C3F4C74A}" destId="{67F55F0E-3CEE-4661-9251-E31360732EA9}" srcOrd="0" destOrd="0" parTransId="{2BE7C94E-E312-4943-B0A8-FA7FE4D12965}" sibTransId="{2AB0BEEC-5E98-4273-8934-1038B3D4DE91}"/>
    <dgm:cxn modelId="{E45C6E82-7E2F-4ED6-9529-0A2B22A00A00}" type="presOf" srcId="{6923CB82-B4A4-4966-A0B7-B37D510D712F}" destId="{DBC2BE6A-8B8D-4A12-ADF1-B7E5B6D5D5D2}" srcOrd="0" destOrd="0" presId="urn:microsoft.com/office/officeart/2005/8/layout/lProcess2"/>
    <dgm:cxn modelId="{5AC97488-9F51-44FE-84ED-4A9F7343FC66}" type="presOf" srcId="{993CF243-4B0A-4716-B585-FD6887A50BB0}" destId="{151A59E0-CDD1-44DB-90DC-E2AF10B5AB23}" srcOrd="0" destOrd="0" presId="urn:microsoft.com/office/officeart/2005/8/layout/lProcess2"/>
    <dgm:cxn modelId="{931C9D88-C9AA-441E-A6C8-A2A659576D87}" srcId="{09572264-7BEF-4F0A-889E-9309C3A82FBA}" destId="{AA903D23-1B23-41A5-B40C-FAEA90176A00}" srcOrd="0" destOrd="0" parTransId="{8E0C2AD9-59C1-4299-AA59-33DDE9F7E7BB}" sibTransId="{6C497858-A992-4FB5-BD2E-08B905833D9E}"/>
    <dgm:cxn modelId="{7A2CBF8F-64CC-47F6-80A6-2160B6ED17B1}" srcId="{09572264-7BEF-4F0A-889E-9309C3A82FBA}" destId="{0EF70B18-B95B-4F50-9F2C-3401C3F4C74A}" srcOrd="1" destOrd="0" parTransId="{8AD51C1E-D075-4454-A409-BED8299A8253}" sibTransId="{F8AA84AE-7E20-42CC-980F-CC484F1F380C}"/>
    <dgm:cxn modelId="{7DEEF698-7190-4510-AA25-F3BD15B07D35}" srcId="{0EF70B18-B95B-4F50-9F2C-3401C3F4C74A}" destId="{16DC1AA4-4A35-4842-B08A-14376DB07EC6}" srcOrd="1" destOrd="0" parTransId="{2A787E87-7D88-44A9-A1C6-761D36587D5C}" sibTransId="{34934282-D241-4C4C-912F-CF81A2E6CC60}"/>
    <dgm:cxn modelId="{ED29609A-4C06-444B-9E8E-BE7ADAE5DAAD}" type="presOf" srcId="{0EF70B18-B95B-4F50-9F2C-3401C3F4C74A}" destId="{B3645228-97C7-44E3-83F8-13B41B9E2B09}" srcOrd="0" destOrd="0" presId="urn:microsoft.com/office/officeart/2005/8/layout/lProcess2"/>
    <dgm:cxn modelId="{D5311CA4-1CA5-4C2B-A784-A8BD56CE45CF}" srcId="{1E459156-1FA2-4D11-8613-466BA8E8AAB4}" destId="{0D080569-EF27-42FC-BEDA-950B64C951DA}" srcOrd="1" destOrd="0" parTransId="{211AB81B-53C3-4FD7-81B8-DE757AA16695}" sibTransId="{042E524D-A0CC-40C1-8384-AFCF772CCA2F}"/>
    <dgm:cxn modelId="{2FA336A6-30B8-4D08-B2C2-669C803D1D08}" type="presOf" srcId="{80BEF642-010B-41A8-ACF5-9EDEB157104C}" destId="{C9AD90BA-2287-4053-8BF7-ECA6AABCB2FB}" srcOrd="0" destOrd="0" presId="urn:microsoft.com/office/officeart/2005/8/layout/lProcess2"/>
    <dgm:cxn modelId="{1FA375AB-79D0-4AF0-8E7D-D3D3B3471E26}" srcId="{09572264-7BEF-4F0A-889E-9309C3A82FBA}" destId="{1E459156-1FA2-4D11-8613-466BA8E8AAB4}" srcOrd="3" destOrd="0" parTransId="{99C09D8A-E28F-4B8A-A7C4-C2B099E0F86F}" sibTransId="{BA46672E-3F1B-4FEE-A03D-C35FF8ACECCF}"/>
    <dgm:cxn modelId="{1FFDBCB2-A907-404E-A8E7-B5C94923B7BA}" type="presOf" srcId="{16DC1AA4-4A35-4842-B08A-14376DB07EC6}" destId="{1C00F16B-271D-41CD-B60E-26C69932DBFE}" srcOrd="0" destOrd="0" presId="urn:microsoft.com/office/officeart/2005/8/layout/lProcess2"/>
    <dgm:cxn modelId="{DA07AFC0-E9EB-423B-9A15-46321D3BCD2A}" srcId="{09572264-7BEF-4F0A-889E-9309C3A82FBA}" destId="{D68318B3-AB99-4844-897F-E50AF60715DF}" srcOrd="4" destOrd="0" parTransId="{42AE123B-0DAA-41A3-9403-439DC77EA2EF}" sibTransId="{DAF35155-8055-4716-A034-84F092E8ED26}"/>
    <dgm:cxn modelId="{7AE1BFC4-3EF2-44E2-8FC2-42EAE97E2AFE}" type="presOf" srcId="{AA903D23-1B23-41A5-B40C-FAEA90176A00}" destId="{39843B90-B6BD-44FF-BAEF-D4CA1D6C3E02}" srcOrd="0" destOrd="0" presId="urn:microsoft.com/office/officeart/2005/8/layout/lProcess2"/>
    <dgm:cxn modelId="{87394CD0-B04D-4AA6-9EC9-B5C9E0680DC9}" type="presOf" srcId="{EBA25E36-55A7-4471-8728-7132D7950BE9}" destId="{FE4BA60B-3BBB-4374-8D17-89B3F3D12EC6}" srcOrd="1" destOrd="0" presId="urn:microsoft.com/office/officeart/2005/8/layout/lProcess2"/>
    <dgm:cxn modelId="{CD23B5D2-27D2-445F-9C74-80D17AED4C4E}" type="presOf" srcId="{EBA25E36-55A7-4471-8728-7132D7950BE9}" destId="{196101A6-EB77-4BD0-AD36-BDC4204BB938}" srcOrd="0" destOrd="0" presId="urn:microsoft.com/office/officeart/2005/8/layout/lProcess2"/>
    <dgm:cxn modelId="{D6EDE7D3-1868-439F-8D56-FEC03DB8D37C}" type="presOf" srcId="{8619D64B-00B2-4F17-8219-EB6E1B9E0342}" destId="{70B33C94-F8EF-454A-A0CB-9EB6D8EFE1B4}" srcOrd="0" destOrd="0" presId="urn:microsoft.com/office/officeart/2005/8/layout/lProcess2"/>
    <dgm:cxn modelId="{0ACC45D4-0C12-41F7-8CFF-8F5C67985C35}" srcId="{09572264-7BEF-4F0A-889E-9309C3A82FBA}" destId="{EBA25E36-55A7-4471-8728-7132D7950BE9}" srcOrd="2" destOrd="0" parTransId="{A77C9172-158D-4828-928B-ADB8F6784E51}" sibTransId="{545EB7CE-1CC9-420E-8264-159791693F23}"/>
    <dgm:cxn modelId="{CAD298D8-37FF-4D07-A3E0-78727AEB77AD}" type="presOf" srcId="{0EF70B18-B95B-4F50-9F2C-3401C3F4C74A}" destId="{4D1487BA-07E3-4DE0-84A9-07F0862003BA}" srcOrd="1" destOrd="0" presId="urn:microsoft.com/office/officeart/2005/8/layout/lProcess2"/>
    <dgm:cxn modelId="{7C0F67D9-FF22-4F07-9080-9984B6F57759}" type="presOf" srcId="{1E459156-1FA2-4D11-8613-466BA8E8AAB4}" destId="{9842C913-61EA-444A-9168-17F8FAAAC867}" srcOrd="1" destOrd="0" presId="urn:microsoft.com/office/officeart/2005/8/layout/lProcess2"/>
    <dgm:cxn modelId="{891114ED-D749-4E31-8619-3E720E2C53BD}" type="presOf" srcId="{09572264-7BEF-4F0A-889E-9309C3A82FBA}" destId="{996E9D57-42DE-48BB-BABF-FAF3E511A381}" srcOrd="0" destOrd="0" presId="urn:microsoft.com/office/officeart/2005/8/layout/lProcess2"/>
    <dgm:cxn modelId="{3E8B8CF4-4D4C-4AA6-A97D-ACBCA82DD534}" srcId="{1E459156-1FA2-4D11-8613-466BA8E8AAB4}" destId="{6923CB82-B4A4-4966-A0B7-B37D510D712F}" srcOrd="0" destOrd="0" parTransId="{AAE3BC25-AB97-4CF5-AFCE-34D02EC80118}" sibTransId="{94147FAD-896F-4F82-B639-B613EBABBB38}"/>
    <dgm:cxn modelId="{5690D8F5-92BC-4318-B82C-8E3283B7F6B4}" srcId="{D68318B3-AB99-4844-897F-E50AF60715DF}" destId="{80BEF642-010B-41A8-ACF5-9EDEB157104C}" srcOrd="0" destOrd="0" parTransId="{3D3757CD-DC71-4D08-9A67-1FFCAAA2E154}" sibTransId="{BFB963A4-2154-4E10-985B-D074A9BA1FAE}"/>
    <dgm:cxn modelId="{04B102FD-3700-4B00-920C-B12F90BC8EE8}" type="presOf" srcId="{D68318B3-AB99-4844-897F-E50AF60715DF}" destId="{4519E98A-0C29-420A-BEE3-0601F59DAE5D}" srcOrd="1" destOrd="0" presId="urn:microsoft.com/office/officeart/2005/8/layout/lProcess2"/>
    <dgm:cxn modelId="{6203F79E-28BB-4CC5-BCB4-6D7647961B85}" type="presParOf" srcId="{996E9D57-42DE-48BB-BABF-FAF3E511A381}" destId="{67770442-FF63-457F-A41F-9AE79C452C2B}" srcOrd="0" destOrd="0" presId="urn:microsoft.com/office/officeart/2005/8/layout/lProcess2"/>
    <dgm:cxn modelId="{73C2DE40-7DD5-41CF-8FF3-AA91D2CEA51A}" type="presParOf" srcId="{67770442-FF63-457F-A41F-9AE79C452C2B}" destId="{39843B90-B6BD-44FF-BAEF-D4CA1D6C3E02}" srcOrd="0" destOrd="0" presId="urn:microsoft.com/office/officeart/2005/8/layout/lProcess2"/>
    <dgm:cxn modelId="{1E6878E8-6678-4BDD-AD21-E9F9A7747E7E}" type="presParOf" srcId="{67770442-FF63-457F-A41F-9AE79C452C2B}" destId="{A93E5014-0C0B-431D-A57E-77CCA3F91014}" srcOrd="1" destOrd="0" presId="urn:microsoft.com/office/officeart/2005/8/layout/lProcess2"/>
    <dgm:cxn modelId="{F633AFD5-7C2C-47EE-9AC1-BBF352649A7D}" type="presParOf" srcId="{67770442-FF63-457F-A41F-9AE79C452C2B}" destId="{DEDA4858-3E0D-4E34-9897-783769A0CDD9}" srcOrd="2" destOrd="0" presId="urn:microsoft.com/office/officeart/2005/8/layout/lProcess2"/>
    <dgm:cxn modelId="{B4893727-FB05-4E0F-BD70-C3B3318272B6}" type="presParOf" srcId="{DEDA4858-3E0D-4E34-9897-783769A0CDD9}" destId="{FD63B5FE-968F-41F1-8A0B-2DA78D4B9D91}" srcOrd="0" destOrd="0" presId="urn:microsoft.com/office/officeart/2005/8/layout/lProcess2"/>
    <dgm:cxn modelId="{660EE7B5-A5B2-4C23-A956-C1BFE898B84D}" type="presParOf" srcId="{FD63B5FE-968F-41F1-8A0B-2DA78D4B9D91}" destId="{151A59E0-CDD1-44DB-90DC-E2AF10B5AB23}" srcOrd="0" destOrd="0" presId="urn:microsoft.com/office/officeart/2005/8/layout/lProcess2"/>
    <dgm:cxn modelId="{AE9235D7-9BFA-4762-A11D-06058602F820}" type="presParOf" srcId="{FD63B5FE-968F-41F1-8A0B-2DA78D4B9D91}" destId="{5B2A1771-E9D7-49AA-AA1D-018697EA0E33}" srcOrd="1" destOrd="0" presId="urn:microsoft.com/office/officeart/2005/8/layout/lProcess2"/>
    <dgm:cxn modelId="{3A499CA3-0603-46FB-B59F-59C97DF6FD36}" type="presParOf" srcId="{FD63B5FE-968F-41F1-8A0B-2DA78D4B9D91}" destId="{0303610B-66A1-44CA-ABBA-02E455FCF2D5}" srcOrd="2" destOrd="0" presId="urn:microsoft.com/office/officeart/2005/8/layout/lProcess2"/>
    <dgm:cxn modelId="{9217FD20-4C7F-4141-BD36-66D45AB6B445}" type="presParOf" srcId="{996E9D57-42DE-48BB-BABF-FAF3E511A381}" destId="{0270D621-D954-4C64-88A9-0C1B6F9204D0}" srcOrd="1" destOrd="0" presId="urn:microsoft.com/office/officeart/2005/8/layout/lProcess2"/>
    <dgm:cxn modelId="{69F867C3-0EEB-4B65-B059-1B008FB52F05}" type="presParOf" srcId="{996E9D57-42DE-48BB-BABF-FAF3E511A381}" destId="{8C7F3E2F-69BE-4F38-80DC-6E5292A001C5}" srcOrd="2" destOrd="0" presId="urn:microsoft.com/office/officeart/2005/8/layout/lProcess2"/>
    <dgm:cxn modelId="{1807EA7F-FC51-4C44-B7EA-8A9C94322CB5}" type="presParOf" srcId="{8C7F3E2F-69BE-4F38-80DC-6E5292A001C5}" destId="{B3645228-97C7-44E3-83F8-13B41B9E2B09}" srcOrd="0" destOrd="0" presId="urn:microsoft.com/office/officeart/2005/8/layout/lProcess2"/>
    <dgm:cxn modelId="{ECF0A68F-3365-428A-BD1F-40F0786E586A}" type="presParOf" srcId="{8C7F3E2F-69BE-4F38-80DC-6E5292A001C5}" destId="{4D1487BA-07E3-4DE0-84A9-07F0862003BA}" srcOrd="1" destOrd="0" presId="urn:microsoft.com/office/officeart/2005/8/layout/lProcess2"/>
    <dgm:cxn modelId="{8F71F51D-6CC4-4975-8EB2-096AC09FA2E3}" type="presParOf" srcId="{8C7F3E2F-69BE-4F38-80DC-6E5292A001C5}" destId="{8C040452-104D-437C-9832-F36660783BC8}" srcOrd="2" destOrd="0" presId="urn:microsoft.com/office/officeart/2005/8/layout/lProcess2"/>
    <dgm:cxn modelId="{E23C9372-86D7-488F-BC68-6E8613F5E7F8}" type="presParOf" srcId="{8C040452-104D-437C-9832-F36660783BC8}" destId="{6AE09D01-C54B-4A12-92FB-2A0271AEB336}" srcOrd="0" destOrd="0" presId="urn:microsoft.com/office/officeart/2005/8/layout/lProcess2"/>
    <dgm:cxn modelId="{06D0BF5D-3C0E-405C-A396-FF7BF3307558}" type="presParOf" srcId="{6AE09D01-C54B-4A12-92FB-2A0271AEB336}" destId="{7F7F34D3-32EA-4485-8E19-E2B19E7B5867}" srcOrd="0" destOrd="0" presId="urn:microsoft.com/office/officeart/2005/8/layout/lProcess2"/>
    <dgm:cxn modelId="{66737511-8BFE-4E2E-A97E-8934BCA80499}" type="presParOf" srcId="{6AE09D01-C54B-4A12-92FB-2A0271AEB336}" destId="{7F5AB3D7-808C-434D-9980-33E8DB5DA00F}" srcOrd="1" destOrd="0" presId="urn:microsoft.com/office/officeart/2005/8/layout/lProcess2"/>
    <dgm:cxn modelId="{ABF607EA-4BB2-48F1-AC9E-F91DD23DDE9D}" type="presParOf" srcId="{6AE09D01-C54B-4A12-92FB-2A0271AEB336}" destId="{1C00F16B-271D-41CD-B60E-26C69932DBFE}" srcOrd="2" destOrd="0" presId="urn:microsoft.com/office/officeart/2005/8/layout/lProcess2"/>
    <dgm:cxn modelId="{CB736567-EE76-4B2C-BAA4-3B860D510DEA}" type="presParOf" srcId="{996E9D57-42DE-48BB-BABF-FAF3E511A381}" destId="{9E64C437-3FC3-4037-8E7E-047F31BA9622}" srcOrd="3" destOrd="0" presId="urn:microsoft.com/office/officeart/2005/8/layout/lProcess2"/>
    <dgm:cxn modelId="{9CFBDCDF-1699-4828-A92C-19982C3E8B21}" type="presParOf" srcId="{996E9D57-42DE-48BB-BABF-FAF3E511A381}" destId="{58BACB3F-E576-4F6D-AA20-2C8ED5A16C1E}" srcOrd="4" destOrd="0" presId="urn:microsoft.com/office/officeart/2005/8/layout/lProcess2"/>
    <dgm:cxn modelId="{27BB1399-D1EB-4961-9E82-F9CD5B3D0336}" type="presParOf" srcId="{58BACB3F-E576-4F6D-AA20-2C8ED5A16C1E}" destId="{196101A6-EB77-4BD0-AD36-BDC4204BB938}" srcOrd="0" destOrd="0" presId="urn:microsoft.com/office/officeart/2005/8/layout/lProcess2"/>
    <dgm:cxn modelId="{9D50A9D6-DDF4-4C90-8B44-3AB902B6A335}" type="presParOf" srcId="{58BACB3F-E576-4F6D-AA20-2C8ED5A16C1E}" destId="{FE4BA60B-3BBB-4374-8D17-89B3F3D12EC6}" srcOrd="1" destOrd="0" presId="urn:microsoft.com/office/officeart/2005/8/layout/lProcess2"/>
    <dgm:cxn modelId="{FBEF2B0E-725B-4C01-8510-96011365B089}" type="presParOf" srcId="{58BACB3F-E576-4F6D-AA20-2C8ED5A16C1E}" destId="{403612BD-2D3D-4B7D-ABE2-E9BE7F56D221}" srcOrd="2" destOrd="0" presId="urn:microsoft.com/office/officeart/2005/8/layout/lProcess2"/>
    <dgm:cxn modelId="{46EDE0BA-B8FA-43F7-8826-83C23E051B5A}" type="presParOf" srcId="{403612BD-2D3D-4B7D-ABE2-E9BE7F56D221}" destId="{B616765A-BE92-4FA0-88BC-CF82F3CBF733}" srcOrd="0" destOrd="0" presId="urn:microsoft.com/office/officeart/2005/8/layout/lProcess2"/>
    <dgm:cxn modelId="{CD0F16E6-4941-498C-8ECD-60CFB0B12CED}" type="presParOf" srcId="{B616765A-BE92-4FA0-88BC-CF82F3CBF733}" destId="{70B33C94-F8EF-454A-A0CB-9EB6D8EFE1B4}" srcOrd="0" destOrd="0" presId="urn:microsoft.com/office/officeart/2005/8/layout/lProcess2"/>
    <dgm:cxn modelId="{73B948FB-2434-4848-A824-2C450C99820D}" type="presParOf" srcId="{B616765A-BE92-4FA0-88BC-CF82F3CBF733}" destId="{33F54775-E4D1-4224-8364-E144E58158BC}" srcOrd="1" destOrd="0" presId="urn:microsoft.com/office/officeart/2005/8/layout/lProcess2"/>
    <dgm:cxn modelId="{C7EC4842-6E90-4556-B69C-AD20C0B68CC3}" type="presParOf" srcId="{B616765A-BE92-4FA0-88BC-CF82F3CBF733}" destId="{D157D1B7-986A-4AD5-8FD2-EA540035BA03}" srcOrd="2" destOrd="0" presId="urn:microsoft.com/office/officeart/2005/8/layout/lProcess2"/>
    <dgm:cxn modelId="{D0F37153-32B7-4DAF-B2B2-853C42C560E6}" type="presParOf" srcId="{996E9D57-42DE-48BB-BABF-FAF3E511A381}" destId="{6C8D4A0C-E7C5-4BDD-808A-CB2201A9BE7B}" srcOrd="5" destOrd="0" presId="urn:microsoft.com/office/officeart/2005/8/layout/lProcess2"/>
    <dgm:cxn modelId="{463A0F16-8604-4664-B2E3-BAE26BA1D4BA}" type="presParOf" srcId="{996E9D57-42DE-48BB-BABF-FAF3E511A381}" destId="{584EFEDE-5B61-477F-9AF7-A2CE85AE8951}" srcOrd="6" destOrd="0" presId="urn:microsoft.com/office/officeart/2005/8/layout/lProcess2"/>
    <dgm:cxn modelId="{11A33F70-D366-4F22-91BC-84037AE17853}" type="presParOf" srcId="{584EFEDE-5B61-477F-9AF7-A2CE85AE8951}" destId="{30FE8DEF-517B-42FB-9D2A-818C69086355}" srcOrd="0" destOrd="0" presId="urn:microsoft.com/office/officeart/2005/8/layout/lProcess2"/>
    <dgm:cxn modelId="{C3365057-0F7D-453E-8256-9669FC615C7A}" type="presParOf" srcId="{584EFEDE-5B61-477F-9AF7-A2CE85AE8951}" destId="{9842C913-61EA-444A-9168-17F8FAAAC867}" srcOrd="1" destOrd="0" presId="urn:microsoft.com/office/officeart/2005/8/layout/lProcess2"/>
    <dgm:cxn modelId="{0F830CAD-1307-4D81-881F-D81FD097BCFF}" type="presParOf" srcId="{584EFEDE-5B61-477F-9AF7-A2CE85AE8951}" destId="{15C6CA16-1BDE-4F5C-BE37-025ACCC330C9}" srcOrd="2" destOrd="0" presId="urn:microsoft.com/office/officeart/2005/8/layout/lProcess2"/>
    <dgm:cxn modelId="{B1A8CB60-BBA9-4A34-A52B-2C546B0BCD3E}" type="presParOf" srcId="{15C6CA16-1BDE-4F5C-BE37-025ACCC330C9}" destId="{0F3638BD-19AD-499E-AEB5-C84A1C7FE050}" srcOrd="0" destOrd="0" presId="urn:microsoft.com/office/officeart/2005/8/layout/lProcess2"/>
    <dgm:cxn modelId="{9B814FF3-28D8-4EBD-83FD-8EA5DF918375}" type="presParOf" srcId="{0F3638BD-19AD-499E-AEB5-C84A1C7FE050}" destId="{DBC2BE6A-8B8D-4A12-ADF1-B7E5B6D5D5D2}" srcOrd="0" destOrd="0" presId="urn:microsoft.com/office/officeart/2005/8/layout/lProcess2"/>
    <dgm:cxn modelId="{B3C22265-F00F-4665-B0C2-94F49B77C363}" type="presParOf" srcId="{0F3638BD-19AD-499E-AEB5-C84A1C7FE050}" destId="{A2F3D4F0-422B-44EB-9C11-F8CF4D63B968}" srcOrd="1" destOrd="0" presId="urn:microsoft.com/office/officeart/2005/8/layout/lProcess2"/>
    <dgm:cxn modelId="{8043B5B9-A39C-4C09-8342-E577604B1F95}" type="presParOf" srcId="{0F3638BD-19AD-499E-AEB5-C84A1C7FE050}" destId="{75B645BB-79AB-40FC-80B1-64966FC0C355}" srcOrd="2" destOrd="0" presId="urn:microsoft.com/office/officeart/2005/8/layout/lProcess2"/>
    <dgm:cxn modelId="{0C8BCB63-4863-40EC-A5B7-A4D89C20C2D3}" type="presParOf" srcId="{996E9D57-42DE-48BB-BABF-FAF3E511A381}" destId="{CE09054E-23A2-409A-8D75-F2DD1F9DEC59}" srcOrd="7" destOrd="0" presId="urn:microsoft.com/office/officeart/2005/8/layout/lProcess2"/>
    <dgm:cxn modelId="{7AE30584-A243-41A5-89BE-5D5010D87644}" type="presParOf" srcId="{996E9D57-42DE-48BB-BABF-FAF3E511A381}" destId="{3958280F-A229-429F-96BE-CABE5C5BD92A}" srcOrd="8" destOrd="0" presId="urn:microsoft.com/office/officeart/2005/8/layout/lProcess2"/>
    <dgm:cxn modelId="{49986B36-0AEA-476F-B13C-90177E6B918E}" type="presParOf" srcId="{3958280F-A229-429F-96BE-CABE5C5BD92A}" destId="{B7F0D69D-A348-4A52-B660-5099568F161F}" srcOrd="0" destOrd="0" presId="urn:microsoft.com/office/officeart/2005/8/layout/lProcess2"/>
    <dgm:cxn modelId="{557F89ED-7833-4FA0-BF2E-686AC59DF59F}" type="presParOf" srcId="{3958280F-A229-429F-96BE-CABE5C5BD92A}" destId="{4519E98A-0C29-420A-BEE3-0601F59DAE5D}" srcOrd="1" destOrd="0" presId="urn:microsoft.com/office/officeart/2005/8/layout/lProcess2"/>
    <dgm:cxn modelId="{7E86E7C2-2701-4001-BF49-D8019C972752}" type="presParOf" srcId="{3958280F-A229-429F-96BE-CABE5C5BD92A}" destId="{B6B99AB4-BDCB-4F4E-845A-CD20F6A15A8C}" srcOrd="2" destOrd="0" presId="urn:microsoft.com/office/officeart/2005/8/layout/lProcess2"/>
    <dgm:cxn modelId="{33FCF072-BAC6-42B9-AC23-954544B56B4A}" type="presParOf" srcId="{B6B99AB4-BDCB-4F4E-845A-CD20F6A15A8C}" destId="{0B0E14B8-7EE3-4DB9-9446-86A8169C7DE7}" srcOrd="0" destOrd="0" presId="urn:microsoft.com/office/officeart/2005/8/layout/lProcess2"/>
    <dgm:cxn modelId="{9B5DA6C2-66F2-4E9D-BAB7-11953ADC39F6}" type="presParOf" srcId="{0B0E14B8-7EE3-4DB9-9446-86A8169C7DE7}" destId="{C9AD90BA-2287-4053-8BF7-ECA6AABCB2FB}" srcOrd="0" destOrd="0" presId="urn:microsoft.com/office/officeart/2005/8/layout/lProcess2"/>
    <dgm:cxn modelId="{1AD4365D-A492-4F7C-99EA-6B28AEE5AC4A}" type="presParOf" srcId="{0B0E14B8-7EE3-4DB9-9446-86A8169C7DE7}" destId="{68F7741B-3546-4CC8-8DCD-E492C893A1D1}" srcOrd="1" destOrd="0" presId="urn:microsoft.com/office/officeart/2005/8/layout/lProcess2"/>
    <dgm:cxn modelId="{0BE6EA50-94A1-4C50-B236-F9961F7D9778}" type="presParOf" srcId="{0B0E14B8-7EE3-4DB9-9446-86A8169C7DE7}" destId="{1E887DEA-1FDA-45A0-8946-865B6B555A27}" srcOrd="2"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1CA670-9E6C-4244-9386-3480995CC0C6}"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IN"/>
        </a:p>
      </dgm:t>
    </dgm:pt>
    <dgm:pt modelId="{ECD52D7E-62B7-4825-A65F-EA3CA3EADB58}">
      <dgm:prSet/>
      <dgm:spPr/>
      <dgm:t>
        <a:bodyPr/>
        <a:lstStyle/>
        <a:p>
          <a:r>
            <a:rPr lang="en-US" b="1" i="0" baseline="0"/>
            <a:t>Aim of the Study</a:t>
          </a:r>
          <a:r>
            <a:rPr lang="en-US" b="0" i="0" baseline="0"/>
            <a:t> </a:t>
          </a:r>
          <a:endParaRPr lang="en-IN"/>
        </a:p>
      </dgm:t>
    </dgm:pt>
    <dgm:pt modelId="{DA9A581C-25EE-4662-B00A-E883A94F4B93}" type="parTrans" cxnId="{AD66276B-1402-4B89-AEFB-7AAF0C4E6918}">
      <dgm:prSet/>
      <dgm:spPr/>
      <dgm:t>
        <a:bodyPr/>
        <a:lstStyle/>
        <a:p>
          <a:endParaRPr lang="en-IN"/>
        </a:p>
      </dgm:t>
    </dgm:pt>
    <dgm:pt modelId="{31570B65-F85F-4F28-A6B5-0CE0F261E2C2}" type="sibTrans" cxnId="{AD66276B-1402-4B89-AEFB-7AAF0C4E6918}">
      <dgm:prSet/>
      <dgm:spPr/>
      <dgm:t>
        <a:bodyPr/>
        <a:lstStyle/>
        <a:p>
          <a:endParaRPr lang="en-IN"/>
        </a:p>
      </dgm:t>
    </dgm:pt>
    <dgm:pt modelId="{182FF42F-AF53-46E5-AA6F-7BA149E3F6A7}">
      <dgm:prSet/>
      <dgm:spPr/>
      <dgm:t>
        <a:bodyPr/>
        <a:lstStyle/>
        <a:p>
          <a:r>
            <a:rPr lang="en-US" b="0" i="0" baseline="0"/>
            <a:t>Develop and evaluate machine learning models </a:t>
          </a:r>
          <a:endParaRPr lang="en-IN"/>
        </a:p>
      </dgm:t>
    </dgm:pt>
    <dgm:pt modelId="{1FDA2B6E-B5A2-494D-AD18-B90FED8CFFEB}" type="parTrans" cxnId="{759EA69D-4DC5-4459-86D5-365B4DF0BC82}">
      <dgm:prSet/>
      <dgm:spPr/>
      <dgm:t>
        <a:bodyPr/>
        <a:lstStyle/>
        <a:p>
          <a:endParaRPr lang="en-IN"/>
        </a:p>
      </dgm:t>
    </dgm:pt>
    <dgm:pt modelId="{0DB9F5C8-A639-4E47-A735-D25CA434650D}" type="sibTrans" cxnId="{759EA69D-4DC5-4459-86D5-365B4DF0BC82}">
      <dgm:prSet/>
      <dgm:spPr/>
      <dgm:t>
        <a:bodyPr/>
        <a:lstStyle/>
        <a:p>
          <a:endParaRPr lang="en-IN"/>
        </a:p>
      </dgm:t>
    </dgm:pt>
    <dgm:pt modelId="{B6361EA6-C416-4DF2-A626-0BFD41BA3EFF}">
      <dgm:prSet/>
      <dgm:spPr/>
      <dgm:t>
        <a:bodyPr/>
        <a:lstStyle/>
        <a:p>
          <a:r>
            <a:rPr lang="en-US" b="0" i="0" baseline="0"/>
            <a:t>Predict hospital readmission using EHR data </a:t>
          </a:r>
          <a:endParaRPr lang="en-IN"/>
        </a:p>
      </dgm:t>
    </dgm:pt>
    <dgm:pt modelId="{B8EEB3BD-3929-478D-A8DD-A650048235D6}" type="parTrans" cxnId="{9F6C6D26-50E4-4B8C-9EEA-E82184511A5B}">
      <dgm:prSet/>
      <dgm:spPr/>
      <dgm:t>
        <a:bodyPr/>
        <a:lstStyle/>
        <a:p>
          <a:endParaRPr lang="en-IN"/>
        </a:p>
      </dgm:t>
    </dgm:pt>
    <dgm:pt modelId="{F88E345E-2617-4815-B58F-807E5F9EEF29}" type="sibTrans" cxnId="{9F6C6D26-50E4-4B8C-9EEA-E82184511A5B}">
      <dgm:prSet/>
      <dgm:spPr/>
      <dgm:t>
        <a:bodyPr/>
        <a:lstStyle/>
        <a:p>
          <a:endParaRPr lang="en-IN"/>
        </a:p>
      </dgm:t>
    </dgm:pt>
    <dgm:pt modelId="{2010ED63-2FF4-4D8C-BA05-4A6B5D56A365}">
      <dgm:prSet/>
      <dgm:spPr/>
      <dgm:t>
        <a:bodyPr/>
        <a:lstStyle/>
        <a:p>
          <a:r>
            <a:rPr lang="en-US" b="0" i="0" baseline="0" dirty="0"/>
            <a:t>Support data-driven healthcare decision-making </a:t>
          </a:r>
          <a:endParaRPr lang="en-IN" dirty="0"/>
        </a:p>
      </dgm:t>
    </dgm:pt>
    <dgm:pt modelId="{FE3D8259-8B27-4BC1-A383-BF3C1CAC0B94}" type="parTrans" cxnId="{1E07D47E-C758-414A-964E-49212FF3362F}">
      <dgm:prSet/>
      <dgm:spPr/>
      <dgm:t>
        <a:bodyPr/>
        <a:lstStyle/>
        <a:p>
          <a:endParaRPr lang="en-IN"/>
        </a:p>
      </dgm:t>
    </dgm:pt>
    <dgm:pt modelId="{B27CFEBB-5A90-4599-9687-C7F8379E24B2}" type="sibTrans" cxnId="{1E07D47E-C758-414A-964E-49212FF3362F}">
      <dgm:prSet/>
      <dgm:spPr/>
      <dgm:t>
        <a:bodyPr/>
        <a:lstStyle/>
        <a:p>
          <a:endParaRPr lang="en-IN"/>
        </a:p>
      </dgm:t>
    </dgm:pt>
    <dgm:pt modelId="{F9461D1A-0878-448A-894A-10DE2D14C97B}" type="pres">
      <dgm:prSet presAssocID="{681CA670-9E6C-4244-9386-3480995CC0C6}" presName="linear" presStyleCnt="0">
        <dgm:presLayoutVars>
          <dgm:dir/>
          <dgm:animLvl val="lvl"/>
          <dgm:resizeHandles val="exact"/>
        </dgm:presLayoutVars>
      </dgm:prSet>
      <dgm:spPr/>
    </dgm:pt>
    <dgm:pt modelId="{657CC8EC-6C7F-4644-A55E-7069CF997DB6}" type="pres">
      <dgm:prSet presAssocID="{ECD52D7E-62B7-4825-A65F-EA3CA3EADB58}" presName="parentLin" presStyleCnt="0"/>
      <dgm:spPr/>
    </dgm:pt>
    <dgm:pt modelId="{51E4456E-00F9-4EBD-ADBF-189D41FD114F}" type="pres">
      <dgm:prSet presAssocID="{ECD52D7E-62B7-4825-A65F-EA3CA3EADB58}" presName="parentLeftMargin" presStyleLbl="node1" presStyleIdx="0" presStyleCnt="1"/>
      <dgm:spPr/>
    </dgm:pt>
    <dgm:pt modelId="{D469A3E2-BF73-4BF8-B2B1-16A5AC8942F1}" type="pres">
      <dgm:prSet presAssocID="{ECD52D7E-62B7-4825-A65F-EA3CA3EADB58}" presName="parentText" presStyleLbl="node1" presStyleIdx="0" presStyleCnt="1">
        <dgm:presLayoutVars>
          <dgm:chMax val="0"/>
          <dgm:bulletEnabled val="1"/>
        </dgm:presLayoutVars>
      </dgm:prSet>
      <dgm:spPr/>
    </dgm:pt>
    <dgm:pt modelId="{C1B2731E-6CD7-42D9-8AC4-339FF9EEBC16}" type="pres">
      <dgm:prSet presAssocID="{ECD52D7E-62B7-4825-A65F-EA3CA3EADB58}" presName="negativeSpace" presStyleCnt="0"/>
      <dgm:spPr/>
    </dgm:pt>
    <dgm:pt modelId="{8769F9E3-656C-453D-A5DB-8542E0674F9D}" type="pres">
      <dgm:prSet presAssocID="{ECD52D7E-62B7-4825-A65F-EA3CA3EADB58}" presName="childText" presStyleLbl="conFgAcc1" presStyleIdx="0" presStyleCnt="1">
        <dgm:presLayoutVars>
          <dgm:bulletEnabled val="1"/>
        </dgm:presLayoutVars>
      </dgm:prSet>
      <dgm:spPr/>
    </dgm:pt>
  </dgm:ptLst>
  <dgm:cxnLst>
    <dgm:cxn modelId="{D1F8CE09-C349-4DDA-956E-26D47DF66D19}" type="presOf" srcId="{182FF42F-AF53-46E5-AA6F-7BA149E3F6A7}" destId="{8769F9E3-656C-453D-A5DB-8542E0674F9D}" srcOrd="0" destOrd="0" presId="urn:microsoft.com/office/officeart/2005/8/layout/list1"/>
    <dgm:cxn modelId="{9F6C6D26-50E4-4B8C-9EEA-E82184511A5B}" srcId="{ECD52D7E-62B7-4825-A65F-EA3CA3EADB58}" destId="{B6361EA6-C416-4DF2-A626-0BFD41BA3EFF}" srcOrd="1" destOrd="0" parTransId="{B8EEB3BD-3929-478D-A8DD-A650048235D6}" sibTransId="{F88E345E-2617-4815-B58F-807E5F9EEF29}"/>
    <dgm:cxn modelId="{AD66276B-1402-4B89-AEFB-7AAF0C4E6918}" srcId="{681CA670-9E6C-4244-9386-3480995CC0C6}" destId="{ECD52D7E-62B7-4825-A65F-EA3CA3EADB58}" srcOrd="0" destOrd="0" parTransId="{DA9A581C-25EE-4662-B00A-E883A94F4B93}" sibTransId="{31570B65-F85F-4F28-A6B5-0CE0F261E2C2}"/>
    <dgm:cxn modelId="{1E07D47E-C758-414A-964E-49212FF3362F}" srcId="{ECD52D7E-62B7-4825-A65F-EA3CA3EADB58}" destId="{2010ED63-2FF4-4D8C-BA05-4A6B5D56A365}" srcOrd="2" destOrd="0" parTransId="{FE3D8259-8B27-4BC1-A383-BF3C1CAC0B94}" sibTransId="{B27CFEBB-5A90-4599-9687-C7F8379E24B2}"/>
    <dgm:cxn modelId="{D6B0BA8E-46FC-43C2-929A-A38967BDB186}" type="presOf" srcId="{ECD52D7E-62B7-4825-A65F-EA3CA3EADB58}" destId="{D469A3E2-BF73-4BF8-B2B1-16A5AC8942F1}" srcOrd="1" destOrd="0" presId="urn:microsoft.com/office/officeart/2005/8/layout/list1"/>
    <dgm:cxn modelId="{759EA69D-4DC5-4459-86D5-365B4DF0BC82}" srcId="{ECD52D7E-62B7-4825-A65F-EA3CA3EADB58}" destId="{182FF42F-AF53-46E5-AA6F-7BA149E3F6A7}" srcOrd="0" destOrd="0" parTransId="{1FDA2B6E-B5A2-494D-AD18-B90FED8CFFEB}" sibTransId="{0DB9F5C8-A639-4E47-A735-D25CA434650D}"/>
    <dgm:cxn modelId="{EBFC2EA4-F50C-4CB5-8B43-F61FB9C4AEC8}" type="presOf" srcId="{ECD52D7E-62B7-4825-A65F-EA3CA3EADB58}" destId="{51E4456E-00F9-4EBD-ADBF-189D41FD114F}" srcOrd="0" destOrd="0" presId="urn:microsoft.com/office/officeart/2005/8/layout/list1"/>
    <dgm:cxn modelId="{FA135DB3-3910-4DAD-B297-F03AFCD30764}" type="presOf" srcId="{2010ED63-2FF4-4D8C-BA05-4A6B5D56A365}" destId="{8769F9E3-656C-453D-A5DB-8542E0674F9D}" srcOrd="0" destOrd="2" presId="urn:microsoft.com/office/officeart/2005/8/layout/list1"/>
    <dgm:cxn modelId="{518C7EE9-9F2A-42B2-B5B0-CD593C0B464B}" type="presOf" srcId="{681CA670-9E6C-4244-9386-3480995CC0C6}" destId="{F9461D1A-0878-448A-894A-10DE2D14C97B}" srcOrd="0" destOrd="0" presId="urn:microsoft.com/office/officeart/2005/8/layout/list1"/>
    <dgm:cxn modelId="{749BB0F8-2092-4C28-8E0E-B1739DA1AAE9}" type="presOf" srcId="{B6361EA6-C416-4DF2-A626-0BFD41BA3EFF}" destId="{8769F9E3-656C-453D-A5DB-8542E0674F9D}" srcOrd="0" destOrd="1" presId="urn:microsoft.com/office/officeart/2005/8/layout/list1"/>
    <dgm:cxn modelId="{6876AF33-2F5A-438F-85B8-508C7983F417}" type="presParOf" srcId="{F9461D1A-0878-448A-894A-10DE2D14C97B}" destId="{657CC8EC-6C7F-4644-A55E-7069CF997DB6}" srcOrd="0" destOrd="0" presId="urn:microsoft.com/office/officeart/2005/8/layout/list1"/>
    <dgm:cxn modelId="{90942CA3-0803-428B-A020-2C97E0B84369}" type="presParOf" srcId="{657CC8EC-6C7F-4644-A55E-7069CF997DB6}" destId="{51E4456E-00F9-4EBD-ADBF-189D41FD114F}" srcOrd="0" destOrd="0" presId="urn:microsoft.com/office/officeart/2005/8/layout/list1"/>
    <dgm:cxn modelId="{30C3C314-B3ED-4E7C-89ED-213814851087}" type="presParOf" srcId="{657CC8EC-6C7F-4644-A55E-7069CF997DB6}" destId="{D469A3E2-BF73-4BF8-B2B1-16A5AC8942F1}" srcOrd="1" destOrd="0" presId="urn:microsoft.com/office/officeart/2005/8/layout/list1"/>
    <dgm:cxn modelId="{56B93F16-03AD-472E-AA5C-80E7A153B5AD}" type="presParOf" srcId="{F9461D1A-0878-448A-894A-10DE2D14C97B}" destId="{C1B2731E-6CD7-42D9-8AC4-339FF9EEBC16}" srcOrd="1" destOrd="0" presId="urn:microsoft.com/office/officeart/2005/8/layout/list1"/>
    <dgm:cxn modelId="{7E7F79E5-41AD-4970-819A-3D7EE21AD573}" type="presParOf" srcId="{F9461D1A-0878-448A-894A-10DE2D14C97B}" destId="{8769F9E3-656C-453D-A5DB-8542E0674F9D}"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0F1B9EA-5D1C-45F1-9AE9-D17D51A6E55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IN"/>
        </a:p>
      </dgm:t>
    </dgm:pt>
    <dgm:pt modelId="{BFE77FBF-6A0B-4916-8C50-B784A986E2DD}">
      <dgm:prSet/>
      <dgm:spPr/>
      <dgm:t>
        <a:bodyPr/>
        <a:lstStyle/>
        <a:p>
          <a:r>
            <a:rPr lang="en-IN" b="1"/>
            <a:t>Data Preparation</a:t>
          </a:r>
          <a:r>
            <a:rPr lang="en-IN"/>
            <a:t> </a:t>
          </a:r>
        </a:p>
      </dgm:t>
    </dgm:pt>
    <dgm:pt modelId="{50B5FBA8-9999-462E-85CC-AA7E6F8F95DB}" type="parTrans" cxnId="{14F31B82-C3C4-4D7C-BB23-B6D5C366F637}">
      <dgm:prSet/>
      <dgm:spPr/>
      <dgm:t>
        <a:bodyPr/>
        <a:lstStyle/>
        <a:p>
          <a:endParaRPr lang="en-IN"/>
        </a:p>
      </dgm:t>
    </dgm:pt>
    <dgm:pt modelId="{C21BC48B-3566-4AE2-A02E-9B4060F81003}" type="sibTrans" cxnId="{14F31B82-C3C4-4D7C-BB23-B6D5C366F637}">
      <dgm:prSet/>
      <dgm:spPr/>
      <dgm:t>
        <a:bodyPr/>
        <a:lstStyle/>
        <a:p>
          <a:endParaRPr lang="en-IN"/>
        </a:p>
      </dgm:t>
    </dgm:pt>
    <dgm:pt modelId="{5304BEDD-39F3-4AB0-9931-CBFF7D27E615}">
      <dgm:prSet/>
      <dgm:spPr/>
      <dgm:t>
        <a:bodyPr/>
        <a:lstStyle/>
        <a:p>
          <a:r>
            <a:rPr lang="en-IN"/>
            <a:t>Collect and preprocess EHR dataset </a:t>
          </a:r>
        </a:p>
      </dgm:t>
    </dgm:pt>
    <dgm:pt modelId="{7A4A9458-9C78-455D-9176-48FE4E08D44A}" type="parTrans" cxnId="{68FE69B7-81CF-4A75-BECB-B5E7BF44FE70}">
      <dgm:prSet/>
      <dgm:spPr/>
      <dgm:t>
        <a:bodyPr/>
        <a:lstStyle/>
        <a:p>
          <a:endParaRPr lang="en-IN"/>
        </a:p>
      </dgm:t>
    </dgm:pt>
    <dgm:pt modelId="{67195301-51DF-4486-9F77-DC3BD559151E}" type="sibTrans" cxnId="{68FE69B7-81CF-4A75-BECB-B5E7BF44FE70}">
      <dgm:prSet/>
      <dgm:spPr/>
      <dgm:t>
        <a:bodyPr/>
        <a:lstStyle/>
        <a:p>
          <a:endParaRPr lang="en-IN"/>
        </a:p>
      </dgm:t>
    </dgm:pt>
    <dgm:pt modelId="{C866F87E-5D03-4964-AC94-C00719B88183}">
      <dgm:prSet/>
      <dgm:spPr/>
      <dgm:t>
        <a:bodyPr/>
        <a:lstStyle/>
        <a:p>
          <a:r>
            <a:rPr lang="en-IN"/>
            <a:t>Handle missing and inconsistent data </a:t>
          </a:r>
        </a:p>
      </dgm:t>
    </dgm:pt>
    <dgm:pt modelId="{94063F58-8FC0-4E0B-A705-FA7148BE2280}" type="parTrans" cxnId="{37B7BFDE-4D14-4F07-9186-A49EBA276127}">
      <dgm:prSet/>
      <dgm:spPr/>
      <dgm:t>
        <a:bodyPr/>
        <a:lstStyle/>
        <a:p>
          <a:endParaRPr lang="en-IN"/>
        </a:p>
      </dgm:t>
    </dgm:pt>
    <dgm:pt modelId="{D35F526C-2E8A-4964-B21D-6FF96BB3AE87}" type="sibTrans" cxnId="{37B7BFDE-4D14-4F07-9186-A49EBA276127}">
      <dgm:prSet/>
      <dgm:spPr/>
      <dgm:t>
        <a:bodyPr/>
        <a:lstStyle/>
        <a:p>
          <a:endParaRPr lang="en-IN"/>
        </a:p>
      </dgm:t>
    </dgm:pt>
    <dgm:pt modelId="{74A0B56C-822E-4EA0-983B-FCB6996C3E0B}">
      <dgm:prSet/>
      <dgm:spPr/>
      <dgm:t>
        <a:bodyPr/>
        <a:lstStyle/>
        <a:p>
          <a:r>
            <a:rPr lang="en-IN" b="1"/>
            <a:t>Model Development</a:t>
          </a:r>
          <a:r>
            <a:rPr lang="en-IN"/>
            <a:t> </a:t>
          </a:r>
        </a:p>
      </dgm:t>
    </dgm:pt>
    <dgm:pt modelId="{D33A170E-805E-4F0D-AD12-42DBE9641EF5}" type="parTrans" cxnId="{B156F06B-F032-405B-B12F-191F355E1010}">
      <dgm:prSet/>
      <dgm:spPr/>
      <dgm:t>
        <a:bodyPr/>
        <a:lstStyle/>
        <a:p>
          <a:endParaRPr lang="en-IN"/>
        </a:p>
      </dgm:t>
    </dgm:pt>
    <dgm:pt modelId="{1FDA1DD6-E833-4988-9CA2-F130A117C882}" type="sibTrans" cxnId="{B156F06B-F032-405B-B12F-191F355E1010}">
      <dgm:prSet/>
      <dgm:spPr/>
      <dgm:t>
        <a:bodyPr/>
        <a:lstStyle/>
        <a:p>
          <a:endParaRPr lang="en-IN"/>
        </a:p>
      </dgm:t>
    </dgm:pt>
    <dgm:pt modelId="{BD350EAB-D492-43AD-ACE9-283D402FB493}">
      <dgm:prSet/>
      <dgm:spPr/>
      <dgm:t>
        <a:bodyPr/>
        <a:lstStyle/>
        <a:p>
          <a:r>
            <a:rPr lang="en-IN"/>
            <a:t>Implement Logistic Regression (baseline model) </a:t>
          </a:r>
        </a:p>
      </dgm:t>
    </dgm:pt>
    <dgm:pt modelId="{E9AAF438-7E54-41D1-AC90-F37C8D7F1F37}" type="parTrans" cxnId="{A9D49762-62EA-489C-9342-B2FD6F70227C}">
      <dgm:prSet/>
      <dgm:spPr/>
      <dgm:t>
        <a:bodyPr/>
        <a:lstStyle/>
        <a:p>
          <a:endParaRPr lang="en-IN"/>
        </a:p>
      </dgm:t>
    </dgm:pt>
    <dgm:pt modelId="{265D9A41-DE58-4234-B39B-B888D000BCCD}" type="sibTrans" cxnId="{A9D49762-62EA-489C-9342-B2FD6F70227C}">
      <dgm:prSet/>
      <dgm:spPr/>
      <dgm:t>
        <a:bodyPr/>
        <a:lstStyle/>
        <a:p>
          <a:endParaRPr lang="en-IN"/>
        </a:p>
      </dgm:t>
    </dgm:pt>
    <dgm:pt modelId="{8003EFD2-7DC4-4B13-B85B-2E60698F2DC5}">
      <dgm:prSet/>
      <dgm:spPr/>
      <dgm:t>
        <a:bodyPr/>
        <a:lstStyle/>
        <a:p>
          <a:r>
            <a:rPr lang="en-IN"/>
            <a:t>Apply Random Forest (ensemble model) </a:t>
          </a:r>
        </a:p>
      </dgm:t>
    </dgm:pt>
    <dgm:pt modelId="{832556B2-65E6-4EDD-94B0-3FC1418BA015}" type="parTrans" cxnId="{E40ADB1A-590A-4799-A3F1-87FAACFCB3E4}">
      <dgm:prSet/>
      <dgm:spPr/>
      <dgm:t>
        <a:bodyPr/>
        <a:lstStyle/>
        <a:p>
          <a:endParaRPr lang="en-IN"/>
        </a:p>
      </dgm:t>
    </dgm:pt>
    <dgm:pt modelId="{55E6A29C-3DFD-48C6-8692-510F6AA2839B}" type="sibTrans" cxnId="{E40ADB1A-590A-4799-A3F1-87FAACFCB3E4}">
      <dgm:prSet/>
      <dgm:spPr/>
      <dgm:t>
        <a:bodyPr/>
        <a:lstStyle/>
        <a:p>
          <a:endParaRPr lang="en-IN"/>
        </a:p>
      </dgm:t>
    </dgm:pt>
    <dgm:pt modelId="{D5336B78-FB38-4DF9-905A-19D453A3D2CD}">
      <dgm:prSet/>
      <dgm:spPr/>
      <dgm:t>
        <a:bodyPr/>
        <a:lstStyle/>
        <a:p>
          <a:r>
            <a:rPr lang="en-IN" b="1"/>
            <a:t>Model Evaluation</a:t>
          </a:r>
          <a:r>
            <a:rPr lang="en-IN"/>
            <a:t> </a:t>
          </a:r>
        </a:p>
      </dgm:t>
    </dgm:pt>
    <dgm:pt modelId="{0EFE91F4-F6AA-4F94-AC51-2DBFA2AB58B6}" type="parTrans" cxnId="{E87A4AB2-1C0F-423D-9FF1-46396553C2B0}">
      <dgm:prSet/>
      <dgm:spPr/>
      <dgm:t>
        <a:bodyPr/>
        <a:lstStyle/>
        <a:p>
          <a:endParaRPr lang="en-IN"/>
        </a:p>
      </dgm:t>
    </dgm:pt>
    <dgm:pt modelId="{D807C072-7379-4986-B402-FA6A93336B8C}" type="sibTrans" cxnId="{E87A4AB2-1C0F-423D-9FF1-46396553C2B0}">
      <dgm:prSet/>
      <dgm:spPr/>
      <dgm:t>
        <a:bodyPr/>
        <a:lstStyle/>
        <a:p>
          <a:endParaRPr lang="en-IN"/>
        </a:p>
      </dgm:t>
    </dgm:pt>
    <dgm:pt modelId="{BBE52B68-5A83-4034-A31D-BFC9E0D451CC}">
      <dgm:prSet/>
      <dgm:spPr/>
      <dgm:t>
        <a:bodyPr/>
        <a:lstStyle/>
        <a:p>
          <a:r>
            <a:rPr lang="en-IN"/>
            <a:t>Assess performance using confusion matrix and ROC-AUC </a:t>
          </a:r>
        </a:p>
      </dgm:t>
    </dgm:pt>
    <dgm:pt modelId="{1518B3CB-AB31-44B7-A3E8-836F58904FFC}" type="parTrans" cxnId="{25F39809-C168-48F0-9187-F277C8972449}">
      <dgm:prSet/>
      <dgm:spPr/>
      <dgm:t>
        <a:bodyPr/>
        <a:lstStyle/>
        <a:p>
          <a:endParaRPr lang="en-IN"/>
        </a:p>
      </dgm:t>
    </dgm:pt>
    <dgm:pt modelId="{6406372E-6535-4A11-8215-083ACF650FBD}" type="sibTrans" cxnId="{25F39809-C168-48F0-9187-F277C8972449}">
      <dgm:prSet/>
      <dgm:spPr/>
      <dgm:t>
        <a:bodyPr/>
        <a:lstStyle/>
        <a:p>
          <a:endParaRPr lang="en-IN"/>
        </a:p>
      </dgm:t>
    </dgm:pt>
    <dgm:pt modelId="{03E399E6-D16C-46B1-BC76-63B213E989A6}">
      <dgm:prSet/>
      <dgm:spPr/>
      <dgm:t>
        <a:bodyPr/>
        <a:lstStyle/>
        <a:p>
          <a:r>
            <a:rPr lang="en-IN"/>
            <a:t>Compare model accuracy and reliability </a:t>
          </a:r>
        </a:p>
      </dgm:t>
    </dgm:pt>
    <dgm:pt modelId="{FA39B957-7131-47C9-B4B0-8C9E7BD8DE5D}" type="parTrans" cxnId="{7DE0E49D-C9C8-473E-85B7-94C8F2E62C06}">
      <dgm:prSet/>
      <dgm:spPr/>
      <dgm:t>
        <a:bodyPr/>
        <a:lstStyle/>
        <a:p>
          <a:endParaRPr lang="en-IN"/>
        </a:p>
      </dgm:t>
    </dgm:pt>
    <dgm:pt modelId="{5BC7E924-2932-45A3-A86D-9ACB6C9FE14E}" type="sibTrans" cxnId="{7DE0E49D-C9C8-473E-85B7-94C8F2E62C06}">
      <dgm:prSet/>
      <dgm:spPr/>
      <dgm:t>
        <a:bodyPr/>
        <a:lstStyle/>
        <a:p>
          <a:endParaRPr lang="en-IN"/>
        </a:p>
      </dgm:t>
    </dgm:pt>
    <dgm:pt modelId="{141F4064-24C3-4C06-B508-08C8E966BBE2}">
      <dgm:prSet/>
      <dgm:spPr/>
      <dgm:t>
        <a:bodyPr/>
        <a:lstStyle/>
        <a:p>
          <a:r>
            <a:rPr lang="en-IN" b="1"/>
            <a:t>Analysis</a:t>
          </a:r>
          <a:r>
            <a:rPr lang="en-IN"/>
            <a:t> </a:t>
          </a:r>
        </a:p>
      </dgm:t>
    </dgm:pt>
    <dgm:pt modelId="{F92D8556-C4B9-4A87-B2E8-111A2B4EDFA9}" type="parTrans" cxnId="{0F6299F9-9B71-4B95-B624-10377BB80FB5}">
      <dgm:prSet/>
      <dgm:spPr/>
      <dgm:t>
        <a:bodyPr/>
        <a:lstStyle/>
        <a:p>
          <a:endParaRPr lang="en-IN"/>
        </a:p>
      </dgm:t>
    </dgm:pt>
    <dgm:pt modelId="{119B7FB1-AD1F-4F1C-BDC5-A46F6785B90E}" type="sibTrans" cxnId="{0F6299F9-9B71-4B95-B624-10377BB80FB5}">
      <dgm:prSet/>
      <dgm:spPr/>
      <dgm:t>
        <a:bodyPr/>
        <a:lstStyle/>
        <a:p>
          <a:endParaRPr lang="en-IN"/>
        </a:p>
      </dgm:t>
    </dgm:pt>
    <dgm:pt modelId="{3B363D67-B8FC-4415-97FD-5D497B7F9120}">
      <dgm:prSet/>
      <dgm:spPr/>
      <dgm:t>
        <a:bodyPr/>
        <a:lstStyle/>
        <a:p>
          <a:r>
            <a:rPr lang="en-IN"/>
            <a:t>Identify key clinical predictors </a:t>
          </a:r>
        </a:p>
      </dgm:t>
    </dgm:pt>
    <dgm:pt modelId="{F0E6C0F5-ABE5-45EF-9E14-1A42DB836763}" type="parTrans" cxnId="{459B8940-3097-4871-816A-A9DBF1B67073}">
      <dgm:prSet/>
      <dgm:spPr/>
      <dgm:t>
        <a:bodyPr/>
        <a:lstStyle/>
        <a:p>
          <a:endParaRPr lang="en-IN"/>
        </a:p>
      </dgm:t>
    </dgm:pt>
    <dgm:pt modelId="{0C602DD2-6902-45A4-9DF9-BA54FD93909C}" type="sibTrans" cxnId="{459B8940-3097-4871-816A-A9DBF1B67073}">
      <dgm:prSet/>
      <dgm:spPr/>
      <dgm:t>
        <a:bodyPr/>
        <a:lstStyle/>
        <a:p>
          <a:endParaRPr lang="en-IN"/>
        </a:p>
      </dgm:t>
    </dgm:pt>
    <dgm:pt modelId="{B0718DEC-E2C6-4EDD-8960-FC604BE93E49}">
      <dgm:prSet/>
      <dgm:spPr/>
      <dgm:t>
        <a:bodyPr/>
        <a:lstStyle/>
        <a:p>
          <a:r>
            <a:rPr lang="en-IN"/>
            <a:t>Evaluate applicability in healthcare settings </a:t>
          </a:r>
        </a:p>
      </dgm:t>
    </dgm:pt>
    <dgm:pt modelId="{896E23B4-CCA8-4060-B5C7-644CBBF557E2}" type="parTrans" cxnId="{EDD77002-F68B-4CAB-A275-54027A19DF43}">
      <dgm:prSet/>
      <dgm:spPr/>
      <dgm:t>
        <a:bodyPr/>
        <a:lstStyle/>
        <a:p>
          <a:endParaRPr lang="en-IN"/>
        </a:p>
      </dgm:t>
    </dgm:pt>
    <dgm:pt modelId="{E5D72D17-71A9-4747-BBD9-624918B9B854}" type="sibTrans" cxnId="{EDD77002-F68B-4CAB-A275-54027A19DF43}">
      <dgm:prSet/>
      <dgm:spPr/>
      <dgm:t>
        <a:bodyPr/>
        <a:lstStyle/>
        <a:p>
          <a:endParaRPr lang="en-IN"/>
        </a:p>
      </dgm:t>
    </dgm:pt>
    <dgm:pt modelId="{73F296A4-1618-40A3-9ABF-053271A1A125}" type="pres">
      <dgm:prSet presAssocID="{E0F1B9EA-5D1C-45F1-9AE9-D17D51A6E55B}" presName="linear" presStyleCnt="0">
        <dgm:presLayoutVars>
          <dgm:animLvl val="lvl"/>
          <dgm:resizeHandles val="exact"/>
        </dgm:presLayoutVars>
      </dgm:prSet>
      <dgm:spPr/>
    </dgm:pt>
    <dgm:pt modelId="{178A969D-F431-42C0-8675-18C210FD1E31}" type="pres">
      <dgm:prSet presAssocID="{BFE77FBF-6A0B-4916-8C50-B784A986E2DD}" presName="parentText" presStyleLbl="node1" presStyleIdx="0" presStyleCnt="4">
        <dgm:presLayoutVars>
          <dgm:chMax val="0"/>
          <dgm:bulletEnabled val="1"/>
        </dgm:presLayoutVars>
      </dgm:prSet>
      <dgm:spPr/>
    </dgm:pt>
    <dgm:pt modelId="{57A4E79D-8B63-4F7A-8C6E-50471F000B74}" type="pres">
      <dgm:prSet presAssocID="{BFE77FBF-6A0B-4916-8C50-B784A986E2DD}" presName="childText" presStyleLbl="revTx" presStyleIdx="0" presStyleCnt="4">
        <dgm:presLayoutVars>
          <dgm:bulletEnabled val="1"/>
        </dgm:presLayoutVars>
      </dgm:prSet>
      <dgm:spPr/>
    </dgm:pt>
    <dgm:pt modelId="{868F410F-1C82-4CBA-97C4-008BF2AA74A5}" type="pres">
      <dgm:prSet presAssocID="{74A0B56C-822E-4EA0-983B-FCB6996C3E0B}" presName="parentText" presStyleLbl="node1" presStyleIdx="1" presStyleCnt="4">
        <dgm:presLayoutVars>
          <dgm:chMax val="0"/>
          <dgm:bulletEnabled val="1"/>
        </dgm:presLayoutVars>
      </dgm:prSet>
      <dgm:spPr/>
    </dgm:pt>
    <dgm:pt modelId="{B35DA15E-9643-4293-A1A9-EA7B5DA1258F}" type="pres">
      <dgm:prSet presAssocID="{74A0B56C-822E-4EA0-983B-FCB6996C3E0B}" presName="childText" presStyleLbl="revTx" presStyleIdx="1" presStyleCnt="4">
        <dgm:presLayoutVars>
          <dgm:bulletEnabled val="1"/>
        </dgm:presLayoutVars>
      </dgm:prSet>
      <dgm:spPr/>
    </dgm:pt>
    <dgm:pt modelId="{115A13E2-0E43-4A42-B4A9-B5F6C781F3FF}" type="pres">
      <dgm:prSet presAssocID="{D5336B78-FB38-4DF9-905A-19D453A3D2CD}" presName="parentText" presStyleLbl="node1" presStyleIdx="2" presStyleCnt="4">
        <dgm:presLayoutVars>
          <dgm:chMax val="0"/>
          <dgm:bulletEnabled val="1"/>
        </dgm:presLayoutVars>
      </dgm:prSet>
      <dgm:spPr/>
    </dgm:pt>
    <dgm:pt modelId="{9577B92D-D5DC-4954-A955-6810FB979F5C}" type="pres">
      <dgm:prSet presAssocID="{D5336B78-FB38-4DF9-905A-19D453A3D2CD}" presName="childText" presStyleLbl="revTx" presStyleIdx="2" presStyleCnt="4">
        <dgm:presLayoutVars>
          <dgm:bulletEnabled val="1"/>
        </dgm:presLayoutVars>
      </dgm:prSet>
      <dgm:spPr/>
    </dgm:pt>
    <dgm:pt modelId="{2574FAE9-9DBD-4AB4-BB38-1ECE04953E09}" type="pres">
      <dgm:prSet presAssocID="{141F4064-24C3-4C06-B508-08C8E966BBE2}" presName="parentText" presStyleLbl="node1" presStyleIdx="3" presStyleCnt="4">
        <dgm:presLayoutVars>
          <dgm:chMax val="0"/>
          <dgm:bulletEnabled val="1"/>
        </dgm:presLayoutVars>
      </dgm:prSet>
      <dgm:spPr/>
    </dgm:pt>
    <dgm:pt modelId="{93679BC1-8A75-4438-BC32-E6ECFF5F9B95}" type="pres">
      <dgm:prSet presAssocID="{141F4064-24C3-4C06-B508-08C8E966BBE2}" presName="childText" presStyleLbl="revTx" presStyleIdx="3" presStyleCnt="4">
        <dgm:presLayoutVars>
          <dgm:bulletEnabled val="1"/>
        </dgm:presLayoutVars>
      </dgm:prSet>
      <dgm:spPr/>
    </dgm:pt>
  </dgm:ptLst>
  <dgm:cxnLst>
    <dgm:cxn modelId="{EDD77002-F68B-4CAB-A275-54027A19DF43}" srcId="{141F4064-24C3-4C06-B508-08C8E966BBE2}" destId="{B0718DEC-E2C6-4EDD-8960-FC604BE93E49}" srcOrd="1" destOrd="0" parTransId="{896E23B4-CCA8-4060-B5C7-644CBBF557E2}" sibTransId="{E5D72D17-71A9-4747-BBD9-624918B9B854}"/>
    <dgm:cxn modelId="{25F39809-C168-48F0-9187-F277C8972449}" srcId="{D5336B78-FB38-4DF9-905A-19D453A3D2CD}" destId="{BBE52B68-5A83-4034-A31D-BFC9E0D451CC}" srcOrd="0" destOrd="0" parTransId="{1518B3CB-AB31-44B7-A3E8-836F58904FFC}" sibTransId="{6406372E-6535-4A11-8215-083ACF650FBD}"/>
    <dgm:cxn modelId="{E40ADB1A-590A-4799-A3F1-87FAACFCB3E4}" srcId="{74A0B56C-822E-4EA0-983B-FCB6996C3E0B}" destId="{8003EFD2-7DC4-4B13-B85B-2E60698F2DC5}" srcOrd="1" destOrd="0" parTransId="{832556B2-65E6-4EDD-94B0-3FC1418BA015}" sibTransId="{55E6A29C-3DFD-48C6-8692-510F6AA2839B}"/>
    <dgm:cxn modelId="{8A425C22-0CF0-4C4D-BC33-FE8DC2610C0C}" type="presOf" srcId="{E0F1B9EA-5D1C-45F1-9AE9-D17D51A6E55B}" destId="{73F296A4-1618-40A3-9ABF-053271A1A125}" srcOrd="0" destOrd="0" presId="urn:microsoft.com/office/officeart/2005/8/layout/vList2"/>
    <dgm:cxn modelId="{AEB1172C-292A-47F5-B872-4414075C0307}" type="presOf" srcId="{D5336B78-FB38-4DF9-905A-19D453A3D2CD}" destId="{115A13E2-0E43-4A42-B4A9-B5F6C781F3FF}" srcOrd="0" destOrd="0" presId="urn:microsoft.com/office/officeart/2005/8/layout/vList2"/>
    <dgm:cxn modelId="{FF7C813C-1E7C-494A-9DCD-D694C37FFFAE}" type="presOf" srcId="{5304BEDD-39F3-4AB0-9931-CBFF7D27E615}" destId="{57A4E79D-8B63-4F7A-8C6E-50471F000B74}" srcOrd="0" destOrd="0" presId="urn:microsoft.com/office/officeart/2005/8/layout/vList2"/>
    <dgm:cxn modelId="{459B8940-3097-4871-816A-A9DBF1B67073}" srcId="{141F4064-24C3-4C06-B508-08C8E966BBE2}" destId="{3B363D67-B8FC-4415-97FD-5D497B7F9120}" srcOrd="0" destOrd="0" parTransId="{F0E6C0F5-ABE5-45EF-9E14-1A42DB836763}" sibTransId="{0C602DD2-6902-45A4-9DF9-BA54FD93909C}"/>
    <dgm:cxn modelId="{A9D49762-62EA-489C-9342-B2FD6F70227C}" srcId="{74A0B56C-822E-4EA0-983B-FCB6996C3E0B}" destId="{BD350EAB-D492-43AD-ACE9-283D402FB493}" srcOrd="0" destOrd="0" parTransId="{E9AAF438-7E54-41D1-AC90-F37C8D7F1F37}" sibTransId="{265D9A41-DE58-4234-B39B-B888D000BCCD}"/>
    <dgm:cxn modelId="{C4892A65-2A37-480F-A43A-A54D4F77DC96}" type="presOf" srcId="{BFE77FBF-6A0B-4916-8C50-B784A986E2DD}" destId="{178A969D-F431-42C0-8675-18C210FD1E31}" srcOrd="0" destOrd="0" presId="urn:microsoft.com/office/officeart/2005/8/layout/vList2"/>
    <dgm:cxn modelId="{B156F06B-F032-405B-B12F-191F355E1010}" srcId="{E0F1B9EA-5D1C-45F1-9AE9-D17D51A6E55B}" destId="{74A0B56C-822E-4EA0-983B-FCB6996C3E0B}" srcOrd="1" destOrd="0" parTransId="{D33A170E-805E-4F0D-AD12-42DBE9641EF5}" sibTransId="{1FDA1DD6-E833-4988-9CA2-F130A117C882}"/>
    <dgm:cxn modelId="{E87B5854-CB50-4AF7-8425-9895FA7095F4}" type="presOf" srcId="{8003EFD2-7DC4-4B13-B85B-2E60698F2DC5}" destId="{B35DA15E-9643-4293-A1A9-EA7B5DA1258F}" srcOrd="0" destOrd="1" presId="urn:microsoft.com/office/officeart/2005/8/layout/vList2"/>
    <dgm:cxn modelId="{14F31B82-C3C4-4D7C-BB23-B6D5C366F637}" srcId="{E0F1B9EA-5D1C-45F1-9AE9-D17D51A6E55B}" destId="{BFE77FBF-6A0B-4916-8C50-B784A986E2DD}" srcOrd="0" destOrd="0" parTransId="{50B5FBA8-9999-462E-85CC-AA7E6F8F95DB}" sibTransId="{C21BC48B-3566-4AE2-A02E-9B4060F81003}"/>
    <dgm:cxn modelId="{FC937F87-06F1-4BA0-A48D-FE14ECFA25F5}" type="presOf" srcId="{BBE52B68-5A83-4034-A31D-BFC9E0D451CC}" destId="{9577B92D-D5DC-4954-A955-6810FB979F5C}" srcOrd="0" destOrd="0" presId="urn:microsoft.com/office/officeart/2005/8/layout/vList2"/>
    <dgm:cxn modelId="{605D6389-49F2-4EBB-BB9F-C783D646A537}" type="presOf" srcId="{3B363D67-B8FC-4415-97FD-5D497B7F9120}" destId="{93679BC1-8A75-4438-BC32-E6ECFF5F9B95}" srcOrd="0" destOrd="0" presId="urn:microsoft.com/office/officeart/2005/8/layout/vList2"/>
    <dgm:cxn modelId="{A1B69794-693F-4D3C-8E90-90785003A0B3}" type="presOf" srcId="{BD350EAB-D492-43AD-ACE9-283D402FB493}" destId="{B35DA15E-9643-4293-A1A9-EA7B5DA1258F}" srcOrd="0" destOrd="0" presId="urn:microsoft.com/office/officeart/2005/8/layout/vList2"/>
    <dgm:cxn modelId="{7DE0E49D-C9C8-473E-85B7-94C8F2E62C06}" srcId="{D5336B78-FB38-4DF9-905A-19D453A3D2CD}" destId="{03E399E6-D16C-46B1-BC76-63B213E989A6}" srcOrd="1" destOrd="0" parTransId="{FA39B957-7131-47C9-B4B0-8C9E7BD8DE5D}" sibTransId="{5BC7E924-2932-45A3-A86D-9ACB6C9FE14E}"/>
    <dgm:cxn modelId="{E87A4AB2-1C0F-423D-9FF1-46396553C2B0}" srcId="{E0F1B9EA-5D1C-45F1-9AE9-D17D51A6E55B}" destId="{D5336B78-FB38-4DF9-905A-19D453A3D2CD}" srcOrd="2" destOrd="0" parTransId="{0EFE91F4-F6AA-4F94-AC51-2DBFA2AB58B6}" sibTransId="{D807C072-7379-4986-B402-FA6A93336B8C}"/>
    <dgm:cxn modelId="{D5C963B6-852B-4C24-9EE9-B30F583AA30A}" type="presOf" srcId="{03E399E6-D16C-46B1-BC76-63B213E989A6}" destId="{9577B92D-D5DC-4954-A955-6810FB979F5C}" srcOrd="0" destOrd="1" presId="urn:microsoft.com/office/officeart/2005/8/layout/vList2"/>
    <dgm:cxn modelId="{68FE69B7-81CF-4A75-BECB-B5E7BF44FE70}" srcId="{BFE77FBF-6A0B-4916-8C50-B784A986E2DD}" destId="{5304BEDD-39F3-4AB0-9931-CBFF7D27E615}" srcOrd="0" destOrd="0" parTransId="{7A4A9458-9C78-455D-9176-48FE4E08D44A}" sibTransId="{67195301-51DF-4486-9F77-DC3BD559151E}"/>
    <dgm:cxn modelId="{46A874DB-5877-4FB9-B9CE-A1D7B0FD0436}" type="presOf" srcId="{C866F87E-5D03-4964-AC94-C00719B88183}" destId="{57A4E79D-8B63-4F7A-8C6E-50471F000B74}" srcOrd="0" destOrd="1" presId="urn:microsoft.com/office/officeart/2005/8/layout/vList2"/>
    <dgm:cxn modelId="{37B7BFDE-4D14-4F07-9186-A49EBA276127}" srcId="{BFE77FBF-6A0B-4916-8C50-B784A986E2DD}" destId="{C866F87E-5D03-4964-AC94-C00719B88183}" srcOrd="1" destOrd="0" parTransId="{94063F58-8FC0-4E0B-A705-FA7148BE2280}" sibTransId="{D35F526C-2E8A-4964-B21D-6FF96BB3AE87}"/>
    <dgm:cxn modelId="{E91EFEE4-8982-4C4B-B058-78F4ACE480C3}" type="presOf" srcId="{141F4064-24C3-4C06-B508-08C8E966BBE2}" destId="{2574FAE9-9DBD-4AB4-BB38-1ECE04953E09}" srcOrd="0" destOrd="0" presId="urn:microsoft.com/office/officeart/2005/8/layout/vList2"/>
    <dgm:cxn modelId="{994494E6-B661-4107-AA72-F7224EED4992}" type="presOf" srcId="{B0718DEC-E2C6-4EDD-8960-FC604BE93E49}" destId="{93679BC1-8A75-4438-BC32-E6ECFF5F9B95}" srcOrd="0" destOrd="1" presId="urn:microsoft.com/office/officeart/2005/8/layout/vList2"/>
    <dgm:cxn modelId="{5C0E5CE9-EDFE-40BE-BEC1-54984D98CF36}" type="presOf" srcId="{74A0B56C-822E-4EA0-983B-FCB6996C3E0B}" destId="{868F410F-1C82-4CBA-97C4-008BF2AA74A5}" srcOrd="0" destOrd="0" presId="urn:microsoft.com/office/officeart/2005/8/layout/vList2"/>
    <dgm:cxn modelId="{0F6299F9-9B71-4B95-B624-10377BB80FB5}" srcId="{E0F1B9EA-5D1C-45F1-9AE9-D17D51A6E55B}" destId="{141F4064-24C3-4C06-B508-08C8E966BBE2}" srcOrd="3" destOrd="0" parTransId="{F92D8556-C4B9-4A87-B2E8-111A2B4EDFA9}" sibTransId="{119B7FB1-AD1F-4F1C-BDC5-A46F6785B90E}"/>
    <dgm:cxn modelId="{11E47D6F-91D0-4FD0-8148-3CC2CA4E5FF6}" type="presParOf" srcId="{73F296A4-1618-40A3-9ABF-053271A1A125}" destId="{178A969D-F431-42C0-8675-18C210FD1E31}" srcOrd="0" destOrd="0" presId="urn:microsoft.com/office/officeart/2005/8/layout/vList2"/>
    <dgm:cxn modelId="{53B36083-3E60-476E-ABFF-3F424EA58AD4}" type="presParOf" srcId="{73F296A4-1618-40A3-9ABF-053271A1A125}" destId="{57A4E79D-8B63-4F7A-8C6E-50471F000B74}" srcOrd="1" destOrd="0" presId="urn:microsoft.com/office/officeart/2005/8/layout/vList2"/>
    <dgm:cxn modelId="{1AF4205D-6E97-4CBB-9CD1-F67F6F074904}" type="presParOf" srcId="{73F296A4-1618-40A3-9ABF-053271A1A125}" destId="{868F410F-1C82-4CBA-97C4-008BF2AA74A5}" srcOrd="2" destOrd="0" presId="urn:microsoft.com/office/officeart/2005/8/layout/vList2"/>
    <dgm:cxn modelId="{FB03CCB7-E7BD-431C-9944-C821C08EA9F1}" type="presParOf" srcId="{73F296A4-1618-40A3-9ABF-053271A1A125}" destId="{B35DA15E-9643-4293-A1A9-EA7B5DA1258F}" srcOrd="3" destOrd="0" presId="urn:microsoft.com/office/officeart/2005/8/layout/vList2"/>
    <dgm:cxn modelId="{9C5E16AE-B6CB-4AF5-81D0-C3AA025D8E19}" type="presParOf" srcId="{73F296A4-1618-40A3-9ABF-053271A1A125}" destId="{115A13E2-0E43-4A42-B4A9-B5F6C781F3FF}" srcOrd="4" destOrd="0" presId="urn:microsoft.com/office/officeart/2005/8/layout/vList2"/>
    <dgm:cxn modelId="{217DEBAE-B2B4-431E-BF79-82F5E3EF8DCC}" type="presParOf" srcId="{73F296A4-1618-40A3-9ABF-053271A1A125}" destId="{9577B92D-D5DC-4954-A955-6810FB979F5C}" srcOrd="5" destOrd="0" presId="urn:microsoft.com/office/officeart/2005/8/layout/vList2"/>
    <dgm:cxn modelId="{86AADC8E-7757-41EC-93C9-7326D890A875}" type="presParOf" srcId="{73F296A4-1618-40A3-9ABF-053271A1A125}" destId="{2574FAE9-9DBD-4AB4-BB38-1ECE04953E09}" srcOrd="6" destOrd="0" presId="urn:microsoft.com/office/officeart/2005/8/layout/vList2"/>
    <dgm:cxn modelId="{B46BCC2C-C86C-4B60-92F2-1B492137BE40}" type="presParOf" srcId="{73F296A4-1618-40A3-9ABF-053271A1A125}" destId="{93679BC1-8A75-4438-BC32-E6ECFF5F9B95}" srcOrd="7"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C706EBA-282F-4FF3-8E04-8268D12D676B}"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IN"/>
        </a:p>
      </dgm:t>
    </dgm:pt>
    <dgm:pt modelId="{698292E3-8606-4348-BE3D-59C25C82D977}">
      <dgm:prSet/>
      <dgm:spPr/>
      <dgm:t>
        <a:bodyPr/>
        <a:lstStyle/>
        <a:p>
          <a:r>
            <a:rPr lang="en-US" b="1"/>
            <a:t>Machine Learning in Healthcare</a:t>
          </a:r>
          <a:r>
            <a:rPr lang="en-US"/>
            <a:t> </a:t>
          </a:r>
          <a:endParaRPr lang="en-IN"/>
        </a:p>
      </dgm:t>
    </dgm:pt>
    <dgm:pt modelId="{BFA09B29-E435-46C5-BD66-D67B1DC71A7E}" type="parTrans" cxnId="{6D94132D-FF31-4926-A569-17367E7AC023}">
      <dgm:prSet/>
      <dgm:spPr/>
      <dgm:t>
        <a:bodyPr/>
        <a:lstStyle/>
        <a:p>
          <a:endParaRPr lang="en-IN"/>
        </a:p>
      </dgm:t>
    </dgm:pt>
    <dgm:pt modelId="{A8D9CD8D-35A8-4311-9067-B31720F690D7}" type="sibTrans" cxnId="{6D94132D-FF31-4926-A569-17367E7AC023}">
      <dgm:prSet/>
      <dgm:spPr/>
      <dgm:t>
        <a:bodyPr/>
        <a:lstStyle/>
        <a:p>
          <a:endParaRPr lang="en-IN"/>
        </a:p>
      </dgm:t>
    </dgm:pt>
    <dgm:pt modelId="{C84BD2A7-5D56-4E7A-BC62-A36D7ED16F1A}">
      <dgm:prSet/>
      <dgm:spPr/>
      <dgm:t>
        <a:bodyPr/>
        <a:lstStyle/>
        <a:p>
          <a:r>
            <a:rPr lang="en-US"/>
            <a:t>Widely used for prediction and decision support </a:t>
          </a:r>
          <a:endParaRPr lang="en-IN"/>
        </a:p>
      </dgm:t>
    </dgm:pt>
    <dgm:pt modelId="{8F744298-1EBB-462D-A407-24C735E55C55}" type="parTrans" cxnId="{EE54ED19-2B7F-4BBE-A50E-957BCC841F28}">
      <dgm:prSet/>
      <dgm:spPr/>
      <dgm:t>
        <a:bodyPr/>
        <a:lstStyle/>
        <a:p>
          <a:endParaRPr lang="en-IN"/>
        </a:p>
      </dgm:t>
    </dgm:pt>
    <dgm:pt modelId="{95452429-AEF6-4725-9394-7A818AE5672F}" type="sibTrans" cxnId="{EE54ED19-2B7F-4BBE-A50E-957BCC841F28}">
      <dgm:prSet/>
      <dgm:spPr/>
      <dgm:t>
        <a:bodyPr/>
        <a:lstStyle/>
        <a:p>
          <a:endParaRPr lang="en-IN"/>
        </a:p>
      </dgm:t>
    </dgm:pt>
    <dgm:pt modelId="{FE23849C-E943-4434-A643-E23DEEFF3EA2}">
      <dgm:prSet/>
      <dgm:spPr/>
      <dgm:t>
        <a:bodyPr/>
        <a:lstStyle/>
        <a:p>
          <a:r>
            <a:rPr lang="en-US"/>
            <a:t>Applied to EHR data for readmission prediction </a:t>
          </a:r>
          <a:endParaRPr lang="en-IN"/>
        </a:p>
      </dgm:t>
    </dgm:pt>
    <dgm:pt modelId="{EC9AEFC0-6A78-432E-AC4B-246EDB7496BB}" type="parTrans" cxnId="{C6CF83B9-8DB5-4D3A-B573-D8B106A8315B}">
      <dgm:prSet/>
      <dgm:spPr/>
      <dgm:t>
        <a:bodyPr/>
        <a:lstStyle/>
        <a:p>
          <a:endParaRPr lang="en-IN"/>
        </a:p>
      </dgm:t>
    </dgm:pt>
    <dgm:pt modelId="{157F8A51-BC4C-4567-A833-218C017626CF}" type="sibTrans" cxnId="{C6CF83B9-8DB5-4D3A-B573-D8B106A8315B}">
      <dgm:prSet/>
      <dgm:spPr/>
      <dgm:t>
        <a:bodyPr/>
        <a:lstStyle/>
        <a:p>
          <a:endParaRPr lang="en-IN"/>
        </a:p>
      </dgm:t>
    </dgm:pt>
    <dgm:pt modelId="{0C637874-CA64-4877-A843-22F47861F57A}">
      <dgm:prSet/>
      <dgm:spPr/>
      <dgm:t>
        <a:bodyPr/>
        <a:lstStyle/>
        <a:p>
          <a:r>
            <a:rPr lang="en-US" b="1"/>
            <a:t>Model Performance Trends</a:t>
          </a:r>
          <a:r>
            <a:rPr lang="en-US"/>
            <a:t> </a:t>
          </a:r>
          <a:endParaRPr lang="en-IN"/>
        </a:p>
      </dgm:t>
    </dgm:pt>
    <dgm:pt modelId="{0767E5D9-1394-4532-89C9-BC996CA5CBD2}" type="parTrans" cxnId="{35AA33D9-28B6-49CC-823E-2876D0F0F53C}">
      <dgm:prSet/>
      <dgm:spPr/>
      <dgm:t>
        <a:bodyPr/>
        <a:lstStyle/>
        <a:p>
          <a:endParaRPr lang="en-IN"/>
        </a:p>
      </dgm:t>
    </dgm:pt>
    <dgm:pt modelId="{40A00D42-EE65-4101-9239-0FB6DCDF1B28}" type="sibTrans" cxnId="{35AA33D9-28B6-49CC-823E-2876D0F0F53C}">
      <dgm:prSet/>
      <dgm:spPr/>
      <dgm:t>
        <a:bodyPr/>
        <a:lstStyle/>
        <a:p>
          <a:endParaRPr lang="en-IN"/>
        </a:p>
      </dgm:t>
    </dgm:pt>
    <dgm:pt modelId="{7710652C-F6EC-471F-9B99-862BE03CF8C1}">
      <dgm:prSet/>
      <dgm:spPr/>
      <dgm:t>
        <a:bodyPr/>
        <a:lstStyle/>
        <a:p>
          <a:r>
            <a:rPr lang="en-US"/>
            <a:t>Ensemble models (Random Forest, Gradient Boosting) </a:t>
          </a:r>
          <a:endParaRPr lang="en-IN"/>
        </a:p>
      </dgm:t>
    </dgm:pt>
    <dgm:pt modelId="{C63F1110-817B-48C8-ABAA-3A0B8A440F92}" type="parTrans" cxnId="{AFCE52BE-35ED-4145-BD83-F27F6DD88E20}">
      <dgm:prSet/>
      <dgm:spPr/>
      <dgm:t>
        <a:bodyPr/>
        <a:lstStyle/>
        <a:p>
          <a:endParaRPr lang="en-IN"/>
        </a:p>
      </dgm:t>
    </dgm:pt>
    <dgm:pt modelId="{D758559D-3A7E-45F5-950E-2C9BE6789AB9}" type="sibTrans" cxnId="{AFCE52BE-35ED-4145-BD83-F27F6DD88E20}">
      <dgm:prSet/>
      <dgm:spPr/>
      <dgm:t>
        <a:bodyPr/>
        <a:lstStyle/>
        <a:p>
          <a:endParaRPr lang="en-IN"/>
        </a:p>
      </dgm:t>
    </dgm:pt>
    <dgm:pt modelId="{131FE2EC-F0D2-497B-8D10-C9AC6467CF29}">
      <dgm:prSet/>
      <dgm:spPr/>
      <dgm:t>
        <a:bodyPr/>
        <a:lstStyle/>
        <a:p>
          <a:r>
            <a:rPr lang="en-US"/>
            <a:t>Higher accuracy and better pattern recognition </a:t>
          </a:r>
          <a:endParaRPr lang="en-IN"/>
        </a:p>
      </dgm:t>
    </dgm:pt>
    <dgm:pt modelId="{0A344346-4410-466F-965F-72B649EDFCD4}" type="parTrans" cxnId="{9B8422E0-34CC-48AF-8E4F-574E7AC7EBBC}">
      <dgm:prSet/>
      <dgm:spPr/>
      <dgm:t>
        <a:bodyPr/>
        <a:lstStyle/>
        <a:p>
          <a:endParaRPr lang="en-IN"/>
        </a:p>
      </dgm:t>
    </dgm:pt>
    <dgm:pt modelId="{5717F00F-0D9E-4FAB-9573-693F2CDCF674}" type="sibTrans" cxnId="{9B8422E0-34CC-48AF-8E4F-574E7AC7EBBC}">
      <dgm:prSet/>
      <dgm:spPr/>
      <dgm:t>
        <a:bodyPr/>
        <a:lstStyle/>
        <a:p>
          <a:endParaRPr lang="en-IN"/>
        </a:p>
      </dgm:t>
    </dgm:pt>
    <dgm:pt modelId="{7B8166D0-D865-4908-8757-08FDF3741FBD}">
      <dgm:prSet/>
      <dgm:spPr/>
      <dgm:t>
        <a:bodyPr/>
        <a:lstStyle/>
        <a:p>
          <a:r>
            <a:rPr lang="en-US"/>
            <a:t>Logistic Regression </a:t>
          </a:r>
          <a:endParaRPr lang="en-IN"/>
        </a:p>
      </dgm:t>
    </dgm:pt>
    <dgm:pt modelId="{F3738AE5-28D5-4777-9A82-E2F17CA5C569}" type="parTrans" cxnId="{DD6DCC1F-9F16-45B4-AFA6-E068B14D5E54}">
      <dgm:prSet/>
      <dgm:spPr/>
      <dgm:t>
        <a:bodyPr/>
        <a:lstStyle/>
        <a:p>
          <a:endParaRPr lang="en-IN"/>
        </a:p>
      </dgm:t>
    </dgm:pt>
    <dgm:pt modelId="{5C63C861-5DD7-4C9B-B27A-4EDFE4E2BA62}" type="sibTrans" cxnId="{DD6DCC1F-9F16-45B4-AFA6-E068B14D5E54}">
      <dgm:prSet/>
      <dgm:spPr/>
      <dgm:t>
        <a:bodyPr/>
        <a:lstStyle/>
        <a:p>
          <a:endParaRPr lang="en-IN"/>
        </a:p>
      </dgm:t>
    </dgm:pt>
    <dgm:pt modelId="{8CA9FB8F-EB8A-42FA-A3F5-5E285E5D3484}">
      <dgm:prSet/>
      <dgm:spPr/>
      <dgm:t>
        <a:bodyPr/>
        <a:lstStyle/>
        <a:p>
          <a:r>
            <a:rPr lang="en-US"/>
            <a:t>Simple and interpretable but limited for complex data </a:t>
          </a:r>
          <a:endParaRPr lang="en-IN"/>
        </a:p>
      </dgm:t>
    </dgm:pt>
    <dgm:pt modelId="{6451B3E9-14F4-4589-A3A2-034BF73338E0}" type="parTrans" cxnId="{EDEB0EAB-FDA4-455F-88F8-F7EB9EEF01E5}">
      <dgm:prSet/>
      <dgm:spPr/>
      <dgm:t>
        <a:bodyPr/>
        <a:lstStyle/>
        <a:p>
          <a:endParaRPr lang="en-IN"/>
        </a:p>
      </dgm:t>
    </dgm:pt>
    <dgm:pt modelId="{62162824-448A-44EC-B828-51C571F1448C}" type="sibTrans" cxnId="{EDEB0EAB-FDA4-455F-88F8-F7EB9EEF01E5}">
      <dgm:prSet/>
      <dgm:spPr/>
      <dgm:t>
        <a:bodyPr/>
        <a:lstStyle/>
        <a:p>
          <a:endParaRPr lang="en-IN"/>
        </a:p>
      </dgm:t>
    </dgm:pt>
    <dgm:pt modelId="{36863C2F-56CD-4C92-BC50-49F20C0C0FD0}">
      <dgm:prSet/>
      <dgm:spPr/>
      <dgm:t>
        <a:bodyPr/>
        <a:lstStyle/>
        <a:p>
          <a:r>
            <a:rPr lang="en-US" b="1"/>
            <a:t>Key Challenges Identified</a:t>
          </a:r>
          <a:r>
            <a:rPr lang="en-US"/>
            <a:t> </a:t>
          </a:r>
          <a:endParaRPr lang="en-IN"/>
        </a:p>
      </dgm:t>
    </dgm:pt>
    <dgm:pt modelId="{5D57EDA9-678D-47B7-B19E-1EB2469B0D7B}" type="parTrans" cxnId="{B6BC1D1A-9708-4235-B5EB-18176D0F945F}">
      <dgm:prSet/>
      <dgm:spPr/>
      <dgm:t>
        <a:bodyPr/>
        <a:lstStyle/>
        <a:p>
          <a:endParaRPr lang="en-IN"/>
        </a:p>
      </dgm:t>
    </dgm:pt>
    <dgm:pt modelId="{45314893-0397-4316-9B5C-1FB6CCCF5F2B}" type="sibTrans" cxnId="{B6BC1D1A-9708-4235-B5EB-18176D0F945F}">
      <dgm:prSet/>
      <dgm:spPr/>
      <dgm:t>
        <a:bodyPr/>
        <a:lstStyle/>
        <a:p>
          <a:endParaRPr lang="en-IN"/>
        </a:p>
      </dgm:t>
    </dgm:pt>
    <dgm:pt modelId="{D092EDBB-C24D-4517-A5A0-D313CF2139DB}">
      <dgm:prSet/>
      <dgm:spPr/>
      <dgm:t>
        <a:bodyPr/>
        <a:lstStyle/>
        <a:p>
          <a:r>
            <a:rPr lang="en-US"/>
            <a:t>Lack of model interpretability </a:t>
          </a:r>
          <a:endParaRPr lang="en-IN"/>
        </a:p>
      </dgm:t>
    </dgm:pt>
    <dgm:pt modelId="{CB77D71A-74B1-409B-92AA-C7199091B668}" type="parTrans" cxnId="{2A155AD9-3E3F-4DAE-8A95-E1D7828D5B52}">
      <dgm:prSet/>
      <dgm:spPr/>
      <dgm:t>
        <a:bodyPr/>
        <a:lstStyle/>
        <a:p>
          <a:endParaRPr lang="en-IN"/>
        </a:p>
      </dgm:t>
    </dgm:pt>
    <dgm:pt modelId="{E171C49D-B659-41D5-B146-3880CABD224D}" type="sibTrans" cxnId="{2A155AD9-3E3F-4DAE-8A95-E1D7828D5B52}">
      <dgm:prSet/>
      <dgm:spPr/>
      <dgm:t>
        <a:bodyPr/>
        <a:lstStyle/>
        <a:p>
          <a:endParaRPr lang="en-IN"/>
        </a:p>
      </dgm:t>
    </dgm:pt>
    <dgm:pt modelId="{F5907EF6-75C0-4828-AFCE-BB004323A41C}">
      <dgm:prSet/>
      <dgm:spPr/>
      <dgm:t>
        <a:bodyPr/>
        <a:lstStyle/>
        <a:p>
          <a:r>
            <a:rPr lang="en-US"/>
            <a:t>High computational complexity </a:t>
          </a:r>
          <a:endParaRPr lang="en-IN"/>
        </a:p>
      </dgm:t>
    </dgm:pt>
    <dgm:pt modelId="{F3EC9376-A141-415C-A7A2-649A17BE4117}" type="parTrans" cxnId="{A407CB3D-EE8C-4D7B-B6F9-AF5608A8B8BA}">
      <dgm:prSet/>
      <dgm:spPr/>
      <dgm:t>
        <a:bodyPr/>
        <a:lstStyle/>
        <a:p>
          <a:endParaRPr lang="en-IN"/>
        </a:p>
      </dgm:t>
    </dgm:pt>
    <dgm:pt modelId="{7E012817-B5E8-40F6-BE42-3BB21C366AEA}" type="sibTrans" cxnId="{A407CB3D-EE8C-4D7B-B6F9-AF5608A8B8BA}">
      <dgm:prSet/>
      <dgm:spPr/>
      <dgm:t>
        <a:bodyPr/>
        <a:lstStyle/>
        <a:p>
          <a:endParaRPr lang="en-IN"/>
        </a:p>
      </dgm:t>
    </dgm:pt>
    <dgm:pt modelId="{C9AFE52B-3E15-44B0-9C35-A6FC2F5BB868}">
      <dgm:prSet/>
      <dgm:spPr/>
      <dgm:t>
        <a:bodyPr/>
        <a:lstStyle/>
        <a:p>
          <a:r>
            <a:rPr lang="en-US"/>
            <a:t>Limited generalisability across datasets </a:t>
          </a:r>
          <a:endParaRPr lang="en-IN"/>
        </a:p>
      </dgm:t>
    </dgm:pt>
    <dgm:pt modelId="{D53E1755-562F-4EBE-B90D-466EA75D04CE}" type="parTrans" cxnId="{DC1499BA-6272-4DFE-9E24-4EA67FADBD6B}">
      <dgm:prSet/>
      <dgm:spPr/>
      <dgm:t>
        <a:bodyPr/>
        <a:lstStyle/>
        <a:p>
          <a:endParaRPr lang="en-IN"/>
        </a:p>
      </dgm:t>
    </dgm:pt>
    <dgm:pt modelId="{6326953A-3D73-4B71-96D4-068BB16236D1}" type="sibTrans" cxnId="{DC1499BA-6272-4DFE-9E24-4EA67FADBD6B}">
      <dgm:prSet/>
      <dgm:spPr/>
      <dgm:t>
        <a:bodyPr/>
        <a:lstStyle/>
        <a:p>
          <a:endParaRPr lang="en-IN"/>
        </a:p>
      </dgm:t>
    </dgm:pt>
    <dgm:pt modelId="{95BAEF94-4C9D-4A94-ABB4-B52CFC980FA5}">
      <dgm:prSet/>
      <dgm:spPr/>
      <dgm:t>
        <a:bodyPr/>
        <a:lstStyle/>
        <a:p>
          <a:r>
            <a:rPr lang="en-US" b="1"/>
            <a:t>Research Gap</a:t>
          </a:r>
          <a:r>
            <a:rPr lang="en-US"/>
            <a:t> </a:t>
          </a:r>
          <a:endParaRPr lang="en-IN"/>
        </a:p>
      </dgm:t>
    </dgm:pt>
    <dgm:pt modelId="{99191E1E-D04D-43AD-A720-B7583AB752F1}" type="parTrans" cxnId="{9932D4A3-7F58-4F2F-A747-A072393C5D8C}">
      <dgm:prSet/>
      <dgm:spPr/>
      <dgm:t>
        <a:bodyPr/>
        <a:lstStyle/>
        <a:p>
          <a:endParaRPr lang="en-IN"/>
        </a:p>
      </dgm:t>
    </dgm:pt>
    <dgm:pt modelId="{EB1DB017-A2AB-49AE-9729-874A5544E979}" type="sibTrans" cxnId="{9932D4A3-7F58-4F2F-A747-A072393C5D8C}">
      <dgm:prSet/>
      <dgm:spPr/>
      <dgm:t>
        <a:bodyPr/>
        <a:lstStyle/>
        <a:p>
          <a:endParaRPr lang="en-IN"/>
        </a:p>
      </dgm:t>
    </dgm:pt>
    <dgm:pt modelId="{6DCC25DD-FB14-429E-A7E5-FAD863ECBFDA}">
      <dgm:prSet/>
      <dgm:spPr/>
      <dgm:t>
        <a:bodyPr/>
        <a:lstStyle/>
        <a:p>
          <a:r>
            <a:rPr lang="en-US"/>
            <a:t>Many studies focus on single models </a:t>
          </a:r>
          <a:endParaRPr lang="en-IN"/>
        </a:p>
      </dgm:t>
    </dgm:pt>
    <dgm:pt modelId="{80AE27FC-2B4F-4308-86AA-28C976252EF2}" type="parTrans" cxnId="{8414F37C-4941-4E94-9C4B-EF6F4F91E0DF}">
      <dgm:prSet/>
      <dgm:spPr/>
      <dgm:t>
        <a:bodyPr/>
        <a:lstStyle/>
        <a:p>
          <a:endParaRPr lang="en-IN"/>
        </a:p>
      </dgm:t>
    </dgm:pt>
    <dgm:pt modelId="{CB38CEBA-6B52-4387-839A-59F76A5CBC4F}" type="sibTrans" cxnId="{8414F37C-4941-4E94-9C4B-EF6F4F91E0DF}">
      <dgm:prSet/>
      <dgm:spPr/>
      <dgm:t>
        <a:bodyPr/>
        <a:lstStyle/>
        <a:p>
          <a:endParaRPr lang="en-IN"/>
        </a:p>
      </dgm:t>
    </dgm:pt>
    <dgm:pt modelId="{76329EF7-A49B-4C0D-95CD-37F0B7328A62}">
      <dgm:prSet/>
      <dgm:spPr/>
      <dgm:t>
        <a:bodyPr/>
        <a:lstStyle/>
        <a:p>
          <a:r>
            <a:rPr lang="en-US"/>
            <a:t>Limited end-to-end ML pipeline implementation </a:t>
          </a:r>
          <a:endParaRPr lang="en-IN"/>
        </a:p>
      </dgm:t>
    </dgm:pt>
    <dgm:pt modelId="{F2730DA4-0346-441C-89EF-D513EC8C4815}" type="parTrans" cxnId="{0FF80E54-56BF-481A-B0CC-A727FD8F7C29}">
      <dgm:prSet/>
      <dgm:spPr/>
      <dgm:t>
        <a:bodyPr/>
        <a:lstStyle/>
        <a:p>
          <a:endParaRPr lang="en-IN"/>
        </a:p>
      </dgm:t>
    </dgm:pt>
    <dgm:pt modelId="{13F67812-BF93-456B-A5F0-82459D5A1063}" type="sibTrans" cxnId="{0FF80E54-56BF-481A-B0CC-A727FD8F7C29}">
      <dgm:prSet/>
      <dgm:spPr/>
      <dgm:t>
        <a:bodyPr/>
        <a:lstStyle/>
        <a:p>
          <a:endParaRPr lang="en-IN"/>
        </a:p>
      </dgm:t>
    </dgm:pt>
    <dgm:pt modelId="{5D7C69A3-62AC-45EE-8971-BC84A99401D2}" type="pres">
      <dgm:prSet presAssocID="{BC706EBA-282F-4FF3-8E04-8268D12D676B}" presName="Name0" presStyleCnt="0">
        <dgm:presLayoutVars>
          <dgm:chMax val="7"/>
          <dgm:dir/>
          <dgm:animLvl val="lvl"/>
          <dgm:resizeHandles val="exact"/>
        </dgm:presLayoutVars>
      </dgm:prSet>
      <dgm:spPr/>
    </dgm:pt>
    <dgm:pt modelId="{43699638-B3AD-4F38-A042-A33288035844}" type="pres">
      <dgm:prSet presAssocID="{698292E3-8606-4348-BE3D-59C25C82D977}" presName="circle1" presStyleLbl="node1" presStyleIdx="0" presStyleCnt="4"/>
      <dgm:spPr/>
    </dgm:pt>
    <dgm:pt modelId="{6489B886-0CD5-41CF-9DCF-08F4958EBEAF}" type="pres">
      <dgm:prSet presAssocID="{698292E3-8606-4348-BE3D-59C25C82D977}" presName="space" presStyleCnt="0"/>
      <dgm:spPr/>
    </dgm:pt>
    <dgm:pt modelId="{B608C3D1-048F-438F-B51A-0D9D065701A2}" type="pres">
      <dgm:prSet presAssocID="{698292E3-8606-4348-BE3D-59C25C82D977}" presName="rect1" presStyleLbl="alignAcc1" presStyleIdx="0" presStyleCnt="4"/>
      <dgm:spPr/>
    </dgm:pt>
    <dgm:pt modelId="{601420F7-0D0A-4AE8-A5E0-9BB1ADE8F88A}" type="pres">
      <dgm:prSet presAssocID="{0C637874-CA64-4877-A843-22F47861F57A}" presName="vertSpace2" presStyleLbl="node1" presStyleIdx="0" presStyleCnt="4"/>
      <dgm:spPr/>
    </dgm:pt>
    <dgm:pt modelId="{DB4895D9-40F2-48B2-BBDF-BA8E71C6C8CB}" type="pres">
      <dgm:prSet presAssocID="{0C637874-CA64-4877-A843-22F47861F57A}" presName="circle2" presStyleLbl="node1" presStyleIdx="1" presStyleCnt="4"/>
      <dgm:spPr/>
    </dgm:pt>
    <dgm:pt modelId="{EFACC125-6332-4B6A-8ABA-194FCD404CE8}" type="pres">
      <dgm:prSet presAssocID="{0C637874-CA64-4877-A843-22F47861F57A}" presName="rect2" presStyleLbl="alignAcc1" presStyleIdx="1" presStyleCnt="4"/>
      <dgm:spPr/>
    </dgm:pt>
    <dgm:pt modelId="{B772CE2D-11E9-4D19-B8E0-F938675EFA76}" type="pres">
      <dgm:prSet presAssocID="{36863C2F-56CD-4C92-BC50-49F20C0C0FD0}" presName="vertSpace3" presStyleLbl="node1" presStyleIdx="1" presStyleCnt="4"/>
      <dgm:spPr/>
    </dgm:pt>
    <dgm:pt modelId="{58F9E152-81F9-4FFE-9694-E630A87229AD}" type="pres">
      <dgm:prSet presAssocID="{36863C2F-56CD-4C92-BC50-49F20C0C0FD0}" presName="circle3" presStyleLbl="node1" presStyleIdx="2" presStyleCnt="4"/>
      <dgm:spPr/>
    </dgm:pt>
    <dgm:pt modelId="{D936242C-323C-4F28-854E-56BCFCA69D71}" type="pres">
      <dgm:prSet presAssocID="{36863C2F-56CD-4C92-BC50-49F20C0C0FD0}" presName="rect3" presStyleLbl="alignAcc1" presStyleIdx="2" presStyleCnt="4"/>
      <dgm:spPr/>
    </dgm:pt>
    <dgm:pt modelId="{FF393069-0779-481F-9C22-2117C92CC3B4}" type="pres">
      <dgm:prSet presAssocID="{95BAEF94-4C9D-4A94-ABB4-B52CFC980FA5}" presName="vertSpace4" presStyleLbl="node1" presStyleIdx="2" presStyleCnt="4"/>
      <dgm:spPr/>
    </dgm:pt>
    <dgm:pt modelId="{1CF5C97E-6337-45CB-ACD3-837160D96758}" type="pres">
      <dgm:prSet presAssocID="{95BAEF94-4C9D-4A94-ABB4-B52CFC980FA5}" presName="circle4" presStyleLbl="node1" presStyleIdx="3" presStyleCnt="4"/>
      <dgm:spPr/>
    </dgm:pt>
    <dgm:pt modelId="{E4793109-1564-4D7E-862E-F20D2E5429E4}" type="pres">
      <dgm:prSet presAssocID="{95BAEF94-4C9D-4A94-ABB4-B52CFC980FA5}" presName="rect4" presStyleLbl="alignAcc1" presStyleIdx="3" presStyleCnt="4"/>
      <dgm:spPr/>
    </dgm:pt>
    <dgm:pt modelId="{2D7A7C53-B510-4889-AEE3-5754CBD2F1E8}" type="pres">
      <dgm:prSet presAssocID="{698292E3-8606-4348-BE3D-59C25C82D977}" presName="rect1ParTx" presStyleLbl="alignAcc1" presStyleIdx="3" presStyleCnt="4">
        <dgm:presLayoutVars>
          <dgm:chMax val="1"/>
          <dgm:bulletEnabled val="1"/>
        </dgm:presLayoutVars>
      </dgm:prSet>
      <dgm:spPr/>
    </dgm:pt>
    <dgm:pt modelId="{78B85BED-F8FF-4D54-99C9-B2FF309B8F19}" type="pres">
      <dgm:prSet presAssocID="{698292E3-8606-4348-BE3D-59C25C82D977}" presName="rect1ChTx" presStyleLbl="alignAcc1" presStyleIdx="3" presStyleCnt="4">
        <dgm:presLayoutVars>
          <dgm:bulletEnabled val="1"/>
        </dgm:presLayoutVars>
      </dgm:prSet>
      <dgm:spPr/>
    </dgm:pt>
    <dgm:pt modelId="{2691760A-C4AF-4A5D-A833-DD8E3A888121}" type="pres">
      <dgm:prSet presAssocID="{0C637874-CA64-4877-A843-22F47861F57A}" presName="rect2ParTx" presStyleLbl="alignAcc1" presStyleIdx="3" presStyleCnt="4">
        <dgm:presLayoutVars>
          <dgm:chMax val="1"/>
          <dgm:bulletEnabled val="1"/>
        </dgm:presLayoutVars>
      </dgm:prSet>
      <dgm:spPr/>
    </dgm:pt>
    <dgm:pt modelId="{B01D56C7-F0CB-4A27-A11A-7916E8C97557}" type="pres">
      <dgm:prSet presAssocID="{0C637874-CA64-4877-A843-22F47861F57A}" presName="rect2ChTx" presStyleLbl="alignAcc1" presStyleIdx="3" presStyleCnt="4">
        <dgm:presLayoutVars>
          <dgm:bulletEnabled val="1"/>
        </dgm:presLayoutVars>
      </dgm:prSet>
      <dgm:spPr/>
    </dgm:pt>
    <dgm:pt modelId="{5CADEE16-1888-45AC-B860-A49313AD86D6}" type="pres">
      <dgm:prSet presAssocID="{36863C2F-56CD-4C92-BC50-49F20C0C0FD0}" presName="rect3ParTx" presStyleLbl="alignAcc1" presStyleIdx="3" presStyleCnt="4">
        <dgm:presLayoutVars>
          <dgm:chMax val="1"/>
          <dgm:bulletEnabled val="1"/>
        </dgm:presLayoutVars>
      </dgm:prSet>
      <dgm:spPr/>
    </dgm:pt>
    <dgm:pt modelId="{05573B9B-6FCE-4A59-A785-F71ADD74A18C}" type="pres">
      <dgm:prSet presAssocID="{36863C2F-56CD-4C92-BC50-49F20C0C0FD0}" presName="rect3ChTx" presStyleLbl="alignAcc1" presStyleIdx="3" presStyleCnt="4">
        <dgm:presLayoutVars>
          <dgm:bulletEnabled val="1"/>
        </dgm:presLayoutVars>
      </dgm:prSet>
      <dgm:spPr/>
    </dgm:pt>
    <dgm:pt modelId="{2C38F8EA-84D4-4953-A79B-179B1462CBBF}" type="pres">
      <dgm:prSet presAssocID="{95BAEF94-4C9D-4A94-ABB4-B52CFC980FA5}" presName="rect4ParTx" presStyleLbl="alignAcc1" presStyleIdx="3" presStyleCnt="4">
        <dgm:presLayoutVars>
          <dgm:chMax val="1"/>
          <dgm:bulletEnabled val="1"/>
        </dgm:presLayoutVars>
      </dgm:prSet>
      <dgm:spPr/>
    </dgm:pt>
    <dgm:pt modelId="{91CA79C0-4C2D-4535-A9E3-695D1E44B524}" type="pres">
      <dgm:prSet presAssocID="{95BAEF94-4C9D-4A94-ABB4-B52CFC980FA5}" presName="rect4ChTx" presStyleLbl="alignAcc1" presStyleIdx="3" presStyleCnt="4">
        <dgm:presLayoutVars>
          <dgm:bulletEnabled val="1"/>
        </dgm:presLayoutVars>
      </dgm:prSet>
      <dgm:spPr/>
    </dgm:pt>
  </dgm:ptLst>
  <dgm:cxnLst>
    <dgm:cxn modelId="{19A0CC06-EE0D-4E38-A7E5-13C128E8BF65}" type="presOf" srcId="{6DCC25DD-FB14-429E-A7E5-FAD863ECBFDA}" destId="{91CA79C0-4C2D-4535-A9E3-695D1E44B524}" srcOrd="0" destOrd="0" presId="urn:microsoft.com/office/officeart/2005/8/layout/target3"/>
    <dgm:cxn modelId="{E38D3512-3AB0-4DA9-8BBB-CA8E7BDD3142}" type="presOf" srcId="{BC706EBA-282F-4FF3-8E04-8268D12D676B}" destId="{5D7C69A3-62AC-45EE-8971-BC84A99401D2}" srcOrd="0" destOrd="0" presId="urn:microsoft.com/office/officeart/2005/8/layout/target3"/>
    <dgm:cxn modelId="{D490B816-03BB-4E95-AF41-B17144AA584B}" type="presOf" srcId="{698292E3-8606-4348-BE3D-59C25C82D977}" destId="{B608C3D1-048F-438F-B51A-0D9D065701A2}" srcOrd="0" destOrd="0" presId="urn:microsoft.com/office/officeart/2005/8/layout/target3"/>
    <dgm:cxn modelId="{EE54ED19-2B7F-4BBE-A50E-957BCC841F28}" srcId="{698292E3-8606-4348-BE3D-59C25C82D977}" destId="{C84BD2A7-5D56-4E7A-BC62-A36D7ED16F1A}" srcOrd="0" destOrd="0" parTransId="{8F744298-1EBB-462D-A407-24C735E55C55}" sibTransId="{95452429-AEF6-4725-9394-7A818AE5672F}"/>
    <dgm:cxn modelId="{B6BC1D1A-9708-4235-B5EB-18176D0F945F}" srcId="{BC706EBA-282F-4FF3-8E04-8268D12D676B}" destId="{36863C2F-56CD-4C92-BC50-49F20C0C0FD0}" srcOrd="2" destOrd="0" parTransId="{5D57EDA9-678D-47B7-B19E-1EB2469B0D7B}" sibTransId="{45314893-0397-4316-9B5C-1FB6CCCF5F2B}"/>
    <dgm:cxn modelId="{82761D1E-C240-44FD-B011-A321C4480E3D}" type="presOf" srcId="{0C637874-CA64-4877-A843-22F47861F57A}" destId="{2691760A-C4AF-4A5D-A833-DD8E3A888121}" srcOrd="1" destOrd="0" presId="urn:microsoft.com/office/officeart/2005/8/layout/target3"/>
    <dgm:cxn modelId="{DD6DCC1F-9F16-45B4-AFA6-E068B14D5E54}" srcId="{0C637874-CA64-4877-A843-22F47861F57A}" destId="{7B8166D0-D865-4908-8757-08FDF3741FBD}" srcOrd="1" destOrd="0" parTransId="{F3738AE5-28D5-4777-9A82-E2F17CA5C569}" sibTransId="{5C63C861-5DD7-4C9B-B27A-4EDFE4E2BA62}"/>
    <dgm:cxn modelId="{19AD1D22-0ECA-4C91-A0AF-B5FF2495DA84}" type="presOf" srcId="{7710652C-F6EC-471F-9B99-862BE03CF8C1}" destId="{B01D56C7-F0CB-4A27-A11A-7916E8C97557}" srcOrd="0" destOrd="0" presId="urn:microsoft.com/office/officeart/2005/8/layout/target3"/>
    <dgm:cxn modelId="{5496B126-6DFC-43AD-BA57-4CF2DCE195F1}" type="presOf" srcId="{95BAEF94-4C9D-4A94-ABB4-B52CFC980FA5}" destId="{E4793109-1564-4D7E-862E-F20D2E5429E4}" srcOrd="0" destOrd="0" presId="urn:microsoft.com/office/officeart/2005/8/layout/target3"/>
    <dgm:cxn modelId="{A2D94B29-8A00-4EEE-9324-23FF615E873B}" type="presOf" srcId="{8CA9FB8F-EB8A-42FA-A3F5-5E285E5D3484}" destId="{B01D56C7-F0CB-4A27-A11A-7916E8C97557}" srcOrd="0" destOrd="3" presId="urn:microsoft.com/office/officeart/2005/8/layout/target3"/>
    <dgm:cxn modelId="{6D94132D-FF31-4926-A569-17367E7AC023}" srcId="{BC706EBA-282F-4FF3-8E04-8268D12D676B}" destId="{698292E3-8606-4348-BE3D-59C25C82D977}" srcOrd="0" destOrd="0" parTransId="{BFA09B29-E435-46C5-BD66-D67B1DC71A7E}" sibTransId="{A8D9CD8D-35A8-4311-9067-B31720F690D7}"/>
    <dgm:cxn modelId="{A407CB3D-EE8C-4D7B-B6F9-AF5608A8B8BA}" srcId="{36863C2F-56CD-4C92-BC50-49F20C0C0FD0}" destId="{F5907EF6-75C0-4828-AFCE-BB004323A41C}" srcOrd="1" destOrd="0" parTransId="{F3EC9376-A141-415C-A7A2-649A17BE4117}" sibTransId="{7E012817-B5E8-40F6-BE42-3BB21C366AEA}"/>
    <dgm:cxn modelId="{B69EB55D-D8CB-4E30-9996-B5F8F8B873C2}" type="presOf" srcId="{F5907EF6-75C0-4828-AFCE-BB004323A41C}" destId="{05573B9B-6FCE-4A59-A785-F71ADD74A18C}" srcOrd="0" destOrd="1" presId="urn:microsoft.com/office/officeart/2005/8/layout/target3"/>
    <dgm:cxn modelId="{69F3D847-300B-4ADC-B5E4-A41787FD8136}" type="presOf" srcId="{FE23849C-E943-4434-A643-E23DEEFF3EA2}" destId="{78B85BED-F8FF-4D54-99C9-B2FF309B8F19}" srcOrd="0" destOrd="1" presId="urn:microsoft.com/office/officeart/2005/8/layout/target3"/>
    <dgm:cxn modelId="{99F2234F-98FA-494F-8FAE-DCE2FD1A05FA}" type="presOf" srcId="{76329EF7-A49B-4C0D-95CD-37F0B7328A62}" destId="{91CA79C0-4C2D-4535-A9E3-695D1E44B524}" srcOrd="0" destOrd="1" presId="urn:microsoft.com/office/officeart/2005/8/layout/target3"/>
    <dgm:cxn modelId="{0FF80E54-56BF-481A-B0CC-A727FD8F7C29}" srcId="{95BAEF94-4C9D-4A94-ABB4-B52CFC980FA5}" destId="{76329EF7-A49B-4C0D-95CD-37F0B7328A62}" srcOrd="1" destOrd="0" parTransId="{F2730DA4-0346-441C-89EF-D513EC8C4815}" sibTransId="{13F67812-BF93-456B-A5F0-82459D5A1063}"/>
    <dgm:cxn modelId="{4FD17D55-9E0F-4293-A56B-8BE9B8CB8BEB}" type="presOf" srcId="{7B8166D0-D865-4908-8757-08FDF3741FBD}" destId="{B01D56C7-F0CB-4A27-A11A-7916E8C97557}" srcOrd="0" destOrd="2" presId="urn:microsoft.com/office/officeart/2005/8/layout/target3"/>
    <dgm:cxn modelId="{8414F37C-4941-4E94-9C4B-EF6F4F91E0DF}" srcId="{95BAEF94-4C9D-4A94-ABB4-B52CFC980FA5}" destId="{6DCC25DD-FB14-429E-A7E5-FAD863ECBFDA}" srcOrd="0" destOrd="0" parTransId="{80AE27FC-2B4F-4308-86AA-28C976252EF2}" sibTransId="{CB38CEBA-6B52-4387-839A-59F76A5CBC4F}"/>
    <dgm:cxn modelId="{34959D83-48CC-479C-90FE-FE9ABAF54AFF}" type="presOf" srcId="{C9AFE52B-3E15-44B0-9C35-A6FC2F5BB868}" destId="{05573B9B-6FCE-4A59-A785-F71ADD74A18C}" srcOrd="0" destOrd="2" presId="urn:microsoft.com/office/officeart/2005/8/layout/target3"/>
    <dgm:cxn modelId="{9932D4A3-7F58-4F2F-A747-A072393C5D8C}" srcId="{BC706EBA-282F-4FF3-8E04-8268D12D676B}" destId="{95BAEF94-4C9D-4A94-ABB4-B52CFC980FA5}" srcOrd="3" destOrd="0" parTransId="{99191E1E-D04D-43AD-A720-B7583AB752F1}" sibTransId="{EB1DB017-A2AB-49AE-9729-874A5544E979}"/>
    <dgm:cxn modelId="{A8D43FA7-DE43-469D-BCD5-37A8EC59C511}" type="presOf" srcId="{131FE2EC-F0D2-497B-8D10-C9AC6467CF29}" destId="{B01D56C7-F0CB-4A27-A11A-7916E8C97557}" srcOrd="0" destOrd="1" presId="urn:microsoft.com/office/officeart/2005/8/layout/target3"/>
    <dgm:cxn modelId="{EDEB0EAB-FDA4-455F-88F8-F7EB9EEF01E5}" srcId="{7B8166D0-D865-4908-8757-08FDF3741FBD}" destId="{8CA9FB8F-EB8A-42FA-A3F5-5E285E5D3484}" srcOrd="0" destOrd="0" parTransId="{6451B3E9-14F4-4589-A3A2-034BF73338E0}" sibTransId="{62162824-448A-44EC-B828-51C571F1448C}"/>
    <dgm:cxn modelId="{C6CF83B9-8DB5-4D3A-B573-D8B106A8315B}" srcId="{698292E3-8606-4348-BE3D-59C25C82D977}" destId="{FE23849C-E943-4434-A643-E23DEEFF3EA2}" srcOrd="1" destOrd="0" parTransId="{EC9AEFC0-6A78-432E-AC4B-246EDB7496BB}" sibTransId="{157F8A51-BC4C-4567-A833-218C017626CF}"/>
    <dgm:cxn modelId="{DC1499BA-6272-4DFE-9E24-4EA67FADBD6B}" srcId="{36863C2F-56CD-4C92-BC50-49F20C0C0FD0}" destId="{C9AFE52B-3E15-44B0-9C35-A6FC2F5BB868}" srcOrd="2" destOrd="0" parTransId="{D53E1755-562F-4EBE-B90D-466EA75D04CE}" sibTransId="{6326953A-3D73-4B71-96D4-068BB16236D1}"/>
    <dgm:cxn modelId="{AFCE52BE-35ED-4145-BD83-F27F6DD88E20}" srcId="{0C637874-CA64-4877-A843-22F47861F57A}" destId="{7710652C-F6EC-471F-9B99-862BE03CF8C1}" srcOrd="0" destOrd="0" parTransId="{C63F1110-817B-48C8-ABAA-3A0B8A440F92}" sibTransId="{D758559D-3A7E-45F5-950E-2C9BE6789AB9}"/>
    <dgm:cxn modelId="{02A48CBF-2073-404E-9B25-F9FAB9F925F8}" type="presOf" srcId="{698292E3-8606-4348-BE3D-59C25C82D977}" destId="{2D7A7C53-B510-4889-AEE3-5754CBD2F1E8}" srcOrd="1" destOrd="0" presId="urn:microsoft.com/office/officeart/2005/8/layout/target3"/>
    <dgm:cxn modelId="{0113D7BF-FA0B-4053-B12B-210BC8B4A6A3}" type="presOf" srcId="{36863C2F-56CD-4C92-BC50-49F20C0C0FD0}" destId="{5CADEE16-1888-45AC-B860-A49313AD86D6}" srcOrd="1" destOrd="0" presId="urn:microsoft.com/office/officeart/2005/8/layout/target3"/>
    <dgm:cxn modelId="{0DBA45CD-11B3-41B3-88AA-304C2518DD2B}" type="presOf" srcId="{95BAEF94-4C9D-4A94-ABB4-B52CFC980FA5}" destId="{2C38F8EA-84D4-4953-A79B-179B1462CBBF}" srcOrd="1" destOrd="0" presId="urn:microsoft.com/office/officeart/2005/8/layout/target3"/>
    <dgm:cxn modelId="{35AA33D9-28B6-49CC-823E-2876D0F0F53C}" srcId="{BC706EBA-282F-4FF3-8E04-8268D12D676B}" destId="{0C637874-CA64-4877-A843-22F47861F57A}" srcOrd="1" destOrd="0" parTransId="{0767E5D9-1394-4532-89C9-BC996CA5CBD2}" sibTransId="{40A00D42-EE65-4101-9239-0FB6DCDF1B28}"/>
    <dgm:cxn modelId="{2A155AD9-3E3F-4DAE-8A95-E1D7828D5B52}" srcId="{36863C2F-56CD-4C92-BC50-49F20C0C0FD0}" destId="{D092EDBB-C24D-4517-A5A0-D313CF2139DB}" srcOrd="0" destOrd="0" parTransId="{CB77D71A-74B1-409B-92AA-C7199091B668}" sibTransId="{E171C49D-B659-41D5-B146-3880CABD224D}"/>
    <dgm:cxn modelId="{109673DD-1B98-4634-959A-4575CA5E18BF}" type="presOf" srcId="{0C637874-CA64-4877-A843-22F47861F57A}" destId="{EFACC125-6332-4B6A-8ABA-194FCD404CE8}" srcOrd="0" destOrd="0" presId="urn:microsoft.com/office/officeart/2005/8/layout/target3"/>
    <dgm:cxn modelId="{D86B99DF-446B-41C9-A353-B960A3DAD661}" type="presOf" srcId="{C84BD2A7-5D56-4E7A-BC62-A36D7ED16F1A}" destId="{78B85BED-F8FF-4D54-99C9-B2FF309B8F19}" srcOrd="0" destOrd="0" presId="urn:microsoft.com/office/officeart/2005/8/layout/target3"/>
    <dgm:cxn modelId="{9B8422E0-34CC-48AF-8E4F-574E7AC7EBBC}" srcId="{7710652C-F6EC-471F-9B99-862BE03CF8C1}" destId="{131FE2EC-F0D2-497B-8D10-C9AC6467CF29}" srcOrd="0" destOrd="0" parTransId="{0A344346-4410-466F-965F-72B649EDFCD4}" sibTransId="{5717F00F-0D9E-4FAB-9573-693F2CDCF674}"/>
    <dgm:cxn modelId="{1C4B4CF5-1512-4D11-AF16-0B290914A567}" type="presOf" srcId="{D092EDBB-C24D-4517-A5A0-D313CF2139DB}" destId="{05573B9B-6FCE-4A59-A785-F71ADD74A18C}" srcOrd="0" destOrd="0" presId="urn:microsoft.com/office/officeart/2005/8/layout/target3"/>
    <dgm:cxn modelId="{9B1F78F9-E661-4AE0-9B16-95EE6A28DE5B}" type="presOf" srcId="{36863C2F-56CD-4C92-BC50-49F20C0C0FD0}" destId="{D936242C-323C-4F28-854E-56BCFCA69D71}" srcOrd="0" destOrd="0" presId="urn:microsoft.com/office/officeart/2005/8/layout/target3"/>
    <dgm:cxn modelId="{B35663CA-FB12-4445-BA33-CFE696EAE963}" type="presParOf" srcId="{5D7C69A3-62AC-45EE-8971-BC84A99401D2}" destId="{43699638-B3AD-4F38-A042-A33288035844}" srcOrd="0" destOrd="0" presId="urn:microsoft.com/office/officeart/2005/8/layout/target3"/>
    <dgm:cxn modelId="{D9294ADF-D870-4F8F-804C-F27BCDDCA681}" type="presParOf" srcId="{5D7C69A3-62AC-45EE-8971-BC84A99401D2}" destId="{6489B886-0CD5-41CF-9DCF-08F4958EBEAF}" srcOrd="1" destOrd="0" presId="urn:microsoft.com/office/officeart/2005/8/layout/target3"/>
    <dgm:cxn modelId="{FF5793AD-A2F2-4340-B435-ACEA32530973}" type="presParOf" srcId="{5D7C69A3-62AC-45EE-8971-BC84A99401D2}" destId="{B608C3D1-048F-438F-B51A-0D9D065701A2}" srcOrd="2" destOrd="0" presId="urn:microsoft.com/office/officeart/2005/8/layout/target3"/>
    <dgm:cxn modelId="{47FCCCF2-5AC5-4C7B-84C0-823877E664A2}" type="presParOf" srcId="{5D7C69A3-62AC-45EE-8971-BC84A99401D2}" destId="{601420F7-0D0A-4AE8-A5E0-9BB1ADE8F88A}" srcOrd="3" destOrd="0" presId="urn:microsoft.com/office/officeart/2005/8/layout/target3"/>
    <dgm:cxn modelId="{8B2F7160-139F-4D01-BD57-76B05B9DDB38}" type="presParOf" srcId="{5D7C69A3-62AC-45EE-8971-BC84A99401D2}" destId="{DB4895D9-40F2-48B2-BBDF-BA8E71C6C8CB}" srcOrd="4" destOrd="0" presId="urn:microsoft.com/office/officeart/2005/8/layout/target3"/>
    <dgm:cxn modelId="{5801AC08-68C0-400E-AEE2-A87FD45C56A7}" type="presParOf" srcId="{5D7C69A3-62AC-45EE-8971-BC84A99401D2}" destId="{EFACC125-6332-4B6A-8ABA-194FCD404CE8}" srcOrd="5" destOrd="0" presId="urn:microsoft.com/office/officeart/2005/8/layout/target3"/>
    <dgm:cxn modelId="{5F0F56C1-4363-4936-B4BC-A4FA27ED0B0F}" type="presParOf" srcId="{5D7C69A3-62AC-45EE-8971-BC84A99401D2}" destId="{B772CE2D-11E9-4D19-B8E0-F938675EFA76}" srcOrd="6" destOrd="0" presId="urn:microsoft.com/office/officeart/2005/8/layout/target3"/>
    <dgm:cxn modelId="{6D0CFD70-4475-4E2A-9EBB-8EB279E771F6}" type="presParOf" srcId="{5D7C69A3-62AC-45EE-8971-BC84A99401D2}" destId="{58F9E152-81F9-4FFE-9694-E630A87229AD}" srcOrd="7" destOrd="0" presId="urn:microsoft.com/office/officeart/2005/8/layout/target3"/>
    <dgm:cxn modelId="{4E6D1099-63E2-49D2-9D4E-53E848893F2E}" type="presParOf" srcId="{5D7C69A3-62AC-45EE-8971-BC84A99401D2}" destId="{D936242C-323C-4F28-854E-56BCFCA69D71}" srcOrd="8" destOrd="0" presId="urn:microsoft.com/office/officeart/2005/8/layout/target3"/>
    <dgm:cxn modelId="{0EAC5D91-25AF-4D35-AAAC-B1A31C337A93}" type="presParOf" srcId="{5D7C69A3-62AC-45EE-8971-BC84A99401D2}" destId="{FF393069-0779-481F-9C22-2117C92CC3B4}" srcOrd="9" destOrd="0" presId="urn:microsoft.com/office/officeart/2005/8/layout/target3"/>
    <dgm:cxn modelId="{0D7D51EE-F627-4B0D-861B-803DBD6DE898}" type="presParOf" srcId="{5D7C69A3-62AC-45EE-8971-BC84A99401D2}" destId="{1CF5C97E-6337-45CB-ACD3-837160D96758}" srcOrd="10" destOrd="0" presId="urn:microsoft.com/office/officeart/2005/8/layout/target3"/>
    <dgm:cxn modelId="{8099D6D5-7330-4982-8FF0-BB3E1B8E64C4}" type="presParOf" srcId="{5D7C69A3-62AC-45EE-8971-BC84A99401D2}" destId="{E4793109-1564-4D7E-862E-F20D2E5429E4}" srcOrd="11" destOrd="0" presId="urn:microsoft.com/office/officeart/2005/8/layout/target3"/>
    <dgm:cxn modelId="{2F174400-1F19-4A06-8097-502D75E88027}" type="presParOf" srcId="{5D7C69A3-62AC-45EE-8971-BC84A99401D2}" destId="{2D7A7C53-B510-4889-AEE3-5754CBD2F1E8}" srcOrd="12" destOrd="0" presId="urn:microsoft.com/office/officeart/2005/8/layout/target3"/>
    <dgm:cxn modelId="{E5A754E7-8F5B-4032-8DE0-01BCA2AF52A6}" type="presParOf" srcId="{5D7C69A3-62AC-45EE-8971-BC84A99401D2}" destId="{78B85BED-F8FF-4D54-99C9-B2FF309B8F19}" srcOrd="13" destOrd="0" presId="urn:microsoft.com/office/officeart/2005/8/layout/target3"/>
    <dgm:cxn modelId="{FE5F99C3-27BC-459E-965F-F4AE22C2A977}" type="presParOf" srcId="{5D7C69A3-62AC-45EE-8971-BC84A99401D2}" destId="{2691760A-C4AF-4A5D-A833-DD8E3A888121}" srcOrd="14" destOrd="0" presId="urn:microsoft.com/office/officeart/2005/8/layout/target3"/>
    <dgm:cxn modelId="{0CCBDDF3-C4E9-4A4A-8618-EB33CAE774CD}" type="presParOf" srcId="{5D7C69A3-62AC-45EE-8971-BC84A99401D2}" destId="{B01D56C7-F0CB-4A27-A11A-7916E8C97557}" srcOrd="15" destOrd="0" presId="urn:microsoft.com/office/officeart/2005/8/layout/target3"/>
    <dgm:cxn modelId="{C696EC95-72BA-4FA4-9286-B2373E4E52DF}" type="presParOf" srcId="{5D7C69A3-62AC-45EE-8971-BC84A99401D2}" destId="{5CADEE16-1888-45AC-B860-A49313AD86D6}" srcOrd="16" destOrd="0" presId="urn:microsoft.com/office/officeart/2005/8/layout/target3"/>
    <dgm:cxn modelId="{EB219CDE-B870-4449-9ED1-99B58436684B}" type="presParOf" srcId="{5D7C69A3-62AC-45EE-8971-BC84A99401D2}" destId="{05573B9B-6FCE-4A59-A785-F71ADD74A18C}" srcOrd="17" destOrd="0" presId="urn:microsoft.com/office/officeart/2005/8/layout/target3"/>
    <dgm:cxn modelId="{18EE03EA-25D7-4031-BC40-1BEA4854609F}" type="presParOf" srcId="{5D7C69A3-62AC-45EE-8971-BC84A99401D2}" destId="{2C38F8EA-84D4-4953-A79B-179B1462CBBF}" srcOrd="18" destOrd="0" presId="urn:microsoft.com/office/officeart/2005/8/layout/target3"/>
    <dgm:cxn modelId="{476E671F-112D-4F16-A4B4-9C982F74B154}" type="presParOf" srcId="{5D7C69A3-62AC-45EE-8971-BC84A99401D2}" destId="{91CA79C0-4C2D-4535-A9E3-695D1E44B524}"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D29E71D-7098-4810-A411-A3B676E1A57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IN"/>
        </a:p>
      </dgm:t>
    </dgm:pt>
    <dgm:pt modelId="{CE4C3DCA-B1B0-4933-923F-5F94129BC280}">
      <dgm:prSet/>
      <dgm:spPr/>
      <dgm:t>
        <a:bodyPr/>
        <a:lstStyle/>
        <a:p>
          <a:r>
            <a:rPr lang="en-US" b="1"/>
            <a:t>Growing Use of Machine Learning</a:t>
          </a:r>
          <a:r>
            <a:rPr lang="en-US"/>
            <a:t> </a:t>
          </a:r>
          <a:endParaRPr lang="en-IN"/>
        </a:p>
      </dgm:t>
    </dgm:pt>
    <dgm:pt modelId="{9C7DC6C3-2B24-4D01-9612-183DBD7037E4}" type="parTrans" cxnId="{D7E31A91-6846-4912-84BD-6AEEB7B8C318}">
      <dgm:prSet/>
      <dgm:spPr/>
      <dgm:t>
        <a:bodyPr/>
        <a:lstStyle/>
        <a:p>
          <a:endParaRPr lang="en-IN"/>
        </a:p>
      </dgm:t>
    </dgm:pt>
    <dgm:pt modelId="{9DA60005-5E90-4B33-8E6B-147C0CBD7110}" type="sibTrans" cxnId="{D7E31A91-6846-4912-84BD-6AEEB7B8C318}">
      <dgm:prSet/>
      <dgm:spPr/>
      <dgm:t>
        <a:bodyPr/>
        <a:lstStyle/>
        <a:p>
          <a:endParaRPr lang="en-IN"/>
        </a:p>
      </dgm:t>
    </dgm:pt>
    <dgm:pt modelId="{27827E88-2841-49C0-B5B4-0E1D684E7F9F}">
      <dgm:prSet/>
      <dgm:spPr/>
      <dgm:t>
        <a:bodyPr/>
        <a:lstStyle/>
        <a:p>
          <a:r>
            <a:rPr lang="en-US"/>
            <a:t>Widely applied in healthcare analytics </a:t>
          </a:r>
          <a:endParaRPr lang="en-IN"/>
        </a:p>
      </dgm:t>
    </dgm:pt>
    <dgm:pt modelId="{57C14D97-D05D-422F-976B-24B70CD09560}" type="parTrans" cxnId="{FE3490C7-E5F9-44D5-AE4A-6F887654279D}">
      <dgm:prSet/>
      <dgm:spPr/>
      <dgm:t>
        <a:bodyPr/>
        <a:lstStyle/>
        <a:p>
          <a:endParaRPr lang="en-IN"/>
        </a:p>
      </dgm:t>
    </dgm:pt>
    <dgm:pt modelId="{5929A011-4064-446F-A977-D40DD0741EE0}" type="sibTrans" cxnId="{FE3490C7-E5F9-44D5-AE4A-6F887654279D}">
      <dgm:prSet/>
      <dgm:spPr/>
      <dgm:t>
        <a:bodyPr/>
        <a:lstStyle/>
        <a:p>
          <a:endParaRPr lang="en-IN"/>
        </a:p>
      </dgm:t>
    </dgm:pt>
    <dgm:pt modelId="{F59C69C5-A21F-4350-B3C7-EB94D1F1A5A6}">
      <dgm:prSet/>
      <dgm:spPr/>
      <dgm:t>
        <a:bodyPr/>
        <a:lstStyle/>
        <a:p>
          <a:r>
            <a:rPr lang="en-US"/>
            <a:t>Used for diagnosis, prediction, and decision support </a:t>
          </a:r>
          <a:endParaRPr lang="en-IN"/>
        </a:p>
      </dgm:t>
    </dgm:pt>
    <dgm:pt modelId="{AE8EC941-D71C-4460-A249-61B319695890}" type="parTrans" cxnId="{6E92657A-EA38-44D5-AA2F-554BA119B3FA}">
      <dgm:prSet/>
      <dgm:spPr/>
      <dgm:t>
        <a:bodyPr/>
        <a:lstStyle/>
        <a:p>
          <a:endParaRPr lang="en-IN"/>
        </a:p>
      </dgm:t>
    </dgm:pt>
    <dgm:pt modelId="{E88D639E-FFB2-4263-BF96-F3885B857B0B}" type="sibTrans" cxnId="{6E92657A-EA38-44D5-AA2F-554BA119B3FA}">
      <dgm:prSet/>
      <dgm:spPr/>
      <dgm:t>
        <a:bodyPr/>
        <a:lstStyle/>
        <a:p>
          <a:endParaRPr lang="en-IN"/>
        </a:p>
      </dgm:t>
    </dgm:pt>
    <dgm:pt modelId="{EB6CB991-3183-47A8-9B4F-E22D29762092}">
      <dgm:prSet/>
      <dgm:spPr/>
      <dgm:t>
        <a:bodyPr/>
        <a:lstStyle/>
        <a:p>
          <a:r>
            <a:rPr lang="en-US" b="1"/>
            <a:t>Role of EHR Data</a:t>
          </a:r>
          <a:r>
            <a:rPr lang="en-US"/>
            <a:t> </a:t>
          </a:r>
          <a:endParaRPr lang="en-IN"/>
        </a:p>
      </dgm:t>
    </dgm:pt>
    <dgm:pt modelId="{281428AF-1DB0-40EF-9E72-7C390B38DCE6}" type="parTrans" cxnId="{FE7CC480-8016-41F0-8BE7-54B75E742C35}">
      <dgm:prSet/>
      <dgm:spPr/>
      <dgm:t>
        <a:bodyPr/>
        <a:lstStyle/>
        <a:p>
          <a:endParaRPr lang="en-IN"/>
        </a:p>
      </dgm:t>
    </dgm:pt>
    <dgm:pt modelId="{A6A12C57-1176-402A-B038-BD9E719C4862}" type="sibTrans" cxnId="{FE7CC480-8016-41F0-8BE7-54B75E742C35}">
      <dgm:prSet/>
      <dgm:spPr/>
      <dgm:t>
        <a:bodyPr/>
        <a:lstStyle/>
        <a:p>
          <a:endParaRPr lang="en-IN"/>
        </a:p>
      </dgm:t>
    </dgm:pt>
    <dgm:pt modelId="{F5CF5E1F-B34B-407D-945F-520CE65CED21}">
      <dgm:prSet/>
      <dgm:spPr/>
      <dgm:t>
        <a:bodyPr/>
        <a:lstStyle/>
        <a:p>
          <a:r>
            <a:rPr lang="en-US"/>
            <a:t>Contains detailed patient information </a:t>
          </a:r>
          <a:endParaRPr lang="en-IN"/>
        </a:p>
      </dgm:t>
    </dgm:pt>
    <dgm:pt modelId="{ABFC6102-3C5C-4070-9D11-28E0B29F4478}" type="parTrans" cxnId="{8E8FF645-A18D-4F3B-804D-B67EE054EC7E}">
      <dgm:prSet/>
      <dgm:spPr/>
      <dgm:t>
        <a:bodyPr/>
        <a:lstStyle/>
        <a:p>
          <a:endParaRPr lang="en-IN"/>
        </a:p>
      </dgm:t>
    </dgm:pt>
    <dgm:pt modelId="{6C154D21-45E2-4AB0-99D4-952185B5A64B}" type="sibTrans" cxnId="{8E8FF645-A18D-4F3B-804D-B67EE054EC7E}">
      <dgm:prSet/>
      <dgm:spPr/>
      <dgm:t>
        <a:bodyPr/>
        <a:lstStyle/>
        <a:p>
          <a:endParaRPr lang="en-IN"/>
        </a:p>
      </dgm:t>
    </dgm:pt>
    <dgm:pt modelId="{4A75A16D-2171-4720-BB45-2067B5DE083A}">
      <dgm:prSet/>
      <dgm:spPr/>
      <dgm:t>
        <a:bodyPr/>
        <a:lstStyle/>
        <a:p>
          <a:r>
            <a:rPr lang="en-US"/>
            <a:t>Enables identification of risk patterns </a:t>
          </a:r>
          <a:endParaRPr lang="en-IN"/>
        </a:p>
      </dgm:t>
    </dgm:pt>
    <dgm:pt modelId="{8FADB063-CD78-4164-A12C-AF3022E0C1A9}" type="parTrans" cxnId="{5AE3CA80-30D3-44DA-B4CE-D89B261A9A54}">
      <dgm:prSet/>
      <dgm:spPr/>
      <dgm:t>
        <a:bodyPr/>
        <a:lstStyle/>
        <a:p>
          <a:endParaRPr lang="en-IN"/>
        </a:p>
      </dgm:t>
    </dgm:pt>
    <dgm:pt modelId="{AD28BB6F-1842-4E04-AD8B-36BD1AD95B2C}" type="sibTrans" cxnId="{5AE3CA80-30D3-44DA-B4CE-D89B261A9A54}">
      <dgm:prSet/>
      <dgm:spPr/>
      <dgm:t>
        <a:bodyPr/>
        <a:lstStyle/>
        <a:p>
          <a:endParaRPr lang="en-IN"/>
        </a:p>
      </dgm:t>
    </dgm:pt>
    <dgm:pt modelId="{540CDB24-C810-49B1-A00E-D332CE22CF02}">
      <dgm:prSet/>
      <dgm:spPr/>
      <dgm:t>
        <a:bodyPr/>
        <a:lstStyle/>
        <a:p>
          <a:r>
            <a:rPr lang="en-US" b="1"/>
            <a:t>Applications</a:t>
          </a:r>
          <a:r>
            <a:rPr lang="en-US"/>
            <a:t> </a:t>
          </a:r>
          <a:endParaRPr lang="en-IN"/>
        </a:p>
      </dgm:t>
    </dgm:pt>
    <dgm:pt modelId="{C0A8D51B-6BC7-4890-97E8-8ABF177A3309}" type="parTrans" cxnId="{99F68A6B-BD8A-4112-8CD1-A5D002E28270}">
      <dgm:prSet/>
      <dgm:spPr/>
      <dgm:t>
        <a:bodyPr/>
        <a:lstStyle/>
        <a:p>
          <a:endParaRPr lang="en-IN"/>
        </a:p>
      </dgm:t>
    </dgm:pt>
    <dgm:pt modelId="{150CD73B-01A7-4D56-9591-ED30E90B1E81}" type="sibTrans" cxnId="{99F68A6B-BD8A-4112-8CD1-A5D002E28270}">
      <dgm:prSet/>
      <dgm:spPr/>
      <dgm:t>
        <a:bodyPr/>
        <a:lstStyle/>
        <a:p>
          <a:endParaRPr lang="en-IN"/>
        </a:p>
      </dgm:t>
    </dgm:pt>
    <dgm:pt modelId="{B80C8107-7CAB-4F46-B958-22A2045BEF38}">
      <dgm:prSet/>
      <dgm:spPr/>
      <dgm:t>
        <a:bodyPr/>
        <a:lstStyle/>
        <a:p>
          <a:r>
            <a:rPr lang="en-US"/>
            <a:t>Disease prediction (e.g., diabetes, heart failure) </a:t>
          </a:r>
          <a:endParaRPr lang="en-IN"/>
        </a:p>
      </dgm:t>
    </dgm:pt>
    <dgm:pt modelId="{7EB43B17-F255-4201-BC66-0836A765B2DE}" type="parTrans" cxnId="{FE2A3C21-2BE1-4255-9F88-0C4CC18DF551}">
      <dgm:prSet/>
      <dgm:spPr/>
      <dgm:t>
        <a:bodyPr/>
        <a:lstStyle/>
        <a:p>
          <a:endParaRPr lang="en-IN"/>
        </a:p>
      </dgm:t>
    </dgm:pt>
    <dgm:pt modelId="{50507434-41DA-4A95-85D4-4D9893958725}" type="sibTrans" cxnId="{FE2A3C21-2BE1-4255-9F88-0C4CC18DF551}">
      <dgm:prSet/>
      <dgm:spPr/>
      <dgm:t>
        <a:bodyPr/>
        <a:lstStyle/>
        <a:p>
          <a:endParaRPr lang="en-IN"/>
        </a:p>
      </dgm:t>
    </dgm:pt>
    <dgm:pt modelId="{5150F93E-DEB9-481C-8F7E-B2AE1756AD06}">
      <dgm:prSet/>
      <dgm:spPr/>
      <dgm:t>
        <a:bodyPr/>
        <a:lstStyle/>
        <a:p>
          <a:r>
            <a:rPr lang="en-US"/>
            <a:t>Hospital readmission forecasting </a:t>
          </a:r>
          <a:endParaRPr lang="en-IN"/>
        </a:p>
      </dgm:t>
    </dgm:pt>
    <dgm:pt modelId="{E73C5C2C-7484-45F4-A573-34C2B971463B}" type="parTrans" cxnId="{BD7F5A55-DB9B-42BA-B88A-9CFB36878E75}">
      <dgm:prSet/>
      <dgm:spPr/>
      <dgm:t>
        <a:bodyPr/>
        <a:lstStyle/>
        <a:p>
          <a:endParaRPr lang="en-IN"/>
        </a:p>
      </dgm:t>
    </dgm:pt>
    <dgm:pt modelId="{E636C357-60BF-402C-A042-545CD6229A80}" type="sibTrans" cxnId="{BD7F5A55-DB9B-42BA-B88A-9CFB36878E75}">
      <dgm:prSet/>
      <dgm:spPr/>
      <dgm:t>
        <a:bodyPr/>
        <a:lstStyle/>
        <a:p>
          <a:endParaRPr lang="en-IN"/>
        </a:p>
      </dgm:t>
    </dgm:pt>
    <dgm:pt modelId="{5297440C-8151-4EFE-BFF2-71D6B04B0A31}">
      <dgm:prSet/>
      <dgm:spPr/>
      <dgm:t>
        <a:bodyPr/>
        <a:lstStyle/>
        <a:p>
          <a:r>
            <a:rPr lang="en-US"/>
            <a:t>Patient risk stratification </a:t>
          </a:r>
          <a:endParaRPr lang="en-IN"/>
        </a:p>
      </dgm:t>
    </dgm:pt>
    <dgm:pt modelId="{3506DB08-861E-4720-B89A-7AE1D4DFCA7F}" type="parTrans" cxnId="{BD9B1E28-D7AA-4BCD-AEB6-25C48A7EECD6}">
      <dgm:prSet/>
      <dgm:spPr/>
      <dgm:t>
        <a:bodyPr/>
        <a:lstStyle/>
        <a:p>
          <a:endParaRPr lang="en-IN"/>
        </a:p>
      </dgm:t>
    </dgm:pt>
    <dgm:pt modelId="{C2E70434-4413-41F3-B903-BC51ACF8648A}" type="sibTrans" cxnId="{BD9B1E28-D7AA-4BCD-AEB6-25C48A7EECD6}">
      <dgm:prSet/>
      <dgm:spPr/>
      <dgm:t>
        <a:bodyPr/>
        <a:lstStyle/>
        <a:p>
          <a:endParaRPr lang="en-IN"/>
        </a:p>
      </dgm:t>
    </dgm:pt>
    <dgm:pt modelId="{5F5EA973-F2B6-4023-A733-98DDD1FE855A}">
      <dgm:prSet/>
      <dgm:spPr/>
      <dgm:t>
        <a:bodyPr/>
        <a:lstStyle/>
        <a:p>
          <a:r>
            <a:rPr lang="en-US" b="1"/>
            <a:t>Advantages</a:t>
          </a:r>
          <a:r>
            <a:rPr lang="en-US"/>
            <a:t> </a:t>
          </a:r>
          <a:endParaRPr lang="en-IN"/>
        </a:p>
      </dgm:t>
    </dgm:pt>
    <dgm:pt modelId="{CC8405A9-4ABE-478F-AB73-9C1360F6D06F}" type="parTrans" cxnId="{CDBD8E0F-C031-4727-951A-E6D01F284AB9}">
      <dgm:prSet/>
      <dgm:spPr/>
      <dgm:t>
        <a:bodyPr/>
        <a:lstStyle/>
        <a:p>
          <a:endParaRPr lang="en-IN"/>
        </a:p>
      </dgm:t>
    </dgm:pt>
    <dgm:pt modelId="{6612FA8B-9484-4499-A1F6-271FB7FA5E22}" type="sibTrans" cxnId="{CDBD8E0F-C031-4727-951A-E6D01F284AB9}">
      <dgm:prSet/>
      <dgm:spPr/>
      <dgm:t>
        <a:bodyPr/>
        <a:lstStyle/>
        <a:p>
          <a:endParaRPr lang="en-IN"/>
        </a:p>
      </dgm:t>
    </dgm:pt>
    <dgm:pt modelId="{6FE26BEE-8582-4EEB-BF9C-6414CF6DBB4F}">
      <dgm:prSet/>
      <dgm:spPr/>
      <dgm:t>
        <a:bodyPr/>
        <a:lstStyle/>
        <a:p>
          <a:r>
            <a:rPr lang="en-US"/>
            <a:t>Handles large and complex datasets </a:t>
          </a:r>
          <a:endParaRPr lang="en-IN"/>
        </a:p>
      </dgm:t>
    </dgm:pt>
    <dgm:pt modelId="{D5EFEBFF-E250-4838-AA8C-259346B40A70}" type="parTrans" cxnId="{8DB20790-6A1E-4A08-A361-316A028E6640}">
      <dgm:prSet/>
      <dgm:spPr/>
      <dgm:t>
        <a:bodyPr/>
        <a:lstStyle/>
        <a:p>
          <a:endParaRPr lang="en-IN"/>
        </a:p>
      </dgm:t>
    </dgm:pt>
    <dgm:pt modelId="{9B2A78D7-6E30-417E-857D-87383AFCAF65}" type="sibTrans" cxnId="{8DB20790-6A1E-4A08-A361-316A028E6640}">
      <dgm:prSet/>
      <dgm:spPr/>
      <dgm:t>
        <a:bodyPr/>
        <a:lstStyle/>
        <a:p>
          <a:endParaRPr lang="en-IN"/>
        </a:p>
      </dgm:t>
    </dgm:pt>
    <dgm:pt modelId="{B8B85954-6006-46F4-BCCD-EDB68D98EACE}">
      <dgm:prSet/>
      <dgm:spPr/>
      <dgm:t>
        <a:bodyPr/>
        <a:lstStyle/>
        <a:p>
          <a:r>
            <a:rPr lang="en-US"/>
            <a:t>Supports data-driven healthcare decisions </a:t>
          </a:r>
          <a:endParaRPr lang="en-IN"/>
        </a:p>
      </dgm:t>
    </dgm:pt>
    <dgm:pt modelId="{169E1142-141D-4E6F-BDE4-CD4F9BC148C8}" type="parTrans" cxnId="{BA0CA125-C6E3-421C-AF17-C76094BA2533}">
      <dgm:prSet/>
      <dgm:spPr/>
      <dgm:t>
        <a:bodyPr/>
        <a:lstStyle/>
        <a:p>
          <a:endParaRPr lang="en-IN"/>
        </a:p>
      </dgm:t>
    </dgm:pt>
    <dgm:pt modelId="{6ACB98E1-044D-41F7-9408-2FD625F89FF1}" type="sibTrans" cxnId="{BA0CA125-C6E3-421C-AF17-C76094BA2533}">
      <dgm:prSet/>
      <dgm:spPr/>
      <dgm:t>
        <a:bodyPr/>
        <a:lstStyle/>
        <a:p>
          <a:endParaRPr lang="en-IN"/>
        </a:p>
      </dgm:t>
    </dgm:pt>
    <dgm:pt modelId="{90DE1DDF-FBC6-4694-887B-F0386F1A384C}" type="pres">
      <dgm:prSet presAssocID="{3D29E71D-7098-4810-A411-A3B676E1A573}" presName="linear" presStyleCnt="0">
        <dgm:presLayoutVars>
          <dgm:animLvl val="lvl"/>
          <dgm:resizeHandles val="exact"/>
        </dgm:presLayoutVars>
      </dgm:prSet>
      <dgm:spPr/>
    </dgm:pt>
    <dgm:pt modelId="{E8B72D48-D89E-4439-B652-C86A4101AD6D}" type="pres">
      <dgm:prSet presAssocID="{CE4C3DCA-B1B0-4933-923F-5F94129BC280}" presName="parentText" presStyleLbl="node1" presStyleIdx="0" presStyleCnt="4">
        <dgm:presLayoutVars>
          <dgm:chMax val="0"/>
          <dgm:bulletEnabled val="1"/>
        </dgm:presLayoutVars>
      </dgm:prSet>
      <dgm:spPr/>
    </dgm:pt>
    <dgm:pt modelId="{AA392306-4ADB-4585-94A2-03613C5D5D81}" type="pres">
      <dgm:prSet presAssocID="{CE4C3DCA-B1B0-4933-923F-5F94129BC280}" presName="childText" presStyleLbl="revTx" presStyleIdx="0" presStyleCnt="4">
        <dgm:presLayoutVars>
          <dgm:bulletEnabled val="1"/>
        </dgm:presLayoutVars>
      </dgm:prSet>
      <dgm:spPr/>
    </dgm:pt>
    <dgm:pt modelId="{6F8667D0-5FB1-475D-B7C1-7BADEF4463AA}" type="pres">
      <dgm:prSet presAssocID="{EB6CB991-3183-47A8-9B4F-E22D29762092}" presName="parentText" presStyleLbl="node1" presStyleIdx="1" presStyleCnt="4">
        <dgm:presLayoutVars>
          <dgm:chMax val="0"/>
          <dgm:bulletEnabled val="1"/>
        </dgm:presLayoutVars>
      </dgm:prSet>
      <dgm:spPr/>
    </dgm:pt>
    <dgm:pt modelId="{13614C39-D226-40AF-AE30-41607D345967}" type="pres">
      <dgm:prSet presAssocID="{EB6CB991-3183-47A8-9B4F-E22D29762092}" presName="childText" presStyleLbl="revTx" presStyleIdx="1" presStyleCnt="4">
        <dgm:presLayoutVars>
          <dgm:bulletEnabled val="1"/>
        </dgm:presLayoutVars>
      </dgm:prSet>
      <dgm:spPr/>
    </dgm:pt>
    <dgm:pt modelId="{6F0313F7-495F-41ED-9E29-330F861C1B4C}" type="pres">
      <dgm:prSet presAssocID="{540CDB24-C810-49B1-A00E-D332CE22CF02}" presName="parentText" presStyleLbl="node1" presStyleIdx="2" presStyleCnt="4">
        <dgm:presLayoutVars>
          <dgm:chMax val="0"/>
          <dgm:bulletEnabled val="1"/>
        </dgm:presLayoutVars>
      </dgm:prSet>
      <dgm:spPr/>
    </dgm:pt>
    <dgm:pt modelId="{AE8EB6CC-9FEB-45C1-8861-9D76B398EDC3}" type="pres">
      <dgm:prSet presAssocID="{540CDB24-C810-49B1-A00E-D332CE22CF02}" presName="childText" presStyleLbl="revTx" presStyleIdx="2" presStyleCnt="4">
        <dgm:presLayoutVars>
          <dgm:bulletEnabled val="1"/>
        </dgm:presLayoutVars>
      </dgm:prSet>
      <dgm:spPr/>
    </dgm:pt>
    <dgm:pt modelId="{CB3DE273-6D59-491B-933B-A9D2CB9E849D}" type="pres">
      <dgm:prSet presAssocID="{5F5EA973-F2B6-4023-A733-98DDD1FE855A}" presName="parentText" presStyleLbl="node1" presStyleIdx="3" presStyleCnt="4">
        <dgm:presLayoutVars>
          <dgm:chMax val="0"/>
          <dgm:bulletEnabled val="1"/>
        </dgm:presLayoutVars>
      </dgm:prSet>
      <dgm:spPr/>
    </dgm:pt>
    <dgm:pt modelId="{41C9F0BD-D974-430E-9545-3E1874AFFB21}" type="pres">
      <dgm:prSet presAssocID="{5F5EA973-F2B6-4023-A733-98DDD1FE855A}" presName="childText" presStyleLbl="revTx" presStyleIdx="3" presStyleCnt="4">
        <dgm:presLayoutVars>
          <dgm:bulletEnabled val="1"/>
        </dgm:presLayoutVars>
      </dgm:prSet>
      <dgm:spPr/>
    </dgm:pt>
  </dgm:ptLst>
  <dgm:cxnLst>
    <dgm:cxn modelId="{3E73F80E-29A7-4768-BF27-655402DCF6E3}" type="presOf" srcId="{5F5EA973-F2B6-4023-A733-98DDD1FE855A}" destId="{CB3DE273-6D59-491B-933B-A9D2CB9E849D}" srcOrd="0" destOrd="0" presId="urn:microsoft.com/office/officeart/2005/8/layout/vList2"/>
    <dgm:cxn modelId="{CDBD8E0F-C031-4727-951A-E6D01F284AB9}" srcId="{3D29E71D-7098-4810-A411-A3B676E1A573}" destId="{5F5EA973-F2B6-4023-A733-98DDD1FE855A}" srcOrd="3" destOrd="0" parTransId="{CC8405A9-4ABE-478F-AB73-9C1360F6D06F}" sibTransId="{6612FA8B-9484-4499-A1F6-271FB7FA5E22}"/>
    <dgm:cxn modelId="{54984916-9ED6-465F-A665-1987B6D52EE3}" type="presOf" srcId="{B8B85954-6006-46F4-BCCD-EDB68D98EACE}" destId="{41C9F0BD-D974-430E-9545-3E1874AFFB21}" srcOrd="0" destOrd="1" presId="urn:microsoft.com/office/officeart/2005/8/layout/vList2"/>
    <dgm:cxn modelId="{FE2A3C21-2BE1-4255-9F88-0C4CC18DF551}" srcId="{540CDB24-C810-49B1-A00E-D332CE22CF02}" destId="{B80C8107-7CAB-4F46-B958-22A2045BEF38}" srcOrd="0" destOrd="0" parTransId="{7EB43B17-F255-4201-BC66-0836A765B2DE}" sibTransId="{50507434-41DA-4A95-85D4-4D9893958725}"/>
    <dgm:cxn modelId="{31B2B824-8A43-4884-A9E8-EFA6F7CCAB61}" type="presOf" srcId="{5150F93E-DEB9-481C-8F7E-B2AE1756AD06}" destId="{AE8EB6CC-9FEB-45C1-8861-9D76B398EDC3}" srcOrd="0" destOrd="1" presId="urn:microsoft.com/office/officeart/2005/8/layout/vList2"/>
    <dgm:cxn modelId="{BA0CA125-C6E3-421C-AF17-C76094BA2533}" srcId="{5F5EA973-F2B6-4023-A733-98DDD1FE855A}" destId="{B8B85954-6006-46F4-BCCD-EDB68D98EACE}" srcOrd="1" destOrd="0" parTransId="{169E1142-141D-4E6F-BDE4-CD4F9BC148C8}" sibTransId="{6ACB98E1-044D-41F7-9408-2FD625F89FF1}"/>
    <dgm:cxn modelId="{BD9B1E28-D7AA-4BCD-AEB6-25C48A7EECD6}" srcId="{540CDB24-C810-49B1-A00E-D332CE22CF02}" destId="{5297440C-8151-4EFE-BFF2-71D6B04B0A31}" srcOrd="2" destOrd="0" parTransId="{3506DB08-861E-4720-B89A-7AE1D4DFCA7F}" sibTransId="{C2E70434-4413-41F3-B903-BC51ACF8648A}"/>
    <dgm:cxn modelId="{32FFEE2A-CCB1-4170-B9B0-9D10669F5441}" type="presOf" srcId="{F59C69C5-A21F-4350-B3C7-EB94D1F1A5A6}" destId="{AA392306-4ADB-4585-94A2-03613C5D5D81}" srcOrd="0" destOrd="1" presId="urn:microsoft.com/office/officeart/2005/8/layout/vList2"/>
    <dgm:cxn modelId="{5D7D7643-20EF-4149-B5E7-B03AFF7698F8}" type="presOf" srcId="{3D29E71D-7098-4810-A411-A3B676E1A573}" destId="{90DE1DDF-FBC6-4694-887B-F0386F1A384C}" srcOrd="0" destOrd="0" presId="urn:microsoft.com/office/officeart/2005/8/layout/vList2"/>
    <dgm:cxn modelId="{8E8FF645-A18D-4F3B-804D-B67EE054EC7E}" srcId="{EB6CB991-3183-47A8-9B4F-E22D29762092}" destId="{F5CF5E1F-B34B-407D-945F-520CE65CED21}" srcOrd="0" destOrd="0" parTransId="{ABFC6102-3C5C-4070-9D11-28E0B29F4478}" sibTransId="{6C154D21-45E2-4AB0-99D4-952185B5A64B}"/>
    <dgm:cxn modelId="{8A358848-76D7-4F32-A7B0-54D2827214F1}" type="presOf" srcId="{540CDB24-C810-49B1-A00E-D332CE22CF02}" destId="{6F0313F7-495F-41ED-9E29-330F861C1B4C}" srcOrd="0" destOrd="0" presId="urn:microsoft.com/office/officeart/2005/8/layout/vList2"/>
    <dgm:cxn modelId="{93DE786B-2D56-4BDB-9BDA-5A9B1BB87B0E}" type="presOf" srcId="{CE4C3DCA-B1B0-4933-923F-5F94129BC280}" destId="{E8B72D48-D89E-4439-B652-C86A4101AD6D}" srcOrd="0" destOrd="0" presId="urn:microsoft.com/office/officeart/2005/8/layout/vList2"/>
    <dgm:cxn modelId="{99F68A6B-BD8A-4112-8CD1-A5D002E28270}" srcId="{3D29E71D-7098-4810-A411-A3B676E1A573}" destId="{540CDB24-C810-49B1-A00E-D332CE22CF02}" srcOrd="2" destOrd="0" parTransId="{C0A8D51B-6BC7-4890-97E8-8ABF177A3309}" sibTransId="{150CD73B-01A7-4D56-9591-ED30E90B1E81}"/>
    <dgm:cxn modelId="{527BB16F-4618-4D27-9BA5-A4C41FC805E5}" type="presOf" srcId="{EB6CB991-3183-47A8-9B4F-E22D29762092}" destId="{6F8667D0-5FB1-475D-B7C1-7BADEF4463AA}" srcOrd="0" destOrd="0" presId="urn:microsoft.com/office/officeart/2005/8/layout/vList2"/>
    <dgm:cxn modelId="{51C25054-7730-4D97-804A-76173D42B5BE}" type="presOf" srcId="{B80C8107-7CAB-4F46-B958-22A2045BEF38}" destId="{AE8EB6CC-9FEB-45C1-8861-9D76B398EDC3}" srcOrd="0" destOrd="0" presId="urn:microsoft.com/office/officeart/2005/8/layout/vList2"/>
    <dgm:cxn modelId="{BD7F5A55-DB9B-42BA-B88A-9CFB36878E75}" srcId="{540CDB24-C810-49B1-A00E-D332CE22CF02}" destId="{5150F93E-DEB9-481C-8F7E-B2AE1756AD06}" srcOrd="1" destOrd="0" parTransId="{E73C5C2C-7484-45F4-A573-34C2B971463B}" sibTransId="{E636C357-60BF-402C-A042-545CD6229A80}"/>
    <dgm:cxn modelId="{E80CCE75-26CC-4402-A4E1-A6052892F6F1}" type="presOf" srcId="{F5CF5E1F-B34B-407D-945F-520CE65CED21}" destId="{13614C39-D226-40AF-AE30-41607D345967}" srcOrd="0" destOrd="0" presId="urn:microsoft.com/office/officeart/2005/8/layout/vList2"/>
    <dgm:cxn modelId="{6E92657A-EA38-44D5-AA2F-554BA119B3FA}" srcId="{CE4C3DCA-B1B0-4933-923F-5F94129BC280}" destId="{F59C69C5-A21F-4350-B3C7-EB94D1F1A5A6}" srcOrd="1" destOrd="0" parTransId="{AE8EC941-D71C-4460-A249-61B319695890}" sibTransId="{E88D639E-FFB2-4263-BF96-F3885B857B0B}"/>
    <dgm:cxn modelId="{FE7CC480-8016-41F0-8BE7-54B75E742C35}" srcId="{3D29E71D-7098-4810-A411-A3B676E1A573}" destId="{EB6CB991-3183-47A8-9B4F-E22D29762092}" srcOrd="1" destOrd="0" parTransId="{281428AF-1DB0-40EF-9E72-7C390B38DCE6}" sibTransId="{A6A12C57-1176-402A-B038-BD9E719C4862}"/>
    <dgm:cxn modelId="{5AE3CA80-30D3-44DA-B4CE-D89B261A9A54}" srcId="{EB6CB991-3183-47A8-9B4F-E22D29762092}" destId="{4A75A16D-2171-4720-BB45-2067B5DE083A}" srcOrd="1" destOrd="0" parTransId="{8FADB063-CD78-4164-A12C-AF3022E0C1A9}" sibTransId="{AD28BB6F-1842-4E04-AD8B-36BD1AD95B2C}"/>
    <dgm:cxn modelId="{8DB20790-6A1E-4A08-A361-316A028E6640}" srcId="{5F5EA973-F2B6-4023-A733-98DDD1FE855A}" destId="{6FE26BEE-8582-4EEB-BF9C-6414CF6DBB4F}" srcOrd="0" destOrd="0" parTransId="{D5EFEBFF-E250-4838-AA8C-259346B40A70}" sibTransId="{9B2A78D7-6E30-417E-857D-87383AFCAF65}"/>
    <dgm:cxn modelId="{D7E31A91-6846-4912-84BD-6AEEB7B8C318}" srcId="{3D29E71D-7098-4810-A411-A3B676E1A573}" destId="{CE4C3DCA-B1B0-4933-923F-5F94129BC280}" srcOrd="0" destOrd="0" parTransId="{9C7DC6C3-2B24-4D01-9612-183DBD7037E4}" sibTransId="{9DA60005-5E90-4B33-8E6B-147C0CBD7110}"/>
    <dgm:cxn modelId="{A07BE3B3-54B3-40DB-927B-249E3CFFE3F0}" type="presOf" srcId="{4A75A16D-2171-4720-BB45-2067B5DE083A}" destId="{13614C39-D226-40AF-AE30-41607D345967}" srcOrd="0" destOrd="1" presId="urn:microsoft.com/office/officeart/2005/8/layout/vList2"/>
    <dgm:cxn modelId="{FE3490C7-E5F9-44D5-AE4A-6F887654279D}" srcId="{CE4C3DCA-B1B0-4933-923F-5F94129BC280}" destId="{27827E88-2841-49C0-B5B4-0E1D684E7F9F}" srcOrd="0" destOrd="0" parTransId="{57C14D97-D05D-422F-976B-24B70CD09560}" sibTransId="{5929A011-4064-446F-A977-D40DD0741EE0}"/>
    <dgm:cxn modelId="{3F7A53CA-097E-4D2A-9D33-E6ED35EBF856}" type="presOf" srcId="{5297440C-8151-4EFE-BFF2-71D6B04B0A31}" destId="{AE8EB6CC-9FEB-45C1-8861-9D76B398EDC3}" srcOrd="0" destOrd="2" presId="urn:microsoft.com/office/officeart/2005/8/layout/vList2"/>
    <dgm:cxn modelId="{D80EA9EB-36A9-46B7-98BE-CE3D65DCA32F}" type="presOf" srcId="{27827E88-2841-49C0-B5B4-0E1D684E7F9F}" destId="{AA392306-4ADB-4585-94A2-03613C5D5D81}" srcOrd="0" destOrd="0" presId="urn:microsoft.com/office/officeart/2005/8/layout/vList2"/>
    <dgm:cxn modelId="{4B0282FE-007B-49D8-AFDA-3768968259FA}" type="presOf" srcId="{6FE26BEE-8582-4EEB-BF9C-6414CF6DBB4F}" destId="{41C9F0BD-D974-430E-9545-3E1874AFFB21}" srcOrd="0" destOrd="0" presId="urn:microsoft.com/office/officeart/2005/8/layout/vList2"/>
    <dgm:cxn modelId="{4C6EF2A5-953C-4C7F-9204-EDB9D8E33F07}" type="presParOf" srcId="{90DE1DDF-FBC6-4694-887B-F0386F1A384C}" destId="{E8B72D48-D89E-4439-B652-C86A4101AD6D}" srcOrd="0" destOrd="0" presId="urn:microsoft.com/office/officeart/2005/8/layout/vList2"/>
    <dgm:cxn modelId="{148C5FB7-F001-4F17-8403-5A3F4E59D9F6}" type="presParOf" srcId="{90DE1DDF-FBC6-4694-887B-F0386F1A384C}" destId="{AA392306-4ADB-4585-94A2-03613C5D5D81}" srcOrd="1" destOrd="0" presId="urn:microsoft.com/office/officeart/2005/8/layout/vList2"/>
    <dgm:cxn modelId="{4F2238DB-FF1B-438E-BF2D-E6B0F7DEB4EC}" type="presParOf" srcId="{90DE1DDF-FBC6-4694-887B-F0386F1A384C}" destId="{6F8667D0-5FB1-475D-B7C1-7BADEF4463AA}" srcOrd="2" destOrd="0" presId="urn:microsoft.com/office/officeart/2005/8/layout/vList2"/>
    <dgm:cxn modelId="{0D751ADB-B143-4440-9490-BDDC7663295E}" type="presParOf" srcId="{90DE1DDF-FBC6-4694-887B-F0386F1A384C}" destId="{13614C39-D226-40AF-AE30-41607D345967}" srcOrd="3" destOrd="0" presId="urn:microsoft.com/office/officeart/2005/8/layout/vList2"/>
    <dgm:cxn modelId="{F240BE02-1B24-4BB0-9D84-797D8E1F152E}" type="presParOf" srcId="{90DE1DDF-FBC6-4694-887B-F0386F1A384C}" destId="{6F0313F7-495F-41ED-9E29-330F861C1B4C}" srcOrd="4" destOrd="0" presId="urn:microsoft.com/office/officeart/2005/8/layout/vList2"/>
    <dgm:cxn modelId="{6304DACC-8DC3-4F74-A6B2-8FCE2E7E5215}" type="presParOf" srcId="{90DE1DDF-FBC6-4694-887B-F0386F1A384C}" destId="{AE8EB6CC-9FEB-45C1-8861-9D76B398EDC3}" srcOrd="5" destOrd="0" presId="urn:microsoft.com/office/officeart/2005/8/layout/vList2"/>
    <dgm:cxn modelId="{7E9BEE47-7979-4CF5-B7C7-4961A75C5B52}" type="presParOf" srcId="{90DE1DDF-FBC6-4694-887B-F0386F1A384C}" destId="{CB3DE273-6D59-491B-933B-A9D2CB9E849D}" srcOrd="6" destOrd="0" presId="urn:microsoft.com/office/officeart/2005/8/layout/vList2"/>
    <dgm:cxn modelId="{B25CD9E2-DC7C-4ECB-B435-595EAA499F1F}" type="presParOf" srcId="{90DE1DDF-FBC6-4694-887B-F0386F1A384C}" destId="{41C9F0BD-D974-430E-9545-3E1874AFFB21}" srcOrd="7"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C5DE475-2CDF-4624-9406-74CFB4908348}" type="doc">
      <dgm:prSet loTypeId="urn:microsoft.com/office/officeart/2005/8/layout/lProcess2" loCatId="list" qsTypeId="urn:microsoft.com/office/officeart/2005/8/quickstyle/simple1" qsCatId="simple" csTypeId="urn:microsoft.com/office/officeart/2005/8/colors/accent1_2" csCatId="accent1"/>
      <dgm:spPr/>
      <dgm:t>
        <a:bodyPr/>
        <a:lstStyle/>
        <a:p>
          <a:endParaRPr lang="en-IN"/>
        </a:p>
      </dgm:t>
    </dgm:pt>
    <dgm:pt modelId="{EBF6F2CD-575D-4E64-9AE1-ED6AA8FCEB9B}">
      <dgm:prSet/>
      <dgm:spPr/>
      <dgm:t>
        <a:bodyPr/>
        <a:lstStyle/>
        <a:p>
          <a:r>
            <a:rPr lang="en-US" b="1"/>
            <a:t>Data Challenges</a:t>
          </a:r>
          <a:r>
            <a:rPr lang="en-US"/>
            <a:t> </a:t>
          </a:r>
          <a:endParaRPr lang="en-IN"/>
        </a:p>
      </dgm:t>
    </dgm:pt>
    <dgm:pt modelId="{F2F42C1D-9BEA-4B9B-BE00-09BB186ADB09}" type="parTrans" cxnId="{3B89AB0D-C2C0-4873-940B-BB561BF99A7B}">
      <dgm:prSet/>
      <dgm:spPr/>
      <dgm:t>
        <a:bodyPr/>
        <a:lstStyle/>
        <a:p>
          <a:endParaRPr lang="en-IN"/>
        </a:p>
      </dgm:t>
    </dgm:pt>
    <dgm:pt modelId="{2AFAA364-6373-4AEE-98C8-CF5439080F96}" type="sibTrans" cxnId="{3B89AB0D-C2C0-4873-940B-BB561BF99A7B}">
      <dgm:prSet/>
      <dgm:spPr/>
      <dgm:t>
        <a:bodyPr/>
        <a:lstStyle/>
        <a:p>
          <a:endParaRPr lang="en-IN"/>
        </a:p>
      </dgm:t>
    </dgm:pt>
    <dgm:pt modelId="{4EF94E50-7E20-4608-BC75-AC1980A9E4DE}">
      <dgm:prSet/>
      <dgm:spPr/>
      <dgm:t>
        <a:bodyPr/>
        <a:lstStyle/>
        <a:p>
          <a:r>
            <a:rPr lang="en-US"/>
            <a:t>High-dimensional and heterogeneous data </a:t>
          </a:r>
          <a:endParaRPr lang="en-IN"/>
        </a:p>
      </dgm:t>
    </dgm:pt>
    <dgm:pt modelId="{B701FBF9-EDFF-4E67-A6F2-48283701891F}" type="parTrans" cxnId="{8BE2EFF9-01AB-489B-BD88-D74726E3BF76}">
      <dgm:prSet/>
      <dgm:spPr/>
      <dgm:t>
        <a:bodyPr/>
        <a:lstStyle/>
        <a:p>
          <a:endParaRPr lang="en-IN"/>
        </a:p>
      </dgm:t>
    </dgm:pt>
    <dgm:pt modelId="{1702EFCA-095F-4D17-84CA-FCD3030D42DB}" type="sibTrans" cxnId="{8BE2EFF9-01AB-489B-BD88-D74726E3BF76}">
      <dgm:prSet/>
      <dgm:spPr/>
      <dgm:t>
        <a:bodyPr/>
        <a:lstStyle/>
        <a:p>
          <a:endParaRPr lang="en-IN"/>
        </a:p>
      </dgm:t>
    </dgm:pt>
    <dgm:pt modelId="{A470D582-3760-40CB-B336-C826A0F4754F}">
      <dgm:prSet/>
      <dgm:spPr/>
      <dgm:t>
        <a:bodyPr/>
        <a:lstStyle/>
        <a:p>
          <a:r>
            <a:rPr lang="en-US"/>
            <a:t>Missing values and inconsistencies </a:t>
          </a:r>
          <a:endParaRPr lang="en-IN"/>
        </a:p>
      </dgm:t>
    </dgm:pt>
    <dgm:pt modelId="{2746D079-883D-421F-B6A4-A32E11FB7337}" type="parTrans" cxnId="{65728B1B-3449-4F62-8CBC-96FA56BBC46F}">
      <dgm:prSet/>
      <dgm:spPr/>
      <dgm:t>
        <a:bodyPr/>
        <a:lstStyle/>
        <a:p>
          <a:endParaRPr lang="en-IN"/>
        </a:p>
      </dgm:t>
    </dgm:pt>
    <dgm:pt modelId="{3EE77CC6-1B99-4CC3-8CC8-25782CEEF51F}" type="sibTrans" cxnId="{65728B1B-3449-4F62-8CBC-96FA56BBC46F}">
      <dgm:prSet/>
      <dgm:spPr/>
      <dgm:t>
        <a:bodyPr/>
        <a:lstStyle/>
        <a:p>
          <a:endParaRPr lang="en-IN"/>
        </a:p>
      </dgm:t>
    </dgm:pt>
    <dgm:pt modelId="{A73BB3CF-43EE-42BE-9848-6EEE5DE2A800}">
      <dgm:prSet/>
      <dgm:spPr/>
      <dgm:t>
        <a:bodyPr/>
        <a:lstStyle/>
        <a:p>
          <a:r>
            <a:rPr lang="en-US" b="1"/>
            <a:t>Class Imbalance</a:t>
          </a:r>
          <a:r>
            <a:rPr lang="en-US"/>
            <a:t> </a:t>
          </a:r>
          <a:endParaRPr lang="en-IN"/>
        </a:p>
      </dgm:t>
    </dgm:pt>
    <dgm:pt modelId="{277EB4F1-C6F1-45E8-9A82-974FAC3B885A}" type="parTrans" cxnId="{0189A69A-CAD6-4EA7-90A6-6E6CE32A4470}">
      <dgm:prSet/>
      <dgm:spPr/>
      <dgm:t>
        <a:bodyPr/>
        <a:lstStyle/>
        <a:p>
          <a:endParaRPr lang="en-IN"/>
        </a:p>
      </dgm:t>
    </dgm:pt>
    <dgm:pt modelId="{451512EA-B90F-4C05-B9AF-24AAFF88DF12}" type="sibTrans" cxnId="{0189A69A-CAD6-4EA7-90A6-6E6CE32A4470}">
      <dgm:prSet/>
      <dgm:spPr/>
      <dgm:t>
        <a:bodyPr/>
        <a:lstStyle/>
        <a:p>
          <a:endParaRPr lang="en-IN"/>
        </a:p>
      </dgm:t>
    </dgm:pt>
    <dgm:pt modelId="{A314DA80-092F-4BAF-9C94-C85A7C9E7E09}">
      <dgm:prSet/>
      <dgm:spPr/>
      <dgm:t>
        <a:bodyPr/>
        <a:lstStyle/>
        <a:p>
          <a:r>
            <a:rPr lang="en-US"/>
            <a:t>Fewer readmission cases than non-readmission </a:t>
          </a:r>
          <a:endParaRPr lang="en-IN"/>
        </a:p>
      </dgm:t>
    </dgm:pt>
    <dgm:pt modelId="{D4B692CD-69FA-49E4-865F-D9A54496A000}" type="parTrans" cxnId="{BC451B6E-F659-4D41-AF6E-85FA7F68C0A0}">
      <dgm:prSet/>
      <dgm:spPr/>
      <dgm:t>
        <a:bodyPr/>
        <a:lstStyle/>
        <a:p>
          <a:endParaRPr lang="en-IN"/>
        </a:p>
      </dgm:t>
    </dgm:pt>
    <dgm:pt modelId="{124A3501-9663-47E7-8A26-2A85D14901E7}" type="sibTrans" cxnId="{BC451B6E-F659-4D41-AF6E-85FA7F68C0A0}">
      <dgm:prSet/>
      <dgm:spPr/>
      <dgm:t>
        <a:bodyPr/>
        <a:lstStyle/>
        <a:p>
          <a:endParaRPr lang="en-IN"/>
        </a:p>
      </dgm:t>
    </dgm:pt>
    <dgm:pt modelId="{C60E1AE9-6711-44AE-87D9-C4C6BF98D59F}">
      <dgm:prSet/>
      <dgm:spPr/>
      <dgm:t>
        <a:bodyPr/>
        <a:lstStyle/>
        <a:p>
          <a:r>
            <a:rPr lang="en-US"/>
            <a:t>Leads to biased model predictions </a:t>
          </a:r>
          <a:endParaRPr lang="en-IN"/>
        </a:p>
      </dgm:t>
    </dgm:pt>
    <dgm:pt modelId="{C04F68D6-A6CE-4B93-A4E3-5EDA2C489479}" type="parTrans" cxnId="{871CA8C3-DCC6-44D6-B94D-CD77FCD6A299}">
      <dgm:prSet/>
      <dgm:spPr/>
      <dgm:t>
        <a:bodyPr/>
        <a:lstStyle/>
        <a:p>
          <a:endParaRPr lang="en-IN"/>
        </a:p>
      </dgm:t>
    </dgm:pt>
    <dgm:pt modelId="{77578231-7F5A-4242-94AC-DF1DA3E57759}" type="sibTrans" cxnId="{871CA8C3-DCC6-44D6-B94D-CD77FCD6A299}">
      <dgm:prSet/>
      <dgm:spPr/>
      <dgm:t>
        <a:bodyPr/>
        <a:lstStyle/>
        <a:p>
          <a:endParaRPr lang="en-IN"/>
        </a:p>
      </dgm:t>
    </dgm:pt>
    <dgm:pt modelId="{91F50201-B718-40A6-8E96-C80462DCBE7D}">
      <dgm:prSet/>
      <dgm:spPr/>
      <dgm:t>
        <a:bodyPr/>
        <a:lstStyle/>
        <a:p>
          <a:r>
            <a:rPr lang="en-US" b="1"/>
            <a:t>Model Limitations</a:t>
          </a:r>
          <a:r>
            <a:rPr lang="en-US"/>
            <a:t> </a:t>
          </a:r>
          <a:endParaRPr lang="en-IN"/>
        </a:p>
      </dgm:t>
    </dgm:pt>
    <dgm:pt modelId="{8318EC39-D303-4CCD-8EA1-AE3FCFF75815}" type="parTrans" cxnId="{A577BD26-680C-45F1-A1DB-92266BCCE774}">
      <dgm:prSet/>
      <dgm:spPr/>
      <dgm:t>
        <a:bodyPr/>
        <a:lstStyle/>
        <a:p>
          <a:endParaRPr lang="en-IN"/>
        </a:p>
      </dgm:t>
    </dgm:pt>
    <dgm:pt modelId="{3B1BA1EA-85F9-445B-B972-7118ED550287}" type="sibTrans" cxnId="{A577BD26-680C-45F1-A1DB-92266BCCE774}">
      <dgm:prSet/>
      <dgm:spPr/>
      <dgm:t>
        <a:bodyPr/>
        <a:lstStyle/>
        <a:p>
          <a:endParaRPr lang="en-IN"/>
        </a:p>
      </dgm:t>
    </dgm:pt>
    <dgm:pt modelId="{C9A7AE86-805D-4CE0-8A10-63772E7326B8}">
      <dgm:prSet/>
      <dgm:spPr/>
      <dgm:t>
        <a:bodyPr/>
        <a:lstStyle/>
        <a:p>
          <a:r>
            <a:rPr lang="en-US"/>
            <a:t>Complex models lack interpretability </a:t>
          </a:r>
          <a:endParaRPr lang="en-IN"/>
        </a:p>
      </dgm:t>
    </dgm:pt>
    <dgm:pt modelId="{8389257B-BAF9-40BB-9DB3-A8A0352C5FF2}" type="parTrans" cxnId="{8B0C68A4-C6A4-4B3A-B5F2-7B6917BABCE4}">
      <dgm:prSet/>
      <dgm:spPr/>
      <dgm:t>
        <a:bodyPr/>
        <a:lstStyle/>
        <a:p>
          <a:endParaRPr lang="en-IN"/>
        </a:p>
      </dgm:t>
    </dgm:pt>
    <dgm:pt modelId="{8EA9A28B-B88D-4DF4-858A-37B34D23FD03}" type="sibTrans" cxnId="{8B0C68A4-C6A4-4B3A-B5F2-7B6917BABCE4}">
      <dgm:prSet/>
      <dgm:spPr/>
      <dgm:t>
        <a:bodyPr/>
        <a:lstStyle/>
        <a:p>
          <a:endParaRPr lang="en-IN"/>
        </a:p>
      </dgm:t>
    </dgm:pt>
    <dgm:pt modelId="{033462D4-0CD8-4340-9D4E-2101018F81AC}">
      <dgm:prSet/>
      <dgm:spPr/>
      <dgm:t>
        <a:bodyPr/>
        <a:lstStyle/>
        <a:p>
          <a:r>
            <a:rPr lang="en-US"/>
            <a:t>Difficult for clinical decision-making </a:t>
          </a:r>
          <a:endParaRPr lang="en-IN"/>
        </a:p>
      </dgm:t>
    </dgm:pt>
    <dgm:pt modelId="{6BC4BF4F-816F-40D2-AF76-70C8D20A6924}" type="parTrans" cxnId="{7A0CDAF6-7FB1-4D26-8E46-8D3286D529EA}">
      <dgm:prSet/>
      <dgm:spPr/>
      <dgm:t>
        <a:bodyPr/>
        <a:lstStyle/>
        <a:p>
          <a:endParaRPr lang="en-IN"/>
        </a:p>
      </dgm:t>
    </dgm:pt>
    <dgm:pt modelId="{794B4A9E-D7F4-4AA6-B025-53940B631516}" type="sibTrans" cxnId="{7A0CDAF6-7FB1-4D26-8E46-8D3286D529EA}">
      <dgm:prSet/>
      <dgm:spPr/>
      <dgm:t>
        <a:bodyPr/>
        <a:lstStyle/>
        <a:p>
          <a:endParaRPr lang="en-IN"/>
        </a:p>
      </dgm:t>
    </dgm:pt>
    <dgm:pt modelId="{3618EA73-EDD2-47F8-813B-F3134D073F75}">
      <dgm:prSet/>
      <dgm:spPr/>
      <dgm:t>
        <a:bodyPr/>
        <a:lstStyle/>
        <a:p>
          <a:r>
            <a:rPr lang="en-US" b="1"/>
            <a:t>Technical Issues</a:t>
          </a:r>
          <a:r>
            <a:rPr lang="en-US"/>
            <a:t> </a:t>
          </a:r>
          <a:endParaRPr lang="en-IN"/>
        </a:p>
      </dgm:t>
    </dgm:pt>
    <dgm:pt modelId="{D2FC3816-5E80-4C1D-A9E0-D8523D8303C7}" type="parTrans" cxnId="{1BF4EE3F-0A00-41DA-A842-2EAA4D8AA19A}">
      <dgm:prSet/>
      <dgm:spPr/>
      <dgm:t>
        <a:bodyPr/>
        <a:lstStyle/>
        <a:p>
          <a:endParaRPr lang="en-IN"/>
        </a:p>
      </dgm:t>
    </dgm:pt>
    <dgm:pt modelId="{707A95F6-8938-4109-ACB4-F3E231AE80A3}" type="sibTrans" cxnId="{1BF4EE3F-0A00-41DA-A842-2EAA4D8AA19A}">
      <dgm:prSet/>
      <dgm:spPr/>
      <dgm:t>
        <a:bodyPr/>
        <a:lstStyle/>
        <a:p>
          <a:endParaRPr lang="en-IN"/>
        </a:p>
      </dgm:t>
    </dgm:pt>
    <dgm:pt modelId="{606F3A5E-4E66-47FD-AB4F-5E1F8A385B41}">
      <dgm:prSet/>
      <dgm:spPr/>
      <dgm:t>
        <a:bodyPr/>
        <a:lstStyle/>
        <a:p>
          <a:r>
            <a:rPr lang="en-US"/>
            <a:t>High computational cost </a:t>
          </a:r>
          <a:endParaRPr lang="en-IN"/>
        </a:p>
      </dgm:t>
    </dgm:pt>
    <dgm:pt modelId="{94753DB1-CDF1-491D-B760-A797B2F15A6D}" type="parTrans" cxnId="{33282496-1C71-419D-9FD5-E844E30552E2}">
      <dgm:prSet/>
      <dgm:spPr/>
      <dgm:t>
        <a:bodyPr/>
        <a:lstStyle/>
        <a:p>
          <a:endParaRPr lang="en-IN"/>
        </a:p>
      </dgm:t>
    </dgm:pt>
    <dgm:pt modelId="{DEBDA16D-CA0B-4DD2-90C1-44EF235AD99E}" type="sibTrans" cxnId="{33282496-1C71-419D-9FD5-E844E30552E2}">
      <dgm:prSet/>
      <dgm:spPr/>
      <dgm:t>
        <a:bodyPr/>
        <a:lstStyle/>
        <a:p>
          <a:endParaRPr lang="en-IN"/>
        </a:p>
      </dgm:t>
    </dgm:pt>
    <dgm:pt modelId="{C3F767F3-4468-442A-A6CA-3A722A45BB32}">
      <dgm:prSet/>
      <dgm:spPr/>
      <dgm:t>
        <a:bodyPr/>
        <a:lstStyle/>
        <a:p>
          <a:r>
            <a:rPr lang="en-US"/>
            <a:t>Need for parameter tuning </a:t>
          </a:r>
          <a:endParaRPr lang="en-IN"/>
        </a:p>
      </dgm:t>
    </dgm:pt>
    <dgm:pt modelId="{5128F002-9684-4543-8925-1344C41D4D50}" type="parTrans" cxnId="{804E1D04-D66D-4BCE-A1CF-913F8ED777F4}">
      <dgm:prSet/>
      <dgm:spPr/>
      <dgm:t>
        <a:bodyPr/>
        <a:lstStyle/>
        <a:p>
          <a:endParaRPr lang="en-IN"/>
        </a:p>
      </dgm:t>
    </dgm:pt>
    <dgm:pt modelId="{D9E1A796-3B49-4562-B1D4-2D32AE091DD1}" type="sibTrans" cxnId="{804E1D04-D66D-4BCE-A1CF-913F8ED777F4}">
      <dgm:prSet/>
      <dgm:spPr/>
      <dgm:t>
        <a:bodyPr/>
        <a:lstStyle/>
        <a:p>
          <a:endParaRPr lang="en-IN"/>
        </a:p>
      </dgm:t>
    </dgm:pt>
    <dgm:pt modelId="{F568D767-4F85-490E-A7B7-273C512197AC}">
      <dgm:prSet/>
      <dgm:spPr/>
      <dgm:t>
        <a:bodyPr/>
        <a:lstStyle/>
        <a:p>
          <a:r>
            <a:rPr lang="en-US" b="1"/>
            <a:t>Ethical Concerns</a:t>
          </a:r>
          <a:r>
            <a:rPr lang="en-US"/>
            <a:t> </a:t>
          </a:r>
          <a:endParaRPr lang="en-IN"/>
        </a:p>
      </dgm:t>
    </dgm:pt>
    <dgm:pt modelId="{40A8A067-B8FD-4AB2-995C-939B446137F8}" type="parTrans" cxnId="{099C3685-4F80-4201-BCA2-0EE8187E6DFA}">
      <dgm:prSet/>
      <dgm:spPr/>
      <dgm:t>
        <a:bodyPr/>
        <a:lstStyle/>
        <a:p>
          <a:endParaRPr lang="en-IN"/>
        </a:p>
      </dgm:t>
    </dgm:pt>
    <dgm:pt modelId="{2E172295-1906-4489-BF57-1F8229CBBCA5}" type="sibTrans" cxnId="{099C3685-4F80-4201-BCA2-0EE8187E6DFA}">
      <dgm:prSet/>
      <dgm:spPr/>
      <dgm:t>
        <a:bodyPr/>
        <a:lstStyle/>
        <a:p>
          <a:endParaRPr lang="en-IN"/>
        </a:p>
      </dgm:t>
    </dgm:pt>
    <dgm:pt modelId="{6F69B38A-DF22-438D-9E64-9FB150AC594F}">
      <dgm:prSet/>
      <dgm:spPr/>
      <dgm:t>
        <a:bodyPr/>
        <a:lstStyle/>
        <a:p>
          <a:r>
            <a:rPr lang="en-US"/>
            <a:t>Data privacy and security </a:t>
          </a:r>
          <a:endParaRPr lang="en-IN"/>
        </a:p>
      </dgm:t>
    </dgm:pt>
    <dgm:pt modelId="{E7750DF9-5088-4DEA-AF4D-0FA19FD252DA}" type="parTrans" cxnId="{58D2FD41-8B5A-4141-94EF-CB14CFCF5C5C}">
      <dgm:prSet/>
      <dgm:spPr/>
      <dgm:t>
        <a:bodyPr/>
        <a:lstStyle/>
        <a:p>
          <a:endParaRPr lang="en-IN"/>
        </a:p>
      </dgm:t>
    </dgm:pt>
    <dgm:pt modelId="{EFB4692E-5321-41AF-9192-F6451C12268F}" type="sibTrans" cxnId="{58D2FD41-8B5A-4141-94EF-CB14CFCF5C5C}">
      <dgm:prSet/>
      <dgm:spPr/>
      <dgm:t>
        <a:bodyPr/>
        <a:lstStyle/>
        <a:p>
          <a:endParaRPr lang="en-IN"/>
        </a:p>
      </dgm:t>
    </dgm:pt>
    <dgm:pt modelId="{3AF4C624-C404-415E-893F-F6F6687A24F8}">
      <dgm:prSet/>
      <dgm:spPr/>
      <dgm:t>
        <a:bodyPr/>
        <a:lstStyle/>
        <a:p>
          <a:r>
            <a:rPr lang="en-US"/>
            <a:t>Risk of bias in predictions </a:t>
          </a:r>
          <a:endParaRPr lang="en-IN"/>
        </a:p>
      </dgm:t>
    </dgm:pt>
    <dgm:pt modelId="{D586AEC2-F988-4393-A070-253915F27053}" type="parTrans" cxnId="{9D8DFB08-AC9B-4FEB-BEAB-8DB924B1C92E}">
      <dgm:prSet/>
      <dgm:spPr/>
      <dgm:t>
        <a:bodyPr/>
        <a:lstStyle/>
        <a:p>
          <a:endParaRPr lang="en-IN"/>
        </a:p>
      </dgm:t>
    </dgm:pt>
    <dgm:pt modelId="{D67D1A91-50E0-4D22-950A-43D62D69CCDD}" type="sibTrans" cxnId="{9D8DFB08-AC9B-4FEB-BEAB-8DB924B1C92E}">
      <dgm:prSet/>
      <dgm:spPr/>
      <dgm:t>
        <a:bodyPr/>
        <a:lstStyle/>
        <a:p>
          <a:endParaRPr lang="en-IN"/>
        </a:p>
      </dgm:t>
    </dgm:pt>
    <dgm:pt modelId="{5C1431C9-BB88-4F86-981B-F064DD6525D2}" type="pres">
      <dgm:prSet presAssocID="{4C5DE475-2CDF-4624-9406-74CFB4908348}" presName="theList" presStyleCnt="0">
        <dgm:presLayoutVars>
          <dgm:dir/>
          <dgm:animLvl val="lvl"/>
          <dgm:resizeHandles val="exact"/>
        </dgm:presLayoutVars>
      </dgm:prSet>
      <dgm:spPr/>
    </dgm:pt>
    <dgm:pt modelId="{28E246BE-E499-4171-AE9F-1A33E7D769DE}" type="pres">
      <dgm:prSet presAssocID="{EBF6F2CD-575D-4E64-9AE1-ED6AA8FCEB9B}" presName="compNode" presStyleCnt="0"/>
      <dgm:spPr/>
    </dgm:pt>
    <dgm:pt modelId="{CBA07C8C-1333-4122-9C5E-715F5376142E}" type="pres">
      <dgm:prSet presAssocID="{EBF6F2CD-575D-4E64-9AE1-ED6AA8FCEB9B}" presName="aNode" presStyleLbl="bgShp" presStyleIdx="0" presStyleCnt="5"/>
      <dgm:spPr/>
    </dgm:pt>
    <dgm:pt modelId="{E661BC8B-3E0C-4981-8CCF-6596FEA7DE1A}" type="pres">
      <dgm:prSet presAssocID="{EBF6F2CD-575D-4E64-9AE1-ED6AA8FCEB9B}" presName="textNode" presStyleLbl="bgShp" presStyleIdx="0" presStyleCnt="5"/>
      <dgm:spPr/>
    </dgm:pt>
    <dgm:pt modelId="{940332B4-5045-403C-A22A-AACCC31FB6FD}" type="pres">
      <dgm:prSet presAssocID="{EBF6F2CD-575D-4E64-9AE1-ED6AA8FCEB9B}" presName="compChildNode" presStyleCnt="0"/>
      <dgm:spPr/>
    </dgm:pt>
    <dgm:pt modelId="{6196D8A2-A57B-478B-860F-73CD17F43EE0}" type="pres">
      <dgm:prSet presAssocID="{EBF6F2CD-575D-4E64-9AE1-ED6AA8FCEB9B}" presName="theInnerList" presStyleCnt="0"/>
      <dgm:spPr/>
    </dgm:pt>
    <dgm:pt modelId="{C647082C-55AE-4C30-B5E4-5CEF8D964D88}" type="pres">
      <dgm:prSet presAssocID="{4EF94E50-7E20-4608-BC75-AC1980A9E4DE}" presName="childNode" presStyleLbl="node1" presStyleIdx="0" presStyleCnt="10">
        <dgm:presLayoutVars>
          <dgm:bulletEnabled val="1"/>
        </dgm:presLayoutVars>
      </dgm:prSet>
      <dgm:spPr/>
    </dgm:pt>
    <dgm:pt modelId="{EC2908B6-1347-4040-B1AA-B8168E828459}" type="pres">
      <dgm:prSet presAssocID="{4EF94E50-7E20-4608-BC75-AC1980A9E4DE}" presName="aSpace2" presStyleCnt="0"/>
      <dgm:spPr/>
    </dgm:pt>
    <dgm:pt modelId="{9AF429ED-110C-4C21-9317-FCA50C9A524F}" type="pres">
      <dgm:prSet presAssocID="{A470D582-3760-40CB-B336-C826A0F4754F}" presName="childNode" presStyleLbl="node1" presStyleIdx="1" presStyleCnt="10">
        <dgm:presLayoutVars>
          <dgm:bulletEnabled val="1"/>
        </dgm:presLayoutVars>
      </dgm:prSet>
      <dgm:spPr/>
    </dgm:pt>
    <dgm:pt modelId="{6D53FB4F-A9CB-4BC3-99C8-ECA12730EA92}" type="pres">
      <dgm:prSet presAssocID="{EBF6F2CD-575D-4E64-9AE1-ED6AA8FCEB9B}" presName="aSpace" presStyleCnt="0"/>
      <dgm:spPr/>
    </dgm:pt>
    <dgm:pt modelId="{13CBF521-2CF1-4A97-BBFD-E427CAD82108}" type="pres">
      <dgm:prSet presAssocID="{A73BB3CF-43EE-42BE-9848-6EEE5DE2A800}" presName="compNode" presStyleCnt="0"/>
      <dgm:spPr/>
    </dgm:pt>
    <dgm:pt modelId="{56A238CC-C42B-4463-B3D7-427FF60FE47F}" type="pres">
      <dgm:prSet presAssocID="{A73BB3CF-43EE-42BE-9848-6EEE5DE2A800}" presName="aNode" presStyleLbl="bgShp" presStyleIdx="1" presStyleCnt="5"/>
      <dgm:spPr/>
    </dgm:pt>
    <dgm:pt modelId="{787BBC8C-665A-4C9E-A7BC-102A09A21A0D}" type="pres">
      <dgm:prSet presAssocID="{A73BB3CF-43EE-42BE-9848-6EEE5DE2A800}" presName="textNode" presStyleLbl="bgShp" presStyleIdx="1" presStyleCnt="5"/>
      <dgm:spPr/>
    </dgm:pt>
    <dgm:pt modelId="{188E03A0-44FB-4F24-9A62-CA8A2954B0F9}" type="pres">
      <dgm:prSet presAssocID="{A73BB3CF-43EE-42BE-9848-6EEE5DE2A800}" presName="compChildNode" presStyleCnt="0"/>
      <dgm:spPr/>
    </dgm:pt>
    <dgm:pt modelId="{F82C2087-503D-434A-9D8E-FA5BC810349D}" type="pres">
      <dgm:prSet presAssocID="{A73BB3CF-43EE-42BE-9848-6EEE5DE2A800}" presName="theInnerList" presStyleCnt="0"/>
      <dgm:spPr/>
    </dgm:pt>
    <dgm:pt modelId="{D6F69162-8060-4866-B8F3-A677C8A84E85}" type="pres">
      <dgm:prSet presAssocID="{A314DA80-092F-4BAF-9C94-C85A7C9E7E09}" presName="childNode" presStyleLbl="node1" presStyleIdx="2" presStyleCnt="10">
        <dgm:presLayoutVars>
          <dgm:bulletEnabled val="1"/>
        </dgm:presLayoutVars>
      </dgm:prSet>
      <dgm:spPr/>
    </dgm:pt>
    <dgm:pt modelId="{5D431CB0-4BAD-4C8B-86DF-BB8F7AEFA396}" type="pres">
      <dgm:prSet presAssocID="{A314DA80-092F-4BAF-9C94-C85A7C9E7E09}" presName="aSpace2" presStyleCnt="0"/>
      <dgm:spPr/>
    </dgm:pt>
    <dgm:pt modelId="{9FF0808D-00D8-454C-99AD-82C813AE1320}" type="pres">
      <dgm:prSet presAssocID="{C60E1AE9-6711-44AE-87D9-C4C6BF98D59F}" presName="childNode" presStyleLbl="node1" presStyleIdx="3" presStyleCnt="10">
        <dgm:presLayoutVars>
          <dgm:bulletEnabled val="1"/>
        </dgm:presLayoutVars>
      </dgm:prSet>
      <dgm:spPr/>
    </dgm:pt>
    <dgm:pt modelId="{AEBDC1AB-FF7A-4B57-804C-7CD38BA923E4}" type="pres">
      <dgm:prSet presAssocID="{A73BB3CF-43EE-42BE-9848-6EEE5DE2A800}" presName="aSpace" presStyleCnt="0"/>
      <dgm:spPr/>
    </dgm:pt>
    <dgm:pt modelId="{AC3E642C-E955-4042-B9BA-2365B85032B6}" type="pres">
      <dgm:prSet presAssocID="{91F50201-B718-40A6-8E96-C80462DCBE7D}" presName="compNode" presStyleCnt="0"/>
      <dgm:spPr/>
    </dgm:pt>
    <dgm:pt modelId="{E4DA3064-3F48-4F83-8DEC-E1E931257458}" type="pres">
      <dgm:prSet presAssocID="{91F50201-B718-40A6-8E96-C80462DCBE7D}" presName="aNode" presStyleLbl="bgShp" presStyleIdx="2" presStyleCnt="5"/>
      <dgm:spPr/>
    </dgm:pt>
    <dgm:pt modelId="{3F269054-6E36-40E0-80EA-86847108E943}" type="pres">
      <dgm:prSet presAssocID="{91F50201-B718-40A6-8E96-C80462DCBE7D}" presName="textNode" presStyleLbl="bgShp" presStyleIdx="2" presStyleCnt="5"/>
      <dgm:spPr/>
    </dgm:pt>
    <dgm:pt modelId="{D60D14A2-F058-4163-97AA-B0E5CD681632}" type="pres">
      <dgm:prSet presAssocID="{91F50201-B718-40A6-8E96-C80462DCBE7D}" presName="compChildNode" presStyleCnt="0"/>
      <dgm:spPr/>
    </dgm:pt>
    <dgm:pt modelId="{4BADE750-2CE9-4994-8791-A73EAE5DB281}" type="pres">
      <dgm:prSet presAssocID="{91F50201-B718-40A6-8E96-C80462DCBE7D}" presName="theInnerList" presStyleCnt="0"/>
      <dgm:spPr/>
    </dgm:pt>
    <dgm:pt modelId="{199BACB5-08C2-428F-8B1F-4656BE98281D}" type="pres">
      <dgm:prSet presAssocID="{C9A7AE86-805D-4CE0-8A10-63772E7326B8}" presName="childNode" presStyleLbl="node1" presStyleIdx="4" presStyleCnt="10">
        <dgm:presLayoutVars>
          <dgm:bulletEnabled val="1"/>
        </dgm:presLayoutVars>
      </dgm:prSet>
      <dgm:spPr/>
    </dgm:pt>
    <dgm:pt modelId="{73D4C6B5-C0E8-4F95-9DA1-71E21822DFCE}" type="pres">
      <dgm:prSet presAssocID="{C9A7AE86-805D-4CE0-8A10-63772E7326B8}" presName="aSpace2" presStyleCnt="0"/>
      <dgm:spPr/>
    </dgm:pt>
    <dgm:pt modelId="{447D72AE-1D75-4258-A232-2B82054AA0EA}" type="pres">
      <dgm:prSet presAssocID="{033462D4-0CD8-4340-9D4E-2101018F81AC}" presName="childNode" presStyleLbl="node1" presStyleIdx="5" presStyleCnt="10">
        <dgm:presLayoutVars>
          <dgm:bulletEnabled val="1"/>
        </dgm:presLayoutVars>
      </dgm:prSet>
      <dgm:spPr/>
    </dgm:pt>
    <dgm:pt modelId="{208AF04D-0CF2-42E2-B16A-6A6262C9AF16}" type="pres">
      <dgm:prSet presAssocID="{91F50201-B718-40A6-8E96-C80462DCBE7D}" presName="aSpace" presStyleCnt="0"/>
      <dgm:spPr/>
    </dgm:pt>
    <dgm:pt modelId="{483A493A-58B6-4498-8319-4DED6A116190}" type="pres">
      <dgm:prSet presAssocID="{3618EA73-EDD2-47F8-813B-F3134D073F75}" presName="compNode" presStyleCnt="0"/>
      <dgm:spPr/>
    </dgm:pt>
    <dgm:pt modelId="{F4160CAD-4999-4912-B261-73935A7CE5A8}" type="pres">
      <dgm:prSet presAssocID="{3618EA73-EDD2-47F8-813B-F3134D073F75}" presName="aNode" presStyleLbl="bgShp" presStyleIdx="3" presStyleCnt="5"/>
      <dgm:spPr/>
    </dgm:pt>
    <dgm:pt modelId="{DDC04D9E-25EC-4726-8B6B-F28385AC0C11}" type="pres">
      <dgm:prSet presAssocID="{3618EA73-EDD2-47F8-813B-F3134D073F75}" presName="textNode" presStyleLbl="bgShp" presStyleIdx="3" presStyleCnt="5"/>
      <dgm:spPr/>
    </dgm:pt>
    <dgm:pt modelId="{61F6C27A-390C-4228-84B5-0D85E338A3FC}" type="pres">
      <dgm:prSet presAssocID="{3618EA73-EDD2-47F8-813B-F3134D073F75}" presName="compChildNode" presStyleCnt="0"/>
      <dgm:spPr/>
    </dgm:pt>
    <dgm:pt modelId="{D179C462-FB49-41F4-A9FF-E54B0B25639E}" type="pres">
      <dgm:prSet presAssocID="{3618EA73-EDD2-47F8-813B-F3134D073F75}" presName="theInnerList" presStyleCnt="0"/>
      <dgm:spPr/>
    </dgm:pt>
    <dgm:pt modelId="{9DB801DE-3868-4388-BC68-55D355E7B068}" type="pres">
      <dgm:prSet presAssocID="{606F3A5E-4E66-47FD-AB4F-5E1F8A385B41}" presName="childNode" presStyleLbl="node1" presStyleIdx="6" presStyleCnt="10">
        <dgm:presLayoutVars>
          <dgm:bulletEnabled val="1"/>
        </dgm:presLayoutVars>
      </dgm:prSet>
      <dgm:spPr/>
    </dgm:pt>
    <dgm:pt modelId="{0B02F68B-56EB-46B5-9B9C-278D23ACE7A4}" type="pres">
      <dgm:prSet presAssocID="{606F3A5E-4E66-47FD-AB4F-5E1F8A385B41}" presName="aSpace2" presStyleCnt="0"/>
      <dgm:spPr/>
    </dgm:pt>
    <dgm:pt modelId="{B41AAB84-BA0A-45F8-8BD7-EBDF5CD374D2}" type="pres">
      <dgm:prSet presAssocID="{C3F767F3-4468-442A-A6CA-3A722A45BB32}" presName="childNode" presStyleLbl="node1" presStyleIdx="7" presStyleCnt="10">
        <dgm:presLayoutVars>
          <dgm:bulletEnabled val="1"/>
        </dgm:presLayoutVars>
      </dgm:prSet>
      <dgm:spPr/>
    </dgm:pt>
    <dgm:pt modelId="{685F127C-75CA-4A8C-A085-A873BA67D594}" type="pres">
      <dgm:prSet presAssocID="{3618EA73-EDD2-47F8-813B-F3134D073F75}" presName="aSpace" presStyleCnt="0"/>
      <dgm:spPr/>
    </dgm:pt>
    <dgm:pt modelId="{47F184D7-253E-4ABF-BB44-D9067A2FA479}" type="pres">
      <dgm:prSet presAssocID="{F568D767-4F85-490E-A7B7-273C512197AC}" presName="compNode" presStyleCnt="0"/>
      <dgm:spPr/>
    </dgm:pt>
    <dgm:pt modelId="{131B8576-5845-45D3-9726-4EBD37537A91}" type="pres">
      <dgm:prSet presAssocID="{F568D767-4F85-490E-A7B7-273C512197AC}" presName="aNode" presStyleLbl="bgShp" presStyleIdx="4" presStyleCnt="5"/>
      <dgm:spPr/>
    </dgm:pt>
    <dgm:pt modelId="{D58309F5-FEBD-4A5D-AE3A-CBA4BBC2E958}" type="pres">
      <dgm:prSet presAssocID="{F568D767-4F85-490E-A7B7-273C512197AC}" presName="textNode" presStyleLbl="bgShp" presStyleIdx="4" presStyleCnt="5"/>
      <dgm:spPr/>
    </dgm:pt>
    <dgm:pt modelId="{EC19E329-8478-4662-9313-8966651D1DA6}" type="pres">
      <dgm:prSet presAssocID="{F568D767-4F85-490E-A7B7-273C512197AC}" presName="compChildNode" presStyleCnt="0"/>
      <dgm:spPr/>
    </dgm:pt>
    <dgm:pt modelId="{925CDCE7-BFF5-4F93-8000-989EB04E59D7}" type="pres">
      <dgm:prSet presAssocID="{F568D767-4F85-490E-A7B7-273C512197AC}" presName="theInnerList" presStyleCnt="0"/>
      <dgm:spPr/>
    </dgm:pt>
    <dgm:pt modelId="{68D28412-A6AF-4BE3-A302-B0461292C7FF}" type="pres">
      <dgm:prSet presAssocID="{6F69B38A-DF22-438D-9E64-9FB150AC594F}" presName="childNode" presStyleLbl="node1" presStyleIdx="8" presStyleCnt="10">
        <dgm:presLayoutVars>
          <dgm:bulletEnabled val="1"/>
        </dgm:presLayoutVars>
      </dgm:prSet>
      <dgm:spPr/>
    </dgm:pt>
    <dgm:pt modelId="{0B801827-999C-48B3-B2B3-3D6B60958065}" type="pres">
      <dgm:prSet presAssocID="{6F69B38A-DF22-438D-9E64-9FB150AC594F}" presName="aSpace2" presStyleCnt="0"/>
      <dgm:spPr/>
    </dgm:pt>
    <dgm:pt modelId="{126C92E5-18B8-4D1A-8B8C-6BAB04982380}" type="pres">
      <dgm:prSet presAssocID="{3AF4C624-C404-415E-893F-F6F6687A24F8}" presName="childNode" presStyleLbl="node1" presStyleIdx="9" presStyleCnt="10">
        <dgm:presLayoutVars>
          <dgm:bulletEnabled val="1"/>
        </dgm:presLayoutVars>
      </dgm:prSet>
      <dgm:spPr/>
    </dgm:pt>
  </dgm:ptLst>
  <dgm:cxnLst>
    <dgm:cxn modelId="{B5354500-4F7C-4FC1-B668-4796D9BC33B8}" type="presOf" srcId="{6F69B38A-DF22-438D-9E64-9FB150AC594F}" destId="{68D28412-A6AF-4BE3-A302-B0461292C7FF}" srcOrd="0" destOrd="0" presId="urn:microsoft.com/office/officeart/2005/8/layout/lProcess2"/>
    <dgm:cxn modelId="{804E1D04-D66D-4BCE-A1CF-913F8ED777F4}" srcId="{3618EA73-EDD2-47F8-813B-F3134D073F75}" destId="{C3F767F3-4468-442A-A6CA-3A722A45BB32}" srcOrd="1" destOrd="0" parTransId="{5128F002-9684-4543-8925-1344C41D4D50}" sibTransId="{D9E1A796-3B49-4562-B1D4-2D32AE091DD1}"/>
    <dgm:cxn modelId="{9D8DFB08-AC9B-4FEB-BEAB-8DB924B1C92E}" srcId="{F568D767-4F85-490E-A7B7-273C512197AC}" destId="{3AF4C624-C404-415E-893F-F6F6687A24F8}" srcOrd="1" destOrd="0" parTransId="{D586AEC2-F988-4393-A070-253915F27053}" sibTransId="{D67D1A91-50E0-4D22-950A-43D62D69CCDD}"/>
    <dgm:cxn modelId="{3B89AB0D-C2C0-4873-940B-BB561BF99A7B}" srcId="{4C5DE475-2CDF-4624-9406-74CFB4908348}" destId="{EBF6F2CD-575D-4E64-9AE1-ED6AA8FCEB9B}" srcOrd="0" destOrd="0" parTransId="{F2F42C1D-9BEA-4B9B-BE00-09BB186ADB09}" sibTransId="{2AFAA364-6373-4AEE-98C8-CF5439080F96}"/>
    <dgm:cxn modelId="{C5974014-3D06-4453-B6B1-76929109B71A}" type="presOf" srcId="{C60E1AE9-6711-44AE-87D9-C4C6BF98D59F}" destId="{9FF0808D-00D8-454C-99AD-82C813AE1320}" srcOrd="0" destOrd="0" presId="urn:microsoft.com/office/officeart/2005/8/layout/lProcess2"/>
    <dgm:cxn modelId="{65728B1B-3449-4F62-8CBC-96FA56BBC46F}" srcId="{EBF6F2CD-575D-4E64-9AE1-ED6AA8FCEB9B}" destId="{A470D582-3760-40CB-B336-C826A0F4754F}" srcOrd="1" destOrd="0" parTransId="{2746D079-883D-421F-B6A4-A32E11FB7337}" sibTransId="{3EE77CC6-1B99-4CC3-8CC8-25782CEEF51F}"/>
    <dgm:cxn modelId="{A577BD26-680C-45F1-A1DB-92266BCCE774}" srcId="{4C5DE475-2CDF-4624-9406-74CFB4908348}" destId="{91F50201-B718-40A6-8E96-C80462DCBE7D}" srcOrd="2" destOrd="0" parTransId="{8318EC39-D303-4CCD-8EA1-AE3FCFF75815}" sibTransId="{3B1BA1EA-85F9-445B-B972-7118ED550287}"/>
    <dgm:cxn modelId="{45DED832-718D-42AF-8D8B-1577DDD7B44F}" type="presOf" srcId="{C3F767F3-4468-442A-A6CA-3A722A45BB32}" destId="{B41AAB84-BA0A-45F8-8BD7-EBDF5CD374D2}" srcOrd="0" destOrd="0" presId="urn:microsoft.com/office/officeart/2005/8/layout/lProcess2"/>
    <dgm:cxn modelId="{6EB14037-5E43-4124-A3E6-105943AC20E0}" type="presOf" srcId="{EBF6F2CD-575D-4E64-9AE1-ED6AA8FCEB9B}" destId="{CBA07C8C-1333-4122-9C5E-715F5376142E}" srcOrd="0" destOrd="0" presId="urn:microsoft.com/office/officeart/2005/8/layout/lProcess2"/>
    <dgm:cxn modelId="{1BF4EE3F-0A00-41DA-A842-2EAA4D8AA19A}" srcId="{4C5DE475-2CDF-4624-9406-74CFB4908348}" destId="{3618EA73-EDD2-47F8-813B-F3134D073F75}" srcOrd="3" destOrd="0" parTransId="{D2FC3816-5E80-4C1D-A9E0-D8523D8303C7}" sibTransId="{707A95F6-8938-4109-ACB4-F3E231AE80A3}"/>
    <dgm:cxn modelId="{58D2FD41-8B5A-4141-94EF-CB14CFCF5C5C}" srcId="{F568D767-4F85-490E-A7B7-273C512197AC}" destId="{6F69B38A-DF22-438D-9E64-9FB150AC594F}" srcOrd="0" destOrd="0" parTransId="{E7750DF9-5088-4DEA-AF4D-0FA19FD252DA}" sibTransId="{EFB4692E-5321-41AF-9192-F6451C12268F}"/>
    <dgm:cxn modelId="{BC451B6E-F659-4D41-AF6E-85FA7F68C0A0}" srcId="{A73BB3CF-43EE-42BE-9848-6EEE5DE2A800}" destId="{A314DA80-092F-4BAF-9C94-C85A7C9E7E09}" srcOrd="0" destOrd="0" parTransId="{D4B692CD-69FA-49E4-865F-D9A54496A000}" sibTransId="{124A3501-9663-47E7-8A26-2A85D14901E7}"/>
    <dgm:cxn modelId="{006CDE6E-C56D-4FA8-823F-836C49450234}" type="presOf" srcId="{A73BB3CF-43EE-42BE-9848-6EEE5DE2A800}" destId="{787BBC8C-665A-4C9E-A7BC-102A09A21A0D}" srcOrd="1" destOrd="0" presId="urn:microsoft.com/office/officeart/2005/8/layout/lProcess2"/>
    <dgm:cxn modelId="{0DCC4071-F69A-4628-AD01-93A8B8800841}" type="presOf" srcId="{A314DA80-092F-4BAF-9C94-C85A7C9E7E09}" destId="{D6F69162-8060-4866-B8F3-A677C8A84E85}" srcOrd="0" destOrd="0" presId="urn:microsoft.com/office/officeart/2005/8/layout/lProcess2"/>
    <dgm:cxn modelId="{B11AC754-FC49-4E46-B386-C2BF3E700321}" type="presOf" srcId="{4C5DE475-2CDF-4624-9406-74CFB4908348}" destId="{5C1431C9-BB88-4F86-981B-F064DD6525D2}" srcOrd="0" destOrd="0" presId="urn:microsoft.com/office/officeart/2005/8/layout/lProcess2"/>
    <dgm:cxn modelId="{26261B57-1812-4F7E-A2F5-EA4326F58B7E}" type="presOf" srcId="{91F50201-B718-40A6-8E96-C80462DCBE7D}" destId="{3F269054-6E36-40E0-80EA-86847108E943}" srcOrd="1" destOrd="0" presId="urn:microsoft.com/office/officeart/2005/8/layout/lProcess2"/>
    <dgm:cxn modelId="{43C25F7C-97D7-4E5C-9036-D74E191B5851}" type="presOf" srcId="{3618EA73-EDD2-47F8-813B-F3134D073F75}" destId="{DDC04D9E-25EC-4726-8B6B-F28385AC0C11}" srcOrd="1" destOrd="0" presId="urn:microsoft.com/office/officeart/2005/8/layout/lProcess2"/>
    <dgm:cxn modelId="{9AB3977E-3427-4AAA-987D-EED4EAE0F14D}" type="presOf" srcId="{A73BB3CF-43EE-42BE-9848-6EEE5DE2A800}" destId="{56A238CC-C42B-4463-B3D7-427FF60FE47F}" srcOrd="0" destOrd="0" presId="urn:microsoft.com/office/officeart/2005/8/layout/lProcess2"/>
    <dgm:cxn modelId="{099C3685-4F80-4201-BCA2-0EE8187E6DFA}" srcId="{4C5DE475-2CDF-4624-9406-74CFB4908348}" destId="{F568D767-4F85-490E-A7B7-273C512197AC}" srcOrd="4" destOrd="0" parTransId="{40A8A067-B8FD-4AB2-995C-939B446137F8}" sibTransId="{2E172295-1906-4489-BF57-1F8229CBBCA5}"/>
    <dgm:cxn modelId="{33282496-1C71-419D-9FD5-E844E30552E2}" srcId="{3618EA73-EDD2-47F8-813B-F3134D073F75}" destId="{606F3A5E-4E66-47FD-AB4F-5E1F8A385B41}" srcOrd="0" destOrd="0" parTransId="{94753DB1-CDF1-491D-B760-A797B2F15A6D}" sibTransId="{DEBDA16D-CA0B-4DD2-90C1-44EF235AD99E}"/>
    <dgm:cxn modelId="{8D2D979A-6804-4472-8655-D6A893EC845E}" type="presOf" srcId="{4EF94E50-7E20-4608-BC75-AC1980A9E4DE}" destId="{C647082C-55AE-4C30-B5E4-5CEF8D964D88}" srcOrd="0" destOrd="0" presId="urn:microsoft.com/office/officeart/2005/8/layout/lProcess2"/>
    <dgm:cxn modelId="{0189A69A-CAD6-4EA7-90A6-6E6CE32A4470}" srcId="{4C5DE475-2CDF-4624-9406-74CFB4908348}" destId="{A73BB3CF-43EE-42BE-9848-6EEE5DE2A800}" srcOrd="1" destOrd="0" parTransId="{277EB4F1-C6F1-45E8-9A82-974FAC3B885A}" sibTransId="{451512EA-B90F-4C05-B9AF-24AAFF88DF12}"/>
    <dgm:cxn modelId="{6AC2369B-CB7B-47AA-9A1A-2EFB8A786F5B}" type="presOf" srcId="{F568D767-4F85-490E-A7B7-273C512197AC}" destId="{D58309F5-FEBD-4A5D-AE3A-CBA4BBC2E958}" srcOrd="1" destOrd="0" presId="urn:microsoft.com/office/officeart/2005/8/layout/lProcess2"/>
    <dgm:cxn modelId="{AA09EE9C-62F8-4B6E-856C-F5A8BB87A25C}" type="presOf" srcId="{033462D4-0CD8-4340-9D4E-2101018F81AC}" destId="{447D72AE-1D75-4258-A232-2B82054AA0EA}" srcOrd="0" destOrd="0" presId="urn:microsoft.com/office/officeart/2005/8/layout/lProcess2"/>
    <dgm:cxn modelId="{8B0C68A4-C6A4-4B3A-B5F2-7B6917BABCE4}" srcId="{91F50201-B718-40A6-8E96-C80462DCBE7D}" destId="{C9A7AE86-805D-4CE0-8A10-63772E7326B8}" srcOrd="0" destOrd="0" parTransId="{8389257B-BAF9-40BB-9DB3-A8A0352C5FF2}" sibTransId="{8EA9A28B-B88D-4DF4-858A-37B34D23FD03}"/>
    <dgm:cxn modelId="{9E9DAFBE-2D14-4D14-9BD7-306CD74A99E4}" type="presOf" srcId="{91F50201-B718-40A6-8E96-C80462DCBE7D}" destId="{E4DA3064-3F48-4F83-8DEC-E1E931257458}" srcOrd="0" destOrd="0" presId="urn:microsoft.com/office/officeart/2005/8/layout/lProcess2"/>
    <dgm:cxn modelId="{871CA8C3-DCC6-44D6-B94D-CD77FCD6A299}" srcId="{A73BB3CF-43EE-42BE-9848-6EEE5DE2A800}" destId="{C60E1AE9-6711-44AE-87D9-C4C6BF98D59F}" srcOrd="1" destOrd="0" parTransId="{C04F68D6-A6CE-4B93-A4E3-5EDA2C489479}" sibTransId="{77578231-7F5A-4242-94AC-DF1DA3E57759}"/>
    <dgm:cxn modelId="{FBEA2DC9-689F-4F67-B883-E67D768FB6D3}" type="presOf" srcId="{A470D582-3760-40CB-B336-C826A0F4754F}" destId="{9AF429ED-110C-4C21-9317-FCA50C9A524F}" srcOrd="0" destOrd="0" presId="urn:microsoft.com/office/officeart/2005/8/layout/lProcess2"/>
    <dgm:cxn modelId="{C97A76DB-80C4-4F08-BD87-D01C33C1E8F2}" type="presOf" srcId="{C9A7AE86-805D-4CE0-8A10-63772E7326B8}" destId="{199BACB5-08C2-428F-8B1F-4656BE98281D}" srcOrd="0" destOrd="0" presId="urn:microsoft.com/office/officeart/2005/8/layout/lProcess2"/>
    <dgm:cxn modelId="{AAB37BDE-1ADB-4317-934B-049F4F823709}" type="presOf" srcId="{606F3A5E-4E66-47FD-AB4F-5E1F8A385B41}" destId="{9DB801DE-3868-4388-BC68-55D355E7B068}" srcOrd="0" destOrd="0" presId="urn:microsoft.com/office/officeart/2005/8/layout/lProcess2"/>
    <dgm:cxn modelId="{CE23E6F1-E0A2-48BB-ADD7-304954DB897E}" type="presOf" srcId="{3AF4C624-C404-415E-893F-F6F6687A24F8}" destId="{126C92E5-18B8-4D1A-8B8C-6BAB04982380}" srcOrd="0" destOrd="0" presId="urn:microsoft.com/office/officeart/2005/8/layout/lProcess2"/>
    <dgm:cxn modelId="{21F42BF2-03BE-4B16-B94B-5892FB42B440}" type="presOf" srcId="{EBF6F2CD-575D-4E64-9AE1-ED6AA8FCEB9B}" destId="{E661BC8B-3E0C-4981-8CCF-6596FEA7DE1A}" srcOrd="1" destOrd="0" presId="urn:microsoft.com/office/officeart/2005/8/layout/lProcess2"/>
    <dgm:cxn modelId="{E1CDAEF4-4F19-4885-B731-14F0B88CB7B0}" type="presOf" srcId="{3618EA73-EDD2-47F8-813B-F3134D073F75}" destId="{F4160CAD-4999-4912-B261-73935A7CE5A8}" srcOrd="0" destOrd="0" presId="urn:microsoft.com/office/officeart/2005/8/layout/lProcess2"/>
    <dgm:cxn modelId="{7A0CDAF6-7FB1-4D26-8E46-8D3286D529EA}" srcId="{91F50201-B718-40A6-8E96-C80462DCBE7D}" destId="{033462D4-0CD8-4340-9D4E-2101018F81AC}" srcOrd="1" destOrd="0" parTransId="{6BC4BF4F-816F-40D2-AF76-70C8D20A6924}" sibTransId="{794B4A9E-D7F4-4AA6-B025-53940B631516}"/>
    <dgm:cxn modelId="{8BE2EFF9-01AB-489B-BD88-D74726E3BF76}" srcId="{EBF6F2CD-575D-4E64-9AE1-ED6AA8FCEB9B}" destId="{4EF94E50-7E20-4608-BC75-AC1980A9E4DE}" srcOrd="0" destOrd="0" parTransId="{B701FBF9-EDFF-4E67-A6F2-48283701891F}" sibTransId="{1702EFCA-095F-4D17-84CA-FCD3030D42DB}"/>
    <dgm:cxn modelId="{CEC1C4FD-5FD2-4B2D-94F6-76B041888D2D}" type="presOf" srcId="{F568D767-4F85-490E-A7B7-273C512197AC}" destId="{131B8576-5845-45D3-9726-4EBD37537A91}" srcOrd="0" destOrd="0" presId="urn:microsoft.com/office/officeart/2005/8/layout/lProcess2"/>
    <dgm:cxn modelId="{AEE22613-573B-40EB-B6AD-3E0F546C786B}" type="presParOf" srcId="{5C1431C9-BB88-4F86-981B-F064DD6525D2}" destId="{28E246BE-E499-4171-AE9F-1A33E7D769DE}" srcOrd="0" destOrd="0" presId="urn:microsoft.com/office/officeart/2005/8/layout/lProcess2"/>
    <dgm:cxn modelId="{D1B25736-3920-4C58-9FBB-FF906C7CF0E1}" type="presParOf" srcId="{28E246BE-E499-4171-AE9F-1A33E7D769DE}" destId="{CBA07C8C-1333-4122-9C5E-715F5376142E}" srcOrd="0" destOrd="0" presId="urn:microsoft.com/office/officeart/2005/8/layout/lProcess2"/>
    <dgm:cxn modelId="{F742173D-2735-451C-B480-69F1F6B20EE4}" type="presParOf" srcId="{28E246BE-E499-4171-AE9F-1A33E7D769DE}" destId="{E661BC8B-3E0C-4981-8CCF-6596FEA7DE1A}" srcOrd="1" destOrd="0" presId="urn:microsoft.com/office/officeart/2005/8/layout/lProcess2"/>
    <dgm:cxn modelId="{D9FAA255-BC32-4522-BBFF-933EB17653EC}" type="presParOf" srcId="{28E246BE-E499-4171-AE9F-1A33E7D769DE}" destId="{940332B4-5045-403C-A22A-AACCC31FB6FD}" srcOrd="2" destOrd="0" presId="urn:microsoft.com/office/officeart/2005/8/layout/lProcess2"/>
    <dgm:cxn modelId="{537B2EC4-DAED-416A-8608-7C3926D30E11}" type="presParOf" srcId="{940332B4-5045-403C-A22A-AACCC31FB6FD}" destId="{6196D8A2-A57B-478B-860F-73CD17F43EE0}" srcOrd="0" destOrd="0" presId="urn:microsoft.com/office/officeart/2005/8/layout/lProcess2"/>
    <dgm:cxn modelId="{3814DA73-6C10-499E-ADB9-B9EA878D7C11}" type="presParOf" srcId="{6196D8A2-A57B-478B-860F-73CD17F43EE0}" destId="{C647082C-55AE-4C30-B5E4-5CEF8D964D88}" srcOrd="0" destOrd="0" presId="urn:microsoft.com/office/officeart/2005/8/layout/lProcess2"/>
    <dgm:cxn modelId="{39E4E20B-6ADD-43B7-9B9A-19F62DAF112E}" type="presParOf" srcId="{6196D8A2-A57B-478B-860F-73CD17F43EE0}" destId="{EC2908B6-1347-4040-B1AA-B8168E828459}" srcOrd="1" destOrd="0" presId="urn:microsoft.com/office/officeart/2005/8/layout/lProcess2"/>
    <dgm:cxn modelId="{01A35BC7-DF86-47AE-8BD2-DA8FFB2FF520}" type="presParOf" srcId="{6196D8A2-A57B-478B-860F-73CD17F43EE0}" destId="{9AF429ED-110C-4C21-9317-FCA50C9A524F}" srcOrd="2" destOrd="0" presId="urn:microsoft.com/office/officeart/2005/8/layout/lProcess2"/>
    <dgm:cxn modelId="{714BAEF9-08E4-4E70-B5D5-DEA04810ED15}" type="presParOf" srcId="{5C1431C9-BB88-4F86-981B-F064DD6525D2}" destId="{6D53FB4F-A9CB-4BC3-99C8-ECA12730EA92}" srcOrd="1" destOrd="0" presId="urn:microsoft.com/office/officeart/2005/8/layout/lProcess2"/>
    <dgm:cxn modelId="{EBD413A6-D45D-4F1E-8E6D-3B70371D92FB}" type="presParOf" srcId="{5C1431C9-BB88-4F86-981B-F064DD6525D2}" destId="{13CBF521-2CF1-4A97-BBFD-E427CAD82108}" srcOrd="2" destOrd="0" presId="urn:microsoft.com/office/officeart/2005/8/layout/lProcess2"/>
    <dgm:cxn modelId="{AFD8BC65-7735-4919-9776-FE9408C30B13}" type="presParOf" srcId="{13CBF521-2CF1-4A97-BBFD-E427CAD82108}" destId="{56A238CC-C42B-4463-B3D7-427FF60FE47F}" srcOrd="0" destOrd="0" presId="urn:microsoft.com/office/officeart/2005/8/layout/lProcess2"/>
    <dgm:cxn modelId="{1C655233-9528-4421-9A17-E320C41DF1AC}" type="presParOf" srcId="{13CBF521-2CF1-4A97-BBFD-E427CAD82108}" destId="{787BBC8C-665A-4C9E-A7BC-102A09A21A0D}" srcOrd="1" destOrd="0" presId="urn:microsoft.com/office/officeart/2005/8/layout/lProcess2"/>
    <dgm:cxn modelId="{B1FA0683-CFFE-4D7E-9F5A-2779B351AA20}" type="presParOf" srcId="{13CBF521-2CF1-4A97-BBFD-E427CAD82108}" destId="{188E03A0-44FB-4F24-9A62-CA8A2954B0F9}" srcOrd="2" destOrd="0" presId="urn:microsoft.com/office/officeart/2005/8/layout/lProcess2"/>
    <dgm:cxn modelId="{DEA57F04-A3A9-48D5-89E5-97E962CBC8D5}" type="presParOf" srcId="{188E03A0-44FB-4F24-9A62-CA8A2954B0F9}" destId="{F82C2087-503D-434A-9D8E-FA5BC810349D}" srcOrd="0" destOrd="0" presId="urn:microsoft.com/office/officeart/2005/8/layout/lProcess2"/>
    <dgm:cxn modelId="{AF565517-4959-4B74-87DF-F61642001928}" type="presParOf" srcId="{F82C2087-503D-434A-9D8E-FA5BC810349D}" destId="{D6F69162-8060-4866-B8F3-A677C8A84E85}" srcOrd="0" destOrd="0" presId="urn:microsoft.com/office/officeart/2005/8/layout/lProcess2"/>
    <dgm:cxn modelId="{CFBEC9D4-16CA-44F5-A0C6-B2A3436978BC}" type="presParOf" srcId="{F82C2087-503D-434A-9D8E-FA5BC810349D}" destId="{5D431CB0-4BAD-4C8B-86DF-BB8F7AEFA396}" srcOrd="1" destOrd="0" presId="urn:microsoft.com/office/officeart/2005/8/layout/lProcess2"/>
    <dgm:cxn modelId="{65FA0B32-5DDE-4FAE-B9E6-62C0F9F54D02}" type="presParOf" srcId="{F82C2087-503D-434A-9D8E-FA5BC810349D}" destId="{9FF0808D-00D8-454C-99AD-82C813AE1320}" srcOrd="2" destOrd="0" presId="urn:microsoft.com/office/officeart/2005/8/layout/lProcess2"/>
    <dgm:cxn modelId="{45FE6973-8D8F-4A68-8571-43DA916B1193}" type="presParOf" srcId="{5C1431C9-BB88-4F86-981B-F064DD6525D2}" destId="{AEBDC1AB-FF7A-4B57-804C-7CD38BA923E4}" srcOrd="3" destOrd="0" presId="urn:microsoft.com/office/officeart/2005/8/layout/lProcess2"/>
    <dgm:cxn modelId="{2D40C8B7-F0B5-432C-B6AA-45A4C6CC8F1F}" type="presParOf" srcId="{5C1431C9-BB88-4F86-981B-F064DD6525D2}" destId="{AC3E642C-E955-4042-B9BA-2365B85032B6}" srcOrd="4" destOrd="0" presId="urn:microsoft.com/office/officeart/2005/8/layout/lProcess2"/>
    <dgm:cxn modelId="{9BA12193-1DD8-4705-8806-FE1303AE9DA0}" type="presParOf" srcId="{AC3E642C-E955-4042-B9BA-2365B85032B6}" destId="{E4DA3064-3F48-4F83-8DEC-E1E931257458}" srcOrd="0" destOrd="0" presId="urn:microsoft.com/office/officeart/2005/8/layout/lProcess2"/>
    <dgm:cxn modelId="{BD13985F-CBF3-4AD0-9470-AFAD5C74E463}" type="presParOf" srcId="{AC3E642C-E955-4042-B9BA-2365B85032B6}" destId="{3F269054-6E36-40E0-80EA-86847108E943}" srcOrd="1" destOrd="0" presId="urn:microsoft.com/office/officeart/2005/8/layout/lProcess2"/>
    <dgm:cxn modelId="{C4429ACC-C263-495E-808A-67ECBE00B4A1}" type="presParOf" srcId="{AC3E642C-E955-4042-B9BA-2365B85032B6}" destId="{D60D14A2-F058-4163-97AA-B0E5CD681632}" srcOrd="2" destOrd="0" presId="urn:microsoft.com/office/officeart/2005/8/layout/lProcess2"/>
    <dgm:cxn modelId="{1704FD91-EB2F-4342-A69E-9A30FB5EA39D}" type="presParOf" srcId="{D60D14A2-F058-4163-97AA-B0E5CD681632}" destId="{4BADE750-2CE9-4994-8791-A73EAE5DB281}" srcOrd="0" destOrd="0" presId="urn:microsoft.com/office/officeart/2005/8/layout/lProcess2"/>
    <dgm:cxn modelId="{FEADBB92-11EB-4BF8-A581-86965567A4C5}" type="presParOf" srcId="{4BADE750-2CE9-4994-8791-A73EAE5DB281}" destId="{199BACB5-08C2-428F-8B1F-4656BE98281D}" srcOrd="0" destOrd="0" presId="urn:microsoft.com/office/officeart/2005/8/layout/lProcess2"/>
    <dgm:cxn modelId="{B849B0FB-B81C-4EE3-AADC-1824CB5E8C29}" type="presParOf" srcId="{4BADE750-2CE9-4994-8791-A73EAE5DB281}" destId="{73D4C6B5-C0E8-4F95-9DA1-71E21822DFCE}" srcOrd="1" destOrd="0" presId="urn:microsoft.com/office/officeart/2005/8/layout/lProcess2"/>
    <dgm:cxn modelId="{609A79D0-D76D-46CF-8968-E9216B7AB264}" type="presParOf" srcId="{4BADE750-2CE9-4994-8791-A73EAE5DB281}" destId="{447D72AE-1D75-4258-A232-2B82054AA0EA}" srcOrd="2" destOrd="0" presId="urn:microsoft.com/office/officeart/2005/8/layout/lProcess2"/>
    <dgm:cxn modelId="{5B3DF9D1-3EBA-488F-81DC-E4AC7F61395F}" type="presParOf" srcId="{5C1431C9-BB88-4F86-981B-F064DD6525D2}" destId="{208AF04D-0CF2-42E2-B16A-6A6262C9AF16}" srcOrd="5" destOrd="0" presId="urn:microsoft.com/office/officeart/2005/8/layout/lProcess2"/>
    <dgm:cxn modelId="{386B04DC-0D8B-46D1-8EB9-AF8BBAA1A3B7}" type="presParOf" srcId="{5C1431C9-BB88-4F86-981B-F064DD6525D2}" destId="{483A493A-58B6-4498-8319-4DED6A116190}" srcOrd="6" destOrd="0" presId="urn:microsoft.com/office/officeart/2005/8/layout/lProcess2"/>
    <dgm:cxn modelId="{1D916AFA-397A-4EA1-92EA-A8746AE01313}" type="presParOf" srcId="{483A493A-58B6-4498-8319-4DED6A116190}" destId="{F4160CAD-4999-4912-B261-73935A7CE5A8}" srcOrd="0" destOrd="0" presId="urn:microsoft.com/office/officeart/2005/8/layout/lProcess2"/>
    <dgm:cxn modelId="{2E9B6FB7-6839-4D5E-9C32-60409955133C}" type="presParOf" srcId="{483A493A-58B6-4498-8319-4DED6A116190}" destId="{DDC04D9E-25EC-4726-8B6B-F28385AC0C11}" srcOrd="1" destOrd="0" presId="urn:microsoft.com/office/officeart/2005/8/layout/lProcess2"/>
    <dgm:cxn modelId="{0A07E41B-961A-4A1A-B432-94551C346279}" type="presParOf" srcId="{483A493A-58B6-4498-8319-4DED6A116190}" destId="{61F6C27A-390C-4228-84B5-0D85E338A3FC}" srcOrd="2" destOrd="0" presId="urn:microsoft.com/office/officeart/2005/8/layout/lProcess2"/>
    <dgm:cxn modelId="{D8E68BCC-5DD7-4CD8-AD87-DA3AAAFF0C2B}" type="presParOf" srcId="{61F6C27A-390C-4228-84B5-0D85E338A3FC}" destId="{D179C462-FB49-41F4-A9FF-E54B0B25639E}" srcOrd="0" destOrd="0" presId="urn:microsoft.com/office/officeart/2005/8/layout/lProcess2"/>
    <dgm:cxn modelId="{0B4357C3-7584-4E21-87E0-7CCB035C7191}" type="presParOf" srcId="{D179C462-FB49-41F4-A9FF-E54B0B25639E}" destId="{9DB801DE-3868-4388-BC68-55D355E7B068}" srcOrd="0" destOrd="0" presId="urn:microsoft.com/office/officeart/2005/8/layout/lProcess2"/>
    <dgm:cxn modelId="{6CD230F9-E1FA-4D3C-9A2E-4EE3CA20FA7F}" type="presParOf" srcId="{D179C462-FB49-41F4-A9FF-E54B0B25639E}" destId="{0B02F68B-56EB-46B5-9B9C-278D23ACE7A4}" srcOrd="1" destOrd="0" presId="urn:microsoft.com/office/officeart/2005/8/layout/lProcess2"/>
    <dgm:cxn modelId="{BFF2C4BB-54AD-48A4-820E-1CAF44185206}" type="presParOf" srcId="{D179C462-FB49-41F4-A9FF-E54B0B25639E}" destId="{B41AAB84-BA0A-45F8-8BD7-EBDF5CD374D2}" srcOrd="2" destOrd="0" presId="urn:microsoft.com/office/officeart/2005/8/layout/lProcess2"/>
    <dgm:cxn modelId="{F1E5D8CA-0803-4EF9-9F3B-560E2F42EC96}" type="presParOf" srcId="{5C1431C9-BB88-4F86-981B-F064DD6525D2}" destId="{685F127C-75CA-4A8C-A085-A873BA67D594}" srcOrd="7" destOrd="0" presId="urn:microsoft.com/office/officeart/2005/8/layout/lProcess2"/>
    <dgm:cxn modelId="{75550131-A942-4126-B69F-F783DAF1C9C8}" type="presParOf" srcId="{5C1431C9-BB88-4F86-981B-F064DD6525D2}" destId="{47F184D7-253E-4ABF-BB44-D9067A2FA479}" srcOrd="8" destOrd="0" presId="urn:microsoft.com/office/officeart/2005/8/layout/lProcess2"/>
    <dgm:cxn modelId="{9F09A1D1-43D5-4C3D-A79D-2C1CFDAEDE57}" type="presParOf" srcId="{47F184D7-253E-4ABF-BB44-D9067A2FA479}" destId="{131B8576-5845-45D3-9726-4EBD37537A91}" srcOrd="0" destOrd="0" presId="urn:microsoft.com/office/officeart/2005/8/layout/lProcess2"/>
    <dgm:cxn modelId="{9845DD61-7F46-43F9-9C20-16FB42B22324}" type="presParOf" srcId="{47F184D7-253E-4ABF-BB44-D9067A2FA479}" destId="{D58309F5-FEBD-4A5D-AE3A-CBA4BBC2E958}" srcOrd="1" destOrd="0" presId="urn:microsoft.com/office/officeart/2005/8/layout/lProcess2"/>
    <dgm:cxn modelId="{32B0CD97-CADA-4EB0-8279-0BE384886727}" type="presParOf" srcId="{47F184D7-253E-4ABF-BB44-D9067A2FA479}" destId="{EC19E329-8478-4662-9313-8966651D1DA6}" srcOrd="2" destOrd="0" presId="urn:microsoft.com/office/officeart/2005/8/layout/lProcess2"/>
    <dgm:cxn modelId="{7CE34617-1E66-4E1E-A83D-98BAED2015AB}" type="presParOf" srcId="{EC19E329-8478-4662-9313-8966651D1DA6}" destId="{925CDCE7-BFF5-4F93-8000-989EB04E59D7}" srcOrd="0" destOrd="0" presId="urn:microsoft.com/office/officeart/2005/8/layout/lProcess2"/>
    <dgm:cxn modelId="{70DA2ABC-E4B5-4653-BC01-BD909BC2FA02}" type="presParOf" srcId="{925CDCE7-BFF5-4F93-8000-989EB04E59D7}" destId="{68D28412-A6AF-4BE3-A302-B0461292C7FF}" srcOrd="0" destOrd="0" presId="urn:microsoft.com/office/officeart/2005/8/layout/lProcess2"/>
    <dgm:cxn modelId="{0990FFA8-D03F-4F44-9FFE-40D13C154297}" type="presParOf" srcId="{925CDCE7-BFF5-4F93-8000-989EB04E59D7}" destId="{0B801827-999C-48B3-B2B3-3D6B60958065}" srcOrd="1" destOrd="0" presId="urn:microsoft.com/office/officeart/2005/8/layout/lProcess2"/>
    <dgm:cxn modelId="{022BA56A-3158-4107-A148-028B97B695C2}" type="presParOf" srcId="{925CDCE7-BFF5-4F93-8000-989EB04E59D7}" destId="{126C92E5-18B8-4D1A-8B8C-6BAB04982380}" srcOrd="2"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B273C2B-759D-44B8-83AB-567715689B03}" type="doc">
      <dgm:prSet loTypeId="urn:microsoft.com/office/officeart/2005/8/layout/lProcess2" loCatId="list" qsTypeId="urn:microsoft.com/office/officeart/2005/8/quickstyle/simple1" qsCatId="simple" csTypeId="urn:microsoft.com/office/officeart/2005/8/colors/accent1_2" csCatId="accent1"/>
      <dgm:spPr/>
      <dgm:t>
        <a:bodyPr/>
        <a:lstStyle/>
        <a:p>
          <a:endParaRPr lang="en-IN"/>
        </a:p>
      </dgm:t>
    </dgm:pt>
    <dgm:pt modelId="{8BB8A46F-51DE-4375-8072-29CCCDC5D9D0}">
      <dgm:prSet/>
      <dgm:spPr/>
      <dgm:t>
        <a:bodyPr/>
        <a:lstStyle/>
        <a:p>
          <a:r>
            <a:rPr lang="en-US" b="1"/>
            <a:t>Importance of Disease-Specific Models</a:t>
          </a:r>
          <a:r>
            <a:rPr lang="en-US"/>
            <a:t> </a:t>
          </a:r>
          <a:endParaRPr lang="en-IN"/>
        </a:p>
      </dgm:t>
    </dgm:pt>
    <dgm:pt modelId="{F0F56FC4-52AF-44BF-B634-5525314659CD}" type="parTrans" cxnId="{C6BE469C-BE78-4524-A367-81C23813BDFF}">
      <dgm:prSet/>
      <dgm:spPr/>
      <dgm:t>
        <a:bodyPr/>
        <a:lstStyle/>
        <a:p>
          <a:endParaRPr lang="en-IN"/>
        </a:p>
      </dgm:t>
    </dgm:pt>
    <dgm:pt modelId="{E5FCDDC8-AE61-4218-A085-E74E2DB69D3C}" type="sibTrans" cxnId="{C6BE469C-BE78-4524-A367-81C23813BDFF}">
      <dgm:prSet/>
      <dgm:spPr/>
      <dgm:t>
        <a:bodyPr/>
        <a:lstStyle/>
        <a:p>
          <a:endParaRPr lang="en-IN"/>
        </a:p>
      </dgm:t>
    </dgm:pt>
    <dgm:pt modelId="{685AA99F-5A38-49A8-B24F-0B20E83C0576}">
      <dgm:prSet/>
      <dgm:spPr/>
      <dgm:t>
        <a:bodyPr/>
        <a:lstStyle/>
        <a:p>
          <a:r>
            <a:rPr lang="en-US"/>
            <a:t>Focus on conditions like diabetes </a:t>
          </a:r>
          <a:endParaRPr lang="en-IN"/>
        </a:p>
      </dgm:t>
    </dgm:pt>
    <dgm:pt modelId="{09BF99E4-519A-40E0-8FD4-7073A2786C6B}" type="parTrans" cxnId="{83132423-C671-403F-B2C9-8828271C296D}">
      <dgm:prSet/>
      <dgm:spPr/>
      <dgm:t>
        <a:bodyPr/>
        <a:lstStyle/>
        <a:p>
          <a:endParaRPr lang="en-IN"/>
        </a:p>
      </dgm:t>
    </dgm:pt>
    <dgm:pt modelId="{BDE2088E-EE64-4CEA-B77B-6DBF27106FDC}" type="sibTrans" cxnId="{83132423-C671-403F-B2C9-8828271C296D}">
      <dgm:prSet/>
      <dgm:spPr/>
      <dgm:t>
        <a:bodyPr/>
        <a:lstStyle/>
        <a:p>
          <a:endParaRPr lang="en-IN"/>
        </a:p>
      </dgm:t>
    </dgm:pt>
    <dgm:pt modelId="{16D2209F-4709-4146-99A8-CDFF7FF07F02}">
      <dgm:prSet/>
      <dgm:spPr/>
      <dgm:t>
        <a:bodyPr/>
        <a:lstStyle/>
        <a:p>
          <a:r>
            <a:rPr lang="en-US"/>
            <a:t>Improves prediction accuracy </a:t>
          </a:r>
          <a:endParaRPr lang="en-IN"/>
        </a:p>
      </dgm:t>
    </dgm:pt>
    <dgm:pt modelId="{2EA8D74F-3179-45E2-B5E9-ABF9DB1E123B}" type="parTrans" cxnId="{99BE87A2-E12F-4739-92D3-30B936E2885E}">
      <dgm:prSet/>
      <dgm:spPr/>
      <dgm:t>
        <a:bodyPr/>
        <a:lstStyle/>
        <a:p>
          <a:endParaRPr lang="en-IN"/>
        </a:p>
      </dgm:t>
    </dgm:pt>
    <dgm:pt modelId="{0497A8DA-0FB2-4C7D-8B65-1991C611822A}" type="sibTrans" cxnId="{99BE87A2-E12F-4739-92D3-30B936E2885E}">
      <dgm:prSet/>
      <dgm:spPr/>
      <dgm:t>
        <a:bodyPr/>
        <a:lstStyle/>
        <a:p>
          <a:endParaRPr lang="en-IN"/>
        </a:p>
      </dgm:t>
    </dgm:pt>
    <dgm:pt modelId="{2AD7847E-D65F-46BF-B6B5-C23D30F1C959}">
      <dgm:prSet/>
      <dgm:spPr/>
      <dgm:t>
        <a:bodyPr/>
        <a:lstStyle/>
        <a:p>
          <a:r>
            <a:rPr lang="en-US" b="1"/>
            <a:t>Diabetes and Readmission</a:t>
          </a:r>
          <a:r>
            <a:rPr lang="en-US"/>
            <a:t> </a:t>
          </a:r>
          <a:endParaRPr lang="en-IN"/>
        </a:p>
      </dgm:t>
    </dgm:pt>
    <dgm:pt modelId="{88D37595-9ECB-438A-9CE3-2DF00CC5FEDB}" type="parTrans" cxnId="{C596B155-2FDB-409D-B4F2-2AF3AD27E185}">
      <dgm:prSet/>
      <dgm:spPr/>
      <dgm:t>
        <a:bodyPr/>
        <a:lstStyle/>
        <a:p>
          <a:endParaRPr lang="en-IN"/>
        </a:p>
      </dgm:t>
    </dgm:pt>
    <dgm:pt modelId="{049AEFF2-92BB-4F35-9523-97889296CC70}" type="sibTrans" cxnId="{C596B155-2FDB-409D-B4F2-2AF3AD27E185}">
      <dgm:prSet/>
      <dgm:spPr/>
      <dgm:t>
        <a:bodyPr/>
        <a:lstStyle/>
        <a:p>
          <a:endParaRPr lang="en-IN"/>
        </a:p>
      </dgm:t>
    </dgm:pt>
    <dgm:pt modelId="{E9CCA7D0-E414-4E34-A6DC-931BD399F0D3}">
      <dgm:prSet/>
      <dgm:spPr/>
      <dgm:t>
        <a:bodyPr/>
        <a:lstStyle/>
        <a:p>
          <a:r>
            <a:rPr lang="en-US"/>
            <a:t>High risk due to complications </a:t>
          </a:r>
          <a:endParaRPr lang="en-IN"/>
        </a:p>
      </dgm:t>
    </dgm:pt>
    <dgm:pt modelId="{CE034DE6-4B08-477E-AC79-7C5B32A614FB}" type="parTrans" cxnId="{DA413B59-0E7D-4D28-9EE3-1A248955033E}">
      <dgm:prSet/>
      <dgm:spPr/>
      <dgm:t>
        <a:bodyPr/>
        <a:lstStyle/>
        <a:p>
          <a:endParaRPr lang="en-IN"/>
        </a:p>
      </dgm:t>
    </dgm:pt>
    <dgm:pt modelId="{181BFB00-9FF6-47B4-8BAD-C83EA18FA83D}" type="sibTrans" cxnId="{DA413B59-0E7D-4D28-9EE3-1A248955033E}">
      <dgm:prSet/>
      <dgm:spPr/>
      <dgm:t>
        <a:bodyPr/>
        <a:lstStyle/>
        <a:p>
          <a:endParaRPr lang="en-IN"/>
        </a:p>
      </dgm:t>
    </dgm:pt>
    <dgm:pt modelId="{EA426E86-2A6B-4766-8B30-BC81FCCF4724}">
      <dgm:prSet/>
      <dgm:spPr/>
      <dgm:t>
        <a:bodyPr/>
        <a:lstStyle/>
        <a:p>
          <a:r>
            <a:rPr lang="en-US"/>
            <a:t>Frequent hospital visits and comorbidities </a:t>
          </a:r>
          <a:endParaRPr lang="en-IN"/>
        </a:p>
      </dgm:t>
    </dgm:pt>
    <dgm:pt modelId="{75691645-78AD-4E17-BD08-AD06E6B9F990}" type="parTrans" cxnId="{1A19236F-669B-4428-84A7-00C659A46BC5}">
      <dgm:prSet/>
      <dgm:spPr/>
      <dgm:t>
        <a:bodyPr/>
        <a:lstStyle/>
        <a:p>
          <a:endParaRPr lang="en-IN"/>
        </a:p>
      </dgm:t>
    </dgm:pt>
    <dgm:pt modelId="{503D3490-4047-4463-AD27-DD8133FDEB37}" type="sibTrans" cxnId="{1A19236F-669B-4428-84A7-00C659A46BC5}">
      <dgm:prSet/>
      <dgm:spPr/>
      <dgm:t>
        <a:bodyPr/>
        <a:lstStyle/>
        <a:p>
          <a:endParaRPr lang="en-IN"/>
        </a:p>
      </dgm:t>
    </dgm:pt>
    <dgm:pt modelId="{DE1CEA46-A7AD-46A8-9181-E16FA5A77973}">
      <dgm:prSet/>
      <dgm:spPr/>
      <dgm:t>
        <a:bodyPr/>
        <a:lstStyle/>
        <a:p>
          <a:r>
            <a:rPr lang="en-US" b="1"/>
            <a:t>Key Predictors</a:t>
          </a:r>
          <a:r>
            <a:rPr lang="en-US"/>
            <a:t> </a:t>
          </a:r>
          <a:endParaRPr lang="en-IN"/>
        </a:p>
      </dgm:t>
    </dgm:pt>
    <dgm:pt modelId="{21190FC9-6757-44F2-BCC9-8EA157D930F6}" type="parTrans" cxnId="{971C6614-DC48-4FC7-8B12-70EA85A7C509}">
      <dgm:prSet/>
      <dgm:spPr/>
      <dgm:t>
        <a:bodyPr/>
        <a:lstStyle/>
        <a:p>
          <a:endParaRPr lang="en-IN"/>
        </a:p>
      </dgm:t>
    </dgm:pt>
    <dgm:pt modelId="{71675CFD-F571-4B9A-9CA0-2E0BB37FA456}" type="sibTrans" cxnId="{971C6614-DC48-4FC7-8B12-70EA85A7C509}">
      <dgm:prSet/>
      <dgm:spPr/>
      <dgm:t>
        <a:bodyPr/>
        <a:lstStyle/>
        <a:p>
          <a:endParaRPr lang="en-IN"/>
        </a:p>
      </dgm:t>
    </dgm:pt>
    <dgm:pt modelId="{2B091BE4-D6AA-4FEE-A7E9-278CCD813CED}">
      <dgm:prSet/>
      <dgm:spPr/>
      <dgm:t>
        <a:bodyPr/>
        <a:lstStyle/>
        <a:p>
          <a:r>
            <a:rPr lang="en-US"/>
            <a:t>Blood glucose levels </a:t>
          </a:r>
          <a:endParaRPr lang="en-IN"/>
        </a:p>
      </dgm:t>
    </dgm:pt>
    <dgm:pt modelId="{6ECD5686-1119-45FD-BADF-E9D4776078F9}" type="parTrans" cxnId="{BBC6B6F3-89AB-486F-AFE3-70378E125614}">
      <dgm:prSet/>
      <dgm:spPr/>
      <dgm:t>
        <a:bodyPr/>
        <a:lstStyle/>
        <a:p>
          <a:endParaRPr lang="en-IN"/>
        </a:p>
      </dgm:t>
    </dgm:pt>
    <dgm:pt modelId="{9DDAAEC0-0F20-4E30-AFD8-AC6A80EC803D}" type="sibTrans" cxnId="{BBC6B6F3-89AB-486F-AFE3-70378E125614}">
      <dgm:prSet/>
      <dgm:spPr/>
      <dgm:t>
        <a:bodyPr/>
        <a:lstStyle/>
        <a:p>
          <a:endParaRPr lang="en-IN"/>
        </a:p>
      </dgm:t>
    </dgm:pt>
    <dgm:pt modelId="{35FADA2C-0C74-4D0B-8AAC-374A3A311D7F}">
      <dgm:prSet/>
      <dgm:spPr/>
      <dgm:t>
        <a:bodyPr/>
        <a:lstStyle/>
        <a:p>
          <a:r>
            <a:rPr lang="en-US"/>
            <a:t>Medication usage </a:t>
          </a:r>
          <a:endParaRPr lang="en-IN"/>
        </a:p>
      </dgm:t>
    </dgm:pt>
    <dgm:pt modelId="{79609874-D8F0-43C8-83EB-43196A3DC45E}" type="parTrans" cxnId="{2762C843-CF6D-4108-BD8B-E5DDC3318316}">
      <dgm:prSet/>
      <dgm:spPr/>
      <dgm:t>
        <a:bodyPr/>
        <a:lstStyle/>
        <a:p>
          <a:endParaRPr lang="en-IN"/>
        </a:p>
      </dgm:t>
    </dgm:pt>
    <dgm:pt modelId="{E62C0085-796F-43B0-B78D-BA6FBE574349}" type="sibTrans" cxnId="{2762C843-CF6D-4108-BD8B-E5DDC3318316}">
      <dgm:prSet/>
      <dgm:spPr/>
      <dgm:t>
        <a:bodyPr/>
        <a:lstStyle/>
        <a:p>
          <a:endParaRPr lang="en-IN"/>
        </a:p>
      </dgm:t>
    </dgm:pt>
    <dgm:pt modelId="{0F35C0C9-0C3C-4651-B044-816CF80D8401}">
      <dgm:prSet/>
      <dgm:spPr/>
      <dgm:t>
        <a:bodyPr/>
        <a:lstStyle/>
        <a:p>
          <a:r>
            <a:rPr lang="en-US"/>
            <a:t>Previous admissions </a:t>
          </a:r>
          <a:endParaRPr lang="en-IN"/>
        </a:p>
      </dgm:t>
    </dgm:pt>
    <dgm:pt modelId="{564EEE29-47D4-494C-BDF1-737FEE8773E7}" type="parTrans" cxnId="{718871B1-F430-4BA9-9E9F-9960F19C39F7}">
      <dgm:prSet/>
      <dgm:spPr/>
      <dgm:t>
        <a:bodyPr/>
        <a:lstStyle/>
        <a:p>
          <a:endParaRPr lang="en-IN"/>
        </a:p>
      </dgm:t>
    </dgm:pt>
    <dgm:pt modelId="{4A1A1A6C-A020-41CB-880F-B516A8BDC855}" type="sibTrans" cxnId="{718871B1-F430-4BA9-9E9F-9960F19C39F7}">
      <dgm:prSet/>
      <dgm:spPr/>
      <dgm:t>
        <a:bodyPr/>
        <a:lstStyle/>
        <a:p>
          <a:endParaRPr lang="en-IN"/>
        </a:p>
      </dgm:t>
    </dgm:pt>
    <dgm:pt modelId="{FCC4E122-4AF5-48D2-A312-4DA5E8246253}">
      <dgm:prSet/>
      <dgm:spPr/>
      <dgm:t>
        <a:bodyPr/>
        <a:lstStyle/>
        <a:p>
          <a:r>
            <a:rPr lang="en-US" b="1"/>
            <a:t>Model Insights</a:t>
          </a:r>
          <a:r>
            <a:rPr lang="en-US"/>
            <a:t> </a:t>
          </a:r>
          <a:endParaRPr lang="en-IN"/>
        </a:p>
      </dgm:t>
    </dgm:pt>
    <dgm:pt modelId="{DD21D07E-4D19-4501-92C9-3FCADC6AA9E3}" type="parTrans" cxnId="{3C2CF7D9-495B-4035-965E-69690D1FA34A}">
      <dgm:prSet/>
      <dgm:spPr/>
      <dgm:t>
        <a:bodyPr/>
        <a:lstStyle/>
        <a:p>
          <a:endParaRPr lang="en-IN"/>
        </a:p>
      </dgm:t>
    </dgm:pt>
    <dgm:pt modelId="{60CB7468-3642-451D-BB96-C9D9FA675E23}" type="sibTrans" cxnId="{3C2CF7D9-495B-4035-965E-69690D1FA34A}">
      <dgm:prSet/>
      <dgm:spPr/>
      <dgm:t>
        <a:bodyPr/>
        <a:lstStyle/>
        <a:p>
          <a:endParaRPr lang="en-IN"/>
        </a:p>
      </dgm:t>
    </dgm:pt>
    <dgm:pt modelId="{332B8500-AA8E-4099-B321-4F7E179E0162}">
      <dgm:prSet/>
      <dgm:spPr/>
      <dgm:t>
        <a:bodyPr/>
        <a:lstStyle/>
        <a:p>
          <a:r>
            <a:rPr lang="en-US"/>
            <a:t>Ensemble models perform better </a:t>
          </a:r>
          <a:endParaRPr lang="en-IN"/>
        </a:p>
      </dgm:t>
    </dgm:pt>
    <dgm:pt modelId="{77F7780C-6905-4F29-B0D1-7540B0EDF3B8}" type="parTrans" cxnId="{D4D82B3E-0648-4C57-9498-50552DFA804D}">
      <dgm:prSet/>
      <dgm:spPr/>
      <dgm:t>
        <a:bodyPr/>
        <a:lstStyle/>
        <a:p>
          <a:endParaRPr lang="en-IN"/>
        </a:p>
      </dgm:t>
    </dgm:pt>
    <dgm:pt modelId="{290E7F07-DD96-48B0-94BF-05ADF7F51775}" type="sibTrans" cxnId="{D4D82B3E-0648-4C57-9498-50552DFA804D}">
      <dgm:prSet/>
      <dgm:spPr/>
      <dgm:t>
        <a:bodyPr/>
        <a:lstStyle/>
        <a:p>
          <a:endParaRPr lang="en-IN"/>
        </a:p>
      </dgm:t>
    </dgm:pt>
    <dgm:pt modelId="{C246E0AD-5B7B-4981-B533-E8BCDFC4D505}">
      <dgm:prSet/>
      <dgm:spPr/>
      <dgm:t>
        <a:bodyPr/>
        <a:lstStyle/>
        <a:p>
          <a:r>
            <a:rPr lang="en-US"/>
            <a:t>Provide more accurate risk prediction </a:t>
          </a:r>
          <a:endParaRPr lang="en-IN"/>
        </a:p>
      </dgm:t>
    </dgm:pt>
    <dgm:pt modelId="{CBEEAF58-785D-429C-8F15-CDAFACB4C0FC}" type="parTrans" cxnId="{98E03F4F-201C-45A1-8B16-8AF92ABAC5FF}">
      <dgm:prSet/>
      <dgm:spPr/>
      <dgm:t>
        <a:bodyPr/>
        <a:lstStyle/>
        <a:p>
          <a:endParaRPr lang="en-IN"/>
        </a:p>
      </dgm:t>
    </dgm:pt>
    <dgm:pt modelId="{C6E34072-DB03-4708-96EA-00B675AAC7BA}" type="sibTrans" cxnId="{98E03F4F-201C-45A1-8B16-8AF92ABAC5FF}">
      <dgm:prSet/>
      <dgm:spPr/>
      <dgm:t>
        <a:bodyPr/>
        <a:lstStyle/>
        <a:p>
          <a:endParaRPr lang="en-IN"/>
        </a:p>
      </dgm:t>
    </dgm:pt>
    <dgm:pt modelId="{D083F2D6-8605-4BD3-81CC-FC03C88C568D}">
      <dgm:prSet/>
      <dgm:spPr/>
      <dgm:t>
        <a:bodyPr/>
        <a:lstStyle/>
        <a:p>
          <a:r>
            <a:rPr lang="en-US" b="1"/>
            <a:t>Relevance to Study</a:t>
          </a:r>
          <a:r>
            <a:rPr lang="en-US"/>
            <a:t> </a:t>
          </a:r>
          <a:endParaRPr lang="en-IN"/>
        </a:p>
      </dgm:t>
    </dgm:pt>
    <dgm:pt modelId="{4533261D-24E3-4E9F-BB33-F73176C1C568}" type="parTrans" cxnId="{42A075AE-4174-4639-B0B0-1395E6D75F24}">
      <dgm:prSet/>
      <dgm:spPr/>
      <dgm:t>
        <a:bodyPr/>
        <a:lstStyle/>
        <a:p>
          <a:endParaRPr lang="en-IN"/>
        </a:p>
      </dgm:t>
    </dgm:pt>
    <dgm:pt modelId="{01A8CBF0-D778-4825-8610-6B7330B19BEC}" type="sibTrans" cxnId="{42A075AE-4174-4639-B0B0-1395E6D75F24}">
      <dgm:prSet/>
      <dgm:spPr/>
      <dgm:t>
        <a:bodyPr/>
        <a:lstStyle/>
        <a:p>
          <a:endParaRPr lang="en-IN"/>
        </a:p>
      </dgm:t>
    </dgm:pt>
    <dgm:pt modelId="{AD0492F0-2353-4109-BB77-9C52718C68A4}">
      <dgm:prSet/>
      <dgm:spPr/>
      <dgm:t>
        <a:bodyPr/>
        <a:lstStyle/>
        <a:p>
          <a:r>
            <a:rPr lang="en-US"/>
            <a:t>Supports use of clinical variables </a:t>
          </a:r>
          <a:endParaRPr lang="en-IN"/>
        </a:p>
      </dgm:t>
    </dgm:pt>
    <dgm:pt modelId="{AE1F2F28-A0C9-4E5C-9517-6E3DD5D9688C}" type="parTrans" cxnId="{254F4B4C-13E7-4912-AB1E-C4FA0D003F4A}">
      <dgm:prSet/>
      <dgm:spPr/>
      <dgm:t>
        <a:bodyPr/>
        <a:lstStyle/>
        <a:p>
          <a:endParaRPr lang="en-IN"/>
        </a:p>
      </dgm:t>
    </dgm:pt>
    <dgm:pt modelId="{37EEB052-4747-4D12-89E2-BCCE0349294A}" type="sibTrans" cxnId="{254F4B4C-13E7-4912-AB1E-C4FA0D003F4A}">
      <dgm:prSet/>
      <dgm:spPr/>
      <dgm:t>
        <a:bodyPr/>
        <a:lstStyle/>
        <a:p>
          <a:endParaRPr lang="en-IN"/>
        </a:p>
      </dgm:t>
    </dgm:pt>
    <dgm:pt modelId="{DD15A2EE-045B-477B-91F6-6FAE22449048}">
      <dgm:prSet/>
      <dgm:spPr/>
      <dgm:t>
        <a:bodyPr/>
        <a:lstStyle/>
        <a:p>
          <a:r>
            <a:rPr lang="en-US"/>
            <a:t>Enhances model applicability</a:t>
          </a:r>
          <a:endParaRPr lang="en-IN"/>
        </a:p>
      </dgm:t>
    </dgm:pt>
    <dgm:pt modelId="{F4352966-0717-4CD9-92A1-647ECA14DA9E}" type="parTrans" cxnId="{9499C60A-E157-436B-A2DD-BB9E877917C3}">
      <dgm:prSet/>
      <dgm:spPr/>
      <dgm:t>
        <a:bodyPr/>
        <a:lstStyle/>
        <a:p>
          <a:endParaRPr lang="en-IN"/>
        </a:p>
      </dgm:t>
    </dgm:pt>
    <dgm:pt modelId="{27F64BEC-F7E9-4654-911B-DA16428BC923}" type="sibTrans" cxnId="{9499C60A-E157-436B-A2DD-BB9E877917C3}">
      <dgm:prSet/>
      <dgm:spPr/>
      <dgm:t>
        <a:bodyPr/>
        <a:lstStyle/>
        <a:p>
          <a:endParaRPr lang="en-IN"/>
        </a:p>
      </dgm:t>
    </dgm:pt>
    <dgm:pt modelId="{C89B30EF-84B3-4FBF-8764-F1E6819DC0A2}" type="pres">
      <dgm:prSet presAssocID="{9B273C2B-759D-44B8-83AB-567715689B03}" presName="theList" presStyleCnt="0">
        <dgm:presLayoutVars>
          <dgm:dir/>
          <dgm:animLvl val="lvl"/>
          <dgm:resizeHandles val="exact"/>
        </dgm:presLayoutVars>
      </dgm:prSet>
      <dgm:spPr/>
    </dgm:pt>
    <dgm:pt modelId="{FC7996C5-B042-44C2-8919-ACA5B316C2F8}" type="pres">
      <dgm:prSet presAssocID="{8BB8A46F-51DE-4375-8072-29CCCDC5D9D0}" presName="compNode" presStyleCnt="0"/>
      <dgm:spPr/>
    </dgm:pt>
    <dgm:pt modelId="{77D022DC-910E-423A-B128-0063E6108F0F}" type="pres">
      <dgm:prSet presAssocID="{8BB8A46F-51DE-4375-8072-29CCCDC5D9D0}" presName="aNode" presStyleLbl="bgShp" presStyleIdx="0" presStyleCnt="5"/>
      <dgm:spPr/>
    </dgm:pt>
    <dgm:pt modelId="{450C971D-70F7-4F01-B4E6-58D720B94298}" type="pres">
      <dgm:prSet presAssocID="{8BB8A46F-51DE-4375-8072-29CCCDC5D9D0}" presName="textNode" presStyleLbl="bgShp" presStyleIdx="0" presStyleCnt="5"/>
      <dgm:spPr/>
    </dgm:pt>
    <dgm:pt modelId="{16D2DB58-B76F-4D58-A1EE-A0DE6ED312BA}" type="pres">
      <dgm:prSet presAssocID="{8BB8A46F-51DE-4375-8072-29CCCDC5D9D0}" presName="compChildNode" presStyleCnt="0"/>
      <dgm:spPr/>
    </dgm:pt>
    <dgm:pt modelId="{90E5C5DB-5C0E-4291-B8E2-2D60E1447D03}" type="pres">
      <dgm:prSet presAssocID="{8BB8A46F-51DE-4375-8072-29CCCDC5D9D0}" presName="theInnerList" presStyleCnt="0"/>
      <dgm:spPr/>
    </dgm:pt>
    <dgm:pt modelId="{252D43E4-D819-4944-81E6-07EEE30FBA94}" type="pres">
      <dgm:prSet presAssocID="{685AA99F-5A38-49A8-B24F-0B20E83C0576}" presName="childNode" presStyleLbl="node1" presStyleIdx="0" presStyleCnt="11">
        <dgm:presLayoutVars>
          <dgm:bulletEnabled val="1"/>
        </dgm:presLayoutVars>
      </dgm:prSet>
      <dgm:spPr/>
    </dgm:pt>
    <dgm:pt modelId="{6732B94F-BA34-4D83-94A4-61A6C9F90D70}" type="pres">
      <dgm:prSet presAssocID="{685AA99F-5A38-49A8-B24F-0B20E83C0576}" presName="aSpace2" presStyleCnt="0"/>
      <dgm:spPr/>
    </dgm:pt>
    <dgm:pt modelId="{B700195C-CA82-4197-B653-76B0530EAEAB}" type="pres">
      <dgm:prSet presAssocID="{16D2209F-4709-4146-99A8-CDFF7FF07F02}" presName="childNode" presStyleLbl="node1" presStyleIdx="1" presStyleCnt="11">
        <dgm:presLayoutVars>
          <dgm:bulletEnabled val="1"/>
        </dgm:presLayoutVars>
      </dgm:prSet>
      <dgm:spPr/>
    </dgm:pt>
    <dgm:pt modelId="{4322F235-225D-47D0-9973-65B0EAAB738A}" type="pres">
      <dgm:prSet presAssocID="{8BB8A46F-51DE-4375-8072-29CCCDC5D9D0}" presName="aSpace" presStyleCnt="0"/>
      <dgm:spPr/>
    </dgm:pt>
    <dgm:pt modelId="{07E48E7E-521B-44B9-9EAF-3618CB2072FD}" type="pres">
      <dgm:prSet presAssocID="{2AD7847E-D65F-46BF-B6B5-C23D30F1C959}" presName="compNode" presStyleCnt="0"/>
      <dgm:spPr/>
    </dgm:pt>
    <dgm:pt modelId="{CDE3D2E6-D6F5-4B9B-B727-DA0DBCBDB425}" type="pres">
      <dgm:prSet presAssocID="{2AD7847E-D65F-46BF-B6B5-C23D30F1C959}" presName="aNode" presStyleLbl="bgShp" presStyleIdx="1" presStyleCnt="5"/>
      <dgm:spPr/>
    </dgm:pt>
    <dgm:pt modelId="{12D42814-806E-4B31-9F5B-B3FBD89544EB}" type="pres">
      <dgm:prSet presAssocID="{2AD7847E-D65F-46BF-B6B5-C23D30F1C959}" presName="textNode" presStyleLbl="bgShp" presStyleIdx="1" presStyleCnt="5"/>
      <dgm:spPr/>
    </dgm:pt>
    <dgm:pt modelId="{F7E743DE-5759-4513-B3DF-A489B4C449D8}" type="pres">
      <dgm:prSet presAssocID="{2AD7847E-D65F-46BF-B6B5-C23D30F1C959}" presName="compChildNode" presStyleCnt="0"/>
      <dgm:spPr/>
    </dgm:pt>
    <dgm:pt modelId="{518F8A11-69E7-4C2F-BCC8-4711064A153F}" type="pres">
      <dgm:prSet presAssocID="{2AD7847E-D65F-46BF-B6B5-C23D30F1C959}" presName="theInnerList" presStyleCnt="0"/>
      <dgm:spPr/>
    </dgm:pt>
    <dgm:pt modelId="{CD7232BA-0943-41FF-B108-76D2D2D23438}" type="pres">
      <dgm:prSet presAssocID="{E9CCA7D0-E414-4E34-A6DC-931BD399F0D3}" presName="childNode" presStyleLbl="node1" presStyleIdx="2" presStyleCnt="11">
        <dgm:presLayoutVars>
          <dgm:bulletEnabled val="1"/>
        </dgm:presLayoutVars>
      </dgm:prSet>
      <dgm:spPr/>
    </dgm:pt>
    <dgm:pt modelId="{C55240EC-2452-4DA1-84C3-CB325927F806}" type="pres">
      <dgm:prSet presAssocID="{E9CCA7D0-E414-4E34-A6DC-931BD399F0D3}" presName="aSpace2" presStyleCnt="0"/>
      <dgm:spPr/>
    </dgm:pt>
    <dgm:pt modelId="{28AE6BC3-8796-4943-86E8-D0976353FB89}" type="pres">
      <dgm:prSet presAssocID="{EA426E86-2A6B-4766-8B30-BC81FCCF4724}" presName="childNode" presStyleLbl="node1" presStyleIdx="3" presStyleCnt="11">
        <dgm:presLayoutVars>
          <dgm:bulletEnabled val="1"/>
        </dgm:presLayoutVars>
      </dgm:prSet>
      <dgm:spPr/>
    </dgm:pt>
    <dgm:pt modelId="{3E588570-F799-4276-A60B-685866A832DD}" type="pres">
      <dgm:prSet presAssocID="{2AD7847E-D65F-46BF-B6B5-C23D30F1C959}" presName="aSpace" presStyleCnt="0"/>
      <dgm:spPr/>
    </dgm:pt>
    <dgm:pt modelId="{62884DB2-ED0A-4A07-9621-F9A0581856C7}" type="pres">
      <dgm:prSet presAssocID="{DE1CEA46-A7AD-46A8-9181-E16FA5A77973}" presName="compNode" presStyleCnt="0"/>
      <dgm:spPr/>
    </dgm:pt>
    <dgm:pt modelId="{B81D9CA9-036F-4C91-A12F-3BCE41EEA415}" type="pres">
      <dgm:prSet presAssocID="{DE1CEA46-A7AD-46A8-9181-E16FA5A77973}" presName="aNode" presStyleLbl="bgShp" presStyleIdx="2" presStyleCnt="5"/>
      <dgm:spPr/>
    </dgm:pt>
    <dgm:pt modelId="{0BD365A3-CD94-4118-AD67-72BC8937EE03}" type="pres">
      <dgm:prSet presAssocID="{DE1CEA46-A7AD-46A8-9181-E16FA5A77973}" presName="textNode" presStyleLbl="bgShp" presStyleIdx="2" presStyleCnt="5"/>
      <dgm:spPr/>
    </dgm:pt>
    <dgm:pt modelId="{F1826DCA-119D-4609-BC9A-4CE88AE1B860}" type="pres">
      <dgm:prSet presAssocID="{DE1CEA46-A7AD-46A8-9181-E16FA5A77973}" presName="compChildNode" presStyleCnt="0"/>
      <dgm:spPr/>
    </dgm:pt>
    <dgm:pt modelId="{86CE9E61-68E1-49CF-B906-D471D597178C}" type="pres">
      <dgm:prSet presAssocID="{DE1CEA46-A7AD-46A8-9181-E16FA5A77973}" presName="theInnerList" presStyleCnt="0"/>
      <dgm:spPr/>
    </dgm:pt>
    <dgm:pt modelId="{E1F7DED0-526C-49FE-9016-09F4EC98C481}" type="pres">
      <dgm:prSet presAssocID="{2B091BE4-D6AA-4FEE-A7E9-278CCD813CED}" presName="childNode" presStyleLbl="node1" presStyleIdx="4" presStyleCnt="11">
        <dgm:presLayoutVars>
          <dgm:bulletEnabled val="1"/>
        </dgm:presLayoutVars>
      </dgm:prSet>
      <dgm:spPr/>
    </dgm:pt>
    <dgm:pt modelId="{BF5EC43D-4D68-4AA3-AD24-56DB5122B12E}" type="pres">
      <dgm:prSet presAssocID="{2B091BE4-D6AA-4FEE-A7E9-278CCD813CED}" presName="aSpace2" presStyleCnt="0"/>
      <dgm:spPr/>
    </dgm:pt>
    <dgm:pt modelId="{0E9BC5B6-B3BD-43B6-A9E2-BC6A22EB53D9}" type="pres">
      <dgm:prSet presAssocID="{35FADA2C-0C74-4D0B-8AAC-374A3A311D7F}" presName="childNode" presStyleLbl="node1" presStyleIdx="5" presStyleCnt="11">
        <dgm:presLayoutVars>
          <dgm:bulletEnabled val="1"/>
        </dgm:presLayoutVars>
      </dgm:prSet>
      <dgm:spPr/>
    </dgm:pt>
    <dgm:pt modelId="{91724EE6-543E-4308-B0AF-5DE10632E076}" type="pres">
      <dgm:prSet presAssocID="{35FADA2C-0C74-4D0B-8AAC-374A3A311D7F}" presName="aSpace2" presStyleCnt="0"/>
      <dgm:spPr/>
    </dgm:pt>
    <dgm:pt modelId="{7A9A6265-163D-49C9-B281-C90CA705F806}" type="pres">
      <dgm:prSet presAssocID="{0F35C0C9-0C3C-4651-B044-816CF80D8401}" presName="childNode" presStyleLbl="node1" presStyleIdx="6" presStyleCnt="11">
        <dgm:presLayoutVars>
          <dgm:bulletEnabled val="1"/>
        </dgm:presLayoutVars>
      </dgm:prSet>
      <dgm:spPr/>
    </dgm:pt>
    <dgm:pt modelId="{A3C076CF-FA62-49B1-BA73-017C32995456}" type="pres">
      <dgm:prSet presAssocID="{DE1CEA46-A7AD-46A8-9181-E16FA5A77973}" presName="aSpace" presStyleCnt="0"/>
      <dgm:spPr/>
    </dgm:pt>
    <dgm:pt modelId="{A996BE43-A963-44CB-9349-A332FA3C8233}" type="pres">
      <dgm:prSet presAssocID="{FCC4E122-4AF5-48D2-A312-4DA5E8246253}" presName="compNode" presStyleCnt="0"/>
      <dgm:spPr/>
    </dgm:pt>
    <dgm:pt modelId="{C72F4871-4794-444B-ADE6-74952552CF3E}" type="pres">
      <dgm:prSet presAssocID="{FCC4E122-4AF5-48D2-A312-4DA5E8246253}" presName="aNode" presStyleLbl="bgShp" presStyleIdx="3" presStyleCnt="5"/>
      <dgm:spPr/>
    </dgm:pt>
    <dgm:pt modelId="{C12A24F1-4BF7-4CD6-8827-2921A1D84FFD}" type="pres">
      <dgm:prSet presAssocID="{FCC4E122-4AF5-48D2-A312-4DA5E8246253}" presName="textNode" presStyleLbl="bgShp" presStyleIdx="3" presStyleCnt="5"/>
      <dgm:spPr/>
    </dgm:pt>
    <dgm:pt modelId="{25281B12-0D22-4EF6-94C9-36D83C8F99D4}" type="pres">
      <dgm:prSet presAssocID="{FCC4E122-4AF5-48D2-A312-4DA5E8246253}" presName="compChildNode" presStyleCnt="0"/>
      <dgm:spPr/>
    </dgm:pt>
    <dgm:pt modelId="{51503152-D25A-4361-B7EB-0301A67CFA0F}" type="pres">
      <dgm:prSet presAssocID="{FCC4E122-4AF5-48D2-A312-4DA5E8246253}" presName="theInnerList" presStyleCnt="0"/>
      <dgm:spPr/>
    </dgm:pt>
    <dgm:pt modelId="{55FEAE44-EF4C-4DB0-AFD2-EBE5632636F1}" type="pres">
      <dgm:prSet presAssocID="{332B8500-AA8E-4099-B321-4F7E179E0162}" presName="childNode" presStyleLbl="node1" presStyleIdx="7" presStyleCnt="11">
        <dgm:presLayoutVars>
          <dgm:bulletEnabled val="1"/>
        </dgm:presLayoutVars>
      </dgm:prSet>
      <dgm:spPr/>
    </dgm:pt>
    <dgm:pt modelId="{4B8880B9-EA4A-4CCC-A576-1D47B3CFF0FB}" type="pres">
      <dgm:prSet presAssocID="{332B8500-AA8E-4099-B321-4F7E179E0162}" presName="aSpace2" presStyleCnt="0"/>
      <dgm:spPr/>
    </dgm:pt>
    <dgm:pt modelId="{919E15ED-4B23-4FDA-8B26-F7F56BA56BEB}" type="pres">
      <dgm:prSet presAssocID="{C246E0AD-5B7B-4981-B533-E8BCDFC4D505}" presName="childNode" presStyleLbl="node1" presStyleIdx="8" presStyleCnt="11">
        <dgm:presLayoutVars>
          <dgm:bulletEnabled val="1"/>
        </dgm:presLayoutVars>
      </dgm:prSet>
      <dgm:spPr/>
    </dgm:pt>
    <dgm:pt modelId="{109C8F16-F0A0-4577-8253-00EF11E24AE7}" type="pres">
      <dgm:prSet presAssocID="{FCC4E122-4AF5-48D2-A312-4DA5E8246253}" presName="aSpace" presStyleCnt="0"/>
      <dgm:spPr/>
    </dgm:pt>
    <dgm:pt modelId="{4D5BF1B2-F36B-41AC-AED7-7CFE13C329AA}" type="pres">
      <dgm:prSet presAssocID="{D083F2D6-8605-4BD3-81CC-FC03C88C568D}" presName="compNode" presStyleCnt="0"/>
      <dgm:spPr/>
    </dgm:pt>
    <dgm:pt modelId="{9445FFD9-BE97-4323-B807-25E35E8FDFDF}" type="pres">
      <dgm:prSet presAssocID="{D083F2D6-8605-4BD3-81CC-FC03C88C568D}" presName="aNode" presStyleLbl="bgShp" presStyleIdx="4" presStyleCnt="5"/>
      <dgm:spPr/>
    </dgm:pt>
    <dgm:pt modelId="{D23D83F1-8805-47C1-AEEF-7227A57D490C}" type="pres">
      <dgm:prSet presAssocID="{D083F2D6-8605-4BD3-81CC-FC03C88C568D}" presName="textNode" presStyleLbl="bgShp" presStyleIdx="4" presStyleCnt="5"/>
      <dgm:spPr/>
    </dgm:pt>
    <dgm:pt modelId="{412E14C7-AD79-41CD-BCCC-606691EA21B9}" type="pres">
      <dgm:prSet presAssocID="{D083F2D6-8605-4BD3-81CC-FC03C88C568D}" presName="compChildNode" presStyleCnt="0"/>
      <dgm:spPr/>
    </dgm:pt>
    <dgm:pt modelId="{C142395D-C547-43E5-8345-4230E8E71C4A}" type="pres">
      <dgm:prSet presAssocID="{D083F2D6-8605-4BD3-81CC-FC03C88C568D}" presName="theInnerList" presStyleCnt="0"/>
      <dgm:spPr/>
    </dgm:pt>
    <dgm:pt modelId="{FF872604-ADF8-4043-8A5B-1F7BEE03EE2E}" type="pres">
      <dgm:prSet presAssocID="{AD0492F0-2353-4109-BB77-9C52718C68A4}" presName="childNode" presStyleLbl="node1" presStyleIdx="9" presStyleCnt="11">
        <dgm:presLayoutVars>
          <dgm:bulletEnabled val="1"/>
        </dgm:presLayoutVars>
      </dgm:prSet>
      <dgm:spPr/>
    </dgm:pt>
    <dgm:pt modelId="{93F3739E-8ACE-49BD-A8CC-AC9B979D8F10}" type="pres">
      <dgm:prSet presAssocID="{AD0492F0-2353-4109-BB77-9C52718C68A4}" presName="aSpace2" presStyleCnt="0"/>
      <dgm:spPr/>
    </dgm:pt>
    <dgm:pt modelId="{49BE178F-1946-46F6-A547-6D237824132B}" type="pres">
      <dgm:prSet presAssocID="{DD15A2EE-045B-477B-91F6-6FAE22449048}" presName="childNode" presStyleLbl="node1" presStyleIdx="10" presStyleCnt="11">
        <dgm:presLayoutVars>
          <dgm:bulletEnabled val="1"/>
        </dgm:presLayoutVars>
      </dgm:prSet>
      <dgm:spPr/>
    </dgm:pt>
  </dgm:ptLst>
  <dgm:cxnLst>
    <dgm:cxn modelId="{9499C60A-E157-436B-A2DD-BB9E877917C3}" srcId="{D083F2D6-8605-4BD3-81CC-FC03C88C568D}" destId="{DD15A2EE-045B-477B-91F6-6FAE22449048}" srcOrd="1" destOrd="0" parTransId="{F4352966-0717-4CD9-92A1-647ECA14DA9E}" sibTransId="{27F64BEC-F7E9-4654-911B-DA16428BC923}"/>
    <dgm:cxn modelId="{D6CAF812-5414-4B9D-8B54-A06E54EBABCB}" type="presOf" srcId="{C246E0AD-5B7B-4981-B533-E8BCDFC4D505}" destId="{919E15ED-4B23-4FDA-8B26-F7F56BA56BEB}" srcOrd="0" destOrd="0" presId="urn:microsoft.com/office/officeart/2005/8/layout/lProcess2"/>
    <dgm:cxn modelId="{971C6614-DC48-4FC7-8B12-70EA85A7C509}" srcId="{9B273C2B-759D-44B8-83AB-567715689B03}" destId="{DE1CEA46-A7AD-46A8-9181-E16FA5A77973}" srcOrd="2" destOrd="0" parTransId="{21190FC9-6757-44F2-BCC9-8EA157D930F6}" sibTransId="{71675CFD-F571-4B9A-9CA0-2E0BB37FA456}"/>
    <dgm:cxn modelId="{83132423-C671-403F-B2C9-8828271C296D}" srcId="{8BB8A46F-51DE-4375-8072-29CCCDC5D9D0}" destId="{685AA99F-5A38-49A8-B24F-0B20E83C0576}" srcOrd="0" destOrd="0" parTransId="{09BF99E4-519A-40E0-8FD4-7073A2786C6B}" sibTransId="{BDE2088E-EE64-4CEA-B77B-6DBF27106FDC}"/>
    <dgm:cxn modelId="{BC759824-1E53-4BD0-8CC6-7FFAA45E5282}" type="presOf" srcId="{AD0492F0-2353-4109-BB77-9C52718C68A4}" destId="{FF872604-ADF8-4043-8A5B-1F7BEE03EE2E}" srcOrd="0" destOrd="0" presId="urn:microsoft.com/office/officeart/2005/8/layout/lProcess2"/>
    <dgm:cxn modelId="{D4F0AD28-BCAF-4725-8659-7739F4527D53}" type="presOf" srcId="{DE1CEA46-A7AD-46A8-9181-E16FA5A77973}" destId="{B81D9CA9-036F-4C91-A12F-3BCE41EEA415}" srcOrd="0" destOrd="0" presId="urn:microsoft.com/office/officeart/2005/8/layout/lProcess2"/>
    <dgm:cxn modelId="{9832A92D-771C-4800-ADF0-F1D14C383BC4}" type="presOf" srcId="{FCC4E122-4AF5-48D2-A312-4DA5E8246253}" destId="{C12A24F1-4BF7-4CD6-8827-2921A1D84FFD}" srcOrd="1" destOrd="0" presId="urn:microsoft.com/office/officeart/2005/8/layout/lProcess2"/>
    <dgm:cxn modelId="{9C871235-8F80-44DD-9547-CEB55DAB4B15}" type="presOf" srcId="{D083F2D6-8605-4BD3-81CC-FC03C88C568D}" destId="{9445FFD9-BE97-4323-B807-25E35E8FDFDF}" srcOrd="0" destOrd="0" presId="urn:microsoft.com/office/officeart/2005/8/layout/lProcess2"/>
    <dgm:cxn modelId="{D4D82B3E-0648-4C57-9498-50552DFA804D}" srcId="{FCC4E122-4AF5-48D2-A312-4DA5E8246253}" destId="{332B8500-AA8E-4099-B321-4F7E179E0162}" srcOrd="0" destOrd="0" parTransId="{77F7780C-6905-4F29-B0D1-7540B0EDF3B8}" sibTransId="{290E7F07-DD96-48B0-94BF-05ADF7F51775}"/>
    <dgm:cxn modelId="{07B2995B-0368-4EBF-B0CF-B055AA801CC4}" type="presOf" srcId="{DE1CEA46-A7AD-46A8-9181-E16FA5A77973}" destId="{0BD365A3-CD94-4118-AD67-72BC8937EE03}" srcOrd="1" destOrd="0" presId="urn:microsoft.com/office/officeart/2005/8/layout/lProcess2"/>
    <dgm:cxn modelId="{463FD041-EA83-4067-9AEA-02831F3EE22B}" type="presOf" srcId="{2B091BE4-D6AA-4FEE-A7E9-278CCD813CED}" destId="{E1F7DED0-526C-49FE-9016-09F4EC98C481}" srcOrd="0" destOrd="0" presId="urn:microsoft.com/office/officeart/2005/8/layout/lProcess2"/>
    <dgm:cxn modelId="{2762C843-CF6D-4108-BD8B-E5DDC3318316}" srcId="{DE1CEA46-A7AD-46A8-9181-E16FA5A77973}" destId="{35FADA2C-0C74-4D0B-8AAC-374A3A311D7F}" srcOrd="1" destOrd="0" parTransId="{79609874-D8F0-43C8-83EB-43196A3DC45E}" sibTransId="{E62C0085-796F-43B0-B78D-BA6FBE574349}"/>
    <dgm:cxn modelId="{3C6F9A49-09AC-466B-88ED-96700CF37F42}" type="presOf" srcId="{685AA99F-5A38-49A8-B24F-0B20E83C0576}" destId="{252D43E4-D819-4944-81E6-07EEE30FBA94}" srcOrd="0" destOrd="0" presId="urn:microsoft.com/office/officeart/2005/8/layout/lProcess2"/>
    <dgm:cxn modelId="{254F4B4C-13E7-4912-AB1E-C4FA0D003F4A}" srcId="{D083F2D6-8605-4BD3-81CC-FC03C88C568D}" destId="{AD0492F0-2353-4109-BB77-9C52718C68A4}" srcOrd="0" destOrd="0" parTransId="{AE1F2F28-A0C9-4E5C-9517-6E3DD5D9688C}" sibTransId="{37EEB052-4747-4D12-89E2-BCCE0349294A}"/>
    <dgm:cxn modelId="{1A19236F-669B-4428-84A7-00C659A46BC5}" srcId="{2AD7847E-D65F-46BF-B6B5-C23D30F1C959}" destId="{EA426E86-2A6B-4766-8B30-BC81FCCF4724}" srcOrd="1" destOrd="0" parTransId="{75691645-78AD-4E17-BD08-AD06E6B9F990}" sibTransId="{503D3490-4047-4463-AD27-DD8133FDEB37}"/>
    <dgm:cxn modelId="{98E03F4F-201C-45A1-8B16-8AF92ABAC5FF}" srcId="{FCC4E122-4AF5-48D2-A312-4DA5E8246253}" destId="{C246E0AD-5B7B-4981-B533-E8BCDFC4D505}" srcOrd="1" destOrd="0" parTransId="{CBEEAF58-785D-429C-8F15-CDAFACB4C0FC}" sibTransId="{C6E34072-DB03-4708-96EA-00B675AAC7BA}"/>
    <dgm:cxn modelId="{0E072F70-6C5B-41D8-BD20-BD84613A3AE8}" type="presOf" srcId="{DD15A2EE-045B-477B-91F6-6FAE22449048}" destId="{49BE178F-1946-46F6-A547-6D237824132B}" srcOrd="0" destOrd="0" presId="urn:microsoft.com/office/officeart/2005/8/layout/lProcess2"/>
    <dgm:cxn modelId="{F1616171-D000-47F8-A1D0-D9BB26D66911}" type="presOf" srcId="{E9CCA7D0-E414-4E34-A6DC-931BD399F0D3}" destId="{CD7232BA-0943-41FF-B108-76D2D2D23438}" srcOrd="0" destOrd="0" presId="urn:microsoft.com/office/officeart/2005/8/layout/lProcess2"/>
    <dgm:cxn modelId="{53795271-304C-4329-9AC7-8EB38AFFD6A9}" type="presOf" srcId="{EA426E86-2A6B-4766-8B30-BC81FCCF4724}" destId="{28AE6BC3-8796-4943-86E8-D0976353FB89}" srcOrd="0" destOrd="0" presId="urn:microsoft.com/office/officeart/2005/8/layout/lProcess2"/>
    <dgm:cxn modelId="{C596B155-2FDB-409D-B4F2-2AF3AD27E185}" srcId="{9B273C2B-759D-44B8-83AB-567715689B03}" destId="{2AD7847E-D65F-46BF-B6B5-C23D30F1C959}" srcOrd="1" destOrd="0" parTransId="{88D37595-9ECB-438A-9CE3-2DF00CC5FEDB}" sibTransId="{049AEFF2-92BB-4F35-9523-97889296CC70}"/>
    <dgm:cxn modelId="{14B05658-2E1F-4BC7-930F-9ABEDD20C2E1}" type="presOf" srcId="{9B273C2B-759D-44B8-83AB-567715689B03}" destId="{C89B30EF-84B3-4FBF-8764-F1E6819DC0A2}" srcOrd="0" destOrd="0" presId="urn:microsoft.com/office/officeart/2005/8/layout/lProcess2"/>
    <dgm:cxn modelId="{AC618E78-05F3-47B5-A964-AE5E38233F11}" type="presOf" srcId="{35FADA2C-0C74-4D0B-8AAC-374A3A311D7F}" destId="{0E9BC5B6-B3BD-43B6-A9E2-BC6A22EB53D9}" srcOrd="0" destOrd="0" presId="urn:microsoft.com/office/officeart/2005/8/layout/lProcess2"/>
    <dgm:cxn modelId="{DA413B59-0E7D-4D28-9EE3-1A248955033E}" srcId="{2AD7847E-D65F-46BF-B6B5-C23D30F1C959}" destId="{E9CCA7D0-E414-4E34-A6DC-931BD399F0D3}" srcOrd="0" destOrd="0" parTransId="{CE034DE6-4B08-477E-AC79-7C5B32A614FB}" sibTransId="{181BFB00-9FF6-47B4-8BAD-C83EA18FA83D}"/>
    <dgm:cxn modelId="{F828908B-8199-440B-93A7-07CE92AC8A9A}" type="presOf" srcId="{16D2209F-4709-4146-99A8-CDFF7FF07F02}" destId="{B700195C-CA82-4197-B653-76B0530EAEAB}" srcOrd="0" destOrd="0" presId="urn:microsoft.com/office/officeart/2005/8/layout/lProcess2"/>
    <dgm:cxn modelId="{274FCE8B-A7FD-4260-A87C-3161529D9652}" type="presOf" srcId="{2AD7847E-D65F-46BF-B6B5-C23D30F1C959}" destId="{CDE3D2E6-D6F5-4B9B-B727-DA0DBCBDB425}" srcOrd="0" destOrd="0" presId="urn:microsoft.com/office/officeart/2005/8/layout/lProcess2"/>
    <dgm:cxn modelId="{C469A491-27D1-4210-AC6C-9B2BEAB473E3}" type="presOf" srcId="{2AD7847E-D65F-46BF-B6B5-C23D30F1C959}" destId="{12D42814-806E-4B31-9F5B-B3FBD89544EB}" srcOrd="1" destOrd="0" presId="urn:microsoft.com/office/officeart/2005/8/layout/lProcess2"/>
    <dgm:cxn modelId="{C6BE469C-BE78-4524-A367-81C23813BDFF}" srcId="{9B273C2B-759D-44B8-83AB-567715689B03}" destId="{8BB8A46F-51DE-4375-8072-29CCCDC5D9D0}" srcOrd="0" destOrd="0" parTransId="{F0F56FC4-52AF-44BF-B634-5525314659CD}" sibTransId="{E5FCDDC8-AE61-4218-A085-E74E2DB69D3C}"/>
    <dgm:cxn modelId="{EB67E59F-7F4F-4E71-B6F3-AC320B968D0F}" type="presOf" srcId="{8BB8A46F-51DE-4375-8072-29CCCDC5D9D0}" destId="{450C971D-70F7-4F01-B4E6-58D720B94298}" srcOrd="1" destOrd="0" presId="urn:microsoft.com/office/officeart/2005/8/layout/lProcess2"/>
    <dgm:cxn modelId="{2ECDD9A0-0B07-46E0-A29B-4AE5AD5ADC94}" type="presOf" srcId="{0F35C0C9-0C3C-4651-B044-816CF80D8401}" destId="{7A9A6265-163D-49C9-B281-C90CA705F806}" srcOrd="0" destOrd="0" presId="urn:microsoft.com/office/officeart/2005/8/layout/lProcess2"/>
    <dgm:cxn modelId="{B3C665A2-009E-41C9-B1B0-CC373E5F4C31}" type="presOf" srcId="{FCC4E122-4AF5-48D2-A312-4DA5E8246253}" destId="{C72F4871-4794-444B-ADE6-74952552CF3E}" srcOrd="0" destOrd="0" presId="urn:microsoft.com/office/officeart/2005/8/layout/lProcess2"/>
    <dgm:cxn modelId="{99BE87A2-E12F-4739-92D3-30B936E2885E}" srcId="{8BB8A46F-51DE-4375-8072-29CCCDC5D9D0}" destId="{16D2209F-4709-4146-99A8-CDFF7FF07F02}" srcOrd="1" destOrd="0" parTransId="{2EA8D74F-3179-45E2-B5E9-ABF9DB1E123B}" sibTransId="{0497A8DA-0FB2-4C7D-8B65-1991C611822A}"/>
    <dgm:cxn modelId="{42A075AE-4174-4639-B0B0-1395E6D75F24}" srcId="{9B273C2B-759D-44B8-83AB-567715689B03}" destId="{D083F2D6-8605-4BD3-81CC-FC03C88C568D}" srcOrd="4" destOrd="0" parTransId="{4533261D-24E3-4E9F-BB33-F73176C1C568}" sibTransId="{01A8CBF0-D778-4825-8610-6B7330B19BEC}"/>
    <dgm:cxn modelId="{718871B1-F430-4BA9-9E9F-9960F19C39F7}" srcId="{DE1CEA46-A7AD-46A8-9181-E16FA5A77973}" destId="{0F35C0C9-0C3C-4651-B044-816CF80D8401}" srcOrd="2" destOrd="0" parTransId="{564EEE29-47D4-494C-BDF1-737FEE8773E7}" sibTransId="{4A1A1A6C-A020-41CB-880F-B516A8BDC855}"/>
    <dgm:cxn modelId="{4ABA1FC6-0EC2-4484-88DA-7D59FC496B8F}" type="presOf" srcId="{D083F2D6-8605-4BD3-81CC-FC03C88C568D}" destId="{D23D83F1-8805-47C1-AEEF-7227A57D490C}" srcOrd="1" destOrd="0" presId="urn:microsoft.com/office/officeart/2005/8/layout/lProcess2"/>
    <dgm:cxn modelId="{4679D2D0-CF86-4D12-B9F3-3FCBDCA9E704}" type="presOf" srcId="{8BB8A46F-51DE-4375-8072-29CCCDC5D9D0}" destId="{77D022DC-910E-423A-B128-0063E6108F0F}" srcOrd="0" destOrd="0" presId="urn:microsoft.com/office/officeart/2005/8/layout/lProcess2"/>
    <dgm:cxn modelId="{3C2CF7D9-495B-4035-965E-69690D1FA34A}" srcId="{9B273C2B-759D-44B8-83AB-567715689B03}" destId="{FCC4E122-4AF5-48D2-A312-4DA5E8246253}" srcOrd="3" destOrd="0" parTransId="{DD21D07E-4D19-4501-92C9-3FCADC6AA9E3}" sibTransId="{60CB7468-3642-451D-BB96-C9D9FA675E23}"/>
    <dgm:cxn modelId="{FC7A9FE0-5ACE-4E51-8A58-B6E72CAD186F}" type="presOf" srcId="{332B8500-AA8E-4099-B321-4F7E179E0162}" destId="{55FEAE44-EF4C-4DB0-AFD2-EBE5632636F1}" srcOrd="0" destOrd="0" presId="urn:microsoft.com/office/officeart/2005/8/layout/lProcess2"/>
    <dgm:cxn modelId="{BBC6B6F3-89AB-486F-AFE3-70378E125614}" srcId="{DE1CEA46-A7AD-46A8-9181-E16FA5A77973}" destId="{2B091BE4-D6AA-4FEE-A7E9-278CCD813CED}" srcOrd="0" destOrd="0" parTransId="{6ECD5686-1119-45FD-BADF-E9D4776078F9}" sibTransId="{9DDAAEC0-0F20-4E30-AFD8-AC6A80EC803D}"/>
    <dgm:cxn modelId="{5383113F-9E2B-4FBC-8D31-4D0D1D42D852}" type="presParOf" srcId="{C89B30EF-84B3-4FBF-8764-F1E6819DC0A2}" destId="{FC7996C5-B042-44C2-8919-ACA5B316C2F8}" srcOrd="0" destOrd="0" presId="urn:microsoft.com/office/officeart/2005/8/layout/lProcess2"/>
    <dgm:cxn modelId="{5E1AB7B9-A756-4D38-9A52-E38C4CBCC0E9}" type="presParOf" srcId="{FC7996C5-B042-44C2-8919-ACA5B316C2F8}" destId="{77D022DC-910E-423A-B128-0063E6108F0F}" srcOrd="0" destOrd="0" presId="urn:microsoft.com/office/officeart/2005/8/layout/lProcess2"/>
    <dgm:cxn modelId="{B7BDB951-A88B-4EC0-8FB2-44F96569D7DB}" type="presParOf" srcId="{FC7996C5-B042-44C2-8919-ACA5B316C2F8}" destId="{450C971D-70F7-4F01-B4E6-58D720B94298}" srcOrd="1" destOrd="0" presId="urn:microsoft.com/office/officeart/2005/8/layout/lProcess2"/>
    <dgm:cxn modelId="{49665363-39B5-4A4E-A851-1827AA5935DA}" type="presParOf" srcId="{FC7996C5-B042-44C2-8919-ACA5B316C2F8}" destId="{16D2DB58-B76F-4D58-A1EE-A0DE6ED312BA}" srcOrd="2" destOrd="0" presId="urn:microsoft.com/office/officeart/2005/8/layout/lProcess2"/>
    <dgm:cxn modelId="{27855E6F-0DD3-40BA-ABFB-FB4311BE2D87}" type="presParOf" srcId="{16D2DB58-B76F-4D58-A1EE-A0DE6ED312BA}" destId="{90E5C5DB-5C0E-4291-B8E2-2D60E1447D03}" srcOrd="0" destOrd="0" presId="urn:microsoft.com/office/officeart/2005/8/layout/lProcess2"/>
    <dgm:cxn modelId="{BD9558BB-C6D9-465A-97AB-34C88B0A0A09}" type="presParOf" srcId="{90E5C5DB-5C0E-4291-B8E2-2D60E1447D03}" destId="{252D43E4-D819-4944-81E6-07EEE30FBA94}" srcOrd="0" destOrd="0" presId="urn:microsoft.com/office/officeart/2005/8/layout/lProcess2"/>
    <dgm:cxn modelId="{7956936E-5DD5-42F1-852B-0E582E58B53C}" type="presParOf" srcId="{90E5C5DB-5C0E-4291-B8E2-2D60E1447D03}" destId="{6732B94F-BA34-4D83-94A4-61A6C9F90D70}" srcOrd="1" destOrd="0" presId="urn:microsoft.com/office/officeart/2005/8/layout/lProcess2"/>
    <dgm:cxn modelId="{ABB448E7-64BE-427B-B1F6-73887594B7E5}" type="presParOf" srcId="{90E5C5DB-5C0E-4291-B8E2-2D60E1447D03}" destId="{B700195C-CA82-4197-B653-76B0530EAEAB}" srcOrd="2" destOrd="0" presId="urn:microsoft.com/office/officeart/2005/8/layout/lProcess2"/>
    <dgm:cxn modelId="{42A4EB8C-1B4A-4BF6-B2F6-98AF689878D7}" type="presParOf" srcId="{C89B30EF-84B3-4FBF-8764-F1E6819DC0A2}" destId="{4322F235-225D-47D0-9973-65B0EAAB738A}" srcOrd="1" destOrd="0" presId="urn:microsoft.com/office/officeart/2005/8/layout/lProcess2"/>
    <dgm:cxn modelId="{2D6B9AF3-A53D-4965-9B81-1BD0064A6C4F}" type="presParOf" srcId="{C89B30EF-84B3-4FBF-8764-F1E6819DC0A2}" destId="{07E48E7E-521B-44B9-9EAF-3618CB2072FD}" srcOrd="2" destOrd="0" presId="urn:microsoft.com/office/officeart/2005/8/layout/lProcess2"/>
    <dgm:cxn modelId="{13DDC917-054F-4DA0-824E-5925E49E2D31}" type="presParOf" srcId="{07E48E7E-521B-44B9-9EAF-3618CB2072FD}" destId="{CDE3D2E6-D6F5-4B9B-B727-DA0DBCBDB425}" srcOrd="0" destOrd="0" presId="urn:microsoft.com/office/officeart/2005/8/layout/lProcess2"/>
    <dgm:cxn modelId="{DB4E9683-AA9B-49E9-B9B6-BA6A06B3C9A7}" type="presParOf" srcId="{07E48E7E-521B-44B9-9EAF-3618CB2072FD}" destId="{12D42814-806E-4B31-9F5B-B3FBD89544EB}" srcOrd="1" destOrd="0" presId="urn:microsoft.com/office/officeart/2005/8/layout/lProcess2"/>
    <dgm:cxn modelId="{7E07A322-52B7-4161-B556-675E53A5D4AA}" type="presParOf" srcId="{07E48E7E-521B-44B9-9EAF-3618CB2072FD}" destId="{F7E743DE-5759-4513-B3DF-A489B4C449D8}" srcOrd="2" destOrd="0" presId="urn:microsoft.com/office/officeart/2005/8/layout/lProcess2"/>
    <dgm:cxn modelId="{D941FC26-B63D-4235-AD82-3CA11BB281B6}" type="presParOf" srcId="{F7E743DE-5759-4513-B3DF-A489B4C449D8}" destId="{518F8A11-69E7-4C2F-BCC8-4711064A153F}" srcOrd="0" destOrd="0" presId="urn:microsoft.com/office/officeart/2005/8/layout/lProcess2"/>
    <dgm:cxn modelId="{10B6BFFC-4354-4D9F-8500-1ABB9245E57C}" type="presParOf" srcId="{518F8A11-69E7-4C2F-BCC8-4711064A153F}" destId="{CD7232BA-0943-41FF-B108-76D2D2D23438}" srcOrd="0" destOrd="0" presId="urn:microsoft.com/office/officeart/2005/8/layout/lProcess2"/>
    <dgm:cxn modelId="{25543342-A0EC-4E91-A00C-FB6389DDCC63}" type="presParOf" srcId="{518F8A11-69E7-4C2F-BCC8-4711064A153F}" destId="{C55240EC-2452-4DA1-84C3-CB325927F806}" srcOrd="1" destOrd="0" presId="urn:microsoft.com/office/officeart/2005/8/layout/lProcess2"/>
    <dgm:cxn modelId="{6C669A68-841D-4139-B751-B411D204DF96}" type="presParOf" srcId="{518F8A11-69E7-4C2F-BCC8-4711064A153F}" destId="{28AE6BC3-8796-4943-86E8-D0976353FB89}" srcOrd="2" destOrd="0" presId="urn:microsoft.com/office/officeart/2005/8/layout/lProcess2"/>
    <dgm:cxn modelId="{C3A29C44-961A-4369-819E-A3432B460DF2}" type="presParOf" srcId="{C89B30EF-84B3-4FBF-8764-F1E6819DC0A2}" destId="{3E588570-F799-4276-A60B-685866A832DD}" srcOrd="3" destOrd="0" presId="urn:microsoft.com/office/officeart/2005/8/layout/lProcess2"/>
    <dgm:cxn modelId="{DC56AD5A-2D33-4733-933A-FB3581073084}" type="presParOf" srcId="{C89B30EF-84B3-4FBF-8764-F1E6819DC0A2}" destId="{62884DB2-ED0A-4A07-9621-F9A0581856C7}" srcOrd="4" destOrd="0" presId="urn:microsoft.com/office/officeart/2005/8/layout/lProcess2"/>
    <dgm:cxn modelId="{3E8A2D56-3DD4-4146-859D-2B4D80858FC3}" type="presParOf" srcId="{62884DB2-ED0A-4A07-9621-F9A0581856C7}" destId="{B81D9CA9-036F-4C91-A12F-3BCE41EEA415}" srcOrd="0" destOrd="0" presId="urn:microsoft.com/office/officeart/2005/8/layout/lProcess2"/>
    <dgm:cxn modelId="{FC19C144-6092-4010-9AE7-F4EDC760BC93}" type="presParOf" srcId="{62884DB2-ED0A-4A07-9621-F9A0581856C7}" destId="{0BD365A3-CD94-4118-AD67-72BC8937EE03}" srcOrd="1" destOrd="0" presId="urn:microsoft.com/office/officeart/2005/8/layout/lProcess2"/>
    <dgm:cxn modelId="{CF18CAF7-81D6-42DE-8F9F-AB259A050E79}" type="presParOf" srcId="{62884DB2-ED0A-4A07-9621-F9A0581856C7}" destId="{F1826DCA-119D-4609-BC9A-4CE88AE1B860}" srcOrd="2" destOrd="0" presId="urn:microsoft.com/office/officeart/2005/8/layout/lProcess2"/>
    <dgm:cxn modelId="{5D774DFB-B8B4-4CDD-8C05-366F642705E0}" type="presParOf" srcId="{F1826DCA-119D-4609-BC9A-4CE88AE1B860}" destId="{86CE9E61-68E1-49CF-B906-D471D597178C}" srcOrd="0" destOrd="0" presId="urn:microsoft.com/office/officeart/2005/8/layout/lProcess2"/>
    <dgm:cxn modelId="{5A48BDC8-D59A-4FB0-A1C9-653DDF157994}" type="presParOf" srcId="{86CE9E61-68E1-49CF-B906-D471D597178C}" destId="{E1F7DED0-526C-49FE-9016-09F4EC98C481}" srcOrd="0" destOrd="0" presId="urn:microsoft.com/office/officeart/2005/8/layout/lProcess2"/>
    <dgm:cxn modelId="{60D5FB34-0858-484B-8851-692D36EB74A7}" type="presParOf" srcId="{86CE9E61-68E1-49CF-B906-D471D597178C}" destId="{BF5EC43D-4D68-4AA3-AD24-56DB5122B12E}" srcOrd="1" destOrd="0" presId="urn:microsoft.com/office/officeart/2005/8/layout/lProcess2"/>
    <dgm:cxn modelId="{D0863D76-0860-441F-AC37-E9A29687A72B}" type="presParOf" srcId="{86CE9E61-68E1-49CF-B906-D471D597178C}" destId="{0E9BC5B6-B3BD-43B6-A9E2-BC6A22EB53D9}" srcOrd="2" destOrd="0" presId="urn:microsoft.com/office/officeart/2005/8/layout/lProcess2"/>
    <dgm:cxn modelId="{E97C84D3-EAF7-4881-9640-70B74E554FF9}" type="presParOf" srcId="{86CE9E61-68E1-49CF-B906-D471D597178C}" destId="{91724EE6-543E-4308-B0AF-5DE10632E076}" srcOrd="3" destOrd="0" presId="urn:microsoft.com/office/officeart/2005/8/layout/lProcess2"/>
    <dgm:cxn modelId="{2FFD5100-6F3D-4213-AFB9-A701AA775FA9}" type="presParOf" srcId="{86CE9E61-68E1-49CF-B906-D471D597178C}" destId="{7A9A6265-163D-49C9-B281-C90CA705F806}" srcOrd="4" destOrd="0" presId="urn:microsoft.com/office/officeart/2005/8/layout/lProcess2"/>
    <dgm:cxn modelId="{7EBF1BBD-F454-4C00-9FBF-BD17C772F43D}" type="presParOf" srcId="{C89B30EF-84B3-4FBF-8764-F1E6819DC0A2}" destId="{A3C076CF-FA62-49B1-BA73-017C32995456}" srcOrd="5" destOrd="0" presId="urn:microsoft.com/office/officeart/2005/8/layout/lProcess2"/>
    <dgm:cxn modelId="{4A0E39C7-26D8-4351-8763-A954AD430F5C}" type="presParOf" srcId="{C89B30EF-84B3-4FBF-8764-F1E6819DC0A2}" destId="{A996BE43-A963-44CB-9349-A332FA3C8233}" srcOrd="6" destOrd="0" presId="urn:microsoft.com/office/officeart/2005/8/layout/lProcess2"/>
    <dgm:cxn modelId="{EEE3F4B6-228B-43B3-958E-448EFA63C118}" type="presParOf" srcId="{A996BE43-A963-44CB-9349-A332FA3C8233}" destId="{C72F4871-4794-444B-ADE6-74952552CF3E}" srcOrd="0" destOrd="0" presId="urn:microsoft.com/office/officeart/2005/8/layout/lProcess2"/>
    <dgm:cxn modelId="{94B26343-1152-4117-BFD9-3DFD40841519}" type="presParOf" srcId="{A996BE43-A963-44CB-9349-A332FA3C8233}" destId="{C12A24F1-4BF7-4CD6-8827-2921A1D84FFD}" srcOrd="1" destOrd="0" presId="urn:microsoft.com/office/officeart/2005/8/layout/lProcess2"/>
    <dgm:cxn modelId="{28F7283A-F5B9-48F3-9892-2B7331931957}" type="presParOf" srcId="{A996BE43-A963-44CB-9349-A332FA3C8233}" destId="{25281B12-0D22-4EF6-94C9-36D83C8F99D4}" srcOrd="2" destOrd="0" presId="urn:microsoft.com/office/officeart/2005/8/layout/lProcess2"/>
    <dgm:cxn modelId="{C68A956E-BC46-4B22-8F8A-786502E3FC4D}" type="presParOf" srcId="{25281B12-0D22-4EF6-94C9-36D83C8F99D4}" destId="{51503152-D25A-4361-B7EB-0301A67CFA0F}" srcOrd="0" destOrd="0" presId="urn:microsoft.com/office/officeart/2005/8/layout/lProcess2"/>
    <dgm:cxn modelId="{A4F498BF-435D-454D-A1E3-2024AE413BD1}" type="presParOf" srcId="{51503152-D25A-4361-B7EB-0301A67CFA0F}" destId="{55FEAE44-EF4C-4DB0-AFD2-EBE5632636F1}" srcOrd="0" destOrd="0" presId="urn:microsoft.com/office/officeart/2005/8/layout/lProcess2"/>
    <dgm:cxn modelId="{F790DC37-0BCA-41CD-90F3-3FB84A825783}" type="presParOf" srcId="{51503152-D25A-4361-B7EB-0301A67CFA0F}" destId="{4B8880B9-EA4A-4CCC-A576-1D47B3CFF0FB}" srcOrd="1" destOrd="0" presId="urn:microsoft.com/office/officeart/2005/8/layout/lProcess2"/>
    <dgm:cxn modelId="{90BE308E-C6BE-461C-AF53-BC76B9E70754}" type="presParOf" srcId="{51503152-D25A-4361-B7EB-0301A67CFA0F}" destId="{919E15ED-4B23-4FDA-8B26-F7F56BA56BEB}" srcOrd="2" destOrd="0" presId="urn:microsoft.com/office/officeart/2005/8/layout/lProcess2"/>
    <dgm:cxn modelId="{14023F38-2638-41A4-BFEB-7D522A84A73A}" type="presParOf" srcId="{C89B30EF-84B3-4FBF-8764-F1E6819DC0A2}" destId="{109C8F16-F0A0-4577-8253-00EF11E24AE7}" srcOrd="7" destOrd="0" presId="urn:microsoft.com/office/officeart/2005/8/layout/lProcess2"/>
    <dgm:cxn modelId="{F0A26C8B-D44E-402C-A159-CF6E3DB2A4B6}" type="presParOf" srcId="{C89B30EF-84B3-4FBF-8764-F1E6819DC0A2}" destId="{4D5BF1B2-F36B-41AC-AED7-7CFE13C329AA}" srcOrd="8" destOrd="0" presId="urn:microsoft.com/office/officeart/2005/8/layout/lProcess2"/>
    <dgm:cxn modelId="{C78925A7-FDE7-4B37-824F-2775769D9E65}" type="presParOf" srcId="{4D5BF1B2-F36B-41AC-AED7-7CFE13C329AA}" destId="{9445FFD9-BE97-4323-B807-25E35E8FDFDF}" srcOrd="0" destOrd="0" presId="urn:microsoft.com/office/officeart/2005/8/layout/lProcess2"/>
    <dgm:cxn modelId="{13032538-36C2-4E37-B8F1-6A2329B8B3C7}" type="presParOf" srcId="{4D5BF1B2-F36B-41AC-AED7-7CFE13C329AA}" destId="{D23D83F1-8805-47C1-AEEF-7227A57D490C}" srcOrd="1" destOrd="0" presId="urn:microsoft.com/office/officeart/2005/8/layout/lProcess2"/>
    <dgm:cxn modelId="{4E0ED83C-5F09-4525-A924-E5E185692357}" type="presParOf" srcId="{4D5BF1B2-F36B-41AC-AED7-7CFE13C329AA}" destId="{412E14C7-AD79-41CD-BCCC-606691EA21B9}" srcOrd="2" destOrd="0" presId="urn:microsoft.com/office/officeart/2005/8/layout/lProcess2"/>
    <dgm:cxn modelId="{D6998624-A77B-41FF-90AA-6EDD1A62704D}" type="presParOf" srcId="{412E14C7-AD79-41CD-BCCC-606691EA21B9}" destId="{C142395D-C547-43E5-8345-4230E8E71C4A}" srcOrd="0" destOrd="0" presId="urn:microsoft.com/office/officeart/2005/8/layout/lProcess2"/>
    <dgm:cxn modelId="{06CF45DB-967F-4549-A5A1-6D1257414F19}" type="presParOf" srcId="{C142395D-C547-43E5-8345-4230E8E71C4A}" destId="{FF872604-ADF8-4043-8A5B-1F7BEE03EE2E}" srcOrd="0" destOrd="0" presId="urn:microsoft.com/office/officeart/2005/8/layout/lProcess2"/>
    <dgm:cxn modelId="{671A7818-E10C-4ADD-8E26-50ADD413B74E}" type="presParOf" srcId="{C142395D-C547-43E5-8345-4230E8E71C4A}" destId="{93F3739E-8ACE-49BD-A8CC-AC9B979D8F10}" srcOrd="1" destOrd="0" presId="urn:microsoft.com/office/officeart/2005/8/layout/lProcess2"/>
    <dgm:cxn modelId="{DFE6B9C0-45F0-4798-95AE-CCFDA5D8D160}" type="presParOf" srcId="{C142395D-C547-43E5-8345-4230E8E71C4A}" destId="{49BE178F-1946-46F6-A547-6D237824132B}" srcOrd="2"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2C1C8D3-CA13-4E91-B556-FA6E15DCAD90}" type="doc">
      <dgm:prSet loTypeId="urn:microsoft.com/office/officeart/2005/8/layout/hierarchy3" loCatId="hierarchy" qsTypeId="urn:microsoft.com/office/officeart/2005/8/quickstyle/simple1" qsCatId="simple" csTypeId="urn:microsoft.com/office/officeart/2005/8/colors/accent1_2" csCatId="accent1"/>
      <dgm:spPr/>
      <dgm:t>
        <a:bodyPr/>
        <a:lstStyle/>
        <a:p>
          <a:endParaRPr lang="en-IN"/>
        </a:p>
      </dgm:t>
    </dgm:pt>
    <dgm:pt modelId="{8C2EFFA5-3751-432A-8808-41A97E3E6594}">
      <dgm:prSet/>
      <dgm:spPr/>
      <dgm:t>
        <a:bodyPr/>
        <a:lstStyle/>
        <a:p>
          <a:r>
            <a:rPr lang="en-US" b="1"/>
            <a:t>Importance of Evaluation</a:t>
          </a:r>
          <a:r>
            <a:rPr lang="en-US"/>
            <a:t> </a:t>
          </a:r>
          <a:endParaRPr lang="en-IN"/>
        </a:p>
      </dgm:t>
    </dgm:pt>
    <dgm:pt modelId="{7CA310F4-C43D-42A2-B33F-DD924EE95182}" type="parTrans" cxnId="{80A7D557-8C56-4347-B2AE-BA5CCEF5AE04}">
      <dgm:prSet/>
      <dgm:spPr/>
      <dgm:t>
        <a:bodyPr/>
        <a:lstStyle/>
        <a:p>
          <a:endParaRPr lang="en-IN"/>
        </a:p>
      </dgm:t>
    </dgm:pt>
    <dgm:pt modelId="{C00074C4-42CF-4B2F-AF1B-390185AE9F3B}" type="sibTrans" cxnId="{80A7D557-8C56-4347-B2AE-BA5CCEF5AE04}">
      <dgm:prSet/>
      <dgm:spPr/>
      <dgm:t>
        <a:bodyPr/>
        <a:lstStyle/>
        <a:p>
          <a:endParaRPr lang="en-IN"/>
        </a:p>
      </dgm:t>
    </dgm:pt>
    <dgm:pt modelId="{89701847-153B-44CF-BD3C-FD7C5956B54B}">
      <dgm:prSet/>
      <dgm:spPr/>
      <dgm:t>
        <a:bodyPr/>
        <a:lstStyle/>
        <a:p>
          <a:r>
            <a:rPr lang="en-US"/>
            <a:t>Ensures model reliability and clinical applicability </a:t>
          </a:r>
          <a:endParaRPr lang="en-IN"/>
        </a:p>
      </dgm:t>
    </dgm:pt>
    <dgm:pt modelId="{C3D4B907-22BA-41E1-8198-1695E21BABD4}" type="parTrans" cxnId="{2CAED085-400D-4071-B22E-4BFE3439EDA2}">
      <dgm:prSet/>
      <dgm:spPr/>
      <dgm:t>
        <a:bodyPr/>
        <a:lstStyle/>
        <a:p>
          <a:endParaRPr lang="en-IN"/>
        </a:p>
      </dgm:t>
    </dgm:pt>
    <dgm:pt modelId="{A723F07A-8C23-46C5-B1DB-86AA9591B01B}" type="sibTrans" cxnId="{2CAED085-400D-4071-B22E-4BFE3439EDA2}">
      <dgm:prSet/>
      <dgm:spPr/>
      <dgm:t>
        <a:bodyPr/>
        <a:lstStyle/>
        <a:p>
          <a:endParaRPr lang="en-IN"/>
        </a:p>
      </dgm:t>
    </dgm:pt>
    <dgm:pt modelId="{C2FB7851-30B4-4BC6-9D2F-328BBCA411E9}">
      <dgm:prSet/>
      <dgm:spPr/>
      <dgm:t>
        <a:bodyPr/>
        <a:lstStyle/>
        <a:p>
          <a:r>
            <a:rPr lang="en-US"/>
            <a:t>Critical for healthcare decision-making </a:t>
          </a:r>
          <a:endParaRPr lang="en-IN"/>
        </a:p>
      </dgm:t>
    </dgm:pt>
    <dgm:pt modelId="{1A4EF5D3-51D0-4E2D-9ECE-263240E9B935}" type="parTrans" cxnId="{84F9B4D5-B9F5-4359-B4C3-B14E9FF2EA6F}">
      <dgm:prSet/>
      <dgm:spPr/>
      <dgm:t>
        <a:bodyPr/>
        <a:lstStyle/>
        <a:p>
          <a:endParaRPr lang="en-IN"/>
        </a:p>
      </dgm:t>
    </dgm:pt>
    <dgm:pt modelId="{4C125956-BEF0-447A-98FA-B2F9A87B97CD}" type="sibTrans" cxnId="{84F9B4D5-B9F5-4359-B4C3-B14E9FF2EA6F}">
      <dgm:prSet/>
      <dgm:spPr/>
      <dgm:t>
        <a:bodyPr/>
        <a:lstStyle/>
        <a:p>
          <a:endParaRPr lang="en-IN"/>
        </a:p>
      </dgm:t>
    </dgm:pt>
    <dgm:pt modelId="{19F80E9A-951C-4158-92E0-CF1184177502}">
      <dgm:prSet/>
      <dgm:spPr/>
      <dgm:t>
        <a:bodyPr/>
        <a:lstStyle/>
        <a:p>
          <a:r>
            <a:rPr lang="en-US" b="1"/>
            <a:t>Common Metrics</a:t>
          </a:r>
          <a:r>
            <a:rPr lang="en-US"/>
            <a:t> </a:t>
          </a:r>
          <a:endParaRPr lang="en-IN"/>
        </a:p>
      </dgm:t>
    </dgm:pt>
    <dgm:pt modelId="{CEDAF2BA-F5C6-486F-A9DD-C0846CCE1A43}" type="parTrans" cxnId="{F51F01A6-7D05-4009-A0F3-CC36EAB0A460}">
      <dgm:prSet/>
      <dgm:spPr/>
      <dgm:t>
        <a:bodyPr/>
        <a:lstStyle/>
        <a:p>
          <a:endParaRPr lang="en-IN"/>
        </a:p>
      </dgm:t>
    </dgm:pt>
    <dgm:pt modelId="{B087BFEB-BD75-40D3-9B14-65A538A4D6E0}" type="sibTrans" cxnId="{F51F01A6-7D05-4009-A0F3-CC36EAB0A460}">
      <dgm:prSet/>
      <dgm:spPr/>
      <dgm:t>
        <a:bodyPr/>
        <a:lstStyle/>
        <a:p>
          <a:endParaRPr lang="en-IN"/>
        </a:p>
      </dgm:t>
    </dgm:pt>
    <dgm:pt modelId="{E7A03271-C71B-4241-8B10-B547D0F7B270}">
      <dgm:prSet/>
      <dgm:spPr/>
      <dgm:t>
        <a:bodyPr/>
        <a:lstStyle/>
        <a:p>
          <a:r>
            <a:rPr lang="en-US"/>
            <a:t>Accuracy: overall correctness </a:t>
          </a:r>
          <a:endParaRPr lang="en-IN"/>
        </a:p>
      </dgm:t>
    </dgm:pt>
    <dgm:pt modelId="{E69F9369-3AA3-44D5-8DF2-25E0D58CA0EA}" type="parTrans" cxnId="{07210330-23B7-4093-AEE0-AE983B747845}">
      <dgm:prSet/>
      <dgm:spPr/>
      <dgm:t>
        <a:bodyPr/>
        <a:lstStyle/>
        <a:p>
          <a:endParaRPr lang="en-IN"/>
        </a:p>
      </dgm:t>
    </dgm:pt>
    <dgm:pt modelId="{054B6B85-9A07-4432-823E-4F4692884AD7}" type="sibTrans" cxnId="{07210330-23B7-4093-AEE0-AE983B747845}">
      <dgm:prSet/>
      <dgm:spPr/>
      <dgm:t>
        <a:bodyPr/>
        <a:lstStyle/>
        <a:p>
          <a:endParaRPr lang="en-IN"/>
        </a:p>
      </dgm:t>
    </dgm:pt>
    <dgm:pt modelId="{E291F067-07C9-44FE-AEF6-6485BA36E197}">
      <dgm:prSet/>
      <dgm:spPr/>
      <dgm:t>
        <a:bodyPr/>
        <a:lstStyle/>
        <a:p>
          <a:r>
            <a:rPr lang="en-US"/>
            <a:t>Precision: reliability of positive predictions </a:t>
          </a:r>
          <a:endParaRPr lang="en-IN"/>
        </a:p>
      </dgm:t>
    </dgm:pt>
    <dgm:pt modelId="{67CA4D48-897B-475C-BC61-7D870F273ECF}" type="parTrans" cxnId="{F84DD0D2-E569-4136-AFC1-D14C3F884AC3}">
      <dgm:prSet/>
      <dgm:spPr/>
      <dgm:t>
        <a:bodyPr/>
        <a:lstStyle/>
        <a:p>
          <a:endParaRPr lang="en-IN"/>
        </a:p>
      </dgm:t>
    </dgm:pt>
    <dgm:pt modelId="{72B6EED4-6E2E-4C19-A8D5-37D57098B635}" type="sibTrans" cxnId="{F84DD0D2-E569-4136-AFC1-D14C3F884AC3}">
      <dgm:prSet/>
      <dgm:spPr/>
      <dgm:t>
        <a:bodyPr/>
        <a:lstStyle/>
        <a:p>
          <a:endParaRPr lang="en-IN"/>
        </a:p>
      </dgm:t>
    </dgm:pt>
    <dgm:pt modelId="{E7D34EEF-040D-424C-A1E7-8379AF0B1078}">
      <dgm:prSet/>
      <dgm:spPr/>
      <dgm:t>
        <a:bodyPr/>
        <a:lstStyle/>
        <a:p>
          <a:r>
            <a:rPr lang="en-US"/>
            <a:t>Recall (Sensitivity): ability to detect high-risk patients </a:t>
          </a:r>
          <a:endParaRPr lang="en-IN"/>
        </a:p>
      </dgm:t>
    </dgm:pt>
    <dgm:pt modelId="{41C6DB8A-D768-4D1D-A7DC-E775219ACDA2}" type="parTrans" cxnId="{875FDB8E-3E01-49E4-ABC5-C09AB1EEDAB6}">
      <dgm:prSet/>
      <dgm:spPr/>
      <dgm:t>
        <a:bodyPr/>
        <a:lstStyle/>
        <a:p>
          <a:endParaRPr lang="en-IN"/>
        </a:p>
      </dgm:t>
    </dgm:pt>
    <dgm:pt modelId="{926AE657-723D-41BD-AF23-96F51C20963D}" type="sibTrans" cxnId="{875FDB8E-3E01-49E4-ABC5-C09AB1EEDAB6}">
      <dgm:prSet/>
      <dgm:spPr/>
      <dgm:t>
        <a:bodyPr/>
        <a:lstStyle/>
        <a:p>
          <a:endParaRPr lang="en-IN"/>
        </a:p>
      </dgm:t>
    </dgm:pt>
    <dgm:pt modelId="{E32DAD92-2BD4-4755-B92E-C839AE882C71}">
      <dgm:prSet/>
      <dgm:spPr/>
      <dgm:t>
        <a:bodyPr/>
        <a:lstStyle/>
        <a:p>
          <a:r>
            <a:rPr lang="en-US"/>
            <a:t>F1-score: balance between precision and recall </a:t>
          </a:r>
          <a:endParaRPr lang="en-IN"/>
        </a:p>
      </dgm:t>
    </dgm:pt>
    <dgm:pt modelId="{9BB1FE0C-6478-4052-843E-F96CC0C7412A}" type="parTrans" cxnId="{E210134E-8A54-4540-BDDD-51EA04F6EB12}">
      <dgm:prSet/>
      <dgm:spPr/>
      <dgm:t>
        <a:bodyPr/>
        <a:lstStyle/>
        <a:p>
          <a:endParaRPr lang="en-IN"/>
        </a:p>
      </dgm:t>
    </dgm:pt>
    <dgm:pt modelId="{72081752-CBC0-4135-AFA1-BD3E3114E72F}" type="sibTrans" cxnId="{E210134E-8A54-4540-BDDD-51EA04F6EB12}">
      <dgm:prSet/>
      <dgm:spPr/>
      <dgm:t>
        <a:bodyPr/>
        <a:lstStyle/>
        <a:p>
          <a:endParaRPr lang="en-IN"/>
        </a:p>
      </dgm:t>
    </dgm:pt>
    <dgm:pt modelId="{C4678C9A-B3AD-41A3-9BEC-0BE26928250A}">
      <dgm:prSet/>
      <dgm:spPr/>
      <dgm:t>
        <a:bodyPr/>
        <a:lstStyle/>
        <a:p>
          <a:r>
            <a:rPr lang="en-US" b="1"/>
            <a:t>Confusion Matrix</a:t>
          </a:r>
          <a:r>
            <a:rPr lang="en-US"/>
            <a:t> </a:t>
          </a:r>
          <a:endParaRPr lang="en-IN"/>
        </a:p>
      </dgm:t>
    </dgm:pt>
    <dgm:pt modelId="{A4B4043B-EB2B-470B-8074-4E5D1CB47610}" type="parTrans" cxnId="{8DBDB5E2-F77F-4FC6-B9FE-2A526280D035}">
      <dgm:prSet/>
      <dgm:spPr/>
      <dgm:t>
        <a:bodyPr/>
        <a:lstStyle/>
        <a:p>
          <a:endParaRPr lang="en-IN"/>
        </a:p>
      </dgm:t>
    </dgm:pt>
    <dgm:pt modelId="{6110DC87-A373-41AA-A22C-B89EF9E27929}" type="sibTrans" cxnId="{8DBDB5E2-F77F-4FC6-B9FE-2A526280D035}">
      <dgm:prSet/>
      <dgm:spPr/>
      <dgm:t>
        <a:bodyPr/>
        <a:lstStyle/>
        <a:p>
          <a:endParaRPr lang="en-IN"/>
        </a:p>
      </dgm:t>
    </dgm:pt>
    <dgm:pt modelId="{07DA1570-07A4-4C0E-948C-4CFFB5C4D800}">
      <dgm:prSet/>
      <dgm:spPr/>
      <dgm:t>
        <a:bodyPr/>
        <a:lstStyle/>
        <a:p>
          <a:r>
            <a:rPr lang="en-US"/>
            <a:t>Shows TP, TN, FP, FN </a:t>
          </a:r>
          <a:endParaRPr lang="en-IN"/>
        </a:p>
      </dgm:t>
    </dgm:pt>
    <dgm:pt modelId="{5EBAD718-8A92-4510-B2C5-1409A4ECA93F}" type="parTrans" cxnId="{C8D6E0B1-FAA0-4A5F-B606-81B09F329DC9}">
      <dgm:prSet/>
      <dgm:spPr/>
      <dgm:t>
        <a:bodyPr/>
        <a:lstStyle/>
        <a:p>
          <a:endParaRPr lang="en-IN"/>
        </a:p>
      </dgm:t>
    </dgm:pt>
    <dgm:pt modelId="{7E3B4E02-92DB-46C7-AEC8-F6EF964359D8}" type="sibTrans" cxnId="{C8D6E0B1-FAA0-4A5F-B606-81B09F329DC9}">
      <dgm:prSet/>
      <dgm:spPr/>
      <dgm:t>
        <a:bodyPr/>
        <a:lstStyle/>
        <a:p>
          <a:endParaRPr lang="en-IN"/>
        </a:p>
      </dgm:t>
    </dgm:pt>
    <dgm:pt modelId="{6F6951ED-A16C-4536-BC99-572B84EC98B7}">
      <dgm:prSet/>
      <dgm:spPr/>
      <dgm:t>
        <a:bodyPr/>
        <a:lstStyle/>
        <a:p>
          <a:r>
            <a:rPr lang="en-US"/>
            <a:t>Highlights types of prediction errors </a:t>
          </a:r>
          <a:endParaRPr lang="en-IN"/>
        </a:p>
      </dgm:t>
    </dgm:pt>
    <dgm:pt modelId="{2F687E86-7B2B-4153-8A2E-13B6D43B83A5}" type="parTrans" cxnId="{A5F800DC-CD9C-404E-BFAA-B578FEBF145D}">
      <dgm:prSet/>
      <dgm:spPr/>
      <dgm:t>
        <a:bodyPr/>
        <a:lstStyle/>
        <a:p>
          <a:endParaRPr lang="en-IN"/>
        </a:p>
      </dgm:t>
    </dgm:pt>
    <dgm:pt modelId="{71571BCE-68AB-44E0-B7C7-C42F82CB937A}" type="sibTrans" cxnId="{A5F800DC-CD9C-404E-BFAA-B578FEBF145D}">
      <dgm:prSet/>
      <dgm:spPr/>
      <dgm:t>
        <a:bodyPr/>
        <a:lstStyle/>
        <a:p>
          <a:endParaRPr lang="en-IN"/>
        </a:p>
      </dgm:t>
    </dgm:pt>
    <dgm:pt modelId="{4709F9D7-F4A2-4B7F-8C86-E42C0164D42A}">
      <dgm:prSet/>
      <dgm:spPr/>
      <dgm:t>
        <a:bodyPr/>
        <a:lstStyle/>
        <a:p>
          <a:r>
            <a:rPr lang="en-US" b="1"/>
            <a:t>ROC Curve &amp; AUC</a:t>
          </a:r>
          <a:r>
            <a:rPr lang="en-US"/>
            <a:t> </a:t>
          </a:r>
          <a:endParaRPr lang="en-IN"/>
        </a:p>
      </dgm:t>
    </dgm:pt>
    <dgm:pt modelId="{CC519B51-2C14-4DFA-A9AC-F766BBDCC378}" type="parTrans" cxnId="{96A91C70-FD31-4538-BEE3-477A9CA85B9B}">
      <dgm:prSet/>
      <dgm:spPr/>
      <dgm:t>
        <a:bodyPr/>
        <a:lstStyle/>
        <a:p>
          <a:endParaRPr lang="en-IN"/>
        </a:p>
      </dgm:t>
    </dgm:pt>
    <dgm:pt modelId="{4A551E6C-C97B-422B-84A8-D7E0072665A9}" type="sibTrans" cxnId="{96A91C70-FD31-4538-BEE3-477A9CA85B9B}">
      <dgm:prSet/>
      <dgm:spPr/>
      <dgm:t>
        <a:bodyPr/>
        <a:lstStyle/>
        <a:p>
          <a:endParaRPr lang="en-IN"/>
        </a:p>
      </dgm:t>
    </dgm:pt>
    <dgm:pt modelId="{08A9CF36-95A4-49E7-B4E4-EA911622ECFE}">
      <dgm:prSet/>
      <dgm:spPr/>
      <dgm:t>
        <a:bodyPr/>
        <a:lstStyle/>
        <a:p>
          <a:r>
            <a:rPr lang="en-US"/>
            <a:t>Measures model’s ability to distinguish classes </a:t>
          </a:r>
          <a:endParaRPr lang="en-IN"/>
        </a:p>
      </dgm:t>
    </dgm:pt>
    <dgm:pt modelId="{5E551966-D4BD-4CA2-9594-ADED246C2E8F}" type="parTrans" cxnId="{ADB07A2F-BEE6-4345-92BE-98CFE88B7BF7}">
      <dgm:prSet/>
      <dgm:spPr/>
      <dgm:t>
        <a:bodyPr/>
        <a:lstStyle/>
        <a:p>
          <a:endParaRPr lang="en-IN"/>
        </a:p>
      </dgm:t>
    </dgm:pt>
    <dgm:pt modelId="{FBCDB3E8-1091-4BD2-ADFA-369B9674F507}" type="sibTrans" cxnId="{ADB07A2F-BEE6-4345-92BE-98CFE88B7BF7}">
      <dgm:prSet/>
      <dgm:spPr/>
      <dgm:t>
        <a:bodyPr/>
        <a:lstStyle/>
        <a:p>
          <a:endParaRPr lang="en-IN"/>
        </a:p>
      </dgm:t>
    </dgm:pt>
    <dgm:pt modelId="{1BC661EC-468A-4B6D-90E5-FDB7A80BC797}">
      <dgm:prSet/>
      <dgm:spPr/>
      <dgm:t>
        <a:bodyPr/>
        <a:lstStyle/>
        <a:p>
          <a:r>
            <a:rPr lang="en-US"/>
            <a:t>AUC provides overall performance indicator </a:t>
          </a:r>
          <a:endParaRPr lang="en-IN"/>
        </a:p>
      </dgm:t>
    </dgm:pt>
    <dgm:pt modelId="{10B5DB52-2C8E-4B43-8219-B8F458A6FE65}" type="parTrans" cxnId="{C2E5E57D-F7DA-4E62-9A2A-555C41602813}">
      <dgm:prSet/>
      <dgm:spPr/>
      <dgm:t>
        <a:bodyPr/>
        <a:lstStyle/>
        <a:p>
          <a:endParaRPr lang="en-IN"/>
        </a:p>
      </dgm:t>
    </dgm:pt>
    <dgm:pt modelId="{47FCBBE2-B37F-47F2-8179-B4E618B1A71D}" type="sibTrans" cxnId="{C2E5E57D-F7DA-4E62-9A2A-555C41602813}">
      <dgm:prSet/>
      <dgm:spPr/>
      <dgm:t>
        <a:bodyPr/>
        <a:lstStyle/>
        <a:p>
          <a:endParaRPr lang="en-IN"/>
        </a:p>
      </dgm:t>
    </dgm:pt>
    <dgm:pt modelId="{C75C92AF-02A8-454A-8664-A50E3CCB3F41}">
      <dgm:prSet/>
      <dgm:spPr/>
      <dgm:t>
        <a:bodyPr/>
        <a:lstStyle/>
        <a:p>
          <a:r>
            <a:rPr lang="en-US" b="1"/>
            <a:t>Key Insight</a:t>
          </a:r>
          <a:r>
            <a:rPr lang="en-US"/>
            <a:t> </a:t>
          </a:r>
          <a:endParaRPr lang="en-IN"/>
        </a:p>
      </dgm:t>
    </dgm:pt>
    <dgm:pt modelId="{485CEE89-734A-4CEB-BA4A-6B7F040B7450}" type="parTrans" cxnId="{9DAC6728-5CCA-4B4E-A7AE-4FB73C43FA98}">
      <dgm:prSet/>
      <dgm:spPr/>
      <dgm:t>
        <a:bodyPr/>
        <a:lstStyle/>
        <a:p>
          <a:endParaRPr lang="en-IN"/>
        </a:p>
      </dgm:t>
    </dgm:pt>
    <dgm:pt modelId="{ED390A34-C4D9-434E-8840-088C2CFF74E8}" type="sibTrans" cxnId="{9DAC6728-5CCA-4B4E-A7AE-4FB73C43FA98}">
      <dgm:prSet/>
      <dgm:spPr/>
      <dgm:t>
        <a:bodyPr/>
        <a:lstStyle/>
        <a:p>
          <a:endParaRPr lang="en-IN"/>
        </a:p>
      </dgm:t>
    </dgm:pt>
    <dgm:pt modelId="{269C770B-F1C0-4C61-ACED-5EA7A12F03F7}">
      <dgm:prSet/>
      <dgm:spPr/>
      <dgm:t>
        <a:bodyPr/>
        <a:lstStyle/>
        <a:p>
          <a:r>
            <a:rPr lang="en-US"/>
            <a:t>Multiple metrics required for balanced evaluation </a:t>
          </a:r>
          <a:endParaRPr lang="en-IN"/>
        </a:p>
      </dgm:t>
    </dgm:pt>
    <dgm:pt modelId="{1978E4E3-AB65-4BF1-8BD9-67A2A07C3A0F}" type="parTrans" cxnId="{F78DCB59-91EC-4B11-9F9E-CBD362FD1350}">
      <dgm:prSet/>
      <dgm:spPr/>
      <dgm:t>
        <a:bodyPr/>
        <a:lstStyle/>
        <a:p>
          <a:endParaRPr lang="en-IN"/>
        </a:p>
      </dgm:t>
    </dgm:pt>
    <dgm:pt modelId="{1E8E6AEE-88D9-48C0-B7CB-AC5B80CE594F}" type="sibTrans" cxnId="{F78DCB59-91EC-4B11-9F9E-CBD362FD1350}">
      <dgm:prSet/>
      <dgm:spPr/>
      <dgm:t>
        <a:bodyPr/>
        <a:lstStyle/>
        <a:p>
          <a:endParaRPr lang="en-IN"/>
        </a:p>
      </dgm:t>
    </dgm:pt>
    <dgm:pt modelId="{4439D76A-6DBC-45D2-AB39-BAABE40F64F8}" type="pres">
      <dgm:prSet presAssocID="{D2C1C8D3-CA13-4E91-B556-FA6E15DCAD90}" presName="diagram" presStyleCnt="0">
        <dgm:presLayoutVars>
          <dgm:chPref val="1"/>
          <dgm:dir/>
          <dgm:animOne val="branch"/>
          <dgm:animLvl val="lvl"/>
          <dgm:resizeHandles/>
        </dgm:presLayoutVars>
      </dgm:prSet>
      <dgm:spPr/>
    </dgm:pt>
    <dgm:pt modelId="{6D33D901-FCD2-4604-85EE-78EA3FF1943E}" type="pres">
      <dgm:prSet presAssocID="{8C2EFFA5-3751-432A-8808-41A97E3E6594}" presName="root" presStyleCnt="0"/>
      <dgm:spPr/>
    </dgm:pt>
    <dgm:pt modelId="{4D1BFC8D-4C5E-401F-9250-1F64AC4D7DC9}" type="pres">
      <dgm:prSet presAssocID="{8C2EFFA5-3751-432A-8808-41A97E3E6594}" presName="rootComposite" presStyleCnt="0"/>
      <dgm:spPr/>
    </dgm:pt>
    <dgm:pt modelId="{A3789586-B1D3-44AA-A02B-DEF0F7F63656}" type="pres">
      <dgm:prSet presAssocID="{8C2EFFA5-3751-432A-8808-41A97E3E6594}" presName="rootText" presStyleLbl="node1" presStyleIdx="0" presStyleCnt="5"/>
      <dgm:spPr/>
    </dgm:pt>
    <dgm:pt modelId="{E9B60207-35C4-4AA3-BCD2-2856B0A84FA1}" type="pres">
      <dgm:prSet presAssocID="{8C2EFFA5-3751-432A-8808-41A97E3E6594}" presName="rootConnector" presStyleLbl="node1" presStyleIdx="0" presStyleCnt="5"/>
      <dgm:spPr/>
    </dgm:pt>
    <dgm:pt modelId="{8205C651-F1AC-4CFD-BB7D-04A74A7F67B4}" type="pres">
      <dgm:prSet presAssocID="{8C2EFFA5-3751-432A-8808-41A97E3E6594}" presName="childShape" presStyleCnt="0"/>
      <dgm:spPr/>
    </dgm:pt>
    <dgm:pt modelId="{78099456-DCB7-48A2-9FBC-0558773DAD3C}" type="pres">
      <dgm:prSet presAssocID="{C3D4B907-22BA-41E1-8198-1695E21BABD4}" presName="Name13" presStyleLbl="parChTrans1D2" presStyleIdx="0" presStyleCnt="11"/>
      <dgm:spPr/>
    </dgm:pt>
    <dgm:pt modelId="{F7834A3A-CC15-4A88-8105-39FF08FF35D2}" type="pres">
      <dgm:prSet presAssocID="{89701847-153B-44CF-BD3C-FD7C5956B54B}" presName="childText" presStyleLbl="bgAcc1" presStyleIdx="0" presStyleCnt="11">
        <dgm:presLayoutVars>
          <dgm:bulletEnabled val="1"/>
        </dgm:presLayoutVars>
      </dgm:prSet>
      <dgm:spPr/>
    </dgm:pt>
    <dgm:pt modelId="{3553DE67-BE75-493F-90B0-A6F6DCEE38B8}" type="pres">
      <dgm:prSet presAssocID="{1A4EF5D3-51D0-4E2D-9ECE-263240E9B935}" presName="Name13" presStyleLbl="parChTrans1D2" presStyleIdx="1" presStyleCnt="11"/>
      <dgm:spPr/>
    </dgm:pt>
    <dgm:pt modelId="{5F6C4886-210D-4220-AF2F-30ABD21127A2}" type="pres">
      <dgm:prSet presAssocID="{C2FB7851-30B4-4BC6-9D2F-328BBCA411E9}" presName="childText" presStyleLbl="bgAcc1" presStyleIdx="1" presStyleCnt="11">
        <dgm:presLayoutVars>
          <dgm:bulletEnabled val="1"/>
        </dgm:presLayoutVars>
      </dgm:prSet>
      <dgm:spPr/>
    </dgm:pt>
    <dgm:pt modelId="{D77DEE1A-2758-4C3B-97C5-DCA54766CED1}" type="pres">
      <dgm:prSet presAssocID="{19F80E9A-951C-4158-92E0-CF1184177502}" presName="root" presStyleCnt="0"/>
      <dgm:spPr/>
    </dgm:pt>
    <dgm:pt modelId="{956B32BB-73FC-4E6D-99BD-362983190D74}" type="pres">
      <dgm:prSet presAssocID="{19F80E9A-951C-4158-92E0-CF1184177502}" presName="rootComposite" presStyleCnt="0"/>
      <dgm:spPr/>
    </dgm:pt>
    <dgm:pt modelId="{8E1AC34B-0AF1-4A81-8280-E896E5296CED}" type="pres">
      <dgm:prSet presAssocID="{19F80E9A-951C-4158-92E0-CF1184177502}" presName="rootText" presStyleLbl="node1" presStyleIdx="1" presStyleCnt="5"/>
      <dgm:spPr/>
    </dgm:pt>
    <dgm:pt modelId="{66E107D9-94B4-4A86-BE7F-EA6CB8D7C224}" type="pres">
      <dgm:prSet presAssocID="{19F80E9A-951C-4158-92E0-CF1184177502}" presName="rootConnector" presStyleLbl="node1" presStyleIdx="1" presStyleCnt="5"/>
      <dgm:spPr/>
    </dgm:pt>
    <dgm:pt modelId="{932814E1-CB4B-4FFA-BFE1-1A5BD6DB72B2}" type="pres">
      <dgm:prSet presAssocID="{19F80E9A-951C-4158-92E0-CF1184177502}" presName="childShape" presStyleCnt="0"/>
      <dgm:spPr/>
    </dgm:pt>
    <dgm:pt modelId="{E0B7EFBC-C493-4766-B700-CD9204E11E09}" type="pres">
      <dgm:prSet presAssocID="{E69F9369-3AA3-44D5-8DF2-25E0D58CA0EA}" presName="Name13" presStyleLbl="parChTrans1D2" presStyleIdx="2" presStyleCnt="11"/>
      <dgm:spPr/>
    </dgm:pt>
    <dgm:pt modelId="{DD77E7F6-2978-4E35-B80D-E4E5C78D5678}" type="pres">
      <dgm:prSet presAssocID="{E7A03271-C71B-4241-8B10-B547D0F7B270}" presName="childText" presStyleLbl="bgAcc1" presStyleIdx="2" presStyleCnt="11">
        <dgm:presLayoutVars>
          <dgm:bulletEnabled val="1"/>
        </dgm:presLayoutVars>
      </dgm:prSet>
      <dgm:spPr/>
    </dgm:pt>
    <dgm:pt modelId="{9F728F05-250F-4E9E-BBD8-F55418D06BE3}" type="pres">
      <dgm:prSet presAssocID="{67CA4D48-897B-475C-BC61-7D870F273ECF}" presName="Name13" presStyleLbl="parChTrans1D2" presStyleIdx="3" presStyleCnt="11"/>
      <dgm:spPr/>
    </dgm:pt>
    <dgm:pt modelId="{9DEB6333-1860-478F-A874-138D2C25A769}" type="pres">
      <dgm:prSet presAssocID="{E291F067-07C9-44FE-AEF6-6485BA36E197}" presName="childText" presStyleLbl="bgAcc1" presStyleIdx="3" presStyleCnt="11">
        <dgm:presLayoutVars>
          <dgm:bulletEnabled val="1"/>
        </dgm:presLayoutVars>
      </dgm:prSet>
      <dgm:spPr/>
    </dgm:pt>
    <dgm:pt modelId="{7D6ADC2D-20CB-45A7-9587-B4B696F1CBBD}" type="pres">
      <dgm:prSet presAssocID="{41C6DB8A-D768-4D1D-A7DC-E775219ACDA2}" presName="Name13" presStyleLbl="parChTrans1D2" presStyleIdx="4" presStyleCnt="11"/>
      <dgm:spPr/>
    </dgm:pt>
    <dgm:pt modelId="{88267AEA-E0A5-4468-B422-E2FA8883D580}" type="pres">
      <dgm:prSet presAssocID="{E7D34EEF-040D-424C-A1E7-8379AF0B1078}" presName="childText" presStyleLbl="bgAcc1" presStyleIdx="4" presStyleCnt="11">
        <dgm:presLayoutVars>
          <dgm:bulletEnabled val="1"/>
        </dgm:presLayoutVars>
      </dgm:prSet>
      <dgm:spPr/>
    </dgm:pt>
    <dgm:pt modelId="{7040CAC6-564D-4865-A3F2-0EB8CF56D6BB}" type="pres">
      <dgm:prSet presAssocID="{9BB1FE0C-6478-4052-843E-F96CC0C7412A}" presName="Name13" presStyleLbl="parChTrans1D2" presStyleIdx="5" presStyleCnt="11"/>
      <dgm:spPr/>
    </dgm:pt>
    <dgm:pt modelId="{F35B0DE2-48E1-4EFB-9EC0-15D4CB0069FB}" type="pres">
      <dgm:prSet presAssocID="{E32DAD92-2BD4-4755-B92E-C839AE882C71}" presName="childText" presStyleLbl="bgAcc1" presStyleIdx="5" presStyleCnt="11">
        <dgm:presLayoutVars>
          <dgm:bulletEnabled val="1"/>
        </dgm:presLayoutVars>
      </dgm:prSet>
      <dgm:spPr/>
    </dgm:pt>
    <dgm:pt modelId="{780B0A02-5E50-46D6-8DF7-40BD77F91206}" type="pres">
      <dgm:prSet presAssocID="{C4678C9A-B3AD-41A3-9BEC-0BE26928250A}" presName="root" presStyleCnt="0"/>
      <dgm:spPr/>
    </dgm:pt>
    <dgm:pt modelId="{559320C3-0B47-44AB-8468-7372C9265259}" type="pres">
      <dgm:prSet presAssocID="{C4678C9A-B3AD-41A3-9BEC-0BE26928250A}" presName="rootComposite" presStyleCnt="0"/>
      <dgm:spPr/>
    </dgm:pt>
    <dgm:pt modelId="{EFBD6D53-C751-4C7A-829A-C5A99FEA6131}" type="pres">
      <dgm:prSet presAssocID="{C4678C9A-B3AD-41A3-9BEC-0BE26928250A}" presName="rootText" presStyleLbl="node1" presStyleIdx="2" presStyleCnt="5"/>
      <dgm:spPr/>
    </dgm:pt>
    <dgm:pt modelId="{751F0CF7-75EB-4ECF-A0E3-9E429E1F2ACE}" type="pres">
      <dgm:prSet presAssocID="{C4678C9A-B3AD-41A3-9BEC-0BE26928250A}" presName="rootConnector" presStyleLbl="node1" presStyleIdx="2" presStyleCnt="5"/>
      <dgm:spPr/>
    </dgm:pt>
    <dgm:pt modelId="{DCA0DFE9-7036-453C-B214-BE548409835B}" type="pres">
      <dgm:prSet presAssocID="{C4678C9A-B3AD-41A3-9BEC-0BE26928250A}" presName="childShape" presStyleCnt="0"/>
      <dgm:spPr/>
    </dgm:pt>
    <dgm:pt modelId="{9C08C851-8BAD-49EB-8CA7-2D97CFDC8A47}" type="pres">
      <dgm:prSet presAssocID="{5EBAD718-8A92-4510-B2C5-1409A4ECA93F}" presName="Name13" presStyleLbl="parChTrans1D2" presStyleIdx="6" presStyleCnt="11"/>
      <dgm:spPr/>
    </dgm:pt>
    <dgm:pt modelId="{A3242831-14FD-4AAB-B5AD-6EF4A55B832A}" type="pres">
      <dgm:prSet presAssocID="{07DA1570-07A4-4C0E-948C-4CFFB5C4D800}" presName="childText" presStyleLbl="bgAcc1" presStyleIdx="6" presStyleCnt="11">
        <dgm:presLayoutVars>
          <dgm:bulletEnabled val="1"/>
        </dgm:presLayoutVars>
      </dgm:prSet>
      <dgm:spPr/>
    </dgm:pt>
    <dgm:pt modelId="{654978CF-AFF5-4A0B-9C5E-8AE1572C4431}" type="pres">
      <dgm:prSet presAssocID="{2F687E86-7B2B-4153-8A2E-13B6D43B83A5}" presName="Name13" presStyleLbl="parChTrans1D2" presStyleIdx="7" presStyleCnt="11"/>
      <dgm:spPr/>
    </dgm:pt>
    <dgm:pt modelId="{C23D56D7-9400-4D43-9A04-9A1786C75367}" type="pres">
      <dgm:prSet presAssocID="{6F6951ED-A16C-4536-BC99-572B84EC98B7}" presName="childText" presStyleLbl="bgAcc1" presStyleIdx="7" presStyleCnt="11">
        <dgm:presLayoutVars>
          <dgm:bulletEnabled val="1"/>
        </dgm:presLayoutVars>
      </dgm:prSet>
      <dgm:spPr/>
    </dgm:pt>
    <dgm:pt modelId="{5A49A183-FE76-4B91-8563-54EA6C60B845}" type="pres">
      <dgm:prSet presAssocID="{4709F9D7-F4A2-4B7F-8C86-E42C0164D42A}" presName="root" presStyleCnt="0"/>
      <dgm:spPr/>
    </dgm:pt>
    <dgm:pt modelId="{5522087E-736E-41B9-8A35-14CAA3E2CEC3}" type="pres">
      <dgm:prSet presAssocID="{4709F9D7-F4A2-4B7F-8C86-E42C0164D42A}" presName="rootComposite" presStyleCnt="0"/>
      <dgm:spPr/>
    </dgm:pt>
    <dgm:pt modelId="{99CF7811-9B9D-4866-92F7-440319B60F17}" type="pres">
      <dgm:prSet presAssocID="{4709F9D7-F4A2-4B7F-8C86-E42C0164D42A}" presName="rootText" presStyleLbl="node1" presStyleIdx="3" presStyleCnt="5"/>
      <dgm:spPr/>
    </dgm:pt>
    <dgm:pt modelId="{207CDF40-61B9-47FE-89A2-3CFD7D348F2F}" type="pres">
      <dgm:prSet presAssocID="{4709F9D7-F4A2-4B7F-8C86-E42C0164D42A}" presName="rootConnector" presStyleLbl="node1" presStyleIdx="3" presStyleCnt="5"/>
      <dgm:spPr/>
    </dgm:pt>
    <dgm:pt modelId="{2C8862C6-98FD-419A-BF08-C263FE796633}" type="pres">
      <dgm:prSet presAssocID="{4709F9D7-F4A2-4B7F-8C86-E42C0164D42A}" presName="childShape" presStyleCnt="0"/>
      <dgm:spPr/>
    </dgm:pt>
    <dgm:pt modelId="{FB7FFAE5-CA5A-4301-A873-EBFF8D7B5B22}" type="pres">
      <dgm:prSet presAssocID="{5E551966-D4BD-4CA2-9594-ADED246C2E8F}" presName="Name13" presStyleLbl="parChTrans1D2" presStyleIdx="8" presStyleCnt="11"/>
      <dgm:spPr/>
    </dgm:pt>
    <dgm:pt modelId="{2323ED11-E5AF-4BEA-90BC-ECDE8D3104F9}" type="pres">
      <dgm:prSet presAssocID="{08A9CF36-95A4-49E7-B4E4-EA911622ECFE}" presName="childText" presStyleLbl="bgAcc1" presStyleIdx="8" presStyleCnt="11">
        <dgm:presLayoutVars>
          <dgm:bulletEnabled val="1"/>
        </dgm:presLayoutVars>
      </dgm:prSet>
      <dgm:spPr/>
    </dgm:pt>
    <dgm:pt modelId="{BAFDD3A8-DAD5-4B6F-A17E-F48552E43477}" type="pres">
      <dgm:prSet presAssocID="{10B5DB52-2C8E-4B43-8219-B8F458A6FE65}" presName="Name13" presStyleLbl="parChTrans1D2" presStyleIdx="9" presStyleCnt="11"/>
      <dgm:spPr/>
    </dgm:pt>
    <dgm:pt modelId="{D4FABC67-9830-4606-A647-A4687084C121}" type="pres">
      <dgm:prSet presAssocID="{1BC661EC-468A-4B6D-90E5-FDB7A80BC797}" presName="childText" presStyleLbl="bgAcc1" presStyleIdx="9" presStyleCnt="11">
        <dgm:presLayoutVars>
          <dgm:bulletEnabled val="1"/>
        </dgm:presLayoutVars>
      </dgm:prSet>
      <dgm:spPr/>
    </dgm:pt>
    <dgm:pt modelId="{4A9C2080-6AC6-46C5-A277-8333D2D7AACE}" type="pres">
      <dgm:prSet presAssocID="{C75C92AF-02A8-454A-8664-A50E3CCB3F41}" presName="root" presStyleCnt="0"/>
      <dgm:spPr/>
    </dgm:pt>
    <dgm:pt modelId="{35592829-A3DF-40ED-923A-78EBC67F578A}" type="pres">
      <dgm:prSet presAssocID="{C75C92AF-02A8-454A-8664-A50E3CCB3F41}" presName="rootComposite" presStyleCnt="0"/>
      <dgm:spPr/>
    </dgm:pt>
    <dgm:pt modelId="{757307F4-035A-4658-B0DC-25908203D123}" type="pres">
      <dgm:prSet presAssocID="{C75C92AF-02A8-454A-8664-A50E3CCB3F41}" presName="rootText" presStyleLbl="node1" presStyleIdx="4" presStyleCnt="5"/>
      <dgm:spPr/>
    </dgm:pt>
    <dgm:pt modelId="{82119295-1088-4E58-A330-D4653D4D0224}" type="pres">
      <dgm:prSet presAssocID="{C75C92AF-02A8-454A-8664-A50E3CCB3F41}" presName="rootConnector" presStyleLbl="node1" presStyleIdx="4" presStyleCnt="5"/>
      <dgm:spPr/>
    </dgm:pt>
    <dgm:pt modelId="{845089D8-F8E0-4834-86FE-FB35A5E3828D}" type="pres">
      <dgm:prSet presAssocID="{C75C92AF-02A8-454A-8664-A50E3CCB3F41}" presName="childShape" presStyleCnt="0"/>
      <dgm:spPr/>
    </dgm:pt>
    <dgm:pt modelId="{BE73BC84-10EB-4E1E-A016-DC3707EC43B7}" type="pres">
      <dgm:prSet presAssocID="{1978E4E3-AB65-4BF1-8BD9-67A2A07C3A0F}" presName="Name13" presStyleLbl="parChTrans1D2" presStyleIdx="10" presStyleCnt="11"/>
      <dgm:spPr/>
    </dgm:pt>
    <dgm:pt modelId="{C7AFBEF3-8B74-423C-B71B-668F2D7DD603}" type="pres">
      <dgm:prSet presAssocID="{269C770B-F1C0-4C61-ACED-5EA7A12F03F7}" presName="childText" presStyleLbl="bgAcc1" presStyleIdx="10" presStyleCnt="11">
        <dgm:presLayoutVars>
          <dgm:bulletEnabled val="1"/>
        </dgm:presLayoutVars>
      </dgm:prSet>
      <dgm:spPr/>
    </dgm:pt>
  </dgm:ptLst>
  <dgm:cxnLst>
    <dgm:cxn modelId="{6018B003-E443-47DF-B3C5-0BA3BB09BEB3}" type="presOf" srcId="{08A9CF36-95A4-49E7-B4E4-EA911622ECFE}" destId="{2323ED11-E5AF-4BEA-90BC-ECDE8D3104F9}" srcOrd="0" destOrd="0" presId="urn:microsoft.com/office/officeart/2005/8/layout/hierarchy3"/>
    <dgm:cxn modelId="{769BB004-9A2D-4613-BDDD-7F0DCC497E9E}" type="presOf" srcId="{269C770B-F1C0-4C61-ACED-5EA7A12F03F7}" destId="{C7AFBEF3-8B74-423C-B71B-668F2D7DD603}" srcOrd="0" destOrd="0" presId="urn:microsoft.com/office/officeart/2005/8/layout/hierarchy3"/>
    <dgm:cxn modelId="{1AAC8114-3E85-4720-92F1-26F0FF49822B}" type="presOf" srcId="{9BB1FE0C-6478-4052-843E-F96CC0C7412A}" destId="{7040CAC6-564D-4865-A3F2-0EB8CF56D6BB}" srcOrd="0" destOrd="0" presId="urn:microsoft.com/office/officeart/2005/8/layout/hierarchy3"/>
    <dgm:cxn modelId="{608A5919-73FB-4B8A-84C4-CC9AA3CB7C69}" type="presOf" srcId="{C4678C9A-B3AD-41A3-9BEC-0BE26928250A}" destId="{EFBD6D53-C751-4C7A-829A-C5A99FEA6131}" srcOrd="0" destOrd="0" presId="urn:microsoft.com/office/officeart/2005/8/layout/hierarchy3"/>
    <dgm:cxn modelId="{91288E19-8AA4-4744-8D1A-EE9ADA6C416C}" type="presOf" srcId="{D2C1C8D3-CA13-4E91-B556-FA6E15DCAD90}" destId="{4439D76A-6DBC-45D2-AB39-BAABE40F64F8}" srcOrd="0" destOrd="0" presId="urn:microsoft.com/office/officeart/2005/8/layout/hierarchy3"/>
    <dgm:cxn modelId="{975D1523-E3B5-4E5B-A611-9373C43E0C58}" type="presOf" srcId="{E291F067-07C9-44FE-AEF6-6485BA36E197}" destId="{9DEB6333-1860-478F-A874-138D2C25A769}" srcOrd="0" destOrd="0" presId="urn:microsoft.com/office/officeart/2005/8/layout/hierarchy3"/>
    <dgm:cxn modelId="{9DAC6728-5CCA-4B4E-A7AE-4FB73C43FA98}" srcId="{D2C1C8D3-CA13-4E91-B556-FA6E15DCAD90}" destId="{C75C92AF-02A8-454A-8664-A50E3CCB3F41}" srcOrd="4" destOrd="0" parTransId="{485CEE89-734A-4CEB-BA4A-6B7F040B7450}" sibTransId="{ED390A34-C4D9-434E-8840-088C2CFF74E8}"/>
    <dgm:cxn modelId="{ADB07A2F-BEE6-4345-92BE-98CFE88B7BF7}" srcId="{4709F9D7-F4A2-4B7F-8C86-E42C0164D42A}" destId="{08A9CF36-95A4-49E7-B4E4-EA911622ECFE}" srcOrd="0" destOrd="0" parTransId="{5E551966-D4BD-4CA2-9594-ADED246C2E8F}" sibTransId="{FBCDB3E8-1091-4BD2-ADFA-369B9674F507}"/>
    <dgm:cxn modelId="{6B238E2F-A66A-4F2E-AD39-0EB6AF3E680F}" type="presOf" srcId="{E69F9369-3AA3-44D5-8DF2-25E0D58CA0EA}" destId="{E0B7EFBC-C493-4766-B700-CD9204E11E09}" srcOrd="0" destOrd="0" presId="urn:microsoft.com/office/officeart/2005/8/layout/hierarchy3"/>
    <dgm:cxn modelId="{07210330-23B7-4093-AEE0-AE983B747845}" srcId="{19F80E9A-951C-4158-92E0-CF1184177502}" destId="{E7A03271-C71B-4241-8B10-B547D0F7B270}" srcOrd="0" destOrd="0" parTransId="{E69F9369-3AA3-44D5-8DF2-25E0D58CA0EA}" sibTransId="{054B6B85-9A07-4432-823E-4F4692884AD7}"/>
    <dgm:cxn modelId="{68987A30-C74C-4CFE-A120-F335F7B261BC}" type="presOf" srcId="{1A4EF5D3-51D0-4E2D-9ECE-263240E9B935}" destId="{3553DE67-BE75-493F-90B0-A6F6DCEE38B8}" srcOrd="0" destOrd="0" presId="urn:microsoft.com/office/officeart/2005/8/layout/hierarchy3"/>
    <dgm:cxn modelId="{3915DF31-4839-48E8-A21F-619013D8B31F}" type="presOf" srcId="{E32DAD92-2BD4-4755-B92E-C839AE882C71}" destId="{F35B0DE2-48E1-4EFB-9EC0-15D4CB0069FB}" srcOrd="0" destOrd="0" presId="urn:microsoft.com/office/officeart/2005/8/layout/hierarchy3"/>
    <dgm:cxn modelId="{63B3773F-2B62-44E1-9AEA-3D8898743C27}" type="presOf" srcId="{1978E4E3-AB65-4BF1-8BD9-67A2A07C3A0F}" destId="{BE73BC84-10EB-4E1E-A016-DC3707EC43B7}" srcOrd="0" destOrd="0" presId="urn:microsoft.com/office/officeart/2005/8/layout/hierarchy3"/>
    <dgm:cxn modelId="{AB656840-60BC-4C1F-BC74-8ECC9AC70D26}" type="presOf" srcId="{10B5DB52-2C8E-4B43-8219-B8F458A6FE65}" destId="{BAFDD3A8-DAD5-4B6F-A17E-F48552E43477}" srcOrd="0" destOrd="0" presId="urn:microsoft.com/office/officeart/2005/8/layout/hierarchy3"/>
    <dgm:cxn modelId="{4FBC4542-E090-4755-8091-00608D8BCF3A}" type="presOf" srcId="{1BC661EC-468A-4B6D-90E5-FDB7A80BC797}" destId="{D4FABC67-9830-4606-A647-A4687084C121}" srcOrd="0" destOrd="0" presId="urn:microsoft.com/office/officeart/2005/8/layout/hierarchy3"/>
    <dgm:cxn modelId="{CCA77C64-8738-4910-A17D-715D7420E278}" type="presOf" srcId="{C2FB7851-30B4-4BC6-9D2F-328BBCA411E9}" destId="{5F6C4886-210D-4220-AF2F-30ABD21127A2}" srcOrd="0" destOrd="0" presId="urn:microsoft.com/office/officeart/2005/8/layout/hierarchy3"/>
    <dgm:cxn modelId="{7E319447-45DB-473F-B1C5-30222980453F}" type="presOf" srcId="{07DA1570-07A4-4C0E-948C-4CFFB5C4D800}" destId="{A3242831-14FD-4AAB-B5AD-6EF4A55B832A}" srcOrd="0" destOrd="0" presId="urn:microsoft.com/office/officeart/2005/8/layout/hierarchy3"/>
    <dgm:cxn modelId="{E0BAA54A-1E14-48E8-ADF2-09899567BA5A}" type="presOf" srcId="{19F80E9A-951C-4158-92E0-CF1184177502}" destId="{66E107D9-94B4-4A86-BE7F-EA6CB8D7C224}" srcOrd="1" destOrd="0" presId="urn:microsoft.com/office/officeart/2005/8/layout/hierarchy3"/>
    <dgm:cxn modelId="{A65F8C6C-7377-4CA6-A82C-3062D0A25939}" type="presOf" srcId="{2F687E86-7B2B-4153-8A2E-13B6D43B83A5}" destId="{654978CF-AFF5-4A0B-9C5E-8AE1572C4431}" srcOrd="0" destOrd="0" presId="urn:microsoft.com/office/officeart/2005/8/layout/hierarchy3"/>
    <dgm:cxn modelId="{E210134E-8A54-4540-BDDD-51EA04F6EB12}" srcId="{19F80E9A-951C-4158-92E0-CF1184177502}" destId="{E32DAD92-2BD4-4755-B92E-C839AE882C71}" srcOrd="3" destOrd="0" parTransId="{9BB1FE0C-6478-4052-843E-F96CC0C7412A}" sibTransId="{72081752-CBC0-4135-AFA1-BD3E3114E72F}"/>
    <dgm:cxn modelId="{96A91C70-FD31-4538-BEE3-477A9CA85B9B}" srcId="{D2C1C8D3-CA13-4E91-B556-FA6E15DCAD90}" destId="{4709F9D7-F4A2-4B7F-8C86-E42C0164D42A}" srcOrd="3" destOrd="0" parTransId="{CC519B51-2C14-4DFA-A9AC-F766BBDCC378}" sibTransId="{4A551E6C-C97B-422B-84A8-D7E0072665A9}"/>
    <dgm:cxn modelId="{DD51BC57-543F-4ED9-8D39-98F044773AE6}" type="presOf" srcId="{C4678C9A-B3AD-41A3-9BEC-0BE26928250A}" destId="{751F0CF7-75EB-4ECF-A0E3-9E429E1F2ACE}" srcOrd="1" destOrd="0" presId="urn:microsoft.com/office/officeart/2005/8/layout/hierarchy3"/>
    <dgm:cxn modelId="{80A7D557-8C56-4347-B2AE-BA5CCEF5AE04}" srcId="{D2C1C8D3-CA13-4E91-B556-FA6E15DCAD90}" destId="{8C2EFFA5-3751-432A-8808-41A97E3E6594}" srcOrd="0" destOrd="0" parTransId="{7CA310F4-C43D-42A2-B33F-DD924EE95182}" sibTransId="{C00074C4-42CF-4B2F-AF1B-390185AE9F3B}"/>
    <dgm:cxn modelId="{F78DCB59-91EC-4B11-9F9E-CBD362FD1350}" srcId="{C75C92AF-02A8-454A-8664-A50E3CCB3F41}" destId="{269C770B-F1C0-4C61-ACED-5EA7A12F03F7}" srcOrd="0" destOrd="0" parTransId="{1978E4E3-AB65-4BF1-8BD9-67A2A07C3A0F}" sibTransId="{1E8E6AEE-88D9-48C0-B7CB-AC5B80CE594F}"/>
    <dgm:cxn modelId="{C2E5E57D-F7DA-4E62-9A2A-555C41602813}" srcId="{4709F9D7-F4A2-4B7F-8C86-E42C0164D42A}" destId="{1BC661EC-468A-4B6D-90E5-FDB7A80BC797}" srcOrd="1" destOrd="0" parTransId="{10B5DB52-2C8E-4B43-8219-B8F458A6FE65}" sibTransId="{47FCBBE2-B37F-47F2-8179-B4E618B1A71D}"/>
    <dgm:cxn modelId="{FCD0DF83-8FED-48BC-85C4-2365B5F49726}" type="presOf" srcId="{C75C92AF-02A8-454A-8664-A50E3CCB3F41}" destId="{82119295-1088-4E58-A330-D4653D4D0224}" srcOrd="1" destOrd="0" presId="urn:microsoft.com/office/officeart/2005/8/layout/hierarchy3"/>
    <dgm:cxn modelId="{2CAED085-400D-4071-B22E-4BFE3439EDA2}" srcId="{8C2EFFA5-3751-432A-8808-41A97E3E6594}" destId="{89701847-153B-44CF-BD3C-FD7C5956B54B}" srcOrd="0" destOrd="0" parTransId="{C3D4B907-22BA-41E1-8198-1695E21BABD4}" sibTransId="{A723F07A-8C23-46C5-B1DB-86AA9591B01B}"/>
    <dgm:cxn modelId="{7B303989-BFE0-4179-B96F-8913E42714B2}" type="presOf" srcId="{5E551966-D4BD-4CA2-9594-ADED246C2E8F}" destId="{FB7FFAE5-CA5A-4301-A873-EBFF8D7B5B22}" srcOrd="0" destOrd="0" presId="urn:microsoft.com/office/officeart/2005/8/layout/hierarchy3"/>
    <dgm:cxn modelId="{24D9628E-2F5B-4C10-9A80-3E2710C0823F}" type="presOf" srcId="{41C6DB8A-D768-4D1D-A7DC-E775219ACDA2}" destId="{7D6ADC2D-20CB-45A7-9587-B4B696F1CBBD}" srcOrd="0" destOrd="0" presId="urn:microsoft.com/office/officeart/2005/8/layout/hierarchy3"/>
    <dgm:cxn modelId="{875FDB8E-3E01-49E4-ABC5-C09AB1EEDAB6}" srcId="{19F80E9A-951C-4158-92E0-CF1184177502}" destId="{E7D34EEF-040D-424C-A1E7-8379AF0B1078}" srcOrd="2" destOrd="0" parTransId="{41C6DB8A-D768-4D1D-A7DC-E775219ACDA2}" sibTransId="{926AE657-723D-41BD-AF23-96F51C20963D}"/>
    <dgm:cxn modelId="{669B8496-D053-4254-A8AC-1B474583B67F}" type="presOf" srcId="{4709F9D7-F4A2-4B7F-8C86-E42C0164D42A}" destId="{99CF7811-9B9D-4866-92F7-440319B60F17}" srcOrd="0" destOrd="0" presId="urn:microsoft.com/office/officeart/2005/8/layout/hierarchy3"/>
    <dgm:cxn modelId="{0CD9FB98-56E2-4400-A832-FD24029EB6BF}" type="presOf" srcId="{C75C92AF-02A8-454A-8664-A50E3CCB3F41}" destId="{757307F4-035A-4658-B0DC-25908203D123}" srcOrd="0" destOrd="0" presId="urn:microsoft.com/office/officeart/2005/8/layout/hierarchy3"/>
    <dgm:cxn modelId="{D1AB1499-A701-4E8A-B0DA-AD83764AEDA9}" type="presOf" srcId="{8C2EFFA5-3751-432A-8808-41A97E3E6594}" destId="{A3789586-B1D3-44AA-A02B-DEF0F7F63656}" srcOrd="0" destOrd="0" presId="urn:microsoft.com/office/officeart/2005/8/layout/hierarchy3"/>
    <dgm:cxn modelId="{AC11BE9A-5A9C-40A0-9C8A-0770C1DBC04E}" type="presOf" srcId="{8C2EFFA5-3751-432A-8808-41A97E3E6594}" destId="{E9B60207-35C4-4AA3-BCD2-2856B0A84FA1}" srcOrd="1" destOrd="0" presId="urn:microsoft.com/office/officeart/2005/8/layout/hierarchy3"/>
    <dgm:cxn modelId="{C1D775A1-A243-4052-8B59-E38466634E82}" type="presOf" srcId="{6F6951ED-A16C-4536-BC99-572B84EC98B7}" destId="{C23D56D7-9400-4D43-9A04-9A1786C75367}" srcOrd="0" destOrd="0" presId="urn:microsoft.com/office/officeart/2005/8/layout/hierarchy3"/>
    <dgm:cxn modelId="{F51F01A6-7D05-4009-A0F3-CC36EAB0A460}" srcId="{D2C1C8D3-CA13-4E91-B556-FA6E15DCAD90}" destId="{19F80E9A-951C-4158-92E0-CF1184177502}" srcOrd="1" destOrd="0" parTransId="{CEDAF2BA-F5C6-486F-A9DD-C0846CCE1A43}" sibTransId="{B087BFEB-BD75-40D3-9B14-65A538A4D6E0}"/>
    <dgm:cxn modelId="{C8D6E0B1-FAA0-4A5F-B606-81B09F329DC9}" srcId="{C4678C9A-B3AD-41A3-9BEC-0BE26928250A}" destId="{07DA1570-07A4-4C0E-948C-4CFFB5C4D800}" srcOrd="0" destOrd="0" parTransId="{5EBAD718-8A92-4510-B2C5-1409A4ECA93F}" sibTransId="{7E3B4E02-92DB-46C7-AEC8-F6EF964359D8}"/>
    <dgm:cxn modelId="{1969E3BC-1815-466F-AEBA-4B1E7FDA0CED}" type="presOf" srcId="{67CA4D48-897B-475C-BC61-7D870F273ECF}" destId="{9F728F05-250F-4E9E-BBD8-F55418D06BE3}" srcOrd="0" destOrd="0" presId="urn:microsoft.com/office/officeart/2005/8/layout/hierarchy3"/>
    <dgm:cxn modelId="{DDAB43C1-D54C-499B-B1B2-E8C6CB51C5DD}" type="presOf" srcId="{C3D4B907-22BA-41E1-8198-1695E21BABD4}" destId="{78099456-DCB7-48A2-9FBC-0558773DAD3C}" srcOrd="0" destOrd="0" presId="urn:microsoft.com/office/officeart/2005/8/layout/hierarchy3"/>
    <dgm:cxn modelId="{FADA53C5-72ED-41A4-8DAF-25988316A0DA}" type="presOf" srcId="{5EBAD718-8A92-4510-B2C5-1409A4ECA93F}" destId="{9C08C851-8BAD-49EB-8CA7-2D97CFDC8A47}" srcOrd="0" destOrd="0" presId="urn:microsoft.com/office/officeart/2005/8/layout/hierarchy3"/>
    <dgm:cxn modelId="{25F3F4C9-26CD-4088-9FE0-654C89CFDD68}" type="presOf" srcId="{4709F9D7-F4A2-4B7F-8C86-E42C0164D42A}" destId="{207CDF40-61B9-47FE-89A2-3CFD7D348F2F}" srcOrd="1" destOrd="0" presId="urn:microsoft.com/office/officeart/2005/8/layout/hierarchy3"/>
    <dgm:cxn modelId="{F84DD0D2-E569-4136-AFC1-D14C3F884AC3}" srcId="{19F80E9A-951C-4158-92E0-CF1184177502}" destId="{E291F067-07C9-44FE-AEF6-6485BA36E197}" srcOrd="1" destOrd="0" parTransId="{67CA4D48-897B-475C-BC61-7D870F273ECF}" sibTransId="{72B6EED4-6E2E-4C19-A8D5-37D57098B635}"/>
    <dgm:cxn modelId="{84F9B4D5-B9F5-4359-B4C3-B14E9FF2EA6F}" srcId="{8C2EFFA5-3751-432A-8808-41A97E3E6594}" destId="{C2FB7851-30B4-4BC6-9D2F-328BBCA411E9}" srcOrd="1" destOrd="0" parTransId="{1A4EF5D3-51D0-4E2D-9ECE-263240E9B935}" sibTransId="{4C125956-BEF0-447A-98FA-B2F9A87B97CD}"/>
    <dgm:cxn modelId="{C8D880D7-C836-42A3-994B-FDFE38261A45}" type="presOf" srcId="{E7D34EEF-040D-424C-A1E7-8379AF0B1078}" destId="{88267AEA-E0A5-4468-B422-E2FA8883D580}" srcOrd="0" destOrd="0" presId="urn:microsoft.com/office/officeart/2005/8/layout/hierarchy3"/>
    <dgm:cxn modelId="{C04E29D9-B919-4E9A-884B-00796D272CD8}" type="presOf" srcId="{19F80E9A-951C-4158-92E0-CF1184177502}" destId="{8E1AC34B-0AF1-4A81-8280-E896E5296CED}" srcOrd="0" destOrd="0" presId="urn:microsoft.com/office/officeart/2005/8/layout/hierarchy3"/>
    <dgm:cxn modelId="{A5F800DC-CD9C-404E-BFAA-B578FEBF145D}" srcId="{C4678C9A-B3AD-41A3-9BEC-0BE26928250A}" destId="{6F6951ED-A16C-4536-BC99-572B84EC98B7}" srcOrd="1" destOrd="0" parTransId="{2F687E86-7B2B-4153-8A2E-13B6D43B83A5}" sibTransId="{71571BCE-68AB-44E0-B7C7-C42F82CB937A}"/>
    <dgm:cxn modelId="{8DBDB5E2-F77F-4FC6-B9FE-2A526280D035}" srcId="{D2C1C8D3-CA13-4E91-B556-FA6E15DCAD90}" destId="{C4678C9A-B3AD-41A3-9BEC-0BE26928250A}" srcOrd="2" destOrd="0" parTransId="{A4B4043B-EB2B-470B-8074-4E5D1CB47610}" sibTransId="{6110DC87-A373-41AA-A22C-B89EF9E27929}"/>
    <dgm:cxn modelId="{74D2DEF1-2392-41B9-9C94-CF3CFC68EEBB}" type="presOf" srcId="{E7A03271-C71B-4241-8B10-B547D0F7B270}" destId="{DD77E7F6-2978-4E35-B80D-E4E5C78D5678}" srcOrd="0" destOrd="0" presId="urn:microsoft.com/office/officeart/2005/8/layout/hierarchy3"/>
    <dgm:cxn modelId="{B4DE5DFD-65DA-4462-B4DF-ED496DC9462E}" type="presOf" srcId="{89701847-153B-44CF-BD3C-FD7C5956B54B}" destId="{F7834A3A-CC15-4A88-8105-39FF08FF35D2}" srcOrd="0" destOrd="0" presId="urn:microsoft.com/office/officeart/2005/8/layout/hierarchy3"/>
    <dgm:cxn modelId="{6E1202BA-A0F4-4EB4-8C5D-988AD35C0CC9}" type="presParOf" srcId="{4439D76A-6DBC-45D2-AB39-BAABE40F64F8}" destId="{6D33D901-FCD2-4604-85EE-78EA3FF1943E}" srcOrd="0" destOrd="0" presId="urn:microsoft.com/office/officeart/2005/8/layout/hierarchy3"/>
    <dgm:cxn modelId="{E96C1A67-1089-42BB-B3CD-A3523F5A71E2}" type="presParOf" srcId="{6D33D901-FCD2-4604-85EE-78EA3FF1943E}" destId="{4D1BFC8D-4C5E-401F-9250-1F64AC4D7DC9}" srcOrd="0" destOrd="0" presId="urn:microsoft.com/office/officeart/2005/8/layout/hierarchy3"/>
    <dgm:cxn modelId="{D4FE684A-DFC5-4072-9AC8-63F36E544347}" type="presParOf" srcId="{4D1BFC8D-4C5E-401F-9250-1F64AC4D7DC9}" destId="{A3789586-B1D3-44AA-A02B-DEF0F7F63656}" srcOrd="0" destOrd="0" presId="urn:microsoft.com/office/officeart/2005/8/layout/hierarchy3"/>
    <dgm:cxn modelId="{2FCE2928-563D-4290-8070-070F27BC70DA}" type="presParOf" srcId="{4D1BFC8D-4C5E-401F-9250-1F64AC4D7DC9}" destId="{E9B60207-35C4-4AA3-BCD2-2856B0A84FA1}" srcOrd="1" destOrd="0" presId="urn:microsoft.com/office/officeart/2005/8/layout/hierarchy3"/>
    <dgm:cxn modelId="{8ABE6B7B-1DB7-4EE7-B8AF-B91F67D3B7E5}" type="presParOf" srcId="{6D33D901-FCD2-4604-85EE-78EA3FF1943E}" destId="{8205C651-F1AC-4CFD-BB7D-04A74A7F67B4}" srcOrd="1" destOrd="0" presId="urn:microsoft.com/office/officeart/2005/8/layout/hierarchy3"/>
    <dgm:cxn modelId="{566EE12F-7D55-43D2-BDC8-3418B34BF3A5}" type="presParOf" srcId="{8205C651-F1AC-4CFD-BB7D-04A74A7F67B4}" destId="{78099456-DCB7-48A2-9FBC-0558773DAD3C}" srcOrd="0" destOrd="0" presId="urn:microsoft.com/office/officeart/2005/8/layout/hierarchy3"/>
    <dgm:cxn modelId="{A837140B-D065-4A3C-98D5-487BFDBD8834}" type="presParOf" srcId="{8205C651-F1AC-4CFD-BB7D-04A74A7F67B4}" destId="{F7834A3A-CC15-4A88-8105-39FF08FF35D2}" srcOrd="1" destOrd="0" presId="urn:microsoft.com/office/officeart/2005/8/layout/hierarchy3"/>
    <dgm:cxn modelId="{4F2C9CC6-3B9B-41F4-B15A-6AF085E044E9}" type="presParOf" srcId="{8205C651-F1AC-4CFD-BB7D-04A74A7F67B4}" destId="{3553DE67-BE75-493F-90B0-A6F6DCEE38B8}" srcOrd="2" destOrd="0" presId="urn:microsoft.com/office/officeart/2005/8/layout/hierarchy3"/>
    <dgm:cxn modelId="{805BF52B-DAFB-427E-8DBC-D80244F9C023}" type="presParOf" srcId="{8205C651-F1AC-4CFD-BB7D-04A74A7F67B4}" destId="{5F6C4886-210D-4220-AF2F-30ABD21127A2}" srcOrd="3" destOrd="0" presId="urn:microsoft.com/office/officeart/2005/8/layout/hierarchy3"/>
    <dgm:cxn modelId="{B0DBA497-D429-4695-8EE8-D6567BEA061E}" type="presParOf" srcId="{4439D76A-6DBC-45D2-AB39-BAABE40F64F8}" destId="{D77DEE1A-2758-4C3B-97C5-DCA54766CED1}" srcOrd="1" destOrd="0" presId="urn:microsoft.com/office/officeart/2005/8/layout/hierarchy3"/>
    <dgm:cxn modelId="{F5E333CA-43B7-4357-BC7F-E5128F19AB2B}" type="presParOf" srcId="{D77DEE1A-2758-4C3B-97C5-DCA54766CED1}" destId="{956B32BB-73FC-4E6D-99BD-362983190D74}" srcOrd="0" destOrd="0" presId="urn:microsoft.com/office/officeart/2005/8/layout/hierarchy3"/>
    <dgm:cxn modelId="{07EE6615-38FE-49DD-A6C3-24F20F225AFD}" type="presParOf" srcId="{956B32BB-73FC-4E6D-99BD-362983190D74}" destId="{8E1AC34B-0AF1-4A81-8280-E896E5296CED}" srcOrd="0" destOrd="0" presId="urn:microsoft.com/office/officeart/2005/8/layout/hierarchy3"/>
    <dgm:cxn modelId="{A00FBEF7-2892-4027-9500-72041E3CB67A}" type="presParOf" srcId="{956B32BB-73FC-4E6D-99BD-362983190D74}" destId="{66E107D9-94B4-4A86-BE7F-EA6CB8D7C224}" srcOrd="1" destOrd="0" presId="urn:microsoft.com/office/officeart/2005/8/layout/hierarchy3"/>
    <dgm:cxn modelId="{D487B9A3-DF42-42C9-B327-CA2689151D4A}" type="presParOf" srcId="{D77DEE1A-2758-4C3B-97C5-DCA54766CED1}" destId="{932814E1-CB4B-4FFA-BFE1-1A5BD6DB72B2}" srcOrd="1" destOrd="0" presId="urn:microsoft.com/office/officeart/2005/8/layout/hierarchy3"/>
    <dgm:cxn modelId="{8BEE4988-B2D7-4A45-8EB3-5D1F4DB64F88}" type="presParOf" srcId="{932814E1-CB4B-4FFA-BFE1-1A5BD6DB72B2}" destId="{E0B7EFBC-C493-4766-B700-CD9204E11E09}" srcOrd="0" destOrd="0" presId="urn:microsoft.com/office/officeart/2005/8/layout/hierarchy3"/>
    <dgm:cxn modelId="{1B8020DC-194B-4C29-8434-5776C9D41009}" type="presParOf" srcId="{932814E1-CB4B-4FFA-BFE1-1A5BD6DB72B2}" destId="{DD77E7F6-2978-4E35-B80D-E4E5C78D5678}" srcOrd="1" destOrd="0" presId="urn:microsoft.com/office/officeart/2005/8/layout/hierarchy3"/>
    <dgm:cxn modelId="{9A4542EC-BF58-4D64-8B3E-7BD70DA9D6F2}" type="presParOf" srcId="{932814E1-CB4B-4FFA-BFE1-1A5BD6DB72B2}" destId="{9F728F05-250F-4E9E-BBD8-F55418D06BE3}" srcOrd="2" destOrd="0" presId="urn:microsoft.com/office/officeart/2005/8/layout/hierarchy3"/>
    <dgm:cxn modelId="{F05FC7CC-8D1E-414C-B5F7-765B1F09719F}" type="presParOf" srcId="{932814E1-CB4B-4FFA-BFE1-1A5BD6DB72B2}" destId="{9DEB6333-1860-478F-A874-138D2C25A769}" srcOrd="3" destOrd="0" presId="urn:microsoft.com/office/officeart/2005/8/layout/hierarchy3"/>
    <dgm:cxn modelId="{69E30FE7-307D-4857-887C-509C8E664648}" type="presParOf" srcId="{932814E1-CB4B-4FFA-BFE1-1A5BD6DB72B2}" destId="{7D6ADC2D-20CB-45A7-9587-B4B696F1CBBD}" srcOrd="4" destOrd="0" presId="urn:microsoft.com/office/officeart/2005/8/layout/hierarchy3"/>
    <dgm:cxn modelId="{553B2621-4CBB-4296-8B6A-3CC4642B2782}" type="presParOf" srcId="{932814E1-CB4B-4FFA-BFE1-1A5BD6DB72B2}" destId="{88267AEA-E0A5-4468-B422-E2FA8883D580}" srcOrd="5" destOrd="0" presId="urn:microsoft.com/office/officeart/2005/8/layout/hierarchy3"/>
    <dgm:cxn modelId="{2B6495EA-E271-4BED-80ED-17B0BBA3E09E}" type="presParOf" srcId="{932814E1-CB4B-4FFA-BFE1-1A5BD6DB72B2}" destId="{7040CAC6-564D-4865-A3F2-0EB8CF56D6BB}" srcOrd="6" destOrd="0" presId="urn:microsoft.com/office/officeart/2005/8/layout/hierarchy3"/>
    <dgm:cxn modelId="{155AE849-24FC-4FE1-A004-C105DD454AE6}" type="presParOf" srcId="{932814E1-CB4B-4FFA-BFE1-1A5BD6DB72B2}" destId="{F35B0DE2-48E1-4EFB-9EC0-15D4CB0069FB}" srcOrd="7" destOrd="0" presId="urn:microsoft.com/office/officeart/2005/8/layout/hierarchy3"/>
    <dgm:cxn modelId="{82F5CEDB-E684-435E-9752-AB1E150CCE16}" type="presParOf" srcId="{4439D76A-6DBC-45D2-AB39-BAABE40F64F8}" destId="{780B0A02-5E50-46D6-8DF7-40BD77F91206}" srcOrd="2" destOrd="0" presId="urn:microsoft.com/office/officeart/2005/8/layout/hierarchy3"/>
    <dgm:cxn modelId="{43B2DC69-178A-4735-9192-848D4A496FB3}" type="presParOf" srcId="{780B0A02-5E50-46D6-8DF7-40BD77F91206}" destId="{559320C3-0B47-44AB-8468-7372C9265259}" srcOrd="0" destOrd="0" presId="urn:microsoft.com/office/officeart/2005/8/layout/hierarchy3"/>
    <dgm:cxn modelId="{C9B81AD7-2351-4BFC-A547-BA2FED057A91}" type="presParOf" srcId="{559320C3-0B47-44AB-8468-7372C9265259}" destId="{EFBD6D53-C751-4C7A-829A-C5A99FEA6131}" srcOrd="0" destOrd="0" presId="urn:microsoft.com/office/officeart/2005/8/layout/hierarchy3"/>
    <dgm:cxn modelId="{921179CB-5648-4929-B925-F16187DC6A61}" type="presParOf" srcId="{559320C3-0B47-44AB-8468-7372C9265259}" destId="{751F0CF7-75EB-4ECF-A0E3-9E429E1F2ACE}" srcOrd="1" destOrd="0" presId="urn:microsoft.com/office/officeart/2005/8/layout/hierarchy3"/>
    <dgm:cxn modelId="{61A4632D-7A9F-4794-BDAB-C39C01E13A08}" type="presParOf" srcId="{780B0A02-5E50-46D6-8DF7-40BD77F91206}" destId="{DCA0DFE9-7036-453C-B214-BE548409835B}" srcOrd="1" destOrd="0" presId="urn:microsoft.com/office/officeart/2005/8/layout/hierarchy3"/>
    <dgm:cxn modelId="{23428494-AC88-45E4-A4AC-D435A4CD3956}" type="presParOf" srcId="{DCA0DFE9-7036-453C-B214-BE548409835B}" destId="{9C08C851-8BAD-49EB-8CA7-2D97CFDC8A47}" srcOrd="0" destOrd="0" presId="urn:microsoft.com/office/officeart/2005/8/layout/hierarchy3"/>
    <dgm:cxn modelId="{2DFF8754-A534-4F6C-B9CA-3B5EE205D757}" type="presParOf" srcId="{DCA0DFE9-7036-453C-B214-BE548409835B}" destId="{A3242831-14FD-4AAB-B5AD-6EF4A55B832A}" srcOrd="1" destOrd="0" presId="urn:microsoft.com/office/officeart/2005/8/layout/hierarchy3"/>
    <dgm:cxn modelId="{8D8B7448-A3E6-452E-9BC9-0F5CB7624AC7}" type="presParOf" srcId="{DCA0DFE9-7036-453C-B214-BE548409835B}" destId="{654978CF-AFF5-4A0B-9C5E-8AE1572C4431}" srcOrd="2" destOrd="0" presId="urn:microsoft.com/office/officeart/2005/8/layout/hierarchy3"/>
    <dgm:cxn modelId="{50739F8E-8463-40C6-9E78-6551F2E1CDC3}" type="presParOf" srcId="{DCA0DFE9-7036-453C-B214-BE548409835B}" destId="{C23D56D7-9400-4D43-9A04-9A1786C75367}" srcOrd="3" destOrd="0" presId="urn:microsoft.com/office/officeart/2005/8/layout/hierarchy3"/>
    <dgm:cxn modelId="{D8FE9A2C-11A2-4934-99A8-10370D1D1E68}" type="presParOf" srcId="{4439D76A-6DBC-45D2-AB39-BAABE40F64F8}" destId="{5A49A183-FE76-4B91-8563-54EA6C60B845}" srcOrd="3" destOrd="0" presId="urn:microsoft.com/office/officeart/2005/8/layout/hierarchy3"/>
    <dgm:cxn modelId="{FF9405D8-E556-4F62-91F7-CB119AD266FB}" type="presParOf" srcId="{5A49A183-FE76-4B91-8563-54EA6C60B845}" destId="{5522087E-736E-41B9-8A35-14CAA3E2CEC3}" srcOrd="0" destOrd="0" presId="urn:microsoft.com/office/officeart/2005/8/layout/hierarchy3"/>
    <dgm:cxn modelId="{FF202D87-E109-44C9-9C43-3A230B2B4FBB}" type="presParOf" srcId="{5522087E-736E-41B9-8A35-14CAA3E2CEC3}" destId="{99CF7811-9B9D-4866-92F7-440319B60F17}" srcOrd="0" destOrd="0" presId="urn:microsoft.com/office/officeart/2005/8/layout/hierarchy3"/>
    <dgm:cxn modelId="{83D66C05-D30F-4FB9-A437-FA0B23D83944}" type="presParOf" srcId="{5522087E-736E-41B9-8A35-14CAA3E2CEC3}" destId="{207CDF40-61B9-47FE-89A2-3CFD7D348F2F}" srcOrd="1" destOrd="0" presId="urn:microsoft.com/office/officeart/2005/8/layout/hierarchy3"/>
    <dgm:cxn modelId="{AFDD1272-C256-440A-8610-E2A14FD38781}" type="presParOf" srcId="{5A49A183-FE76-4B91-8563-54EA6C60B845}" destId="{2C8862C6-98FD-419A-BF08-C263FE796633}" srcOrd="1" destOrd="0" presId="urn:microsoft.com/office/officeart/2005/8/layout/hierarchy3"/>
    <dgm:cxn modelId="{E91ED499-D8ED-4AC5-BE27-CCF696ED9AD5}" type="presParOf" srcId="{2C8862C6-98FD-419A-BF08-C263FE796633}" destId="{FB7FFAE5-CA5A-4301-A873-EBFF8D7B5B22}" srcOrd="0" destOrd="0" presId="urn:microsoft.com/office/officeart/2005/8/layout/hierarchy3"/>
    <dgm:cxn modelId="{F9B91886-35F8-4D69-BE4C-2718099351A1}" type="presParOf" srcId="{2C8862C6-98FD-419A-BF08-C263FE796633}" destId="{2323ED11-E5AF-4BEA-90BC-ECDE8D3104F9}" srcOrd="1" destOrd="0" presId="urn:microsoft.com/office/officeart/2005/8/layout/hierarchy3"/>
    <dgm:cxn modelId="{368A845E-6A95-4C31-A6FA-3A443819D1AE}" type="presParOf" srcId="{2C8862C6-98FD-419A-BF08-C263FE796633}" destId="{BAFDD3A8-DAD5-4B6F-A17E-F48552E43477}" srcOrd="2" destOrd="0" presId="urn:microsoft.com/office/officeart/2005/8/layout/hierarchy3"/>
    <dgm:cxn modelId="{6C8BA1DC-D651-41BD-9494-5D3865BE5E33}" type="presParOf" srcId="{2C8862C6-98FD-419A-BF08-C263FE796633}" destId="{D4FABC67-9830-4606-A647-A4687084C121}" srcOrd="3" destOrd="0" presId="urn:microsoft.com/office/officeart/2005/8/layout/hierarchy3"/>
    <dgm:cxn modelId="{D60811D8-C6D4-45DE-8A52-262195AD25CB}" type="presParOf" srcId="{4439D76A-6DBC-45D2-AB39-BAABE40F64F8}" destId="{4A9C2080-6AC6-46C5-A277-8333D2D7AACE}" srcOrd="4" destOrd="0" presId="urn:microsoft.com/office/officeart/2005/8/layout/hierarchy3"/>
    <dgm:cxn modelId="{073AC910-FDC9-4A3D-B020-E7EABC212068}" type="presParOf" srcId="{4A9C2080-6AC6-46C5-A277-8333D2D7AACE}" destId="{35592829-A3DF-40ED-923A-78EBC67F578A}" srcOrd="0" destOrd="0" presId="urn:microsoft.com/office/officeart/2005/8/layout/hierarchy3"/>
    <dgm:cxn modelId="{B07F9046-1F28-4794-BBC2-9FCA63C4C792}" type="presParOf" srcId="{35592829-A3DF-40ED-923A-78EBC67F578A}" destId="{757307F4-035A-4658-B0DC-25908203D123}" srcOrd="0" destOrd="0" presId="urn:microsoft.com/office/officeart/2005/8/layout/hierarchy3"/>
    <dgm:cxn modelId="{89E7BFA3-1CFF-4460-9C92-87DB501FC78E}" type="presParOf" srcId="{35592829-A3DF-40ED-923A-78EBC67F578A}" destId="{82119295-1088-4E58-A330-D4653D4D0224}" srcOrd="1" destOrd="0" presId="urn:microsoft.com/office/officeart/2005/8/layout/hierarchy3"/>
    <dgm:cxn modelId="{11FF8F61-10FF-4C68-924D-7F46EDD2AB13}" type="presParOf" srcId="{4A9C2080-6AC6-46C5-A277-8333D2D7AACE}" destId="{845089D8-F8E0-4834-86FE-FB35A5E3828D}" srcOrd="1" destOrd="0" presId="urn:microsoft.com/office/officeart/2005/8/layout/hierarchy3"/>
    <dgm:cxn modelId="{43D922E4-C15E-4EC5-9CB7-F5B4807273D0}" type="presParOf" srcId="{845089D8-F8E0-4834-86FE-FB35A5E3828D}" destId="{BE73BC84-10EB-4E1E-A016-DC3707EC43B7}" srcOrd="0" destOrd="0" presId="urn:microsoft.com/office/officeart/2005/8/layout/hierarchy3"/>
    <dgm:cxn modelId="{0D28F2C5-F256-46F6-BAF8-02F28464ABDF}" type="presParOf" srcId="{845089D8-F8E0-4834-86FE-FB35A5E3828D}" destId="{C7AFBEF3-8B74-423C-B71B-668F2D7DD603}"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285F2CF-B242-4E66-AF4D-1CFC136D6757}"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IN"/>
        </a:p>
      </dgm:t>
    </dgm:pt>
    <dgm:pt modelId="{51B83FB3-C10D-4324-925C-7E47E437BBA4}">
      <dgm:prSet/>
      <dgm:spPr/>
      <dgm:t>
        <a:bodyPr/>
        <a:lstStyle/>
        <a:p>
          <a:r>
            <a:rPr lang="en-US" b="1"/>
            <a:t>Limited End-to-End Implementation</a:t>
          </a:r>
          <a:r>
            <a:rPr lang="en-US"/>
            <a:t> </a:t>
          </a:r>
          <a:endParaRPr lang="en-IN"/>
        </a:p>
      </dgm:t>
    </dgm:pt>
    <dgm:pt modelId="{9DC8D5E9-EA30-442D-9DDB-1D4440FB1BAE}" type="parTrans" cxnId="{899D6FDE-85F6-471C-BCD5-C00A13CCF0C3}">
      <dgm:prSet/>
      <dgm:spPr/>
      <dgm:t>
        <a:bodyPr/>
        <a:lstStyle/>
        <a:p>
          <a:endParaRPr lang="en-IN"/>
        </a:p>
      </dgm:t>
    </dgm:pt>
    <dgm:pt modelId="{6D8D5A00-4DD2-4DF2-B831-2C3FBA311467}" type="sibTrans" cxnId="{899D6FDE-85F6-471C-BCD5-C00A13CCF0C3}">
      <dgm:prSet/>
      <dgm:spPr/>
      <dgm:t>
        <a:bodyPr/>
        <a:lstStyle/>
        <a:p>
          <a:endParaRPr lang="en-IN"/>
        </a:p>
      </dgm:t>
    </dgm:pt>
    <dgm:pt modelId="{830405F0-834E-4295-8C60-3ECC17F87A15}">
      <dgm:prSet/>
      <dgm:spPr/>
      <dgm:t>
        <a:bodyPr/>
        <a:lstStyle/>
        <a:p>
          <a:r>
            <a:rPr lang="en-US"/>
            <a:t>Many studies focus only on model development </a:t>
          </a:r>
          <a:endParaRPr lang="en-IN"/>
        </a:p>
      </dgm:t>
    </dgm:pt>
    <dgm:pt modelId="{9B11396D-9FA2-43F0-BB4B-B6A586C2F9D1}" type="parTrans" cxnId="{7D45F6E9-22CB-4D67-AE18-CC52DF0C7608}">
      <dgm:prSet/>
      <dgm:spPr/>
      <dgm:t>
        <a:bodyPr/>
        <a:lstStyle/>
        <a:p>
          <a:endParaRPr lang="en-IN"/>
        </a:p>
      </dgm:t>
    </dgm:pt>
    <dgm:pt modelId="{AD271607-B8CD-497D-816E-B8731BA2EDCE}" type="sibTrans" cxnId="{7D45F6E9-22CB-4D67-AE18-CC52DF0C7608}">
      <dgm:prSet/>
      <dgm:spPr/>
      <dgm:t>
        <a:bodyPr/>
        <a:lstStyle/>
        <a:p>
          <a:endParaRPr lang="en-IN"/>
        </a:p>
      </dgm:t>
    </dgm:pt>
    <dgm:pt modelId="{51F968DC-9E1F-497B-9E46-37E3EF0A07F9}">
      <dgm:prSet/>
      <dgm:spPr/>
      <dgm:t>
        <a:bodyPr/>
        <a:lstStyle/>
        <a:p>
          <a:r>
            <a:rPr lang="en-US"/>
            <a:t>Lack of complete pipeline (preprocessing → evaluation) </a:t>
          </a:r>
          <a:endParaRPr lang="en-IN"/>
        </a:p>
      </dgm:t>
    </dgm:pt>
    <dgm:pt modelId="{745B6816-75E2-459B-AA49-F976081B9444}" type="parTrans" cxnId="{DF7BA1E3-0A4A-460E-8D44-AEE520205064}">
      <dgm:prSet/>
      <dgm:spPr/>
      <dgm:t>
        <a:bodyPr/>
        <a:lstStyle/>
        <a:p>
          <a:endParaRPr lang="en-IN"/>
        </a:p>
      </dgm:t>
    </dgm:pt>
    <dgm:pt modelId="{2184D013-56A6-4B88-A757-F97262DE302C}" type="sibTrans" cxnId="{DF7BA1E3-0A4A-460E-8D44-AEE520205064}">
      <dgm:prSet/>
      <dgm:spPr/>
      <dgm:t>
        <a:bodyPr/>
        <a:lstStyle/>
        <a:p>
          <a:endParaRPr lang="en-IN"/>
        </a:p>
      </dgm:t>
    </dgm:pt>
    <dgm:pt modelId="{3B30361E-B8ED-4CD6-A4A8-992B38D040AF}">
      <dgm:prSet/>
      <dgm:spPr/>
      <dgm:t>
        <a:bodyPr/>
        <a:lstStyle/>
        <a:p>
          <a:r>
            <a:rPr lang="en-US" b="1"/>
            <a:t>Lack of Model Comparison</a:t>
          </a:r>
          <a:r>
            <a:rPr lang="en-US"/>
            <a:t> </a:t>
          </a:r>
          <a:endParaRPr lang="en-IN"/>
        </a:p>
      </dgm:t>
    </dgm:pt>
    <dgm:pt modelId="{79CC1E57-FF29-46B0-810D-557EEC768AE8}" type="parTrans" cxnId="{5DA0CF55-6C1D-41F4-ABF6-7E1BCD700B97}">
      <dgm:prSet/>
      <dgm:spPr/>
      <dgm:t>
        <a:bodyPr/>
        <a:lstStyle/>
        <a:p>
          <a:endParaRPr lang="en-IN"/>
        </a:p>
      </dgm:t>
    </dgm:pt>
    <dgm:pt modelId="{C15AD1D5-C9C8-40B6-853B-A9ECF683BC9F}" type="sibTrans" cxnId="{5DA0CF55-6C1D-41F4-ABF6-7E1BCD700B97}">
      <dgm:prSet/>
      <dgm:spPr/>
      <dgm:t>
        <a:bodyPr/>
        <a:lstStyle/>
        <a:p>
          <a:endParaRPr lang="en-IN"/>
        </a:p>
      </dgm:t>
    </dgm:pt>
    <dgm:pt modelId="{19CDE779-FEEB-4D2C-925E-3DD444370608}">
      <dgm:prSet/>
      <dgm:spPr/>
      <dgm:t>
        <a:bodyPr/>
        <a:lstStyle/>
        <a:p>
          <a:r>
            <a:rPr lang="en-US"/>
            <a:t>Few studies compare interpretable vs complex models </a:t>
          </a:r>
          <a:endParaRPr lang="en-IN"/>
        </a:p>
      </dgm:t>
    </dgm:pt>
    <dgm:pt modelId="{308562E1-3085-4101-BA03-26183A76011B}" type="parTrans" cxnId="{F91825F5-6F49-4B88-82E6-D34BECF880C2}">
      <dgm:prSet/>
      <dgm:spPr/>
      <dgm:t>
        <a:bodyPr/>
        <a:lstStyle/>
        <a:p>
          <a:endParaRPr lang="en-IN"/>
        </a:p>
      </dgm:t>
    </dgm:pt>
    <dgm:pt modelId="{33A185F3-D9D9-43AC-B634-08910CB1C39D}" type="sibTrans" cxnId="{F91825F5-6F49-4B88-82E6-D34BECF880C2}">
      <dgm:prSet/>
      <dgm:spPr/>
      <dgm:t>
        <a:bodyPr/>
        <a:lstStyle/>
        <a:p>
          <a:endParaRPr lang="en-IN"/>
        </a:p>
      </dgm:t>
    </dgm:pt>
    <dgm:pt modelId="{9271B9EB-4702-4A47-A1E5-723CD06F770B}">
      <dgm:prSet/>
      <dgm:spPr/>
      <dgm:t>
        <a:bodyPr/>
        <a:lstStyle/>
        <a:p>
          <a:r>
            <a:rPr lang="en-US"/>
            <a:t>Trade-off between accuracy and interpretability not fully explored </a:t>
          </a:r>
          <a:endParaRPr lang="en-IN"/>
        </a:p>
      </dgm:t>
    </dgm:pt>
    <dgm:pt modelId="{FAE3D1EC-A6AF-4439-82DA-69B70D6F4DB1}" type="parTrans" cxnId="{0C0D9B8F-4D47-478A-9440-E7E34E608241}">
      <dgm:prSet/>
      <dgm:spPr/>
      <dgm:t>
        <a:bodyPr/>
        <a:lstStyle/>
        <a:p>
          <a:endParaRPr lang="en-IN"/>
        </a:p>
      </dgm:t>
    </dgm:pt>
    <dgm:pt modelId="{04E0C650-916A-43BD-A623-4A6E3DE4871B}" type="sibTrans" cxnId="{0C0D9B8F-4D47-478A-9440-E7E34E608241}">
      <dgm:prSet/>
      <dgm:spPr/>
      <dgm:t>
        <a:bodyPr/>
        <a:lstStyle/>
        <a:p>
          <a:endParaRPr lang="en-IN"/>
        </a:p>
      </dgm:t>
    </dgm:pt>
    <dgm:pt modelId="{0C2CB4F6-7306-49DC-A669-A3DF9DD7D80B}">
      <dgm:prSet/>
      <dgm:spPr/>
      <dgm:t>
        <a:bodyPr/>
        <a:lstStyle/>
        <a:p>
          <a:r>
            <a:rPr lang="en-US" b="1"/>
            <a:t>Weak Evaluation Approaches</a:t>
          </a:r>
          <a:r>
            <a:rPr lang="en-US"/>
            <a:t> </a:t>
          </a:r>
          <a:endParaRPr lang="en-IN"/>
        </a:p>
      </dgm:t>
    </dgm:pt>
    <dgm:pt modelId="{80E0DFFF-ABFD-4F2A-A591-CB6658251F2F}" type="parTrans" cxnId="{43321640-FF00-48A9-99C2-18324B9F590E}">
      <dgm:prSet/>
      <dgm:spPr/>
      <dgm:t>
        <a:bodyPr/>
        <a:lstStyle/>
        <a:p>
          <a:endParaRPr lang="en-IN"/>
        </a:p>
      </dgm:t>
    </dgm:pt>
    <dgm:pt modelId="{DD92FE90-0EBB-4E39-BF86-C6373F7437EC}" type="sibTrans" cxnId="{43321640-FF00-48A9-99C2-18324B9F590E}">
      <dgm:prSet/>
      <dgm:spPr/>
      <dgm:t>
        <a:bodyPr/>
        <a:lstStyle/>
        <a:p>
          <a:endParaRPr lang="en-IN"/>
        </a:p>
      </dgm:t>
    </dgm:pt>
    <dgm:pt modelId="{CC6DDF8E-CC4B-4980-AB9B-4F0718891D77}">
      <dgm:prSet/>
      <dgm:spPr/>
      <dgm:t>
        <a:bodyPr/>
        <a:lstStyle/>
        <a:p>
          <a:r>
            <a:rPr lang="en-US"/>
            <a:t>Over-reliance on single metrics (e.g., accuracy) </a:t>
          </a:r>
          <a:endParaRPr lang="en-IN"/>
        </a:p>
      </dgm:t>
    </dgm:pt>
    <dgm:pt modelId="{09F2200B-66BB-4993-9F0F-0CC022D464A1}" type="parTrans" cxnId="{ED6FB833-DC4F-4BC9-AEB7-2D692AC8692B}">
      <dgm:prSet/>
      <dgm:spPr/>
      <dgm:t>
        <a:bodyPr/>
        <a:lstStyle/>
        <a:p>
          <a:endParaRPr lang="en-IN"/>
        </a:p>
      </dgm:t>
    </dgm:pt>
    <dgm:pt modelId="{F4386302-CD74-4FA0-938F-4DE15CCF3E67}" type="sibTrans" cxnId="{ED6FB833-DC4F-4BC9-AEB7-2D692AC8692B}">
      <dgm:prSet/>
      <dgm:spPr/>
      <dgm:t>
        <a:bodyPr/>
        <a:lstStyle/>
        <a:p>
          <a:endParaRPr lang="en-IN"/>
        </a:p>
      </dgm:t>
    </dgm:pt>
    <dgm:pt modelId="{B2173801-8502-48CD-AD32-4A5B5736C8E6}">
      <dgm:prSet/>
      <dgm:spPr/>
      <dgm:t>
        <a:bodyPr/>
        <a:lstStyle/>
        <a:p>
          <a:r>
            <a:rPr lang="en-US"/>
            <a:t>Limited use of ROC-AUC and confusion matrix </a:t>
          </a:r>
          <a:endParaRPr lang="en-IN"/>
        </a:p>
      </dgm:t>
    </dgm:pt>
    <dgm:pt modelId="{90DD959E-4AAD-4F68-AF9F-AA456D1D1EBD}" type="parTrans" cxnId="{29BC31A2-DCB8-46C2-A6F9-E550952AD4F7}">
      <dgm:prSet/>
      <dgm:spPr/>
      <dgm:t>
        <a:bodyPr/>
        <a:lstStyle/>
        <a:p>
          <a:endParaRPr lang="en-IN"/>
        </a:p>
      </dgm:t>
    </dgm:pt>
    <dgm:pt modelId="{C08D84A9-5FB0-4827-B3BF-829D38A2D35A}" type="sibTrans" cxnId="{29BC31A2-DCB8-46C2-A6F9-E550952AD4F7}">
      <dgm:prSet/>
      <dgm:spPr/>
      <dgm:t>
        <a:bodyPr/>
        <a:lstStyle/>
        <a:p>
          <a:endParaRPr lang="en-IN"/>
        </a:p>
      </dgm:t>
    </dgm:pt>
    <dgm:pt modelId="{9DE87005-8846-4FC7-83D2-352B04CEFF87}">
      <dgm:prSet/>
      <dgm:spPr/>
      <dgm:t>
        <a:bodyPr/>
        <a:lstStyle/>
        <a:p>
          <a:r>
            <a:rPr lang="en-US" b="1"/>
            <a:t>Limited Healthcare Context</a:t>
          </a:r>
          <a:r>
            <a:rPr lang="en-US"/>
            <a:t> </a:t>
          </a:r>
          <a:endParaRPr lang="en-IN"/>
        </a:p>
      </dgm:t>
    </dgm:pt>
    <dgm:pt modelId="{A7E99804-6F51-425C-8B53-760CD56F469D}" type="parTrans" cxnId="{A1DF82AE-E5B0-4F10-960B-B3F6CB0FCBD5}">
      <dgm:prSet/>
      <dgm:spPr/>
      <dgm:t>
        <a:bodyPr/>
        <a:lstStyle/>
        <a:p>
          <a:endParaRPr lang="en-IN"/>
        </a:p>
      </dgm:t>
    </dgm:pt>
    <dgm:pt modelId="{921672DC-A231-4970-9C24-CB826F95BAFB}" type="sibTrans" cxnId="{A1DF82AE-E5B0-4F10-960B-B3F6CB0FCBD5}">
      <dgm:prSet/>
      <dgm:spPr/>
      <dgm:t>
        <a:bodyPr/>
        <a:lstStyle/>
        <a:p>
          <a:endParaRPr lang="en-IN"/>
        </a:p>
      </dgm:t>
    </dgm:pt>
    <dgm:pt modelId="{7EB1FDC9-034A-4C0A-80CD-C3BDA8E14649}">
      <dgm:prSet/>
      <dgm:spPr/>
      <dgm:t>
        <a:bodyPr/>
        <a:lstStyle/>
        <a:p>
          <a:r>
            <a:rPr lang="en-US"/>
            <a:t>Insufficient integration of clinical factors (e.g., diabetes) </a:t>
          </a:r>
          <a:endParaRPr lang="en-IN"/>
        </a:p>
      </dgm:t>
    </dgm:pt>
    <dgm:pt modelId="{C1578589-A3A0-4522-952E-B0033A31FDE6}" type="parTrans" cxnId="{7BA196F6-04CE-4A7A-9E0D-19CA446B07BF}">
      <dgm:prSet/>
      <dgm:spPr/>
      <dgm:t>
        <a:bodyPr/>
        <a:lstStyle/>
        <a:p>
          <a:endParaRPr lang="en-IN"/>
        </a:p>
      </dgm:t>
    </dgm:pt>
    <dgm:pt modelId="{3793EA8F-C704-4F42-9786-62179A65578C}" type="sibTrans" cxnId="{7BA196F6-04CE-4A7A-9E0D-19CA446B07BF}">
      <dgm:prSet/>
      <dgm:spPr/>
      <dgm:t>
        <a:bodyPr/>
        <a:lstStyle/>
        <a:p>
          <a:endParaRPr lang="en-IN"/>
        </a:p>
      </dgm:t>
    </dgm:pt>
    <dgm:pt modelId="{BF1166F7-47FE-4352-ADCE-6C490422B9E1}">
      <dgm:prSet/>
      <dgm:spPr/>
      <dgm:t>
        <a:bodyPr/>
        <a:lstStyle/>
        <a:p>
          <a:r>
            <a:rPr lang="en-US"/>
            <a:t>Weak link between prediction and intervention </a:t>
          </a:r>
          <a:endParaRPr lang="en-IN"/>
        </a:p>
      </dgm:t>
    </dgm:pt>
    <dgm:pt modelId="{E4AF3AC1-9222-429B-A861-8DE2FC2DA80F}" type="parTrans" cxnId="{5B836DB9-E3B7-4C23-A756-71D14D22E89E}">
      <dgm:prSet/>
      <dgm:spPr/>
      <dgm:t>
        <a:bodyPr/>
        <a:lstStyle/>
        <a:p>
          <a:endParaRPr lang="en-IN"/>
        </a:p>
      </dgm:t>
    </dgm:pt>
    <dgm:pt modelId="{CB599F27-4917-4DE0-A21F-855A23365590}" type="sibTrans" cxnId="{5B836DB9-E3B7-4C23-A756-71D14D22E89E}">
      <dgm:prSet/>
      <dgm:spPr/>
      <dgm:t>
        <a:bodyPr/>
        <a:lstStyle/>
        <a:p>
          <a:endParaRPr lang="en-IN"/>
        </a:p>
      </dgm:t>
    </dgm:pt>
    <dgm:pt modelId="{630841A5-C723-4681-9AEA-7BC99C9E61C3}">
      <dgm:prSet/>
      <dgm:spPr/>
      <dgm:t>
        <a:bodyPr/>
        <a:lstStyle/>
        <a:p>
          <a:r>
            <a:rPr lang="en-US" b="1"/>
            <a:t>Need for Practical Framework</a:t>
          </a:r>
          <a:r>
            <a:rPr lang="en-US"/>
            <a:t> </a:t>
          </a:r>
          <a:endParaRPr lang="en-IN"/>
        </a:p>
      </dgm:t>
    </dgm:pt>
    <dgm:pt modelId="{A74F1095-19E8-4B2A-8987-B862A5C1274A}" type="parTrans" cxnId="{9F8296A8-E0F5-47B2-ABF1-3B488B592665}">
      <dgm:prSet/>
      <dgm:spPr/>
      <dgm:t>
        <a:bodyPr/>
        <a:lstStyle/>
        <a:p>
          <a:endParaRPr lang="en-IN"/>
        </a:p>
      </dgm:t>
    </dgm:pt>
    <dgm:pt modelId="{CC38BB21-13A1-4765-AF23-2306D415190D}" type="sibTrans" cxnId="{9F8296A8-E0F5-47B2-ABF1-3B488B592665}">
      <dgm:prSet/>
      <dgm:spPr/>
      <dgm:t>
        <a:bodyPr/>
        <a:lstStyle/>
        <a:p>
          <a:endParaRPr lang="en-IN"/>
        </a:p>
      </dgm:t>
    </dgm:pt>
    <dgm:pt modelId="{3CF3E59A-B773-454F-899B-44AA87CB637A}">
      <dgm:prSet/>
      <dgm:spPr/>
      <dgm:t>
        <a:bodyPr/>
        <a:lstStyle/>
        <a:p>
          <a:r>
            <a:rPr lang="en-US"/>
            <a:t>Models must be applicable in real-world healthcare settings </a:t>
          </a:r>
          <a:endParaRPr lang="en-IN"/>
        </a:p>
      </dgm:t>
    </dgm:pt>
    <dgm:pt modelId="{6B62604B-9F93-4449-AD84-E1D989DFCF98}" type="parTrans" cxnId="{F69897FF-A74B-4493-8AFD-46B2BC60FDF0}">
      <dgm:prSet/>
      <dgm:spPr/>
      <dgm:t>
        <a:bodyPr/>
        <a:lstStyle/>
        <a:p>
          <a:endParaRPr lang="en-IN"/>
        </a:p>
      </dgm:t>
    </dgm:pt>
    <dgm:pt modelId="{0B1E283A-1570-4AAF-8059-6BAEF7D4533A}" type="sibTrans" cxnId="{F69897FF-A74B-4493-8AFD-46B2BC60FDF0}">
      <dgm:prSet/>
      <dgm:spPr/>
      <dgm:t>
        <a:bodyPr/>
        <a:lstStyle/>
        <a:p>
          <a:endParaRPr lang="en-IN"/>
        </a:p>
      </dgm:t>
    </dgm:pt>
    <dgm:pt modelId="{7A3F7ADA-D0F1-4556-BDD1-4B94E4D4ADF3}" type="pres">
      <dgm:prSet presAssocID="{1285F2CF-B242-4E66-AF4D-1CFC136D6757}" presName="Name0" presStyleCnt="0">
        <dgm:presLayoutVars>
          <dgm:dir/>
          <dgm:animLvl val="lvl"/>
          <dgm:resizeHandles val="exact"/>
        </dgm:presLayoutVars>
      </dgm:prSet>
      <dgm:spPr/>
    </dgm:pt>
    <dgm:pt modelId="{2A819CEB-6F84-4243-9971-FF015C49CCA3}" type="pres">
      <dgm:prSet presAssocID="{51B83FB3-C10D-4324-925C-7E47E437BBA4}" presName="linNode" presStyleCnt="0"/>
      <dgm:spPr/>
    </dgm:pt>
    <dgm:pt modelId="{6DB83F87-ABF2-4ACE-BE7F-6B26B4FE0749}" type="pres">
      <dgm:prSet presAssocID="{51B83FB3-C10D-4324-925C-7E47E437BBA4}" presName="parentText" presStyleLbl="node1" presStyleIdx="0" presStyleCnt="5">
        <dgm:presLayoutVars>
          <dgm:chMax val="1"/>
          <dgm:bulletEnabled val="1"/>
        </dgm:presLayoutVars>
      </dgm:prSet>
      <dgm:spPr/>
    </dgm:pt>
    <dgm:pt modelId="{363BD155-7513-4676-8500-DDD71489F677}" type="pres">
      <dgm:prSet presAssocID="{51B83FB3-C10D-4324-925C-7E47E437BBA4}" presName="descendantText" presStyleLbl="alignAccFollowNode1" presStyleIdx="0" presStyleCnt="5">
        <dgm:presLayoutVars>
          <dgm:bulletEnabled val="1"/>
        </dgm:presLayoutVars>
      </dgm:prSet>
      <dgm:spPr/>
    </dgm:pt>
    <dgm:pt modelId="{02ABA2AE-1575-4489-A5E1-68D2B514D44D}" type="pres">
      <dgm:prSet presAssocID="{6D8D5A00-4DD2-4DF2-B831-2C3FBA311467}" presName="sp" presStyleCnt="0"/>
      <dgm:spPr/>
    </dgm:pt>
    <dgm:pt modelId="{02383690-6A22-4DD2-B804-89EB3DEC0DEE}" type="pres">
      <dgm:prSet presAssocID="{3B30361E-B8ED-4CD6-A4A8-992B38D040AF}" presName="linNode" presStyleCnt="0"/>
      <dgm:spPr/>
    </dgm:pt>
    <dgm:pt modelId="{BD023A98-9FCB-4DA0-8B28-9DEC27F13B75}" type="pres">
      <dgm:prSet presAssocID="{3B30361E-B8ED-4CD6-A4A8-992B38D040AF}" presName="parentText" presStyleLbl="node1" presStyleIdx="1" presStyleCnt="5">
        <dgm:presLayoutVars>
          <dgm:chMax val="1"/>
          <dgm:bulletEnabled val="1"/>
        </dgm:presLayoutVars>
      </dgm:prSet>
      <dgm:spPr/>
    </dgm:pt>
    <dgm:pt modelId="{6BA90FA9-C9FE-42FB-A8D3-3589666BAF60}" type="pres">
      <dgm:prSet presAssocID="{3B30361E-B8ED-4CD6-A4A8-992B38D040AF}" presName="descendantText" presStyleLbl="alignAccFollowNode1" presStyleIdx="1" presStyleCnt="5">
        <dgm:presLayoutVars>
          <dgm:bulletEnabled val="1"/>
        </dgm:presLayoutVars>
      </dgm:prSet>
      <dgm:spPr/>
    </dgm:pt>
    <dgm:pt modelId="{6C647DEE-47DD-4A60-8497-C7D4D9919A70}" type="pres">
      <dgm:prSet presAssocID="{C15AD1D5-C9C8-40B6-853B-A9ECF683BC9F}" presName="sp" presStyleCnt="0"/>
      <dgm:spPr/>
    </dgm:pt>
    <dgm:pt modelId="{4BDDCF60-C447-4399-8EAE-5E2B1B0E3F84}" type="pres">
      <dgm:prSet presAssocID="{0C2CB4F6-7306-49DC-A669-A3DF9DD7D80B}" presName="linNode" presStyleCnt="0"/>
      <dgm:spPr/>
    </dgm:pt>
    <dgm:pt modelId="{3864F17E-B624-4471-9651-4B00B52C44EA}" type="pres">
      <dgm:prSet presAssocID="{0C2CB4F6-7306-49DC-A669-A3DF9DD7D80B}" presName="parentText" presStyleLbl="node1" presStyleIdx="2" presStyleCnt="5">
        <dgm:presLayoutVars>
          <dgm:chMax val="1"/>
          <dgm:bulletEnabled val="1"/>
        </dgm:presLayoutVars>
      </dgm:prSet>
      <dgm:spPr/>
    </dgm:pt>
    <dgm:pt modelId="{F7CBFF61-FC77-4C80-9E59-3F483A86978B}" type="pres">
      <dgm:prSet presAssocID="{0C2CB4F6-7306-49DC-A669-A3DF9DD7D80B}" presName="descendantText" presStyleLbl="alignAccFollowNode1" presStyleIdx="2" presStyleCnt="5">
        <dgm:presLayoutVars>
          <dgm:bulletEnabled val="1"/>
        </dgm:presLayoutVars>
      </dgm:prSet>
      <dgm:spPr/>
    </dgm:pt>
    <dgm:pt modelId="{345FB9F9-74F4-445A-A87A-724C94632523}" type="pres">
      <dgm:prSet presAssocID="{DD92FE90-0EBB-4E39-BF86-C6373F7437EC}" presName="sp" presStyleCnt="0"/>
      <dgm:spPr/>
    </dgm:pt>
    <dgm:pt modelId="{FF049BC8-5064-41F6-953B-984A347CC0DD}" type="pres">
      <dgm:prSet presAssocID="{9DE87005-8846-4FC7-83D2-352B04CEFF87}" presName="linNode" presStyleCnt="0"/>
      <dgm:spPr/>
    </dgm:pt>
    <dgm:pt modelId="{78BF8211-C4CD-42B9-96CD-1CD6D3F53761}" type="pres">
      <dgm:prSet presAssocID="{9DE87005-8846-4FC7-83D2-352B04CEFF87}" presName="parentText" presStyleLbl="node1" presStyleIdx="3" presStyleCnt="5">
        <dgm:presLayoutVars>
          <dgm:chMax val="1"/>
          <dgm:bulletEnabled val="1"/>
        </dgm:presLayoutVars>
      </dgm:prSet>
      <dgm:spPr/>
    </dgm:pt>
    <dgm:pt modelId="{FA8FE90A-52FD-48D8-A0C1-3971684C5FE1}" type="pres">
      <dgm:prSet presAssocID="{9DE87005-8846-4FC7-83D2-352B04CEFF87}" presName="descendantText" presStyleLbl="alignAccFollowNode1" presStyleIdx="3" presStyleCnt="5">
        <dgm:presLayoutVars>
          <dgm:bulletEnabled val="1"/>
        </dgm:presLayoutVars>
      </dgm:prSet>
      <dgm:spPr/>
    </dgm:pt>
    <dgm:pt modelId="{FBF332D1-70BB-474C-99E2-B68438B4ECA5}" type="pres">
      <dgm:prSet presAssocID="{921672DC-A231-4970-9C24-CB826F95BAFB}" presName="sp" presStyleCnt="0"/>
      <dgm:spPr/>
    </dgm:pt>
    <dgm:pt modelId="{9FD13E34-DF12-4651-9080-2757F3B3489D}" type="pres">
      <dgm:prSet presAssocID="{630841A5-C723-4681-9AEA-7BC99C9E61C3}" presName="linNode" presStyleCnt="0"/>
      <dgm:spPr/>
    </dgm:pt>
    <dgm:pt modelId="{FD4A24BD-CDB9-4424-AC44-0E0AAE53867D}" type="pres">
      <dgm:prSet presAssocID="{630841A5-C723-4681-9AEA-7BC99C9E61C3}" presName="parentText" presStyleLbl="node1" presStyleIdx="4" presStyleCnt="5">
        <dgm:presLayoutVars>
          <dgm:chMax val="1"/>
          <dgm:bulletEnabled val="1"/>
        </dgm:presLayoutVars>
      </dgm:prSet>
      <dgm:spPr/>
    </dgm:pt>
    <dgm:pt modelId="{AB7F3DAE-4856-487C-99AE-4FE8912A99F4}" type="pres">
      <dgm:prSet presAssocID="{630841A5-C723-4681-9AEA-7BC99C9E61C3}" presName="descendantText" presStyleLbl="alignAccFollowNode1" presStyleIdx="4" presStyleCnt="5">
        <dgm:presLayoutVars>
          <dgm:bulletEnabled val="1"/>
        </dgm:presLayoutVars>
      </dgm:prSet>
      <dgm:spPr/>
    </dgm:pt>
  </dgm:ptLst>
  <dgm:cxnLst>
    <dgm:cxn modelId="{22B0F414-E057-4AE7-97C6-1F5DD3F31510}" type="presOf" srcId="{B2173801-8502-48CD-AD32-4A5B5736C8E6}" destId="{F7CBFF61-FC77-4C80-9E59-3F483A86978B}" srcOrd="0" destOrd="1" presId="urn:microsoft.com/office/officeart/2005/8/layout/vList5"/>
    <dgm:cxn modelId="{42E55A30-4562-407B-BC6B-8DB047D7B403}" type="presOf" srcId="{51F968DC-9E1F-497B-9E46-37E3EF0A07F9}" destId="{363BD155-7513-4676-8500-DDD71489F677}" srcOrd="0" destOrd="1" presId="urn:microsoft.com/office/officeart/2005/8/layout/vList5"/>
    <dgm:cxn modelId="{ED6FB833-DC4F-4BC9-AEB7-2D692AC8692B}" srcId="{0C2CB4F6-7306-49DC-A669-A3DF9DD7D80B}" destId="{CC6DDF8E-CC4B-4980-AB9B-4F0718891D77}" srcOrd="0" destOrd="0" parTransId="{09F2200B-66BB-4993-9F0F-0CC022D464A1}" sibTransId="{F4386302-CD74-4FA0-938F-4DE15CCF3E67}"/>
    <dgm:cxn modelId="{0E49803A-9AB4-4C1C-B00C-F7358BAB7841}" type="presOf" srcId="{BF1166F7-47FE-4352-ADCE-6C490422B9E1}" destId="{FA8FE90A-52FD-48D8-A0C1-3971684C5FE1}" srcOrd="0" destOrd="1" presId="urn:microsoft.com/office/officeart/2005/8/layout/vList5"/>
    <dgm:cxn modelId="{BF5CD23C-CDCE-4FF4-B932-DDA06747FFB9}" type="presOf" srcId="{9DE87005-8846-4FC7-83D2-352B04CEFF87}" destId="{78BF8211-C4CD-42B9-96CD-1CD6D3F53761}" srcOrd="0" destOrd="0" presId="urn:microsoft.com/office/officeart/2005/8/layout/vList5"/>
    <dgm:cxn modelId="{43321640-FF00-48A9-99C2-18324B9F590E}" srcId="{1285F2CF-B242-4E66-AF4D-1CFC136D6757}" destId="{0C2CB4F6-7306-49DC-A669-A3DF9DD7D80B}" srcOrd="2" destOrd="0" parTransId="{80E0DFFF-ABFD-4F2A-A591-CB6658251F2F}" sibTransId="{DD92FE90-0EBB-4E39-BF86-C6373F7437EC}"/>
    <dgm:cxn modelId="{C3B81442-6334-499B-814A-65BF66B44B3C}" type="presOf" srcId="{CC6DDF8E-CC4B-4980-AB9B-4F0718891D77}" destId="{F7CBFF61-FC77-4C80-9E59-3F483A86978B}" srcOrd="0" destOrd="0" presId="urn:microsoft.com/office/officeart/2005/8/layout/vList5"/>
    <dgm:cxn modelId="{B2DABC6D-A00A-49C4-8121-949A5A3031A9}" type="presOf" srcId="{1285F2CF-B242-4E66-AF4D-1CFC136D6757}" destId="{7A3F7ADA-D0F1-4556-BDD1-4B94E4D4ADF3}" srcOrd="0" destOrd="0" presId="urn:microsoft.com/office/officeart/2005/8/layout/vList5"/>
    <dgm:cxn modelId="{81EDE771-65DE-4F5C-974A-49AB812335B8}" type="presOf" srcId="{3B30361E-B8ED-4CD6-A4A8-992B38D040AF}" destId="{BD023A98-9FCB-4DA0-8B28-9DEC27F13B75}" srcOrd="0" destOrd="0" presId="urn:microsoft.com/office/officeart/2005/8/layout/vList5"/>
    <dgm:cxn modelId="{5DA0CF55-6C1D-41F4-ABF6-7E1BCD700B97}" srcId="{1285F2CF-B242-4E66-AF4D-1CFC136D6757}" destId="{3B30361E-B8ED-4CD6-A4A8-992B38D040AF}" srcOrd="1" destOrd="0" parTransId="{79CC1E57-FF29-46B0-810D-557EEC768AE8}" sibTransId="{C15AD1D5-C9C8-40B6-853B-A9ECF683BC9F}"/>
    <dgm:cxn modelId="{42420284-4D05-4F93-8817-C5B867FF27A7}" type="presOf" srcId="{19CDE779-FEEB-4D2C-925E-3DD444370608}" destId="{6BA90FA9-C9FE-42FB-A8D3-3589666BAF60}" srcOrd="0" destOrd="0" presId="urn:microsoft.com/office/officeart/2005/8/layout/vList5"/>
    <dgm:cxn modelId="{FC6E5D85-BE09-4798-9497-6960D688CA76}" type="presOf" srcId="{51B83FB3-C10D-4324-925C-7E47E437BBA4}" destId="{6DB83F87-ABF2-4ACE-BE7F-6B26B4FE0749}" srcOrd="0" destOrd="0" presId="urn:microsoft.com/office/officeart/2005/8/layout/vList5"/>
    <dgm:cxn modelId="{0C0D9B8F-4D47-478A-9440-E7E34E608241}" srcId="{3B30361E-B8ED-4CD6-A4A8-992B38D040AF}" destId="{9271B9EB-4702-4A47-A1E5-723CD06F770B}" srcOrd="1" destOrd="0" parTransId="{FAE3D1EC-A6AF-4439-82DA-69B70D6F4DB1}" sibTransId="{04E0C650-916A-43BD-A623-4A6E3DE4871B}"/>
    <dgm:cxn modelId="{29BC31A2-DCB8-46C2-A6F9-E550952AD4F7}" srcId="{0C2CB4F6-7306-49DC-A669-A3DF9DD7D80B}" destId="{B2173801-8502-48CD-AD32-4A5B5736C8E6}" srcOrd="1" destOrd="0" parTransId="{90DD959E-4AAD-4F68-AF9F-AA456D1D1EBD}" sibTransId="{C08D84A9-5FB0-4827-B3BF-829D38A2D35A}"/>
    <dgm:cxn modelId="{9F8296A8-E0F5-47B2-ABF1-3B488B592665}" srcId="{1285F2CF-B242-4E66-AF4D-1CFC136D6757}" destId="{630841A5-C723-4681-9AEA-7BC99C9E61C3}" srcOrd="4" destOrd="0" parTransId="{A74F1095-19E8-4B2A-8987-B862A5C1274A}" sibTransId="{CC38BB21-13A1-4765-AF23-2306D415190D}"/>
    <dgm:cxn modelId="{A1DF82AE-E5B0-4F10-960B-B3F6CB0FCBD5}" srcId="{1285F2CF-B242-4E66-AF4D-1CFC136D6757}" destId="{9DE87005-8846-4FC7-83D2-352B04CEFF87}" srcOrd="3" destOrd="0" parTransId="{A7E99804-6F51-425C-8B53-760CD56F469D}" sibTransId="{921672DC-A231-4970-9C24-CB826F95BAFB}"/>
    <dgm:cxn modelId="{8F1854B5-C140-4BFA-B929-1D179616E023}" type="presOf" srcId="{0C2CB4F6-7306-49DC-A669-A3DF9DD7D80B}" destId="{3864F17E-B624-4471-9651-4B00B52C44EA}" srcOrd="0" destOrd="0" presId="urn:microsoft.com/office/officeart/2005/8/layout/vList5"/>
    <dgm:cxn modelId="{5B836DB9-E3B7-4C23-A756-71D14D22E89E}" srcId="{9DE87005-8846-4FC7-83D2-352B04CEFF87}" destId="{BF1166F7-47FE-4352-ADCE-6C490422B9E1}" srcOrd="1" destOrd="0" parTransId="{E4AF3AC1-9222-429B-A861-8DE2FC2DA80F}" sibTransId="{CB599F27-4917-4DE0-A21F-855A23365590}"/>
    <dgm:cxn modelId="{3886ECC8-BAF6-44CF-8D4F-74BA9C208B9F}" type="presOf" srcId="{9271B9EB-4702-4A47-A1E5-723CD06F770B}" destId="{6BA90FA9-C9FE-42FB-A8D3-3589666BAF60}" srcOrd="0" destOrd="1" presId="urn:microsoft.com/office/officeart/2005/8/layout/vList5"/>
    <dgm:cxn modelId="{899D6FDE-85F6-471C-BCD5-C00A13CCF0C3}" srcId="{1285F2CF-B242-4E66-AF4D-1CFC136D6757}" destId="{51B83FB3-C10D-4324-925C-7E47E437BBA4}" srcOrd="0" destOrd="0" parTransId="{9DC8D5E9-EA30-442D-9DDB-1D4440FB1BAE}" sibTransId="{6D8D5A00-4DD2-4DF2-B831-2C3FBA311467}"/>
    <dgm:cxn modelId="{DF7BA1E3-0A4A-460E-8D44-AEE520205064}" srcId="{51B83FB3-C10D-4324-925C-7E47E437BBA4}" destId="{51F968DC-9E1F-497B-9E46-37E3EF0A07F9}" srcOrd="1" destOrd="0" parTransId="{745B6816-75E2-459B-AA49-F976081B9444}" sibTransId="{2184D013-56A6-4B88-A757-F97262DE302C}"/>
    <dgm:cxn modelId="{7D45F6E9-22CB-4D67-AE18-CC52DF0C7608}" srcId="{51B83FB3-C10D-4324-925C-7E47E437BBA4}" destId="{830405F0-834E-4295-8C60-3ECC17F87A15}" srcOrd="0" destOrd="0" parTransId="{9B11396D-9FA2-43F0-BB4B-B6A586C2F9D1}" sibTransId="{AD271607-B8CD-497D-816E-B8731BA2EDCE}"/>
    <dgm:cxn modelId="{65F887F1-8839-423A-824D-429D7E700B7D}" type="presOf" srcId="{630841A5-C723-4681-9AEA-7BC99C9E61C3}" destId="{FD4A24BD-CDB9-4424-AC44-0E0AAE53867D}" srcOrd="0" destOrd="0" presId="urn:microsoft.com/office/officeart/2005/8/layout/vList5"/>
    <dgm:cxn modelId="{46F9F7F3-2001-40FD-9A91-4F0313B318E9}" type="presOf" srcId="{7EB1FDC9-034A-4C0A-80CD-C3BDA8E14649}" destId="{FA8FE90A-52FD-48D8-A0C1-3971684C5FE1}" srcOrd="0" destOrd="0" presId="urn:microsoft.com/office/officeart/2005/8/layout/vList5"/>
    <dgm:cxn modelId="{330E43F4-855C-4EB0-8286-AB0727B8806E}" type="presOf" srcId="{830405F0-834E-4295-8C60-3ECC17F87A15}" destId="{363BD155-7513-4676-8500-DDD71489F677}" srcOrd="0" destOrd="0" presId="urn:microsoft.com/office/officeart/2005/8/layout/vList5"/>
    <dgm:cxn modelId="{F91825F5-6F49-4B88-82E6-D34BECF880C2}" srcId="{3B30361E-B8ED-4CD6-A4A8-992B38D040AF}" destId="{19CDE779-FEEB-4D2C-925E-3DD444370608}" srcOrd="0" destOrd="0" parTransId="{308562E1-3085-4101-BA03-26183A76011B}" sibTransId="{33A185F3-D9D9-43AC-B634-08910CB1C39D}"/>
    <dgm:cxn modelId="{7BA196F6-04CE-4A7A-9E0D-19CA446B07BF}" srcId="{9DE87005-8846-4FC7-83D2-352B04CEFF87}" destId="{7EB1FDC9-034A-4C0A-80CD-C3BDA8E14649}" srcOrd="0" destOrd="0" parTransId="{C1578589-A3A0-4522-952E-B0033A31FDE6}" sibTransId="{3793EA8F-C704-4F42-9786-62179A65578C}"/>
    <dgm:cxn modelId="{332A8AFE-94C1-42A2-AD00-C557904D6A69}" type="presOf" srcId="{3CF3E59A-B773-454F-899B-44AA87CB637A}" destId="{AB7F3DAE-4856-487C-99AE-4FE8912A99F4}" srcOrd="0" destOrd="0" presId="urn:microsoft.com/office/officeart/2005/8/layout/vList5"/>
    <dgm:cxn modelId="{F69897FF-A74B-4493-8AFD-46B2BC60FDF0}" srcId="{630841A5-C723-4681-9AEA-7BC99C9E61C3}" destId="{3CF3E59A-B773-454F-899B-44AA87CB637A}" srcOrd="0" destOrd="0" parTransId="{6B62604B-9F93-4449-AD84-E1D989DFCF98}" sibTransId="{0B1E283A-1570-4AAF-8059-6BAEF7D4533A}"/>
    <dgm:cxn modelId="{5E32CBC6-9A78-4DFA-B482-7EA5F6F31BD5}" type="presParOf" srcId="{7A3F7ADA-D0F1-4556-BDD1-4B94E4D4ADF3}" destId="{2A819CEB-6F84-4243-9971-FF015C49CCA3}" srcOrd="0" destOrd="0" presId="urn:microsoft.com/office/officeart/2005/8/layout/vList5"/>
    <dgm:cxn modelId="{CD2D917A-1631-4DA0-8A3C-079BFDFC531B}" type="presParOf" srcId="{2A819CEB-6F84-4243-9971-FF015C49CCA3}" destId="{6DB83F87-ABF2-4ACE-BE7F-6B26B4FE0749}" srcOrd="0" destOrd="0" presId="urn:microsoft.com/office/officeart/2005/8/layout/vList5"/>
    <dgm:cxn modelId="{F0C0E0FE-0799-4E98-9A93-70A685DEBDDE}" type="presParOf" srcId="{2A819CEB-6F84-4243-9971-FF015C49CCA3}" destId="{363BD155-7513-4676-8500-DDD71489F677}" srcOrd="1" destOrd="0" presId="urn:microsoft.com/office/officeart/2005/8/layout/vList5"/>
    <dgm:cxn modelId="{CA148DA4-2D60-44FA-A814-69D87145C7AD}" type="presParOf" srcId="{7A3F7ADA-D0F1-4556-BDD1-4B94E4D4ADF3}" destId="{02ABA2AE-1575-4489-A5E1-68D2B514D44D}" srcOrd="1" destOrd="0" presId="urn:microsoft.com/office/officeart/2005/8/layout/vList5"/>
    <dgm:cxn modelId="{B35ED85C-EE28-49A1-A614-9EE76708DD83}" type="presParOf" srcId="{7A3F7ADA-D0F1-4556-BDD1-4B94E4D4ADF3}" destId="{02383690-6A22-4DD2-B804-89EB3DEC0DEE}" srcOrd="2" destOrd="0" presId="urn:microsoft.com/office/officeart/2005/8/layout/vList5"/>
    <dgm:cxn modelId="{FD4CEA58-CEA9-47D6-BC4D-04533096B29C}" type="presParOf" srcId="{02383690-6A22-4DD2-B804-89EB3DEC0DEE}" destId="{BD023A98-9FCB-4DA0-8B28-9DEC27F13B75}" srcOrd="0" destOrd="0" presId="urn:microsoft.com/office/officeart/2005/8/layout/vList5"/>
    <dgm:cxn modelId="{BE45AC85-B9C4-4482-BF4D-370AF0A74497}" type="presParOf" srcId="{02383690-6A22-4DD2-B804-89EB3DEC0DEE}" destId="{6BA90FA9-C9FE-42FB-A8D3-3589666BAF60}" srcOrd="1" destOrd="0" presId="urn:microsoft.com/office/officeart/2005/8/layout/vList5"/>
    <dgm:cxn modelId="{B5D63AC1-DA8E-4C91-938F-75FB2A2A8ED8}" type="presParOf" srcId="{7A3F7ADA-D0F1-4556-BDD1-4B94E4D4ADF3}" destId="{6C647DEE-47DD-4A60-8497-C7D4D9919A70}" srcOrd="3" destOrd="0" presId="urn:microsoft.com/office/officeart/2005/8/layout/vList5"/>
    <dgm:cxn modelId="{F88291BC-A1EB-4C41-BFEF-56AB973ED764}" type="presParOf" srcId="{7A3F7ADA-D0F1-4556-BDD1-4B94E4D4ADF3}" destId="{4BDDCF60-C447-4399-8EAE-5E2B1B0E3F84}" srcOrd="4" destOrd="0" presId="urn:microsoft.com/office/officeart/2005/8/layout/vList5"/>
    <dgm:cxn modelId="{0F937563-E865-4209-8188-B12ED681F6CD}" type="presParOf" srcId="{4BDDCF60-C447-4399-8EAE-5E2B1B0E3F84}" destId="{3864F17E-B624-4471-9651-4B00B52C44EA}" srcOrd="0" destOrd="0" presId="urn:microsoft.com/office/officeart/2005/8/layout/vList5"/>
    <dgm:cxn modelId="{541CC12E-E751-4E63-B0DA-257B938201E5}" type="presParOf" srcId="{4BDDCF60-C447-4399-8EAE-5E2B1B0E3F84}" destId="{F7CBFF61-FC77-4C80-9E59-3F483A86978B}" srcOrd="1" destOrd="0" presId="urn:microsoft.com/office/officeart/2005/8/layout/vList5"/>
    <dgm:cxn modelId="{E76C2545-24A4-467C-995C-874EEDD425C3}" type="presParOf" srcId="{7A3F7ADA-D0F1-4556-BDD1-4B94E4D4ADF3}" destId="{345FB9F9-74F4-445A-A87A-724C94632523}" srcOrd="5" destOrd="0" presId="urn:microsoft.com/office/officeart/2005/8/layout/vList5"/>
    <dgm:cxn modelId="{1BF0844D-FF50-4EE1-BA34-38A446068DBA}" type="presParOf" srcId="{7A3F7ADA-D0F1-4556-BDD1-4B94E4D4ADF3}" destId="{FF049BC8-5064-41F6-953B-984A347CC0DD}" srcOrd="6" destOrd="0" presId="urn:microsoft.com/office/officeart/2005/8/layout/vList5"/>
    <dgm:cxn modelId="{139998E0-CFAA-40DA-9CF9-0627E3DB3C6F}" type="presParOf" srcId="{FF049BC8-5064-41F6-953B-984A347CC0DD}" destId="{78BF8211-C4CD-42B9-96CD-1CD6D3F53761}" srcOrd="0" destOrd="0" presId="urn:microsoft.com/office/officeart/2005/8/layout/vList5"/>
    <dgm:cxn modelId="{44B0EA3D-2094-463D-A9A8-D10F6FE50633}" type="presParOf" srcId="{FF049BC8-5064-41F6-953B-984A347CC0DD}" destId="{FA8FE90A-52FD-48D8-A0C1-3971684C5FE1}" srcOrd="1" destOrd="0" presId="urn:microsoft.com/office/officeart/2005/8/layout/vList5"/>
    <dgm:cxn modelId="{31A0F006-F786-4922-AD18-401FD255B218}" type="presParOf" srcId="{7A3F7ADA-D0F1-4556-BDD1-4B94E4D4ADF3}" destId="{FBF332D1-70BB-474C-99E2-B68438B4ECA5}" srcOrd="7" destOrd="0" presId="urn:microsoft.com/office/officeart/2005/8/layout/vList5"/>
    <dgm:cxn modelId="{4DBB8387-B85A-4107-9329-BD83E61DA71B}" type="presParOf" srcId="{7A3F7ADA-D0F1-4556-BDD1-4B94E4D4ADF3}" destId="{9FD13E34-DF12-4651-9080-2757F3B3489D}" srcOrd="8" destOrd="0" presId="urn:microsoft.com/office/officeart/2005/8/layout/vList5"/>
    <dgm:cxn modelId="{661A66B0-CBB0-4811-B274-86864D856049}" type="presParOf" srcId="{9FD13E34-DF12-4651-9080-2757F3B3489D}" destId="{FD4A24BD-CDB9-4424-AC44-0E0AAE53867D}" srcOrd="0" destOrd="0" presId="urn:microsoft.com/office/officeart/2005/8/layout/vList5"/>
    <dgm:cxn modelId="{033F2391-FBB8-4703-BFFF-F8AD5AD99BAF}" type="presParOf" srcId="{9FD13E34-DF12-4651-9080-2757F3B3489D}" destId="{AB7F3DAE-4856-487C-99AE-4FE8912A99F4}"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F778D87-2988-4F04-9CF9-8E79580DC86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IN"/>
        </a:p>
      </dgm:t>
    </dgm:pt>
    <dgm:pt modelId="{169E1792-0C51-43AB-BE7C-D64744386341}">
      <dgm:prSet/>
      <dgm:spPr/>
      <dgm:t>
        <a:bodyPr/>
        <a:lstStyle/>
        <a:p>
          <a:r>
            <a:rPr lang="en-US" b="1"/>
            <a:t>Data Collection</a:t>
          </a:r>
          <a:r>
            <a:rPr lang="en-US"/>
            <a:t> </a:t>
          </a:r>
          <a:endParaRPr lang="en-IN"/>
        </a:p>
      </dgm:t>
    </dgm:pt>
    <dgm:pt modelId="{78A2DF03-CECA-47B7-9F4D-DF9467B6557E}" type="parTrans" cxnId="{9A472E1E-3886-4489-A5D9-BEE6659AC042}">
      <dgm:prSet/>
      <dgm:spPr/>
      <dgm:t>
        <a:bodyPr/>
        <a:lstStyle/>
        <a:p>
          <a:endParaRPr lang="en-IN"/>
        </a:p>
      </dgm:t>
    </dgm:pt>
    <dgm:pt modelId="{16D4F6CF-BF09-436A-B5B5-AF43CD90F213}" type="sibTrans" cxnId="{9A472E1E-3886-4489-A5D9-BEE6659AC042}">
      <dgm:prSet/>
      <dgm:spPr/>
      <dgm:t>
        <a:bodyPr/>
        <a:lstStyle/>
        <a:p>
          <a:endParaRPr lang="en-IN"/>
        </a:p>
      </dgm:t>
    </dgm:pt>
    <dgm:pt modelId="{5378547D-08C8-48CB-A39E-E07CEDC88BC2}">
      <dgm:prSet/>
      <dgm:spPr/>
      <dgm:t>
        <a:bodyPr/>
        <a:lstStyle/>
        <a:p>
          <a:r>
            <a:rPr lang="en-US"/>
            <a:t>Use of Electronic Health Record (EHR) dataset </a:t>
          </a:r>
          <a:endParaRPr lang="en-IN"/>
        </a:p>
      </dgm:t>
    </dgm:pt>
    <dgm:pt modelId="{A04B9E0B-B5FC-442E-8B91-EF1C909ECA95}" type="parTrans" cxnId="{AFDE6362-2E0E-4763-AC85-F08CF44CA2B8}">
      <dgm:prSet/>
      <dgm:spPr/>
      <dgm:t>
        <a:bodyPr/>
        <a:lstStyle/>
        <a:p>
          <a:endParaRPr lang="en-IN"/>
        </a:p>
      </dgm:t>
    </dgm:pt>
    <dgm:pt modelId="{E184E222-EE64-40FF-90FD-95D1D784EA9C}" type="sibTrans" cxnId="{AFDE6362-2E0E-4763-AC85-F08CF44CA2B8}">
      <dgm:prSet/>
      <dgm:spPr/>
      <dgm:t>
        <a:bodyPr/>
        <a:lstStyle/>
        <a:p>
          <a:endParaRPr lang="en-IN"/>
        </a:p>
      </dgm:t>
    </dgm:pt>
    <dgm:pt modelId="{26D5D74E-7099-4A06-ACCF-8E55BE8ECB41}">
      <dgm:prSet/>
      <dgm:spPr/>
      <dgm:t>
        <a:bodyPr/>
        <a:lstStyle/>
        <a:p>
          <a:r>
            <a:rPr lang="en-US"/>
            <a:t>Includes patient demographics, medical history, and treatments </a:t>
          </a:r>
          <a:endParaRPr lang="en-IN"/>
        </a:p>
      </dgm:t>
    </dgm:pt>
    <dgm:pt modelId="{1339B6B2-3F34-40FE-B153-03DA1AE7A072}" type="parTrans" cxnId="{DFBFA9E6-1D0D-4469-A327-4DBCF8E4D506}">
      <dgm:prSet/>
      <dgm:spPr/>
      <dgm:t>
        <a:bodyPr/>
        <a:lstStyle/>
        <a:p>
          <a:endParaRPr lang="en-IN"/>
        </a:p>
      </dgm:t>
    </dgm:pt>
    <dgm:pt modelId="{EB9E50DD-86E9-4AFB-A49C-9DFC3AE2711F}" type="sibTrans" cxnId="{DFBFA9E6-1D0D-4469-A327-4DBCF8E4D506}">
      <dgm:prSet/>
      <dgm:spPr/>
      <dgm:t>
        <a:bodyPr/>
        <a:lstStyle/>
        <a:p>
          <a:endParaRPr lang="en-IN"/>
        </a:p>
      </dgm:t>
    </dgm:pt>
    <dgm:pt modelId="{76412B26-23FB-432D-BA05-6A97958B676E}">
      <dgm:prSet/>
      <dgm:spPr/>
      <dgm:t>
        <a:bodyPr/>
        <a:lstStyle/>
        <a:p>
          <a:r>
            <a:rPr lang="en-US" b="1"/>
            <a:t>Data Preprocessing</a:t>
          </a:r>
          <a:r>
            <a:rPr lang="en-US"/>
            <a:t> </a:t>
          </a:r>
          <a:endParaRPr lang="en-IN"/>
        </a:p>
      </dgm:t>
    </dgm:pt>
    <dgm:pt modelId="{B975ABC8-A48A-4AD4-B724-F71B71C865BC}" type="parTrans" cxnId="{0A385E2A-8713-4B2F-BBE9-29D060DD479D}">
      <dgm:prSet/>
      <dgm:spPr/>
      <dgm:t>
        <a:bodyPr/>
        <a:lstStyle/>
        <a:p>
          <a:endParaRPr lang="en-IN"/>
        </a:p>
      </dgm:t>
    </dgm:pt>
    <dgm:pt modelId="{34A6B5BC-79BF-4741-A973-50333FFA6392}" type="sibTrans" cxnId="{0A385E2A-8713-4B2F-BBE9-29D060DD479D}">
      <dgm:prSet/>
      <dgm:spPr/>
      <dgm:t>
        <a:bodyPr/>
        <a:lstStyle/>
        <a:p>
          <a:endParaRPr lang="en-IN"/>
        </a:p>
      </dgm:t>
    </dgm:pt>
    <dgm:pt modelId="{45B4CE0D-6977-4153-9B91-80C86585699C}">
      <dgm:prSet/>
      <dgm:spPr/>
      <dgm:t>
        <a:bodyPr/>
        <a:lstStyle/>
        <a:p>
          <a:r>
            <a:rPr lang="en-US"/>
            <a:t>Data cleaning (handling missing and inconsistent values) </a:t>
          </a:r>
          <a:endParaRPr lang="en-IN"/>
        </a:p>
      </dgm:t>
    </dgm:pt>
    <dgm:pt modelId="{D00D43E4-078A-4B74-8729-74156D72EE26}" type="parTrans" cxnId="{7B803BC4-0D85-48FA-9790-40477594FE6A}">
      <dgm:prSet/>
      <dgm:spPr/>
      <dgm:t>
        <a:bodyPr/>
        <a:lstStyle/>
        <a:p>
          <a:endParaRPr lang="en-IN"/>
        </a:p>
      </dgm:t>
    </dgm:pt>
    <dgm:pt modelId="{69058B9D-D0E5-4334-84DA-08AEF7B26C2E}" type="sibTrans" cxnId="{7B803BC4-0D85-48FA-9790-40477594FE6A}">
      <dgm:prSet/>
      <dgm:spPr/>
      <dgm:t>
        <a:bodyPr/>
        <a:lstStyle/>
        <a:p>
          <a:endParaRPr lang="en-IN"/>
        </a:p>
      </dgm:t>
    </dgm:pt>
    <dgm:pt modelId="{BCB100CD-C94A-4F37-BD11-F8E9C2380A16}">
      <dgm:prSet/>
      <dgm:spPr/>
      <dgm:t>
        <a:bodyPr/>
        <a:lstStyle/>
        <a:p>
          <a:r>
            <a:rPr lang="en-US"/>
            <a:t>Encoding categorical variables into numerical format </a:t>
          </a:r>
          <a:endParaRPr lang="en-IN"/>
        </a:p>
      </dgm:t>
    </dgm:pt>
    <dgm:pt modelId="{C43C8D64-42DA-4DB0-9B61-F3615C8CCCB4}" type="parTrans" cxnId="{B412075C-0152-4E95-B933-0604F7ACD0BA}">
      <dgm:prSet/>
      <dgm:spPr/>
      <dgm:t>
        <a:bodyPr/>
        <a:lstStyle/>
        <a:p>
          <a:endParaRPr lang="en-IN"/>
        </a:p>
      </dgm:t>
    </dgm:pt>
    <dgm:pt modelId="{A76C1389-B4C3-4CC8-9E35-1492EF558E01}" type="sibTrans" cxnId="{B412075C-0152-4E95-B933-0604F7ACD0BA}">
      <dgm:prSet/>
      <dgm:spPr/>
      <dgm:t>
        <a:bodyPr/>
        <a:lstStyle/>
        <a:p>
          <a:endParaRPr lang="en-IN"/>
        </a:p>
      </dgm:t>
    </dgm:pt>
    <dgm:pt modelId="{B63C21F6-D28F-4422-A2BF-92247079426E}">
      <dgm:prSet/>
      <dgm:spPr/>
      <dgm:t>
        <a:bodyPr/>
        <a:lstStyle/>
        <a:p>
          <a:r>
            <a:rPr lang="en-US" b="1"/>
            <a:t>Feature Engineering</a:t>
          </a:r>
          <a:r>
            <a:rPr lang="en-US"/>
            <a:t> </a:t>
          </a:r>
          <a:endParaRPr lang="en-IN"/>
        </a:p>
      </dgm:t>
    </dgm:pt>
    <dgm:pt modelId="{372C8A6D-278F-4BAA-A328-B4B7511D4617}" type="parTrans" cxnId="{45EA5A5F-E417-4665-A655-98444AADC12B}">
      <dgm:prSet/>
      <dgm:spPr/>
      <dgm:t>
        <a:bodyPr/>
        <a:lstStyle/>
        <a:p>
          <a:endParaRPr lang="en-IN"/>
        </a:p>
      </dgm:t>
    </dgm:pt>
    <dgm:pt modelId="{E57A39A8-2888-4DE5-A3A2-E0DB7740E0B9}" type="sibTrans" cxnId="{45EA5A5F-E417-4665-A655-98444AADC12B}">
      <dgm:prSet/>
      <dgm:spPr/>
      <dgm:t>
        <a:bodyPr/>
        <a:lstStyle/>
        <a:p>
          <a:endParaRPr lang="en-IN"/>
        </a:p>
      </dgm:t>
    </dgm:pt>
    <dgm:pt modelId="{D8424CDE-BBBE-4296-A325-B236550A2C33}">
      <dgm:prSet/>
      <dgm:spPr/>
      <dgm:t>
        <a:bodyPr/>
        <a:lstStyle/>
        <a:p>
          <a:r>
            <a:rPr lang="en-US"/>
            <a:t>Selection of relevant clinical features </a:t>
          </a:r>
          <a:endParaRPr lang="en-IN"/>
        </a:p>
      </dgm:t>
    </dgm:pt>
    <dgm:pt modelId="{38E200BF-D718-4F5C-99DE-D6C83F65CBA2}" type="parTrans" cxnId="{C1CB177D-1888-4220-A863-1875D4A7E33F}">
      <dgm:prSet/>
      <dgm:spPr/>
      <dgm:t>
        <a:bodyPr/>
        <a:lstStyle/>
        <a:p>
          <a:endParaRPr lang="en-IN"/>
        </a:p>
      </dgm:t>
    </dgm:pt>
    <dgm:pt modelId="{24189D46-B052-4593-B4AB-EA106E22C032}" type="sibTrans" cxnId="{C1CB177D-1888-4220-A863-1875D4A7E33F}">
      <dgm:prSet/>
      <dgm:spPr/>
      <dgm:t>
        <a:bodyPr/>
        <a:lstStyle/>
        <a:p>
          <a:endParaRPr lang="en-IN"/>
        </a:p>
      </dgm:t>
    </dgm:pt>
    <dgm:pt modelId="{2A919198-36E7-49A1-8E5B-2DDFB0FAE179}">
      <dgm:prSet/>
      <dgm:spPr/>
      <dgm:t>
        <a:bodyPr/>
        <a:lstStyle/>
        <a:p>
          <a:r>
            <a:rPr lang="en-US"/>
            <a:t>Improves model accuracy and interpretability </a:t>
          </a:r>
          <a:endParaRPr lang="en-IN"/>
        </a:p>
      </dgm:t>
    </dgm:pt>
    <dgm:pt modelId="{D39ED09B-117F-4018-99B4-C236584B8B7D}" type="parTrans" cxnId="{226F8420-F848-49B6-951D-E0C86F6A0561}">
      <dgm:prSet/>
      <dgm:spPr/>
      <dgm:t>
        <a:bodyPr/>
        <a:lstStyle/>
        <a:p>
          <a:endParaRPr lang="en-IN"/>
        </a:p>
      </dgm:t>
    </dgm:pt>
    <dgm:pt modelId="{579BA752-1555-4B76-858E-13F81BB36FD8}" type="sibTrans" cxnId="{226F8420-F848-49B6-951D-E0C86F6A0561}">
      <dgm:prSet/>
      <dgm:spPr/>
      <dgm:t>
        <a:bodyPr/>
        <a:lstStyle/>
        <a:p>
          <a:endParaRPr lang="en-IN"/>
        </a:p>
      </dgm:t>
    </dgm:pt>
    <dgm:pt modelId="{52ADDA4B-92A2-4D0E-9000-46AFFBE5D1E9}">
      <dgm:prSet/>
      <dgm:spPr/>
      <dgm:t>
        <a:bodyPr/>
        <a:lstStyle/>
        <a:p>
          <a:r>
            <a:rPr lang="en-US" b="1"/>
            <a:t>Data Splitting</a:t>
          </a:r>
          <a:r>
            <a:rPr lang="en-US"/>
            <a:t> </a:t>
          </a:r>
          <a:endParaRPr lang="en-IN"/>
        </a:p>
      </dgm:t>
    </dgm:pt>
    <dgm:pt modelId="{01B3A200-5617-48FD-A508-BC0C1FABC513}" type="parTrans" cxnId="{17D33ACB-E6CD-4F7C-B6E8-CDD1CC0D4D96}">
      <dgm:prSet/>
      <dgm:spPr/>
      <dgm:t>
        <a:bodyPr/>
        <a:lstStyle/>
        <a:p>
          <a:endParaRPr lang="en-IN"/>
        </a:p>
      </dgm:t>
    </dgm:pt>
    <dgm:pt modelId="{2E335209-842C-45ED-8CA8-7E13B3A570D7}" type="sibTrans" cxnId="{17D33ACB-E6CD-4F7C-B6E8-CDD1CC0D4D96}">
      <dgm:prSet/>
      <dgm:spPr/>
      <dgm:t>
        <a:bodyPr/>
        <a:lstStyle/>
        <a:p>
          <a:endParaRPr lang="en-IN"/>
        </a:p>
      </dgm:t>
    </dgm:pt>
    <dgm:pt modelId="{2CB1ABE3-21B7-4ABB-BD8A-F852A16682B9}">
      <dgm:prSet/>
      <dgm:spPr/>
      <dgm:t>
        <a:bodyPr/>
        <a:lstStyle/>
        <a:p>
          <a:r>
            <a:rPr lang="en-US"/>
            <a:t>Training set for model learning </a:t>
          </a:r>
          <a:endParaRPr lang="en-IN"/>
        </a:p>
      </dgm:t>
    </dgm:pt>
    <dgm:pt modelId="{CC9D6DAB-F08D-4441-AE0F-8EF9076AC034}" type="parTrans" cxnId="{399465DB-A023-4692-B8A9-C5AE52D918DB}">
      <dgm:prSet/>
      <dgm:spPr/>
      <dgm:t>
        <a:bodyPr/>
        <a:lstStyle/>
        <a:p>
          <a:endParaRPr lang="en-IN"/>
        </a:p>
      </dgm:t>
    </dgm:pt>
    <dgm:pt modelId="{F8EC6956-96AA-4F0E-A58F-16A716AACE0F}" type="sibTrans" cxnId="{399465DB-A023-4692-B8A9-C5AE52D918DB}">
      <dgm:prSet/>
      <dgm:spPr/>
      <dgm:t>
        <a:bodyPr/>
        <a:lstStyle/>
        <a:p>
          <a:endParaRPr lang="en-IN"/>
        </a:p>
      </dgm:t>
    </dgm:pt>
    <dgm:pt modelId="{43621668-5C65-4A2A-9EB9-5ECEF39BA98C}">
      <dgm:prSet/>
      <dgm:spPr/>
      <dgm:t>
        <a:bodyPr/>
        <a:lstStyle/>
        <a:p>
          <a:r>
            <a:rPr lang="en-US"/>
            <a:t>Testing set for performance evaluation </a:t>
          </a:r>
          <a:endParaRPr lang="en-IN"/>
        </a:p>
      </dgm:t>
    </dgm:pt>
    <dgm:pt modelId="{C9D7CCB8-9EB9-490A-A8EE-8FE186673A8C}" type="parTrans" cxnId="{7F0CE336-56FF-492A-94C4-8CAEDC1672A2}">
      <dgm:prSet/>
      <dgm:spPr/>
      <dgm:t>
        <a:bodyPr/>
        <a:lstStyle/>
        <a:p>
          <a:endParaRPr lang="en-IN"/>
        </a:p>
      </dgm:t>
    </dgm:pt>
    <dgm:pt modelId="{B52793DC-84F5-450B-B02A-A717FDE2B701}" type="sibTrans" cxnId="{7F0CE336-56FF-492A-94C4-8CAEDC1672A2}">
      <dgm:prSet/>
      <dgm:spPr/>
      <dgm:t>
        <a:bodyPr/>
        <a:lstStyle/>
        <a:p>
          <a:endParaRPr lang="en-IN"/>
        </a:p>
      </dgm:t>
    </dgm:pt>
    <dgm:pt modelId="{BC6B7684-D977-4541-800B-12C8E6CCC358}">
      <dgm:prSet/>
      <dgm:spPr/>
      <dgm:t>
        <a:bodyPr/>
        <a:lstStyle/>
        <a:p>
          <a:r>
            <a:rPr lang="en-US" b="1"/>
            <a:t>Machine Learning Pipeline</a:t>
          </a:r>
          <a:r>
            <a:rPr lang="en-US"/>
            <a:t> </a:t>
          </a:r>
          <a:endParaRPr lang="en-IN"/>
        </a:p>
      </dgm:t>
    </dgm:pt>
    <dgm:pt modelId="{325BB988-4C4D-4602-BFDA-348E977B4C60}" type="parTrans" cxnId="{DED8B3AD-45A6-4069-8353-4FC27175525A}">
      <dgm:prSet/>
      <dgm:spPr/>
      <dgm:t>
        <a:bodyPr/>
        <a:lstStyle/>
        <a:p>
          <a:endParaRPr lang="en-IN"/>
        </a:p>
      </dgm:t>
    </dgm:pt>
    <dgm:pt modelId="{80D661B2-7564-428C-B0D9-BFBC70C84B4B}" type="sibTrans" cxnId="{DED8B3AD-45A6-4069-8353-4FC27175525A}">
      <dgm:prSet/>
      <dgm:spPr/>
      <dgm:t>
        <a:bodyPr/>
        <a:lstStyle/>
        <a:p>
          <a:endParaRPr lang="en-IN"/>
        </a:p>
      </dgm:t>
    </dgm:pt>
    <dgm:pt modelId="{B2082DD0-00C9-4E4C-AAE7-4D826479BA22}">
      <dgm:prSet/>
      <dgm:spPr/>
      <dgm:t>
        <a:bodyPr/>
        <a:lstStyle/>
        <a:p>
          <a:r>
            <a:rPr lang="en-US"/>
            <a:t>Structured workflow from data preparation to model evaluation </a:t>
          </a:r>
          <a:endParaRPr lang="en-IN"/>
        </a:p>
      </dgm:t>
    </dgm:pt>
    <dgm:pt modelId="{CA98E8F9-4878-4E93-AAEA-4C8ECCB786D4}" type="parTrans" cxnId="{52C699AF-741B-48AC-9572-89893CF20D14}">
      <dgm:prSet/>
      <dgm:spPr/>
      <dgm:t>
        <a:bodyPr/>
        <a:lstStyle/>
        <a:p>
          <a:endParaRPr lang="en-IN"/>
        </a:p>
      </dgm:t>
    </dgm:pt>
    <dgm:pt modelId="{B09EA442-8265-4C6F-922A-7A6B6ACD3E51}" type="sibTrans" cxnId="{52C699AF-741B-48AC-9572-89893CF20D14}">
      <dgm:prSet/>
      <dgm:spPr/>
      <dgm:t>
        <a:bodyPr/>
        <a:lstStyle/>
        <a:p>
          <a:endParaRPr lang="en-IN"/>
        </a:p>
      </dgm:t>
    </dgm:pt>
    <dgm:pt modelId="{A5760C89-C523-4B6C-ACE7-B47E975C0864}">
      <dgm:prSet/>
      <dgm:spPr/>
      <dgm:t>
        <a:bodyPr/>
        <a:lstStyle/>
        <a:p>
          <a:r>
            <a:rPr lang="en-US"/>
            <a:t>Ensures reliability and generalisation of results </a:t>
          </a:r>
          <a:endParaRPr lang="en-IN"/>
        </a:p>
      </dgm:t>
    </dgm:pt>
    <dgm:pt modelId="{95987DFE-1372-4292-AACD-265D6EC65798}" type="parTrans" cxnId="{3E3431C4-C30D-458F-87B9-93A63D776DEA}">
      <dgm:prSet/>
      <dgm:spPr/>
      <dgm:t>
        <a:bodyPr/>
        <a:lstStyle/>
        <a:p>
          <a:endParaRPr lang="en-IN"/>
        </a:p>
      </dgm:t>
    </dgm:pt>
    <dgm:pt modelId="{35F81BDE-C39E-428D-BB7C-5028E918C46C}" type="sibTrans" cxnId="{3E3431C4-C30D-458F-87B9-93A63D776DEA}">
      <dgm:prSet/>
      <dgm:spPr/>
      <dgm:t>
        <a:bodyPr/>
        <a:lstStyle/>
        <a:p>
          <a:endParaRPr lang="en-IN"/>
        </a:p>
      </dgm:t>
    </dgm:pt>
    <dgm:pt modelId="{8E38FA99-D548-48D5-9064-7BE22B56FFA0}" type="pres">
      <dgm:prSet presAssocID="{0F778D87-2988-4F04-9CF9-8E79580DC863}" presName="linear" presStyleCnt="0">
        <dgm:presLayoutVars>
          <dgm:animLvl val="lvl"/>
          <dgm:resizeHandles val="exact"/>
        </dgm:presLayoutVars>
      </dgm:prSet>
      <dgm:spPr/>
    </dgm:pt>
    <dgm:pt modelId="{63275A62-57C4-452B-83F7-7CB93235C14B}" type="pres">
      <dgm:prSet presAssocID="{169E1792-0C51-43AB-BE7C-D64744386341}" presName="parentText" presStyleLbl="node1" presStyleIdx="0" presStyleCnt="5">
        <dgm:presLayoutVars>
          <dgm:chMax val="0"/>
          <dgm:bulletEnabled val="1"/>
        </dgm:presLayoutVars>
      </dgm:prSet>
      <dgm:spPr/>
    </dgm:pt>
    <dgm:pt modelId="{2614200F-C779-45C7-AEA2-462A7D992ECB}" type="pres">
      <dgm:prSet presAssocID="{169E1792-0C51-43AB-BE7C-D64744386341}" presName="childText" presStyleLbl="revTx" presStyleIdx="0" presStyleCnt="5">
        <dgm:presLayoutVars>
          <dgm:bulletEnabled val="1"/>
        </dgm:presLayoutVars>
      </dgm:prSet>
      <dgm:spPr/>
    </dgm:pt>
    <dgm:pt modelId="{DD754653-4C82-4FA6-84B6-98AA0D90E7E4}" type="pres">
      <dgm:prSet presAssocID="{76412B26-23FB-432D-BA05-6A97958B676E}" presName="parentText" presStyleLbl="node1" presStyleIdx="1" presStyleCnt="5">
        <dgm:presLayoutVars>
          <dgm:chMax val="0"/>
          <dgm:bulletEnabled val="1"/>
        </dgm:presLayoutVars>
      </dgm:prSet>
      <dgm:spPr/>
    </dgm:pt>
    <dgm:pt modelId="{0001BC1F-BA35-472C-9F32-E65FA51CEE0B}" type="pres">
      <dgm:prSet presAssocID="{76412B26-23FB-432D-BA05-6A97958B676E}" presName="childText" presStyleLbl="revTx" presStyleIdx="1" presStyleCnt="5">
        <dgm:presLayoutVars>
          <dgm:bulletEnabled val="1"/>
        </dgm:presLayoutVars>
      </dgm:prSet>
      <dgm:spPr/>
    </dgm:pt>
    <dgm:pt modelId="{FD5CB66A-DD71-40FA-8735-BD6A5EA161CC}" type="pres">
      <dgm:prSet presAssocID="{B63C21F6-D28F-4422-A2BF-92247079426E}" presName="parentText" presStyleLbl="node1" presStyleIdx="2" presStyleCnt="5">
        <dgm:presLayoutVars>
          <dgm:chMax val="0"/>
          <dgm:bulletEnabled val="1"/>
        </dgm:presLayoutVars>
      </dgm:prSet>
      <dgm:spPr/>
    </dgm:pt>
    <dgm:pt modelId="{4A697908-D13D-4C23-BF08-01D62942F50B}" type="pres">
      <dgm:prSet presAssocID="{B63C21F6-D28F-4422-A2BF-92247079426E}" presName="childText" presStyleLbl="revTx" presStyleIdx="2" presStyleCnt="5">
        <dgm:presLayoutVars>
          <dgm:bulletEnabled val="1"/>
        </dgm:presLayoutVars>
      </dgm:prSet>
      <dgm:spPr/>
    </dgm:pt>
    <dgm:pt modelId="{3B70D48A-65C3-4D89-99C4-F3732DF99EDC}" type="pres">
      <dgm:prSet presAssocID="{52ADDA4B-92A2-4D0E-9000-46AFFBE5D1E9}" presName="parentText" presStyleLbl="node1" presStyleIdx="3" presStyleCnt="5">
        <dgm:presLayoutVars>
          <dgm:chMax val="0"/>
          <dgm:bulletEnabled val="1"/>
        </dgm:presLayoutVars>
      </dgm:prSet>
      <dgm:spPr/>
    </dgm:pt>
    <dgm:pt modelId="{A9B85A00-A085-4DB8-9759-6B59F9909C48}" type="pres">
      <dgm:prSet presAssocID="{52ADDA4B-92A2-4D0E-9000-46AFFBE5D1E9}" presName="childText" presStyleLbl="revTx" presStyleIdx="3" presStyleCnt="5">
        <dgm:presLayoutVars>
          <dgm:bulletEnabled val="1"/>
        </dgm:presLayoutVars>
      </dgm:prSet>
      <dgm:spPr/>
    </dgm:pt>
    <dgm:pt modelId="{98F12B81-F076-42DB-ADBE-128425BA6308}" type="pres">
      <dgm:prSet presAssocID="{BC6B7684-D977-4541-800B-12C8E6CCC358}" presName="parentText" presStyleLbl="node1" presStyleIdx="4" presStyleCnt="5">
        <dgm:presLayoutVars>
          <dgm:chMax val="0"/>
          <dgm:bulletEnabled val="1"/>
        </dgm:presLayoutVars>
      </dgm:prSet>
      <dgm:spPr/>
    </dgm:pt>
    <dgm:pt modelId="{FFE31E60-1C2B-49C1-8EC1-27600BE0998A}" type="pres">
      <dgm:prSet presAssocID="{BC6B7684-D977-4541-800B-12C8E6CCC358}" presName="childText" presStyleLbl="revTx" presStyleIdx="4" presStyleCnt="5">
        <dgm:presLayoutVars>
          <dgm:bulletEnabled val="1"/>
        </dgm:presLayoutVars>
      </dgm:prSet>
      <dgm:spPr/>
    </dgm:pt>
  </dgm:ptLst>
  <dgm:cxnLst>
    <dgm:cxn modelId="{F4F6B90B-6BB0-48B9-949D-E4A0385C59D3}" type="presOf" srcId="{76412B26-23FB-432D-BA05-6A97958B676E}" destId="{DD754653-4C82-4FA6-84B6-98AA0D90E7E4}" srcOrd="0" destOrd="0" presId="urn:microsoft.com/office/officeart/2005/8/layout/vList2"/>
    <dgm:cxn modelId="{D8D7231E-4DEF-4E41-B9DE-72E57F358248}" type="presOf" srcId="{A5760C89-C523-4B6C-ACE7-B47E975C0864}" destId="{FFE31E60-1C2B-49C1-8EC1-27600BE0998A}" srcOrd="0" destOrd="1" presId="urn:microsoft.com/office/officeart/2005/8/layout/vList2"/>
    <dgm:cxn modelId="{9A472E1E-3886-4489-A5D9-BEE6659AC042}" srcId="{0F778D87-2988-4F04-9CF9-8E79580DC863}" destId="{169E1792-0C51-43AB-BE7C-D64744386341}" srcOrd="0" destOrd="0" parTransId="{78A2DF03-CECA-47B7-9F4D-DF9467B6557E}" sibTransId="{16D4F6CF-BF09-436A-B5B5-AF43CD90F213}"/>
    <dgm:cxn modelId="{226F8420-F848-49B6-951D-E0C86F6A0561}" srcId="{B63C21F6-D28F-4422-A2BF-92247079426E}" destId="{2A919198-36E7-49A1-8E5B-2DDFB0FAE179}" srcOrd="1" destOrd="0" parTransId="{D39ED09B-117F-4018-99B4-C236584B8B7D}" sibTransId="{579BA752-1555-4B76-858E-13F81BB36FD8}"/>
    <dgm:cxn modelId="{0A385E2A-8713-4B2F-BBE9-29D060DD479D}" srcId="{0F778D87-2988-4F04-9CF9-8E79580DC863}" destId="{76412B26-23FB-432D-BA05-6A97958B676E}" srcOrd="1" destOrd="0" parTransId="{B975ABC8-A48A-4AD4-B724-F71B71C865BC}" sibTransId="{34A6B5BC-79BF-4741-A973-50333FFA6392}"/>
    <dgm:cxn modelId="{A89E7135-989B-4A89-947A-1C1C4B3D8686}" type="presOf" srcId="{52ADDA4B-92A2-4D0E-9000-46AFFBE5D1E9}" destId="{3B70D48A-65C3-4D89-99C4-F3732DF99EDC}" srcOrd="0" destOrd="0" presId="urn:microsoft.com/office/officeart/2005/8/layout/vList2"/>
    <dgm:cxn modelId="{7F0CE336-56FF-492A-94C4-8CAEDC1672A2}" srcId="{52ADDA4B-92A2-4D0E-9000-46AFFBE5D1E9}" destId="{43621668-5C65-4A2A-9EB9-5ECEF39BA98C}" srcOrd="1" destOrd="0" parTransId="{C9D7CCB8-9EB9-490A-A8EE-8FE186673A8C}" sibTransId="{B52793DC-84F5-450B-B02A-A717FDE2B701}"/>
    <dgm:cxn modelId="{7CB3CC3A-CDD6-4E0B-94A5-D8ADF3B91753}" type="presOf" srcId="{43621668-5C65-4A2A-9EB9-5ECEF39BA98C}" destId="{A9B85A00-A085-4DB8-9759-6B59F9909C48}" srcOrd="0" destOrd="1" presId="urn:microsoft.com/office/officeart/2005/8/layout/vList2"/>
    <dgm:cxn modelId="{B412075C-0152-4E95-B933-0604F7ACD0BA}" srcId="{76412B26-23FB-432D-BA05-6A97958B676E}" destId="{BCB100CD-C94A-4F37-BD11-F8E9C2380A16}" srcOrd="1" destOrd="0" parTransId="{C43C8D64-42DA-4DB0-9B61-F3615C8CCCB4}" sibTransId="{A76C1389-B4C3-4CC8-9E35-1492EF558E01}"/>
    <dgm:cxn modelId="{45EA5A5F-E417-4665-A655-98444AADC12B}" srcId="{0F778D87-2988-4F04-9CF9-8E79580DC863}" destId="{B63C21F6-D28F-4422-A2BF-92247079426E}" srcOrd="2" destOrd="0" parTransId="{372C8A6D-278F-4BAA-A328-B4B7511D4617}" sibTransId="{E57A39A8-2888-4DE5-A3A2-E0DB7740E0B9}"/>
    <dgm:cxn modelId="{AFDE6362-2E0E-4763-AC85-F08CF44CA2B8}" srcId="{169E1792-0C51-43AB-BE7C-D64744386341}" destId="{5378547D-08C8-48CB-A39E-E07CEDC88BC2}" srcOrd="0" destOrd="0" parTransId="{A04B9E0B-B5FC-442E-8B91-EF1C909ECA95}" sibTransId="{E184E222-EE64-40FF-90FD-95D1D784EA9C}"/>
    <dgm:cxn modelId="{C3A16365-1894-4245-998D-6F7ADB125285}" type="presOf" srcId="{B63C21F6-D28F-4422-A2BF-92247079426E}" destId="{FD5CB66A-DD71-40FA-8735-BD6A5EA161CC}" srcOrd="0" destOrd="0" presId="urn:microsoft.com/office/officeart/2005/8/layout/vList2"/>
    <dgm:cxn modelId="{A160F649-34B9-4EC9-9C31-18FC41DC3E1C}" type="presOf" srcId="{2CB1ABE3-21B7-4ABB-BD8A-F852A16682B9}" destId="{A9B85A00-A085-4DB8-9759-6B59F9909C48}" srcOrd="0" destOrd="0" presId="urn:microsoft.com/office/officeart/2005/8/layout/vList2"/>
    <dgm:cxn modelId="{6884D258-D4E9-4A77-85C5-183F1A4624A9}" type="presOf" srcId="{B2082DD0-00C9-4E4C-AAE7-4D826479BA22}" destId="{FFE31E60-1C2B-49C1-8EC1-27600BE0998A}" srcOrd="0" destOrd="0" presId="urn:microsoft.com/office/officeart/2005/8/layout/vList2"/>
    <dgm:cxn modelId="{7EC5295A-9FEE-42A4-8F0E-78ABC4413502}" type="presOf" srcId="{2A919198-36E7-49A1-8E5B-2DDFB0FAE179}" destId="{4A697908-D13D-4C23-BF08-01D62942F50B}" srcOrd="0" destOrd="1" presId="urn:microsoft.com/office/officeart/2005/8/layout/vList2"/>
    <dgm:cxn modelId="{C1CB177D-1888-4220-A863-1875D4A7E33F}" srcId="{B63C21F6-D28F-4422-A2BF-92247079426E}" destId="{D8424CDE-BBBE-4296-A325-B236550A2C33}" srcOrd="0" destOrd="0" parTransId="{38E200BF-D718-4F5C-99DE-D6C83F65CBA2}" sibTransId="{24189D46-B052-4593-B4AB-EA106E22C032}"/>
    <dgm:cxn modelId="{5B36228A-487A-4E73-8024-40DD7F1142CA}" type="presOf" srcId="{5378547D-08C8-48CB-A39E-E07CEDC88BC2}" destId="{2614200F-C779-45C7-AEA2-462A7D992ECB}" srcOrd="0" destOrd="0" presId="urn:microsoft.com/office/officeart/2005/8/layout/vList2"/>
    <dgm:cxn modelId="{990421A1-F043-40DD-B565-8064978B664F}" type="presOf" srcId="{BC6B7684-D977-4541-800B-12C8E6CCC358}" destId="{98F12B81-F076-42DB-ADBE-128425BA6308}" srcOrd="0" destOrd="0" presId="urn:microsoft.com/office/officeart/2005/8/layout/vList2"/>
    <dgm:cxn modelId="{632C37A9-D012-41D7-B24A-A9AEC0B6580C}" type="presOf" srcId="{D8424CDE-BBBE-4296-A325-B236550A2C33}" destId="{4A697908-D13D-4C23-BF08-01D62942F50B}" srcOrd="0" destOrd="0" presId="urn:microsoft.com/office/officeart/2005/8/layout/vList2"/>
    <dgm:cxn modelId="{DED8B3AD-45A6-4069-8353-4FC27175525A}" srcId="{0F778D87-2988-4F04-9CF9-8E79580DC863}" destId="{BC6B7684-D977-4541-800B-12C8E6CCC358}" srcOrd="4" destOrd="0" parTransId="{325BB988-4C4D-4602-BFDA-348E977B4C60}" sibTransId="{80D661B2-7564-428C-B0D9-BFBC70C84B4B}"/>
    <dgm:cxn modelId="{52C699AF-741B-48AC-9572-89893CF20D14}" srcId="{BC6B7684-D977-4541-800B-12C8E6CCC358}" destId="{B2082DD0-00C9-4E4C-AAE7-4D826479BA22}" srcOrd="0" destOrd="0" parTransId="{CA98E8F9-4878-4E93-AAEA-4C8ECCB786D4}" sibTransId="{B09EA442-8265-4C6F-922A-7A6B6ACD3E51}"/>
    <dgm:cxn modelId="{AE91C2B0-B77F-40BC-82B4-87DC77EBA1CA}" type="presOf" srcId="{169E1792-0C51-43AB-BE7C-D64744386341}" destId="{63275A62-57C4-452B-83F7-7CB93235C14B}" srcOrd="0" destOrd="0" presId="urn:microsoft.com/office/officeart/2005/8/layout/vList2"/>
    <dgm:cxn modelId="{7F0239B8-A657-45E8-B389-F6F7FBC77DA4}" type="presOf" srcId="{0F778D87-2988-4F04-9CF9-8E79580DC863}" destId="{8E38FA99-D548-48D5-9064-7BE22B56FFA0}" srcOrd="0" destOrd="0" presId="urn:microsoft.com/office/officeart/2005/8/layout/vList2"/>
    <dgm:cxn modelId="{53DB06C3-BA24-4725-9C7A-C15E2C7E33E5}" type="presOf" srcId="{26D5D74E-7099-4A06-ACCF-8E55BE8ECB41}" destId="{2614200F-C779-45C7-AEA2-462A7D992ECB}" srcOrd="0" destOrd="1" presId="urn:microsoft.com/office/officeart/2005/8/layout/vList2"/>
    <dgm:cxn modelId="{3E3431C4-C30D-458F-87B9-93A63D776DEA}" srcId="{BC6B7684-D977-4541-800B-12C8E6CCC358}" destId="{A5760C89-C523-4B6C-ACE7-B47E975C0864}" srcOrd="1" destOrd="0" parTransId="{95987DFE-1372-4292-AACD-265D6EC65798}" sibTransId="{35F81BDE-C39E-428D-BB7C-5028E918C46C}"/>
    <dgm:cxn modelId="{7B803BC4-0D85-48FA-9790-40477594FE6A}" srcId="{76412B26-23FB-432D-BA05-6A97958B676E}" destId="{45B4CE0D-6977-4153-9B91-80C86585699C}" srcOrd="0" destOrd="0" parTransId="{D00D43E4-078A-4B74-8729-74156D72EE26}" sibTransId="{69058B9D-D0E5-4334-84DA-08AEF7B26C2E}"/>
    <dgm:cxn modelId="{17D33ACB-E6CD-4F7C-B6E8-CDD1CC0D4D96}" srcId="{0F778D87-2988-4F04-9CF9-8E79580DC863}" destId="{52ADDA4B-92A2-4D0E-9000-46AFFBE5D1E9}" srcOrd="3" destOrd="0" parTransId="{01B3A200-5617-48FD-A508-BC0C1FABC513}" sibTransId="{2E335209-842C-45ED-8CA8-7E13B3A570D7}"/>
    <dgm:cxn modelId="{399465DB-A023-4692-B8A9-C5AE52D918DB}" srcId="{52ADDA4B-92A2-4D0E-9000-46AFFBE5D1E9}" destId="{2CB1ABE3-21B7-4ABB-BD8A-F852A16682B9}" srcOrd="0" destOrd="0" parTransId="{CC9D6DAB-F08D-4441-AE0F-8EF9076AC034}" sibTransId="{F8EC6956-96AA-4F0E-A58F-16A716AACE0F}"/>
    <dgm:cxn modelId="{F1705BE3-6A58-4C24-805E-992C7F587D67}" type="presOf" srcId="{BCB100CD-C94A-4F37-BD11-F8E9C2380A16}" destId="{0001BC1F-BA35-472C-9F32-E65FA51CEE0B}" srcOrd="0" destOrd="1" presId="urn:microsoft.com/office/officeart/2005/8/layout/vList2"/>
    <dgm:cxn modelId="{DFBFA9E6-1D0D-4469-A327-4DBCF8E4D506}" srcId="{169E1792-0C51-43AB-BE7C-D64744386341}" destId="{26D5D74E-7099-4A06-ACCF-8E55BE8ECB41}" srcOrd="1" destOrd="0" parTransId="{1339B6B2-3F34-40FE-B153-03DA1AE7A072}" sibTransId="{EB9E50DD-86E9-4AFB-A49C-9DFC3AE2711F}"/>
    <dgm:cxn modelId="{1D864AFA-B4F5-4857-8177-220D472D98C0}" type="presOf" srcId="{45B4CE0D-6977-4153-9B91-80C86585699C}" destId="{0001BC1F-BA35-472C-9F32-E65FA51CEE0B}" srcOrd="0" destOrd="0" presId="urn:microsoft.com/office/officeart/2005/8/layout/vList2"/>
    <dgm:cxn modelId="{131B2DED-1EFF-4801-8402-0E2C023A1E89}" type="presParOf" srcId="{8E38FA99-D548-48D5-9064-7BE22B56FFA0}" destId="{63275A62-57C4-452B-83F7-7CB93235C14B}" srcOrd="0" destOrd="0" presId="urn:microsoft.com/office/officeart/2005/8/layout/vList2"/>
    <dgm:cxn modelId="{6DAC9DAE-D079-4804-988C-FC0233B10CCD}" type="presParOf" srcId="{8E38FA99-D548-48D5-9064-7BE22B56FFA0}" destId="{2614200F-C779-45C7-AEA2-462A7D992ECB}" srcOrd="1" destOrd="0" presId="urn:microsoft.com/office/officeart/2005/8/layout/vList2"/>
    <dgm:cxn modelId="{B685BDF8-AFDF-4417-9A10-D48F89692D85}" type="presParOf" srcId="{8E38FA99-D548-48D5-9064-7BE22B56FFA0}" destId="{DD754653-4C82-4FA6-84B6-98AA0D90E7E4}" srcOrd="2" destOrd="0" presId="urn:microsoft.com/office/officeart/2005/8/layout/vList2"/>
    <dgm:cxn modelId="{9E5E228D-AA15-4458-B63D-752813314786}" type="presParOf" srcId="{8E38FA99-D548-48D5-9064-7BE22B56FFA0}" destId="{0001BC1F-BA35-472C-9F32-E65FA51CEE0B}" srcOrd="3" destOrd="0" presId="urn:microsoft.com/office/officeart/2005/8/layout/vList2"/>
    <dgm:cxn modelId="{62585477-1316-4E4A-88D8-5372289AD456}" type="presParOf" srcId="{8E38FA99-D548-48D5-9064-7BE22B56FFA0}" destId="{FD5CB66A-DD71-40FA-8735-BD6A5EA161CC}" srcOrd="4" destOrd="0" presId="urn:microsoft.com/office/officeart/2005/8/layout/vList2"/>
    <dgm:cxn modelId="{DBD70C42-7CE5-4CED-93EF-98A871CFD6CC}" type="presParOf" srcId="{8E38FA99-D548-48D5-9064-7BE22B56FFA0}" destId="{4A697908-D13D-4C23-BF08-01D62942F50B}" srcOrd="5" destOrd="0" presId="urn:microsoft.com/office/officeart/2005/8/layout/vList2"/>
    <dgm:cxn modelId="{A4FAECBB-A7FC-40E6-AA4C-AF19CCD01617}" type="presParOf" srcId="{8E38FA99-D548-48D5-9064-7BE22B56FFA0}" destId="{3B70D48A-65C3-4D89-99C4-F3732DF99EDC}" srcOrd="6" destOrd="0" presId="urn:microsoft.com/office/officeart/2005/8/layout/vList2"/>
    <dgm:cxn modelId="{7888775D-C5CC-48F3-ACAB-BC449C474B06}" type="presParOf" srcId="{8E38FA99-D548-48D5-9064-7BE22B56FFA0}" destId="{A9B85A00-A085-4DB8-9759-6B59F9909C48}" srcOrd="7" destOrd="0" presId="urn:microsoft.com/office/officeart/2005/8/layout/vList2"/>
    <dgm:cxn modelId="{E4FE15BB-50C3-4640-AE5B-C9A480D115EC}" type="presParOf" srcId="{8E38FA99-D548-48D5-9064-7BE22B56FFA0}" destId="{98F12B81-F076-42DB-ADBE-128425BA6308}" srcOrd="8" destOrd="0" presId="urn:microsoft.com/office/officeart/2005/8/layout/vList2"/>
    <dgm:cxn modelId="{B76DF24D-AAAD-4AF4-9345-65C0F821A864}" type="presParOf" srcId="{8E38FA99-D548-48D5-9064-7BE22B56FFA0}" destId="{FFE31E60-1C2B-49C1-8EC1-27600BE0998A}" srcOrd="9"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E8E3470-AC46-4327-979E-2FC59004725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IN"/>
        </a:p>
      </dgm:t>
    </dgm:pt>
    <dgm:pt modelId="{B9054DFD-A69B-476A-9E9C-CA0439B65112}">
      <dgm:prSet/>
      <dgm:spPr/>
      <dgm:t>
        <a:bodyPr/>
        <a:lstStyle/>
        <a:p>
          <a:r>
            <a:rPr lang="en-US" b="1"/>
            <a:t>Logistic Regression</a:t>
          </a:r>
          <a:r>
            <a:rPr lang="en-US"/>
            <a:t> </a:t>
          </a:r>
          <a:endParaRPr lang="en-IN"/>
        </a:p>
      </dgm:t>
    </dgm:pt>
    <dgm:pt modelId="{CC7A5736-4DD0-45A6-A520-50EB3DB30E47}" type="parTrans" cxnId="{358E4BD8-D550-4334-A180-E7CF63BB9C58}">
      <dgm:prSet/>
      <dgm:spPr/>
      <dgm:t>
        <a:bodyPr/>
        <a:lstStyle/>
        <a:p>
          <a:endParaRPr lang="en-IN"/>
        </a:p>
      </dgm:t>
    </dgm:pt>
    <dgm:pt modelId="{080FA390-BDE4-4EE6-BED5-6A51282273C0}" type="sibTrans" cxnId="{358E4BD8-D550-4334-A180-E7CF63BB9C58}">
      <dgm:prSet/>
      <dgm:spPr/>
      <dgm:t>
        <a:bodyPr/>
        <a:lstStyle/>
        <a:p>
          <a:endParaRPr lang="en-IN"/>
        </a:p>
      </dgm:t>
    </dgm:pt>
    <dgm:pt modelId="{B7537A8F-B287-4635-8BDD-4EEE8410AC26}">
      <dgm:prSet/>
      <dgm:spPr/>
      <dgm:t>
        <a:bodyPr/>
        <a:lstStyle/>
        <a:p>
          <a:r>
            <a:rPr lang="en-US"/>
            <a:t>Used for binary classification (readmitted vs not) </a:t>
          </a:r>
          <a:endParaRPr lang="en-IN"/>
        </a:p>
      </dgm:t>
    </dgm:pt>
    <dgm:pt modelId="{33E61071-89CC-4C6C-8506-191B4FD645CE}" type="parTrans" cxnId="{C8E91679-48CB-4912-B368-B379DE21445D}">
      <dgm:prSet/>
      <dgm:spPr/>
      <dgm:t>
        <a:bodyPr/>
        <a:lstStyle/>
        <a:p>
          <a:endParaRPr lang="en-IN"/>
        </a:p>
      </dgm:t>
    </dgm:pt>
    <dgm:pt modelId="{7BDCFDBB-6CEC-4848-803C-B5920B0C0818}" type="sibTrans" cxnId="{C8E91679-48CB-4912-B368-B379DE21445D}">
      <dgm:prSet/>
      <dgm:spPr/>
      <dgm:t>
        <a:bodyPr/>
        <a:lstStyle/>
        <a:p>
          <a:endParaRPr lang="en-IN"/>
        </a:p>
      </dgm:t>
    </dgm:pt>
    <dgm:pt modelId="{7605781D-84A5-4B57-BE06-61307EC0FE66}">
      <dgm:prSet/>
      <dgm:spPr/>
      <dgm:t>
        <a:bodyPr/>
        <a:lstStyle/>
        <a:p>
          <a:r>
            <a:rPr lang="en-US"/>
            <a:t>Simple and easy to interpret </a:t>
          </a:r>
          <a:endParaRPr lang="en-IN"/>
        </a:p>
      </dgm:t>
    </dgm:pt>
    <dgm:pt modelId="{E149473D-9014-4E30-B9EC-4AD2CDAE1E8D}" type="parTrans" cxnId="{C0C5161C-46FE-4C3C-BB1A-C5B9D0E70AF1}">
      <dgm:prSet/>
      <dgm:spPr/>
      <dgm:t>
        <a:bodyPr/>
        <a:lstStyle/>
        <a:p>
          <a:endParaRPr lang="en-IN"/>
        </a:p>
      </dgm:t>
    </dgm:pt>
    <dgm:pt modelId="{9DCE1EAF-2834-4E10-B96F-9DD9E95DD7BC}" type="sibTrans" cxnId="{C0C5161C-46FE-4C3C-BB1A-C5B9D0E70AF1}">
      <dgm:prSet/>
      <dgm:spPr/>
      <dgm:t>
        <a:bodyPr/>
        <a:lstStyle/>
        <a:p>
          <a:endParaRPr lang="en-IN"/>
        </a:p>
      </dgm:t>
    </dgm:pt>
    <dgm:pt modelId="{309B3240-04C6-46BC-B0C9-C87453C441D4}">
      <dgm:prSet/>
      <dgm:spPr/>
      <dgm:t>
        <a:bodyPr/>
        <a:lstStyle/>
        <a:p>
          <a:r>
            <a:rPr lang="en-US"/>
            <a:t>Provides probability-based predictions </a:t>
          </a:r>
          <a:endParaRPr lang="en-IN"/>
        </a:p>
      </dgm:t>
    </dgm:pt>
    <dgm:pt modelId="{F736FD30-AD02-4FBD-A579-B8DEE591CC64}" type="parTrans" cxnId="{BC896C14-60DD-4DE9-9440-878419140C3E}">
      <dgm:prSet/>
      <dgm:spPr/>
      <dgm:t>
        <a:bodyPr/>
        <a:lstStyle/>
        <a:p>
          <a:endParaRPr lang="en-IN"/>
        </a:p>
      </dgm:t>
    </dgm:pt>
    <dgm:pt modelId="{FE8C7BD1-BD2E-49D1-95AD-F87F934BEC29}" type="sibTrans" cxnId="{BC896C14-60DD-4DE9-9440-878419140C3E}">
      <dgm:prSet/>
      <dgm:spPr/>
      <dgm:t>
        <a:bodyPr/>
        <a:lstStyle/>
        <a:p>
          <a:endParaRPr lang="en-IN"/>
        </a:p>
      </dgm:t>
    </dgm:pt>
    <dgm:pt modelId="{991C98D3-49E0-4663-BA21-7E1C4D01BD3E}">
      <dgm:prSet/>
      <dgm:spPr/>
      <dgm:t>
        <a:bodyPr/>
        <a:lstStyle/>
        <a:p>
          <a:r>
            <a:rPr lang="en-US"/>
            <a:t>Serves as a baseline model </a:t>
          </a:r>
          <a:endParaRPr lang="en-IN"/>
        </a:p>
      </dgm:t>
    </dgm:pt>
    <dgm:pt modelId="{71D098B5-6654-4CF3-9350-A7983E5E7325}" type="parTrans" cxnId="{0CE07FE2-FC25-4CA3-A946-C55A06BD0D10}">
      <dgm:prSet/>
      <dgm:spPr/>
      <dgm:t>
        <a:bodyPr/>
        <a:lstStyle/>
        <a:p>
          <a:endParaRPr lang="en-IN"/>
        </a:p>
      </dgm:t>
    </dgm:pt>
    <dgm:pt modelId="{9973E791-FB84-46A6-9274-B80B35E81527}" type="sibTrans" cxnId="{0CE07FE2-FC25-4CA3-A946-C55A06BD0D10}">
      <dgm:prSet/>
      <dgm:spPr/>
      <dgm:t>
        <a:bodyPr/>
        <a:lstStyle/>
        <a:p>
          <a:endParaRPr lang="en-IN"/>
        </a:p>
      </dgm:t>
    </dgm:pt>
    <dgm:pt modelId="{3AE688F0-3045-418C-81C9-87A4AA01CA21}">
      <dgm:prSet/>
      <dgm:spPr/>
      <dgm:t>
        <a:bodyPr/>
        <a:lstStyle/>
        <a:p>
          <a:r>
            <a:rPr lang="en-US" b="1"/>
            <a:t>Random Forest</a:t>
          </a:r>
          <a:r>
            <a:rPr lang="en-US"/>
            <a:t> </a:t>
          </a:r>
          <a:endParaRPr lang="en-IN"/>
        </a:p>
      </dgm:t>
    </dgm:pt>
    <dgm:pt modelId="{0EDCC69A-75A8-4E9F-9C1C-F6F5AE5DD47F}" type="parTrans" cxnId="{AC19329A-F359-470C-AFF9-486F55C9B1D3}">
      <dgm:prSet/>
      <dgm:spPr/>
      <dgm:t>
        <a:bodyPr/>
        <a:lstStyle/>
        <a:p>
          <a:endParaRPr lang="en-IN"/>
        </a:p>
      </dgm:t>
    </dgm:pt>
    <dgm:pt modelId="{D1B89396-1624-4CE6-A418-74D6B1D852A0}" type="sibTrans" cxnId="{AC19329A-F359-470C-AFF9-486F55C9B1D3}">
      <dgm:prSet/>
      <dgm:spPr/>
      <dgm:t>
        <a:bodyPr/>
        <a:lstStyle/>
        <a:p>
          <a:endParaRPr lang="en-IN"/>
        </a:p>
      </dgm:t>
    </dgm:pt>
    <dgm:pt modelId="{8A50E2D5-654E-47FE-BA14-8BB3E79FA932}">
      <dgm:prSet/>
      <dgm:spPr/>
      <dgm:t>
        <a:bodyPr/>
        <a:lstStyle/>
        <a:p>
          <a:r>
            <a:rPr lang="en-US"/>
            <a:t>Ensemble learning method using multiple decision trees </a:t>
          </a:r>
          <a:endParaRPr lang="en-IN"/>
        </a:p>
      </dgm:t>
    </dgm:pt>
    <dgm:pt modelId="{F47B8F0A-A89F-4C3F-846B-7BE5D8AE7BD5}" type="parTrans" cxnId="{004431EF-88D4-4F34-89F8-618F56694699}">
      <dgm:prSet/>
      <dgm:spPr/>
      <dgm:t>
        <a:bodyPr/>
        <a:lstStyle/>
        <a:p>
          <a:endParaRPr lang="en-IN"/>
        </a:p>
      </dgm:t>
    </dgm:pt>
    <dgm:pt modelId="{6289C876-936D-41AB-BBA3-BE0F8F0DC4B4}" type="sibTrans" cxnId="{004431EF-88D4-4F34-89F8-618F56694699}">
      <dgm:prSet/>
      <dgm:spPr/>
      <dgm:t>
        <a:bodyPr/>
        <a:lstStyle/>
        <a:p>
          <a:endParaRPr lang="en-IN"/>
        </a:p>
      </dgm:t>
    </dgm:pt>
    <dgm:pt modelId="{D9E20B9B-167E-472F-BC79-96A6B5C2377B}">
      <dgm:prSet/>
      <dgm:spPr/>
      <dgm:t>
        <a:bodyPr/>
        <a:lstStyle/>
        <a:p>
          <a:r>
            <a:rPr lang="en-US"/>
            <a:t>Captures complex and non-linear relationships </a:t>
          </a:r>
          <a:endParaRPr lang="en-IN"/>
        </a:p>
      </dgm:t>
    </dgm:pt>
    <dgm:pt modelId="{9EF6A6E9-FB82-4898-9F6B-6A558DB80892}" type="parTrans" cxnId="{9F1A5167-22DF-4BF7-BEEA-439FBE722040}">
      <dgm:prSet/>
      <dgm:spPr/>
      <dgm:t>
        <a:bodyPr/>
        <a:lstStyle/>
        <a:p>
          <a:endParaRPr lang="en-IN"/>
        </a:p>
      </dgm:t>
    </dgm:pt>
    <dgm:pt modelId="{6586C84E-3D1E-44D7-AB59-C5E5CC3E6769}" type="sibTrans" cxnId="{9F1A5167-22DF-4BF7-BEEA-439FBE722040}">
      <dgm:prSet/>
      <dgm:spPr/>
      <dgm:t>
        <a:bodyPr/>
        <a:lstStyle/>
        <a:p>
          <a:endParaRPr lang="en-IN"/>
        </a:p>
      </dgm:t>
    </dgm:pt>
    <dgm:pt modelId="{E55B0B34-4CE1-41BE-B1FB-44E75DB5539B}">
      <dgm:prSet/>
      <dgm:spPr/>
      <dgm:t>
        <a:bodyPr/>
        <a:lstStyle/>
        <a:p>
          <a:r>
            <a:rPr lang="en-US"/>
            <a:t>Handles mixed data types effectively </a:t>
          </a:r>
          <a:endParaRPr lang="en-IN"/>
        </a:p>
      </dgm:t>
    </dgm:pt>
    <dgm:pt modelId="{B12AECDE-9BEB-4A37-B825-ED2909225210}" type="parTrans" cxnId="{CB564178-F516-474B-B28F-7339DD36ECF5}">
      <dgm:prSet/>
      <dgm:spPr/>
      <dgm:t>
        <a:bodyPr/>
        <a:lstStyle/>
        <a:p>
          <a:endParaRPr lang="en-IN"/>
        </a:p>
      </dgm:t>
    </dgm:pt>
    <dgm:pt modelId="{90D13FB6-2374-47F7-827C-53FC5F274378}" type="sibTrans" cxnId="{CB564178-F516-474B-B28F-7339DD36ECF5}">
      <dgm:prSet/>
      <dgm:spPr/>
      <dgm:t>
        <a:bodyPr/>
        <a:lstStyle/>
        <a:p>
          <a:endParaRPr lang="en-IN"/>
        </a:p>
      </dgm:t>
    </dgm:pt>
    <dgm:pt modelId="{1C65381B-45ED-4E84-8C32-E205EB5A34E6}">
      <dgm:prSet/>
      <dgm:spPr/>
      <dgm:t>
        <a:bodyPr/>
        <a:lstStyle/>
        <a:p>
          <a:r>
            <a:rPr lang="en-US"/>
            <a:t>Provides feature importance for analysis </a:t>
          </a:r>
          <a:endParaRPr lang="en-IN"/>
        </a:p>
      </dgm:t>
    </dgm:pt>
    <dgm:pt modelId="{40A12062-05CF-41E6-B3A1-40108E3D0BE9}" type="parTrans" cxnId="{48750173-33EB-45BE-8FF9-86535F1972C7}">
      <dgm:prSet/>
      <dgm:spPr/>
      <dgm:t>
        <a:bodyPr/>
        <a:lstStyle/>
        <a:p>
          <a:endParaRPr lang="en-IN"/>
        </a:p>
      </dgm:t>
    </dgm:pt>
    <dgm:pt modelId="{30E2ADEA-08FB-4799-AD7B-45FBA7308944}" type="sibTrans" cxnId="{48750173-33EB-45BE-8FF9-86535F1972C7}">
      <dgm:prSet/>
      <dgm:spPr/>
      <dgm:t>
        <a:bodyPr/>
        <a:lstStyle/>
        <a:p>
          <a:endParaRPr lang="en-IN"/>
        </a:p>
      </dgm:t>
    </dgm:pt>
    <dgm:pt modelId="{B4C5B5D3-21DB-450F-BF48-0C4783F71DB9}">
      <dgm:prSet/>
      <dgm:spPr/>
      <dgm:t>
        <a:bodyPr/>
        <a:lstStyle/>
        <a:p>
          <a:r>
            <a:rPr lang="en-US" b="1"/>
            <a:t>Model Selection Rationale</a:t>
          </a:r>
          <a:r>
            <a:rPr lang="en-US"/>
            <a:t> </a:t>
          </a:r>
          <a:endParaRPr lang="en-IN"/>
        </a:p>
      </dgm:t>
    </dgm:pt>
    <dgm:pt modelId="{ACAC4847-7F9F-4B6A-BF04-3C3C07DB2C06}" type="parTrans" cxnId="{CFD3B1DF-3E94-4BE0-81E1-19BD2C4FB9FF}">
      <dgm:prSet/>
      <dgm:spPr/>
      <dgm:t>
        <a:bodyPr/>
        <a:lstStyle/>
        <a:p>
          <a:endParaRPr lang="en-IN"/>
        </a:p>
      </dgm:t>
    </dgm:pt>
    <dgm:pt modelId="{2880C754-20F1-4C99-BED3-D2DD87EB070C}" type="sibTrans" cxnId="{CFD3B1DF-3E94-4BE0-81E1-19BD2C4FB9FF}">
      <dgm:prSet/>
      <dgm:spPr/>
      <dgm:t>
        <a:bodyPr/>
        <a:lstStyle/>
        <a:p>
          <a:endParaRPr lang="en-IN"/>
        </a:p>
      </dgm:t>
    </dgm:pt>
    <dgm:pt modelId="{D9E790C5-231A-4DCE-A78E-9A684269A702}">
      <dgm:prSet/>
      <dgm:spPr/>
      <dgm:t>
        <a:bodyPr/>
        <a:lstStyle/>
        <a:p>
          <a:r>
            <a:rPr lang="en-US"/>
            <a:t>Combines interpretability and performance </a:t>
          </a:r>
          <a:endParaRPr lang="en-IN"/>
        </a:p>
      </dgm:t>
    </dgm:pt>
    <dgm:pt modelId="{E95C1FB4-1174-4616-B44B-D81F02A43739}" type="parTrans" cxnId="{E126DB14-B547-4545-9487-E8CC4CDAB0EA}">
      <dgm:prSet/>
      <dgm:spPr/>
      <dgm:t>
        <a:bodyPr/>
        <a:lstStyle/>
        <a:p>
          <a:endParaRPr lang="en-IN"/>
        </a:p>
      </dgm:t>
    </dgm:pt>
    <dgm:pt modelId="{791502A5-032C-4799-9F41-D08B7143B0E1}" type="sibTrans" cxnId="{E126DB14-B547-4545-9487-E8CC4CDAB0EA}">
      <dgm:prSet/>
      <dgm:spPr/>
      <dgm:t>
        <a:bodyPr/>
        <a:lstStyle/>
        <a:p>
          <a:endParaRPr lang="en-IN"/>
        </a:p>
      </dgm:t>
    </dgm:pt>
    <dgm:pt modelId="{2439AFD5-4C8B-4817-A7E6-5F400A6738E6}">
      <dgm:prSet/>
      <dgm:spPr/>
      <dgm:t>
        <a:bodyPr/>
        <a:lstStyle/>
        <a:p>
          <a:r>
            <a:rPr lang="en-US"/>
            <a:t>Enables comparison between simple and advanced models </a:t>
          </a:r>
          <a:endParaRPr lang="en-IN"/>
        </a:p>
      </dgm:t>
    </dgm:pt>
    <dgm:pt modelId="{C363FCEF-F31A-4C4B-B94B-D5CFBC4FBD53}" type="parTrans" cxnId="{2857F4CD-7F54-4F2B-A446-44141038E27B}">
      <dgm:prSet/>
      <dgm:spPr/>
      <dgm:t>
        <a:bodyPr/>
        <a:lstStyle/>
        <a:p>
          <a:endParaRPr lang="en-IN"/>
        </a:p>
      </dgm:t>
    </dgm:pt>
    <dgm:pt modelId="{CC1E1470-928A-4993-8C53-F9AA54CA5013}" type="sibTrans" cxnId="{2857F4CD-7F54-4F2B-A446-44141038E27B}">
      <dgm:prSet/>
      <dgm:spPr/>
      <dgm:t>
        <a:bodyPr/>
        <a:lstStyle/>
        <a:p>
          <a:endParaRPr lang="en-IN"/>
        </a:p>
      </dgm:t>
    </dgm:pt>
    <dgm:pt modelId="{F0B3C11C-CD2D-4C47-A76C-899D2EAD6F97}">
      <dgm:prSet/>
      <dgm:spPr/>
      <dgm:t>
        <a:bodyPr/>
        <a:lstStyle/>
        <a:p>
          <a:r>
            <a:rPr lang="en-US"/>
            <a:t>Suitable for healthcare decision-making </a:t>
          </a:r>
          <a:endParaRPr lang="en-IN"/>
        </a:p>
      </dgm:t>
    </dgm:pt>
    <dgm:pt modelId="{0C8EE96C-FAF6-4C0D-97B4-F8B8C24E241C}" type="parTrans" cxnId="{82A087B7-0AAA-4BF9-A574-7B201AE82739}">
      <dgm:prSet/>
      <dgm:spPr/>
      <dgm:t>
        <a:bodyPr/>
        <a:lstStyle/>
        <a:p>
          <a:endParaRPr lang="en-IN"/>
        </a:p>
      </dgm:t>
    </dgm:pt>
    <dgm:pt modelId="{267C69C7-6E62-4076-8184-B726A0D1F371}" type="sibTrans" cxnId="{82A087B7-0AAA-4BF9-A574-7B201AE82739}">
      <dgm:prSet/>
      <dgm:spPr/>
      <dgm:t>
        <a:bodyPr/>
        <a:lstStyle/>
        <a:p>
          <a:endParaRPr lang="en-IN"/>
        </a:p>
      </dgm:t>
    </dgm:pt>
    <dgm:pt modelId="{0FAC092C-B985-4A56-BF54-46CE8471C82A}" type="pres">
      <dgm:prSet presAssocID="{0E8E3470-AC46-4327-979E-2FC59004725C}" presName="vert0" presStyleCnt="0">
        <dgm:presLayoutVars>
          <dgm:dir/>
          <dgm:animOne val="branch"/>
          <dgm:animLvl val="lvl"/>
        </dgm:presLayoutVars>
      </dgm:prSet>
      <dgm:spPr/>
    </dgm:pt>
    <dgm:pt modelId="{E70B28BD-3D6D-41A5-AFA5-BEEBA04F54CC}" type="pres">
      <dgm:prSet presAssocID="{B9054DFD-A69B-476A-9E9C-CA0439B65112}" presName="thickLine" presStyleLbl="alignNode1" presStyleIdx="0" presStyleCnt="3"/>
      <dgm:spPr/>
    </dgm:pt>
    <dgm:pt modelId="{311F29EE-19F1-4FE5-BFB0-28B4FAC401B5}" type="pres">
      <dgm:prSet presAssocID="{B9054DFD-A69B-476A-9E9C-CA0439B65112}" presName="horz1" presStyleCnt="0"/>
      <dgm:spPr/>
    </dgm:pt>
    <dgm:pt modelId="{324C9AC1-7700-4FA9-AB44-2B031CE006F2}" type="pres">
      <dgm:prSet presAssocID="{B9054DFD-A69B-476A-9E9C-CA0439B65112}" presName="tx1" presStyleLbl="revTx" presStyleIdx="0" presStyleCnt="14"/>
      <dgm:spPr/>
    </dgm:pt>
    <dgm:pt modelId="{C32C5D8E-51D0-4635-948A-DE46429FD3E3}" type="pres">
      <dgm:prSet presAssocID="{B9054DFD-A69B-476A-9E9C-CA0439B65112}" presName="vert1" presStyleCnt="0"/>
      <dgm:spPr/>
    </dgm:pt>
    <dgm:pt modelId="{3D85FE58-1859-4D8A-B3E4-6A5CA3200753}" type="pres">
      <dgm:prSet presAssocID="{B7537A8F-B287-4635-8BDD-4EEE8410AC26}" presName="vertSpace2a" presStyleCnt="0"/>
      <dgm:spPr/>
    </dgm:pt>
    <dgm:pt modelId="{AA3175A0-F25B-4CEE-A280-2C590E757E27}" type="pres">
      <dgm:prSet presAssocID="{B7537A8F-B287-4635-8BDD-4EEE8410AC26}" presName="horz2" presStyleCnt="0"/>
      <dgm:spPr/>
    </dgm:pt>
    <dgm:pt modelId="{DFA14AE4-968C-4B57-9CA1-27EE0690B35B}" type="pres">
      <dgm:prSet presAssocID="{B7537A8F-B287-4635-8BDD-4EEE8410AC26}" presName="horzSpace2" presStyleCnt="0"/>
      <dgm:spPr/>
    </dgm:pt>
    <dgm:pt modelId="{DBA54D18-57F8-4724-AD9A-70C007F6F19F}" type="pres">
      <dgm:prSet presAssocID="{B7537A8F-B287-4635-8BDD-4EEE8410AC26}" presName="tx2" presStyleLbl="revTx" presStyleIdx="1" presStyleCnt="14"/>
      <dgm:spPr/>
    </dgm:pt>
    <dgm:pt modelId="{C69DAEF9-6A4A-468D-AF64-9A7537BED048}" type="pres">
      <dgm:prSet presAssocID="{B7537A8F-B287-4635-8BDD-4EEE8410AC26}" presName="vert2" presStyleCnt="0"/>
      <dgm:spPr/>
    </dgm:pt>
    <dgm:pt modelId="{7DF92695-C828-43D9-9770-8A320FCD6D11}" type="pres">
      <dgm:prSet presAssocID="{B7537A8F-B287-4635-8BDD-4EEE8410AC26}" presName="thinLine2b" presStyleLbl="callout" presStyleIdx="0" presStyleCnt="11"/>
      <dgm:spPr/>
    </dgm:pt>
    <dgm:pt modelId="{3841CEB6-FA84-4FCF-B6CE-CDE8545D15A0}" type="pres">
      <dgm:prSet presAssocID="{B7537A8F-B287-4635-8BDD-4EEE8410AC26}" presName="vertSpace2b" presStyleCnt="0"/>
      <dgm:spPr/>
    </dgm:pt>
    <dgm:pt modelId="{B299B32B-E9BC-4B2B-9C96-159611340529}" type="pres">
      <dgm:prSet presAssocID="{7605781D-84A5-4B57-BE06-61307EC0FE66}" presName="horz2" presStyleCnt="0"/>
      <dgm:spPr/>
    </dgm:pt>
    <dgm:pt modelId="{5405BCC6-0E2D-4B12-B90B-CD4FFAC0947F}" type="pres">
      <dgm:prSet presAssocID="{7605781D-84A5-4B57-BE06-61307EC0FE66}" presName="horzSpace2" presStyleCnt="0"/>
      <dgm:spPr/>
    </dgm:pt>
    <dgm:pt modelId="{13ED275D-8645-479A-9D61-12DEFD5253A9}" type="pres">
      <dgm:prSet presAssocID="{7605781D-84A5-4B57-BE06-61307EC0FE66}" presName="tx2" presStyleLbl="revTx" presStyleIdx="2" presStyleCnt="14"/>
      <dgm:spPr/>
    </dgm:pt>
    <dgm:pt modelId="{A50186DB-0761-47B7-BBA3-BD32A84ED3F7}" type="pres">
      <dgm:prSet presAssocID="{7605781D-84A5-4B57-BE06-61307EC0FE66}" presName="vert2" presStyleCnt="0"/>
      <dgm:spPr/>
    </dgm:pt>
    <dgm:pt modelId="{A4D807C9-E115-49FA-91A3-295C3C9A5B18}" type="pres">
      <dgm:prSet presAssocID="{7605781D-84A5-4B57-BE06-61307EC0FE66}" presName="thinLine2b" presStyleLbl="callout" presStyleIdx="1" presStyleCnt="11"/>
      <dgm:spPr/>
    </dgm:pt>
    <dgm:pt modelId="{33830AFA-4403-4C1A-8CF8-73D550C46CA8}" type="pres">
      <dgm:prSet presAssocID="{7605781D-84A5-4B57-BE06-61307EC0FE66}" presName="vertSpace2b" presStyleCnt="0"/>
      <dgm:spPr/>
    </dgm:pt>
    <dgm:pt modelId="{8B331455-D6FF-4AB7-AFDF-BC1DB40109D9}" type="pres">
      <dgm:prSet presAssocID="{309B3240-04C6-46BC-B0C9-C87453C441D4}" presName="horz2" presStyleCnt="0"/>
      <dgm:spPr/>
    </dgm:pt>
    <dgm:pt modelId="{7D20E858-6CBE-4995-86EE-BDE604754D14}" type="pres">
      <dgm:prSet presAssocID="{309B3240-04C6-46BC-B0C9-C87453C441D4}" presName="horzSpace2" presStyleCnt="0"/>
      <dgm:spPr/>
    </dgm:pt>
    <dgm:pt modelId="{27FDE66E-94C1-454C-9E9C-7B11BDEBD92F}" type="pres">
      <dgm:prSet presAssocID="{309B3240-04C6-46BC-B0C9-C87453C441D4}" presName="tx2" presStyleLbl="revTx" presStyleIdx="3" presStyleCnt="14"/>
      <dgm:spPr/>
    </dgm:pt>
    <dgm:pt modelId="{26771D04-6FDA-4938-B3B2-4377E18604D6}" type="pres">
      <dgm:prSet presAssocID="{309B3240-04C6-46BC-B0C9-C87453C441D4}" presName="vert2" presStyleCnt="0"/>
      <dgm:spPr/>
    </dgm:pt>
    <dgm:pt modelId="{0A1E11F3-7D01-4FB0-965A-24B82BE2282C}" type="pres">
      <dgm:prSet presAssocID="{309B3240-04C6-46BC-B0C9-C87453C441D4}" presName="thinLine2b" presStyleLbl="callout" presStyleIdx="2" presStyleCnt="11"/>
      <dgm:spPr/>
    </dgm:pt>
    <dgm:pt modelId="{D8AB050D-4B89-464F-88F5-411617ED2B9B}" type="pres">
      <dgm:prSet presAssocID="{309B3240-04C6-46BC-B0C9-C87453C441D4}" presName="vertSpace2b" presStyleCnt="0"/>
      <dgm:spPr/>
    </dgm:pt>
    <dgm:pt modelId="{FBC3AB39-BEA5-461F-8711-93542D7FD961}" type="pres">
      <dgm:prSet presAssocID="{991C98D3-49E0-4663-BA21-7E1C4D01BD3E}" presName="horz2" presStyleCnt="0"/>
      <dgm:spPr/>
    </dgm:pt>
    <dgm:pt modelId="{167D33E4-817D-441C-84C5-DFA767945E38}" type="pres">
      <dgm:prSet presAssocID="{991C98D3-49E0-4663-BA21-7E1C4D01BD3E}" presName="horzSpace2" presStyleCnt="0"/>
      <dgm:spPr/>
    </dgm:pt>
    <dgm:pt modelId="{E374DF02-8A7A-4D04-BDB2-C4D4E3CD2E6C}" type="pres">
      <dgm:prSet presAssocID="{991C98D3-49E0-4663-BA21-7E1C4D01BD3E}" presName="tx2" presStyleLbl="revTx" presStyleIdx="4" presStyleCnt="14"/>
      <dgm:spPr/>
    </dgm:pt>
    <dgm:pt modelId="{63B27F90-8BFC-454C-BF93-2C716F4FC485}" type="pres">
      <dgm:prSet presAssocID="{991C98D3-49E0-4663-BA21-7E1C4D01BD3E}" presName="vert2" presStyleCnt="0"/>
      <dgm:spPr/>
    </dgm:pt>
    <dgm:pt modelId="{216C4F1F-9649-4A25-861E-F001CF1C79DC}" type="pres">
      <dgm:prSet presAssocID="{991C98D3-49E0-4663-BA21-7E1C4D01BD3E}" presName="thinLine2b" presStyleLbl="callout" presStyleIdx="3" presStyleCnt="11"/>
      <dgm:spPr/>
    </dgm:pt>
    <dgm:pt modelId="{E3D00B98-FDCD-4BD2-8EA2-7BE61D4A6D6F}" type="pres">
      <dgm:prSet presAssocID="{991C98D3-49E0-4663-BA21-7E1C4D01BD3E}" presName="vertSpace2b" presStyleCnt="0"/>
      <dgm:spPr/>
    </dgm:pt>
    <dgm:pt modelId="{CD6EF023-1FD5-472B-9FD5-6349879209DD}" type="pres">
      <dgm:prSet presAssocID="{3AE688F0-3045-418C-81C9-87A4AA01CA21}" presName="thickLine" presStyleLbl="alignNode1" presStyleIdx="1" presStyleCnt="3"/>
      <dgm:spPr/>
    </dgm:pt>
    <dgm:pt modelId="{5D9D0DC9-76F6-4688-B771-4DB3DB6C7446}" type="pres">
      <dgm:prSet presAssocID="{3AE688F0-3045-418C-81C9-87A4AA01CA21}" presName="horz1" presStyleCnt="0"/>
      <dgm:spPr/>
    </dgm:pt>
    <dgm:pt modelId="{037B1C52-D256-45D5-8514-DCCAC0439681}" type="pres">
      <dgm:prSet presAssocID="{3AE688F0-3045-418C-81C9-87A4AA01CA21}" presName="tx1" presStyleLbl="revTx" presStyleIdx="5" presStyleCnt="14"/>
      <dgm:spPr/>
    </dgm:pt>
    <dgm:pt modelId="{929232F3-676D-4D88-AC8C-F451A29658CB}" type="pres">
      <dgm:prSet presAssocID="{3AE688F0-3045-418C-81C9-87A4AA01CA21}" presName="vert1" presStyleCnt="0"/>
      <dgm:spPr/>
    </dgm:pt>
    <dgm:pt modelId="{77107ACF-ED05-426D-9B3F-2F584708E7FB}" type="pres">
      <dgm:prSet presAssocID="{8A50E2D5-654E-47FE-BA14-8BB3E79FA932}" presName="vertSpace2a" presStyleCnt="0"/>
      <dgm:spPr/>
    </dgm:pt>
    <dgm:pt modelId="{17F93B84-7142-4F4A-A750-B1FC70C1927D}" type="pres">
      <dgm:prSet presAssocID="{8A50E2D5-654E-47FE-BA14-8BB3E79FA932}" presName="horz2" presStyleCnt="0"/>
      <dgm:spPr/>
    </dgm:pt>
    <dgm:pt modelId="{CB890A84-843F-476F-A55D-DD6B3A672714}" type="pres">
      <dgm:prSet presAssocID="{8A50E2D5-654E-47FE-BA14-8BB3E79FA932}" presName="horzSpace2" presStyleCnt="0"/>
      <dgm:spPr/>
    </dgm:pt>
    <dgm:pt modelId="{BE9F08D0-A0A5-4124-871A-CE9BF0C1B0F4}" type="pres">
      <dgm:prSet presAssocID="{8A50E2D5-654E-47FE-BA14-8BB3E79FA932}" presName="tx2" presStyleLbl="revTx" presStyleIdx="6" presStyleCnt="14"/>
      <dgm:spPr/>
    </dgm:pt>
    <dgm:pt modelId="{01D6F2DA-1D85-48DD-BB54-E85FFA256D25}" type="pres">
      <dgm:prSet presAssocID="{8A50E2D5-654E-47FE-BA14-8BB3E79FA932}" presName="vert2" presStyleCnt="0"/>
      <dgm:spPr/>
    </dgm:pt>
    <dgm:pt modelId="{46D638D7-D547-4A3B-B9C2-529E6BDCDDBD}" type="pres">
      <dgm:prSet presAssocID="{8A50E2D5-654E-47FE-BA14-8BB3E79FA932}" presName="thinLine2b" presStyleLbl="callout" presStyleIdx="4" presStyleCnt="11"/>
      <dgm:spPr/>
    </dgm:pt>
    <dgm:pt modelId="{A5108BC5-80AB-4A48-8F46-B83C1C4B9DE3}" type="pres">
      <dgm:prSet presAssocID="{8A50E2D5-654E-47FE-BA14-8BB3E79FA932}" presName="vertSpace2b" presStyleCnt="0"/>
      <dgm:spPr/>
    </dgm:pt>
    <dgm:pt modelId="{E6F7540E-24B5-42F0-B132-87A166B4A75F}" type="pres">
      <dgm:prSet presAssocID="{D9E20B9B-167E-472F-BC79-96A6B5C2377B}" presName="horz2" presStyleCnt="0"/>
      <dgm:spPr/>
    </dgm:pt>
    <dgm:pt modelId="{D42F4187-07CE-4DF3-BFFF-D7BCDDE5BAAF}" type="pres">
      <dgm:prSet presAssocID="{D9E20B9B-167E-472F-BC79-96A6B5C2377B}" presName="horzSpace2" presStyleCnt="0"/>
      <dgm:spPr/>
    </dgm:pt>
    <dgm:pt modelId="{F115685A-25A8-4F37-B0FD-29DE3E165C7C}" type="pres">
      <dgm:prSet presAssocID="{D9E20B9B-167E-472F-BC79-96A6B5C2377B}" presName="tx2" presStyleLbl="revTx" presStyleIdx="7" presStyleCnt="14"/>
      <dgm:spPr/>
    </dgm:pt>
    <dgm:pt modelId="{12E2D47D-F196-49B8-9D6A-C9C143C883D4}" type="pres">
      <dgm:prSet presAssocID="{D9E20B9B-167E-472F-BC79-96A6B5C2377B}" presName="vert2" presStyleCnt="0"/>
      <dgm:spPr/>
    </dgm:pt>
    <dgm:pt modelId="{738518EF-E1C1-4670-9020-FE84122362D3}" type="pres">
      <dgm:prSet presAssocID="{D9E20B9B-167E-472F-BC79-96A6B5C2377B}" presName="thinLine2b" presStyleLbl="callout" presStyleIdx="5" presStyleCnt="11"/>
      <dgm:spPr/>
    </dgm:pt>
    <dgm:pt modelId="{BE4E1F14-F1AB-40F6-9D02-0D846A7024FE}" type="pres">
      <dgm:prSet presAssocID="{D9E20B9B-167E-472F-BC79-96A6B5C2377B}" presName="vertSpace2b" presStyleCnt="0"/>
      <dgm:spPr/>
    </dgm:pt>
    <dgm:pt modelId="{94B1AD16-FF69-4557-BB67-E651E85362A8}" type="pres">
      <dgm:prSet presAssocID="{E55B0B34-4CE1-41BE-B1FB-44E75DB5539B}" presName="horz2" presStyleCnt="0"/>
      <dgm:spPr/>
    </dgm:pt>
    <dgm:pt modelId="{ABC82DE3-5D67-4323-A840-0B8D04D918C5}" type="pres">
      <dgm:prSet presAssocID="{E55B0B34-4CE1-41BE-B1FB-44E75DB5539B}" presName="horzSpace2" presStyleCnt="0"/>
      <dgm:spPr/>
    </dgm:pt>
    <dgm:pt modelId="{542D599B-6610-426E-B5A3-65AC27CD9504}" type="pres">
      <dgm:prSet presAssocID="{E55B0B34-4CE1-41BE-B1FB-44E75DB5539B}" presName="tx2" presStyleLbl="revTx" presStyleIdx="8" presStyleCnt="14"/>
      <dgm:spPr/>
    </dgm:pt>
    <dgm:pt modelId="{14143194-7502-46EC-8582-9C54AD91DC2D}" type="pres">
      <dgm:prSet presAssocID="{E55B0B34-4CE1-41BE-B1FB-44E75DB5539B}" presName="vert2" presStyleCnt="0"/>
      <dgm:spPr/>
    </dgm:pt>
    <dgm:pt modelId="{2239F9A4-4691-4FEB-B7B5-BEB1362E2E37}" type="pres">
      <dgm:prSet presAssocID="{E55B0B34-4CE1-41BE-B1FB-44E75DB5539B}" presName="thinLine2b" presStyleLbl="callout" presStyleIdx="6" presStyleCnt="11"/>
      <dgm:spPr/>
    </dgm:pt>
    <dgm:pt modelId="{42A56331-ABEF-46BF-97C7-4A8DA20CA22F}" type="pres">
      <dgm:prSet presAssocID="{E55B0B34-4CE1-41BE-B1FB-44E75DB5539B}" presName="vertSpace2b" presStyleCnt="0"/>
      <dgm:spPr/>
    </dgm:pt>
    <dgm:pt modelId="{FBC4841C-4EF1-4189-9B8F-4782E95AA86D}" type="pres">
      <dgm:prSet presAssocID="{1C65381B-45ED-4E84-8C32-E205EB5A34E6}" presName="horz2" presStyleCnt="0"/>
      <dgm:spPr/>
    </dgm:pt>
    <dgm:pt modelId="{72C0863A-079D-4787-8B42-4628083B40CC}" type="pres">
      <dgm:prSet presAssocID="{1C65381B-45ED-4E84-8C32-E205EB5A34E6}" presName="horzSpace2" presStyleCnt="0"/>
      <dgm:spPr/>
    </dgm:pt>
    <dgm:pt modelId="{D7D6012F-EE87-4DCF-9483-2D371E7950B4}" type="pres">
      <dgm:prSet presAssocID="{1C65381B-45ED-4E84-8C32-E205EB5A34E6}" presName="tx2" presStyleLbl="revTx" presStyleIdx="9" presStyleCnt="14"/>
      <dgm:spPr/>
    </dgm:pt>
    <dgm:pt modelId="{B566C4A5-F7ED-429E-A7FA-4AE1432FD8D9}" type="pres">
      <dgm:prSet presAssocID="{1C65381B-45ED-4E84-8C32-E205EB5A34E6}" presName="vert2" presStyleCnt="0"/>
      <dgm:spPr/>
    </dgm:pt>
    <dgm:pt modelId="{08780F1C-3D20-4325-8114-7C1F5CBC8B6E}" type="pres">
      <dgm:prSet presAssocID="{1C65381B-45ED-4E84-8C32-E205EB5A34E6}" presName="thinLine2b" presStyleLbl="callout" presStyleIdx="7" presStyleCnt="11"/>
      <dgm:spPr/>
    </dgm:pt>
    <dgm:pt modelId="{DF8B05EB-48BC-4643-A656-C496A9CDC32E}" type="pres">
      <dgm:prSet presAssocID="{1C65381B-45ED-4E84-8C32-E205EB5A34E6}" presName="vertSpace2b" presStyleCnt="0"/>
      <dgm:spPr/>
    </dgm:pt>
    <dgm:pt modelId="{2854B9E6-1407-4ED6-8650-28D094E27FE0}" type="pres">
      <dgm:prSet presAssocID="{B4C5B5D3-21DB-450F-BF48-0C4783F71DB9}" presName="thickLine" presStyleLbl="alignNode1" presStyleIdx="2" presStyleCnt="3"/>
      <dgm:spPr/>
    </dgm:pt>
    <dgm:pt modelId="{49BB6E28-2362-47E9-8AF6-85AD49F9668F}" type="pres">
      <dgm:prSet presAssocID="{B4C5B5D3-21DB-450F-BF48-0C4783F71DB9}" presName="horz1" presStyleCnt="0"/>
      <dgm:spPr/>
    </dgm:pt>
    <dgm:pt modelId="{B2BA1378-D5AD-4086-9C36-8D9338AD2162}" type="pres">
      <dgm:prSet presAssocID="{B4C5B5D3-21DB-450F-BF48-0C4783F71DB9}" presName="tx1" presStyleLbl="revTx" presStyleIdx="10" presStyleCnt="14"/>
      <dgm:spPr/>
    </dgm:pt>
    <dgm:pt modelId="{04083182-E08B-49BB-ADAE-1B7A8CADD016}" type="pres">
      <dgm:prSet presAssocID="{B4C5B5D3-21DB-450F-BF48-0C4783F71DB9}" presName="vert1" presStyleCnt="0"/>
      <dgm:spPr/>
    </dgm:pt>
    <dgm:pt modelId="{06498345-373E-4177-9B6A-CC3C709319B2}" type="pres">
      <dgm:prSet presAssocID="{D9E790C5-231A-4DCE-A78E-9A684269A702}" presName="vertSpace2a" presStyleCnt="0"/>
      <dgm:spPr/>
    </dgm:pt>
    <dgm:pt modelId="{641C7369-A53E-4774-BF07-63A07C5EDF77}" type="pres">
      <dgm:prSet presAssocID="{D9E790C5-231A-4DCE-A78E-9A684269A702}" presName="horz2" presStyleCnt="0"/>
      <dgm:spPr/>
    </dgm:pt>
    <dgm:pt modelId="{86E5EF14-C418-444E-8EA9-F736CB5F5608}" type="pres">
      <dgm:prSet presAssocID="{D9E790C5-231A-4DCE-A78E-9A684269A702}" presName="horzSpace2" presStyleCnt="0"/>
      <dgm:spPr/>
    </dgm:pt>
    <dgm:pt modelId="{C0216E73-98E5-4B62-A263-40B6504DC5B9}" type="pres">
      <dgm:prSet presAssocID="{D9E790C5-231A-4DCE-A78E-9A684269A702}" presName="tx2" presStyleLbl="revTx" presStyleIdx="11" presStyleCnt="14"/>
      <dgm:spPr/>
    </dgm:pt>
    <dgm:pt modelId="{2576D709-A2B7-4BF2-A12E-FAD534A6168A}" type="pres">
      <dgm:prSet presAssocID="{D9E790C5-231A-4DCE-A78E-9A684269A702}" presName="vert2" presStyleCnt="0"/>
      <dgm:spPr/>
    </dgm:pt>
    <dgm:pt modelId="{DFC093FD-30F3-474D-BCE9-383004A68486}" type="pres">
      <dgm:prSet presAssocID="{D9E790C5-231A-4DCE-A78E-9A684269A702}" presName="thinLine2b" presStyleLbl="callout" presStyleIdx="8" presStyleCnt="11"/>
      <dgm:spPr/>
    </dgm:pt>
    <dgm:pt modelId="{7925E1C5-9CB3-41C7-908D-64773851F55B}" type="pres">
      <dgm:prSet presAssocID="{D9E790C5-231A-4DCE-A78E-9A684269A702}" presName="vertSpace2b" presStyleCnt="0"/>
      <dgm:spPr/>
    </dgm:pt>
    <dgm:pt modelId="{6B453B07-F89F-416A-96E5-481CAA2B2A59}" type="pres">
      <dgm:prSet presAssocID="{2439AFD5-4C8B-4817-A7E6-5F400A6738E6}" presName="horz2" presStyleCnt="0"/>
      <dgm:spPr/>
    </dgm:pt>
    <dgm:pt modelId="{408094CA-BBDC-416C-9D6A-64ACFE053F70}" type="pres">
      <dgm:prSet presAssocID="{2439AFD5-4C8B-4817-A7E6-5F400A6738E6}" presName="horzSpace2" presStyleCnt="0"/>
      <dgm:spPr/>
    </dgm:pt>
    <dgm:pt modelId="{C5C95F41-4BF8-4072-87C9-97960519719F}" type="pres">
      <dgm:prSet presAssocID="{2439AFD5-4C8B-4817-A7E6-5F400A6738E6}" presName="tx2" presStyleLbl="revTx" presStyleIdx="12" presStyleCnt="14"/>
      <dgm:spPr/>
    </dgm:pt>
    <dgm:pt modelId="{5EBAD66C-87BE-4BEC-B7DE-13A5CEB8F77D}" type="pres">
      <dgm:prSet presAssocID="{2439AFD5-4C8B-4817-A7E6-5F400A6738E6}" presName="vert2" presStyleCnt="0"/>
      <dgm:spPr/>
    </dgm:pt>
    <dgm:pt modelId="{DBEAD348-D9AA-46B3-A12F-2BEDEDD43549}" type="pres">
      <dgm:prSet presAssocID="{2439AFD5-4C8B-4817-A7E6-5F400A6738E6}" presName="thinLine2b" presStyleLbl="callout" presStyleIdx="9" presStyleCnt="11"/>
      <dgm:spPr/>
    </dgm:pt>
    <dgm:pt modelId="{23A8C16D-9B5E-42A7-8D2D-C64CBE1FA2C8}" type="pres">
      <dgm:prSet presAssocID="{2439AFD5-4C8B-4817-A7E6-5F400A6738E6}" presName="vertSpace2b" presStyleCnt="0"/>
      <dgm:spPr/>
    </dgm:pt>
    <dgm:pt modelId="{CFE0EEFA-48B7-47B4-915E-B5CEE744C227}" type="pres">
      <dgm:prSet presAssocID="{F0B3C11C-CD2D-4C47-A76C-899D2EAD6F97}" presName="horz2" presStyleCnt="0"/>
      <dgm:spPr/>
    </dgm:pt>
    <dgm:pt modelId="{DEDABE9F-5862-402D-80F4-11440049BAF1}" type="pres">
      <dgm:prSet presAssocID="{F0B3C11C-CD2D-4C47-A76C-899D2EAD6F97}" presName="horzSpace2" presStyleCnt="0"/>
      <dgm:spPr/>
    </dgm:pt>
    <dgm:pt modelId="{E95106A3-452A-43DF-9A8B-0B98C094D754}" type="pres">
      <dgm:prSet presAssocID="{F0B3C11C-CD2D-4C47-A76C-899D2EAD6F97}" presName="tx2" presStyleLbl="revTx" presStyleIdx="13" presStyleCnt="14"/>
      <dgm:spPr/>
    </dgm:pt>
    <dgm:pt modelId="{A67F0CA6-D84C-42B8-B75A-8BC28CFB68B6}" type="pres">
      <dgm:prSet presAssocID="{F0B3C11C-CD2D-4C47-A76C-899D2EAD6F97}" presName="vert2" presStyleCnt="0"/>
      <dgm:spPr/>
    </dgm:pt>
    <dgm:pt modelId="{D6E4B39D-07D3-465A-9AEF-B6D59EC37B1E}" type="pres">
      <dgm:prSet presAssocID="{F0B3C11C-CD2D-4C47-A76C-899D2EAD6F97}" presName="thinLine2b" presStyleLbl="callout" presStyleIdx="10" presStyleCnt="11"/>
      <dgm:spPr/>
    </dgm:pt>
    <dgm:pt modelId="{9962DEDA-431A-4E24-99AC-82D924A85CE3}" type="pres">
      <dgm:prSet presAssocID="{F0B3C11C-CD2D-4C47-A76C-899D2EAD6F97}" presName="vertSpace2b" presStyleCnt="0"/>
      <dgm:spPr/>
    </dgm:pt>
  </dgm:ptLst>
  <dgm:cxnLst>
    <dgm:cxn modelId="{CBD33607-6231-41EF-94BD-7FFFB34DD5EA}" type="presOf" srcId="{3AE688F0-3045-418C-81C9-87A4AA01CA21}" destId="{037B1C52-D256-45D5-8514-DCCAC0439681}" srcOrd="0" destOrd="0" presId="urn:microsoft.com/office/officeart/2008/layout/LinedList"/>
    <dgm:cxn modelId="{A8955712-F1DC-424C-9710-BE72C10EE533}" type="presOf" srcId="{7605781D-84A5-4B57-BE06-61307EC0FE66}" destId="{13ED275D-8645-479A-9D61-12DEFD5253A9}" srcOrd="0" destOrd="0" presId="urn:microsoft.com/office/officeart/2008/layout/LinedList"/>
    <dgm:cxn modelId="{BC896C14-60DD-4DE9-9440-878419140C3E}" srcId="{B9054DFD-A69B-476A-9E9C-CA0439B65112}" destId="{309B3240-04C6-46BC-B0C9-C87453C441D4}" srcOrd="2" destOrd="0" parTransId="{F736FD30-AD02-4FBD-A579-B8DEE591CC64}" sibTransId="{FE8C7BD1-BD2E-49D1-95AD-F87F934BEC29}"/>
    <dgm:cxn modelId="{E126DB14-B547-4545-9487-E8CC4CDAB0EA}" srcId="{B4C5B5D3-21DB-450F-BF48-0C4783F71DB9}" destId="{D9E790C5-231A-4DCE-A78E-9A684269A702}" srcOrd="0" destOrd="0" parTransId="{E95C1FB4-1174-4616-B44B-D81F02A43739}" sibTransId="{791502A5-032C-4799-9F41-D08B7143B0E1}"/>
    <dgm:cxn modelId="{F92BCD16-286A-457E-9EFB-569F9045D270}" type="presOf" srcId="{991C98D3-49E0-4663-BA21-7E1C4D01BD3E}" destId="{E374DF02-8A7A-4D04-BDB2-C4D4E3CD2E6C}" srcOrd="0" destOrd="0" presId="urn:microsoft.com/office/officeart/2008/layout/LinedList"/>
    <dgm:cxn modelId="{C0C5161C-46FE-4C3C-BB1A-C5B9D0E70AF1}" srcId="{B9054DFD-A69B-476A-9E9C-CA0439B65112}" destId="{7605781D-84A5-4B57-BE06-61307EC0FE66}" srcOrd="1" destOrd="0" parTransId="{E149473D-9014-4E30-B9EC-4AD2CDAE1E8D}" sibTransId="{9DCE1EAF-2834-4E10-B96F-9DD9E95DD7BC}"/>
    <dgm:cxn modelId="{2CB3F225-FA10-4907-B44C-225F143BE8D0}" type="presOf" srcId="{E55B0B34-4CE1-41BE-B1FB-44E75DB5539B}" destId="{542D599B-6610-426E-B5A3-65AC27CD9504}" srcOrd="0" destOrd="0" presId="urn:microsoft.com/office/officeart/2008/layout/LinedList"/>
    <dgm:cxn modelId="{8E2B5B2C-1619-443A-8B23-BC317722C21D}" type="presOf" srcId="{1C65381B-45ED-4E84-8C32-E205EB5A34E6}" destId="{D7D6012F-EE87-4DCF-9483-2D371E7950B4}" srcOrd="0" destOrd="0" presId="urn:microsoft.com/office/officeart/2008/layout/LinedList"/>
    <dgm:cxn modelId="{7F3C343D-E94A-4345-9C4B-0D54BE6D0CE1}" type="presOf" srcId="{2439AFD5-4C8B-4817-A7E6-5F400A6738E6}" destId="{C5C95F41-4BF8-4072-87C9-97960519719F}" srcOrd="0" destOrd="0" presId="urn:microsoft.com/office/officeart/2008/layout/LinedList"/>
    <dgm:cxn modelId="{5C458A5E-6E75-4DB4-A2B2-E832B7858B25}" type="presOf" srcId="{309B3240-04C6-46BC-B0C9-C87453C441D4}" destId="{27FDE66E-94C1-454C-9E9C-7B11BDEBD92F}" srcOrd="0" destOrd="0" presId="urn:microsoft.com/office/officeart/2008/layout/LinedList"/>
    <dgm:cxn modelId="{2AEAE960-47B8-422F-AC59-119BAC0C48BE}" type="presOf" srcId="{0E8E3470-AC46-4327-979E-2FC59004725C}" destId="{0FAC092C-B985-4A56-BF54-46CE8471C82A}" srcOrd="0" destOrd="0" presId="urn:microsoft.com/office/officeart/2008/layout/LinedList"/>
    <dgm:cxn modelId="{9F1A5167-22DF-4BF7-BEEA-439FBE722040}" srcId="{3AE688F0-3045-418C-81C9-87A4AA01CA21}" destId="{D9E20B9B-167E-472F-BC79-96A6B5C2377B}" srcOrd="1" destOrd="0" parTransId="{9EF6A6E9-FB82-4898-9F6B-6A558DB80892}" sibTransId="{6586C84E-3D1E-44D7-AB59-C5E5CC3E6769}"/>
    <dgm:cxn modelId="{784B5F6C-31AE-4EFF-8D7E-86AFCF04867E}" type="presOf" srcId="{B7537A8F-B287-4635-8BDD-4EEE8410AC26}" destId="{DBA54D18-57F8-4724-AD9A-70C007F6F19F}" srcOrd="0" destOrd="0" presId="urn:microsoft.com/office/officeart/2008/layout/LinedList"/>
    <dgm:cxn modelId="{48750173-33EB-45BE-8FF9-86535F1972C7}" srcId="{3AE688F0-3045-418C-81C9-87A4AA01CA21}" destId="{1C65381B-45ED-4E84-8C32-E205EB5A34E6}" srcOrd="3" destOrd="0" parTransId="{40A12062-05CF-41E6-B3A1-40108E3D0BE9}" sibTransId="{30E2ADEA-08FB-4799-AD7B-45FBA7308944}"/>
    <dgm:cxn modelId="{CB564178-F516-474B-B28F-7339DD36ECF5}" srcId="{3AE688F0-3045-418C-81C9-87A4AA01CA21}" destId="{E55B0B34-4CE1-41BE-B1FB-44E75DB5539B}" srcOrd="2" destOrd="0" parTransId="{B12AECDE-9BEB-4A37-B825-ED2909225210}" sibTransId="{90D13FB6-2374-47F7-827C-53FC5F274378}"/>
    <dgm:cxn modelId="{C8E91679-48CB-4912-B368-B379DE21445D}" srcId="{B9054DFD-A69B-476A-9E9C-CA0439B65112}" destId="{B7537A8F-B287-4635-8BDD-4EEE8410AC26}" srcOrd="0" destOrd="0" parTransId="{33E61071-89CC-4C6C-8506-191B4FD645CE}" sibTransId="{7BDCFDBB-6CEC-4848-803C-B5920B0C0818}"/>
    <dgm:cxn modelId="{61CC877C-EEB9-4D90-BE98-17163FFA0802}" type="presOf" srcId="{D9E20B9B-167E-472F-BC79-96A6B5C2377B}" destId="{F115685A-25A8-4F37-B0FD-29DE3E165C7C}" srcOrd="0" destOrd="0" presId="urn:microsoft.com/office/officeart/2008/layout/LinedList"/>
    <dgm:cxn modelId="{B5A1BD7E-C1C3-4877-BBFC-CC8420BCA7E0}" type="presOf" srcId="{D9E790C5-231A-4DCE-A78E-9A684269A702}" destId="{C0216E73-98E5-4B62-A263-40B6504DC5B9}" srcOrd="0" destOrd="0" presId="urn:microsoft.com/office/officeart/2008/layout/LinedList"/>
    <dgm:cxn modelId="{85ACB281-A816-439F-8C13-F5799AC8BF44}" type="presOf" srcId="{F0B3C11C-CD2D-4C47-A76C-899D2EAD6F97}" destId="{E95106A3-452A-43DF-9A8B-0B98C094D754}" srcOrd="0" destOrd="0" presId="urn:microsoft.com/office/officeart/2008/layout/LinedList"/>
    <dgm:cxn modelId="{3813B78E-9395-49AE-A5B0-80D96E7F09D4}" type="presOf" srcId="{8A50E2D5-654E-47FE-BA14-8BB3E79FA932}" destId="{BE9F08D0-A0A5-4124-871A-CE9BF0C1B0F4}" srcOrd="0" destOrd="0" presId="urn:microsoft.com/office/officeart/2008/layout/LinedList"/>
    <dgm:cxn modelId="{AC19329A-F359-470C-AFF9-486F55C9B1D3}" srcId="{0E8E3470-AC46-4327-979E-2FC59004725C}" destId="{3AE688F0-3045-418C-81C9-87A4AA01CA21}" srcOrd="1" destOrd="0" parTransId="{0EDCC69A-75A8-4E9F-9C1C-F6F5AE5DD47F}" sibTransId="{D1B89396-1624-4CE6-A418-74D6B1D852A0}"/>
    <dgm:cxn modelId="{82A087B7-0AAA-4BF9-A574-7B201AE82739}" srcId="{B4C5B5D3-21DB-450F-BF48-0C4783F71DB9}" destId="{F0B3C11C-CD2D-4C47-A76C-899D2EAD6F97}" srcOrd="2" destOrd="0" parTransId="{0C8EE96C-FAF6-4C0D-97B4-F8B8C24E241C}" sibTransId="{267C69C7-6E62-4076-8184-B726A0D1F371}"/>
    <dgm:cxn modelId="{B37738BE-0509-4175-BBDA-427DEC0F1866}" type="presOf" srcId="{B4C5B5D3-21DB-450F-BF48-0C4783F71DB9}" destId="{B2BA1378-D5AD-4086-9C36-8D9338AD2162}" srcOrd="0" destOrd="0" presId="urn:microsoft.com/office/officeart/2008/layout/LinedList"/>
    <dgm:cxn modelId="{2857F4CD-7F54-4F2B-A446-44141038E27B}" srcId="{B4C5B5D3-21DB-450F-BF48-0C4783F71DB9}" destId="{2439AFD5-4C8B-4817-A7E6-5F400A6738E6}" srcOrd="1" destOrd="0" parTransId="{C363FCEF-F31A-4C4B-B94B-D5CFBC4FBD53}" sibTransId="{CC1E1470-928A-4993-8C53-F9AA54CA5013}"/>
    <dgm:cxn modelId="{358E4BD8-D550-4334-A180-E7CF63BB9C58}" srcId="{0E8E3470-AC46-4327-979E-2FC59004725C}" destId="{B9054DFD-A69B-476A-9E9C-CA0439B65112}" srcOrd="0" destOrd="0" parTransId="{CC7A5736-4DD0-45A6-A520-50EB3DB30E47}" sibTransId="{080FA390-BDE4-4EE6-BED5-6A51282273C0}"/>
    <dgm:cxn modelId="{CFD3B1DF-3E94-4BE0-81E1-19BD2C4FB9FF}" srcId="{0E8E3470-AC46-4327-979E-2FC59004725C}" destId="{B4C5B5D3-21DB-450F-BF48-0C4783F71DB9}" srcOrd="2" destOrd="0" parTransId="{ACAC4847-7F9F-4B6A-BF04-3C3C07DB2C06}" sibTransId="{2880C754-20F1-4C99-BED3-D2DD87EB070C}"/>
    <dgm:cxn modelId="{0CE07FE2-FC25-4CA3-A946-C55A06BD0D10}" srcId="{B9054DFD-A69B-476A-9E9C-CA0439B65112}" destId="{991C98D3-49E0-4663-BA21-7E1C4D01BD3E}" srcOrd="3" destOrd="0" parTransId="{71D098B5-6654-4CF3-9350-A7983E5E7325}" sibTransId="{9973E791-FB84-46A6-9274-B80B35E81527}"/>
    <dgm:cxn modelId="{004431EF-88D4-4F34-89F8-618F56694699}" srcId="{3AE688F0-3045-418C-81C9-87A4AA01CA21}" destId="{8A50E2D5-654E-47FE-BA14-8BB3E79FA932}" srcOrd="0" destOrd="0" parTransId="{F47B8F0A-A89F-4C3F-846B-7BE5D8AE7BD5}" sibTransId="{6289C876-936D-41AB-BBA3-BE0F8F0DC4B4}"/>
    <dgm:cxn modelId="{E11A19F5-E968-4FD8-9751-7AD250A5F0B0}" type="presOf" srcId="{B9054DFD-A69B-476A-9E9C-CA0439B65112}" destId="{324C9AC1-7700-4FA9-AB44-2B031CE006F2}" srcOrd="0" destOrd="0" presId="urn:microsoft.com/office/officeart/2008/layout/LinedList"/>
    <dgm:cxn modelId="{BF7E1184-1D56-42CD-B124-2F07D9BCE367}" type="presParOf" srcId="{0FAC092C-B985-4A56-BF54-46CE8471C82A}" destId="{E70B28BD-3D6D-41A5-AFA5-BEEBA04F54CC}" srcOrd="0" destOrd="0" presId="urn:microsoft.com/office/officeart/2008/layout/LinedList"/>
    <dgm:cxn modelId="{FA5EE2CE-3843-491D-A606-05949088ADA6}" type="presParOf" srcId="{0FAC092C-B985-4A56-BF54-46CE8471C82A}" destId="{311F29EE-19F1-4FE5-BFB0-28B4FAC401B5}" srcOrd="1" destOrd="0" presId="urn:microsoft.com/office/officeart/2008/layout/LinedList"/>
    <dgm:cxn modelId="{F6197BB4-9A8A-4304-BB36-2AC106800B2A}" type="presParOf" srcId="{311F29EE-19F1-4FE5-BFB0-28B4FAC401B5}" destId="{324C9AC1-7700-4FA9-AB44-2B031CE006F2}" srcOrd="0" destOrd="0" presId="urn:microsoft.com/office/officeart/2008/layout/LinedList"/>
    <dgm:cxn modelId="{60BEF273-05CA-4BD6-8F6F-A199E3A76AEC}" type="presParOf" srcId="{311F29EE-19F1-4FE5-BFB0-28B4FAC401B5}" destId="{C32C5D8E-51D0-4635-948A-DE46429FD3E3}" srcOrd="1" destOrd="0" presId="urn:microsoft.com/office/officeart/2008/layout/LinedList"/>
    <dgm:cxn modelId="{5BDBE359-8C89-4829-9EDD-97C1C03DA663}" type="presParOf" srcId="{C32C5D8E-51D0-4635-948A-DE46429FD3E3}" destId="{3D85FE58-1859-4D8A-B3E4-6A5CA3200753}" srcOrd="0" destOrd="0" presId="urn:microsoft.com/office/officeart/2008/layout/LinedList"/>
    <dgm:cxn modelId="{CCB7791E-B00E-47E6-9BB9-08E724ED3E14}" type="presParOf" srcId="{C32C5D8E-51D0-4635-948A-DE46429FD3E3}" destId="{AA3175A0-F25B-4CEE-A280-2C590E757E27}" srcOrd="1" destOrd="0" presId="urn:microsoft.com/office/officeart/2008/layout/LinedList"/>
    <dgm:cxn modelId="{D768E10E-D0D4-4E8F-9C0E-5939A1403349}" type="presParOf" srcId="{AA3175A0-F25B-4CEE-A280-2C590E757E27}" destId="{DFA14AE4-968C-4B57-9CA1-27EE0690B35B}" srcOrd="0" destOrd="0" presId="urn:microsoft.com/office/officeart/2008/layout/LinedList"/>
    <dgm:cxn modelId="{D39FC386-0864-4F56-82D6-D7E8F1CFEA59}" type="presParOf" srcId="{AA3175A0-F25B-4CEE-A280-2C590E757E27}" destId="{DBA54D18-57F8-4724-AD9A-70C007F6F19F}" srcOrd="1" destOrd="0" presId="urn:microsoft.com/office/officeart/2008/layout/LinedList"/>
    <dgm:cxn modelId="{844B0316-57DF-471B-BA59-81E78A540C2F}" type="presParOf" srcId="{AA3175A0-F25B-4CEE-A280-2C590E757E27}" destId="{C69DAEF9-6A4A-468D-AF64-9A7537BED048}" srcOrd="2" destOrd="0" presId="urn:microsoft.com/office/officeart/2008/layout/LinedList"/>
    <dgm:cxn modelId="{41ACBA20-BB16-4588-9DFF-ADDF481C28B7}" type="presParOf" srcId="{C32C5D8E-51D0-4635-948A-DE46429FD3E3}" destId="{7DF92695-C828-43D9-9770-8A320FCD6D11}" srcOrd="2" destOrd="0" presId="urn:microsoft.com/office/officeart/2008/layout/LinedList"/>
    <dgm:cxn modelId="{C7FF0061-229D-409D-98CC-E7BED04A5602}" type="presParOf" srcId="{C32C5D8E-51D0-4635-948A-DE46429FD3E3}" destId="{3841CEB6-FA84-4FCF-B6CE-CDE8545D15A0}" srcOrd="3" destOrd="0" presId="urn:microsoft.com/office/officeart/2008/layout/LinedList"/>
    <dgm:cxn modelId="{601D2F50-F99C-4BC2-BF6F-9732F45B164D}" type="presParOf" srcId="{C32C5D8E-51D0-4635-948A-DE46429FD3E3}" destId="{B299B32B-E9BC-4B2B-9C96-159611340529}" srcOrd="4" destOrd="0" presId="urn:microsoft.com/office/officeart/2008/layout/LinedList"/>
    <dgm:cxn modelId="{0AC857A6-90C7-48E9-B410-05C4AE4FFCAE}" type="presParOf" srcId="{B299B32B-E9BC-4B2B-9C96-159611340529}" destId="{5405BCC6-0E2D-4B12-B90B-CD4FFAC0947F}" srcOrd="0" destOrd="0" presId="urn:microsoft.com/office/officeart/2008/layout/LinedList"/>
    <dgm:cxn modelId="{0E9E48A6-130C-4669-8710-67D1D715543B}" type="presParOf" srcId="{B299B32B-E9BC-4B2B-9C96-159611340529}" destId="{13ED275D-8645-479A-9D61-12DEFD5253A9}" srcOrd="1" destOrd="0" presId="urn:microsoft.com/office/officeart/2008/layout/LinedList"/>
    <dgm:cxn modelId="{9B627D1E-1D97-4D4E-A71D-265D666DFE2F}" type="presParOf" srcId="{B299B32B-E9BC-4B2B-9C96-159611340529}" destId="{A50186DB-0761-47B7-BBA3-BD32A84ED3F7}" srcOrd="2" destOrd="0" presId="urn:microsoft.com/office/officeart/2008/layout/LinedList"/>
    <dgm:cxn modelId="{0B142A21-EDD1-4995-B6C0-5C0CC6F50D05}" type="presParOf" srcId="{C32C5D8E-51D0-4635-948A-DE46429FD3E3}" destId="{A4D807C9-E115-49FA-91A3-295C3C9A5B18}" srcOrd="5" destOrd="0" presId="urn:microsoft.com/office/officeart/2008/layout/LinedList"/>
    <dgm:cxn modelId="{3BA63E7E-1E50-4572-A42C-B92799EA8898}" type="presParOf" srcId="{C32C5D8E-51D0-4635-948A-DE46429FD3E3}" destId="{33830AFA-4403-4C1A-8CF8-73D550C46CA8}" srcOrd="6" destOrd="0" presId="urn:microsoft.com/office/officeart/2008/layout/LinedList"/>
    <dgm:cxn modelId="{88F6E4BB-EC5B-42A7-AEB1-F31371C4FB85}" type="presParOf" srcId="{C32C5D8E-51D0-4635-948A-DE46429FD3E3}" destId="{8B331455-D6FF-4AB7-AFDF-BC1DB40109D9}" srcOrd="7" destOrd="0" presId="urn:microsoft.com/office/officeart/2008/layout/LinedList"/>
    <dgm:cxn modelId="{8E8E96B7-0A44-4619-BA1C-A37B726CEA4B}" type="presParOf" srcId="{8B331455-D6FF-4AB7-AFDF-BC1DB40109D9}" destId="{7D20E858-6CBE-4995-86EE-BDE604754D14}" srcOrd="0" destOrd="0" presId="urn:microsoft.com/office/officeart/2008/layout/LinedList"/>
    <dgm:cxn modelId="{EF0717C0-543E-47A6-9935-3AB2CEB983B9}" type="presParOf" srcId="{8B331455-D6FF-4AB7-AFDF-BC1DB40109D9}" destId="{27FDE66E-94C1-454C-9E9C-7B11BDEBD92F}" srcOrd="1" destOrd="0" presId="urn:microsoft.com/office/officeart/2008/layout/LinedList"/>
    <dgm:cxn modelId="{84D53CD2-0056-4870-B465-0786A4DCA906}" type="presParOf" srcId="{8B331455-D6FF-4AB7-AFDF-BC1DB40109D9}" destId="{26771D04-6FDA-4938-B3B2-4377E18604D6}" srcOrd="2" destOrd="0" presId="urn:microsoft.com/office/officeart/2008/layout/LinedList"/>
    <dgm:cxn modelId="{91265332-CBA4-4C7D-9202-9F7A07C67D13}" type="presParOf" srcId="{C32C5D8E-51D0-4635-948A-DE46429FD3E3}" destId="{0A1E11F3-7D01-4FB0-965A-24B82BE2282C}" srcOrd="8" destOrd="0" presId="urn:microsoft.com/office/officeart/2008/layout/LinedList"/>
    <dgm:cxn modelId="{E74A593B-4ECC-4895-9558-8B2A990E790B}" type="presParOf" srcId="{C32C5D8E-51D0-4635-948A-DE46429FD3E3}" destId="{D8AB050D-4B89-464F-88F5-411617ED2B9B}" srcOrd="9" destOrd="0" presId="urn:microsoft.com/office/officeart/2008/layout/LinedList"/>
    <dgm:cxn modelId="{0D1A6C41-73F0-42FB-A208-E3C84BB6A02D}" type="presParOf" srcId="{C32C5D8E-51D0-4635-948A-DE46429FD3E3}" destId="{FBC3AB39-BEA5-461F-8711-93542D7FD961}" srcOrd="10" destOrd="0" presId="urn:microsoft.com/office/officeart/2008/layout/LinedList"/>
    <dgm:cxn modelId="{5E1086CB-EA12-4F0A-B151-9EDA569861B1}" type="presParOf" srcId="{FBC3AB39-BEA5-461F-8711-93542D7FD961}" destId="{167D33E4-817D-441C-84C5-DFA767945E38}" srcOrd="0" destOrd="0" presId="urn:microsoft.com/office/officeart/2008/layout/LinedList"/>
    <dgm:cxn modelId="{23DDCD18-6103-4251-AF00-B39DE87FD731}" type="presParOf" srcId="{FBC3AB39-BEA5-461F-8711-93542D7FD961}" destId="{E374DF02-8A7A-4D04-BDB2-C4D4E3CD2E6C}" srcOrd="1" destOrd="0" presId="urn:microsoft.com/office/officeart/2008/layout/LinedList"/>
    <dgm:cxn modelId="{072DC8FE-0676-451B-8E77-6FDFD719ED4C}" type="presParOf" srcId="{FBC3AB39-BEA5-461F-8711-93542D7FD961}" destId="{63B27F90-8BFC-454C-BF93-2C716F4FC485}" srcOrd="2" destOrd="0" presId="urn:microsoft.com/office/officeart/2008/layout/LinedList"/>
    <dgm:cxn modelId="{C05EE867-ACDE-478C-969B-E20B56EF52CE}" type="presParOf" srcId="{C32C5D8E-51D0-4635-948A-DE46429FD3E3}" destId="{216C4F1F-9649-4A25-861E-F001CF1C79DC}" srcOrd="11" destOrd="0" presId="urn:microsoft.com/office/officeart/2008/layout/LinedList"/>
    <dgm:cxn modelId="{8A23D424-219B-4E3C-ACF5-BCE4CCF4A517}" type="presParOf" srcId="{C32C5D8E-51D0-4635-948A-DE46429FD3E3}" destId="{E3D00B98-FDCD-4BD2-8EA2-7BE61D4A6D6F}" srcOrd="12" destOrd="0" presId="urn:microsoft.com/office/officeart/2008/layout/LinedList"/>
    <dgm:cxn modelId="{F486D0E0-AC51-4938-9ACD-9392D20BC3CD}" type="presParOf" srcId="{0FAC092C-B985-4A56-BF54-46CE8471C82A}" destId="{CD6EF023-1FD5-472B-9FD5-6349879209DD}" srcOrd="2" destOrd="0" presId="urn:microsoft.com/office/officeart/2008/layout/LinedList"/>
    <dgm:cxn modelId="{FDA982C8-9EDD-417A-AD90-6727B56F1294}" type="presParOf" srcId="{0FAC092C-B985-4A56-BF54-46CE8471C82A}" destId="{5D9D0DC9-76F6-4688-B771-4DB3DB6C7446}" srcOrd="3" destOrd="0" presId="urn:microsoft.com/office/officeart/2008/layout/LinedList"/>
    <dgm:cxn modelId="{1ADEC494-D0E8-42E4-A386-C47E2876D758}" type="presParOf" srcId="{5D9D0DC9-76F6-4688-B771-4DB3DB6C7446}" destId="{037B1C52-D256-45D5-8514-DCCAC0439681}" srcOrd="0" destOrd="0" presId="urn:microsoft.com/office/officeart/2008/layout/LinedList"/>
    <dgm:cxn modelId="{C94EFD53-3963-4117-B365-A63CB6E8E77F}" type="presParOf" srcId="{5D9D0DC9-76F6-4688-B771-4DB3DB6C7446}" destId="{929232F3-676D-4D88-AC8C-F451A29658CB}" srcOrd="1" destOrd="0" presId="urn:microsoft.com/office/officeart/2008/layout/LinedList"/>
    <dgm:cxn modelId="{9150A160-7A9B-4A46-B3C9-A590E069827C}" type="presParOf" srcId="{929232F3-676D-4D88-AC8C-F451A29658CB}" destId="{77107ACF-ED05-426D-9B3F-2F584708E7FB}" srcOrd="0" destOrd="0" presId="urn:microsoft.com/office/officeart/2008/layout/LinedList"/>
    <dgm:cxn modelId="{166037FE-0C54-409D-BCE5-A66BA5644311}" type="presParOf" srcId="{929232F3-676D-4D88-AC8C-F451A29658CB}" destId="{17F93B84-7142-4F4A-A750-B1FC70C1927D}" srcOrd="1" destOrd="0" presId="urn:microsoft.com/office/officeart/2008/layout/LinedList"/>
    <dgm:cxn modelId="{5A3A87F8-2204-4CF0-A574-AC95105B3387}" type="presParOf" srcId="{17F93B84-7142-4F4A-A750-B1FC70C1927D}" destId="{CB890A84-843F-476F-A55D-DD6B3A672714}" srcOrd="0" destOrd="0" presId="urn:microsoft.com/office/officeart/2008/layout/LinedList"/>
    <dgm:cxn modelId="{E303BED6-6801-4AB9-B3D2-3BF04DCFA58C}" type="presParOf" srcId="{17F93B84-7142-4F4A-A750-B1FC70C1927D}" destId="{BE9F08D0-A0A5-4124-871A-CE9BF0C1B0F4}" srcOrd="1" destOrd="0" presId="urn:microsoft.com/office/officeart/2008/layout/LinedList"/>
    <dgm:cxn modelId="{C1061DC1-749C-40F6-A104-C77EABA64D44}" type="presParOf" srcId="{17F93B84-7142-4F4A-A750-B1FC70C1927D}" destId="{01D6F2DA-1D85-48DD-BB54-E85FFA256D25}" srcOrd="2" destOrd="0" presId="urn:microsoft.com/office/officeart/2008/layout/LinedList"/>
    <dgm:cxn modelId="{F783D949-2A7A-41BF-BD91-8BB016F27739}" type="presParOf" srcId="{929232F3-676D-4D88-AC8C-F451A29658CB}" destId="{46D638D7-D547-4A3B-B9C2-529E6BDCDDBD}" srcOrd="2" destOrd="0" presId="urn:microsoft.com/office/officeart/2008/layout/LinedList"/>
    <dgm:cxn modelId="{1CC9FFB8-F177-43F4-99C9-D1867283D647}" type="presParOf" srcId="{929232F3-676D-4D88-AC8C-F451A29658CB}" destId="{A5108BC5-80AB-4A48-8F46-B83C1C4B9DE3}" srcOrd="3" destOrd="0" presId="urn:microsoft.com/office/officeart/2008/layout/LinedList"/>
    <dgm:cxn modelId="{DA853930-D9AC-43B7-B5D0-E2D95CED72DE}" type="presParOf" srcId="{929232F3-676D-4D88-AC8C-F451A29658CB}" destId="{E6F7540E-24B5-42F0-B132-87A166B4A75F}" srcOrd="4" destOrd="0" presId="urn:microsoft.com/office/officeart/2008/layout/LinedList"/>
    <dgm:cxn modelId="{B7AD7588-70B1-4B38-B9E6-9C3F751929B5}" type="presParOf" srcId="{E6F7540E-24B5-42F0-B132-87A166B4A75F}" destId="{D42F4187-07CE-4DF3-BFFF-D7BCDDE5BAAF}" srcOrd="0" destOrd="0" presId="urn:microsoft.com/office/officeart/2008/layout/LinedList"/>
    <dgm:cxn modelId="{1FD4351A-D4CA-4E47-B5E9-928F7015675A}" type="presParOf" srcId="{E6F7540E-24B5-42F0-B132-87A166B4A75F}" destId="{F115685A-25A8-4F37-B0FD-29DE3E165C7C}" srcOrd="1" destOrd="0" presId="urn:microsoft.com/office/officeart/2008/layout/LinedList"/>
    <dgm:cxn modelId="{E3C33DBF-557A-42D2-A82E-A191816B41F4}" type="presParOf" srcId="{E6F7540E-24B5-42F0-B132-87A166B4A75F}" destId="{12E2D47D-F196-49B8-9D6A-C9C143C883D4}" srcOrd="2" destOrd="0" presId="urn:microsoft.com/office/officeart/2008/layout/LinedList"/>
    <dgm:cxn modelId="{8A7DC3F1-B5BC-42AA-87C1-A6EE43A7CCD6}" type="presParOf" srcId="{929232F3-676D-4D88-AC8C-F451A29658CB}" destId="{738518EF-E1C1-4670-9020-FE84122362D3}" srcOrd="5" destOrd="0" presId="urn:microsoft.com/office/officeart/2008/layout/LinedList"/>
    <dgm:cxn modelId="{1AF0E8C7-C760-45A0-A303-B74009562BD2}" type="presParOf" srcId="{929232F3-676D-4D88-AC8C-F451A29658CB}" destId="{BE4E1F14-F1AB-40F6-9D02-0D846A7024FE}" srcOrd="6" destOrd="0" presId="urn:microsoft.com/office/officeart/2008/layout/LinedList"/>
    <dgm:cxn modelId="{EBC46B21-BAB8-4728-AD87-54143C750E9E}" type="presParOf" srcId="{929232F3-676D-4D88-AC8C-F451A29658CB}" destId="{94B1AD16-FF69-4557-BB67-E651E85362A8}" srcOrd="7" destOrd="0" presId="urn:microsoft.com/office/officeart/2008/layout/LinedList"/>
    <dgm:cxn modelId="{4C5C428D-F79F-42CD-9487-F69D1491BC3C}" type="presParOf" srcId="{94B1AD16-FF69-4557-BB67-E651E85362A8}" destId="{ABC82DE3-5D67-4323-A840-0B8D04D918C5}" srcOrd="0" destOrd="0" presId="urn:microsoft.com/office/officeart/2008/layout/LinedList"/>
    <dgm:cxn modelId="{DE5B10E4-47EE-4387-9640-0C0CCA2CD17E}" type="presParOf" srcId="{94B1AD16-FF69-4557-BB67-E651E85362A8}" destId="{542D599B-6610-426E-B5A3-65AC27CD9504}" srcOrd="1" destOrd="0" presId="urn:microsoft.com/office/officeart/2008/layout/LinedList"/>
    <dgm:cxn modelId="{ECD1319F-9C70-4F27-81EF-B504DA3ABA5C}" type="presParOf" srcId="{94B1AD16-FF69-4557-BB67-E651E85362A8}" destId="{14143194-7502-46EC-8582-9C54AD91DC2D}" srcOrd="2" destOrd="0" presId="urn:microsoft.com/office/officeart/2008/layout/LinedList"/>
    <dgm:cxn modelId="{5C51A50E-66F9-495E-A0A3-5A4DD649678A}" type="presParOf" srcId="{929232F3-676D-4D88-AC8C-F451A29658CB}" destId="{2239F9A4-4691-4FEB-B7B5-BEB1362E2E37}" srcOrd="8" destOrd="0" presId="urn:microsoft.com/office/officeart/2008/layout/LinedList"/>
    <dgm:cxn modelId="{AE1FAE68-FCB2-46FC-81F2-88D586D1955E}" type="presParOf" srcId="{929232F3-676D-4D88-AC8C-F451A29658CB}" destId="{42A56331-ABEF-46BF-97C7-4A8DA20CA22F}" srcOrd="9" destOrd="0" presId="urn:microsoft.com/office/officeart/2008/layout/LinedList"/>
    <dgm:cxn modelId="{881F78CC-D4E6-4651-AA64-B8823E6EB40F}" type="presParOf" srcId="{929232F3-676D-4D88-AC8C-F451A29658CB}" destId="{FBC4841C-4EF1-4189-9B8F-4782E95AA86D}" srcOrd="10" destOrd="0" presId="urn:microsoft.com/office/officeart/2008/layout/LinedList"/>
    <dgm:cxn modelId="{2249AEFF-1258-4CF3-937A-7DE6D7F6FBE9}" type="presParOf" srcId="{FBC4841C-4EF1-4189-9B8F-4782E95AA86D}" destId="{72C0863A-079D-4787-8B42-4628083B40CC}" srcOrd="0" destOrd="0" presId="urn:microsoft.com/office/officeart/2008/layout/LinedList"/>
    <dgm:cxn modelId="{920A3776-B82E-41B6-8186-EC4474763CB7}" type="presParOf" srcId="{FBC4841C-4EF1-4189-9B8F-4782E95AA86D}" destId="{D7D6012F-EE87-4DCF-9483-2D371E7950B4}" srcOrd="1" destOrd="0" presId="urn:microsoft.com/office/officeart/2008/layout/LinedList"/>
    <dgm:cxn modelId="{7084094E-C16D-41D8-BEB7-E63566EADEA8}" type="presParOf" srcId="{FBC4841C-4EF1-4189-9B8F-4782E95AA86D}" destId="{B566C4A5-F7ED-429E-A7FA-4AE1432FD8D9}" srcOrd="2" destOrd="0" presId="urn:microsoft.com/office/officeart/2008/layout/LinedList"/>
    <dgm:cxn modelId="{83DEF5D1-2AD3-4D4A-A9D8-B67EE10E68DD}" type="presParOf" srcId="{929232F3-676D-4D88-AC8C-F451A29658CB}" destId="{08780F1C-3D20-4325-8114-7C1F5CBC8B6E}" srcOrd="11" destOrd="0" presId="urn:microsoft.com/office/officeart/2008/layout/LinedList"/>
    <dgm:cxn modelId="{5187FC30-6501-492D-9969-AB05540FAC11}" type="presParOf" srcId="{929232F3-676D-4D88-AC8C-F451A29658CB}" destId="{DF8B05EB-48BC-4643-A656-C496A9CDC32E}" srcOrd="12" destOrd="0" presId="urn:microsoft.com/office/officeart/2008/layout/LinedList"/>
    <dgm:cxn modelId="{CA7C99C5-B187-42A2-8C67-A2EF37E906FC}" type="presParOf" srcId="{0FAC092C-B985-4A56-BF54-46CE8471C82A}" destId="{2854B9E6-1407-4ED6-8650-28D094E27FE0}" srcOrd="4" destOrd="0" presId="urn:microsoft.com/office/officeart/2008/layout/LinedList"/>
    <dgm:cxn modelId="{67D52079-EEE9-4926-9AB0-C01149244C55}" type="presParOf" srcId="{0FAC092C-B985-4A56-BF54-46CE8471C82A}" destId="{49BB6E28-2362-47E9-8AF6-85AD49F9668F}" srcOrd="5" destOrd="0" presId="urn:microsoft.com/office/officeart/2008/layout/LinedList"/>
    <dgm:cxn modelId="{4BBBB0C0-F307-42F6-B4D4-FA39636DD0BF}" type="presParOf" srcId="{49BB6E28-2362-47E9-8AF6-85AD49F9668F}" destId="{B2BA1378-D5AD-4086-9C36-8D9338AD2162}" srcOrd="0" destOrd="0" presId="urn:microsoft.com/office/officeart/2008/layout/LinedList"/>
    <dgm:cxn modelId="{2322DFD4-9628-4DA3-AAD2-B12C3A45A9A2}" type="presParOf" srcId="{49BB6E28-2362-47E9-8AF6-85AD49F9668F}" destId="{04083182-E08B-49BB-ADAE-1B7A8CADD016}" srcOrd="1" destOrd="0" presId="urn:microsoft.com/office/officeart/2008/layout/LinedList"/>
    <dgm:cxn modelId="{57765E8B-3461-4A85-AB50-EEBEF4EBB921}" type="presParOf" srcId="{04083182-E08B-49BB-ADAE-1B7A8CADD016}" destId="{06498345-373E-4177-9B6A-CC3C709319B2}" srcOrd="0" destOrd="0" presId="urn:microsoft.com/office/officeart/2008/layout/LinedList"/>
    <dgm:cxn modelId="{B2F5C2F2-4DE9-40AB-904E-17F08502F3F5}" type="presParOf" srcId="{04083182-E08B-49BB-ADAE-1B7A8CADD016}" destId="{641C7369-A53E-4774-BF07-63A07C5EDF77}" srcOrd="1" destOrd="0" presId="urn:microsoft.com/office/officeart/2008/layout/LinedList"/>
    <dgm:cxn modelId="{103D2754-D210-487C-AE70-99AF3B15E7E6}" type="presParOf" srcId="{641C7369-A53E-4774-BF07-63A07C5EDF77}" destId="{86E5EF14-C418-444E-8EA9-F736CB5F5608}" srcOrd="0" destOrd="0" presId="urn:microsoft.com/office/officeart/2008/layout/LinedList"/>
    <dgm:cxn modelId="{9F1B05A9-A9A8-4BB5-8A39-419A618B2DD5}" type="presParOf" srcId="{641C7369-A53E-4774-BF07-63A07C5EDF77}" destId="{C0216E73-98E5-4B62-A263-40B6504DC5B9}" srcOrd="1" destOrd="0" presId="urn:microsoft.com/office/officeart/2008/layout/LinedList"/>
    <dgm:cxn modelId="{7D2A0D8A-D443-41C0-8C54-E140A83BD060}" type="presParOf" srcId="{641C7369-A53E-4774-BF07-63A07C5EDF77}" destId="{2576D709-A2B7-4BF2-A12E-FAD534A6168A}" srcOrd="2" destOrd="0" presId="urn:microsoft.com/office/officeart/2008/layout/LinedList"/>
    <dgm:cxn modelId="{C9D345D2-B425-48B3-8F47-1DCC2CE3BFCD}" type="presParOf" srcId="{04083182-E08B-49BB-ADAE-1B7A8CADD016}" destId="{DFC093FD-30F3-474D-BCE9-383004A68486}" srcOrd="2" destOrd="0" presId="urn:microsoft.com/office/officeart/2008/layout/LinedList"/>
    <dgm:cxn modelId="{8A9DE0F9-7B59-4767-9D4A-2C5C5D094AA2}" type="presParOf" srcId="{04083182-E08B-49BB-ADAE-1B7A8CADD016}" destId="{7925E1C5-9CB3-41C7-908D-64773851F55B}" srcOrd="3" destOrd="0" presId="urn:microsoft.com/office/officeart/2008/layout/LinedList"/>
    <dgm:cxn modelId="{A2E48B05-A2C4-42EE-9E32-1673F466171F}" type="presParOf" srcId="{04083182-E08B-49BB-ADAE-1B7A8CADD016}" destId="{6B453B07-F89F-416A-96E5-481CAA2B2A59}" srcOrd="4" destOrd="0" presId="urn:microsoft.com/office/officeart/2008/layout/LinedList"/>
    <dgm:cxn modelId="{0552119B-7572-4B68-B07E-2E4E4A64C688}" type="presParOf" srcId="{6B453B07-F89F-416A-96E5-481CAA2B2A59}" destId="{408094CA-BBDC-416C-9D6A-64ACFE053F70}" srcOrd="0" destOrd="0" presId="urn:microsoft.com/office/officeart/2008/layout/LinedList"/>
    <dgm:cxn modelId="{E6703DD0-D3F8-406F-B342-856F6C6F8A9D}" type="presParOf" srcId="{6B453B07-F89F-416A-96E5-481CAA2B2A59}" destId="{C5C95F41-4BF8-4072-87C9-97960519719F}" srcOrd="1" destOrd="0" presId="urn:microsoft.com/office/officeart/2008/layout/LinedList"/>
    <dgm:cxn modelId="{F29DC3A7-246E-4F4E-AF1B-B2E407BD4C9E}" type="presParOf" srcId="{6B453B07-F89F-416A-96E5-481CAA2B2A59}" destId="{5EBAD66C-87BE-4BEC-B7DE-13A5CEB8F77D}" srcOrd="2" destOrd="0" presId="urn:microsoft.com/office/officeart/2008/layout/LinedList"/>
    <dgm:cxn modelId="{FD73C2D0-F03E-47A9-86D7-8410A3BC815B}" type="presParOf" srcId="{04083182-E08B-49BB-ADAE-1B7A8CADD016}" destId="{DBEAD348-D9AA-46B3-A12F-2BEDEDD43549}" srcOrd="5" destOrd="0" presId="urn:microsoft.com/office/officeart/2008/layout/LinedList"/>
    <dgm:cxn modelId="{02CE5A00-001A-4AB9-885B-BD70CC0C9EBB}" type="presParOf" srcId="{04083182-E08B-49BB-ADAE-1B7A8CADD016}" destId="{23A8C16D-9B5E-42A7-8D2D-C64CBE1FA2C8}" srcOrd="6" destOrd="0" presId="urn:microsoft.com/office/officeart/2008/layout/LinedList"/>
    <dgm:cxn modelId="{57266AD0-3E98-49B2-96DA-BB850A23191F}" type="presParOf" srcId="{04083182-E08B-49BB-ADAE-1B7A8CADD016}" destId="{CFE0EEFA-48B7-47B4-915E-B5CEE744C227}" srcOrd="7" destOrd="0" presId="urn:microsoft.com/office/officeart/2008/layout/LinedList"/>
    <dgm:cxn modelId="{4E328573-B102-49B6-A08D-49DD249ACF28}" type="presParOf" srcId="{CFE0EEFA-48B7-47B4-915E-B5CEE744C227}" destId="{DEDABE9F-5862-402D-80F4-11440049BAF1}" srcOrd="0" destOrd="0" presId="urn:microsoft.com/office/officeart/2008/layout/LinedList"/>
    <dgm:cxn modelId="{28DC34CA-7874-4250-8D8C-4F70D7812A18}" type="presParOf" srcId="{CFE0EEFA-48B7-47B4-915E-B5CEE744C227}" destId="{E95106A3-452A-43DF-9A8B-0B98C094D754}" srcOrd="1" destOrd="0" presId="urn:microsoft.com/office/officeart/2008/layout/LinedList"/>
    <dgm:cxn modelId="{03FD9922-B241-41CD-A1BA-D133EE6DB500}" type="presParOf" srcId="{CFE0EEFA-48B7-47B4-915E-B5CEE744C227}" destId="{A67F0CA6-D84C-42B8-B75A-8BC28CFB68B6}" srcOrd="2" destOrd="0" presId="urn:microsoft.com/office/officeart/2008/layout/LinedList"/>
    <dgm:cxn modelId="{1A877AC0-F4FE-4067-BFBB-5B97F680DD4B}" type="presParOf" srcId="{04083182-E08B-49BB-ADAE-1B7A8CADD016}" destId="{D6E4B39D-07D3-465A-9AEF-B6D59EC37B1E}" srcOrd="8" destOrd="0" presId="urn:microsoft.com/office/officeart/2008/layout/LinedList"/>
    <dgm:cxn modelId="{CAE7F88C-80BB-453E-AAEF-0E46008414FC}" type="presParOf" srcId="{04083182-E08B-49BB-ADAE-1B7A8CADD016}" destId="{9962DEDA-431A-4E24-99AC-82D924A85CE3}" srcOrd="9"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492F591-BE7C-4629-8024-FB590671F648}" type="doc">
      <dgm:prSet loTypeId="urn:microsoft.com/office/officeart/2005/8/layout/hierarchy3" loCatId="hierarchy" qsTypeId="urn:microsoft.com/office/officeart/2005/8/quickstyle/simple1" qsCatId="simple" csTypeId="urn:microsoft.com/office/officeart/2005/8/colors/accent1_2" csCatId="accent1"/>
      <dgm:spPr/>
      <dgm:t>
        <a:bodyPr/>
        <a:lstStyle/>
        <a:p>
          <a:endParaRPr lang="en-IN"/>
        </a:p>
      </dgm:t>
    </dgm:pt>
    <dgm:pt modelId="{B7BD1A0D-EC08-40A1-A8F2-52C9FED3B9AB}">
      <dgm:prSet/>
      <dgm:spPr/>
      <dgm:t>
        <a:bodyPr/>
        <a:lstStyle/>
        <a:p>
          <a:r>
            <a:rPr lang="en-US" b="1"/>
            <a:t>Model Performance Insights</a:t>
          </a:r>
          <a:r>
            <a:rPr lang="en-US"/>
            <a:t> </a:t>
          </a:r>
          <a:endParaRPr lang="en-IN"/>
        </a:p>
      </dgm:t>
    </dgm:pt>
    <dgm:pt modelId="{CDD659CD-2E2E-4344-BB88-74B8E0796FE4}" type="parTrans" cxnId="{303F14A8-05E6-4D41-A482-710A3F5157C8}">
      <dgm:prSet/>
      <dgm:spPr/>
      <dgm:t>
        <a:bodyPr/>
        <a:lstStyle/>
        <a:p>
          <a:endParaRPr lang="en-IN"/>
        </a:p>
      </dgm:t>
    </dgm:pt>
    <dgm:pt modelId="{49433ED3-E4C2-46CD-B46B-B9C575E772C4}" type="sibTrans" cxnId="{303F14A8-05E6-4D41-A482-710A3F5157C8}">
      <dgm:prSet/>
      <dgm:spPr/>
      <dgm:t>
        <a:bodyPr/>
        <a:lstStyle/>
        <a:p>
          <a:endParaRPr lang="en-IN"/>
        </a:p>
      </dgm:t>
    </dgm:pt>
    <dgm:pt modelId="{4D34416D-6FDD-4D93-890D-721E2B44AE0B}">
      <dgm:prSet/>
      <dgm:spPr/>
      <dgm:t>
        <a:bodyPr/>
        <a:lstStyle/>
        <a:p>
          <a:r>
            <a:rPr lang="en-US"/>
            <a:t>Random Forest outperformed Logistic Regression </a:t>
          </a:r>
          <a:endParaRPr lang="en-IN"/>
        </a:p>
      </dgm:t>
    </dgm:pt>
    <dgm:pt modelId="{E1539FDC-2213-4963-B41B-240490067BA0}" type="parTrans" cxnId="{797A6567-1688-4030-B24F-EA15018C4C70}">
      <dgm:prSet/>
      <dgm:spPr/>
      <dgm:t>
        <a:bodyPr/>
        <a:lstStyle/>
        <a:p>
          <a:endParaRPr lang="en-IN"/>
        </a:p>
      </dgm:t>
    </dgm:pt>
    <dgm:pt modelId="{430F4D90-12D9-45D1-9709-678D3AEA8A06}" type="sibTrans" cxnId="{797A6567-1688-4030-B24F-EA15018C4C70}">
      <dgm:prSet/>
      <dgm:spPr/>
      <dgm:t>
        <a:bodyPr/>
        <a:lstStyle/>
        <a:p>
          <a:endParaRPr lang="en-IN"/>
        </a:p>
      </dgm:t>
    </dgm:pt>
    <dgm:pt modelId="{45FC7BBE-7729-42E7-AB22-A009B98B1670}">
      <dgm:prSet/>
      <dgm:spPr/>
      <dgm:t>
        <a:bodyPr/>
        <a:lstStyle/>
        <a:p>
          <a:r>
            <a:rPr lang="en-US"/>
            <a:t>Better at capturing non-linear relationships in EHR data </a:t>
          </a:r>
          <a:endParaRPr lang="en-IN"/>
        </a:p>
      </dgm:t>
    </dgm:pt>
    <dgm:pt modelId="{17E04FBC-30CD-47BF-9EC7-588D3DCB9112}" type="parTrans" cxnId="{A69A4E47-73E0-4EDD-BA34-BEDF6A279E08}">
      <dgm:prSet/>
      <dgm:spPr/>
      <dgm:t>
        <a:bodyPr/>
        <a:lstStyle/>
        <a:p>
          <a:endParaRPr lang="en-IN"/>
        </a:p>
      </dgm:t>
    </dgm:pt>
    <dgm:pt modelId="{0F38DAC0-D9C6-4AC2-9800-941FE33A2283}" type="sibTrans" cxnId="{A69A4E47-73E0-4EDD-BA34-BEDF6A279E08}">
      <dgm:prSet/>
      <dgm:spPr/>
      <dgm:t>
        <a:bodyPr/>
        <a:lstStyle/>
        <a:p>
          <a:endParaRPr lang="en-IN"/>
        </a:p>
      </dgm:t>
    </dgm:pt>
    <dgm:pt modelId="{1FE7B404-7894-467C-823E-69FE63123A2A}">
      <dgm:prSet/>
      <dgm:spPr/>
      <dgm:t>
        <a:bodyPr/>
        <a:lstStyle/>
        <a:p>
          <a:r>
            <a:rPr lang="en-US" b="1"/>
            <a:t>Clinical Relevance</a:t>
          </a:r>
          <a:r>
            <a:rPr lang="en-US"/>
            <a:t> </a:t>
          </a:r>
          <a:endParaRPr lang="en-IN"/>
        </a:p>
      </dgm:t>
    </dgm:pt>
    <dgm:pt modelId="{5090CE0A-3F22-41E7-AC3F-CA4CBD59A2C0}" type="parTrans" cxnId="{E5F04F0B-A4DA-4243-941D-AF8F394990FD}">
      <dgm:prSet/>
      <dgm:spPr/>
      <dgm:t>
        <a:bodyPr/>
        <a:lstStyle/>
        <a:p>
          <a:endParaRPr lang="en-IN"/>
        </a:p>
      </dgm:t>
    </dgm:pt>
    <dgm:pt modelId="{35F680DC-92AF-4F3E-A73A-473D02C907EB}" type="sibTrans" cxnId="{E5F04F0B-A4DA-4243-941D-AF8F394990FD}">
      <dgm:prSet/>
      <dgm:spPr/>
      <dgm:t>
        <a:bodyPr/>
        <a:lstStyle/>
        <a:p>
          <a:endParaRPr lang="en-IN"/>
        </a:p>
      </dgm:t>
    </dgm:pt>
    <dgm:pt modelId="{56D3CB08-BE8A-405B-A0CB-C1575AFE15D6}">
      <dgm:prSet/>
      <dgm:spPr/>
      <dgm:t>
        <a:bodyPr/>
        <a:lstStyle/>
        <a:p>
          <a:r>
            <a:rPr lang="en-US"/>
            <a:t>Key predictors (medications, lab tests, length of stay) align with healthcare knowledge </a:t>
          </a:r>
          <a:endParaRPr lang="en-IN"/>
        </a:p>
      </dgm:t>
    </dgm:pt>
    <dgm:pt modelId="{3C27769A-A12C-4950-9F21-9CA55A4721FE}" type="parTrans" cxnId="{57AD2AE2-6370-477E-AFF1-5B3DC8A464B1}">
      <dgm:prSet/>
      <dgm:spPr/>
      <dgm:t>
        <a:bodyPr/>
        <a:lstStyle/>
        <a:p>
          <a:endParaRPr lang="en-IN"/>
        </a:p>
      </dgm:t>
    </dgm:pt>
    <dgm:pt modelId="{FBEA019F-8ACB-49B1-B940-6200BAD87FE9}" type="sibTrans" cxnId="{57AD2AE2-6370-477E-AFF1-5B3DC8A464B1}">
      <dgm:prSet/>
      <dgm:spPr/>
      <dgm:t>
        <a:bodyPr/>
        <a:lstStyle/>
        <a:p>
          <a:endParaRPr lang="en-IN"/>
        </a:p>
      </dgm:t>
    </dgm:pt>
    <dgm:pt modelId="{1AA15248-0337-448A-9694-D9B5FA34E4C6}">
      <dgm:prSet/>
      <dgm:spPr/>
      <dgm:t>
        <a:bodyPr/>
        <a:lstStyle/>
        <a:p>
          <a:r>
            <a:rPr lang="en-US"/>
            <a:t>Supports identification of high-risk patients </a:t>
          </a:r>
          <a:endParaRPr lang="en-IN"/>
        </a:p>
      </dgm:t>
    </dgm:pt>
    <dgm:pt modelId="{91AAAF35-3118-4482-B505-A3AAA3DCC2A2}" type="parTrans" cxnId="{5529F96D-DFB6-46D5-B2DF-3721454E5188}">
      <dgm:prSet/>
      <dgm:spPr/>
      <dgm:t>
        <a:bodyPr/>
        <a:lstStyle/>
        <a:p>
          <a:endParaRPr lang="en-IN"/>
        </a:p>
      </dgm:t>
    </dgm:pt>
    <dgm:pt modelId="{BD7E0C1D-FDFC-44A8-B3E6-0F4D0A70E4FD}" type="sibTrans" cxnId="{5529F96D-DFB6-46D5-B2DF-3721454E5188}">
      <dgm:prSet/>
      <dgm:spPr/>
      <dgm:t>
        <a:bodyPr/>
        <a:lstStyle/>
        <a:p>
          <a:endParaRPr lang="en-IN"/>
        </a:p>
      </dgm:t>
    </dgm:pt>
    <dgm:pt modelId="{E6893143-2123-4ED6-8CE0-9D531372BCE6}">
      <dgm:prSet/>
      <dgm:spPr/>
      <dgm:t>
        <a:bodyPr/>
        <a:lstStyle/>
        <a:p>
          <a:r>
            <a:rPr lang="en-US" b="1"/>
            <a:t>Limitations Observed</a:t>
          </a:r>
          <a:r>
            <a:rPr lang="en-US"/>
            <a:t> </a:t>
          </a:r>
          <a:endParaRPr lang="en-IN"/>
        </a:p>
      </dgm:t>
    </dgm:pt>
    <dgm:pt modelId="{17C9044B-B533-4DBB-9841-2A3A4FA0034C}" type="parTrans" cxnId="{63F0BAA1-026F-44F2-B05E-EA377B29462B}">
      <dgm:prSet/>
      <dgm:spPr/>
      <dgm:t>
        <a:bodyPr/>
        <a:lstStyle/>
        <a:p>
          <a:endParaRPr lang="en-IN"/>
        </a:p>
      </dgm:t>
    </dgm:pt>
    <dgm:pt modelId="{5E6F96AC-5295-426A-AE58-DD459F832F6D}" type="sibTrans" cxnId="{63F0BAA1-026F-44F2-B05E-EA377B29462B}">
      <dgm:prSet/>
      <dgm:spPr/>
      <dgm:t>
        <a:bodyPr/>
        <a:lstStyle/>
        <a:p>
          <a:endParaRPr lang="en-IN"/>
        </a:p>
      </dgm:t>
    </dgm:pt>
    <dgm:pt modelId="{D340DDDE-1DDE-433E-AB45-147C2E86C078}">
      <dgm:prSet/>
      <dgm:spPr/>
      <dgm:t>
        <a:bodyPr/>
        <a:lstStyle/>
        <a:p>
          <a:r>
            <a:rPr lang="en-US"/>
            <a:t>Moderate performance (AUC ≈ 0.64) </a:t>
          </a:r>
          <a:endParaRPr lang="en-IN"/>
        </a:p>
      </dgm:t>
    </dgm:pt>
    <dgm:pt modelId="{A13ED929-7FDB-4895-9FEA-77887E51D779}" type="parTrans" cxnId="{85F3523C-031C-4539-9D5F-FC163947F997}">
      <dgm:prSet/>
      <dgm:spPr/>
      <dgm:t>
        <a:bodyPr/>
        <a:lstStyle/>
        <a:p>
          <a:endParaRPr lang="en-IN"/>
        </a:p>
      </dgm:t>
    </dgm:pt>
    <dgm:pt modelId="{931E15BB-7B9B-477C-A6EA-D6004F9547DD}" type="sibTrans" cxnId="{85F3523C-031C-4539-9D5F-FC163947F997}">
      <dgm:prSet/>
      <dgm:spPr/>
      <dgm:t>
        <a:bodyPr/>
        <a:lstStyle/>
        <a:p>
          <a:endParaRPr lang="en-IN"/>
        </a:p>
      </dgm:t>
    </dgm:pt>
    <dgm:pt modelId="{70D85044-CCAF-49EB-A046-753314D5DEE5}">
      <dgm:prSet/>
      <dgm:spPr/>
      <dgm:t>
        <a:bodyPr/>
        <a:lstStyle/>
        <a:p>
          <a:r>
            <a:rPr lang="en-US"/>
            <a:t>Presence of false negatives (missed high-risk cases) </a:t>
          </a:r>
          <a:endParaRPr lang="en-IN"/>
        </a:p>
      </dgm:t>
    </dgm:pt>
    <dgm:pt modelId="{9E094D00-C9F3-4710-9583-4F3C47972A31}" type="parTrans" cxnId="{B979E75D-D0CD-49C8-A4CA-7ADB3776DCBF}">
      <dgm:prSet/>
      <dgm:spPr/>
      <dgm:t>
        <a:bodyPr/>
        <a:lstStyle/>
        <a:p>
          <a:endParaRPr lang="en-IN"/>
        </a:p>
      </dgm:t>
    </dgm:pt>
    <dgm:pt modelId="{B03B71B8-F98D-44B0-9A01-CFB9BAB503CE}" type="sibTrans" cxnId="{B979E75D-D0CD-49C8-A4CA-7ADB3776DCBF}">
      <dgm:prSet/>
      <dgm:spPr/>
      <dgm:t>
        <a:bodyPr/>
        <a:lstStyle/>
        <a:p>
          <a:endParaRPr lang="en-IN"/>
        </a:p>
      </dgm:t>
    </dgm:pt>
    <dgm:pt modelId="{76BE551F-DA57-4E84-861F-14A1999E93C6}">
      <dgm:prSet/>
      <dgm:spPr/>
      <dgm:t>
        <a:bodyPr/>
        <a:lstStyle/>
        <a:p>
          <a:r>
            <a:rPr lang="en-US"/>
            <a:t>Limited dataset and no advanced tuning </a:t>
          </a:r>
          <a:endParaRPr lang="en-IN"/>
        </a:p>
      </dgm:t>
    </dgm:pt>
    <dgm:pt modelId="{FFAE5AA0-B4A3-40A1-81E8-46F943E87242}" type="parTrans" cxnId="{0F2C83B5-B6F6-4509-9FF2-A3D7104773F9}">
      <dgm:prSet/>
      <dgm:spPr/>
      <dgm:t>
        <a:bodyPr/>
        <a:lstStyle/>
        <a:p>
          <a:endParaRPr lang="en-IN"/>
        </a:p>
      </dgm:t>
    </dgm:pt>
    <dgm:pt modelId="{A901C64E-81F0-46FC-A472-E6E42F8C97FB}" type="sibTrans" cxnId="{0F2C83B5-B6F6-4509-9FF2-A3D7104773F9}">
      <dgm:prSet/>
      <dgm:spPr/>
      <dgm:t>
        <a:bodyPr/>
        <a:lstStyle/>
        <a:p>
          <a:endParaRPr lang="en-IN"/>
        </a:p>
      </dgm:t>
    </dgm:pt>
    <dgm:pt modelId="{D657D726-5318-4981-A4FF-F91F52D6D591}">
      <dgm:prSet/>
      <dgm:spPr/>
      <dgm:t>
        <a:bodyPr/>
        <a:lstStyle/>
        <a:p>
          <a:r>
            <a:rPr lang="en-US" b="1"/>
            <a:t>Interpretability vs Accuracy</a:t>
          </a:r>
          <a:r>
            <a:rPr lang="en-US"/>
            <a:t> </a:t>
          </a:r>
          <a:endParaRPr lang="en-IN"/>
        </a:p>
      </dgm:t>
    </dgm:pt>
    <dgm:pt modelId="{EEC3378E-445A-4881-B797-A4AE76AF056C}" type="parTrans" cxnId="{3471F6D9-E493-49BB-8C44-47A21A405032}">
      <dgm:prSet/>
      <dgm:spPr/>
      <dgm:t>
        <a:bodyPr/>
        <a:lstStyle/>
        <a:p>
          <a:endParaRPr lang="en-IN"/>
        </a:p>
      </dgm:t>
    </dgm:pt>
    <dgm:pt modelId="{9011CA6E-8EA6-4911-BA1A-9EBB79338BD8}" type="sibTrans" cxnId="{3471F6D9-E493-49BB-8C44-47A21A405032}">
      <dgm:prSet/>
      <dgm:spPr/>
      <dgm:t>
        <a:bodyPr/>
        <a:lstStyle/>
        <a:p>
          <a:endParaRPr lang="en-IN"/>
        </a:p>
      </dgm:t>
    </dgm:pt>
    <dgm:pt modelId="{B9D6DF16-590D-4E26-9710-F43BFC43D7C7}">
      <dgm:prSet/>
      <dgm:spPr/>
      <dgm:t>
        <a:bodyPr/>
        <a:lstStyle/>
        <a:p>
          <a:r>
            <a:rPr lang="en-US"/>
            <a:t>Logistic Regression → interpretable </a:t>
          </a:r>
          <a:endParaRPr lang="en-IN"/>
        </a:p>
      </dgm:t>
    </dgm:pt>
    <dgm:pt modelId="{3C6A4CE4-786D-47F7-96C6-6432A8D4EA0B}" type="parTrans" cxnId="{D64B448A-7B73-4186-BF2E-2BF39C4624B2}">
      <dgm:prSet/>
      <dgm:spPr/>
      <dgm:t>
        <a:bodyPr/>
        <a:lstStyle/>
        <a:p>
          <a:endParaRPr lang="en-IN"/>
        </a:p>
      </dgm:t>
    </dgm:pt>
    <dgm:pt modelId="{28FEA2DE-383F-4D4A-9BED-DF740026CEA9}" type="sibTrans" cxnId="{D64B448A-7B73-4186-BF2E-2BF39C4624B2}">
      <dgm:prSet/>
      <dgm:spPr/>
      <dgm:t>
        <a:bodyPr/>
        <a:lstStyle/>
        <a:p>
          <a:endParaRPr lang="en-IN"/>
        </a:p>
      </dgm:t>
    </dgm:pt>
    <dgm:pt modelId="{266A2A80-0FA0-402B-B860-226E99658CC6}">
      <dgm:prSet/>
      <dgm:spPr/>
      <dgm:t>
        <a:bodyPr/>
        <a:lstStyle/>
        <a:p>
          <a:r>
            <a:rPr lang="en-US"/>
            <a:t>Random Forest → higher accuracy but less transparent </a:t>
          </a:r>
          <a:endParaRPr lang="en-IN"/>
        </a:p>
      </dgm:t>
    </dgm:pt>
    <dgm:pt modelId="{CE1AFDCC-B9B9-445F-AB64-D1AED9C6322B}" type="parTrans" cxnId="{CED46835-BB46-4F03-866D-542E49512265}">
      <dgm:prSet/>
      <dgm:spPr/>
      <dgm:t>
        <a:bodyPr/>
        <a:lstStyle/>
        <a:p>
          <a:endParaRPr lang="en-IN"/>
        </a:p>
      </dgm:t>
    </dgm:pt>
    <dgm:pt modelId="{968D81E8-84B0-4D3B-BD72-782C93191A71}" type="sibTrans" cxnId="{CED46835-BB46-4F03-866D-542E49512265}">
      <dgm:prSet/>
      <dgm:spPr/>
      <dgm:t>
        <a:bodyPr/>
        <a:lstStyle/>
        <a:p>
          <a:endParaRPr lang="en-IN"/>
        </a:p>
      </dgm:t>
    </dgm:pt>
    <dgm:pt modelId="{0CFF398B-1630-4CD9-927F-C9DF8C5863F5}">
      <dgm:prSet/>
      <dgm:spPr/>
      <dgm:t>
        <a:bodyPr/>
        <a:lstStyle/>
        <a:p>
          <a:r>
            <a:rPr lang="en-US" b="1"/>
            <a:t>Overall Insight</a:t>
          </a:r>
          <a:r>
            <a:rPr lang="en-US"/>
            <a:t> </a:t>
          </a:r>
          <a:endParaRPr lang="en-IN"/>
        </a:p>
      </dgm:t>
    </dgm:pt>
    <dgm:pt modelId="{387CAA14-FFC2-4F22-ADE2-8B0F9EE7F78C}" type="parTrans" cxnId="{8C158CF4-4CDF-4743-8EEB-A14938E7522B}">
      <dgm:prSet/>
      <dgm:spPr/>
      <dgm:t>
        <a:bodyPr/>
        <a:lstStyle/>
        <a:p>
          <a:endParaRPr lang="en-IN"/>
        </a:p>
      </dgm:t>
    </dgm:pt>
    <dgm:pt modelId="{18AE30AC-F1FC-476A-9B9C-98D215F358E1}" type="sibTrans" cxnId="{8C158CF4-4CDF-4743-8EEB-A14938E7522B}">
      <dgm:prSet/>
      <dgm:spPr/>
      <dgm:t>
        <a:bodyPr/>
        <a:lstStyle/>
        <a:p>
          <a:endParaRPr lang="en-IN"/>
        </a:p>
      </dgm:t>
    </dgm:pt>
    <dgm:pt modelId="{FE6DF58B-7453-4FF2-AD6D-A4D630B3ED6A}">
      <dgm:prSet/>
      <dgm:spPr/>
      <dgm:t>
        <a:bodyPr/>
        <a:lstStyle/>
        <a:p>
          <a:r>
            <a:rPr lang="en-US"/>
            <a:t>Models useful but require improvement for real-world deployment </a:t>
          </a:r>
          <a:endParaRPr lang="en-IN"/>
        </a:p>
      </dgm:t>
    </dgm:pt>
    <dgm:pt modelId="{34EF2F8A-09BB-4E66-9856-2DC7DB375665}" type="parTrans" cxnId="{BC403088-8D63-45B8-AB96-37048E7E6637}">
      <dgm:prSet/>
      <dgm:spPr/>
      <dgm:t>
        <a:bodyPr/>
        <a:lstStyle/>
        <a:p>
          <a:endParaRPr lang="en-IN"/>
        </a:p>
      </dgm:t>
    </dgm:pt>
    <dgm:pt modelId="{636B224D-10D9-4979-9E27-0DCBE63903AC}" type="sibTrans" cxnId="{BC403088-8D63-45B8-AB96-37048E7E6637}">
      <dgm:prSet/>
      <dgm:spPr/>
      <dgm:t>
        <a:bodyPr/>
        <a:lstStyle/>
        <a:p>
          <a:endParaRPr lang="en-IN"/>
        </a:p>
      </dgm:t>
    </dgm:pt>
    <dgm:pt modelId="{7553D044-03CE-466E-99BD-A9BA394115AF}" type="pres">
      <dgm:prSet presAssocID="{9492F591-BE7C-4629-8024-FB590671F648}" presName="diagram" presStyleCnt="0">
        <dgm:presLayoutVars>
          <dgm:chPref val="1"/>
          <dgm:dir/>
          <dgm:animOne val="branch"/>
          <dgm:animLvl val="lvl"/>
          <dgm:resizeHandles/>
        </dgm:presLayoutVars>
      </dgm:prSet>
      <dgm:spPr/>
    </dgm:pt>
    <dgm:pt modelId="{008D2325-F794-41E8-B29F-D3AEC2FB71BB}" type="pres">
      <dgm:prSet presAssocID="{B7BD1A0D-EC08-40A1-A8F2-52C9FED3B9AB}" presName="root" presStyleCnt="0"/>
      <dgm:spPr/>
    </dgm:pt>
    <dgm:pt modelId="{576435D5-1FAC-45C6-A3EE-3D07767E1108}" type="pres">
      <dgm:prSet presAssocID="{B7BD1A0D-EC08-40A1-A8F2-52C9FED3B9AB}" presName="rootComposite" presStyleCnt="0"/>
      <dgm:spPr/>
    </dgm:pt>
    <dgm:pt modelId="{EF1E22F1-7C54-4630-BEEE-B68984546B9A}" type="pres">
      <dgm:prSet presAssocID="{B7BD1A0D-EC08-40A1-A8F2-52C9FED3B9AB}" presName="rootText" presStyleLbl="node1" presStyleIdx="0" presStyleCnt="5"/>
      <dgm:spPr/>
    </dgm:pt>
    <dgm:pt modelId="{9A38621A-B459-4682-814D-D1B6438BFCE2}" type="pres">
      <dgm:prSet presAssocID="{B7BD1A0D-EC08-40A1-A8F2-52C9FED3B9AB}" presName="rootConnector" presStyleLbl="node1" presStyleIdx="0" presStyleCnt="5"/>
      <dgm:spPr/>
    </dgm:pt>
    <dgm:pt modelId="{3071C857-BBB2-4E57-B594-65147B024CAA}" type="pres">
      <dgm:prSet presAssocID="{B7BD1A0D-EC08-40A1-A8F2-52C9FED3B9AB}" presName="childShape" presStyleCnt="0"/>
      <dgm:spPr/>
    </dgm:pt>
    <dgm:pt modelId="{1CE33D4A-44A5-4BCE-B901-9C422EA1C853}" type="pres">
      <dgm:prSet presAssocID="{E1539FDC-2213-4963-B41B-240490067BA0}" presName="Name13" presStyleLbl="parChTrans1D2" presStyleIdx="0" presStyleCnt="10"/>
      <dgm:spPr/>
    </dgm:pt>
    <dgm:pt modelId="{4FECF680-D7B0-4C58-A3EB-3ABE03979D7E}" type="pres">
      <dgm:prSet presAssocID="{4D34416D-6FDD-4D93-890D-721E2B44AE0B}" presName="childText" presStyleLbl="bgAcc1" presStyleIdx="0" presStyleCnt="10">
        <dgm:presLayoutVars>
          <dgm:bulletEnabled val="1"/>
        </dgm:presLayoutVars>
      </dgm:prSet>
      <dgm:spPr/>
    </dgm:pt>
    <dgm:pt modelId="{19BD3709-FF1C-4890-8545-958D694CB168}" type="pres">
      <dgm:prSet presAssocID="{17E04FBC-30CD-47BF-9EC7-588D3DCB9112}" presName="Name13" presStyleLbl="parChTrans1D2" presStyleIdx="1" presStyleCnt="10"/>
      <dgm:spPr/>
    </dgm:pt>
    <dgm:pt modelId="{32569BD6-268E-4C31-A01F-B91A3D4DEC94}" type="pres">
      <dgm:prSet presAssocID="{45FC7BBE-7729-42E7-AB22-A009B98B1670}" presName="childText" presStyleLbl="bgAcc1" presStyleIdx="1" presStyleCnt="10">
        <dgm:presLayoutVars>
          <dgm:bulletEnabled val="1"/>
        </dgm:presLayoutVars>
      </dgm:prSet>
      <dgm:spPr/>
    </dgm:pt>
    <dgm:pt modelId="{AB2BE2AE-0BB5-4406-92A0-B8DB1F704BF3}" type="pres">
      <dgm:prSet presAssocID="{1FE7B404-7894-467C-823E-69FE63123A2A}" presName="root" presStyleCnt="0"/>
      <dgm:spPr/>
    </dgm:pt>
    <dgm:pt modelId="{78E89094-8B40-4136-B380-B3ECF126405F}" type="pres">
      <dgm:prSet presAssocID="{1FE7B404-7894-467C-823E-69FE63123A2A}" presName="rootComposite" presStyleCnt="0"/>
      <dgm:spPr/>
    </dgm:pt>
    <dgm:pt modelId="{A37816D6-CEA1-4E95-8664-1EE33628D2F2}" type="pres">
      <dgm:prSet presAssocID="{1FE7B404-7894-467C-823E-69FE63123A2A}" presName="rootText" presStyleLbl="node1" presStyleIdx="1" presStyleCnt="5"/>
      <dgm:spPr/>
    </dgm:pt>
    <dgm:pt modelId="{8CA70300-1741-4B90-8E09-A4D82A02B4A3}" type="pres">
      <dgm:prSet presAssocID="{1FE7B404-7894-467C-823E-69FE63123A2A}" presName="rootConnector" presStyleLbl="node1" presStyleIdx="1" presStyleCnt="5"/>
      <dgm:spPr/>
    </dgm:pt>
    <dgm:pt modelId="{90EA57F7-C216-4B95-936D-DD930D4FBA94}" type="pres">
      <dgm:prSet presAssocID="{1FE7B404-7894-467C-823E-69FE63123A2A}" presName="childShape" presStyleCnt="0"/>
      <dgm:spPr/>
    </dgm:pt>
    <dgm:pt modelId="{ECC6E4E2-C7A1-489B-AD83-BA20DBDA5879}" type="pres">
      <dgm:prSet presAssocID="{3C27769A-A12C-4950-9F21-9CA55A4721FE}" presName="Name13" presStyleLbl="parChTrans1D2" presStyleIdx="2" presStyleCnt="10"/>
      <dgm:spPr/>
    </dgm:pt>
    <dgm:pt modelId="{F8B0D36F-657F-4B7D-B530-8D49CE034A8B}" type="pres">
      <dgm:prSet presAssocID="{56D3CB08-BE8A-405B-A0CB-C1575AFE15D6}" presName="childText" presStyleLbl="bgAcc1" presStyleIdx="2" presStyleCnt="10">
        <dgm:presLayoutVars>
          <dgm:bulletEnabled val="1"/>
        </dgm:presLayoutVars>
      </dgm:prSet>
      <dgm:spPr/>
    </dgm:pt>
    <dgm:pt modelId="{CA5DE0F2-0E9C-4606-8277-A1ADAAB35E5A}" type="pres">
      <dgm:prSet presAssocID="{91AAAF35-3118-4482-B505-A3AAA3DCC2A2}" presName="Name13" presStyleLbl="parChTrans1D2" presStyleIdx="3" presStyleCnt="10"/>
      <dgm:spPr/>
    </dgm:pt>
    <dgm:pt modelId="{547CDD4D-274D-4A9A-9D84-BD15C472CC93}" type="pres">
      <dgm:prSet presAssocID="{1AA15248-0337-448A-9694-D9B5FA34E4C6}" presName="childText" presStyleLbl="bgAcc1" presStyleIdx="3" presStyleCnt="10">
        <dgm:presLayoutVars>
          <dgm:bulletEnabled val="1"/>
        </dgm:presLayoutVars>
      </dgm:prSet>
      <dgm:spPr/>
    </dgm:pt>
    <dgm:pt modelId="{A457169F-6277-49F1-BF38-857EB21EFDD0}" type="pres">
      <dgm:prSet presAssocID="{E6893143-2123-4ED6-8CE0-9D531372BCE6}" presName="root" presStyleCnt="0"/>
      <dgm:spPr/>
    </dgm:pt>
    <dgm:pt modelId="{F95D366F-B64E-49E8-970F-F6746A9D8F51}" type="pres">
      <dgm:prSet presAssocID="{E6893143-2123-4ED6-8CE0-9D531372BCE6}" presName="rootComposite" presStyleCnt="0"/>
      <dgm:spPr/>
    </dgm:pt>
    <dgm:pt modelId="{940135BB-059E-46AF-B73E-CB170B1572F4}" type="pres">
      <dgm:prSet presAssocID="{E6893143-2123-4ED6-8CE0-9D531372BCE6}" presName="rootText" presStyleLbl="node1" presStyleIdx="2" presStyleCnt="5"/>
      <dgm:spPr/>
    </dgm:pt>
    <dgm:pt modelId="{5558A5B9-0549-46A6-A0EB-53F907AEE857}" type="pres">
      <dgm:prSet presAssocID="{E6893143-2123-4ED6-8CE0-9D531372BCE6}" presName="rootConnector" presStyleLbl="node1" presStyleIdx="2" presStyleCnt="5"/>
      <dgm:spPr/>
    </dgm:pt>
    <dgm:pt modelId="{2516C6BC-91EE-496D-AD0B-C79F05965139}" type="pres">
      <dgm:prSet presAssocID="{E6893143-2123-4ED6-8CE0-9D531372BCE6}" presName="childShape" presStyleCnt="0"/>
      <dgm:spPr/>
    </dgm:pt>
    <dgm:pt modelId="{DCF970B8-3D46-40FE-A904-B7682F097549}" type="pres">
      <dgm:prSet presAssocID="{A13ED929-7FDB-4895-9FEA-77887E51D779}" presName="Name13" presStyleLbl="parChTrans1D2" presStyleIdx="4" presStyleCnt="10"/>
      <dgm:spPr/>
    </dgm:pt>
    <dgm:pt modelId="{EE028E9B-7841-4644-9F38-492265B05AB9}" type="pres">
      <dgm:prSet presAssocID="{D340DDDE-1DDE-433E-AB45-147C2E86C078}" presName="childText" presStyleLbl="bgAcc1" presStyleIdx="4" presStyleCnt="10">
        <dgm:presLayoutVars>
          <dgm:bulletEnabled val="1"/>
        </dgm:presLayoutVars>
      </dgm:prSet>
      <dgm:spPr/>
    </dgm:pt>
    <dgm:pt modelId="{244B8468-BCB7-4BC6-98AB-BC16EB3DB5D7}" type="pres">
      <dgm:prSet presAssocID="{9E094D00-C9F3-4710-9583-4F3C47972A31}" presName="Name13" presStyleLbl="parChTrans1D2" presStyleIdx="5" presStyleCnt="10"/>
      <dgm:spPr/>
    </dgm:pt>
    <dgm:pt modelId="{BEA7B5BB-4BE9-42DD-BEE8-D964ADE19F51}" type="pres">
      <dgm:prSet presAssocID="{70D85044-CCAF-49EB-A046-753314D5DEE5}" presName="childText" presStyleLbl="bgAcc1" presStyleIdx="5" presStyleCnt="10">
        <dgm:presLayoutVars>
          <dgm:bulletEnabled val="1"/>
        </dgm:presLayoutVars>
      </dgm:prSet>
      <dgm:spPr/>
    </dgm:pt>
    <dgm:pt modelId="{518F5773-86A9-4432-A544-C985A6D1AD4D}" type="pres">
      <dgm:prSet presAssocID="{FFAE5AA0-B4A3-40A1-81E8-46F943E87242}" presName="Name13" presStyleLbl="parChTrans1D2" presStyleIdx="6" presStyleCnt="10"/>
      <dgm:spPr/>
    </dgm:pt>
    <dgm:pt modelId="{F33D7C53-3C20-4AC3-A83B-56A85074777C}" type="pres">
      <dgm:prSet presAssocID="{76BE551F-DA57-4E84-861F-14A1999E93C6}" presName="childText" presStyleLbl="bgAcc1" presStyleIdx="6" presStyleCnt="10">
        <dgm:presLayoutVars>
          <dgm:bulletEnabled val="1"/>
        </dgm:presLayoutVars>
      </dgm:prSet>
      <dgm:spPr/>
    </dgm:pt>
    <dgm:pt modelId="{9F0FF97A-9EB1-4FE8-9E46-2D0162BCB43F}" type="pres">
      <dgm:prSet presAssocID="{D657D726-5318-4981-A4FF-F91F52D6D591}" presName="root" presStyleCnt="0"/>
      <dgm:spPr/>
    </dgm:pt>
    <dgm:pt modelId="{FB14D59E-098E-48F2-8115-42B6C568F426}" type="pres">
      <dgm:prSet presAssocID="{D657D726-5318-4981-A4FF-F91F52D6D591}" presName="rootComposite" presStyleCnt="0"/>
      <dgm:spPr/>
    </dgm:pt>
    <dgm:pt modelId="{A69EA25C-2003-433F-93BF-2ADD5410AD73}" type="pres">
      <dgm:prSet presAssocID="{D657D726-5318-4981-A4FF-F91F52D6D591}" presName="rootText" presStyleLbl="node1" presStyleIdx="3" presStyleCnt="5"/>
      <dgm:spPr/>
    </dgm:pt>
    <dgm:pt modelId="{266B5137-5E56-43FC-847D-90F975DBB32C}" type="pres">
      <dgm:prSet presAssocID="{D657D726-5318-4981-A4FF-F91F52D6D591}" presName="rootConnector" presStyleLbl="node1" presStyleIdx="3" presStyleCnt="5"/>
      <dgm:spPr/>
    </dgm:pt>
    <dgm:pt modelId="{27D2E77D-BB5E-4AD4-84FB-2E4DC81A2E67}" type="pres">
      <dgm:prSet presAssocID="{D657D726-5318-4981-A4FF-F91F52D6D591}" presName="childShape" presStyleCnt="0"/>
      <dgm:spPr/>
    </dgm:pt>
    <dgm:pt modelId="{92F4A323-5ACE-489C-B83F-4C22A403FE60}" type="pres">
      <dgm:prSet presAssocID="{3C6A4CE4-786D-47F7-96C6-6432A8D4EA0B}" presName="Name13" presStyleLbl="parChTrans1D2" presStyleIdx="7" presStyleCnt="10"/>
      <dgm:spPr/>
    </dgm:pt>
    <dgm:pt modelId="{CE0F7F49-AEA6-4D9D-A4D7-1F03CCDDB602}" type="pres">
      <dgm:prSet presAssocID="{B9D6DF16-590D-4E26-9710-F43BFC43D7C7}" presName="childText" presStyleLbl="bgAcc1" presStyleIdx="7" presStyleCnt="10">
        <dgm:presLayoutVars>
          <dgm:bulletEnabled val="1"/>
        </dgm:presLayoutVars>
      </dgm:prSet>
      <dgm:spPr/>
    </dgm:pt>
    <dgm:pt modelId="{EB6C9E08-EACA-4144-BAE1-2AA5526D484F}" type="pres">
      <dgm:prSet presAssocID="{CE1AFDCC-B9B9-445F-AB64-D1AED9C6322B}" presName="Name13" presStyleLbl="parChTrans1D2" presStyleIdx="8" presStyleCnt="10"/>
      <dgm:spPr/>
    </dgm:pt>
    <dgm:pt modelId="{55FD4583-D22C-4715-83AA-881E51FC5B60}" type="pres">
      <dgm:prSet presAssocID="{266A2A80-0FA0-402B-B860-226E99658CC6}" presName="childText" presStyleLbl="bgAcc1" presStyleIdx="8" presStyleCnt="10">
        <dgm:presLayoutVars>
          <dgm:bulletEnabled val="1"/>
        </dgm:presLayoutVars>
      </dgm:prSet>
      <dgm:spPr/>
    </dgm:pt>
    <dgm:pt modelId="{F4F4BAC9-A00E-409C-9FA9-FFBFDABB872E}" type="pres">
      <dgm:prSet presAssocID="{0CFF398B-1630-4CD9-927F-C9DF8C5863F5}" presName="root" presStyleCnt="0"/>
      <dgm:spPr/>
    </dgm:pt>
    <dgm:pt modelId="{00F767E1-71A2-45B1-9B0D-1394E5F5270C}" type="pres">
      <dgm:prSet presAssocID="{0CFF398B-1630-4CD9-927F-C9DF8C5863F5}" presName="rootComposite" presStyleCnt="0"/>
      <dgm:spPr/>
    </dgm:pt>
    <dgm:pt modelId="{8F5AD0D5-A40E-4025-8BEE-299C53CC57F5}" type="pres">
      <dgm:prSet presAssocID="{0CFF398B-1630-4CD9-927F-C9DF8C5863F5}" presName="rootText" presStyleLbl="node1" presStyleIdx="4" presStyleCnt="5"/>
      <dgm:spPr/>
    </dgm:pt>
    <dgm:pt modelId="{C90564BA-1347-4956-A245-F8C4F93C3115}" type="pres">
      <dgm:prSet presAssocID="{0CFF398B-1630-4CD9-927F-C9DF8C5863F5}" presName="rootConnector" presStyleLbl="node1" presStyleIdx="4" presStyleCnt="5"/>
      <dgm:spPr/>
    </dgm:pt>
    <dgm:pt modelId="{7A7ADB32-E815-4A5E-BF7D-B327EAA983AB}" type="pres">
      <dgm:prSet presAssocID="{0CFF398B-1630-4CD9-927F-C9DF8C5863F5}" presName="childShape" presStyleCnt="0"/>
      <dgm:spPr/>
    </dgm:pt>
    <dgm:pt modelId="{EFA86295-0995-48D4-9B92-7503490B1EFD}" type="pres">
      <dgm:prSet presAssocID="{34EF2F8A-09BB-4E66-9856-2DC7DB375665}" presName="Name13" presStyleLbl="parChTrans1D2" presStyleIdx="9" presStyleCnt="10"/>
      <dgm:spPr/>
    </dgm:pt>
    <dgm:pt modelId="{BBDC11C0-4BA0-4450-AE83-64F538175B8F}" type="pres">
      <dgm:prSet presAssocID="{FE6DF58B-7453-4FF2-AD6D-A4D630B3ED6A}" presName="childText" presStyleLbl="bgAcc1" presStyleIdx="9" presStyleCnt="10">
        <dgm:presLayoutVars>
          <dgm:bulletEnabled val="1"/>
        </dgm:presLayoutVars>
      </dgm:prSet>
      <dgm:spPr/>
    </dgm:pt>
  </dgm:ptLst>
  <dgm:cxnLst>
    <dgm:cxn modelId="{37B26C02-E273-4DDC-808E-4E08C94B5E10}" type="presOf" srcId="{A13ED929-7FDB-4895-9FEA-77887E51D779}" destId="{DCF970B8-3D46-40FE-A904-B7682F097549}" srcOrd="0" destOrd="0" presId="urn:microsoft.com/office/officeart/2005/8/layout/hierarchy3"/>
    <dgm:cxn modelId="{8D5B8E07-95C3-49F8-9C4F-1A893E806FDC}" type="presOf" srcId="{91AAAF35-3118-4482-B505-A3AAA3DCC2A2}" destId="{CA5DE0F2-0E9C-4606-8277-A1ADAAB35E5A}" srcOrd="0" destOrd="0" presId="urn:microsoft.com/office/officeart/2005/8/layout/hierarchy3"/>
    <dgm:cxn modelId="{E5F04F0B-A4DA-4243-941D-AF8F394990FD}" srcId="{9492F591-BE7C-4629-8024-FB590671F648}" destId="{1FE7B404-7894-467C-823E-69FE63123A2A}" srcOrd="1" destOrd="0" parTransId="{5090CE0A-3F22-41E7-AC3F-CA4CBD59A2C0}" sibTransId="{35F680DC-92AF-4F3E-A73A-473D02C907EB}"/>
    <dgm:cxn modelId="{9D6BCD13-4C0B-45AD-BABD-AC64129437D7}" type="presOf" srcId="{E1539FDC-2213-4963-B41B-240490067BA0}" destId="{1CE33D4A-44A5-4BCE-B901-9C422EA1C853}" srcOrd="0" destOrd="0" presId="urn:microsoft.com/office/officeart/2005/8/layout/hierarchy3"/>
    <dgm:cxn modelId="{E919311D-79C2-4A2A-B606-ADE9A709B09C}" type="presOf" srcId="{3C27769A-A12C-4950-9F21-9CA55A4721FE}" destId="{ECC6E4E2-C7A1-489B-AD83-BA20DBDA5879}" srcOrd="0" destOrd="0" presId="urn:microsoft.com/office/officeart/2005/8/layout/hierarchy3"/>
    <dgm:cxn modelId="{2C0CF21D-D201-43FC-8D41-D031D657E47B}" type="presOf" srcId="{B7BD1A0D-EC08-40A1-A8F2-52C9FED3B9AB}" destId="{EF1E22F1-7C54-4630-BEEE-B68984546B9A}" srcOrd="0" destOrd="0" presId="urn:microsoft.com/office/officeart/2005/8/layout/hierarchy3"/>
    <dgm:cxn modelId="{F0B2D11F-D92F-4391-BB10-3093EC8E13C9}" type="presOf" srcId="{4D34416D-6FDD-4D93-890D-721E2B44AE0B}" destId="{4FECF680-D7B0-4C58-A3EB-3ABE03979D7E}" srcOrd="0" destOrd="0" presId="urn:microsoft.com/office/officeart/2005/8/layout/hierarchy3"/>
    <dgm:cxn modelId="{76745A28-8A27-406B-9CA8-3E385E528E89}" type="presOf" srcId="{34EF2F8A-09BB-4E66-9856-2DC7DB375665}" destId="{EFA86295-0995-48D4-9B92-7503490B1EFD}" srcOrd="0" destOrd="0" presId="urn:microsoft.com/office/officeart/2005/8/layout/hierarchy3"/>
    <dgm:cxn modelId="{CED46835-BB46-4F03-866D-542E49512265}" srcId="{D657D726-5318-4981-A4FF-F91F52D6D591}" destId="{266A2A80-0FA0-402B-B860-226E99658CC6}" srcOrd="1" destOrd="0" parTransId="{CE1AFDCC-B9B9-445F-AB64-D1AED9C6322B}" sibTransId="{968D81E8-84B0-4D3B-BD72-782C93191A71}"/>
    <dgm:cxn modelId="{F6858D35-CF80-4C85-8AF2-3D5B9F564F90}" type="presOf" srcId="{B9D6DF16-590D-4E26-9710-F43BFC43D7C7}" destId="{CE0F7F49-AEA6-4D9D-A4D7-1F03CCDDB602}" srcOrd="0" destOrd="0" presId="urn:microsoft.com/office/officeart/2005/8/layout/hierarchy3"/>
    <dgm:cxn modelId="{195A5938-7178-4C76-B10C-7D3DECFEDD35}" type="presOf" srcId="{B7BD1A0D-EC08-40A1-A8F2-52C9FED3B9AB}" destId="{9A38621A-B459-4682-814D-D1B6438BFCE2}" srcOrd="1" destOrd="0" presId="urn:microsoft.com/office/officeart/2005/8/layout/hierarchy3"/>
    <dgm:cxn modelId="{85F3523C-031C-4539-9D5F-FC163947F997}" srcId="{E6893143-2123-4ED6-8CE0-9D531372BCE6}" destId="{D340DDDE-1DDE-433E-AB45-147C2E86C078}" srcOrd="0" destOrd="0" parTransId="{A13ED929-7FDB-4895-9FEA-77887E51D779}" sibTransId="{931E15BB-7B9B-477C-A6EA-D6004F9547DD}"/>
    <dgm:cxn modelId="{B979E75D-D0CD-49C8-A4CA-7ADB3776DCBF}" srcId="{E6893143-2123-4ED6-8CE0-9D531372BCE6}" destId="{70D85044-CCAF-49EB-A046-753314D5DEE5}" srcOrd="1" destOrd="0" parTransId="{9E094D00-C9F3-4710-9583-4F3C47972A31}" sibTransId="{B03B71B8-F98D-44B0-9A01-CFB9BAB503CE}"/>
    <dgm:cxn modelId="{A8BD0560-C5DE-46DE-84CA-151C7D03AE8E}" type="presOf" srcId="{45FC7BBE-7729-42E7-AB22-A009B98B1670}" destId="{32569BD6-268E-4C31-A01F-B91A3D4DEC94}" srcOrd="0" destOrd="0" presId="urn:microsoft.com/office/officeart/2005/8/layout/hierarchy3"/>
    <dgm:cxn modelId="{797A6567-1688-4030-B24F-EA15018C4C70}" srcId="{B7BD1A0D-EC08-40A1-A8F2-52C9FED3B9AB}" destId="{4D34416D-6FDD-4D93-890D-721E2B44AE0B}" srcOrd="0" destOrd="0" parTransId="{E1539FDC-2213-4963-B41B-240490067BA0}" sibTransId="{430F4D90-12D9-45D1-9709-678D3AEA8A06}"/>
    <dgm:cxn modelId="{A69A4E47-73E0-4EDD-BA34-BEDF6A279E08}" srcId="{B7BD1A0D-EC08-40A1-A8F2-52C9FED3B9AB}" destId="{45FC7BBE-7729-42E7-AB22-A009B98B1670}" srcOrd="1" destOrd="0" parTransId="{17E04FBC-30CD-47BF-9EC7-588D3DCB9112}" sibTransId="{0F38DAC0-D9C6-4AC2-9800-941FE33A2283}"/>
    <dgm:cxn modelId="{0B57866D-4095-423C-89B1-4F01094F4D79}" type="presOf" srcId="{D657D726-5318-4981-A4FF-F91F52D6D591}" destId="{A69EA25C-2003-433F-93BF-2ADD5410AD73}" srcOrd="0" destOrd="0" presId="urn:microsoft.com/office/officeart/2005/8/layout/hierarchy3"/>
    <dgm:cxn modelId="{5529F96D-DFB6-46D5-B2DF-3721454E5188}" srcId="{1FE7B404-7894-467C-823E-69FE63123A2A}" destId="{1AA15248-0337-448A-9694-D9B5FA34E4C6}" srcOrd="1" destOrd="0" parTransId="{91AAAF35-3118-4482-B505-A3AAA3DCC2A2}" sibTransId="{BD7E0C1D-FDFC-44A8-B3E6-0F4D0A70E4FD}"/>
    <dgm:cxn modelId="{BA06D24E-62C0-48B7-917C-46200A66CAD3}" type="presOf" srcId="{CE1AFDCC-B9B9-445F-AB64-D1AED9C6322B}" destId="{EB6C9E08-EACA-4144-BAE1-2AA5526D484F}" srcOrd="0" destOrd="0" presId="urn:microsoft.com/office/officeart/2005/8/layout/hierarchy3"/>
    <dgm:cxn modelId="{EF1CF552-2ED0-4387-804C-0F1066FD6AA0}" type="presOf" srcId="{56D3CB08-BE8A-405B-A0CB-C1575AFE15D6}" destId="{F8B0D36F-657F-4B7D-B530-8D49CE034A8B}" srcOrd="0" destOrd="0" presId="urn:microsoft.com/office/officeart/2005/8/layout/hierarchy3"/>
    <dgm:cxn modelId="{3A656C57-B854-4107-9D12-FBC2BBADFB67}" type="presOf" srcId="{0CFF398B-1630-4CD9-927F-C9DF8C5863F5}" destId="{C90564BA-1347-4956-A245-F8C4F93C3115}" srcOrd="1" destOrd="0" presId="urn:microsoft.com/office/officeart/2005/8/layout/hierarchy3"/>
    <dgm:cxn modelId="{BD6F7B59-05C7-47A7-A4FF-D72D0CCB24AA}" type="presOf" srcId="{D657D726-5318-4981-A4FF-F91F52D6D591}" destId="{266B5137-5E56-43FC-847D-90F975DBB32C}" srcOrd="1" destOrd="0" presId="urn:microsoft.com/office/officeart/2005/8/layout/hierarchy3"/>
    <dgm:cxn modelId="{45B2B27A-BB44-4CE2-8616-26F6F2D76E13}" type="presOf" srcId="{1FE7B404-7894-467C-823E-69FE63123A2A}" destId="{A37816D6-CEA1-4E95-8664-1EE33628D2F2}" srcOrd="0" destOrd="0" presId="urn:microsoft.com/office/officeart/2005/8/layout/hierarchy3"/>
    <dgm:cxn modelId="{AA6ABC80-5DDA-4373-A36E-8852E26C5918}" type="presOf" srcId="{E6893143-2123-4ED6-8CE0-9D531372BCE6}" destId="{940135BB-059E-46AF-B73E-CB170B1572F4}" srcOrd="0" destOrd="0" presId="urn:microsoft.com/office/officeart/2005/8/layout/hierarchy3"/>
    <dgm:cxn modelId="{DD530187-8365-4B1F-A98B-7EFAFA23143B}" type="presOf" srcId="{1AA15248-0337-448A-9694-D9B5FA34E4C6}" destId="{547CDD4D-274D-4A9A-9D84-BD15C472CC93}" srcOrd="0" destOrd="0" presId="urn:microsoft.com/office/officeart/2005/8/layout/hierarchy3"/>
    <dgm:cxn modelId="{BC403088-8D63-45B8-AB96-37048E7E6637}" srcId="{0CFF398B-1630-4CD9-927F-C9DF8C5863F5}" destId="{FE6DF58B-7453-4FF2-AD6D-A4D630B3ED6A}" srcOrd="0" destOrd="0" parTransId="{34EF2F8A-09BB-4E66-9856-2DC7DB375665}" sibTransId="{636B224D-10D9-4979-9E27-0DCBE63903AC}"/>
    <dgm:cxn modelId="{D64B448A-7B73-4186-BF2E-2BF39C4624B2}" srcId="{D657D726-5318-4981-A4FF-F91F52D6D591}" destId="{B9D6DF16-590D-4E26-9710-F43BFC43D7C7}" srcOrd="0" destOrd="0" parTransId="{3C6A4CE4-786D-47F7-96C6-6432A8D4EA0B}" sibTransId="{28FEA2DE-383F-4D4A-9BED-DF740026CEA9}"/>
    <dgm:cxn modelId="{A2BF3593-468E-4471-B1E4-46B1545AA416}" type="presOf" srcId="{3C6A4CE4-786D-47F7-96C6-6432A8D4EA0B}" destId="{92F4A323-5ACE-489C-B83F-4C22A403FE60}" srcOrd="0" destOrd="0" presId="urn:microsoft.com/office/officeart/2005/8/layout/hierarchy3"/>
    <dgm:cxn modelId="{C4D137A0-FCC5-4E71-AB07-6C5A7F26BCFD}" type="presOf" srcId="{70D85044-CCAF-49EB-A046-753314D5DEE5}" destId="{BEA7B5BB-4BE9-42DD-BEE8-D964ADE19F51}" srcOrd="0" destOrd="0" presId="urn:microsoft.com/office/officeart/2005/8/layout/hierarchy3"/>
    <dgm:cxn modelId="{63F0BAA1-026F-44F2-B05E-EA377B29462B}" srcId="{9492F591-BE7C-4629-8024-FB590671F648}" destId="{E6893143-2123-4ED6-8CE0-9D531372BCE6}" srcOrd="2" destOrd="0" parTransId="{17C9044B-B533-4DBB-9841-2A3A4FA0034C}" sibTransId="{5E6F96AC-5295-426A-AE58-DD459F832F6D}"/>
    <dgm:cxn modelId="{303F14A8-05E6-4D41-A482-710A3F5157C8}" srcId="{9492F591-BE7C-4629-8024-FB590671F648}" destId="{B7BD1A0D-EC08-40A1-A8F2-52C9FED3B9AB}" srcOrd="0" destOrd="0" parTransId="{CDD659CD-2E2E-4344-BB88-74B8E0796FE4}" sibTransId="{49433ED3-E4C2-46CD-B46B-B9C575E772C4}"/>
    <dgm:cxn modelId="{74CB8EAA-D73E-4508-8E1C-4627A3098CFE}" type="presOf" srcId="{9E094D00-C9F3-4710-9583-4F3C47972A31}" destId="{244B8468-BCB7-4BC6-98AB-BC16EB3DB5D7}" srcOrd="0" destOrd="0" presId="urn:microsoft.com/office/officeart/2005/8/layout/hierarchy3"/>
    <dgm:cxn modelId="{0F2C83B5-B6F6-4509-9FF2-A3D7104773F9}" srcId="{E6893143-2123-4ED6-8CE0-9D531372BCE6}" destId="{76BE551F-DA57-4E84-861F-14A1999E93C6}" srcOrd="2" destOrd="0" parTransId="{FFAE5AA0-B4A3-40A1-81E8-46F943E87242}" sibTransId="{A901C64E-81F0-46FC-A472-E6E42F8C97FB}"/>
    <dgm:cxn modelId="{18EBEEBF-5106-4A9F-B454-EA724CFEC304}" type="presOf" srcId="{FE6DF58B-7453-4FF2-AD6D-A4D630B3ED6A}" destId="{BBDC11C0-4BA0-4450-AE83-64F538175B8F}" srcOrd="0" destOrd="0" presId="urn:microsoft.com/office/officeart/2005/8/layout/hierarchy3"/>
    <dgm:cxn modelId="{E92263C3-57C5-4E73-A67E-250BE35990AF}" type="presOf" srcId="{76BE551F-DA57-4E84-861F-14A1999E93C6}" destId="{F33D7C53-3C20-4AC3-A83B-56A85074777C}" srcOrd="0" destOrd="0" presId="urn:microsoft.com/office/officeart/2005/8/layout/hierarchy3"/>
    <dgm:cxn modelId="{3471F6D9-E493-49BB-8C44-47A21A405032}" srcId="{9492F591-BE7C-4629-8024-FB590671F648}" destId="{D657D726-5318-4981-A4FF-F91F52D6D591}" srcOrd="3" destOrd="0" parTransId="{EEC3378E-445A-4881-B797-A4AE76AF056C}" sibTransId="{9011CA6E-8EA6-4911-BA1A-9EBB79338BD8}"/>
    <dgm:cxn modelId="{57AD2AE2-6370-477E-AFF1-5B3DC8A464B1}" srcId="{1FE7B404-7894-467C-823E-69FE63123A2A}" destId="{56D3CB08-BE8A-405B-A0CB-C1575AFE15D6}" srcOrd="0" destOrd="0" parTransId="{3C27769A-A12C-4950-9F21-9CA55A4721FE}" sibTransId="{FBEA019F-8ACB-49B1-B940-6200BAD87FE9}"/>
    <dgm:cxn modelId="{BCCDE7E5-7B85-469F-90DA-B2435EC257EE}" type="presOf" srcId="{266A2A80-0FA0-402B-B860-226E99658CC6}" destId="{55FD4583-D22C-4715-83AA-881E51FC5B60}" srcOrd="0" destOrd="0" presId="urn:microsoft.com/office/officeart/2005/8/layout/hierarchy3"/>
    <dgm:cxn modelId="{0C597AE6-CFFA-4710-A3FD-67AF39661758}" type="presOf" srcId="{FFAE5AA0-B4A3-40A1-81E8-46F943E87242}" destId="{518F5773-86A9-4432-A544-C985A6D1AD4D}" srcOrd="0" destOrd="0" presId="urn:microsoft.com/office/officeart/2005/8/layout/hierarchy3"/>
    <dgm:cxn modelId="{1831AAE6-6B01-44AD-9518-56A4780D7AF8}" type="presOf" srcId="{17E04FBC-30CD-47BF-9EC7-588D3DCB9112}" destId="{19BD3709-FF1C-4890-8545-958D694CB168}" srcOrd="0" destOrd="0" presId="urn:microsoft.com/office/officeart/2005/8/layout/hierarchy3"/>
    <dgm:cxn modelId="{D07C2AE7-231E-4EFA-BE54-AB012E1DC717}" type="presOf" srcId="{0CFF398B-1630-4CD9-927F-C9DF8C5863F5}" destId="{8F5AD0D5-A40E-4025-8BEE-299C53CC57F5}" srcOrd="0" destOrd="0" presId="urn:microsoft.com/office/officeart/2005/8/layout/hierarchy3"/>
    <dgm:cxn modelId="{21AA15E9-9B41-44B4-8079-830053B0A6A9}" type="presOf" srcId="{9492F591-BE7C-4629-8024-FB590671F648}" destId="{7553D044-03CE-466E-99BD-A9BA394115AF}" srcOrd="0" destOrd="0" presId="urn:microsoft.com/office/officeart/2005/8/layout/hierarchy3"/>
    <dgm:cxn modelId="{EC2878EE-3C94-4F3E-8673-EB2D4636C8A9}" type="presOf" srcId="{1FE7B404-7894-467C-823E-69FE63123A2A}" destId="{8CA70300-1741-4B90-8E09-A4D82A02B4A3}" srcOrd="1" destOrd="0" presId="urn:microsoft.com/office/officeart/2005/8/layout/hierarchy3"/>
    <dgm:cxn modelId="{8D9561F0-0C11-4F1A-859B-72DF34D90323}" type="presOf" srcId="{D340DDDE-1DDE-433E-AB45-147C2E86C078}" destId="{EE028E9B-7841-4644-9F38-492265B05AB9}" srcOrd="0" destOrd="0" presId="urn:microsoft.com/office/officeart/2005/8/layout/hierarchy3"/>
    <dgm:cxn modelId="{8C158CF4-4CDF-4743-8EEB-A14938E7522B}" srcId="{9492F591-BE7C-4629-8024-FB590671F648}" destId="{0CFF398B-1630-4CD9-927F-C9DF8C5863F5}" srcOrd="4" destOrd="0" parTransId="{387CAA14-FFC2-4F22-ADE2-8B0F9EE7F78C}" sibTransId="{18AE30AC-F1FC-476A-9B9C-98D215F358E1}"/>
    <dgm:cxn modelId="{E0AB76F5-448E-407B-BEDC-C096DB8FBC53}" type="presOf" srcId="{E6893143-2123-4ED6-8CE0-9D531372BCE6}" destId="{5558A5B9-0549-46A6-A0EB-53F907AEE857}" srcOrd="1" destOrd="0" presId="urn:microsoft.com/office/officeart/2005/8/layout/hierarchy3"/>
    <dgm:cxn modelId="{82350869-9991-4976-BB91-17E61DA1FDA3}" type="presParOf" srcId="{7553D044-03CE-466E-99BD-A9BA394115AF}" destId="{008D2325-F794-41E8-B29F-D3AEC2FB71BB}" srcOrd="0" destOrd="0" presId="urn:microsoft.com/office/officeart/2005/8/layout/hierarchy3"/>
    <dgm:cxn modelId="{6515339B-4AE9-4EA8-8D6F-C1DED1F91C8C}" type="presParOf" srcId="{008D2325-F794-41E8-B29F-D3AEC2FB71BB}" destId="{576435D5-1FAC-45C6-A3EE-3D07767E1108}" srcOrd="0" destOrd="0" presId="urn:microsoft.com/office/officeart/2005/8/layout/hierarchy3"/>
    <dgm:cxn modelId="{7952647D-9B50-49D4-8B12-DAE43332C66D}" type="presParOf" srcId="{576435D5-1FAC-45C6-A3EE-3D07767E1108}" destId="{EF1E22F1-7C54-4630-BEEE-B68984546B9A}" srcOrd="0" destOrd="0" presId="urn:microsoft.com/office/officeart/2005/8/layout/hierarchy3"/>
    <dgm:cxn modelId="{6B70C96B-EF59-4980-9C5A-97DB17069F3C}" type="presParOf" srcId="{576435D5-1FAC-45C6-A3EE-3D07767E1108}" destId="{9A38621A-B459-4682-814D-D1B6438BFCE2}" srcOrd="1" destOrd="0" presId="urn:microsoft.com/office/officeart/2005/8/layout/hierarchy3"/>
    <dgm:cxn modelId="{C1EA6D5E-F5D7-4668-ABCD-E652AFB8D624}" type="presParOf" srcId="{008D2325-F794-41E8-B29F-D3AEC2FB71BB}" destId="{3071C857-BBB2-4E57-B594-65147B024CAA}" srcOrd="1" destOrd="0" presId="urn:microsoft.com/office/officeart/2005/8/layout/hierarchy3"/>
    <dgm:cxn modelId="{55CA29D6-950D-4C86-88AD-CEAE856E524D}" type="presParOf" srcId="{3071C857-BBB2-4E57-B594-65147B024CAA}" destId="{1CE33D4A-44A5-4BCE-B901-9C422EA1C853}" srcOrd="0" destOrd="0" presId="urn:microsoft.com/office/officeart/2005/8/layout/hierarchy3"/>
    <dgm:cxn modelId="{E5B23B6A-5648-4807-AA18-822FFA9634F1}" type="presParOf" srcId="{3071C857-BBB2-4E57-B594-65147B024CAA}" destId="{4FECF680-D7B0-4C58-A3EB-3ABE03979D7E}" srcOrd="1" destOrd="0" presId="urn:microsoft.com/office/officeart/2005/8/layout/hierarchy3"/>
    <dgm:cxn modelId="{CBBE289D-6DDA-4CE3-AB3D-9238312014CF}" type="presParOf" srcId="{3071C857-BBB2-4E57-B594-65147B024CAA}" destId="{19BD3709-FF1C-4890-8545-958D694CB168}" srcOrd="2" destOrd="0" presId="urn:microsoft.com/office/officeart/2005/8/layout/hierarchy3"/>
    <dgm:cxn modelId="{C7BA7C17-81E9-435C-A8BF-1013B8370B7F}" type="presParOf" srcId="{3071C857-BBB2-4E57-B594-65147B024CAA}" destId="{32569BD6-268E-4C31-A01F-B91A3D4DEC94}" srcOrd="3" destOrd="0" presId="urn:microsoft.com/office/officeart/2005/8/layout/hierarchy3"/>
    <dgm:cxn modelId="{7E2EF0AD-DEF5-4021-9A3E-6B619C497F0C}" type="presParOf" srcId="{7553D044-03CE-466E-99BD-A9BA394115AF}" destId="{AB2BE2AE-0BB5-4406-92A0-B8DB1F704BF3}" srcOrd="1" destOrd="0" presId="urn:microsoft.com/office/officeart/2005/8/layout/hierarchy3"/>
    <dgm:cxn modelId="{83EE4BBB-9241-4514-92C9-0ACCC82197DF}" type="presParOf" srcId="{AB2BE2AE-0BB5-4406-92A0-B8DB1F704BF3}" destId="{78E89094-8B40-4136-B380-B3ECF126405F}" srcOrd="0" destOrd="0" presId="urn:microsoft.com/office/officeart/2005/8/layout/hierarchy3"/>
    <dgm:cxn modelId="{F4F596E4-293F-4C5D-999D-C322126B577D}" type="presParOf" srcId="{78E89094-8B40-4136-B380-B3ECF126405F}" destId="{A37816D6-CEA1-4E95-8664-1EE33628D2F2}" srcOrd="0" destOrd="0" presId="urn:microsoft.com/office/officeart/2005/8/layout/hierarchy3"/>
    <dgm:cxn modelId="{92A117E5-B8CE-4C73-B101-EF77C88D977E}" type="presParOf" srcId="{78E89094-8B40-4136-B380-B3ECF126405F}" destId="{8CA70300-1741-4B90-8E09-A4D82A02B4A3}" srcOrd="1" destOrd="0" presId="urn:microsoft.com/office/officeart/2005/8/layout/hierarchy3"/>
    <dgm:cxn modelId="{550F13DA-3812-4E9C-B4AD-DE85C23B8106}" type="presParOf" srcId="{AB2BE2AE-0BB5-4406-92A0-B8DB1F704BF3}" destId="{90EA57F7-C216-4B95-936D-DD930D4FBA94}" srcOrd="1" destOrd="0" presId="urn:microsoft.com/office/officeart/2005/8/layout/hierarchy3"/>
    <dgm:cxn modelId="{87BF0A11-5688-40FE-BEC8-3193A8186C9C}" type="presParOf" srcId="{90EA57F7-C216-4B95-936D-DD930D4FBA94}" destId="{ECC6E4E2-C7A1-489B-AD83-BA20DBDA5879}" srcOrd="0" destOrd="0" presId="urn:microsoft.com/office/officeart/2005/8/layout/hierarchy3"/>
    <dgm:cxn modelId="{DF266345-EC92-4C07-BFB7-D75EA73327BF}" type="presParOf" srcId="{90EA57F7-C216-4B95-936D-DD930D4FBA94}" destId="{F8B0D36F-657F-4B7D-B530-8D49CE034A8B}" srcOrd="1" destOrd="0" presId="urn:microsoft.com/office/officeart/2005/8/layout/hierarchy3"/>
    <dgm:cxn modelId="{84328303-B09A-4FDD-A94D-40E76C897FE9}" type="presParOf" srcId="{90EA57F7-C216-4B95-936D-DD930D4FBA94}" destId="{CA5DE0F2-0E9C-4606-8277-A1ADAAB35E5A}" srcOrd="2" destOrd="0" presId="urn:microsoft.com/office/officeart/2005/8/layout/hierarchy3"/>
    <dgm:cxn modelId="{5D96F530-AA51-4DE2-B291-489A6383B441}" type="presParOf" srcId="{90EA57F7-C216-4B95-936D-DD930D4FBA94}" destId="{547CDD4D-274D-4A9A-9D84-BD15C472CC93}" srcOrd="3" destOrd="0" presId="urn:microsoft.com/office/officeart/2005/8/layout/hierarchy3"/>
    <dgm:cxn modelId="{79EBE743-25F0-4D78-A1ED-EF10547D2F2D}" type="presParOf" srcId="{7553D044-03CE-466E-99BD-A9BA394115AF}" destId="{A457169F-6277-49F1-BF38-857EB21EFDD0}" srcOrd="2" destOrd="0" presId="urn:microsoft.com/office/officeart/2005/8/layout/hierarchy3"/>
    <dgm:cxn modelId="{D4615527-7571-4C9C-ACD9-AB8E43FCA814}" type="presParOf" srcId="{A457169F-6277-49F1-BF38-857EB21EFDD0}" destId="{F95D366F-B64E-49E8-970F-F6746A9D8F51}" srcOrd="0" destOrd="0" presId="urn:microsoft.com/office/officeart/2005/8/layout/hierarchy3"/>
    <dgm:cxn modelId="{4B3DEFD1-DFEB-4E68-AC47-CBD80436624C}" type="presParOf" srcId="{F95D366F-B64E-49E8-970F-F6746A9D8F51}" destId="{940135BB-059E-46AF-B73E-CB170B1572F4}" srcOrd="0" destOrd="0" presId="urn:microsoft.com/office/officeart/2005/8/layout/hierarchy3"/>
    <dgm:cxn modelId="{79F5CF10-26E8-484D-9A11-858A248F696E}" type="presParOf" srcId="{F95D366F-B64E-49E8-970F-F6746A9D8F51}" destId="{5558A5B9-0549-46A6-A0EB-53F907AEE857}" srcOrd="1" destOrd="0" presId="urn:microsoft.com/office/officeart/2005/8/layout/hierarchy3"/>
    <dgm:cxn modelId="{04CBC15B-53EE-4AC7-854F-8638937C920D}" type="presParOf" srcId="{A457169F-6277-49F1-BF38-857EB21EFDD0}" destId="{2516C6BC-91EE-496D-AD0B-C79F05965139}" srcOrd="1" destOrd="0" presId="urn:microsoft.com/office/officeart/2005/8/layout/hierarchy3"/>
    <dgm:cxn modelId="{32922B9B-3E2E-436A-87B8-202196F507E9}" type="presParOf" srcId="{2516C6BC-91EE-496D-AD0B-C79F05965139}" destId="{DCF970B8-3D46-40FE-A904-B7682F097549}" srcOrd="0" destOrd="0" presId="urn:microsoft.com/office/officeart/2005/8/layout/hierarchy3"/>
    <dgm:cxn modelId="{7DE6DA94-BD43-4D9E-B613-0A37807B66EA}" type="presParOf" srcId="{2516C6BC-91EE-496D-AD0B-C79F05965139}" destId="{EE028E9B-7841-4644-9F38-492265B05AB9}" srcOrd="1" destOrd="0" presId="urn:microsoft.com/office/officeart/2005/8/layout/hierarchy3"/>
    <dgm:cxn modelId="{8BE117C0-F10F-492C-A273-607E1939B848}" type="presParOf" srcId="{2516C6BC-91EE-496D-AD0B-C79F05965139}" destId="{244B8468-BCB7-4BC6-98AB-BC16EB3DB5D7}" srcOrd="2" destOrd="0" presId="urn:microsoft.com/office/officeart/2005/8/layout/hierarchy3"/>
    <dgm:cxn modelId="{AAD68671-1649-4776-8872-C963958E3EAB}" type="presParOf" srcId="{2516C6BC-91EE-496D-AD0B-C79F05965139}" destId="{BEA7B5BB-4BE9-42DD-BEE8-D964ADE19F51}" srcOrd="3" destOrd="0" presId="urn:microsoft.com/office/officeart/2005/8/layout/hierarchy3"/>
    <dgm:cxn modelId="{AFCC60C7-3B9D-4339-B924-8988875872D0}" type="presParOf" srcId="{2516C6BC-91EE-496D-AD0B-C79F05965139}" destId="{518F5773-86A9-4432-A544-C985A6D1AD4D}" srcOrd="4" destOrd="0" presId="urn:microsoft.com/office/officeart/2005/8/layout/hierarchy3"/>
    <dgm:cxn modelId="{EF21D3C5-F9AB-428A-98CC-14622B2E181D}" type="presParOf" srcId="{2516C6BC-91EE-496D-AD0B-C79F05965139}" destId="{F33D7C53-3C20-4AC3-A83B-56A85074777C}" srcOrd="5" destOrd="0" presId="urn:microsoft.com/office/officeart/2005/8/layout/hierarchy3"/>
    <dgm:cxn modelId="{E112A0C7-49A0-4080-A896-9C7BD4A1315A}" type="presParOf" srcId="{7553D044-03CE-466E-99BD-A9BA394115AF}" destId="{9F0FF97A-9EB1-4FE8-9E46-2D0162BCB43F}" srcOrd="3" destOrd="0" presId="urn:microsoft.com/office/officeart/2005/8/layout/hierarchy3"/>
    <dgm:cxn modelId="{7DC8C405-4595-4F82-9828-202981F61B5F}" type="presParOf" srcId="{9F0FF97A-9EB1-4FE8-9E46-2D0162BCB43F}" destId="{FB14D59E-098E-48F2-8115-42B6C568F426}" srcOrd="0" destOrd="0" presId="urn:microsoft.com/office/officeart/2005/8/layout/hierarchy3"/>
    <dgm:cxn modelId="{B84AB20B-C691-409D-A1A7-31633C83B2BA}" type="presParOf" srcId="{FB14D59E-098E-48F2-8115-42B6C568F426}" destId="{A69EA25C-2003-433F-93BF-2ADD5410AD73}" srcOrd="0" destOrd="0" presId="urn:microsoft.com/office/officeart/2005/8/layout/hierarchy3"/>
    <dgm:cxn modelId="{ACC129BF-3555-4E9D-9476-F4FD7E996AC9}" type="presParOf" srcId="{FB14D59E-098E-48F2-8115-42B6C568F426}" destId="{266B5137-5E56-43FC-847D-90F975DBB32C}" srcOrd="1" destOrd="0" presId="urn:microsoft.com/office/officeart/2005/8/layout/hierarchy3"/>
    <dgm:cxn modelId="{57F52BCC-56C9-41B4-AD07-7C87B62226A2}" type="presParOf" srcId="{9F0FF97A-9EB1-4FE8-9E46-2D0162BCB43F}" destId="{27D2E77D-BB5E-4AD4-84FB-2E4DC81A2E67}" srcOrd="1" destOrd="0" presId="urn:microsoft.com/office/officeart/2005/8/layout/hierarchy3"/>
    <dgm:cxn modelId="{2F8E02AB-363F-4C75-BF7C-79AE5E2B3F8F}" type="presParOf" srcId="{27D2E77D-BB5E-4AD4-84FB-2E4DC81A2E67}" destId="{92F4A323-5ACE-489C-B83F-4C22A403FE60}" srcOrd="0" destOrd="0" presId="urn:microsoft.com/office/officeart/2005/8/layout/hierarchy3"/>
    <dgm:cxn modelId="{B3ECC310-DFE4-4E48-AF8F-8E081D147078}" type="presParOf" srcId="{27D2E77D-BB5E-4AD4-84FB-2E4DC81A2E67}" destId="{CE0F7F49-AEA6-4D9D-A4D7-1F03CCDDB602}" srcOrd="1" destOrd="0" presId="urn:microsoft.com/office/officeart/2005/8/layout/hierarchy3"/>
    <dgm:cxn modelId="{1EC70214-E5BD-4AA4-98AA-C4D07FE21DC9}" type="presParOf" srcId="{27D2E77D-BB5E-4AD4-84FB-2E4DC81A2E67}" destId="{EB6C9E08-EACA-4144-BAE1-2AA5526D484F}" srcOrd="2" destOrd="0" presId="urn:microsoft.com/office/officeart/2005/8/layout/hierarchy3"/>
    <dgm:cxn modelId="{0DEB1902-9DBE-47A9-9753-465A94EEDDA2}" type="presParOf" srcId="{27D2E77D-BB5E-4AD4-84FB-2E4DC81A2E67}" destId="{55FD4583-D22C-4715-83AA-881E51FC5B60}" srcOrd="3" destOrd="0" presId="urn:microsoft.com/office/officeart/2005/8/layout/hierarchy3"/>
    <dgm:cxn modelId="{D28EF1A7-F29C-4924-8B4D-9579CE0BAF8E}" type="presParOf" srcId="{7553D044-03CE-466E-99BD-A9BA394115AF}" destId="{F4F4BAC9-A00E-409C-9FA9-FFBFDABB872E}" srcOrd="4" destOrd="0" presId="urn:microsoft.com/office/officeart/2005/8/layout/hierarchy3"/>
    <dgm:cxn modelId="{FB72DEEB-1181-4180-8395-4503B05203C0}" type="presParOf" srcId="{F4F4BAC9-A00E-409C-9FA9-FFBFDABB872E}" destId="{00F767E1-71A2-45B1-9B0D-1394E5F5270C}" srcOrd="0" destOrd="0" presId="urn:microsoft.com/office/officeart/2005/8/layout/hierarchy3"/>
    <dgm:cxn modelId="{7523D54E-2029-477F-AFAB-ECFFFA0640F1}" type="presParOf" srcId="{00F767E1-71A2-45B1-9B0D-1394E5F5270C}" destId="{8F5AD0D5-A40E-4025-8BEE-299C53CC57F5}" srcOrd="0" destOrd="0" presId="urn:microsoft.com/office/officeart/2005/8/layout/hierarchy3"/>
    <dgm:cxn modelId="{70C5110B-65E6-48D9-9B7A-D7A9EDD7AE23}" type="presParOf" srcId="{00F767E1-71A2-45B1-9B0D-1394E5F5270C}" destId="{C90564BA-1347-4956-A245-F8C4F93C3115}" srcOrd="1" destOrd="0" presId="urn:microsoft.com/office/officeart/2005/8/layout/hierarchy3"/>
    <dgm:cxn modelId="{E313676B-5BFC-434B-886A-67364FC96D16}" type="presParOf" srcId="{F4F4BAC9-A00E-409C-9FA9-FFBFDABB872E}" destId="{7A7ADB32-E815-4A5E-BF7D-B327EAA983AB}" srcOrd="1" destOrd="0" presId="urn:microsoft.com/office/officeart/2005/8/layout/hierarchy3"/>
    <dgm:cxn modelId="{C2F4F39D-160E-435E-822F-48185368F7D8}" type="presParOf" srcId="{7A7ADB32-E815-4A5E-BF7D-B327EAA983AB}" destId="{EFA86295-0995-48D4-9B92-7503490B1EFD}" srcOrd="0" destOrd="0" presId="urn:microsoft.com/office/officeart/2005/8/layout/hierarchy3"/>
    <dgm:cxn modelId="{29D2E165-2196-4D67-AC8A-474E29747A5D}" type="presParOf" srcId="{7A7ADB32-E815-4A5E-BF7D-B327EAA983AB}" destId="{BBDC11C0-4BA0-4450-AE83-64F538175B8F}"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831E556-33DC-49BD-A9ED-BAF4D1523E94}" type="doc">
      <dgm:prSet loTypeId="urn:microsoft.com/office/officeart/2005/8/layout/lProcess2" loCatId="list" qsTypeId="urn:microsoft.com/office/officeart/2005/8/quickstyle/simple1" qsCatId="simple" csTypeId="urn:microsoft.com/office/officeart/2005/8/colors/accent1_2" csCatId="accent1"/>
      <dgm:spPr/>
      <dgm:t>
        <a:bodyPr/>
        <a:lstStyle/>
        <a:p>
          <a:endParaRPr lang="en-IN"/>
        </a:p>
      </dgm:t>
    </dgm:pt>
    <dgm:pt modelId="{6C48F2BE-0B95-4048-9DA9-B72E83082CD7}">
      <dgm:prSet/>
      <dgm:spPr/>
      <dgm:t>
        <a:bodyPr/>
        <a:lstStyle/>
        <a:p>
          <a:r>
            <a:rPr lang="en-US" b="1"/>
            <a:t>Study Outcome</a:t>
          </a:r>
          <a:r>
            <a:rPr lang="en-US"/>
            <a:t> </a:t>
          </a:r>
          <a:endParaRPr lang="en-IN"/>
        </a:p>
      </dgm:t>
    </dgm:pt>
    <dgm:pt modelId="{DDA23B24-7E0F-4C85-8775-CBE62E241F0D}" type="parTrans" cxnId="{78B58BB4-262F-42BD-94A6-48D37B406BDB}">
      <dgm:prSet/>
      <dgm:spPr/>
      <dgm:t>
        <a:bodyPr/>
        <a:lstStyle/>
        <a:p>
          <a:endParaRPr lang="en-IN"/>
        </a:p>
      </dgm:t>
    </dgm:pt>
    <dgm:pt modelId="{7E604F50-F530-438E-8524-BCD384B53B19}" type="sibTrans" cxnId="{78B58BB4-262F-42BD-94A6-48D37B406BDB}">
      <dgm:prSet/>
      <dgm:spPr/>
      <dgm:t>
        <a:bodyPr/>
        <a:lstStyle/>
        <a:p>
          <a:endParaRPr lang="en-IN"/>
        </a:p>
      </dgm:t>
    </dgm:pt>
    <dgm:pt modelId="{5A49B473-D82F-414C-BCA2-533698B85054}">
      <dgm:prSet/>
      <dgm:spPr/>
      <dgm:t>
        <a:bodyPr/>
        <a:lstStyle/>
        <a:p>
          <a:r>
            <a:rPr lang="en-US"/>
            <a:t>Machine learning models can predict hospital readmission </a:t>
          </a:r>
          <a:endParaRPr lang="en-IN"/>
        </a:p>
      </dgm:t>
    </dgm:pt>
    <dgm:pt modelId="{F952EB35-CA4F-45E1-9A17-747383998881}" type="parTrans" cxnId="{8F88FEC7-B0DD-4E48-8BA9-29A361D226DD}">
      <dgm:prSet/>
      <dgm:spPr/>
      <dgm:t>
        <a:bodyPr/>
        <a:lstStyle/>
        <a:p>
          <a:endParaRPr lang="en-IN"/>
        </a:p>
      </dgm:t>
    </dgm:pt>
    <dgm:pt modelId="{5AD81C68-F5A2-47DC-8BB3-FFE0E9CBD84B}" type="sibTrans" cxnId="{8F88FEC7-B0DD-4E48-8BA9-29A361D226DD}">
      <dgm:prSet/>
      <dgm:spPr/>
      <dgm:t>
        <a:bodyPr/>
        <a:lstStyle/>
        <a:p>
          <a:endParaRPr lang="en-IN"/>
        </a:p>
      </dgm:t>
    </dgm:pt>
    <dgm:pt modelId="{5828B27C-C957-4D37-9E89-26D8AD6CB88C}">
      <dgm:prSet/>
      <dgm:spPr/>
      <dgm:t>
        <a:bodyPr/>
        <a:lstStyle/>
        <a:p>
          <a:r>
            <a:rPr lang="en-US"/>
            <a:t>EHR data is valuable for identifying risk patterns </a:t>
          </a:r>
          <a:endParaRPr lang="en-IN"/>
        </a:p>
      </dgm:t>
    </dgm:pt>
    <dgm:pt modelId="{38D8FED9-F421-4E74-9F92-012B498C77A4}" type="parTrans" cxnId="{C904782A-2EAF-477B-95D4-580806D692E7}">
      <dgm:prSet/>
      <dgm:spPr/>
      <dgm:t>
        <a:bodyPr/>
        <a:lstStyle/>
        <a:p>
          <a:endParaRPr lang="en-IN"/>
        </a:p>
      </dgm:t>
    </dgm:pt>
    <dgm:pt modelId="{44BA9923-A6DB-4FAC-BA0F-3A42E8BC288F}" type="sibTrans" cxnId="{C904782A-2EAF-477B-95D4-580806D692E7}">
      <dgm:prSet/>
      <dgm:spPr/>
      <dgm:t>
        <a:bodyPr/>
        <a:lstStyle/>
        <a:p>
          <a:endParaRPr lang="en-IN"/>
        </a:p>
      </dgm:t>
    </dgm:pt>
    <dgm:pt modelId="{60A41BF5-806C-4338-8A84-883186FE54E6}">
      <dgm:prSet/>
      <dgm:spPr/>
      <dgm:t>
        <a:bodyPr/>
        <a:lstStyle/>
        <a:p>
          <a:r>
            <a:rPr lang="en-US" b="1"/>
            <a:t>Model Findings</a:t>
          </a:r>
          <a:r>
            <a:rPr lang="en-US"/>
            <a:t> </a:t>
          </a:r>
          <a:endParaRPr lang="en-IN"/>
        </a:p>
      </dgm:t>
    </dgm:pt>
    <dgm:pt modelId="{A9C72831-8DEA-4C9F-A603-DE998E85C60F}" type="parTrans" cxnId="{0C14662B-FC47-4833-ACD9-064685BC9B8C}">
      <dgm:prSet/>
      <dgm:spPr/>
      <dgm:t>
        <a:bodyPr/>
        <a:lstStyle/>
        <a:p>
          <a:endParaRPr lang="en-IN"/>
        </a:p>
      </dgm:t>
    </dgm:pt>
    <dgm:pt modelId="{256B0437-BFE3-471B-A1BF-4DA917311190}" type="sibTrans" cxnId="{0C14662B-FC47-4833-ACD9-064685BC9B8C}">
      <dgm:prSet/>
      <dgm:spPr/>
      <dgm:t>
        <a:bodyPr/>
        <a:lstStyle/>
        <a:p>
          <a:endParaRPr lang="en-IN"/>
        </a:p>
      </dgm:t>
    </dgm:pt>
    <dgm:pt modelId="{ECCF5266-841A-4752-852D-23CD56290120}">
      <dgm:prSet/>
      <dgm:spPr/>
      <dgm:t>
        <a:bodyPr/>
        <a:lstStyle/>
        <a:p>
          <a:r>
            <a:rPr lang="en-US"/>
            <a:t>Random Forest outperforms Logistic Regression </a:t>
          </a:r>
          <a:endParaRPr lang="en-IN"/>
        </a:p>
      </dgm:t>
    </dgm:pt>
    <dgm:pt modelId="{FCE2204A-DDF7-4563-94DA-F2B64B2CF5C3}" type="parTrans" cxnId="{32655DC3-4E13-45EB-9642-EC31CF8DD026}">
      <dgm:prSet/>
      <dgm:spPr/>
      <dgm:t>
        <a:bodyPr/>
        <a:lstStyle/>
        <a:p>
          <a:endParaRPr lang="en-IN"/>
        </a:p>
      </dgm:t>
    </dgm:pt>
    <dgm:pt modelId="{9C6CA809-E72E-46C3-8B36-0045C29955D3}" type="sibTrans" cxnId="{32655DC3-4E13-45EB-9642-EC31CF8DD026}">
      <dgm:prSet/>
      <dgm:spPr/>
      <dgm:t>
        <a:bodyPr/>
        <a:lstStyle/>
        <a:p>
          <a:endParaRPr lang="en-IN"/>
        </a:p>
      </dgm:t>
    </dgm:pt>
    <dgm:pt modelId="{8CD3C08E-D361-4148-A5AE-772671C1ACA2}">
      <dgm:prSet/>
      <dgm:spPr/>
      <dgm:t>
        <a:bodyPr/>
        <a:lstStyle/>
        <a:p>
          <a:r>
            <a:rPr lang="en-US"/>
            <a:t>Better handling of complex and non-linear data </a:t>
          </a:r>
          <a:endParaRPr lang="en-IN"/>
        </a:p>
      </dgm:t>
    </dgm:pt>
    <dgm:pt modelId="{C07D5715-D525-4F39-865B-B78AACFF7AC8}" type="parTrans" cxnId="{9D46BC31-BD7F-47E2-BB43-C60B57FF948F}">
      <dgm:prSet/>
      <dgm:spPr/>
      <dgm:t>
        <a:bodyPr/>
        <a:lstStyle/>
        <a:p>
          <a:endParaRPr lang="en-IN"/>
        </a:p>
      </dgm:t>
    </dgm:pt>
    <dgm:pt modelId="{18A0220A-B7A7-48BD-ADF0-77D2E845E92C}" type="sibTrans" cxnId="{9D46BC31-BD7F-47E2-BB43-C60B57FF948F}">
      <dgm:prSet/>
      <dgm:spPr/>
      <dgm:t>
        <a:bodyPr/>
        <a:lstStyle/>
        <a:p>
          <a:endParaRPr lang="en-IN"/>
        </a:p>
      </dgm:t>
    </dgm:pt>
    <dgm:pt modelId="{38E1E07E-1883-43C6-B0E0-FD18440CFDDD}">
      <dgm:prSet/>
      <dgm:spPr/>
      <dgm:t>
        <a:bodyPr/>
        <a:lstStyle/>
        <a:p>
          <a:r>
            <a:rPr lang="en-US" b="1"/>
            <a:t>Key Insights</a:t>
          </a:r>
          <a:r>
            <a:rPr lang="en-US"/>
            <a:t> </a:t>
          </a:r>
          <a:endParaRPr lang="en-IN"/>
        </a:p>
      </dgm:t>
    </dgm:pt>
    <dgm:pt modelId="{9D29B77B-7217-4BE7-A635-BFBEA76D201A}" type="parTrans" cxnId="{48234C87-B4DD-4784-A002-A69D96AD1944}">
      <dgm:prSet/>
      <dgm:spPr/>
      <dgm:t>
        <a:bodyPr/>
        <a:lstStyle/>
        <a:p>
          <a:endParaRPr lang="en-IN"/>
        </a:p>
      </dgm:t>
    </dgm:pt>
    <dgm:pt modelId="{56548151-595B-4F50-A0AE-64912A604C64}" type="sibTrans" cxnId="{48234C87-B4DD-4784-A002-A69D96AD1944}">
      <dgm:prSet/>
      <dgm:spPr/>
      <dgm:t>
        <a:bodyPr/>
        <a:lstStyle/>
        <a:p>
          <a:endParaRPr lang="en-IN"/>
        </a:p>
      </dgm:t>
    </dgm:pt>
    <dgm:pt modelId="{E171C8CE-CBC8-42E6-BB5A-4F277A44E82D}">
      <dgm:prSet/>
      <dgm:spPr/>
      <dgm:t>
        <a:bodyPr/>
        <a:lstStyle/>
        <a:p>
          <a:r>
            <a:rPr lang="en-US"/>
            <a:t>Important predictors identified (medications, lab tests, length of stay) </a:t>
          </a:r>
          <a:endParaRPr lang="en-IN"/>
        </a:p>
      </dgm:t>
    </dgm:pt>
    <dgm:pt modelId="{F12EFCEC-571E-458A-A90D-47E7289F117E}" type="parTrans" cxnId="{CDBD7BAF-AA20-4E47-ABEE-D2B11830465B}">
      <dgm:prSet/>
      <dgm:spPr/>
      <dgm:t>
        <a:bodyPr/>
        <a:lstStyle/>
        <a:p>
          <a:endParaRPr lang="en-IN"/>
        </a:p>
      </dgm:t>
    </dgm:pt>
    <dgm:pt modelId="{2744809D-17CA-4335-9511-85E659B2B423}" type="sibTrans" cxnId="{CDBD7BAF-AA20-4E47-ABEE-D2B11830465B}">
      <dgm:prSet/>
      <dgm:spPr/>
      <dgm:t>
        <a:bodyPr/>
        <a:lstStyle/>
        <a:p>
          <a:endParaRPr lang="en-IN"/>
        </a:p>
      </dgm:t>
    </dgm:pt>
    <dgm:pt modelId="{26B5BCAB-331F-4972-A9BB-B2520C9B8A84}">
      <dgm:prSet/>
      <dgm:spPr/>
      <dgm:t>
        <a:bodyPr/>
        <a:lstStyle/>
        <a:p>
          <a:r>
            <a:rPr lang="en-US"/>
            <a:t>Helps in understanding patient risk factors </a:t>
          </a:r>
          <a:endParaRPr lang="en-IN"/>
        </a:p>
      </dgm:t>
    </dgm:pt>
    <dgm:pt modelId="{B8BFFAAD-CB84-41A8-90F1-408235AB897A}" type="parTrans" cxnId="{45D88FD0-544A-4658-9844-BF1C219C8F00}">
      <dgm:prSet/>
      <dgm:spPr/>
      <dgm:t>
        <a:bodyPr/>
        <a:lstStyle/>
        <a:p>
          <a:endParaRPr lang="en-IN"/>
        </a:p>
      </dgm:t>
    </dgm:pt>
    <dgm:pt modelId="{05BA296A-32A4-4355-8B7D-6748EA9A5643}" type="sibTrans" cxnId="{45D88FD0-544A-4658-9844-BF1C219C8F00}">
      <dgm:prSet/>
      <dgm:spPr/>
      <dgm:t>
        <a:bodyPr/>
        <a:lstStyle/>
        <a:p>
          <a:endParaRPr lang="en-IN"/>
        </a:p>
      </dgm:t>
    </dgm:pt>
    <dgm:pt modelId="{1E4B2637-70F1-4F0D-ABEC-7C33CAA78DAC}">
      <dgm:prSet/>
      <dgm:spPr/>
      <dgm:t>
        <a:bodyPr/>
        <a:lstStyle/>
        <a:p>
          <a:r>
            <a:rPr lang="en-US" b="1"/>
            <a:t>Limitations</a:t>
          </a:r>
          <a:r>
            <a:rPr lang="en-US"/>
            <a:t> </a:t>
          </a:r>
          <a:endParaRPr lang="en-IN"/>
        </a:p>
      </dgm:t>
    </dgm:pt>
    <dgm:pt modelId="{88396B3D-DFC4-48A5-A5D2-D6082397665E}" type="parTrans" cxnId="{1B8DD1D0-6733-4C4D-A31C-9281C7A9FB96}">
      <dgm:prSet/>
      <dgm:spPr/>
      <dgm:t>
        <a:bodyPr/>
        <a:lstStyle/>
        <a:p>
          <a:endParaRPr lang="en-IN"/>
        </a:p>
      </dgm:t>
    </dgm:pt>
    <dgm:pt modelId="{706A5AE6-110D-4E8B-B91A-25164EA092BD}" type="sibTrans" cxnId="{1B8DD1D0-6733-4C4D-A31C-9281C7A9FB96}">
      <dgm:prSet/>
      <dgm:spPr/>
      <dgm:t>
        <a:bodyPr/>
        <a:lstStyle/>
        <a:p>
          <a:endParaRPr lang="en-IN"/>
        </a:p>
      </dgm:t>
    </dgm:pt>
    <dgm:pt modelId="{D8487D9C-348F-4D3C-824C-3CEDCA5B7E23}">
      <dgm:prSet/>
      <dgm:spPr/>
      <dgm:t>
        <a:bodyPr/>
        <a:lstStyle/>
        <a:p>
          <a:r>
            <a:rPr lang="en-US"/>
            <a:t>Moderate accuracy (AUC ≈ 0.64) </a:t>
          </a:r>
          <a:endParaRPr lang="en-IN"/>
        </a:p>
      </dgm:t>
    </dgm:pt>
    <dgm:pt modelId="{1E17BE14-8640-4831-A8EB-2E3B24B04C0B}" type="parTrans" cxnId="{602DDA88-547E-4184-8453-98775396AC49}">
      <dgm:prSet/>
      <dgm:spPr/>
      <dgm:t>
        <a:bodyPr/>
        <a:lstStyle/>
        <a:p>
          <a:endParaRPr lang="en-IN"/>
        </a:p>
      </dgm:t>
    </dgm:pt>
    <dgm:pt modelId="{D1068B27-29C2-474D-A78F-230062902044}" type="sibTrans" cxnId="{602DDA88-547E-4184-8453-98775396AC49}">
      <dgm:prSet/>
      <dgm:spPr/>
      <dgm:t>
        <a:bodyPr/>
        <a:lstStyle/>
        <a:p>
          <a:endParaRPr lang="en-IN"/>
        </a:p>
      </dgm:t>
    </dgm:pt>
    <dgm:pt modelId="{541BF54A-6B67-4B28-AA38-EBDC0121B7F0}">
      <dgm:prSet/>
      <dgm:spPr/>
      <dgm:t>
        <a:bodyPr/>
        <a:lstStyle/>
        <a:p>
          <a:r>
            <a:rPr lang="en-US"/>
            <a:t>Model not fully reliable for clinical deployment </a:t>
          </a:r>
          <a:endParaRPr lang="en-IN"/>
        </a:p>
      </dgm:t>
    </dgm:pt>
    <dgm:pt modelId="{2430910C-DEF0-4E86-A166-D8B53DC276B9}" type="parTrans" cxnId="{F3C0B112-60ED-4E92-9B12-B4059D33BE93}">
      <dgm:prSet/>
      <dgm:spPr/>
      <dgm:t>
        <a:bodyPr/>
        <a:lstStyle/>
        <a:p>
          <a:endParaRPr lang="en-IN"/>
        </a:p>
      </dgm:t>
    </dgm:pt>
    <dgm:pt modelId="{BC75D0E3-9CF7-4FB6-B515-42B3AD728B06}" type="sibTrans" cxnId="{F3C0B112-60ED-4E92-9B12-B4059D33BE93}">
      <dgm:prSet/>
      <dgm:spPr/>
      <dgm:t>
        <a:bodyPr/>
        <a:lstStyle/>
        <a:p>
          <a:endParaRPr lang="en-IN"/>
        </a:p>
      </dgm:t>
    </dgm:pt>
    <dgm:pt modelId="{1AE9CC72-AB0E-4C21-A6C8-DA42ADACA873}">
      <dgm:prSet/>
      <dgm:spPr/>
      <dgm:t>
        <a:bodyPr/>
        <a:lstStyle/>
        <a:p>
          <a:r>
            <a:rPr lang="en-US" b="1"/>
            <a:t>Overall Conclusion</a:t>
          </a:r>
          <a:r>
            <a:rPr lang="en-US"/>
            <a:t> </a:t>
          </a:r>
          <a:endParaRPr lang="en-IN"/>
        </a:p>
      </dgm:t>
    </dgm:pt>
    <dgm:pt modelId="{F1A16C7B-289E-4186-9614-515AF1F85D9D}" type="parTrans" cxnId="{E3D780D6-30DC-4F67-87A4-563E64363575}">
      <dgm:prSet/>
      <dgm:spPr/>
      <dgm:t>
        <a:bodyPr/>
        <a:lstStyle/>
        <a:p>
          <a:endParaRPr lang="en-IN"/>
        </a:p>
      </dgm:t>
    </dgm:pt>
    <dgm:pt modelId="{FD971E5F-1230-4C11-A80F-CD3063F260B1}" type="sibTrans" cxnId="{E3D780D6-30DC-4F67-87A4-563E64363575}">
      <dgm:prSet/>
      <dgm:spPr/>
      <dgm:t>
        <a:bodyPr/>
        <a:lstStyle/>
        <a:p>
          <a:endParaRPr lang="en-IN"/>
        </a:p>
      </dgm:t>
    </dgm:pt>
    <dgm:pt modelId="{EE5E4CF5-7CC2-4CAE-8736-B29D143CB534}">
      <dgm:prSet/>
      <dgm:spPr/>
      <dgm:t>
        <a:bodyPr/>
        <a:lstStyle/>
        <a:p>
          <a:r>
            <a:rPr lang="en-US"/>
            <a:t>ML supports early risk identification </a:t>
          </a:r>
          <a:endParaRPr lang="en-IN"/>
        </a:p>
      </dgm:t>
    </dgm:pt>
    <dgm:pt modelId="{9831AA8B-A335-4AFC-B3FF-6A29FFE88604}" type="parTrans" cxnId="{089BFAC3-FD63-4795-A6A4-8992A7EDAC3C}">
      <dgm:prSet/>
      <dgm:spPr/>
      <dgm:t>
        <a:bodyPr/>
        <a:lstStyle/>
        <a:p>
          <a:endParaRPr lang="en-IN"/>
        </a:p>
      </dgm:t>
    </dgm:pt>
    <dgm:pt modelId="{29D0D45C-4560-4832-9616-BE36F2D76977}" type="sibTrans" cxnId="{089BFAC3-FD63-4795-A6A4-8992A7EDAC3C}">
      <dgm:prSet/>
      <dgm:spPr/>
      <dgm:t>
        <a:bodyPr/>
        <a:lstStyle/>
        <a:p>
          <a:endParaRPr lang="en-IN"/>
        </a:p>
      </dgm:t>
    </dgm:pt>
    <dgm:pt modelId="{390238A9-B15E-45C1-8510-D686D75ABA05}">
      <dgm:prSet/>
      <dgm:spPr/>
      <dgm:t>
        <a:bodyPr/>
        <a:lstStyle/>
        <a:p>
          <a:r>
            <a:rPr lang="en-US"/>
            <a:t>Useful tool for improving healthcare decision-making </a:t>
          </a:r>
          <a:endParaRPr lang="en-IN"/>
        </a:p>
      </dgm:t>
    </dgm:pt>
    <dgm:pt modelId="{070C31A1-99E0-4F63-8787-B6C96354A17A}" type="parTrans" cxnId="{00CD185A-DF0A-4BBB-AA72-AE4DD2055104}">
      <dgm:prSet/>
      <dgm:spPr/>
      <dgm:t>
        <a:bodyPr/>
        <a:lstStyle/>
        <a:p>
          <a:endParaRPr lang="en-IN"/>
        </a:p>
      </dgm:t>
    </dgm:pt>
    <dgm:pt modelId="{92E92B1F-7FCB-4D33-A6D1-DEA322A779DD}" type="sibTrans" cxnId="{00CD185A-DF0A-4BBB-AA72-AE4DD2055104}">
      <dgm:prSet/>
      <dgm:spPr/>
      <dgm:t>
        <a:bodyPr/>
        <a:lstStyle/>
        <a:p>
          <a:endParaRPr lang="en-IN"/>
        </a:p>
      </dgm:t>
    </dgm:pt>
    <dgm:pt modelId="{AC20C5FC-1ED9-4187-9946-AED7D6579663}" type="pres">
      <dgm:prSet presAssocID="{5831E556-33DC-49BD-A9ED-BAF4D1523E94}" presName="theList" presStyleCnt="0">
        <dgm:presLayoutVars>
          <dgm:dir/>
          <dgm:animLvl val="lvl"/>
          <dgm:resizeHandles val="exact"/>
        </dgm:presLayoutVars>
      </dgm:prSet>
      <dgm:spPr/>
    </dgm:pt>
    <dgm:pt modelId="{16871456-FA8B-4A2C-9589-5BC20BB1C0E1}" type="pres">
      <dgm:prSet presAssocID="{6C48F2BE-0B95-4048-9DA9-B72E83082CD7}" presName="compNode" presStyleCnt="0"/>
      <dgm:spPr/>
    </dgm:pt>
    <dgm:pt modelId="{939E6C8B-2D32-485B-8F40-40C90974AD7C}" type="pres">
      <dgm:prSet presAssocID="{6C48F2BE-0B95-4048-9DA9-B72E83082CD7}" presName="aNode" presStyleLbl="bgShp" presStyleIdx="0" presStyleCnt="5"/>
      <dgm:spPr/>
    </dgm:pt>
    <dgm:pt modelId="{9ADD8D81-94FC-4ACF-89EC-F22737F9ECAB}" type="pres">
      <dgm:prSet presAssocID="{6C48F2BE-0B95-4048-9DA9-B72E83082CD7}" presName="textNode" presStyleLbl="bgShp" presStyleIdx="0" presStyleCnt="5"/>
      <dgm:spPr/>
    </dgm:pt>
    <dgm:pt modelId="{32A80A29-66B5-41FF-ADE5-2CF980FE2456}" type="pres">
      <dgm:prSet presAssocID="{6C48F2BE-0B95-4048-9DA9-B72E83082CD7}" presName="compChildNode" presStyleCnt="0"/>
      <dgm:spPr/>
    </dgm:pt>
    <dgm:pt modelId="{227C48CE-8079-4966-8E2F-4EE448854D8F}" type="pres">
      <dgm:prSet presAssocID="{6C48F2BE-0B95-4048-9DA9-B72E83082CD7}" presName="theInnerList" presStyleCnt="0"/>
      <dgm:spPr/>
    </dgm:pt>
    <dgm:pt modelId="{D119CA68-A9BF-4D25-846D-38F3A4E16ACC}" type="pres">
      <dgm:prSet presAssocID="{5A49B473-D82F-414C-BCA2-533698B85054}" presName="childNode" presStyleLbl="node1" presStyleIdx="0" presStyleCnt="10">
        <dgm:presLayoutVars>
          <dgm:bulletEnabled val="1"/>
        </dgm:presLayoutVars>
      </dgm:prSet>
      <dgm:spPr/>
    </dgm:pt>
    <dgm:pt modelId="{AB12A116-16E8-459E-8938-5DD91B51BFA6}" type="pres">
      <dgm:prSet presAssocID="{5A49B473-D82F-414C-BCA2-533698B85054}" presName="aSpace2" presStyleCnt="0"/>
      <dgm:spPr/>
    </dgm:pt>
    <dgm:pt modelId="{B4FDBA4C-11E2-473C-8E51-89637CAC3E39}" type="pres">
      <dgm:prSet presAssocID="{5828B27C-C957-4D37-9E89-26D8AD6CB88C}" presName="childNode" presStyleLbl="node1" presStyleIdx="1" presStyleCnt="10">
        <dgm:presLayoutVars>
          <dgm:bulletEnabled val="1"/>
        </dgm:presLayoutVars>
      </dgm:prSet>
      <dgm:spPr/>
    </dgm:pt>
    <dgm:pt modelId="{1B85CC26-A84C-49DF-9504-3FC7E96056BB}" type="pres">
      <dgm:prSet presAssocID="{6C48F2BE-0B95-4048-9DA9-B72E83082CD7}" presName="aSpace" presStyleCnt="0"/>
      <dgm:spPr/>
    </dgm:pt>
    <dgm:pt modelId="{ADF6D5B5-1C77-4903-B89E-D533CAC17071}" type="pres">
      <dgm:prSet presAssocID="{60A41BF5-806C-4338-8A84-883186FE54E6}" presName="compNode" presStyleCnt="0"/>
      <dgm:spPr/>
    </dgm:pt>
    <dgm:pt modelId="{37163072-613B-458D-9F39-6502FAC65C4B}" type="pres">
      <dgm:prSet presAssocID="{60A41BF5-806C-4338-8A84-883186FE54E6}" presName="aNode" presStyleLbl="bgShp" presStyleIdx="1" presStyleCnt="5"/>
      <dgm:spPr/>
    </dgm:pt>
    <dgm:pt modelId="{011A0767-9C79-4FE2-BA57-145B9A285BAD}" type="pres">
      <dgm:prSet presAssocID="{60A41BF5-806C-4338-8A84-883186FE54E6}" presName="textNode" presStyleLbl="bgShp" presStyleIdx="1" presStyleCnt="5"/>
      <dgm:spPr/>
    </dgm:pt>
    <dgm:pt modelId="{45F75C83-E957-4697-9425-87065D572F9C}" type="pres">
      <dgm:prSet presAssocID="{60A41BF5-806C-4338-8A84-883186FE54E6}" presName="compChildNode" presStyleCnt="0"/>
      <dgm:spPr/>
    </dgm:pt>
    <dgm:pt modelId="{C0ED6CC0-0B9B-4499-8997-3B16BA3F818F}" type="pres">
      <dgm:prSet presAssocID="{60A41BF5-806C-4338-8A84-883186FE54E6}" presName="theInnerList" presStyleCnt="0"/>
      <dgm:spPr/>
    </dgm:pt>
    <dgm:pt modelId="{1194A105-09BE-41C6-B7A4-E1FE1EEA16E3}" type="pres">
      <dgm:prSet presAssocID="{ECCF5266-841A-4752-852D-23CD56290120}" presName="childNode" presStyleLbl="node1" presStyleIdx="2" presStyleCnt="10">
        <dgm:presLayoutVars>
          <dgm:bulletEnabled val="1"/>
        </dgm:presLayoutVars>
      </dgm:prSet>
      <dgm:spPr/>
    </dgm:pt>
    <dgm:pt modelId="{F3EE11AA-0852-4DBA-88A8-BFEE15E2A55E}" type="pres">
      <dgm:prSet presAssocID="{ECCF5266-841A-4752-852D-23CD56290120}" presName="aSpace2" presStyleCnt="0"/>
      <dgm:spPr/>
    </dgm:pt>
    <dgm:pt modelId="{08B92B2E-BA91-4106-BAFF-6B0257859799}" type="pres">
      <dgm:prSet presAssocID="{8CD3C08E-D361-4148-A5AE-772671C1ACA2}" presName="childNode" presStyleLbl="node1" presStyleIdx="3" presStyleCnt="10">
        <dgm:presLayoutVars>
          <dgm:bulletEnabled val="1"/>
        </dgm:presLayoutVars>
      </dgm:prSet>
      <dgm:spPr/>
    </dgm:pt>
    <dgm:pt modelId="{2FB17B98-7370-4D53-9A79-DD25DFCE83D7}" type="pres">
      <dgm:prSet presAssocID="{60A41BF5-806C-4338-8A84-883186FE54E6}" presName="aSpace" presStyleCnt="0"/>
      <dgm:spPr/>
    </dgm:pt>
    <dgm:pt modelId="{269E0948-6338-4200-A142-A1D68DA7D27A}" type="pres">
      <dgm:prSet presAssocID="{38E1E07E-1883-43C6-B0E0-FD18440CFDDD}" presName="compNode" presStyleCnt="0"/>
      <dgm:spPr/>
    </dgm:pt>
    <dgm:pt modelId="{7F4B48E4-1B09-47AD-AA29-7156DAAB3624}" type="pres">
      <dgm:prSet presAssocID="{38E1E07E-1883-43C6-B0E0-FD18440CFDDD}" presName="aNode" presStyleLbl="bgShp" presStyleIdx="2" presStyleCnt="5"/>
      <dgm:spPr/>
    </dgm:pt>
    <dgm:pt modelId="{68FE4A89-2E59-47AD-A282-9DA9F2EB714A}" type="pres">
      <dgm:prSet presAssocID="{38E1E07E-1883-43C6-B0E0-FD18440CFDDD}" presName="textNode" presStyleLbl="bgShp" presStyleIdx="2" presStyleCnt="5"/>
      <dgm:spPr/>
    </dgm:pt>
    <dgm:pt modelId="{2E2E4AA0-D637-4B1E-957B-F1A29571BD97}" type="pres">
      <dgm:prSet presAssocID="{38E1E07E-1883-43C6-B0E0-FD18440CFDDD}" presName="compChildNode" presStyleCnt="0"/>
      <dgm:spPr/>
    </dgm:pt>
    <dgm:pt modelId="{79387F31-5C48-4363-A2F5-9A79CE1B4F09}" type="pres">
      <dgm:prSet presAssocID="{38E1E07E-1883-43C6-B0E0-FD18440CFDDD}" presName="theInnerList" presStyleCnt="0"/>
      <dgm:spPr/>
    </dgm:pt>
    <dgm:pt modelId="{B7E21440-46B1-42EE-B5B1-8D6D13F228D6}" type="pres">
      <dgm:prSet presAssocID="{E171C8CE-CBC8-42E6-BB5A-4F277A44E82D}" presName="childNode" presStyleLbl="node1" presStyleIdx="4" presStyleCnt="10">
        <dgm:presLayoutVars>
          <dgm:bulletEnabled val="1"/>
        </dgm:presLayoutVars>
      </dgm:prSet>
      <dgm:spPr/>
    </dgm:pt>
    <dgm:pt modelId="{B7AE2E8E-5D31-49B2-8273-4D1107D4BBBB}" type="pres">
      <dgm:prSet presAssocID="{E171C8CE-CBC8-42E6-BB5A-4F277A44E82D}" presName="aSpace2" presStyleCnt="0"/>
      <dgm:spPr/>
    </dgm:pt>
    <dgm:pt modelId="{A2DC7432-C415-4A4C-95DB-0D10828598C8}" type="pres">
      <dgm:prSet presAssocID="{26B5BCAB-331F-4972-A9BB-B2520C9B8A84}" presName="childNode" presStyleLbl="node1" presStyleIdx="5" presStyleCnt="10">
        <dgm:presLayoutVars>
          <dgm:bulletEnabled val="1"/>
        </dgm:presLayoutVars>
      </dgm:prSet>
      <dgm:spPr/>
    </dgm:pt>
    <dgm:pt modelId="{ADEEED7C-39B6-4DF4-B932-D2E647032524}" type="pres">
      <dgm:prSet presAssocID="{38E1E07E-1883-43C6-B0E0-FD18440CFDDD}" presName="aSpace" presStyleCnt="0"/>
      <dgm:spPr/>
    </dgm:pt>
    <dgm:pt modelId="{742485A5-FD03-4369-9A38-CDA46118B8BD}" type="pres">
      <dgm:prSet presAssocID="{1E4B2637-70F1-4F0D-ABEC-7C33CAA78DAC}" presName="compNode" presStyleCnt="0"/>
      <dgm:spPr/>
    </dgm:pt>
    <dgm:pt modelId="{13BDD55C-1D0B-4EB3-A7F0-3259EB168095}" type="pres">
      <dgm:prSet presAssocID="{1E4B2637-70F1-4F0D-ABEC-7C33CAA78DAC}" presName="aNode" presStyleLbl="bgShp" presStyleIdx="3" presStyleCnt="5"/>
      <dgm:spPr/>
    </dgm:pt>
    <dgm:pt modelId="{DD371625-CCAE-40B2-950A-2D340566B069}" type="pres">
      <dgm:prSet presAssocID="{1E4B2637-70F1-4F0D-ABEC-7C33CAA78DAC}" presName="textNode" presStyleLbl="bgShp" presStyleIdx="3" presStyleCnt="5"/>
      <dgm:spPr/>
    </dgm:pt>
    <dgm:pt modelId="{4DEF7A52-A4C5-449C-957A-3C13A729EBD5}" type="pres">
      <dgm:prSet presAssocID="{1E4B2637-70F1-4F0D-ABEC-7C33CAA78DAC}" presName="compChildNode" presStyleCnt="0"/>
      <dgm:spPr/>
    </dgm:pt>
    <dgm:pt modelId="{B935E4A5-BD91-4ADF-A842-D280305F7156}" type="pres">
      <dgm:prSet presAssocID="{1E4B2637-70F1-4F0D-ABEC-7C33CAA78DAC}" presName="theInnerList" presStyleCnt="0"/>
      <dgm:spPr/>
    </dgm:pt>
    <dgm:pt modelId="{BECF9AF0-CA3B-4148-9A1A-E2400E6F292A}" type="pres">
      <dgm:prSet presAssocID="{D8487D9C-348F-4D3C-824C-3CEDCA5B7E23}" presName="childNode" presStyleLbl="node1" presStyleIdx="6" presStyleCnt="10">
        <dgm:presLayoutVars>
          <dgm:bulletEnabled val="1"/>
        </dgm:presLayoutVars>
      </dgm:prSet>
      <dgm:spPr/>
    </dgm:pt>
    <dgm:pt modelId="{59B03446-6042-4AED-A499-CBE47BAC7180}" type="pres">
      <dgm:prSet presAssocID="{D8487D9C-348F-4D3C-824C-3CEDCA5B7E23}" presName="aSpace2" presStyleCnt="0"/>
      <dgm:spPr/>
    </dgm:pt>
    <dgm:pt modelId="{BF7B2C19-0EC4-49FB-AD5D-F84E1889B642}" type="pres">
      <dgm:prSet presAssocID="{541BF54A-6B67-4B28-AA38-EBDC0121B7F0}" presName="childNode" presStyleLbl="node1" presStyleIdx="7" presStyleCnt="10">
        <dgm:presLayoutVars>
          <dgm:bulletEnabled val="1"/>
        </dgm:presLayoutVars>
      </dgm:prSet>
      <dgm:spPr/>
    </dgm:pt>
    <dgm:pt modelId="{79B91D37-545A-42DB-A4C9-206D1EA48B48}" type="pres">
      <dgm:prSet presAssocID="{1E4B2637-70F1-4F0D-ABEC-7C33CAA78DAC}" presName="aSpace" presStyleCnt="0"/>
      <dgm:spPr/>
    </dgm:pt>
    <dgm:pt modelId="{EF0130C4-3E30-4809-B9BA-BB31CC2BADFF}" type="pres">
      <dgm:prSet presAssocID="{1AE9CC72-AB0E-4C21-A6C8-DA42ADACA873}" presName="compNode" presStyleCnt="0"/>
      <dgm:spPr/>
    </dgm:pt>
    <dgm:pt modelId="{2BB4A108-FDC2-4F87-9038-90A356AB91FB}" type="pres">
      <dgm:prSet presAssocID="{1AE9CC72-AB0E-4C21-A6C8-DA42ADACA873}" presName="aNode" presStyleLbl="bgShp" presStyleIdx="4" presStyleCnt="5"/>
      <dgm:spPr/>
    </dgm:pt>
    <dgm:pt modelId="{2194F94D-1260-4977-87E2-86143E66E3DC}" type="pres">
      <dgm:prSet presAssocID="{1AE9CC72-AB0E-4C21-A6C8-DA42ADACA873}" presName="textNode" presStyleLbl="bgShp" presStyleIdx="4" presStyleCnt="5"/>
      <dgm:spPr/>
    </dgm:pt>
    <dgm:pt modelId="{4707F641-E08B-4314-B73F-D41E7AF0C905}" type="pres">
      <dgm:prSet presAssocID="{1AE9CC72-AB0E-4C21-A6C8-DA42ADACA873}" presName="compChildNode" presStyleCnt="0"/>
      <dgm:spPr/>
    </dgm:pt>
    <dgm:pt modelId="{7AD7D307-FD41-4383-8AD7-CEDADBD51A4D}" type="pres">
      <dgm:prSet presAssocID="{1AE9CC72-AB0E-4C21-A6C8-DA42ADACA873}" presName="theInnerList" presStyleCnt="0"/>
      <dgm:spPr/>
    </dgm:pt>
    <dgm:pt modelId="{8DBB22FC-710B-4AF3-B764-60F021581526}" type="pres">
      <dgm:prSet presAssocID="{EE5E4CF5-7CC2-4CAE-8736-B29D143CB534}" presName="childNode" presStyleLbl="node1" presStyleIdx="8" presStyleCnt="10">
        <dgm:presLayoutVars>
          <dgm:bulletEnabled val="1"/>
        </dgm:presLayoutVars>
      </dgm:prSet>
      <dgm:spPr/>
    </dgm:pt>
    <dgm:pt modelId="{AC1E18DA-E86C-4A0B-868A-ABBCE258725D}" type="pres">
      <dgm:prSet presAssocID="{EE5E4CF5-7CC2-4CAE-8736-B29D143CB534}" presName="aSpace2" presStyleCnt="0"/>
      <dgm:spPr/>
    </dgm:pt>
    <dgm:pt modelId="{7E370CFD-57F1-4B56-8D3E-6CB9B5268F8C}" type="pres">
      <dgm:prSet presAssocID="{390238A9-B15E-45C1-8510-D686D75ABA05}" presName="childNode" presStyleLbl="node1" presStyleIdx="9" presStyleCnt="10">
        <dgm:presLayoutVars>
          <dgm:bulletEnabled val="1"/>
        </dgm:presLayoutVars>
      </dgm:prSet>
      <dgm:spPr/>
    </dgm:pt>
  </dgm:ptLst>
  <dgm:cxnLst>
    <dgm:cxn modelId="{F3C0B112-60ED-4E92-9B12-B4059D33BE93}" srcId="{1E4B2637-70F1-4F0D-ABEC-7C33CAA78DAC}" destId="{541BF54A-6B67-4B28-AA38-EBDC0121B7F0}" srcOrd="1" destOrd="0" parTransId="{2430910C-DEF0-4E86-A166-D8B53DC276B9}" sibTransId="{BC75D0E3-9CF7-4FB6-B515-42B3AD728B06}"/>
    <dgm:cxn modelId="{A982951F-BE83-4E6F-A9AC-46BEFF3A9700}" type="presOf" srcId="{6C48F2BE-0B95-4048-9DA9-B72E83082CD7}" destId="{939E6C8B-2D32-485B-8F40-40C90974AD7C}" srcOrd="0" destOrd="0" presId="urn:microsoft.com/office/officeart/2005/8/layout/lProcess2"/>
    <dgm:cxn modelId="{3FBCCC1F-3F09-4D87-9540-6B69AC8784DF}" type="presOf" srcId="{EE5E4CF5-7CC2-4CAE-8736-B29D143CB534}" destId="{8DBB22FC-710B-4AF3-B764-60F021581526}" srcOrd="0" destOrd="0" presId="urn:microsoft.com/office/officeart/2005/8/layout/lProcess2"/>
    <dgm:cxn modelId="{C1B1082A-660B-4A9E-860E-3005953E6EA0}" type="presOf" srcId="{1AE9CC72-AB0E-4C21-A6C8-DA42ADACA873}" destId="{2194F94D-1260-4977-87E2-86143E66E3DC}" srcOrd="1" destOrd="0" presId="urn:microsoft.com/office/officeart/2005/8/layout/lProcess2"/>
    <dgm:cxn modelId="{C904782A-2EAF-477B-95D4-580806D692E7}" srcId="{6C48F2BE-0B95-4048-9DA9-B72E83082CD7}" destId="{5828B27C-C957-4D37-9E89-26D8AD6CB88C}" srcOrd="1" destOrd="0" parTransId="{38D8FED9-F421-4E74-9F92-012B498C77A4}" sibTransId="{44BA9923-A6DB-4FAC-BA0F-3A42E8BC288F}"/>
    <dgm:cxn modelId="{0C14662B-FC47-4833-ACD9-064685BC9B8C}" srcId="{5831E556-33DC-49BD-A9ED-BAF4D1523E94}" destId="{60A41BF5-806C-4338-8A84-883186FE54E6}" srcOrd="1" destOrd="0" parTransId="{A9C72831-8DEA-4C9F-A603-DE998E85C60F}" sibTransId="{256B0437-BFE3-471B-A1BF-4DA917311190}"/>
    <dgm:cxn modelId="{4DBCCC2E-85BD-418A-BD1F-CF3869A18662}" type="presOf" srcId="{38E1E07E-1883-43C6-B0E0-FD18440CFDDD}" destId="{7F4B48E4-1B09-47AD-AA29-7156DAAB3624}" srcOrd="0" destOrd="0" presId="urn:microsoft.com/office/officeart/2005/8/layout/lProcess2"/>
    <dgm:cxn modelId="{9D46BC31-BD7F-47E2-BB43-C60B57FF948F}" srcId="{60A41BF5-806C-4338-8A84-883186FE54E6}" destId="{8CD3C08E-D361-4148-A5AE-772671C1ACA2}" srcOrd="1" destOrd="0" parTransId="{C07D5715-D525-4F39-865B-B78AACFF7AC8}" sibTransId="{18A0220A-B7A7-48BD-ADF0-77D2E845E92C}"/>
    <dgm:cxn modelId="{E5411033-66E0-448B-A704-451E893B3505}" type="presOf" srcId="{5828B27C-C957-4D37-9E89-26D8AD6CB88C}" destId="{B4FDBA4C-11E2-473C-8E51-89637CAC3E39}" srcOrd="0" destOrd="0" presId="urn:microsoft.com/office/officeart/2005/8/layout/lProcess2"/>
    <dgm:cxn modelId="{D24DE63C-D9DB-4321-A4FB-60AA55A8FEB4}" type="presOf" srcId="{5831E556-33DC-49BD-A9ED-BAF4D1523E94}" destId="{AC20C5FC-1ED9-4187-9946-AED7D6579663}" srcOrd="0" destOrd="0" presId="urn:microsoft.com/office/officeart/2005/8/layout/lProcess2"/>
    <dgm:cxn modelId="{BB07093F-2659-478D-A6F0-6A0442FB8645}" type="presOf" srcId="{6C48F2BE-0B95-4048-9DA9-B72E83082CD7}" destId="{9ADD8D81-94FC-4ACF-89EC-F22737F9ECAB}" srcOrd="1" destOrd="0" presId="urn:microsoft.com/office/officeart/2005/8/layout/lProcess2"/>
    <dgm:cxn modelId="{B1EB5B5C-ADCC-4F82-8A4A-2F8AB921A259}" type="presOf" srcId="{D8487D9C-348F-4D3C-824C-3CEDCA5B7E23}" destId="{BECF9AF0-CA3B-4148-9A1A-E2400E6F292A}" srcOrd="0" destOrd="0" presId="urn:microsoft.com/office/officeart/2005/8/layout/lProcess2"/>
    <dgm:cxn modelId="{512E6354-5878-490D-AD0A-E5EAEA92B939}" type="presOf" srcId="{5A49B473-D82F-414C-BCA2-533698B85054}" destId="{D119CA68-A9BF-4D25-846D-38F3A4E16ACC}" srcOrd="0" destOrd="0" presId="urn:microsoft.com/office/officeart/2005/8/layout/lProcess2"/>
    <dgm:cxn modelId="{31B7BE75-2594-46E9-913D-12F0D8FEA4AE}" type="presOf" srcId="{8CD3C08E-D361-4148-A5AE-772671C1ACA2}" destId="{08B92B2E-BA91-4106-BAFF-6B0257859799}" srcOrd="0" destOrd="0" presId="urn:microsoft.com/office/officeart/2005/8/layout/lProcess2"/>
    <dgm:cxn modelId="{00CD185A-DF0A-4BBB-AA72-AE4DD2055104}" srcId="{1AE9CC72-AB0E-4C21-A6C8-DA42ADACA873}" destId="{390238A9-B15E-45C1-8510-D686D75ABA05}" srcOrd="1" destOrd="0" parTransId="{070C31A1-99E0-4F63-8787-B6C96354A17A}" sibTransId="{92E92B1F-7FCB-4D33-A6D1-DEA322A779DD}"/>
    <dgm:cxn modelId="{EE48257B-B3B2-47BB-B7F9-896967E969FB}" type="presOf" srcId="{60A41BF5-806C-4338-8A84-883186FE54E6}" destId="{37163072-613B-458D-9F39-6502FAC65C4B}" srcOrd="0" destOrd="0" presId="urn:microsoft.com/office/officeart/2005/8/layout/lProcess2"/>
    <dgm:cxn modelId="{51C12281-214A-4097-8C5E-2F1AD6AECE72}" type="presOf" srcId="{1AE9CC72-AB0E-4C21-A6C8-DA42ADACA873}" destId="{2BB4A108-FDC2-4F87-9038-90A356AB91FB}" srcOrd="0" destOrd="0" presId="urn:microsoft.com/office/officeart/2005/8/layout/lProcess2"/>
    <dgm:cxn modelId="{75AAC983-4931-4B4C-8873-E23E1AEBEF26}" type="presOf" srcId="{ECCF5266-841A-4752-852D-23CD56290120}" destId="{1194A105-09BE-41C6-B7A4-E1FE1EEA16E3}" srcOrd="0" destOrd="0" presId="urn:microsoft.com/office/officeart/2005/8/layout/lProcess2"/>
    <dgm:cxn modelId="{9D564D86-293F-495D-AD2C-F8122EBDCFC3}" type="presOf" srcId="{E171C8CE-CBC8-42E6-BB5A-4F277A44E82D}" destId="{B7E21440-46B1-42EE-B5B1-8D6D13F228D6}" srcOrd="0" destOrd="0" presId="urn:microsoft.com/office/officeart/2005/8/layout/lProcess2"/>
    <dgm:cxn modelId="{48234C87-B4DD-4784-A002-A69D96AD1944}" srcId="{5831E556-33DC-49BD-A9ED-BAF4D1523E94}" destId="{38E1E07E-1883-43C6-B0E0-FD18440CFDDD}" srcOrd="2" destOrd="0" parTransId="{9D29B77B-7217-4BE7-A635-BFBEA76D201A}" sibTransId="{56548151-595B-4F50-A0AE-64912A604C64}"/>
    <dgm:cxn modelId="{602DDA88-547E-4184-8453-98775396AC49}" srcId="{1E4B2637-70F1-4F0D-ABEC-7C33CAA78DAC}" destId="{D8487D9C-348F-4D3C-824C-3CEDCA5B7E23}" srcOrd="0" destOrd="0" parTransId="{1E17BE14-8640-4831-A8EB-2E3B24B04C0B}" sibTransId="{D1068B27-29C2-474D-A78F-230062902044}"/>
    <dgm:cxn modelId="{CDBD7BAF-AA20-4E47-ABEE-D2B11830465B}" srcId="{38E1E07E-1883-43C6-B0E0-FD18440CFDDD}" destId="{E171C8CE-CBC8-42E6-BB5A-4F277A44E82D}" srcOrd="0" destOrd="0" parTransId="{F12EFCEC-571E-458A-A90D-47E7289F117E}" sibTransId="{2744809D-17CA-4335-9511-85E659B2B423}"/>
    <dgm:cxn modelId="{78B58BB4-262F-42BD-94A6-48D37B406BDB}" srcId="{5831E556-33DC-49BD-A9ED-BAF4D1523E94}" destId="{6C48F2BE-0B95-4048-9DA9-B72E83082CD7}" srcOrd="0" destOrd="0" parTransId="{DDA23B24-7E0F-4C85-8775-CBE62E241F0D}" sibTransId="{7E604F50-F530-438E-8524-BCD384B53B19}"/>
    <dgm:cxn modelId="{5C9B1CBD-2760-4181-A8A4-3ADBB58DF237}" type="presOf" srcId="{1E4B2637-70F1-4F0D-ABEC-7C33CAA78DAC}" destId="{DD371625-CCAE-40B2-950A-2D340566B069}" srcOrd="1" destOrd="0" presId="urn:microsoft.com/office/officeart/2005/8/layout/lProcess2"/>
    <dgm:cxn modelId="{32655DC3-4E13-45EB-9642-EC31CF8DD026}" srcId="{60A41BF5-806C-4338-8A84-883186FE54E6}" destId="{ECCF5266-841A-4752-852D-23CD56290120}" srcOrd="0" destOrd="0" parTransId="{FCE2204A-DDF7-4563-94DA-F2B64B2CF5C3}" sibTransId="{9C6CA809-E72E-46C3-8B36-0045C29955D3}"/>
    <dgm:cxn modelId="{089BFAC3-FD63-4795-A6A4-8992A7EDAC3C}" srcId="{1AE9CC72-AB0E-4C21-A6C8-DA42ADACA873}" destId="{EE5E4CF5-7CC2-4CAE-8736-B29D143CB534}" srcOrd="0" destOrd="0" parTransId="{9831AA8B-A335-4AFC-B3FF-6A29FFE88604}" sibTransId="{29D0D45C-4560-4832-9616-BE36F2D76977}"/>
    <dgm:cxn modelId="{8F88FEC7-B0DD-4E48-8BA9-29A361D226DD}" srcId="{6C48F2BE-0B95-4048-9DA9-B72E83082CD7}" destId="{5A49B473-D82F-414C-BCA2-533698B85054}" srcOrd="0" destOrd="0" parTransId="{F952EB35-CA4F-45E1-9A17-747383998881}" sibTransId="{5AD81C68-F5A2-47DC-8BB3-FFE0E9CBD84B}"/>
    <dgm:cxn modelId="{64773ACB-09D2-4EEE-B2E4-7E9A70388ACD}" type="presOf" srcId="{1E4B2637-70F1-4F0D-ABEC-7C33CAA78DAC}" destId="{13BDD55C-1D0B-4EB3-A7F0-3259EB168095}" srcOrd="0" destOrd="0" presId="urn:microsoft.com/office/officeart/2005/8/layout/lProcess2"/>
    <dgm:cxn modelId="{45D88FD0-544A-4658-9844-BF1C219C8F00}" srcId="{38E1E07E-1883-43C6-B0E0-FD18440CFDDD}" destId="{26B5BCAB-331F-4972-A9BB-B2520C9B8A84}" srcOrd="1" destOrd="0" parTransId="{B8BFFAAD-CB84-41A8-90F1-408235AB897A}" sibTransId="{05BA296A-32A4-4355-8B7D-6748EA9A5643}"/>
    <dgm:cxn modelId="{1B8DD1D0-6733-4C4D-A31C-9281C7A9FB96}" srcId="{5831E556-33DC-49BD-A9ED-BAF4D1523E94}" destId="{1E4B2637-70F1-4F0D-ABEC-7C33CAA78DAC}" srcOrd="3" destOrd="0" parTransId="{88396B3D-DFC4-48A5-A5D2-D6082397665E}" sibTransId="{706A5AE6-110D-4E8B-B91A-25164EA092BD}"/>
    <dgm:cxn modelId="{E3D780D6-30DC-4F67-87A4-563E64363575}" srcId="{5831E556-33DC-49BD-A9ED-BAF4D1523E94}" destId="{1AE9CC72-AB0E-4C21-A6C8-DA42ADACA873}" srcOrd="4" destOrd="0" parTransId="{F1A16C7B-289E-4186-9614-515AF1F85D9D}" sibTransId="{FD971E5F-1230-4C11-A80F-CD3063F260B1}"/>
    <dgm:cxn modelId="{CC171EDC-E19D-4F80-A3ED-50979343CF25}" type="presOf" srcId="{541BF54A-6B67-4B28-AA38-EBDC0121B7F0}" destId="{BF7B2C19-0EC4-49FB-AD5D-F84E1889B642}" srcOrd="0" destOrd="0" presId="urn:microsoft.com/office/officeart/2005/8/layout/lProcess2"/>
    <dgm:cxn modelId="{8C38DBDC-00B6-42D1-9C06-685672B45477}" type="presOf" srcId="{26B5BCAB-331F-4972-A9BB-B2520C9B8A84}" destId="{A2DC7432-C415-4A4C-95DB-0D10828598C8}" srcOrd="0" destOrd="0" presId="urn:microsoft.com/office/officeart/2005/8/layout/lProcess2"/>
    <dgm:cxn modelId="{485F9FE0-DD66-4B13-8142-3158B0D94B2B}" type="presOf" srcId="{38E1E07E-1883-43C6-B0E0-FD18440CFDDD}" destId="{68FE4A89-2E59-47AD-A282-9DA9F2EB714A}" srcOrd="1" destOrd="0" presId="urn:microsoft.com/office/officeart/2005/8/layout/lProcess2"/>
    <dgm:cxn modelId="{DF3018EB-C5F7-45D1-A782-1793F956C168}" type="presOf" srcId="{60A41BF5-806C-4338-8A84-883186FE54E6}" destId="{011A0767-9C79-4FE2-BA57-145B9A285BAD}" srcOrd="1" destOrd="0" presId="urn:microsoft.com/office/officeart/2005/8/layout/lProcess2"/>
    <dgm:cxn modelId="{95009DF3-D274-4623-AAB0-8DDCDDA65FF5}" type="presOf" srcId="{390238A9-B15E-45C1-8510-D686D75ABA05}" destId="{7E370CFD-57F1-4B56-8D3E-6CB9B5268F8C}" srcOrd="0" destOrd="0" presId="urn:microsoft.com/office/officeart/2005/8/layout/lProcess2"/>
    <dgm:cxn modelId="{24EEF3F9-1AEE-48C2-9FD7-D9EDD5B8FC52}" type="presParOf" srcId="{AC20C5FC-1ED9-4187-9946-AED7D6579663}" destId="{16871456-FA8B-4A2C-9589-5BC20BB1C0E1}" srcOrd="0" destOrd="0" presId="urn:microsoft.com/office/officeart/2005/8/layout/lProcess2"/>
    <dgm:cxn modelId="{FC711534-7E46-4981-ACBC-0C0DD902A925}" type="presParOf" srcId="{16871456-FA8B-4A2C-9589-5BC20BB1C0E1}" destId="{939E6C8B-2D32-485B-8F40-40C90974AD7C}" srcOrd="0" destOrd="0" presId="urn:microsoft.com/office/officeart/2005/8/layout/lProcess2"/>
    <dgm:cxn modelId="{E11E5443-D2E7-4DBC-97A2-7E43661CE660}" type="presParOf" srcId="{16871456-FA8B-4A2C-9589-5BC20BB1C0E1}" destId="{9ADD8D81-94FC-4ACF-89EC-F22737F9ECAB}" srcOrd="1" destOrd="0" presId="urn:microsoft.com/office/officeart/2005/8/layout/lProcess2"/>
    <dgm:cxn modelId="{05B69FE8-1BFE-4AAE-BE21-966DE46576BC}" type="presParOf" srcId="{16871456-FA8B-4A2C-9589-5BC20BB1C0E1}" destId="{32A80A29-66B5-41FF-ADE5-2CF980FE2456}" srcOrd="2" destOrd="0" presId="urn:microsoft.com/office/officeart/2005/8/layout/lProcess2"/>
    <dgm:cxn modelId="{E2D7E234-70CD-4CB2-A26C-34918A5D6665}" type="presParOf" srcId="{32A80A29-66B5-41FF-ADE5-2CF980FE2456}" destId="{227C48CE-8079-4966-8E2F-4EE448854D8F}" srcOrd="0" destOrd="0" presId="urn:microsoft.com/office/officeart/2005/8/layout/lProcess2"/>
    <dgm:cxn modelId="{CAEC5AE9-9EA0-479C-A131-C78CCB479386}" type="presParOf" srcId="{227C48CE-8079-4966-8E2F-4EE448854D8F}" destId="{D119CA68-A9BF-4D25-846D-38F3A4E16ACC}" srcOrd="0" destOrd="0" presId="urn:microsoft.com/office/officeart/2005/8/layout/lProcess2"/>
    <dgm:cxn modelId="{68F93BD5-B1BC-4EB8-AF42-8EF642ECC227}" type="presParOf" srcId="{227C48CE-8079-4966-8E2F-4EE448854D8F}" destId="{AB12A116-16E8-459E-8938-5DD91B51BFA6}" srcOrd="1" destOrd="0" presId="urn:microsoft.com/office/officeart/2005/8/layout/lProcess2"/>
    <dgm:cxn modelId="{B9B70EC2-3B18-442B-882D-D717AFDC25A5}" type="presParOf" srcId="{227C48CE-8079-4966-8E2F-4EE448854D8F}" destId="{B4FDBA4C-11E2-473C-8E51-89637CAC3E39}" srcOrd="2" destOrd="0" presId="urn:microsoft.com/office/officeart/2005/8/layout/lProcess2"/>
    <dgm:cxn modelId="{D11D1F9D-EB06-4335-93B0-908E53FE0412}" type="presParOf" srcId="{AC20C5FC-1ED9-4187-9946-AED7D6579663}" destId="{1B85CC26-A84C-49DF-9504-3FC7E96056BB}" srcOrd="1" destOrd="0" presId="urn:microsoft.com/office/officeart/2005/8/layout/lProcess2"/>
    <dgm:cxn modelId="{96CD3EF6-4911-435B-9A16-2127BAF200FB}" type="presParOf" srcId="{AC20C5FC-1ED9-4187-9946-AED7D6579663}" destId="{ADF6D5B5-1C77-4903-B89E-D533CAC17071}" srcOrd="2" destOrd="0" presId="urn:microsoft.com/office/officeart/2005/8/layout/lProcess2"/>
    <dgm:cxn modelId="{14B1B3B0-7A0A-43B5-B137-BD470BD7E4D4}" type="presParOf" srcId="{ADF6D5B5-1C77-4903-B89E-D533CAC17071}" destId="{37163072-613B-458D-9F39-6502FAC65C4B}" srcOrd="0" destOrd="0" presId="urn:microsoft.com/office/officeart/2005/8/layout/lProcess2"/>
    <dgm:cxn modelId="{3DC3F2DF-A580-45DF-900D-519EB738B219}" type="presParOf" srcId="{ADF6D5B5-1C77-4903-B89E-D533CAC17071}" destId="{011A0767-9C79-4FE2-BA57-145B9A285BAD}" srcOrd="1" destOrd="0" presId="urn:microsoft.com/office/officeart/2005/8/layout/lProcess2"/>
    <dgm:cxn modelId="{625BE82B-C194-45AB-9643-60159F46C0A2}" type="presParOf" srcId="{ADF6D5B5-1C77-4903-B89E-D533CAC17071}" destId="{45F75C83-E957-4697-9425-87065D572F9C}" srcOrd="2" destOrd="0" presId="urn:microsoft.com/office/officeart/2005/8/layout/lProcess2"/>
    <dgm:cxn modelId="{EA2CB7E3-6E8D-4C73-9845-AFBE17DCE4CD}" type="presParOf" srcId="{45F75C83-E957-4697-9425-87065D572F9C}" destId="{C0ED6CC0-0B9B-4499-8997-3B16BA3F818F}" srcOrd="0" destOrd="0" presId="urn:microsoft.com/office/officeart/2005/8/layout/lProcess2"/>
    <dgm:cxn modelId="{841C6C2E-9BE8-4183-8C3E-F5281BB94745}" type="presParOf" srcId="{C0ED6CC0-0B9B-4499-8997-3B16BA3F818F}" destId="{1194A105-09BE-41C6-B7A4-E1FE1EEA16E3}" srcOrd="0" destOrd="0" presId="urn:microsoft.com/office/officeart/2005/8/layout/lProcess2"/>
    <dgm:cxn modelId="{CFB46989-7F0F-44FF-8032-637280BC8F06}" type="presParOf" srcId="{C0ED6CC0-0B9B-4499-8997-3B16BA3F818F}" destId="{F3EE11AA-0852-4DBA-88A8-BFEE15E2A55E}" srcOrd="1" destOrd="0" presId="urn:microsoft.com/office/officeart/2005/8/layout/lProcess2"/>
    <dgm:cxn modelId="{78036583-A18F-4626-9652-5ED5810D2E4B}" type="presParOf" srcId="{C0ED6CC0-0B9B-4499-8997-3B16BA3F818F}" destId="{08B92B2E-BA91-4106-BAFF-6B0257859799}" srcOrd="2" destOrd="0" presId="urn:microsoft.com/office/officeart/2005/8/layout/lProcess2"/>
    <dgm:cxn modelId="{64458B22-456B-4618-8D55-31387C61C722}" type="presParOf" srcId="{AC20C5FC-1ED9-4187-9946-AED7D6579663}" destId="{2FB17B98-7370-4D53-9A79-DD25DFCE83D7}" srcOrd="3" destOrd="0" presId="urn:microsoft.com/office/officeart/2005/8/layout/lProcess2"/>
    <dgm:cxn modelId="{005B1C3C-505B-47A1-8E52-8FDF53F0888F}" type="presParOf" srcId="{AC20C5FC-1ED9-4187-9946-AED7D6579663}" destId="{269E0948-6338-4200-A142-A1D68DA7D27A}" srcOrd="4" destOrd="0" presId="urn:microsoft.com/office/officeart/2005/8/layout/lProcess2"/>
    <dgm:cxn modelId="{8507BEC4-1A42-4FBE-B9A2-AFE18BBC2A47}" type="presParOf" srcId="{269E0948-6338-4200-A142-A1D68DA7D27A}" destId="{7F4B48E4-1B09-47AD-AA29-7156DAAB3624}" srcOrd="0" destOrd="0" presId="urn:microsoft.com/office/officeart/2005/8/layout/lProcess2"/>
    <dgm:cxn modelId="{CD767ADE-DFF2-435E-AC22-C9F4D72DC9BC}" type="presParOf" srcId="{269E0948-6338-4200-A142-A1D68DA7D27A}" destId="{68FE4A89-2E59-47AD-A282-9DA9F2EB714A}" srcOrd="1" destOrd="0" presId="urn:microsoft.com/office/officeart/2005/8/layout/lProcess2"/>
    <dgm:cxn modelId="{2E79F2EF-CBD2-4A06-9E6F-1E22F51534F3}" type="presParOf" srcId="{269E0948-6338-4200-A142-A1D68DA7D27A}" destId="{2E2E4AA0-D637-4B1E-957B-F1A29571BD97}" srcOrd="2" destOrd="0" presId="urn:microsoft.com/office/officeart/2005/8/layout/lProcess2"/>
    <dgm:cxn modelId="{80616D8F-4352-4349-9998-F8A94214B201}" type="presParOf" srcId="{2E2E4AA0-D637-4B1E-957B-F1A29571BD97}" destId="{79387F31-5C48-4363-A2F5-9A79CE1B4F09}" srcOrd="0" destOrd="0" presId="urn:microsoft.com/office/officeart/2005/8/layout/lProcess2"/>
    <dgm:cxn modelId="{8213F789-7D17-4F54-AF2C-F8DEC81B7C51}" type="presParOf" srcId="{79387F31-5C48-4363-A2F5-9A79CE1B4F09}" destId="{B7E21440-46B1-42EE-B5B1-8D6D13F228D6}" srcOrd="0" destOrd="0" presId="urn:microsoft.com/office/officeart/2005/8/layout/lProcess2"/>
    <dgm:cxn modelId="{0D5CE403-CB80-4E49-A196-32091E335584}" type="presParOf" srcId="{79387F31-5C48-4363-A2F5-9A79CE1B4F09}" destId="{B7AE2E8E-5D31-49B2-8273-4D1107D4BBBB}" srcOrd="1" destOrd="0" presId="urn:microsoft.com/office/officeart/2005/8/layout/lProcess2"/>
    <dgm:cxn modelId="{8D0F6EBF-4E49-44F6-91E1-7F3D04CB19D6}" type="presParOf" srcId="{79387F31-5C48-4363-A2F5-9A79CE1B4F09}" destId="{A2DC7432-C415-4A4C-95DB-0D10828598C8}" srcOrd="2" destOrd="0" presId="urn:microsoft.com/office/officeart/2005/8/layout/lProcess2"/>
    <dgm:cxn modelId="{4F69E16B-DBC8-4924-81B7-5821DE10B703}" type="presParOf" srcId="{AC20C5FC-1ED9-4187-9946-AED7D6579663}" destId="{ADEEED7C-39B6-4DF4-B932-D2E647032524}" srcOrd="5" destOrd="0" presId="urn:microsoft.com/office/officeart/2005/8/layout/lProcess2"/>
    <dgm:cxn modelId="{26B096A3-DA6E-4A25-AC7B-05D77F749666}" type="presParOf" srcId="{AC20C5FC-1ED9-4187-9946-AED7D6579663}" destId="{742485A5-FD03-4369-9A38-CDA46118B8BD}" srcOrd="6" destOrd="0" presId="urn:microsoft.com/office/officeart/2005/8/layout/lProcess2"/>
    <dgm:cxn modelId="{61ED965E-7126-4882-822F-B353BD51FBA6}" type="presParOf" srcId="{742485A5-FD03-4369-9A38-CDA46118B8BD}" destId="{13BDD55C-1D0B-4EB3-A7F0-3259EB168095}" srcOrd="0" destOrd="0" presId="urn:microsoft.com/office/officeart/2005/8/layout/lProcess2"/>
    <dgm:cxn modelId="{07A5A4D3-F2E1-4423-8D4E-617D8A5D295D}" type="presParOf" srcId="{742485A5-FD03-4369-9A38-CDA46118B8BD}" destId="{DD371625-CCAE-40B2-950A-2D340566B069}" srcOrd="1" destOrd="0" presId="urn:microsoft.com/office/officeart/2005/8/layout/lProcess2"/>
    <dgm:cxn modelId="{520FE8A1-5AD2-4E75-8EF1-5DF15124037C}" type="presParOf" srcId="{742485A5-FD03-4369-9A38-CDA46118B8BD}" destId="{4DEF7A52-A4C5-449C-957A-3C13A729EBD5}" srcOrd="2" destOrd="0" presId="urn:microsoft.com/office/officeart/2005/8/layout/lProcess2"/>
    <dgm:cxn modelId="{B91E160C-6C41-4834-9204-7231B493B216}" type="presParOf" srcId="{4DEF7A52-A4C5-449C-957A-3C13A729EBD5}" destId="{B935E4A5-BD91-4ADF-A842-D280305F7156}" srcOrd="0" destOrd="0" presId="urn:microsoft.com/office/officeart/2005/8/layout/lProcess2"/>
    <dgm:cxn modelId="{DBAF2336-4ADD-41A8-85B9-0007490A641D}" type="presParOf" srcId="{B935E4A5-BD91-4ADF-A842-D280305F7156}" destId="{BECF9AF0-CA3B-4148-9A1A-E2400E6F292A}" srcOrd="0" destOrd="0" presId="urn:microsoft.com/office/officeart/2005/8/layout/lProcess2"/>
    <dgm:cxn modelId="{252161ED-0231-47B1-8282-02C77BC32FDE}" type="presParOf" srcId="{B935E4A5-BD91-4ADF-A842-D280305F7156}" destId="{59B03446-6042-4AED-A499-CBE47BAC7180}" srcOrd="1" destOrd="0" presId="urn:microsoft.com/office/officeart/2005/8/layout/lProcess2"/>
    <dgm:cxn modelId="{A5799104-1F0E-43DA-BF56-BD99D731E781}" type="presParOf" srcId="{B935E4A5-BD91-4ADF-A842-D280305F7156}" destId="{BF7B2C19-0EC4-49FB-AD5D-F84E1889B642}" srcOrd="2" destOrd="0" presId="urn:microsoft.com/office/officeart/2005/8/layout/lProcess2"/>
    <dgm:cxn modelId="{FEDF7921-69E5-4000-B2C2-2BD4648CD253}" type="presParOf" srcId="{AC20C5FC-1ED9-4187-9946-AED7D6579663}" destId="{79B91D37-545A-42DB-A4C9-206D1EA48B48}" srcOrd="7" destOrd="0" presId="urn:microsoft.com/office/officeart/2005/8/layout/lProcess2"/>
    <dgm:cxn modelId="{70E4E108-7A5A-4276-816A-CBE462B6E9F4}" type="presParOf" srcId="{AC20C5FC-1ED9-4187-9946-AED7D6579663}" destId="{EF0130C4-3E30-4809-B9BA-BB31CC2BADFF}" srcOrd="8" destOrd="0" presId="urn:microsoft.com/office/officeart/2005/8/layout/lProcess2"/>
    <dgm:cxn modelId="{5761A71A-871F-4ABE-8615-12F89933C3ED}" type="presParOf" srcId="{EF0130C4-3E30-4809-B9BA-BB31CC2BADFF}" destId="{2BB4A108-FDC2-4F87-9038-90A356AB91FB}" srcOrd="0" destOrd="0" presId="urn:microsoft.com/office/officeart/2005/8/layout/lProcess2"/>
    <dgm:cxn modelId="{9A73196C-1D1A-445A-AAFE-7C82CCC2DB1A}" type="presParOf" srcId="{EF0130C4-3E30-4809-B9BA-BB31CC2BADFF}" destId="{2194F94D-1260-4977-87E2-86143E66E3DC}" srcOrd="1" destOrd="0" presId="urn:microsoft.com/office/officeart/2005/8/layout/lProcess2"/>
    <dgm:cxn modelId="{BCCF21EE-BEF2-49C2-B487-FD5D1FA54604}" type="presParOf" srcId="{EF0130C4-3E30-4809-B9BA-BB31CC2BADFF}" destId="{4707F641-E08B-4314-B73F-D41E7AF0C905}" srcOrd="2" destOrd="0" presId="urn:microsoft.com/office/officeart/2005/8/layout/lProcess2"/>
    <dgm:cxn modelId="{20D9A2AF-2252-46D0-B0F7-B491DD68EF3B}" type="presParOf" srcId="{4707F641-E08B-4314-B73F-D41E7AF0C905}" destId="{7AD7D307-FD41-4383-8AD7-CEDADBD51A4D}" srcOrd="0" destOrd="0" presId="urn:microsoft.com/office/officeart/2005/8/layout/lProcess2"/>
    <dgm:cxn modelId="{B2326C73-ED59-4642-8D6E-CFE8DA92326C}" type="presParOf" srcId="{7AD7D307-FD41-4383-8AD7-CEDADBD51A4D}" destId="{8DBB22FC-710B-4AF3-B764-60F021581526}" srcOrd="0" destOrd="0" presId="urn:microsoft.com/office/officeart/2005/8/layout/lProcess2"/>
    <dgm:cxn modelId="{173B5B73-2F83-4BD4-92EE-80E00AEA93D9}" type="presParOf" srcId="{7AD7D307-FD41-4383-8AD7-CEDADBD51A4D}" destId="{AC1E18DA-E86C-4A0B-868A-ABBCE258725D}" srcOrd="1" destOrd="0" presId="urn:microsoft.com/office/officeart/2005/8/layout/lProcess2"/>
    <dgm:cxn modelId="{4F917EBF-C3DC-409E-95B4-937DB695DA80}" type="presParOf" srcId="{7AD7D307-FD41-4383-8AD7-CEDADBD51A4D}" destId="{7E370CFD-57F1-4B56-8D3E-6CB9B5268F8C}" srcOrd="2"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0605FC0A-8A89-4E2C-8970-3443A10BD3D7}" type="doc">
      <dgm:prSet loTypeId="urn:microsoft.com/office/officeart/2005/8/layout/lProcess2" loCatId="list" qsTypeId="urn:microsoft.com/office/officeart/2005/8/quickstyle/simple1" qsCatId="simple" csTypeId="urn:microsoft.com/office/officeart/2005/8/colors/accent1_2" csCatId="accent1"/>
      <dgm:spPr/>
      <dgm:t>
        <a:bodyPr/>
        <a:lstStyle/>
        <a:p>
          <a:endParaRPr lang="en-IN"/>
        </a:p>
      </dgm:t>
    </dgm:pt>
    <dgm:pt modelId="{0B5D379B-73A7-4747-ABC1-32B3771424F8}">
      <dgm:prSet/>
      <dgm:spPr/>
      <dgm:t>
        <a:bodyPr/>
        <a:lstStyle/>
        <a:p>
          <a:r>
            <a:rPr lang="en-IN" b="1"/>
            <a:t>Model Improvement</a:t>
          </a:r>
          <a:r>
            <a:rPr lang="en-IN"/>
            <a:t> </a:t>
          </a:r>
        </a:p>
      </dgm:t>
    </dgm:pt>
    <dgm:pt modelId="{EE35CBB1-3A6A-47B8-80F2-FCF09AD3A727}" type="parTrans" cxnId="{0E22EF4E-F0EF-4BD3-9896-31425E3F8E23}">
      <dgm:prSet/>
      <dgm:spPr/>
      <dgm:t>
        <a:bodyPr/>
        <a:lstStyle/>
        <a:p>
          <a:endParaRPr lang="en-IN"/>
        </a:p>
      </dgm:t>
    </dgm:pt>
    <dgm:pt modelId="{24961C97-B7BC-424F-8C2C-21EB11C19248}" type="sibTrans" cxnId="{0E22EF4E-F0EF-4BD3-9896-31425E3F8E23}">
      <dgm:prSet/>
      <dgm:spPr/>
      <dgm:t>
        <a:bodyPr/>
        <a:lstStyle/>
        <a:p>
          <a:endParaRPr lang="en-IN"/>
        </a:p>
      </dgm:t>
    </dgm:pt>
    <dgm:pt modelId="{F7E1C96C-9FEA-4F91-9E22-18BA63D67103}">
      <dgm:prSet/>
      <dgm:spPr/>
      <dgm:t>
        <a:bodyPr/>
        <a:lstStyle/>
        <a:p>
          <a:r>
            <a:rPr lang="en-IN"/>
            <a:t>Apply advanced algorithms (e.g., XGBoost, Deep Learning) </a:t>
          </a:r>
        </a:p>
      </dgm:t>
    </dgm:pt>
    <dgm:pt modelId="{6356D9F5-9FF9-4D03-90AD-9A78589A36BB}" type="parTrans" cxnId="{24BBDF81-FCBC-4EE7-857C-D8C15FFE76AA}">
      <dgm:prSet/>
      <dgm:spPr/>
      <dgm:t>
        <a:bodyPr/>
        <a:lstStyle/>
        <a:p>
          <a:endParaRPr lang="en-IN"/>
        </a:p>
      </dgm:t>
    </dgm:pt>
    <dgm:pt modelId="{3D2B0651-B584-4F5A-A2BF-D821A56D6DD3}" type="sibTrans" cxnId="{24BBDF81-FCBC-4EE7-857C-D8C15FFE76AA}">
      <dgm:prSet/>
      <dgm:spPr/>
      <dgm:t>
        <a:bodyPr/>
        <a:lstStyle/>
        <a:p>
          <a:endParaRPr lang="en-IN"/>
        </a:p>
      </dgm:t>
    </dgm:pt>
    <dgm:pt modelId="{E401A5A5-BB65-486A-ADBE-3B1D3C73D0DF}">
      <dgm:prSet/>
      <dgm:spPr/>
      <dgm:t>
        <a:bodyPr/>
        <a:lstStyle/>
        <a:p>
          <a:r>
            <a:rPr lang="en-IN"/>
            <a:t>Perform hyperparameter tuning for better accuracy </a:t>
          </a:r>
        </a:p>
      </dgm:t>
    </dgm:pt>
    <dgm:pt modelId="{F4160E57-152D-4FA2-8E71-A928F3D2E753}" type="parTrans" cxnId="{40F29A9B-C353-4F24-AF9A-4EA2298ABB01}">
      <dgm:prSet/>
      <dgm:spPr/>
      <dgm:t>
        <a:bodyPr/>
        <a:lstStyle/>
        <a:p>
          <a:endParaRPr lang="en-IN"/>
        </a:p>
      </dgm:t>
    </dgm:pt>
    <dgm:pt modelId="{73A7E115-EFAD-4356-8E8D-A48DEA3AA33F}" type="sibTrans" cxnId="{40F29A9B-C353-4F24-AF9A-4EA2298ABB01}">
      <dgm:prSet/>
      <dgm:spPr/>
      <dgm:t>
        <a:bodyPr/>
        <a:lstStyle/>
        <a:p>
          <a:endParaRPr lang="en-IN"/>
        </a:p>
      </dgm:t>
    </dgm:pt>
    <dgm:pt modelId="{D7CC8BB1-97BE-4BC2-B447-C8587DFB55B9}">
      <dgm:prSet/>
      <dgm:spPr/>
      <dgm:t>
        <a:bodyPr/>
        <a:lstStyle/>
        <a:p>
          <a:r>
            <a:rPr lang="en-IN" b="1"/>
            <a:t>Data Enhancement</a:t>
          </a:r>
          <a:r>
            <a:rPr lang="en-IN"/>
            <a:t> </a:t>
          </a:r>
        </a:p>
      </dgm:t>
    </dgm:pt>
    <dgm:pt modelId="{25CB3915-D5B9-41E7-9324-1285F42925AB}" type="parTrans" cxnId="{01C016E8-DADF-46F0-9052-A93A96858B59}">
      <dgm:prSet/>
      <dgm:spPr/>
      <dgm:t>
        <a:bodyPr/>
        <a:lstStyle/>
        <a:p>
          <a:endParaRPr lang="en-IN"/>
        </a:p>
      </dgm:t>
    </dgm:pt>
    <dgm:pt modelId="{A1D2B024-F2B2-4B76-B205-618FED041FF3}" type="sibTrans" cxnId="{01C016E8-DADF-46F0-9052-A93A96858B59}">
      <dgm:prSet/>
      <dgm:spPr/>
      <dgm:t>
        <a:bodyPr/>
        <a:lstStyle/>
        <a:p>
          <a:endParaRPr lang="en-IN"/>
        </a:p>
      </dgm:t>
    </dgm:pt>
    <dgm:pt modelId="{6B2E8D96-ABE8-4827-B6A4-F96191A08F14}">
      <dgm:prSet/>
      <dgm:spPr/>
      <dgm:t>
        <a:bodyPr/>
        <a:lstStyle/>
        <a:p>
          <a:r>
            <a:rPr lang="en-IN"/>
            <a:t>Include larger and more diverse datasets </a:t>
          </a:r>
        </a:p>
      </dgm:t>
    </dgm:pt>
    <dgm:pt modelId="{576D10D8-0373-4A53-AF6E-FF514E1BC305}" type="parTrans" cxnId="{AB9E70B7-9F16-484A-99A5-5E966B100E12}">
      <dgm:prSet/>
      <dgm:spPr/>
      <dgm:t>
        <a:bodyPr/>
        <a:lstStyle/>
        <a:p>
          <a:endParaRPr lang="en-IN"/>
        </a:p>
      </dgm:t>
    </dgm:pt>
    <dgm:pt modelId="{FF1CA232-978C-4796-BC7D-B088BC1C9D54}" type="sibTrans" cxnId="{AB9E70B7-9F16-484A-99A5-5E966B100E12}">
      <dgm:prSet/>
      <dgm:spPr/>
      <dgm:t>
        <a:bodyPr/>
        <a:lstStyle/>
        <a:p>
          <a:endParaRPr lang="en-IN"/>
        </a:p>
      </dgm:t>
    </dgm:pt>
    <dgm:pt modelId="{F0908E65-8C07-4614-9A70-1BE3F4BE73EB}">
      <dgm:prSet/>
      <dgm:spPr/>
      <dgm:t>
        <a:bodyPr/>
        <a:lstStyle/>
        <a:p>
          <a:r>
            <a:rPr lang="en-IN"/>
            <a:t>Incorporate unstructured data (clinical notes, reports) </a:t>
          </a:r>
        </a:p>
      </dgm:t>
    </dgm:pt>
    <dgm:pt modelId="{52D9B202-519E-4666-B9CC-1CB2A8F0BD9E}" type="parTrans" cxnId="{27FCA5D9-1697-483E-A75D-87FF2775DED1}">
      <dgm:prSet/>
      <dgm:spPr/>
      <dgm:t>
        <a:bodyPr/>
        <a:lstStyle/>
        <a:p>
          <a:endParaRPr lang="en-IN"/>
        </a:p>
      </dgm:t>
    </dgm:pt>
    <dgm:pt modelId="{846C4648-96CD-41BF-8DF9-F69E93A8A229}" type="sibTrans" cxnId="{27FCA5D9-1697-483E-A75D-87FF2775DED1}">
      <dgm:prSet/>
      <dgm:spPr/>
      <dgm:t>
        <a:bodyPr/>
        <a:lstStyle/>
        <a:p>
          <a:endParaRPr lang="en-IN"/>
        </a:p>
      </dgm:t>
    </dgm:pt>
    <dgm:pt modelId="{29A8C7C1-1430-45FB-AD91-A3460D8A50BB}">
      <dgm:prSet/>
      <dgm:spPr/>
      <dgm:t>
        <a:bodyPr/>
        <a:lstStyle/>
        <a:p>
          <a:r>
            <a:rPr lang="en-IN" b="1"/>
            <a:t>Handling Data Issues</a:t>
          </a:r>
          <a:r>
            <a:rPr lang="en-IN"/>
            <a:t> </a:t>
          </a:r>
        </a:p>
      </dgm:t>
    </dgm:pt>
    <dgm:pt modelId="{A7EADF94-1BFB-4CFF-888E-52D3DE2BF151}" type="parTrans" cxnId="{9B1D555F-1980-468F-840C-EBD0488A805F}">
      <dgm:prSet/>
      <dgm:spPr/>
      <dgm:t>
        <a:bodyPr/>
        <a:lstStyle/>
        <a:p>
          <a:endParaRPr lang="en-IN"/>
        </a:p>
      </dgm:t>
    </dgm:pt>
    <dgm:pt modelId="{C725A064-5BAA-4D55-B9D4-B3D9F7F599D1}" type="sibTrans" cxnId="{9B1D555F-1980-468F-840C-EBD0488A805F}">
      <dgm:prSet/>
      <dgm:spPr/>
      <dgm:t>
        <a:bodyPr/>
        <a:lstStyle/>
        <a:p>
          <a:endParaRPr lang="en-IN"/>
        </a:p>
      </dgm:t>
    </dgm:pt>
    <dgm:pt modelId="{D7A2D205-B0AB-461B-B6C9-ADC63454FD5B}">
      <dgm:prSet/>
      <dgm:spPr/>
      <dgm:t>
        <a:bodyPr/>
        <a:lstStyle/>
        <a:p>
          <a:r>
            <a:rPr lang="en-IN"/>
            <a:t>Address class imbalance using resampling techniques </a:t>
          </a:r>
        </a:p>
      </dgm:t>
    </dgm:pt>
    <dgm:pt modelId="{A34B168F-3420-497D-9D9F-C64C514EDAFD}" type="parTrans" cxnId="{AB4E3C7A-9CED-4ED9-8646-2E60CCDB4D00}">
      <dgm:prSet/>
      <dgm:spPr/>
      <dgm:t>
        <a:bodyPr/>
        <a:lstStyle/>
        <a:p>
          <a:endParaRPr lang="en-IN"/>
        </a:p>
      </dgm:t>
    </dgm:pt>
    <dgm:pt modelId="{90FB438E-E802-4488-AC9B-A1F8262596C8}" type="sibTrans" cxnId="{AB4E3C7A-9CED-4ED9-8646-2E60CCDB4D00}">
      <dgm:prSet/>
      <dgm:spPr/>
      <dgm:t>
        <a:bodyPr/>
        <a:lstStyle/>
        <a:p>
          <a:endParaRPr lang="en-IN"/>
        </a:p>
      </dgm:t>
    </dgm:pt>
    <dgm:pt modelId="{081B50F0-0299-4A29-9EAD-AD83D0A785FA}">
      <dgm:prSet/>
      <dgm:spPr/>
      <dgm:t>
        <a:bodyPr/>
        <a:lstStyle/>
        <a:p>
          <a:r>
            <a:rPr lang="en-IN"/>
            <a:t>Improve data quality through better preprocessing </a:t>
          </a:r>
        </a:p>
      </dgm:t>
    </dgm:pt>
    <dgm:pt modelId="{5163545B-A21B-433C-955F-69063FBF8E86}" type="parTrans" cxnId="{2E475DD6-2770-4D4B-A303-D2C1F4284811}">
      <dgm:prSet/>
      <dgm:spPr/>
      <dgm:t>
        <a:bodyPr/>
        <a:lstStyle/>
        <a:p>
          <a:endParaRPr lang="en-IN"/>
        </a:p>
      </dgm:t>
    </dgm:pt>
    <dgm:pt modelId="{74FF230A-65AC-491E-A46F-CD040DBB65C0}" type="sibTrans" cxnId="{2E475DD6-2770-4D4B-A303-D2C1F4284811}">
      <dgm:prSet/>
      <dgm:spPr/>
      <dgm:t>
        <a:bodyPr/>
        <a:lstStyle/>
        <a:p>
          <a:endParaRPr lang="en-IN"/>
        </a:p>
      </dgm:t>
    </dgm:pt>
    <dgm:pt modelId="{F370FDE6-9EBF-4AE0-B196-105E7B66805C}">
      <dgm:prSet/>
      <dgm:spPr/>
      <dgm:t>
        <a:bodyPr/>
        <a:lstStyle/>
        <a:p>
          <a:r>
            <a:rPr lang="en-IN" b="1"/>
            <a:t>Interpretability</a:t>
          </a:r>
          <a:r>
            <a:rPr lang="en-IN"/>
            <a:t> </a:t>
          </a:r>
        </a:p>
      </dgm:t>
    </dgm:pt>
    <dgm:pt modelId="{98498696-C56B-40E2-8ABB-DA85DED1D833}" type="parTrans" cxnId="{B00ED272-611E-4FD7-B48D-33409CBAD3AD}">
      <dgm:prSet/>
      <dgm:spPr/>
      <dgm:t>
        <a:bodyPr/>
        <a:lstStyle/>
        <a:p>
          <a:endParaRPr lang="en-IN"/>
        </a:p>
      </dgm:t>
    </dgm:pt>
    <dgm:pt modelId="{5C96BD42-D7A8-4951-9E87-56ADCE9E9FAF}" type="sibTrans" cxnId="{B00ED272-611E-4FD7-B48D-33409CBAD3AD}">
      <dgm:prSet/>
      <dgm:spPr/>
      <dgm:t>
        <a:bodyPr/>
        <a:lstStyle/>
        <a:p>
          <a:endParaRPr lang="en-IN"/>
        </a:p>
      </dgm:t>
    </dgm:pt>
    <dgm:pt modelId="{5625D05E-EFCB-4D36-BBD4-D45C562E4A8B}">
      <dgm:prSet/>
      <dgm:spPr/>
      <dgm:t>
        <a:bodyPr/>
        <a:lstStyle/>
        <a:p>
          <a:r>
            <a:rPr lang="en-IN"/>
            <a:t>Use explainable AI techniques (e.g., SHAP, LIME) </a:t>
          </a:r>
        </a:p>
      </dgm:t>
    </dgm:pt>
    <dgm:pt modelId="{9A0DD6AE-554D-4964-9B11-EB12878F4A3F}" type="parTrans" cxnId="{5D653C4E-ED59-40D8-A084-0F6E8912BD4E}">
      <dgm:prSet/>
      <dgm:spPr/>
      <dgm:t>
        <a:bodyPr/>
        <a:lstStyle/>
        <a:p>
          <a:endParaRPr lang="en-IN"/>
        </a:p>
      </dgm:t>
    </dgm:pt>
    <dgm:pt modelId="{FE6471A9-B70C-4BD5-975F-DFA068311157}" type="sibTrans" cxnId="{5D653C4E-ED59-40D8-A084-0F6E8912BD4E}">
      <dgm:prSet/>
      <dgm:spPr/>
      <dgm:t>
        <a:bodyPr/>
        <a:lstStyle/>
        <a:p>
          <a:endParaRPr lang="en-IN"/>
        </a:p>
      </dgm:t>
    </dgm:pt>
    <dgm:pt modelId="{57BD90A8-0DFA-42AF-B1DE-62E412FFE98E}">
      <dgm:prSet/>
      <dgm:spPr/>
      <dgm:t>
        <a:bodyPr/>
        <a:lstStyle/>
        <a:p>
          <a:r>
            <a:rPr lang="en-IN"/>
            <a:t>Ensure models are transparent for clinical use </a:t>
          </a:r>
        </a:p>
      </dgm:t>
    </dgm:pt>
    <dgm:pt modelId="{DFE3A113-C0E9-4E02-8DB3-5577FFC28826}" type="parTrans" cxnId="{D8E34C30-1339-4314-A4BC-CE302758B42F}">
      <dgm:prSet/>
      <dgm:spPr/>
      <dgm:t>
        <a:bodyPr/>
        <a:lstStyle/>
        <a:p>
          <a:endParaRPr lang="en-IN"/>
        </a:p>
      </dgm:t>
    </dgm:pt>
    <dgm:pt modelId="{33B4FC6C-3640-47D5-8F2C-B69B51A67420}" type="sibTrans" cxnId="{D8E34C30-1339-4314-A4BC-CE302758B42F}">
      <dgm:prSet/>
      <dgm:spPr/>
      <dgm:t>
        <a:bodyPr/>
        <a:lstStyle/>
        <a:p>
          <a:endParaRPr lang="en-IN"/>
        </a:p>
      </dgm:t>
    </dgm:pt>
    <dgm:pt modelId="{454B9F1C-D4E6-4358-AB3F-05B408620BA2}">
      <dgm:prSet/>
      <dgm:spPr/>
      <dgm:t>
        <a:bodyPr/>
        <a:lstStyle/>
        <a:p>
          <a:r>
            <a:rPr lang="en-IN" b="1"/>
            <a:t>Healthcare Application</a:t>
          </a:r>
          <a:r>
            <a:rPr lang="en-IN"/>
            <a:t> </a:t>
          </a:r>
        </a:p>
      </dgm:t>
    </dgm:pt>
    <dgm:pt modelId="{11229CC3-6997-4B58-A728-C45F41E3728C}" type="parTrans" cxnId="{A943F2D4-EC39-4571-9797-51C514B99AB3}">
      <dgm:prSet/>
      <dgm:spPr/>
      <dgm:t>
        <a:bodyPr/>
        <a:lstStyle/>
        <a:p>
          <a:endParaRPr lang="en-IN"/>
        </a:p>
      </dgm:t>
    </dgm:pt>
    <dgm:pt modelId="{74985BB3-A923-48DC-8050-BCCC66100482}" type="sibTrans" cxnId="{A943F2D4-EC39-4571-9797-51C514B99AB3}">
      <dgm:prSet/>
      <dgm:spPr/>
      <dgm:t>
        <a:bodyPr/>
        <a:lstStyle/>
        <a:p>
          <a:endParaRPr lang="en-IN"/>
        </a:p>
      </dgm:t>
    </dgm:pt>
    <dgm:pt modelId="{E8185F26-C0D7-4549-92EE-613ADB369AA2}">
      <dgm:prSet/>
      <dgm:spPr/>
      <dgm:t>
        <a:bodyPr/>
        <a:lstStyle/>
        <a:p>
          <a:r>
            <a:rPr lang="en-IN"/>
            <a:t>Integrate models into clinical decision systems </a:t>
          </a:r>
        </a:p>
      </dgm:t>
    </dgm:pt>
    <dgm:pt modelId="{2A4F1160-7F85-4EAC-B47D-0BA7CF41F091}" type="parTrans" cxnId="{C63FA192-9BD2-4E11-8912-7744D1FD4E37}">
      <dgm:prSet/>
      <dgm:spPr/>
      <dgm:t>
        <a:bodyPr/>
        <a:lstStyle/>
        <a:p>
          <a:endParaRPr lang="en-IN"/>
        </a:p>
      </dgm:t>
    </dgm:pt>
    <dgm:pt modelId="{A30DAB17-912C-4F11-8380-A3971E0CEBE3}" type="sibTrans" cxnId="{C63FA192-9BD2-4E11-8912-7744D1FD4E37}">
      <dgm:prSet/>
      <dgm:spPr/>
      <dgm:t>
        <a:bodyPr/>
        <a:lstStyle/>
        <a:p>
          <a:endParaRPr lang="en-IN"/>
        </a:p>
      </dgm:t>
    </dgm:pt>
    <dgm:pt modelId="{11697072-4F13-467E-8B59-7FAB771FEB2F}">
      <dgm:prSet/>
      <dgm:spPr/>
      <dgm:t>
        <a:bodyPr/>
        <a:lstStyle/>
        <a:p>
          <a:r>
            <a:rPr lang="en-IN"/>
            <a:t>Support early intervention for high-risk patients </a:t>
          </a:r>
        </a:p>
      </dgm:t>
    </dgm:pt>
    <dgm:pt modelId="{D216F47A-05D6-4200-970A-C83649B4BE28}" type="parTrans" cxnId="{CB43A64F-4245-4022-AE93-5A5F88D2DFE9}">
      <dgm:prSet/>
      <dgm:spPr/>
      <dgm:t>
        <a:bodyPr/>
        <a:lstStyle/>
        <a:p>
          <a:endParaRPr lang="en-IN"/>
        </a:p>
      </dgm:t>
    </dgm:pt>
    <dgm:pt modelId="{8C9BE352-FA32-4FFD-9EF8-538F95DD5CB1}" type="sibTrans" cxnId="{CB43A64F-4245-4022-AE93-5A5F88D2DFE9}">
      <dgm:prSet/>
      <dgm:spPr/>
      <dgm:t>
        <a:bodyPr/>
        <a:lstStyle/>
        <a:p>
          <a:endParaRPr lang="en-IN"/>
        </a:p>
      </dgm:t>
    </dgm:pt>
    <dgm:pt modelId="{3188D475-B225-4A2D-A209-B4AAC95DE9B3}" type="pres">
      <dgm:prSet presAssocID="{0605FC0A-8A89-4E2C-8970-3443A10BD3D7}" presName="theList" presStyleCnt="0">
        <dgm:presLayoutVars>
          <dgm:dir/>
          <dgm:animLvl val="lvl"/>
          <dgm:resizeHandles val="exact"/>
        </dgm:presLayoutVars>
      </dgm:prSet>
      <dgm:spPr/>
    </dgm:pt>
    <dgm:pt modelId="{3D6C0CC7-044A-4566-9E60-69B8CA73DFE8}" type="pres">
      <dgm:prSet presAssocID="{0B5D379B-73A7-4747-ABC1-32B3771424F8}" presName="compNode" presStyleCnt="0"/>
      <dgm:spPr/>
    </dgm:pt>
    <dgm:pt modelId="{03868A0B-436B-445A-AF38-D5D64A90A8BB}" type="pres">
      <dgm:prSet presAssocID="{0B5D379B-73A7-4747-ABC1-32B3771424F8}" presName="aNode" presStyleLbl="bgShp" presStyleIdx="0" presStyleCnt="5"/>
      <dgm:spPr/>
    </dgm:pt>
    <dgm:pt modelId="{6B1C04CF-A553-4894-85AD-FDB0FE9F7F2E}" type="pres">
      <dgm:prSet presAssocID="{0B5D379B-73A7-4747-ABC1-32B3771424F8}" presName="textNode" presStyleLbl="bgShp" presStyleIdx="0" presStyleCnt="5"/>
      <dgm:spPr/>
    </dgm:pt>
    <dgm:pt modelId="{85E52A3A-3B8A-4CBE-B559-1271CA7DBB50}" type="pres">
      <dgm:prSet presAssocID="{0B5D379B-73A7-4747-ABC1-32B3771424F8}" presName="compChildNode" presStyleCnt="0"/>
      <dgm:spPr/>
    </dgm:pt>
    <dgm:pt modelId="{E521E038-9980-493C-9A73-0F57AD2B9839}" type="pres">
      <dgm:prSet presAssocID="{0B5D379B-73A7-4747-ABC1-32B3771424F8}" presName="theInnerList" presStyleCnt="0"/>
      <dgm:spPr/>
    </dgm:pt>
    <dgm:pt modelId="{FA760D86-D7F3-409D-A87F-3D50C32543A6}" type="pres">
      <dgm:prSet presAssocID="{F7E1C96C-9FEA-4F91-9E22-18BA63D67103}" presName="childNode" presStyleLbl="node1" presStyleIdx="0" presStyleCnt="10">
        <dgm:presLayoutVars>
          <dgm:bulletEnabled val="1"/>
        </dgm:presLayoutVars>
      </dgm:prSet>
      <dgm:spPr/>
    </dgm:pt>
    <dgm:pt modelId="{B0D15C30-605C-4700-AC4E-33452B46E1DE}" type="pres">
      <dgm:prSet presAssocID="{F7E1C96C-9FEA-4F91-9E22-18BA63D67103}" presName="aSpace2" presStyleCnt="0"/>
      <dgm:spPr/>
    </dgm:pt>
    <dgm:pt modelId="{891E0909-E249-4C98-892D-A5E5C0CDAB9C}" type="pres">
      <dgm:prSet presAssocID="{E401A5A5-BB65-486A-ADBE-3B1D3C73D0DF}" presName="childNode" presStyleLbl="node1" presStyleIdx="1" presStyleCnt="10">
        <dgm:presLayoutVars>
          <dgm:bulletEnabled val="1"/>
        </dgm:presLayoutVars>
      </dgm:prSet>
      <dgm:spPr/>
    </dgm:pt>
    <dgm:pt modelId="{CCCED54A-B881-4F2D-98A3-68A73E420028}" type="pres">
      <dgm:prSet presAssocID="{0B5D379B-73A7-4747-ABC1-32B3771424F8}" presName="aSpace" presStyleCnt="0"/>
      <dgm:spPr/>
    </dgm:pt>
    <dgm:pt modelId="{A708FA32-02B2-4D04-9134-52FE0FDBCCAF}" type="pres">
      <dgm:prSet presAssocID="{D7CC8BB1-97BE-4BC2-B447-C8587DFB55B9}" presName="compNode" presStyleCnt="0"/>
      <dgm:spPr/>
    </dgm:pt>
    <dgm:pt modelId="{F237E981-30B4-415F-8087-651A5C2F7692}" type="pres">
      <dgm:prSet presAssocID="{D7CC8BB1-97BE-4BC2-B447-C8587DFB55B9}" presName="aNode" presStyleLbl="bgShp" presStyleIdx="1" presStyleCnt="5"/>
      <dgm:spPr/>
    </dgm:pt>
    <dgm:pt modelId="{846560FF-8CD6-428B-9AD2-D2BB25C94B62}" type="pres">
      <dgm:prSet presAssocID="{D7CC8BB1-97BE-4BC2-B447-C8587DFB55B9}" presName="textNode" presStyleLbl="bgShp" presStyleIdx="1" presStyleCnt="5"/>
      <dgm:spPr/>
    </dgm:pt>
    <dgm:pt modelId="{48FFBA2C-0CDC-4B3C-B043-D28EF6A81445}" type="pres">
      <dgm:prSet presAssocID="{D7CC8BB1-97BE-4BC2-B447-C8587DFB55B9}" presName="compChildNode" presStyleCnt="0"/>
      <dgm:spPr/>
    </dgm:pt>
    <dgm:pt modelId="{6C386395-97F4-46D1-BEE5-443318453978}" type="pres">
      <dgm:prSet presAssocID="{D7CC8BB1-97BE-4BC2-B447-C8587DFB55B9}" presName="theInnerList" presStyleCnt="0"/>
      <dgm:spPr/>
    </dgm:pt>
    <dgm:pt modelId="{6086E399-D6DD-4C28-8348-6CFB37BC5AB3}" type="pres">
      <dgm:prSet presAssocID="{6B2E8D96-ABE8-4827-B6A4-F96191A08F14}" presName="childNode" presStyleLbl="node1" presStyleIdx="2" presStyleCnt="10">
        <dgm:presLayoutVars>
          <dgm:bulletEnabled val="1"/>
        </dgm:presLayoutVars>
      </dgm:prSet>
      <dgm:spPr/>
    </dgm:pt>
    <dgm:pt modelId="{6D16211A-59F2-4D72-9AB6-A80F9ED498C5}" type="pres">
      <dgm:prSet presAssocID="{6B2E8D96-ABE8-4827-B6A4-F96191A08F14}" presName="aSpace2" presStyleCnt="0"/>
      <dgm:spPr/>
    </dgm:pt>
    <dgm:pt modelId="{B8C308A6-CB4F-4003-8D64-8C5E1F9D0775}" type="pres">
      <dgm:prSet presAssocID="{F0908E65-8C07-4614-9A70-1BE3F4BE73EB}" presName="childNode" presStyleLbl="node1" presStyleIdx="3" presStyleCnt="10">
        <dgm:presLayoutVars>
          <dgm:bulletEnabled val="1"/>
        </dgm:presLayoutVars>
      </dgm:prSet>
      <dgm:spPr/>
    </dgm:pt>
    <dgm:pt modelId="{0C5D1E00-825C-41B8-8D68-3788A2BC03D0}" type="pres">
      <dgm:prSet presAssocID="{D7CC8BB1-97BE-4BC2-B447-C8587DFB55B9}" presName="aSpace" presStyleCnt="0"/>
      <dgm:spPr/>
    </dgm:pt>
    <dgm:pt modelId="{7CE7461B-2CBA-4696-904A-C93229AB7CF2}" type="pres">
      <dgm:prSet presAssocID="{29A8C7C1-1430-45FB-AD91-A3460D8A50BB}" presName="compNode" presStyleCnt="0"/>
      <dgm:spPr/>
    </dgm:pt>
    <dgm:pt modelId="{ABE40803-60CF-4D25-858C-71904EF1D12F}" type="pres">
      <dgm:prSet presAssocID="{29A8C7C1-1430-45FB-AD91-A3460D8A50BB}" presName="aNode" presStyleLbl="bgShp" presStyleIdx="2" presStyleCnt="5"/>
      <dgm:spPr/>
    </dgm:pt>
    <dgm:pt modelId="{46B6E427-DBC5-411F-8B4F-7C687D7366D1}" type="pres">
      <dgm:prSet presAssocID="{29A8C7C1-1430-45FB-AD91-A3460D8A50BB}" presName="textNode" presStyleLbl="bgShp" presStyleIdx="2" presStyleCnt="5"/>
      <dgm:spPr/>
    </dgm:pt>
    <dgm:pt modelId="{71F06406-B226-45FF-B064-5D7AFD8DCDA8}" type="pres">
      <dgm:prSet presAssocID="{29A8C7C1-1430-45FB-AD91-A3460D8A50BB}" presName="compChildNode" presStyleCnt="0"/>
      <dgm:spPr/>
    </dgm:pt>
    <dgm:pt modelId="{B7ADF168-E5C5-4FF0-A680-D36DCDD90390}" type="pres">
      <dgm:prSet presAssocID="{29A8C7C1-1430-45FB-AD91-A3460D8A50BB}" presName="theInnerList" presStyleCnt="0"/>
      <dgm:spPr/>
    </dgm:pt>
    <dgm:pt modelId="{17504043-5E1D-4B62-99AE-8F8B71B97B00}" type="pres">
      <dgm:prSet presAssocID="{D7A2D205-B0AB-461B-B6C9-ADC63454FD5B}" presName="childNode" presStyleLbl="node1" presStyleIdx="4" presStyleCnt="10">
        <dgm:presLayoutVars>
          <dgm:bulletEnabled val="1"/>
        </dgm:presLayoutVars>
      </dgm:prSet>
      <dgm:spPr/>
    </dgm:pt>
    <dgm:pt modelId="{6C3E6978-1076-46CF-9DBF-AA5A8CC91537}" type="pres">
      <dgm:prSet presAssocID="{D7A2D205-B0AB-461B-B6C9-ADC63454FD5B}" presName="aSpace2" presStyleCnt="0"/>
      <dgm:spPr/>
    </dgm:pt>
    <dgm:pt modelId="{15B33B61-02BC-4103-B37E-D8B236C3EAD1}" type="pres">
      <dgm:prSet presAssocID="{081B50F0-0299-4A29-9EAD-AD83D0A785FA}" presName="childNode" presStyleLbl="node1" presStyleIdx="5" presStyleCnt="10">
        <dgm:presLayoutVars>
          <dgm:bulletEnabled val="1"/>
        </dgm:presLayoutVars>
      </dgm:prSet>
      <dgm:spPr/>
    </dgm:pt>
    <dgm:pt modelId="{DFB622CD-3C95-432B-9E1D-242BA1107898}" type="pres">
      <dgm:prSet presAssocID="{29A8C7C1-1430-45FB-AD91-A3460D8A50BB}" presName="aSpace" presStyleCnt="0"/>
      <dgm:spPr/>
    </dgm:pt>
    <dgm:pt modelId="{C12C4EA1-9C52-4DB3-834C-506BFD8BD106}" type="pres">
      <dgm:prSet presAssocID="{F370FDE6-9EBF-4AE0-B196-105E7B66805C}" presName="compNode" presStyleCnt="0"/>
      <dgm:spPr/>
    </dgm:pt>
    <dgm:pt modelId="{DA79FB7B-C2DA-4CA3-BD35-286575A21FCC}" type="pres">
      <dgm:prSet presAssocID="{F370FDE6-9EBF-4AE0-B196-105E7B66805C}" presName="aNode" presStyleLbl="bgShp" presStyleIdx="3" presStyleCnt="5"/>
      <dgm:spPr/>
    </dgm:pt>
    <dgm:pt modelId="{4E591EBE-EE16-4BF3-B711-C0309BE9C84E}" type="pres">
      <dgm:prSet presAssocID="{F370FDE6-9EBF-4AE0-B196-105E7B66805C}" presName="textNode" presStyleLbl="bgShp" presStyleIdx="3" presStyleCnt="5"/>
      <dgm:spPr/>
    </dgm:pt>
    <dgm:pt modelId="{EAD919B3-62DA-4F4D-86A7-070124922821}" type="pres">
      <dgm:prSet presAssocID="{F370FDE6-9EBF-4AE0-B196-105E7B66805C}" presName="compChildNode" presStyleCnt="0"/>
      <dgm:spPr/>
    </dgm:pt>
    <dgm:pt modelId="{2FF0C2F6-0EB4-4C99-BDE4-65CE790795B9}" type="pres">
      <dgm:prSet presAssocID="{F370FDE6-9EBF-4AE0-B196-105E7B66805C}" presName="theInnerList" presStyleCnt="0"/>
      <dgm:spPr/>
    </dgm:pt>
    <dgm:pt modelId="{5DC14FA9-5C1D-4BE2-AE65-62182ED79221}" type="pres">
      <dgm:prSet presAssocID="{5625D05E-EFCB-4D36-BBD4-D45C562E4A8B}" presName="childNode" presStyleLbl="node1" presStyleIdx="6" presStyleCnt="10">
        <dgm:presLayoutVars>
          <dgm:bulletEnabled val="1"/>
        </dgm:presLayoutVars>
      </dgm:prSet>
      <dgm:spPr/>
    </dgm:pt>
    <dgm:pt modelId="{535E2C6C-F22B-4E6C-BD83-9DCAFE511A04}" type="pres">
      <dgm:prSet presAssocID="{5625D05E-EFCB-4D36-BBD4-D45C562E4A8B}" presName="aSpace2" presStyleCnt="0"/>
      <dgm:spPr/>
    </dgm:pt>
    <dgm:pt modelId="{B0C7D5EF-1CDF-4726-AD06-42B251695861}" type="pres">
      <dgm:prSet presAssocID="{57BD90A8-0DFA-42AF-B1DE-62E412FFE98E}" presName="childNode" presStyleLbl="node1" presStyleIdx="7" presStyleCnt="10">
        <dgm:presLayoutVars>
          <dgm:bulletEnabled val="1"/>
        </dgm:presLayoutVars>
      </dgm:prSet>
      <dgm:spPr/>
    </dgm:pt>
    <dgm:pt modelId="{7C749A64-1A87-4248-A386-41D769E98B65}" type="pres">
      <dgm:prSet presAssocID="{F370FDE6-9EBF-4AE0-B196-105E7B66805C}" presName="aSpace" presStyleCnt="0"/>
      <dgm:spPr/>
    </dgm:pt>
    <dgm:pt modelId="{66E4A651-52A2-415E-91D2-1D0A9322F8D6}" type="pres">
      <dgm:prSet presAssocID="{454B9F1C-D4E6-4358-AB3F-05B408620BA2}" presName="compNode" presStyleCnt="0"/>
      <dgm:spPr/>
    </dgm:pt>
    <dgm:pt modelId="{984CBE89-1AF6-49FD-BC13-FB91A79B4675}" type="pres">
      <dgm:prSet presAssocID="{454B9F1C-D4E6-4358-AB3F-05B408620BA2}" presName="aNode" presStyleLbl="bgShp" presStyleIdx="4" presStyleCnt="5"/>
      <dgm:spPr/>
    </dgm:pt>
    <dgm:pt modelId="{D5E76440-598C-4EE9-9591-96064AA105D6}" type="pres">
      <dgm:prSet presAssocID="{454B9F1C-D4E6-4358-AB3F-05B408620BA2}" presName="textNode" presStyleLbl="bgShp" presStyleIdx="4" presStyleCnt="5"/>
      <dgm:spPr/>
    </dgm:pt>
    <dgm:pt modelId="{7DB77A8D-D182-470D-841C-8BBD77E08AFA}" type="pres">
      <dgm:prSet presAssocID="{454B9F1C-D4E6-4358-AB3F-05B408620BA2}" presName="compChildNode" presStyleCnt="0"/>
      <dgm:spPr/>
    </dgm:pt>
    <dgm:pt modelId="{FB5CB6AD-B92E-469B-90DB-6081EF9BAC7A}" type="pres">
      <dgm:prSet presAssocID="{454B9F1C-D4E6-4358-AB3F-05B408620BA2}" presName="theInnerList" presStyleCnt="0"/>
      <dgm:spPr/>
    </dgm:pt>
    <dgm:pt modelId="{C434007B-7BDE-4096-BF98-D35A833DC3B1}" type="pres">
      <dgm:prSet presAssocID="{E8185F26-C0D7-4549-92EE-613ADB369AA2}" presName="childNode" presStyleLbl="node1" presStyleIdx="8" presStyleCnt="10">
        <dgm:presLayoutVars>
          <dgm:bulletEnabled val="1"/>
        </dgm:presLayoutVars>
      </dgm:prSet>
      <dgm:spPr/>
    </dgm:pt>
    <dgm:pt modelId="{D6E82FB5-5CE1-46D5-82BA-3CF5BBC53473}" type="pres">
      <dgm:prSet presAssocID="{E8185F26-C0D7-4549-92EE-613ADB369AA2}" presName="aSpace2" presStyleCnt="0"/>
      <dgm:spPr/>
    </dgm:pt>
    <dgm:pt modelId="{5CA4B546-2DE4-4528-B9E6-429A9ACB1E4A}" type="pres">
      <dgm:prSet presAssocID="{11697072-4F13-467E-8B59-7FAB771FEB2F}" presName="childNode" presStyleLbl="node1" presStyleIdx="9" presStyleCnt="10">
        <dgm:presLayoutVars>
          <dgm:bulletEnabled val="1"/>
        </dgm:presLayoutVars>
      </dgm:prSet>
      <dgm:spPr/>
    </dgm:pt>
  </dgm:ptLst>
  <dgm:cxnLst>
    <dgm:cxn modelId="{5F7C0804-5D28-4B19-B4CC-17F02FA0F33F}" type="presOf" srcId="{E401A5A5-BB65-486A-ADBE-3B1D3C73D0DF}" destId="{891E0909-E249-4C98-892D-A5E5C0CDAB9C}" srcOrd="0" destOrd="0" presId="urn:microsoft.com/office/officeart/2005/8/layout/lProcess2"/>
    <dgm:cxn modelId="{6FA13D0B-B01A-43A1-B1B8-60225057F51B}" type="presOf" srcId="{6B2E8D96-ABE8-4827-B6A4-F96191A08F14}" destId="{6086E399-D6DD-4C28-8348-6CFB37BC5AB3}" srcOrd="0" destOrd="0" presId="urn:microsoft.com/office/officeart/2005/8/layout/lProcess2"/>
    <dgm:cxn modelId="{D8E34C30-1339-4314-A4BC-CE302758B42F}" srcId="{F370FDE6-9EBF-4AE0-B196-105E7B66805C}" destId="{57BD90A8-0DFA-42AF-B1DE-62E412FFE98E}" srcOrd="1" destOrd="0" parTransId="{DFE3A113-C0E9-4E02-8DB3-5577FFC28826}" sibTransId="{33B4FC6C-3640-47D5-8F2C-B69B51A67420}"/>
    <dgm:cxn modelId="{3158A638-2A63-4B90-95EF-1E8261A8D8AA}" type="presOf" srcId="{F370FDE6-9EBF-4AE0-B196-105E7B66805C}" destId="{4E591EBE-EE16-4BF3-B711-C0309BE9C84E}" srcOrd="1" destOrd="0" presId="urn:microsoft.com/office/officeart/2005/8/layout/lProcess2"/>
    <dgm:cxn modelId="{5E7FA45C-CF76-473D-BAD0-BE0D43D6B249}" type="presOf" srcId="{0B5D379B-73A7-4747-ABC1-32B3771424F8}" destId="{03868A0B-436B-445A-AF38-D5D64A90A8BB}" srcOrd="0" destOrd="0" presId="urn:microsoft.com/office/officeart/2005/8/layout/lProcess2"/>
    <dgm:cxn modelId="{9B1D555F-1980-468F-840C-EBD0488A805F}" srcId="{0605FC0A-8A89-4E2C-8970-3443A10BD3D7}" destId="{29A8C7C1-1430-45FB-AD91-A3460D8A50BB}" srcOrd="2" destOrd="0" parTransId="{A7EADF94-1BFB-4CFF-888E-52D3DE2BF151}" sibTransId="{C725A064-5BAA-4D55-B9D4-B3D9F7F599D1}"/>
    <dgm:cxn modelId="{5D276443-F314-4760-AABA-BE36DADB0235}" type="presOf" srcId="{F0908E65-8C07-4614-9A70-1BE3F4BE73EB}" destId="{B8C308A6-CB4F-4003-8D64-8C5E1F9D0775}" srcOrd="0" destOrd="0" presId="urn:microsoft.com/office/officeart/2005/8/layout/lProcess2"/>
    <dgm:cxn modelId="{5D653C4E-ED59-40D8-A084-0F6E8912BD4E}" srcId="{F370FDE6-9EBF-4AE0-B196-105E7B66805C}" destId="{5625D05E-EFCB-4D36-BBD4-D45C562E4A8B}" srcOrd="0" destOrd="0" parTransId="{9A0DD6AE-554D-4964-9B11-EB12878F4A3F}" sibTransId="{FE6471A9-B70C-4BD5-975F-DFA068311157}"/>
    <dgm:cxn modelId="{0E22EF4E-F0EF-4BD3-9896-31425E3F8E23}" srcId="{0605FC0A-8A89-4E2C-8970-3443A10BD3D7}" destId="{0B5D379B-73A7-4747-ABC1-32B3771424F8}" srcOrd="0" destOrd="0" parTransId="{EE35CBB1-3A6A-47B8-80F2-FCF09AD3A727}" sibTransId="{24961C97-B7BC-424F-8C2C-21EB11C19248}"/>
    <dgm:cxn modelId="{2F2E414F-BA26-4D87-B8D0-09C0151462A1}" type="presOf" srcId="{11697072-4F13-467E-8B59-7FAB771FEB2F}" destId="{5CA4B546-2DE4-4528-B9E6-429A9ACB1E4A}" srcOrd="0" destOrd="0" presId="urn:microsoft.com/office/officeart/2005/8/layout/lProcess2"/>
    <dgm:cxn modelId="{CB43A64F-4245-4022-AE93-5A5F88D2DFE9}" srcId="{454B9F1C-D4E6-4358-AB3F-05B408620BA2}" destId="{11697072-4F13-467E-8B59-7FAB771FEB2F}" srcOrd="1" destOrd="0" parTransId="{D216F47A-05D6-4200-970A-C83649B4BE28}" sibTransId="{8C9BE352-FA32-4FFD-9EF8-538F95DD5CB1}"/>
    <dgm:cxn modelId="{B00ED272-611E-4FD7-B48D-33409CBAD3AD}" srcId="{0605FC0A-8A89-4E2C-8970-3443A10BD3D7}" destId="{F370FDE6-9EBF-4AE0-B196-105E7B66805C}" srcOrd="3" destOrd="0" parTransId="{98498696-C56B-40E2-8ABB-DA85DED1D833}" sibTransId="{5C96BD42-D7A8-4951-9E87-56ADCE9E9FAF}"/>
    <dgm:cxn modelId="{C0B3F073-9AB3-4D89-9983-081E53DA00E0}" type="presOf" srcId="{D7CC8BB1-97BE-4BC2-B447-C8587DFB55B9}" destId="{846560FF-8CD6-428B-9AD2-D2BB25C94B62}" srcOrd="1" destOrd="0" presId="urn:microsoft.com/office/officeart/2005/8/layout/lProcess2"/>
    <dgm:cxn modelId="{D06A5675-BDF0-4FFE-B7C3-63EE43D494CC}" type="presOf" srcId="{081B50F0-0299-4A29-9EAD-AD83D0A785FA}" destId="{15B33B61-02BC-4103-B37E-D8B236C3EAD1}" srcOrd="0" destOrd="0" presId="urn:microsoft.com/office/officeart/2005/8/layout/lProcess2"/>
    <dgm:cxn modelId="{60798855-3052-4FF1-AB9E-EB6764D7EC4D}" type="presOf" srcId="{F370FDE6-9EBF-4AE0-B196-105E7B66805C}" destId="{DA79FB7B-C2DA-4CA3-BD35-286575A21FCC}" srcOrd="0" destOrd="0" presId="urn:microsoft.com/office/officeart/2005/8/layout/lProcess2"/>
    <dgm:cxn modelId="{1CB3EF77-AFC2-4655-B7D3-FFB6E5C15463}" type="presOf" srcId="{D7CC8BB1-97BE-4BC2-B447-C8587DFB55B9}" destId="{F237E981-30B4-415F-8087-651A5C2F7692}" srcOrd="0" destOrd="0" presId="urn:microsoft.com/office/officeart/2005/8/layout/lProcess2"/>
    <dgm:cxn modelId="{AB4E3C7A-9CED-4ED9-8646-2E60CCDB4D00}" srcId="{29A8C7C1-1430-45FB-AD91-A3460D8A50BB}" destId="{D7A2D205-B0AB-461B-B6C9-ADC63454FD5B}" srcOrd="0" destOrd="0" parTransId="{A34B168F-3420-497D-9D9F-C64C514EDAFD}" sibTransId="{90FB438E-E802-4488-AC9B-A1F8262596C8}"/>
    <dgm:cxn modelId="{24BBDF81-FCBC-4EE7-857C-D8C15FFE76AA}" srcId="{0B5D379B-73A7-4747-ABC1-32B3771424F8}" destId="{F7E1C96C-9FEA-4F91-9E22-18BA63D67103}" srcOrd="0" destOrd="0" parTransId="{6356D9F5-9FF9-4D03-90AD-9A78589A36BB}" sibTransId="{3D2B0651-B584-4F5A-A2BF-D821A56D6DD3}"/>
    <dgm:cxn modelId="{1292B787-86D3-4A41-A5EC-2EE733951CEC}" type="presOf" srcId="{57BD90A8-0DFA-42AF-B1DE-62E412FFE98E}" destId="{B0C7D5EF-1CDF-4726-AD06-42B251695861}" srcOrd="0" destOrd="0" presId="urn:microsoft.com/office/officeart/2005/8/layout/lProcess2"/>
    <dgm:cxn modelId="{A46B618C-3E86-499B-8449-48F47BABFBE4}" type="presOf" srcId="{F7E1C96C-9FEA-4F91-9E22-18BA63D67103}" destId="{FA760D86-D7F3-409D-A87F-3D50C32543A6}" srcOrd="0" destOrd="0" presId="urn:microsoft.com/office/officeart/2005/8/layout/lProcess2"/>
    <dgm:cxn modelId="{C63FA192-9BD2-4E11-8912-7744D1FD4E37}" srcId="{454B9F1C-D4E6-4358-AB3F-05B408620BA2}" destId="{E8185F26-C0D7-4549-92EE-613ADB369AA2}" srcOrd="0" destOrd="0" parTransId="{2A4F1160-7F85-4EAC-B47D-0BA7CF41F091}" sibTransId="{A30DAB17-912C-4F11-8380-A3971E0CEBE3}"/>
    <dgm:cxn modelId="{40F29A9B-C353-4F24-AF9A-4EA2298ABB01}" srcId="{0B5D379B-73A7-4747-ABC1-32B3771424F8}" destId="{E401A5A5-BB65-486A-ADBE-3B1D3C73D0DF}" srcOrd="1" destOrd="0" parTransId="{F4160E57-152D-4FA2-8E71-A928F3D2E753}" sibTransId="{73A7E115-EFAD-4356-8E8D-A48DEA3AA33F}"/>
    <dgm:cxn modelId="{64DED7A4-9E6E-46B8-9079-5E8E01B72984}" type="presOf" srcId="{0605FC0A-8A89-4E2C-8970-3443A10BD3D7}" destId="{3188D475-B225-4A2D-A209-B4AAC95DE9B3}" srcOrd="0" destOrd="0" presId="urn:microsoft.com/office/officeart/2005/8/layout/lProcess2"/>
    <dgm:cxn modelId="{AB9E70B7-9F16-484A-99A5-5E966B100E12}" srcId="{D7CC8BB1-97BE-4BC2-B447-C8587DFB55B9}" destId="{6B2E8D96-ABE8-4827-B6A4-F96191A08F14}" srcOrd="0" destOrd="0" parTransId="{576D10D8-0373-4A53-AF6E-FF514E1BC305}" sibTransId="{FF1CA232-978C-4796-BC7D-B088BC1C9D54}"/>
    <dgm:cxn modelId="{49B006C3-4222-4533-B0C9-33787F2253AC}" type="presOf" srcId="{29A8C7C1-1430-45FB-AD91-A3460D8A50BB}" destId="{ABE40803-60CF-4D25-858C-71904EF1D12F}" srcOrd="0" destOrd="0" presId="urn:microsoft.com/office/officeart/2005/8/layout/lProcess2"/>
    <dgm:cxn modelId="{A943F2D4-EC39-4571-9797-51C514B99AB3}" srcId="{0605FC0A-8A89-4E2C-8970-3443A10BD3D7}" destId="{454B9F1C-D4E6-4358-AB3F-05B408620BA2}" srcOrd="4" destOrd="0" parTransId="{11229CC3-6997-4B58-A728-C45F41E3728C}" sibTransId="{74985BB3-A923-48DC-8050-BCCC66100482}"/>
    <dgm:cxn modelId="{9C1B0AD6-1A22-4B61-A34A-BABFC990B1FC}" type="presOf" srcId="{454B9F1C-D4E6-4358-AB3F-05B408620BA2}" destId="{984CBE89-1AF6-49FD-BC13-FB91A79B4675}" srcOrd="0" destOrd="0" presId="urn:microsoft.com/office/officeart/2005/8/layout/lProcess2"/>
    <dgm:cxn modelId="{2E475DD6-2770-4D4B-A303-D2C1F4284811}" srcId="{29A8C7C1-1430-45FB-AD91-A3460D8A50BB}" destId="{081B50F0-0299-4A29-9EAD-AD83D0A785FA}" srcOrd="1" destOrd="0" parTransId="{5163545B-A21B-433C-955F-69063FBF8E86}" sibTransId="{74FF230A-65AC-491E-A46F-CD040DBB65C0}"/>
    <dgm:cxn modelId="{27FCA5D9-1697-483E-A75D-87FF2775DED1}" srcId="{D7CC8BB1-97BE-4BC2-B447-C8587DFB55B9}" destId="{F0908E65-8C07-4614-9A70-1BE3F4BE73EB}" srcOrd="1" destOrd="0" parTransId="{52D9B202-519E-4666-B9CC-1CB2A8F0BD9E}" sibTransId="{846C4648-96CD-41BF-8DF9-F69E93A8A229}"/>
    <dgm:cxn modelId="{B3D599DB-7D05-461E-BAC2-911254A7C916}" type="presOf" srcId="{D7A2D205-B0AB-461B-B6C9-ADC63454FD5B}" destId="{17504043-5E1D-4B62-99AE-8F8B71B97B00}" srcOrd="0" destOrd="0" presId="urn:microsoft.com/office/officeart/2005/8/layout/lProcess2"/>
    <dgm:cxn modelId="{D235FAE1-06DC-4299-A5DC-B369F4BB3746}" type="presOf" srcId="{E8185F26-C0D7-4549-92EE-613ADB369AA2}" destId="{C434007B-7BDE-4096-BF98-D35A833DC3B1}" srcOrd="0" destOrd="0" presId="urn:microsoft.com/office/officeart/2005/8/layout/lProcess2"/>
    <dgm:cxn modelId="{1E765EE3-3721-4CAD-932A-0B37AEC8968C}" type="presOf" srcId="{5625D05E-EFCB-4D36-BBD4-D45C562E4A8B}" destId="{5DC14FA9-5C1D-4BE2-AE65-62182ED79221}" srcOrd="0" destOrd="0" presId="urn:microsoft.com/office/officeart/2005/8/layout/lProcess2"/>
    <dgm:cxn modelId="{01C016E8-DADF-46F0-9052-A93A96858B59}" srcId="{0605FC0A-8A89-4E2C-8970-3443A10BD3D7}" destId="{D7CC8BB1-97BE-4BC2-B447-C8587DFB55B9}" srcOrd="1" destOrd="0" parTransId="{25CB3915-D5B9-41E7-9324-1285F42925AB}" sibTransId="{A1D2B024-F2B2-4B76-B205-618FED041FF3}"/>
    <dgm:cxn modelId="{37CD37F7-7E87-4F14-9939-213F456197A2}" type="presOf" srcId="{0B5D379B-73A7-4747-ABC1-32B3771424F8}" destId="{6B1C04CF-A553-4894-85AD-FDB0FE9F7F2E}" srcOrd="1" destOrd="0" presId="urn:microsoft.com/office/officeart/2005/8/layout/lProcess2"/>
    <dgm:cxn modelId="{2147E7F7-D9DC-45B1-98EA-365E9C04FE81}" type="presOf" srcId="{29A8C7C1-1430-45FB-AD91-A3460D8A50BB}" destId="{46B6E427-DBC5-411F-8B4F-7C687D7366D1}" srcOrd="1" destOrd="0" presId="urn:microsoft.com/office/officeart/2005/8/layout/lProcess2"/>
    <dgm:cxn modelId="{87D046FF-F05E-4446-B268-83714FC6A65C}" type="presOf" srcId="{454B9F1C-D4E6-4358-AB3F-05B408620BA2}" destId="{D5E76440-598C-4EE9-9591-96064AA105D6}" srcOrd="1" destOrd="0" presId="urn:microsoft.com/office/officeart/2005/8/layout/lProcess2"/>
    <dgm:cxn modelId="{494FA0C5-28A3-483B-A8CD-F09AF0B6A915}" type="presParOf" srcId="{3188D475-B225-4A2D-A209-B4AAC95DE9B3}" destId="{3D6C0CC7-044A-4566-9E60-69B8CA73DFE8}" srcOrd="0" destOrd="0" presId="urn:microsoft.com/office/officeart/2005/8/layout/lProcess2"/>
    <dgm:cxn modelId="{195EFA0B-B646-454E-B864-8F53F4C1D044}" type="presParOf" srcId="{3D6C0CC7-044A-4566-9E60-69B8CA73DFE8}" destId="{03868A0B-436B-445A-AF38-D5D64A90A8BB}" srcOrd="0" destOrd="0" presId="urn:microsoft.com/office/officeart/2005/8/layout/lProcess2"/>
    <dgm:cxn modelId="{D5B33830-4179-429E-9C57-1954D86A9668}" type="presParOf" srcId="{3D6C0CC7-044A-4566-9E60-69B8CA73DFE8}" destId="{6B1C04CF-A553-4894-85AD-FDB0FE9F7F2E}" srcOrd="1" destOrd="0" presId="urn:microsoft.com/office/officeart/2005/8/layout/lProcess2"/>
    <dgm:cxn modelId="{BC79E076-6829-460C-95ED-1464DCFB1E6B}" type="presParOf" srcId="{3D6C0CC7-044A-4566-9E60-69B8CA73DFE8}" destId="{85E52A3A-3B8A-4CBE-B559-1271CA7DBB50}" srcOrd="2" destOrd="0" presId="urn:microsoft.com/office/officeart/2005/8/layout/lProcess2"/>
    <dgm:cxn modelId="{2C2C44DE-6679-46EC-9349-41029982A7EF}" type="presParOf" srcId="{85E52A3A-3B8A-4CBE-B559-1271CA7DBB50}" destId="{E521E038-9980-493C-9A73-0F57AD2B9839}" srcOrd="0" destOrd="0" presId="urn:microsoft.com/office/officeart/2005/8/layout/lProcess2"/>
    <dgm:cxn modelId="{C4DF6A2A-EF5E-4C8D-A855-24661491E5B3}" type="presParOf" srcId="{E521E038-9980-493C-9A73-0F57AD2B9839}" destId="{FA760D86-D7F3-409D-A87F-3D50C32543A6}" srcOrd="0" destOrd="0" presId="urn:microsoft.com/office/officeart/2005/8/layout/lProcess2"/>
    <dgm:cxn modelId="{D6C2B55F-C84D-4F63-BFB0-34773C8E5836}" type="presParOf" srcId="{E521E038-9980-493C-9A73-0F57AD2B9839}" destId="{B0D15C30-605C-4700-AC4E-33452B46E1DE}" srcOrd="1" destOrd="0" presId="urn:microsoft.com/office/officeart/2005/8/layout/lProcess2"/>
    <dgm:cxn modelId="{B5A2737C-A73F-4CD6-A2E8-35E7C548B494}" type="presParOf" srcId="{E521E038-9980-493C-9A73-0F57AD2B9839}" destId="{891E0909-E249-4C98-892D-A5E5C0CDAB9C}" srcOrd="2" destOrd="0" presId="urn:microsoft.com/office/officeart/2005/8/layout/lProcess2"/>
    <dgm:cxn modelId="{41282DAF-ECCB-4C0C-B99E-DF281A101FD6}" type="presParOf" srcId="{3188D475-B225-4A2D-A209-B4AAC95DE9B3}" destId="{CCCED54A-B881-4F2D-98A3-68A73E420028}" srcOrd="1" destOrd="0" presId="urn:microsoft.com/office/officeart/2005/8/layout/lProcess2"/>
    <dgm:cxn modelId="{9279973A-DD39-427E-A708-FFA84F9FB9DC}" type="presParOf" srcId="{3188D475-B225-4A2D-A209-B4AAC95DE9B3}" destId="{A708FA32-02B2-4D04-9134-52FE0FDBCCAF}" srcOrd="2" destOrd="0" presId="urn:microsoft.com/office/officeart/2005/8/layout/lProcess2"/>
    <dgm:cxn modelId="{62FEBF16-317D-4DAC-9624-564F024C23BA}" type="presParOf" srcId="{A708FA32-02B2-4D04-9134-52FE0FDBCCAF}" destId="{F237E981-30B4-415F-8087-651A5C2F7692}" srcOrd="0" destOrd="0" presId="urn:microsoft.com/office/officeart/2005/8/layout/lProcess2"/>
    <dgm:cxn modelId="{3131570B-BC64-4DE3-992C-F6C7D8F8C72C}" type="presParOf" srcId="{A708FA32-02B2-4D04-9134-52FE0FDBCCAF}" destId="{846560FF-8CD6-428B-9AD2-D2BB25C94B62}" srcOrd="1" destOrd="0" presId="urn:microsoft.com/office/officeart/2005/8/layout/lProcess2"/>
    <dgm:cxn modelId="{FD0BEF59-D448-4E9F-879F-E039F7218F6E}" type="presParOf" srcId="{A708FA32-02B2-4D04-9134-52FE0FDBCCAF}" destId="{48FFBA2C-0CDC-4B3C-B043-D28EF6A81445}" srcOrd="2" destOrd="0" presId="urn:microsoft.com/office/officeart/2005/8/layout/lProcess2"/>
    <dgm:cxn modelId="{519CDCB7-01CE-49EE-9561-8ED18CEDBA30}" type="presParOf" srcId="{48FFBA2C-0CDC-4B3C-B043-D28EF6A81445}" destId="{6C386395-97F4-46D1-BEE5-443318453978}" srcOrd="0" destOrd="0" presId="urn:microsoft.com/office/officeart/2005/8/layout/lProcess2"/>
    <dgm:cxn modelId="{1B713F54-5942-4D0F-B4DC-0B0BEFFE0D29}" type="presParOf" srcId="{6C386395-97F4-46D1-BEE5-443318453978}" destId="{6086E399-D6DD-4C28-8348-6CFB37BC5AB3}" srcOrd="0" destOrd="0" presId="urn:microsoft.com/office/officeart/2005/8/layout/lProcess2"/>
    <dgm:cxn modelId="{2E1F61FA-8085-4511-AD3E-B4DD931F0FAF}" type="presParOf" srcId="{6C386395-97F4-46D1-BEE5-443318453978}" destId="{6D16211A-59F2-4D72-9AB6-A80F9ED498C5}" srcOrd="1" destOrd="0" presId="urn:microsoft.com/office/officeart/2005/8/layout/lProcess2"/>
    <dgm:cxn modelId="{741628C7-57FC-4B37-9051-429B69E3DF32}" type="presParOf" srcId="{6C386395-97F4-46D1-BEE5-443318453978}" destId="{B8C308A6-CB4F-4003-8D64-8C5E1F9D0775}" srcOrd="2" destOrd="0" presId="urn:microsoft.com/office/officeart/2005/8/layout/lProcess2"/>
    <dgm:cxn modelId="{A652D247-1B5B-47B8-9E0A-8013E85DFA34}" type="presParOf" srcId="{3188D475-B225-4A2D-A209-B4AAC95DE9B3}" destId="{0C5D1E00-825C-41B8-8D68-3788A2BC03D0}" srcOrd="3" destOrd="0" presId="urn:microsoft.com/office/officeart/2005/8/layout/lProcess2"/>
    <dgm:cxn modelId="{F415DFC2-BD62-4E00-805D-31329AD0C5B9}" type="presParOf" srcId="{3188D475-B225-4A2D-A209-B4AAC95DE9B3}" destId="{7CE7461B-2CBA-4696-904A-C93229AB7CF2}" srcOrd="4" destOrd="0" presId="urn:microsoft.com/office/officeart/2005/8/layout/lProcess2"/>
    <dgm:cxn modelId="{07D94A72-003B-41F0-873E-7D00F00D8BA0}" type="presParOf" srcId="{7CE7461B-2CBA-4696-904A-C93229AB7CF2}" destId="{ABE40803-60CF-4D25-858C-71904EF1D12F}" srcOrd="0" destOrd="0" presId="urn:microsoft.com/office/officeart/2005/8/layout/lProcess2"/>
    <dgm:cxn modelId="{287FFAB8-BACC-4B1F-9ED3-247154671B4F}" type="presParOf" srcId="{7CE7461B-2CBA-4696-904A-C93229AB7CF2}" destId="{46B6E427-DBC5-411F-8B4F-7C687D7366D1}" srcOrd="1" destOrd="0" presId="urn:microsoft.com/office/officeart/2005/8/layout/lProcess2"/>
    <dgm:cxn modelId="{CF3EE22C-EE01-4CA6-AB7D-4D3ED7DA7D87}" type="presParOf" srcId="{7CE7461B-2CBA-4696-904A-C93229AB7CF2}" destId="{71F06406-B226-45FF-B064-5D7AFD8DCDA8}" srcOrd="2" destOrd="0" presId="urn:microsoft.com/office/officeart/2005/8/layout/lProcess2"/>
    <dgm:cxn modelId="{91CBBA1B-39F8-4832-BE0B-B4ACF9B6433F}" type="presParOf" srcId="{71F06406-B226-45FF-B064-5D7AFD8DCDA8}" destId="{B7ADF168-E5C5-4FF0-A680-D36DCDD90390}" srcOrd="0" destOrd="0" presId="urn:microsoft.com/office/officeart/2005/8/layout/lProcess2"/>
    <dgm:cxn modelId="{82BD2F23-7EB7-458C-B0F3-CFDBF6871BB5}" type="presParOf" srcId="{B7ADF168-E5C5-4FF0-A680-D36DCDD90390}" destId="{17504043-5E1D-4B62-99AE-8F8B71B97B00}" srcOrd="0" destOrd="0" presId="urn:microsoft.com/office/officeart/2005/8/layout/lProcess2"/>
    <dgm:cxn modelId="{1966E3E7-43C7-43B2-999F-B579B129E75D}" type="presParOf" srcId="{B7ADF168-E5C5-4FF0-A680-D36DCDD90390}" destId="{6C3E6978-1076-46CF-9DBF-AA5A8CC91537}" srcOrd="1" destOrd="0" presId="urn:microsoft.com/office/officeart/2005/8/layout/lProcess2"/>
    <dgm:cxn modelId="{34AC5935-8267-44A5-8C74-88EEA51BC419}" type="presParOf" srcId="{B7ADF168-E5C5-4FF0-A680-D36DCDD90390}" destId="{15B33B61-02BC-4103-B37E-D8B236C3EAD1}" srcOrd="2" destOrd="0" presId="urn:microsoft.com/office/officeart/2005/8/layout/lProcess2"/>
    <dgm:cxn modelId="{0CBED32C-EDD3-447A-82B8-D7C26C657DA5}" type="presParOf" srcId="{3188D475-B225-4A2D-A209-B4AAC95DE9B3}" destId="{DFB622CD-3C95-432B-9E1D-242BA1107898}" srcOrd="5" destOrd="0" presId="urn:microsoft.com/office/officeart/2005/8/layout/lProcess2"/>
    <dgm:cxn modelId="{FA6C5B16-7156-45AB-B6B2-B77DDB6A2F5F}" type="presParOf" srcId="{3188D475-B225-4A2D-A209-B4AAC95DE9B3}" destId="{C12C4EA1-9C52-4DB3-834C-506BFD8BD106}" srcOrd="6" destOrd="0" presId="urn:microsoft.com/office/officeart/2005/8/layout/lProcess2"/>
    <dgm:cxn modelId="{C52F9806-F805-474F-B1AF-3B6DA3B2B0DB}" type="presParOf" srcId="{C12C4EA1-9C52-4DB3-834C-506BFD8BD106}" destId="{DA79FB7B-C2DA-4CA3-BD35-286575A21FCC}" srcOrd="0" destOrd="0" presId="urn:microsoft.com/office/officeart/2005/8/layout/lProcess2"/>
    <dgm:cxn modelId="{0DBF1780-5A2C-4715-8909-C2FDA97154D9}" type="presParOf" srcId="{C12C4EA1-9C52-4DB3-834C-506BFD8BD106}" destId="{4E591EBE-EE16-4BF3-B711-C0309BE9C84E}" srcOrd="1" destOrd="0" presId="urn:microsoft.com/office/officeart/2005/8/layout/lProcess2"/>
    <dgm:cxn modelId="{F92C4FB0-9D7E-4F35-B0C6-C9755487D67E}" type="presParOf" srcId="{C12C4EA1-9C52-4DB3-834C-506BFD8BD106}" destId="{EAD919B3-62DA-4F4D-86A7-070124922821}" srcOrd="2" destOrd="0" presId="urn:microsoft.com/office/officeart/2005/8/layout/lProcess2"/>
    <dgm:cxn modelId="{A378F2EC-7746-4701-8C96-C74179016688}" type="presParOf" srcId="{EAD919B3-62DA-4F4D-86A7-070124922821}" destId="{2FF0C2F6-0EB4-4C99-BDE4-65CE790795B9}" srcOrd="0" destOrd="0" presId="urn:microsoft.com/office/officeart/2005/8/layout/lProcess2"/>
    <dgm:cxn modelId="{351749C0-C30A-46C2-8490-19C89368FAA7}" type="presParOf" srcId="{2FF0C2F6-0EB4-4C99-BDE4-65CE790795B9}" destId="{5DC14FA9-5C1D-4BE2-AE65-62182ED79221}" srcOrd="0" destOrd="0" presId="urn:microsoft.com/office/officeart/2005/8/layout/lProcess2"/>
    <dgm:cxn modelId="{94D65EBC-22B7-4BF6-BE0E-5E19598BEBAC}" type="presParOf" srcId="{2FF0C2F6-0EB4-4C99-BDE4-65CE790795B9}" destId="{535E2C6C-F22B-4E6C-BD83-9DCAFE511A04}" srcOrd="1" destOrd="0" presId="urn:microsoft.com/office/officeart/2005/8/layout/lProcess2"/>
    <dgm:cxn modelId="{D48706D6-E584-4468-857A-757982CA986B}" type="presParOf" srcId="{2FF0C2F6-0EB4-4C99-BDE4-65CE790795B9}" destId="{B0C7D5EF-1CDF-4726-AD06-42B251695861}" srcOrd="2" destOrd="0" presId="urn:microsoft.com/office/officeart/2005/8/layout/lProcess2"/>
    <dgm:cxn modelId="{F02AC7CC-CC96-4CA3-8B50-C707B7AC95E0}" type="presParOf" srcId="{3188D475-B225-4A2D-A209-B4AAC95DE9B3}" destId="{7C749A64-1A87-4248-A386-41D769E98B65}" srcOrd="7" destOrd="0" presId="urn:microsoft.com/office/officeart/2005/8/layout/lProcess2"/>
    <dgm:cxn modelId="{DC928F5D-1A43-457D-ADBE-E1ADCE0DE0DA}" type="presParOf" srcId="{3188D475-B225-4A2D-A209-B4AAC95DE9B3}" destId="{66E4A651-52A2-415E-91D2-1D0A9322F8D6}" srcOrd="8" destOrd="0" presId="urn:microsoft.com/office/officeart/2005/8/layout/lProcess2"/>
    <dgm:cxn modelId="{1121ACC1-4510-43AB-A587-AAF5ADFD2252}" type="presParOf" srcId="{66E4A651-52A2-415E-91D2-1D0A9322F8D6}" destId="{984CBE89-1AF6-49FD-BC13-FB91A79B4675}" srcOrd="0" destOrd="0" presId="urn:microsoft.com/office/officeart/2005/8/layout/lProcess2"/>
    <dgm:cxn modelId="{3ECA508C-0730-47D4-92CA-6F5F315CFD30}" type="presParOf" srcId="{66E4A651-52A2-415E-91D2-1D0A9322F8D6}" destId="{D5E76440-598C-4EE9-9591-96064AA105D6}" srcOrd="1" destOrd="0" presId="urn:microsoft.com/office/officeart/2005/8/layout/lProcess2"/>
    <dgm:cxn modelId="{A5FEC35C-874D-40CE-8063-CA186DBBF855}" type="presParOf" srcId="{66E4A651-52A2-415E-91D2-1D0A9322F8D6}" destId="{7DB77A8D-D182-470D-841C-8BBD77E08AFA}" srcOrd="2" destOrd="0" presId="urn:microsoft.com/office/officeart/2005/8/layout/lProcess2"/>
    <dgm:cxn modelId="{26125B74-97E6-4EB3-91FA-C128C004D964}" type="presParOf" srcId="{7DB77A8D-D182-470D-841C-8BBD77E08AFA}" destId="{FB5CB6AD-B92E-469B-90DB-6081EF9BAC7A}" srcOrd="0" destOrd="0" presId="urn:microsoft.com/office/officeart/2005/8/layout/lProcess2"/>
    <dgm:cxn modelId="{DC8B07D8-8A90-406B-8A0C-92ADEE604C3E}" type="presParOf" srcId="{FB5CB6AD-B92E-469B-90DB-6081EF9BAC7A}" destId="{C434007B-7BDE-4096-BF98-D35A833DC3B1}" srcOrd="0" destOrd="0" presId="urn:microsoft.com/office/officeart/2005/8/layout/lProcess2"/>
    <dgm:cxn modelId="{C9573FCE-3E9E-4F94-B1F6-FCBCAD1EA702}" type="presParOf" srcId="{FB5CB6AD-B92E-469B-90DB-6081EF9BAC7A}" destId="{D6E82FB5-5CE1-46D5-82BA-3CF5BBC53473}" srcOrd="1" destOrd="0" presId="urn:microsoft.com/office/officeart/2005/8/layout/lProcess2"/>
    <dgm:cxn modelId="{39DA1677-9C12-41DE-84B5-9DF5DB96F282}" type="presParOf" srcId="{FB5CB6AD-B92E-469B-90DB-6081EF9BAC7A}" destId="{5CA4B546-2DE4-4528-B9E6-429A9ACB1E4A}" srcOrd="2"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B3B026-8F57-4B51-86AE-5C0A07634F6F}">
      <dsp:nvSpPr>
        <dsp:cNvPr id="0" name=""/>
        <dsp:cNvSpPr/>
      </dsp:nvSpPr>
      <dsp:spPr>
        <a:xfrm>
          <a:off x="0" y="491"/>
          <a:ext cx="97200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27DF6F-2166-4488-9ED9-F5CCC3A55A60}">
      <dsp:nvSpPr>
        <dsp:cNvPr id="0" name=""/>
        <dsp:cNvSpPr/>
      </dsp:nvSpPr>
      <dsp:spPr>
        <a:xfrm>
          <a:off x="0" y="491"/>
          <a:ext cx="1944014" cy="804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Hospital Readmission</a:t>
          </a:r>
          <a:r>
            <a:rPr lang="en-US" sz="1700" kern="1200"/>
            <a:t> </a:t>
          </a:r>
          <a:endParaRPr lang="en-IN" sz="1700" kern="1200"/>
        </a:p>
      </dsp:txBody>
      <dsp:txXfrm>
        <a:off x="0" y="491"/>
        <a:ext cx="1944014" cy="804475"/>
      </dsp:txXfrm>
    </dsp:sp>
    <dsp:sp modelId="{3BBC9B26-BD2C-4379-93B2-99AC12B26AC8}">
      <dsp:nvSpPr>
        <dsp:cNvPr id="0" name=""/>
        <dsp:cNvSpPr/>
      </dsp:nvSpPr>
      <dsp:spPr>
        <a:xfrm>
          <a:off x="2089815" y="19188"/>
          <a:ext cx="7630257" cy="373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Defined as patient re-admission within a short period after discharge </a:t>
          </a:r>
          <a:endParaRPr lang="en-IN" sz="1800" kern="1200" dirty="0"/>
        </a:p>
      </dsp:txBody>
      <dsp:txXfrm>
        <a:off x="2089815" y="19188"/>
        <a:ext cx="7630257" cy="373955"/>
      </dsp:txXfrm>
    </dsp:sp>
    <dsp:sp modelId="{292F15B0-1C85-46EB-B774-82D5995DE46C}">
      <dsp:nvSpPr>
        <dsp:cNvPr id="0" name=""/>
        <dsp:cNvSpPr/>
      </dsp:nvSpPr>
      <dsp:spPr>
        <a:xfrm>
          <a:off x="1944014" y="393144"/>
          <a:ext cx="7776058"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E9F5570-F440-4D1F-B6AC-61E7252C7AF3}">
      <dsp:nvSpPr>
        <dsp:cNvPr id="0" name=""/>
        <dsp:cNvSpPr/>
      </dsp:nvSpPr>
      <dsp:spPr>
        <a:xfrm>
          <a:off x="2089815" y="411842"/>
          <a:ext cx="7630257" cy="373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Common in chronic conditions such as diabetes </a:t>
          </a:r>
          <a:endParaRPr lang="en-IN" sz="1800" kern="1200"/>
        </a:p>
      </dsp:txBody>
      <dsp:txXfrm>
        <a:off x="2089815" y="411842"/>
        <a:ext cx="7630257" cy="373955"/>
      </dsp:txXfrm>
    </dsp:sp>
    <dsp:sp modelId="{72CF885E-080A-4E84-AD7C-26E83722EC34}">
      <dsp:nvSpPr>
        <dsp:cNvPr id="0" name=""/>
        <dsp:cNvSpPr/>
      </dsp:nvSpPr>
      <dsp:spPr>
        <a:xfrm>
          <a:off x="1944014" y="785797"/>
          <a:ext cx="7776058"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543D252-94F9-4FC3-8D42-8C872A2CE736}">
      <dsp:nvSpPr>
        <dsp:cNvPr id="0" name=""/>
        <dsp:cNvSpPr/>
      </dsp:nvSpPr>
      <dsp:spPr>
        <a:xfrm>
          <a:off x="0" y="804966"/>
          <a:ext cx="97200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39B4FD-9A2D-4BC8-83D1-0AEB98EF2132}">
      <dsp:nvSpPr>
        <dsp:cNvPr id="0" name=""/>
        <dsp:cNvSpPr/>
      </dsp:nvSpPr>
      <dsp:spPr>
        <a:xfrm>
          <a:off x="0" y="804966"/>
          <a:ext cx="1944014" cy="804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Challenges in Healthcare</a:t>
          </a:r>
          <a:r>
            <a:rPr lang="en-US" sz="1700" kern="1200"/>
            <a:t> </a:t>
          </a:r>
          <a:endParaRPr lang="en-IN" sz="1700" kern="1200"/>
        </a:p>
      </dsp:txBody>
      <dsp:txXfrm>
        <a:off x="0" y="804966"/>
        <a:ext cx="1944014" cy="804475"/>
      </dsp:txXfrm>
    </dsp:sp>
    <dsp:sp modelId="{0BD551EF-D950-4F41-B235-FE8E2B7B5B19}">
      <dsp:nvSpPr>
        <dsp:cNvPr id="0" name=""/>
        <dsp:cNvSpPr/>
      </dsp:nvSpPr>
      <dsp:spPr>
        <a:xfrm>
          <a:off x="2089815" y="823664"/>
          <a:ext cx="7630257" cy="373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Increases healthcare costs and resource utilisation </a:t>
          </a:r>
          <a:endParaRPr lang="en-IN" sz="1800" kern="1200"/>
        </a:p>
      </dsp:txBody>
      <dsp:txXfrm>
        <a:off x="2089815" y="823664"/>
        <a:ext cx="7630257" cy="373955"/>
      </dsp:txXfrm>
    </dsp:sp>
    <dsp:sp modelId="{F9D18A9A-099B-48AB-9EF5-F015ED06A42E}">
      <dsp:nvSpPr>
        <dsp:cNvPr id="0" name=""/>
        <dsp:cNvSpPr/>
      </dsp:nvSpPr>
      <dsp:spPr>
        <a:xfrm>
          <a:off x="1944014" y="1197619"/>
          <a:ext cx="7776058"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8214D4D-E8B4-4374-AB66-4F0373424D1F}">
      <dsp:nvSpPr>
        <dsp:cNvPr id="0" name=""/>
        <dsp:cNvSpPr/>
      </dsp:nvSpPr>
      <dsp:spPr>
        <a:xfrm>
          <a:off x="2089815" y="1216317"/>
          <a:ext cx="7630257" cy="373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Indicates potential gaps in patient care and discharge planning </a:t>
          </a:r>
          <a:endParaRPr lang="en-IN" sz="1800" kern="1200"/>
        </a:p>
      </dsp:txBody>
      <dsp:txXfrm>
        <a:off x="2089815" y="1216317"/>
        <a:ext cx="7630257" cy="373955"/>
      </dsp:txXfrm>
    </dsp:sp>
    <dsp:sp modelId="{6409CD29-4BB6-40BD-95E7-70CFD9711BFA}">
      <dsp:nvSpPr>
        <dsp:cNvPr id="0" name=""/>
        <dsp:cNvSpPr/>
      </dsp:nvSpPr>
      <dsp:spPr>
        <a:xfrm>
          <a:off x="1944014" y="1590273"/>
          <a:ext cx="7776058"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617CC3E-0FBE-4EB8-A4AD-28412E7C05A6}">
      <dsp:nvSpPr>
        <dsp:cNvPr id="0" name=""/>
        <dsp:cNvSpPr/>
      </dsp:nvSpPr>
      <dsp:spPr>
        <a:xfrm>
          <a:off x="0" y="1609442"/>
          <a:ext cx="97200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5C5DB5-47DC-4775-AC1D-18F361499701}">
      <dsp:nvSpPr>
        <dsp:cNvPr id="0" name=""/>
        <dsp:cNvSpPr/>
      </dsp:nvSpPr>
      <dsp:spPr>
        <a:xfrm>
          <a:off x="0" y="1609442"/>
          <a:ext cx="1944014" cy="804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Role of Data</a:t>
          </a:r>
          <a:r>
            <a:rPr lang="en-US" sz="1700" kern="1200"/>
            <a:t> </a:t>
          </a:r>
          <a:endParaRPr lang="en-IN" sz="1700" kern="1200"/>
        </a:p>
      </dsp:txBody>
      <dsp:txXfrm>
        <a:off x="0" y="1609442"/>
        <a:ext cx="1944014" cy="804475"/>
      </dsp:txXfrm>
    </dsp:sp>
    <dsp:sp modelId="{E2D3ACD1-32A8-4019-8ED3-04641C8E5158}">
      <dsp:nvSpPr>
        <dsp:cNvPr id="0" name=""/>
        <dsp:cNvSpPr/>
      </dsp:nvSpPr>
      <dsp:spPr>
        <a:xfrm>
          <a:off x="2089815" y="1628139"/>
          <a:ext cx="7630257" cy="373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Electronic Health Records (EHR) provide rich patient information </a:t>
          </a:r>
          <a:endParaRPr lang="en-IN" sz="1800" kern="1200"/>
        </a:p>
      </dsp:txBody>
      <dsp:txXfrm>
        <a:off x="2089815" y="1628139"/>
        <a:ext cx="7630257" cy="373955"/>
      </dsp:txXfrm>
    </dsp:sp>
    <dsp:sp modelId="{E6D4583E-1AB9-402E-864C-901B13B6727C}">
      <dsp:nvSpPr>
        <dsp:cNvPr id="0" name=""/>
        <dsp:cNvSpPr/>
      </dsp:nvSpPr>
      <dsp:spPr>
        <a:xfrm>
          <a:off x="1944014" y="2002095"/>
          <a:ext cx="7776058"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A9EFC62-138B-4983-BD90-D8353092FFFA}">
      <dsp:nvSpPr>
        <dsp:cNvPr id="0" name=""/>
        <dsp:cNvSpPr/>
      </dsp:nvSpPr>
      <dsp:spPr>
        <a:xfrm>
          <a:off x="2089815" y="2020793"/>
          <a:ext cx="7630257" cy="373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Includes demographics, diagnoses, medications, and lab results </a:t>
          </a:r>
          <a:endParaRPr lang="en-IN" sz="1800" kern="1200"/>
        </a:p>
      </dsp:txBody>
      <dsp:txXfrm>
        <a:off x="2089815" y="2020793"/>
        <a:ext cx="7630257" cy="373955"/>
      </dsp:txXfrm>
    </dsp:sp>
    <dsp:sp modelId="{B11A83E8-C912-4647-9F42-621B8488FCE3}">
      <dsp:nvSpPr>
        <dsp:cNvPr id="0" name=""/>
        <dsp:cNvSpPr/>
      </dsp:nvSpPr>
      <dsp:spPr>
        <a:xfrm>
          <a:off x="1944014" y="2394748"/>
          <a:ext cx="7776058"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A5017FE-98F4-4D51-B865-A8AE2411816D}">
      <dsp:nvSpPr>
        <dsp:cNvPr id="0" name=""/>
        <dsp:cNvSpPr/>
      </dsp:nvSpPr>
      <dsp:spPr>
        <a:xfrm>
          <a:off x="0" y="2413917"/>
          <a:ext cx="97200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D86289-1CE4-46CF-87AF-70F0540FDC3F}">
      <dsp:nvSpPr>
        <dsp:cNvPr id="0" name=""/>
        <dsp:cNvSpPr/>
      </dsp:nvSpPr>
      <dsp:spPr>
        <a:xfrm>
          <a:off x="0" y="2413917"/>
          <a:ext cx="1944014" cy="804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Need for Predictive Solutions</a:t>
          </a:r>
          <a:r>
            <a:rPr lang="en-US" sz="1700" kern="1200"/>
            <a:t> </a:t>
          </a:r>
          <a:endParaRPr lang="en-IN" sz="1700" kern="1200"/>
        </a:p>
      </dsp:txBody>
      <dsp:txXfrm>
        <a:off x="0" y="2413917"/>
        <a:ext cx="1944014" cy="804475"/>
      </dsp:txXfrm>
    </dsp:sp>
    <dsp:sp modelId="{7B3214F2-EF4B-42E3-9D05-5E9FD153DF12}">
      <dsp:nvSpPr>
        <dsp:cNvPr id="0" name=""/>
        <dsp:cNvSpPr/>
      </dsp:nvSpPr>
      <dsp:spPr>
        <a:xfrm>
          <a:off x="2089815" y="2432615"/>
          <a:ext cx="7630257" cy="373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Early identification of high-risk patients </a:t>
          </a:r>
          <a:endParaRPr lang="en-IN" sz="1800" kern="1200"/>
        </a:p>
      </dsp:txBody>
      <dsp:txXfrm>
        <a:off x="2089815" y="2432615"/>
        <a:ext cx="7630257" cy="373955"/>
      </dsp:txXfrm>
    </dsp:sp>
    <dsp:sp modelId="{11D7C045-DAB0-444C-86F9-37BB53E0692C}">
      <dsp:nvSpPr>
        <dsp:cNvPr id="0" name=""/>
        <dsp:cNvSpPr/>
      </dsp:nvSpPr>
      <dsp:spPr>
        <a:xfrm>
          <a:off x="1944014" y="2806570"/>
          <a:ext cx="7776058"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48C50DD-C00E-4BDE-AC8B-8B0B8865D084}">
      <dsp:nvSpPr>
        <dsp:cNvPr id="0" name=""/>
        <dsp:cNvSpPr/>
      </dsp:nvSpPr>
      <dsp:spPr>
        <a:xfrm>
          <a:off x="2089815" y="2825268"/>
          <a:ext cx="7630257" cy="373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Supports proactive intervention and improved patient outcomes </a:t>
          </a:r>
          <a:endParaRPr lang="en-IN" sz="1800" kern="1200"/>
        </a:p>
      </dsp:txBody>
      <dsp:txXfrm>
        <a:off x="2089815" y="2825268"/>
        <a:ext cx="7630257" cy="373955"/>
      </dsp:txXfrm>
    </dsp:sp>
    <dsp:sp modelId="{62B31E30-16B4-4AE8-8F19-6364D18F02BA}">
      <dsp:nvSpPr>
        <dsp:cNvPr id="0" name=""/>
        <dsp:cNvSpPr/>
      </dsp:nvSpPr>
      <dsp:spPr>
        <a:xfrm>
          <a:off x="1944014" y="3199224"/>
          <a:ext cx="7776058"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7C7FE90-2993-4B2B-87E0-FEBDEDE68BFA}">
      <dsp:nvSpPr>
        <dsp:cNvPr id="0" name=""/>
        <dsp:cNvSpPr/>
      </dsp:nvSpPr>
      <dsp:spPr>
        <a:xfrm>
          <a:off x="0" y="3218393"/>
          <a:ext cx="972007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9861ED-B8BC-427A-A574-F14ABDF71FF4}">
      <dsp:nvSpPr>
        <dsp:cNvPr id="0" name=""/>
        <dsp:cNvSpPr/>
      </dsp:nvSpPr>
      <dsp:spPr>
        <a:xfrm>
          <a:off x="0" y="3218393"/>
          <a:ext cx="1944014" cy="804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a:t>Machine Learning Application</a:t>
          </a:r>
          <a:r>
            <a:rPr lang="en-US" sz="1700" kern="1200"/>
            <a:t> </a:t>
          </a:r>
          <a:endParaRPr lang="en-IN" sz="1700" kern="1200"/>
        </a:p>
      </dsp:txBody>
      <dsp:txXfrm>
        <a:off x="0" y="3218393"/>
        <a:ext cx="1944014" cy="804475"/>
      </dsp:txXfrm>
    </dsp:sp>
    <dsp:sp modelId="{C9AF75E1-B1F6-4EF9-B37B-47264F8AD4DE}">
      <dsp:nvSpPr>
        <dsp:cNvPr id="0" name=""/>
        <dsp:cNvSpPr/>
      </dsp:nvSpPr>
      <dsp:spPr>
        <a:xfrm>
          <a:off x="2089815" y="3237091"/>
          <a:ext cx="7630257" cy="373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Enables pattern recognition in complex healthcare data </a:t>
          </a:r>
          <a:endParaRPr lang="en-IN" sz="1800" kern="1200"/>
        </a:p>
      </dsp:txBody>
      <dsp:txXfrm>
        <a:off x="2089815" y="3237091"/>
        <a:ext cx="7630257" cy="373955"/>
      </dsp:txXfrm>
    </dsp:sp>
    <dsp:sp modelId="{4E3DFAF6-985C-4D55-BE3C-A69F8DDD1A68}">
      <dsp:nvSpPr>
        <dsp:cNvPr id="0" name=""/>
        <dsp:cNvSpPr/>
      </dsp:nvSpPr>
      <dsp:spPr>
        <a:xfrm>
          <a:off x="1944014" y="3611046"/>
          <a:ext cx="7776058"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9D3B7AF-1537-4E1D-809D-0CEC6D07200E}">
      <dsp:nvSpPr>
        <dsp:cNvPr id="0" name=""/>
        <dsp:cNvSpPr/>
      </dsp:nvSpPr>
      <dsp:spPr>
        <a:xfrm>
          <a:off x="2089815" y="3629744"/>
          <a:ext cx="7630257" cy="373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Supports data-driven clinical decision-making </a:t>
          </a:r>
          <a:endParaRPr lang="en-IN" sz="1800" kern="1200"/>
        </a:p>
      </dsp:txBody>
      <dsp:txXfrm>
        <a:off x="2089815" y="3629744"/>
        <a:ext cx="7630257" cy="373955"/>
      </dsp:txXfrm>
    </dsp:sp>
    <dsp:sp modelId="{7BC9B52E-2D03-4A34-AC9F-02BE532D49C9}">
      <dsp:nvSpPr>
        <dsp:cNvPr id="0" name=""/>
        <dsp:cNvSpPr/>
      </dsp:nvSpPr>
      <dsp:spPr>
        <a:xfrm>
          <a:off x="1944014" y="4003699"/>
          <a:ext cx="7776058"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843B90-B6BD-44FF-BAEF-D4CA1D6C3E02}">
      <dsp:nvSpPr>
        <dsp:cNvPr id="0" name=""/>
        <dsp:cNvSpPr/>
      </dsp:nvSpPr>
      <dsp:spPr>
        <a:xfrm>
          <a:off x="5220" y="0"/>
          <a:ext cx="1832005" cy="42245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a:t>Complexity of EHR Data</a:t>
          </a:r>
          <a:r>
            <a:rPr lang="en-US" sz="2700" kern="1200"/>
            <a:t> </a:t>
          </a:r>
          <a:endParaRPr lang="en-IN" sz="2700" kern="1200"/>
        </a:p>
      </dsp:txBody>
      <dsp:txXfrm>
        <a:off x="5220" y="0"/>
        <a:ext cx="1832005" cy="1267358"/>
      </dsp:txXfrm>
    </dsp:sp>
    <dsp:sp modelId="{151A59E0-CDD1-44DB-90DC-E2AF10B5AB23}">
      <dsp:nvSpPr>
        <dsp:cNvPr id="0" name=""/>
        <dsp:cNvSpPr/>
      </dsp:nvSpPr>
      <dsp:spPr>
        <a:xfrm>
          <a:off x="188421" y="1268596"/>
          <a:ext cx="1465604" cy="127375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US" sz="1600" kern="1200"/>
            <a:t>High-dimensional with numerous variables </a:t>
          </a:r>
          <a:endParaRPr lang="en-IN" sz="1600" kern="1200"/>
        </a:p>
      </dsp:txBody>
      <dsp:txXfrm>
        <a:off x="225728" y="1305903"/>
        <a:ext cx="1390990" cy="1199138"/>
      </dsp:txXfrm>
    </dsp:sp>
    <dsp:sp modelId="{0303610B-66A1-44CA-ABBA-02E455FCF2D5}">
      <dsp:nvSpPr>
        <dsp:cNvPr id="0" name=""/>
        <dsp:cNvSpPr/>
      </dsp:nvSpPr>
      <dsp:spPr>
        <a:xfrm>
          <a:off x="188421" y="2738310"/>
          <a:ext cx="1465604" cy="127375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US" sz="1600" kern="1200"/>
            <a:t>Contains numerical, categorical, and sometimes missing data </a:t>
          </a:r>
          <a:endParaRPr lang="en-IN" sz="1600" kern="1200"/>
        </a:p>
      </dsp:txBody>
      <dsp:txXfrm>
        <a:off x="225728" y="2775617"/>
        <a:ext cx="1390990" cy="1199138"/>
      </dsp:txXfrm>
    </dsp:sp>
    <dsp:sp modelId="{B3645228-97C7-44E3-83F8-13B41B9E2B09}">
      <dsp:nvSpPr>
        <dsp:cNvPr id="0" name=""/>
        <dsp:cNvSpPr/>
      </dsp:nvSpPr>
      <dsp:spPr>
        <a:xfrm>
          <a:off x="1974627" y="0"/>
          <a:ext cx="1832005" cy="42245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a:t>Data Quality Issues</a:t>
          </a:r>
          <a:r>
            <a:rPr lang="en-US" sz="2700" kern="1200"/>
            <a:t> </a:t>
          </a:r>
          <a:endParaRPr lang="en-IN" sz="2700" kern="1200"/>
        </a:p>
      </dsp:txBody>
      <dsp:txXfrm>
        <a:off x="1974627" y="0"/>
        <a:ext cx="1832005" cy="1267358"/>
      </dsp:txXfrm>
    </dsp:sp>
    <dsp:sp modelId="{7F7F34D3-32EA-4485-8E19-E2B19E7B5867}">
      <dsp:nvSpPr>
        <dsp:cNvPr id="0" name=""/>
        <dsp:cNvSpPr/>
      </dsp:nvSpPr>
      <dsp:spPr>
        <a:xfrm>
          <a:off x="2157827" y="1268596"/>
          <a:ext cx="1465604" cy="127375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US" sz="1600" kern="1200"/>
            <a:t>Missing values and inconsistencies </a:t>
          </a:r>
          <a:endParaRPr lang="en-IN" sz="1600" kern="1200"/>
        </a:p>
      </dsp:txBody>
      <dsp:txXfrm>
        <a:off x="2195134" y="1305903"/>
        <a:ext cx="1390990" cy="1199138"/>
      </dsp:txXfrm>
    </dsp:sp>
    <dsp:sp modelId="{1C00F16B-271D-41CD-B60E-26C69932DBFE}">
      <dsp:nvSpPr>
        <dsp:cNvPr id="0" name=""/>
        <dsp:cNvSpPr/>
      </dsp:nvSpPr>
      <dsp:spPr>
        <a:xfrm>
          <a:off x="2157827" y="2738310"/>
          <a:ext cx="1465604" cy="127375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US" sz="1600" kern="1200"/>
            <a:t>Presence of noise affecting model performance </a:t>
          </a:r>
          <a:endParaRPr lang="en-IN" sz="1600" kern="1200"/>
        </a:p>
      </dsp:txBody>
      <dsp:txXfrm>
        <a:off x="2195134" y="2775617"/>
        <a:ext cx="1390990" cy="1199138"/>
      </dsp:txXfrm>
    </dsp:sp>
    <dsp:sp modelId="{196101A6-EB77-4BD0-AD36-BDC4204BB938}">
      <dsp:nvSpPr>
        <dsp:cNvPr id="0" name=""/>
        <dsp:cNvSpPr/>
      </dsp:nvSpPr>
      <dsp:spPr>
        <a:xfrm>
          <a:off x="3944033" y="0"/>
          <a:ext cx="1832005" cy="42245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a:t>Class Imbalance Problem</a:t>
          </a:r>
          <a:r>
            <a:rPr lang="en-US" sz="2700" kern="1200"/>
            <a:t> </a:t>
          </a:r>
          <a:endParaRPr lang="en-IN" sz="2700" kern="1200"/>
        </a:p>
      </dsp:txBody>
      <dsp:txXfrm>
        <a:off x="3944033" y="0"/>
        <a:ext cx="1832005" cy="1267358"/>
      </dsp:txXfrm>
    </dsp:sp>
    <dsp:sp modelId="{70B33C94-F8EF-454A-A0CB-9EB6D8EFE1B4}">
      <dsp:nvSpPr>
        <dsp:cNvPr id="0" name=""/>
        <dsp:cNvSpPr/>
      </dsp:nvSpPr>
      <dsp:spPr>
        <a:xfrm>
          <a:off x="4127234" y="1268596"/>
          <a:ext cx="1465604" cy="127375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US" sz="1600" kern="1200"/>
            <a:t>Fewer readmission cases compared to non-readmission </a:t>
          </a:r>
          <a:endParaRPr lang="en-IN" sz="1600" kern="1200"/>
        </a:p>
      </dsp:txBody>
      <dsp:txXfrm>
        <a:off x="4164541" y="1305903"/>
        <a:ext cx="1390990" cy="1199138"/>
      </dsp:txXfrm>
    </dsp:sp>
    <dsp:sp modelId="{D157D1B7-986A-4AD5-8FD2-EA540035BA03}">
      <dsp:nvSpPr>
        <dsp:cNvPr id="0" name=""/>
        <dsp:cNvSpPr/>
      </dsp:nvSpPr>
      <dsp:spPr>
        <a:xfrm>
          <a:off x="4127234" y="2738310"/>
          <a:ext cx="1465604" cy="127375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US" sz="1600" kern="1200"/>
            <a:t>Models may become biased toward majority class </a:t>
          </a:r>
          <a:endParaRPr lang="en-IN" sz="1600" kern="1200"/>
        </a:p>
      </dsp:txBody>
      <dsp:txXfrm>
        <a:off x="4164541" y="2775617"/>
        <a:ext cx="1390990" cy="1199138"/>
      </dsp:txXfrm>
    </dsp:sp>
    <dsp:sp modelId="{30FE8DEF-517B-42FB-9D2A-818C69086355}">
      <dsp:nvSpPr>
        <dsp:cNvPr id="0" name=""/>
        <dsp:cNvSpPr/>
      </dsp:nvSpPr>
      <dsp:spPr>
        <a:xfrm>
          <a:off x="5913439" y="0"/>
          <a:ext cx="1832005" cy="42245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a:t>Feature Selection Challenges</a:t>
          </a:r>
          <a:r>
            <a:rPr lang="en-US" sz="2700" kern="1200"/>
            <a:t> </a:t>
          </a:r>
          <a:endParaRPr lang="en-IN" sz="2700" kern="1200"/>
        </a:p>
      </dsp:txBody>
      <dsp:txXfrm>
        <a:off x="5913439" y="0"/>
        <a:ext cx="1832005" cy="1267358"/>
      </dsp:txXfrm>
    </dsp:sp>
    <dsp:sp modelId="{DBC2BE6A-8B8D-4A12-ADF1-B7E5B6D5D5D2}">
      <dsp:nvSpPr>
        <dsp:cNvPr id="0" name=""/>
        <dsp:cNvSpPr/>
      </dsp:nvSpPr>
      <dsp:spPr>
        <a:xfrm>
          <a:off x="6096640" y="1268596"/>
          <a:ext cx="1465604" cy="127375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US" sz="1600" kern="1200"/>
            <a:t>Identifying relevant predictors is difficult </a:t>
          </a:r>
          <a:endParaRPr lang="en-IN" sz="1600" kern="1200"/>
        </a:p>
      </dsp:txBody>
      <dsp:txXfrm>
        <a:off x="6133947" y="1305903"/>
        <a:ext cx="1390990" cy="1199138"/>
      </dsp:txXfrm>
    </dsp:sp>
    <dsp:sp modelId="{75B645BB-79AB-40FC-80B1-64966FC0C355}">
      <dsp:nvSpPr>
        <dsp:cNvPr id="0" name=""/>
        <dsp:cNvSpPr/>
      </dsp:nvSpPr>
      <dsp:spPr>
        <a:xfrm>
          <a:off x="6096640" y="2738310"/>
          <a:ext cx="1465604" cy="127375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US" sz="1600" kern="1200"/>
            <a:t>Irrelevant features reduce accuracy and interpretability </a:t>
          </a:r>
          <a:endParaRPr lang="en-IN" sz="1600" kern="1200"/>
        </a:p>
      </dsp:txBody>
      <dsp:txXfrm>
        <a:off x="6133947" y="2775617"/>
        <a:ext cx="1390990" cy="1199138"/>
      </dsp:txXfrm>
    </dsp:sp>
    <dsp:sp modelId="{B7F0D69D-A348-4A52-B660-5099568F161F}">
      <dsp:nvSpPr>
        <dsp:cNvPr id="0" name=""/>
        <dsp:cNvSpPr/>
      </dsp:nvSpPr>
      <dsp:spPr>
        <a:xfrm>
          <a:off x="7882846" y="0"/>
          <a:ext cx="1832005" cy="422452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a:t>Need for Effective Models</a:t>
          </a:r>
          <a:r>
            <a:rPr lang="en-US" sz="2700" kern="1200"/>
            <a:t> </a:t>
          </a:r>
          <a:endParaRPr lang="en-IN" sz="2700" kern="1200"/>
        </a:p>
      </dsp:txBody>
      <dsp:txXfrm>
        <a:off x="7882846" y="0"/>
        <a:ext cx="1832005" cy="1267358"/>
      </dsp:txXfrm>
    </dsp:sp>
    <dsp:sp modelId="{C9AD90BA-2287-4053-8BF7-ECA6AABCB2FB}">
      <dsp:nvSpPr>
        <dsp:cNvPr id="0" name=""/>
        <dsp:cNvSpPr/>
      </dsp:nvSpPr>
      <dsp:spPr>
        <a:xfrm>
          <a:off x="8066046" y="1268596"/>
          <a:ext cx="1465604" cy="127375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US" sz="1600" kern="1200"/>
            <a:t>Require both accuracy and interpretability </a:t>
          </a:r>
          <a:endParaRPr lang="en-IN" sz="1600" kern="1200"/>
        </a:p>
      </dsp:txBody>
      <dsp:txXfrm>
        <a:off x="8103353" y="1305903"/>
        <a:ext cx="1390990" cy="1199138"/>
      </dsp:txXfrm>
    </dsp:sp>
    <dsp:sp modelId="{1E887DEA-1FDA-45A0-8946-865B6B555A27}">
      <dsp:nvSpPr>
        <dsp:cNvPr id="0" name=""/>
        <dsp:cNvSpPr/>
      </dsp:nvSpPr>
      <dsp:spPr>
        <a:xfrm>
          <a:off x="8066046" y="2738310"/>
          <a:ext cx="1465604" cy="127375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US" sz="1600" kern="1200"/>
            <a:t>Essential for reliable healthcare decision-making </a:t>
          </a:r>
          <a:endParaRPr lang="en-IN" sz="1600" kern="1200"/>
        </a:p>
      </dsp:txBody>
      <dsp:txXfrm>
        <a:off x="8103353" y="2775617"/>
        <a:ext cx="1390990" cy="119913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69F9E3-656C-453D-A5DB-8542E0674F9D}">
      <dsp:nvSpPr>
        <dsp:cNvPr id="0" name=""/>
        <dsp:cNvSpPr/>
      </dsp:nvSpPr>
      <dsp:spPr>
        <a:xfrm>
          <a:off x="0" y="200606"/>
          <a:ext cx="7480776" cy="921375"/>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80591" tIns="270764" rIns="580591" bIns="92456" numCol="1" spcCol="1270" anchor="t" anchorCtr="0">
          <a:noAutofit/>
        </a:bodyPr>
        <a:lstStyle/>
        <a:p>
          <a:pPr marL="114300" lvl="1" indent="-114300" algn="l" defTabSz="577850">
            <a:lnSpc>
              <a:spcPct val="90000"/>
            </a:lnSpc>
            <a:spcBef>
              <a:spcPct val="0"/>
            </a:spcBef>
            <a:spcAft>
              <a:spcPct val="15000"/>
            </a:spcAft>
            <a:buChar char="•"/>
          </a:pPr>
          <a:r>
            <a:rPr lang="en-US" sz="1300" b="0" i="0" kern="1200" baseline="0"/>
            <a:t>Develop and evaluate machine learning models </a:t>
          </a:r>
          <a:endParaRPr lang="en-IN" sz="1300" kern="1200"/>
        </a:p>
        <a:p>
          <a:pPr marL="114300" lvl="1" indent="-114300" algn="l" defTabSz="577850">
            <a:lnSpc>
              <a:spcPct val="90000"/>
            </a:lnSpc>
            <a:spcBef>
              <a:spcPct val="0"/>
            </a:spcBef>
            <a:spcAft>
              <a:spcPct val="15000"/>
            </a:spcAft>
            <a:buChar char="•"/>
          </a:pPr>
          <a:r>
            <a:rPr lang="en-US" sz="1300" b="0" i="0" kern="1200" baseline="0"/>
            <a:t>Predict hospital readmission using EHR data </a:t>
          </a:r>
          <a:endParaRPr lang="en-IN" sz="1300" kern="1200"/>
        </a:p>
        <a:p>
          <a:pPr marL="114300" lvl="1" indent="-114300" algn="l" defTabSz="577850">
            <a:lnSpc>
              <a:spcPct val="90000"/>
            </a:lnSpc>
            <a:spcBef>
              <a:spcPct val="0"/>
            </a:spcBef>
            <a:spcAft>
              <a:spcPct val="15000"/>
            </a:spcAft>
            <a:buChar char="•"/>
          </a:pPr>
          <a:r>
            <a:rPr lang="en-US" sz="1300" b="0" i="0" kern="1200" baseline="0" dirty="0"/>
            <a:t>Support data-driven healthcare decision-making </a:t>
          </a:r>
          <a:endParaRPr lang="en-IN" sz="1300" kern="1200" dirty="0"/>
        </a:p>
      </dsp:txBody>
      <dsp:txXfrm>
        <a:off x="0" y="200606"/>
        <a:ext cx="7480776" cy="921375"/>
      </dsp:txXfrm>
    </dsp:sp>
    <dsp:sp modelId="{D469A3E2-BF73-4BF8-B2B1-16A5AC8942F1}">
      <dsp:nvSpPr>
        <dsp:cNvPr id="0" name=""/>
        <dsp:cNvSpPr/>
      </dsp:nvSpPr>
      <dsp:spPr>
        <a:xfrm>
          <a:off x="374038" y="8726"/>
          <a:ext cx="5236543" cy="3837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7929" tIns="0" rIns="197929" bIns="0" numCol="1" spcCol="1270" anchor="ctr" anchorCtr="0">
          <a:noAutofit/>
        </a:bodyPr>
        <a:lstStyle/>
        <a:p>
          <a:pPr marL="0" lvl="0" indent="0" algn="l" defTabSz="577850">
            <a:lnSpc>
              <a:spcPct val="90000"/>
            </a:lnSpc>
            <a:spcBef>
              <a:spcPct val="0"/>
            </a:spcBef>
            <a:spcAft>
              <a:spcPct val="35000"/>
            </a:spcAft>
            <a:buNone/>
          </a:pPr>
          <a:r>
            <a:rPr lang="en-US" sz="1300" b="1" i="0" kern="1200" baseline="0"/>
            <a:t>Aim of the Study</a:t>
          </a:r>
          <a:r>
            <a:rPr lang="en-US" sz="1300" b="0" i="0" kern="1200" baseline="0"/>
            <a:t> </a:t>
          </a:r>
          <a:endParaRPr lang="en-IN" sz="1300" kern="1200"/>
        </a:p>
      </dsp:txBody>
      <dsp:txXfrm>
        <a:off x="392772" y="27460"/>
        <a:ext cx="5199075" cy="3462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8A969D-F431-42C0-8675-18C210FD1E31}">
      <dsp:nvSpPr>
        <dsp:cNvPr id="0" name=""/>
        <dsp:cNvSpPr/>
      </dsp:nvSpPr>
      <dsp:spPr>
        <a:xfrm>
          <a:off x="0" y="79017"/>
          <a:ext cx="8972378" cy="31940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b="1" kern="1200"/>
            <a:t>Data Preparation</a:t>
          </a:r>
          <a:r>
            <a:rPr lang="en-IN" sz="1400" kern="1200"/>
            <a:t> </a:t>
          </a:r>
        </a:p>
      </dsp:txBody>
      <dsp:txXfrm>
        <a:off x="15592" y="94609"/>
        <a:ext cx="8941194" cy="288225"/>
      </dsp:txXfrm>
    </dsp:sp>
    <dsp:sp modelId="{57A4E79D-8B63-4F7A-8C6E-50471F000B74}">
      <dsp:nvSpPr>
        <dsp:cNvPr id="0" name=""/>
        <dsp:cNvSpPr/>
      </dsp:nvSpPr>
      <dsp:spPr>
        <a:xfrm>
          <a:off x="0" y="398427"/>
          <a:ext cx="8972378" cy="34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4873" tIns="17780" rIns="99568" bIns="17780" numCol="1" spcCol="1270" anchor="t" anchorCtr="0">
          <a:noAutofit/>
        </a:bodyPr>
        <a:lstStyle/>
        <a:p>
          <a:pPr marL="57150" lvl="1" indent="-57150" algn="l" defTabSz="488950">
            <a:lnSpc>
              <a:spcPct val="90000"/>
            </a:lnSpc>
            <a:spcBef>
              <a:spcPct val="0"/>
            </a:spcBef>
            <a:spcAft>
              <a:spcPct val="20000"/>
            </a:spcAft>
            <a:buChar char="•"/>
          </a:pPr>
          <a:r>
            <a:rPr lang="en-IN" sz="1100" kern="1200"/>
            <a:t>Collect and preprocess EHR dataset </a:t>
          </a:r>
        </a:p>
        <a:p>
          <a:pPr marL="57150" lvl="1" indent="-57150" algn="l" defTabSz="488950">
            <a:lnSpc>
              <a:spcPct val="90000"/>
            </a:lnSpc>
            <a:spcBef>
              <a:spcPct val="0"/>
            </a:spcBef>
            <a:spcAft>
              <a:spcPct val="20000"/>
            </a:spcAft>
            <a:buChar char="•"/>
          </a:pPr>
          <a:r>
            <a:rPr lang="en-IN" sz="1100" kern="1200"/>
            <a:t>Handle missing and inconsistent data </a:t>
          </a:r>
        </a:p>
      </dsp:txBody>
      <dsp:txXfrm>
        <a:off x="0" y="398427"/>
        <a:ext cx="8972378" cy="340515"/>
      </dsp:txXfrm>
    </dsp:sp>
    <dsp:sp modelId="{868F410F-1C82-4CBA-97C4-008BF2AA74A5}">
      <dsp:nvSpPr>
        <dsp:cNvPr id="0" name=""/>
        <dsp:cNvSpPr/>
      </dsp:nvSpPr>
      <dsp:spPr>
        <a:xfrm>
          <a:off x="0" y="738942"/>
          <a:ext cx="8972378" cy="31940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b="1" kern="1200"/>
            <a:t>Model Development</a:t>
          </a:r>
          <a:r>
            <a:rPr lang="en-IN" sz="1400" kern="1200"/>
            <a:t> </a:t>
          </a:r>
        </a:p>
      </dsp:txBody>
      <dsp:txXfrm>
        <a:off x="15592" y="754534"/>
        <a:ext cx="8941194" cy="288225"/>
      </dsp:txXfrm>
    </dsp:sp>
    <dsp:sp modelId="{B35DA15E-9643-4293-A1A9-EA7B5DA1258F}">
      <dsp:nvSpPr>
        <dsp:cNvPr id="0" name=""/>
        <dsp:cNvSpPr/>
      </dsp:nvSpPr>
      <dsp:spPr>
        <a:xfrm>
          <a:off x="0" y="1058352"/>
          <a:ext cx="8972378" cy="34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4873" tIns="17780" rIns="99568" bIns="17780" numCol="1" spcCol="1270" anchor="t" anchorCtr="0">
          <a:noAutofit/>
        </a:bodyPr>
        <a:lstStyle/>
        <a:p>
          <a:pPr marL="57150" lvl="1" indent="-57150" algn="l" defTabSz="488950">
            <a:lnSpc>
              <a:spcPct val="90000"/>
            </a:lnSpc>
            <a:spcBef>
              <a:spcPct val="0"/>
            </a:spcBef>
            <a:spcAft>
              <a:spcPct val="20000"/>
            </a:spcAft>
            <a:buChar char="•"/>
          </a:pPr>
          <a:r>
            <a:rPr lang="en-IN" sz="1100" kern="1200"/>
            <a:t>Implement Logistic Regression (baseline model) </a:t>
          </a:r>
        </a:p>
        <a:p>
          <a:pPr marL="57150" lvl="1" indent="-57150" algn="l" defTabSz="488950">
            <a:lnSpc>
              <a:spcPct val="90000"/>
            </a:lnSpc>
            <a:spcBef>
              <a:spcPct val="0"/>
            </a:spcBef>
            <a:spcAft>
              <a:spcPct val="20000"/>
            </a:spcAft>
            <a:buChar char="•"/>
          </a:pPr>
          <a:r>
            <a:rPr lang="en-IN" sz="1100" kern="1200"/>
            <a:t>Apply Random Forest (ensemble model) </a:t>
          </a:r>
        </a:p>
      </dsp:txBody>
      <dsp:txXfrm>
        <a:off x="0" y="1058352"/>
        <a:ext cx="8972378" cy="340515"/>
      </dsp:txXfrm>
    </dsp:sp>
    <dsp:sp modelId="{115A13E2-0E43-4A42-B4A9-B5F6C781F3FF}">
      <dsp:nvSpPr>
        <dsp:cNvPr id="0" name=""/>
        <dsp:cNvSpPr/>
      </dsp:nvSpPr>
      <dsp:spPr>
        <a:xfrm>
          <a:off x="0" y="1398867"/>
          <a:ext cx="8972378" cy="31940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b="1" kern="1200"/>
            <a:t>Model Evaluation</a:t>
          </a:r>
          <a:r>
            <a:rPr lang="en-IN" sz="1400" kern="1200"/>
            <a:t> </a:t>
          </a:r>
        </a:p>
      </dsp:txBody>
      <dsp:txXfrm>
        <a:off x="15592" y="1414459"/>
        <a:ext cx="8941194" cy="288225"/>
      </dsp:txXfrm>
    </dsp:sp>
    <dsp:sp modelId="{9577B92D-D5DC-4954-A955-6810FB979F5C}">
      <dsp:nvSpPr>
        <dsp:cNvPr id="0" name=""/>
        <dsp:cNvSpPr/>
      </dsp:nvSpPr>
      <dsp:spPr>
        <a:xfrm>
          <a:off x="0" y="1718277"/>
          <a:ext cx="8972378" cy="34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4873" tIns="17780" rIns="99568" bIns="17780" numCol="1" spcCol="1270" anchor="t" anchorCtr="0">
          <a:noAutofit/>
        </a:bodyPr>
        <a:lstStyle/>
        <a:p>
          <a:pPr marL="57150" lvl="1" indent="-57150" algn="l" defTabSz="488950">
            <a:lnSpc>
              <a:spcPct val="90000"/>
            </a:lnSpc>
            <a:spcBef>
              <a:spcPct val="0"/>
            </a:spcBef>
            <a:spcAft>
              <a:spcPct val="20000"/>
            </a:spcAft>
            <a:buChar char="•"/>
          </a:pPr>
          <a:r>
            <a:rPr lang="en-IN" sz="1100" kern="1200"/>
            <a:t>Assess performance using confusion matrix and ROC-AUC </a:t>
          </a:r>
        </a:p>
        <a:p>
          <a:pPr marL="57150" lvl="1" indent="-57150" algn="l" defTabSz="488950">
            <a:lnSpc>
              <a:spcPct val="90000"/>
            </a:lnSpc>
            <a:spcBef>
              <a:spcPct val="0"/>
            </a:spcBef>
            <a:spcAft>
              <a:spcPct val="20000"/>
            </a:spcAft>
            <a:buChar char="•"/>
          </a:pPr>
          <a:r>
            <a:rPr lang="en-IN" sz="1100" kern="1200"/>
            <a:t>Compare model accuracy and reliability </a:t>
          </a:r>
        </a:p>
      </dsp:txBody>
      <dsp:txXfrm>
        <a:off x="0" y="1718277"/>
        <a:ext cx="8972378" cy="340515"/>
      </dsp:txXfrm>
    </dsp:sp>
    <dsp:sp modelId="{2574FAE9-9DBD-4AB4-BB38-1ECE04953E09}">
      <dsp:nvSpPr>
        <dsp:cNvPr id="0" name=""/>
        <dsp:cNvSpPr/>
      </dsp:nvSpPr>
      <dsp:spPr>
        <a:xfrm>
          <a:off x="0" y="2058792"/>
          <a:ext cx="8972378" cy="31940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b="1" kern="1200"/>
            <a:t>Analysis</a:t>
          </a:r>
          <a:r>
            <a:rPr lang="en-IN" sz="1400" kern="1200"/>
            <a:t> </a:t>
          </a:r>
        </a:p>
      </dsp:txBody>
      <dsp:txXfrm>
        <a:off x="15592" y="2074384"/>
        <a:ext cx="8941194" cy="288225"/>
      </dsp:txXfrm>
    </dsp:sp>
    <dsp:sp modelId="{93679BC1-8A75-4438-BC32-E6ECFF5F9B95}">
      <dsp:nvSpPr>
        <dsp:cNvPr id="0" name=""/>
        <dsp:cNvSpPr/>
      </dsp:nvSpPr>
      <dsp:spPr>
        <a:xfrm>
          <a:off x="0" y="2378202"/>
          <a:ext cx="8972378" cy="3405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4873" tIns="17780" rIns="99568" bIns="17780" numCol="1" spcCol="1270" anchor="t" anchorCtr="0">
          <a:noAutofit/>
        </a:bodyPr>
        <a:lstStyle/>
        <a:p>
          <a:pPr marL="57150" lvl="1" indent="-57150" algn="l" defTabSz="488950">
            <a:lnSpc>
              <a:spcPct val="90000"/>
            </a:lnSpc>
            <a:spcBef>
              <a:spcPct val="0"/>
            </a:spcBef>
            <a:spcAft>
              <a:spcPct val="20000"/>
            </a:spcAft>
            <a:buChar char="•"/>
          </a:pPr>
          <a:r>
            <a:rPr lang="en-IN" sz="1100" kern="1200"/>
            <a:t>Identify key clinical predictors </a:t>
          </a:r>
        </a:p>
        <a:p>
          <a:pPr marL="57150" lvl="1" indent="-57150" algn="l" defTabSz="488950">
            <a:lnSpc>
              <a:spcPct val="90000"/>
            </a:lnSpc>
            <a:spcBef>
              <a:spcPct val="0"/>
            </a:spcBef>
            <a:spcAft>
              <a:spcPct val="20000"/>
            </a:spcAft>
            <a:buChar char="•"/>
          </a:pPr>
          <a:r>
            <a:rPr lang="en-IN" sz="1100" kern="1200"/>
            <a:t>Evaluate applicability in healthcare settings </a:t>
          </a:r>
        </a:p>
      </dsp:txBody>
      <dsp:txXfrm>
        <a:off x="0" y="2378202"/>
        <a:ext cx="8972378" cy="3405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699638-B3AD-4F38-A042-A33288035844}">
      <dsp:nvSpPr>
        <dsp:cNvPr id="0" name=""/>
        <dsp:cNvSpPr/>
      </dsp:nvSpPr>
      <dsp:spPr>
        <a:xfrm>
          <a:off x="0" y="0"/>
          <a:ext cx="4023360" cy="4023360"/>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08C3D1-048F-438F-B51A-0D9D065701A2}">
      <dsp:nvSpPr>
        <dsp:cNvPr id="0" name=""/>
        <dsp:cNvSpPr/>
      </dsp:nvSpPr>
      <dsp:spPr>
        <a:xfrm>
          <a:off x="2011680" y="0"/>
          <a:ext cx="7708393" cy="402336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a:t>Machine Learning in Healthcare</a:t>
          </a:r>
          <a:r>
            <a:rPr lang="en-US" sz="2600" kern="1200"/>
            <a:t> </a:t>
          </a:r>
          <a:endParaRPr lang="en-IN" sz="2600" kern="1200"/>
        </a:p>
      </dsp:txBody>
      <dsp:txXfrm>
        <a:off x="2011680" y="0"/>
        <a:ext cx="3854196" cy="854964"/>
      </dsp:txXfrm>
    </dsp:sp>
    <dsp:sp modelId="{DB4895D9-40F2-48B2-BBDF-BA8E71C6C8CB}">
      <dsp:nvSpPr>
        <dsp:cNvPr id="0" name=""/>
        <dsp:cNvSpPr/>
      </dsp:nvSpPr>
      <dsp:spPr>
        <a:xfrm>
          <a:off x="528066" y="854964"/>
          <a:ext cx="2967228" cy="2967228"/>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ACC125-6332-4B6A-8ABA-194FCD404CE8}">
      <dsp:nvSpPr>
        <dsp:cNvPr id="0" name=""/>
        <dsp:cNvSpPr/>
      </dsp:nvSpPr>
      <dsp:spPr>
        <a:xfrm>
          <a:off x="2011680" y="854964"/>
          <a:ext cx="7708393" cy="2967228"/>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a:t>Model Performance Trends</a:t>
          </a:r>
          <a:r>
            <a:rPr lang="en-US" sz="2600" kern="1200"/>
            <a:t> </a:t>
          </a:r>
          <a:endParaRPr lang="en-IN" sz="2600" kern="1200"/>
        </a:p>
      </dsp:txBody>
      <dsp:txXfrm>
        <a:off x="2011680" y="854964"/>
        <a:ext cx="3854196" cy="854964"/>
      </dsp:txXfrm>
    </dsp:sp>
    <dsp:sp modelId="{58F9E152-81F9-4FFE-9694-E630A87229AD}">
      <dsp:nvSpPr>
        <dsp:cNvPr id="0" name=""/>
        <dsp:cNvSpPr/>
      </dsp:nvSpPr>
      <dsp:spPr>
        <a:xfrm>
          <a:off x="1056132" y="1709928"/>
          <a:ext cx="1911096" cy="1911096"/>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36242C-323C-4F28-854E-56BCFCA69D71}">
      <dsp:nvSpPr>
        <dsp:cNvPr id="0" name=""/>
        <dsp:cNvSpPr/>
      </dsp:nvSpPr>
      <dsp:spPr>
        <a:xfrm>
          <a:off x="2011680" y="1709928"/>
          <a:ext cx="7708393" cy="1911096"/>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a:t>Key Challenges Identified</a:t>
          </a:r>
          <a:r>
            <a:rPr lang="en-US" sz="2600" kern="1200"/>
            <a:t> </a:t>
          </a:r>
          <a:endParaRPr lang="en-IN" sz="2600" kern="1200"/>
        </a:p>
      </dsp:txBody>
      <dsp:txXfrm>
        <a:off x="2011680" y="1709928"/>
        <a:ext cx="3854196" cy="854964"/>
      </dsp:txXfrm>
    </dsp:sp>
    <dsp:sp modelId="{1CF5C97E-6337-45CB-ACD3-837160D96758}">
      <dsp:nvSpPr>
        <dsp:cNvPr id="0" name=""/>
        <dsp:cNvSpPr/>
      </dsp:nvSpPr>
      <dsp:spPr>
        <a:xfrm>
          <a:off x="1584198" y="2564892"/>
          <a:ext cx="854964" cy="854964"/>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793109-1564-4D7E-862E-F20D2E5429E4}">
      <dsp:nvSpPr>
        <dsp:cNvPr id="0" name=""/>
        <dsp:cNvSpPr/>
      </dsp:nvSpPr>
      <dsp:spPr>
        <a:xfrm>
          <a:off x="2011680" y="2564892"/>
          <a:ext cx="7708393" cy="854964"/>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b="1" kern="1200"/>
            <a:t>Research Gap</a:t>
          </a:r>
          <a:r>
            <a:rPr lang="en-US" sz="2600" kern="1200"/>
            <a:t> </a:t>
          </a:r>
          <a:endParaRPr lang="en-IN" sz="2600" kern="1200"/>
        </a:p>
      </dsp:txBody>
      <dsp:txXfrm>
        <a:off x="2011680" y="2564892"/>
        <a:ext cx="3854196" cy="854963"/>
      </dsp:txXfrm>
    </dsp:sp>
    <dsp:sp modelId="{78B85BED-F8FF-4D54-99C9-B2FF309B8F19}">
      <dsp:nvSpPr>
        <dsp:cNvPr id="0" name=""/>
        <dsp:cNvSpPr/>
      </dsp:nvSpPr>
      <dsp:spPr>
        <a:xfrm>
          <a:off x="5865876" y="0"/>
          <a:ext cx="3854196" cy="85496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US" sz="1200" kern="1200"/>
            <a:t>Widely used for prediction and decision support </a:t>
          </a:r>
          <a:endParaRPr lang="en-IN" sz="1200" kern="1200"/>
        </a:p>
        <a:p>
          <a:pPr marL="114300" lvl="1" indent="-114300" algn="l" defTabSz="533400">
            <a:lnSpc>
              <a:spcPct val="90000"/>
            </a:lnSpc>
            <a:spcBef>
              <a:spcPct val="0"/>
            </a:spcBef>
            <a:spcAft>
              <a:spcPct val="15000"/>
            </a:spcAft>
            <a:buChar char="•"/>
          </a:pPr>
          <a:r>
            <a:rPr lang="en-US" sz="1200" kern="1200"/>
            <a:t>Applied to EHR data for readmission prediction </a:t>
          </a:r>
          <a:endParaRPr lang="en-IN" sz="1200" kern="1200"/>
        </a:p>
      </dsp:txBody>
      <dsp:txXfrm>
        <a:off x="5865876" y="0"/>
        <a:ext cx="3854196" cy="854964"/>
      </dsp:txXfrm>
    </dsp:sp>
    <dsp:sp modelId="{B01D56C7-F0CB-4A27-A11A-7916E8C97557}">
      <dsp:nvSpPr>
        <dsp:cNvPr id="0" name=""/>
        <dsp:cNvSpPr/>
      </dsp:nvSpPr>
      <dsp:spPr>
        <a:xfrm>
          <a:off x="5865876" y="854964"/>
          <a:ext cx="3854196" cy="85496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US" sz="1200" kern="1200"/>
            <a:t>Ensemble models (Random Forest, Gradient Boosting) </a:t>
          </a:r>
          <a:endParaRPr lang="en-IN" sz="1200" kern="1200"/>
        </a:p>
        <a:p>
          <a:pPr marL="228600" lvl="2" indent="-114300" algn="l" defTabSz="533400">
            <a:lnSpc>
              <a:spcPct val="90000"/>
            </a:lnSpc>
            <a:spcBef>
              <a:spcPct val="0"/>
            </a:spcBef>
            <a:spcAft>
              <a:spcPct val="15000"/>
            </a:spcAft>
            <a:buChar char="•"/>
          </a:pPr>
          <a:r>
            <a:rPr lang="en-US" sz="1200" kern="1200"/>
            <a:t>Higher accuracy and better pattern recognition </a:t>
          </a:r>
          <a:endParaRPr lang="en-IN" sz="1200" kern="1200"/>
        </a:p>
        <a:p>
          <a:pPr marL="114300" lvl="1" indent="-114300" algn="l" defTabSz="533400">
            <a:lnSpc>
              <a:spcPct val="90000"/>
            </a:lnSpc>
            <a:spcBef>
              <a:spcPct val="0"/>
            </a:spcBef>
            <a:spcAft>
              <a:spcPct val="15000"/>
            </a:spcAft>
            <a:buChar char="•"/>
          </a:pPr>
          <a:r>
            <a:rPr lang="en-US" sz="1200" kern="1200"/>
            <a:t>Logistic Regression </a:t>
          </a:r>
          <a:endParaRPr lang="en-IN" sz="1200" kern="1200"/>
        </a:p>
        <a:p>
          <a:pPr marL="228600" lvl="2" indent="-114300" algn="l" defTabSz="533400">
            <a:lnSpc>
              <a:spcPct val="90000"/>
            </a:lnSpc>
            <a:spcBef>
              <a:spcPct val="0"/>
            </a:spcBef>
            <a:spcAft>
              <a:spcPct val="15000"/>
            </a:spcAft>
            <a:buChar char="•"/>
          </a:pPr>
          <a:r>
            <a:rPr lang="en-US" sz="1200" kern="1200"/>
            <a:t>Simple and interpretable but limited for complex data </a:t>
          </a:r>
          <a:endParaRPr lang="en-IN" sz="1200" kern="1200"/>
        </a:p>
      </dsp:txBody>
      <dsp:txXfrm>
        <a:off x="5865876" y="854964"/>
        <a:ext cx="3854196" cy="854964"/>
      </dsp:txXfrm>
    </dsp:sp>
    <dsp:sp modelId="{05573B9B-6FCE-4A59-A785-F71ADD74A18C}">
      <dsp:nvSpPr>
        <dsp:cNvPr id="0" name=""/>
        <dsp:cNvSpPr/>
      </dsp:nvSpPr>
      <dsp:spPr>
        <a:xfrm>
          <a:off x="5865876" y="1709928"/>
          <a:ext cx="3854196" cy="854964"/>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US" sz="1200" kern="1200"/>
            <a:t>Lack of model interpretability </a:t>
          </a:r>
          <a:endParaRPr lang="en-IN" sz="1200" kern="1200"/>
        </a:p>
        <a:p>
          <a:pPr marL="114300" lvl="1" indent="-114300" algn="l" defTabSz="533400">
            <a:lnSpc>
              <a:spcPct val="90000"/>
            </a:lnSpc>
            <a:spcBef>
              <a:spcPct val="0"/>
            </a:spcBef>
            <a:spcAft>
              <a:spcPct val="15000"/>
            </a:spcAft>
            <a:buChar char="•"/>
          </a:pPr>
          <a:r>
            <a:rPr lang="en-US" sz="1200" kern="1200"/>
            <a:t>High computational complexity </a:t>
          </a:r>
          <a:endParaRPr lang="en-IN" sz="1200" kern="1200"/>
        </a:p>
        <a:p>
          <a:pPr marL="114300" lvl="1" indent="-114300" algn="l" defTabSz="533400">
            <a:lnSpc>
              <a:spcPct val="90000"/>
            </a:lnSpc>
            <a:spcBef>
              <a:spcPct val="0"/>
            </a:spcBef>
            <a:spcAft>
              <a:spcPct val="15000"/>
            </a:spcAft>
            <a:buChar char="•"/>
          </a:pPr>
          <a:r>
            <a:rPr lang="en-US" sz="1200" kern="1200"/>
            <a:t>Limited generalisability across datasets </a:t>
          </a:r>
          <a:endParaRPr lang="en-IN" sz="1200" kern="1200"/>
        </a:p>
      </dsp:txBody>
      <dsp:txXfrm>
        <a:off x="5865876" y="1709928"/>
        <a:ext cx="3854196" cy="854964"/>
      </dsp:txXfrm>
    </dsp:sp>
    <dsp:sp modelId="{91CA79C0-4C2D-4535-A9E3-695D1E44B524}">
      <dsp:nvSpPr>
        <dsp:cNvPr id="0" name=""/>
        <dsp:cNvSpPr/>
      </dsp:nvSpPr>
      <dsp:spPr>
        <a:xfrm>
          <a:off x="5865876" y="2564892"/>
          <a:ext cx="3854196" cy="854963"/>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114300" lvl="1" indent="-114300" algn="l" defTabSz="533400">
            <a:lnSpc>
              <a:spcPct val="90000"/>
            </a:lnSpc>
            <a:spcBef>
              <a:spcPct val="0"/>
            </a:spcBef>
            <a:spcAft>
              <a:spcPct val="15000"/>
            </a:spcAft>
            <a:buChar char="•"/>
          </a:pPr>
          <a:r>
            <a:rPr lang="en-US" sz="1200" kern="1200"/>
            <a:t>Many studies focus on single models </a:t>
          </a:r>
          <a:endParaRPr lang="en-IN" sz="1200" kern="1200"/>
        </a:p>
        <a:p>
          <a:pPr marL="114300" lvl="1" indent="-114300" algn="l" defTabSz="533400">
            <a:lnSpc>
              <a:spcPct val="90000"/>
            </a:lnSpc>
            <a:spcBef>
              <a:spcPct val="0"/>
            </a:spcBef>
            <a:spcAft>
              <a:spcPct val="15000"/>
            </a:spcAft>
            <a:buChar char="•"/>
          </a:pPr>
          <a:r>
            <a:rPr lang="en-US" sz="1200" kern="1200"/>
            <a:t>Limited end-to-end ML pipeline implementation </a:t>
          </a:r>
          <a:endParaRPr lang="en-IN" sz="1200" kern="1200"/>
        </a:p>
      </dsp:txBody>
      <dsp:txXfrm>
        <a:off x="5865876" y="2564892"/>
        <a:ext cx="3854196" cy="85496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B72D48-D89E-4439-B652-C86A4101AD6D}">
      <dsp:nvSpPr>
        <dsp:cNvPr id="0" name=""/>
        <dsp:cNvSpPr/>
      </dsp:nvSpPr>
      <dsp:spPr>
        <a:xfrm>
          <a:off x="0" y="82800"/>
          <a:ext cx="6271407" cy="43348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Growing Use of Machine Learning</a:t>
          </a:r>
          <a:r>
            <a:rPr lang="en-US" sz="1900" kern="1200"/>
            <a:t> </a:t>
          </a:r>
          <a:endParaRPr lang="en-IN" sz="1900" kern="1200"/>
        </a:p>
      </dsp:txBody>
      <dsp:txXfrm>
        <a:off x="21161" y="103961"/>
        <a:ext cx="6229085" cy="391163"/>
      </dsp:txXfrm>
    </dsp:sp>
    <dsp:sp modelId="{AA392306-4ADB-4585-94A2-03613C5D5D81}">
      <dsp:nvSpPr>
        <dsp:cNvPr id="0" name=""/>
        <dsp:cNvSpPr/>
      </dsp:nvSpPr>
      <dsp:spPr>
        <a:xfrm>
          <a:off x="0" y="516285"/>
          <a:ext cx="6271407" cy="471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17"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kern="1200"/>
            <a:t>Widely applied in healthcare analytics </a:t>
          </a:r>
          <a:endParaRPr lang="en-IN" sz="1500" kern="1200"/>
        </a:p>
        <a:p>
          <a:pPr marL="114300" lvl="1" indent="-114300" algn="l" defTabSz="666750">
            <a:lnSpc>
              <a:spcPct val="90000"/>
            </a:lnSpc>
            <a:spcBef>
              <a:spcPct val="0"/>
            </a:spcBef>
            <a:spcAft>
              <a:spcPct val="20000"/>
            </a:spcAft>
            <a:buChar char="•"/>
          </a:pPr>
          <a:r>
            <a:rPr lang="en-US" sz="1500" kern="1200"/>
            <a:t>Used for diagnosis, prediction, and decision support </a:t>
          </a:r>
          <a:endParaRPr lang="en-IN" sz="1500" kern="1200"/>
        </a:p>
      </dsp:txBody>
      <dsp:txXfrm>
        <a:off x="0" y="516285"/>
        <a:ext cx="6271407" cy="471960"/>
      </dsp:txXfrm>
    </dsp:sp>
    <dsp:sp modelId="{6F8667D0-5FB1-475D-B7C1-7BADEF4463AA}">
      <dsp:nvSpPr>
        <dsp:cNvPr id="0" name=""/>
        <dsp:cNvSpPr/>
      </dsp:nvSpPr>
      <dsp:spPr>
        <a:xfrm>
          <a:off x="0" y="988245"/>
          <a:ext cx="6271407" cy="43348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Role of EHR Data</a:t>
          </a:r>
          <a:r>
            <a:rPr lang="en-US" sz="1900" kern="1200"/>
            <a:t> </a:t>
          </a:r>
          <a:endParaRPr lang="en-IN" sz="1900" kern="1200"/>
        </a:p>
      </dsp:txBody>
      <dsp:txXfrm>
        <a:off x="21161" y="1009406"/>
        <a:ext cx="6229085" cy="391163"/>
      </dsp:txXfrm>
    </dsp:sp>
    <dsp:sp modelId="{13614C39-D226-40AF-AE30-41607D345967}">
      <dsp:nvSpPr>
        <dsp:cNvPr id="0" name=""/>
        <dsp:cNvSpPr/>
      </dsp:nvSpPr>
      <dsp:spPr>
        <a:xfrm>
          <a:off x="0" y="1421730"/>
          <a:ext cx="6271407" cy="471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17"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kern="1200"/>
            <a:t>Contains detailed patient information </a:t>
          </a:r>
          <a:endParaRPr lang="en-IN" sz="1500" kern="1200"/>
        </a:p>
        <a:p>
          <a:pPr marL="114300" lvl="1" indent="-114300" algn="l" defTabSz="666750">
            <a:lnSpc>
              <a:spcPct val="90000"/>
            </a:lnSpc>
            <a:spcBef>
              <a:spcPct val="0"/>
            </a:spcBef>
            <a:spcAft>
              <a:spcPct val="20000"/>
            </a:spcAft>
            <a:buChar char="•"/>
          </a:pPr>
          <a:r>
            <a:rPr lang="en-US" sz="1500" kern="1200"/>
            <a:t>Enables identification of risk patterns </a:t>
          </a:r>
          <a:endParaRPr lang="en-IN" sz="1500" kern="1200"/>
        </a:p>
      </dsp:txBody>
      <dsp:txXfrm>
        <a:off x="0" y="1421730"/>
        <a:ext cx="6271407" cy="471960"/>
      </dsp:txXfrm>
    </dsp:sp>
    <dsp:sp modelId="{6F0313F7-495F-41ED-9E29-330F861C1B4C}">
      <dsp:nvSpPr>
        <dsp:cNvPr id="0" name=""/>
        <dsp:cNvSpPr/>
      </dsp:nvSpPr>
      <dsp:spPr>
        <a:xfrm>
          <a:off x="0" y="1893690"/>
          <a:ext cx="6271407" cy="43348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Applications</a:t>
          </a:r>
          <a:r>
            <a:rPr lang="en-US" sz="1900" kern="1200"/>
            <a:t> </a:t>
          </a:r>
          <a:endParaRPr lang="en-IN" sz="1900" kern="1200"/>
        </a:p>
      </dsp:txBody>
      <dsp:txXfrm>
        <a:off x="21161" y="1914851"/>
        <a:ext cx="6229085" cy="391163"/>
      </dsp:txXfrm>
    </dsp:sp>
    <dsp:sp modelId="{AE8EB6CC-9FEB-45C1-8861-9D76B398EDC3}">
      <dsp:nvSpPr>
        <dsp:cNvPr id="0" name=""/>
        <dsp:cNvSpPr/>
      </dsp:nvSpPr>
      <dsp:spPr>
        <a:xfrm>
          <a:off x="0" y="2327175"/>
          <a:ext cx="6271407" cy="707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17"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kern="1200"/>
            <a:t>Disease prediction (e.g., diabetes, heart failure) </a:t>
          </a:r>
          <a:endParaRPr lang="en-IN" sz="1500" kern="1200"/>
        </a:p>
        <a:p>
          <a:pPr marL="114300" lvl="1" indent="-114300" algn="l" defTabSz="666750">
            <a:lnSpc>
              <a:spcPct val="90000"/>
            </a:lnSpc>
            <a:spcBef>
              <a:spcPct val="0"/>
            </a:spcBef>
            <a:spcAft>
              <a:spcPct val="20000"/>
            </a:spcAft>
            <a:buChar char="•"/>
          </a:pPr>
          <a:r>
            <a:rPr lang="en-US" sz="1500" kern="1200"/>
            <a:t>Hospital readmission forecasting </a:t>
          </a:r>
          <a:endParaRPr lang="en-IN" sz="1500" kern="1200"/>
        </a:p>
        <a:p>
          <a:pPr marL="114300" lvl="1" indent="-114300" algn="l" defTabSz="666750">
            <a:lnSpc>
              <a:spcPct val="90000"/>
            </a:lnSpc>
            <a:spcBef>
              <a:spcPct val="0"/>
            </a:spcBef>
            <a:spcAft>
              <a:spcPct val="20000"/>
            </a:spcAft>
            <a:buChar char="•"/>
          </a:pPr>
          <a:r>
            <a:rPr lang="en-US" sz="1500" kern="1200"/>
            <a:t>Patient risk stratification </a:t>
          </a:r>
          <a:endParaRPr lang="en-IN" sz="1500" kern="1200"/>
        </a:p>
      </dsp:txBody>
      <dsp:txXfrm>
        <a:off x="0" y="2327175"/>
        <a:ext cx="6271407" cy="707940"/>
      </dsp:txXfrm>
    </dsp:sp>
    <dsp:sp modelId="{CB3DE273-6D59-491B-933B-A9D2CB9E849D}">
      <dsp:nvSpPr>
        <dsp:cNvPr id="0" name=""/>
        <dsp:cNvSpPr/>
      </dsp:nvSpPr>
      <dsp:spPr>
        <a:xfrm>
          <a:off x="0" y="3035115"/>
          <a:ext cx="6271407" cy="43348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Advantages</a:t>
          </a:r>
          <a:r>
            <a:rPr lang="en-US" sz="1900" kern="1200"/>
            <a:t> </a:t>
          </a:r>
          <a:endParaRPr lang="en-IN" sz="1900" kern="1200"/>
        </a:p>
      </dsp:txBody>
      <dsp:txXfrm>
        <a:off x="21161" y="3056276"/>
        <a:ext cx="6229085" cy="391163"/>
      </dsp:txXfrm>
    </dsp:sp>
    <dsp:sp modelId="{41C9F0BD-D974-430E-9545-3E1874AFFB21}">
      <dsp:nvSpPr>
        <dsp:cNvPr id="0" name=""/>
        <dsp:cNvSpPr/>
      </dsp:nvSpPr>
      <dsp:spPr>
        <a:xfrm>
          <a:off x="0" y="3468600"/>
          <a:ext cx="6271407" cy="471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9117"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US" sz="1500" kern="1200"/>
            <a:t>Handles large and complex datasets </a:t>
          </a:r>
          <a:endParaRPr lang="en-IN" sz="1500" kern="1200"/>
        </a:p>
        <a:p>
          <a:pPr marL="114300" lvl="1" indent="-114300" algn="l" defTabSz="666750">
            <a:lnSpc>
              <a:spcPct val="90000"/>
            </a:lnSpc>
            <a:spcBef>
              <a:spcPct val="0"/>
            </a:spcBef>
            <a:spcAft>
              <a:spcPct val="20000"/>
            </a:spcAft>
            <a:buChar char="•"/>
          </a:pPr>
          <a:r>
            <a:rPr lang="en-US" sz="1500" kern="1200"/>
            <a:t>Supports data-driven healthcare decisions </a:t>
          </a:r>
          <a:endParaRPr lang="en-IN" sz="1500" kern="1200"/>
        </a:p>
      </dsp:txBody>
      <dsp:txXfrm>
        <a:off x="0" y="3468600"/>
        <a:ext cx="6271407" cy="4719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A07C8C-1333-4122-9C5E-715F5376142E}">
      <dsp:nvSpPr>
        <dsp:cNvPr id="0" name=""/>
        <dsp:cNvSpPr/>
      </dsp:nvSpPr>
      <dsp:spPr>
        <a:xfrm>
          <a:off x="5422" y="0"/>
          <a:ext cx="1902888"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a:t>Data Challenges</a:t>
          </a:r>
          <a:r>
            <a:rPr lang="en-US" sz="2800" kern="1200"/>
            <a:t> </a:t>
          </a:r>
          <a:endParaRPr lang="en-IN" sz="2800" kern="1200"/>
        </a:p>
      </dsp:txBody>
      <dsp:txXfrm>
        <a:off x="5422" y="0"/>
        <a:ext cx="1902888" cy="1207008"/>
      </dsp:txXfrm>
    </dsp:sp>
    <dsp:sp modelId="{C647082C-55AE-4C30-B5E4-5CEF8D964D88}">
      <dsp:nvSpPr>
        <dsp:cNvPr id="0" name=""/>
        <dsp:cNvSpPr/>
      </dsp:nvSpPr>
      <dsp:spPr>
        <a:xfrm>
          <a:off x="195711" y="1208186"/>
          <a:ext cx="1522311"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a:t>High-dimensional and heterogeneous data </a:t>
          </a:r>
          <a:endParaRPr lang="en-IN" sz="1700" kern="1200"/>
        </a:p>
      </dsp:txBody>
      <dsp:txXfrm>
        <a:off x="231241" y="1243716"/>
        <a:ext cx="1451251" cy="1142038"/>
      </dsp:txXfrm>
    </dsp:sp>
    <dsp:sp modelId="{9AF429ED-110C-4C21-9317-FCA50C9A524F}">
      <dsp:nvSpPr>
        <dsp:cNvPr id="0" name=""/>
        <dsp:cNvSpPr/>
      </dsp:nvSpPr>
      <dsp:spPr>
        <a:xfrm>
          <a:off x="195711" y="2607915"/>
          <a:ext cx="1522311"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a:t>Missing values and inconsistencies </a:t>
          </a:r>
          <a:endParaRPr lang="en-IN" sz="1700" kern="1200"/>
        </a:p>
      </dsp:txBody>
      <dsp:txXfrm>
        <a:off x="231241" y="2643445"/>
        <a:ext cx="1451251" cy="1142038"/>
      </dsp:txXfrm>
    </dsp:sp>
    <dsp:sp modelId="{56A238CC-C42B-4463-B3D7-427FF60FE47F}">
      <dsp:nvSpPr>
        <dsp:cNvPr id="0" name=""/>
        <dsp:cNvSpPr/>
      </dsp:nvSpPr>
      <dsp:spPr>
        <a:xfrm>
          <a:off x="2051028" y="0"/>
          <a:ext cx="1902888"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a:t>Class Imbalance</a:t>
          </a:r>
          <a:r>
            <a:rPr lang="en-US" sz="2800" kern="1200"/>
            <a:t> </a:t>
          </a:r>
          <a:endParaRPr lang="en-IN" sz="2800" kern="1200"/>
        </a:p>
      </dsp:txBody>
      <dsp:txXfrm>
        <a:off x="2051028" y="0"/>
        <a:ext cx="1902888" cy="1207008"/>
      </dsp:txXfrm>
    </dsp:sp>
    <dsp:sp modelId="{D6F69162-8060-4866-B8F3-A677C8A84E85}">
      <dsp:nvSpPr>
        <dsp:cNvPr id="0" name=""/>
        <dsp:cNvSpPr/>
      </dsp:nvSpPr>
      <dsp:spPr>
        <a:xfrm>
          <a:off x="2241317" y="1208186"/>
          <a:ext cx="1522311"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a:t>Fewer readmission cases than non-readmission </a:t>
          </a:r>
          <a:endParaRPr lang="en-IN" sz="1700" kern="1200"/>
        </a:p>
      </dsp:txBody>
      <dsp:txXfrm>
        <a:off x="2276847" y="1243716"/>
        <a:ext cx="1451251" cy="1142038"/>
      </dsp:txXfrm>
    </dsp:sp>
    <dsp:sp modelId="{9FF0808D-00D8-454C-99AD-82C813AE1320}">
      <dsp:nvSpPr>
        <dsp:cNvPr id="0" name=""/>
        <dsp:cNvSpPr/>
      </dsp:nvSpPr>
      <dsp:spPr>
        <a:xfrm>
          <a:off x="2241317" y="2607915"/>
          <a:ext cx="1522311"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a:t>Leads to biased model predictions </a:t>
          </a:r>
          <a:endParaRPr lang="en-IN" sz="1700" kern="1200"/>
        </a:p>
      </dsp:txBody>
      <dsp:txXfrm>
        <a:off x="2276847" y="2643445"/>
        <a:ext cx="1451251" cy="1142038"/>
      </dsp:txXfrm>
    </dsp:sp>
    <dsp:sp modelId="{E4DA3064-3F48-4F83-8DEC-E1E931257458}">
      <dsp:nvSpPr>
        <dsp:cNvPr id="0" name=""/>
        <dsp:cNvSpPr/>
      </dsp:nvSpPr>
      <dsp:spPr>
        <a:xfrm>
          <a:off x="4096633" y="0"/>
          <a:ext cx="1902888"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a:t>Model Limitations</a:t>
          </a:r>
          <a:r>
            <a:rPr lang="en-US" sz="2800" kern="1200"/>
            <a:t> </a:t>
          </a:r>
          <a:endParaRPr lang="en-IN" sz="2800" kern="1200"/>
        </a:p>
      </dsp:txBody>
      <dsp:txXfrm>
        <a:off x="4096633" y="0"/>
        <a:ext cx="1902888" cy="1207008"/>
      </dsp:txXfrm>
    </dsp:sp>
    <dsp:sp modelId="{199BACB5-08C2-428F-8B1F-4656BE98281D}">
      <dsp:nvSpPr>
        <dsp:cNvPr id="0" name=""/>
        <dsp:cNvSpPr/>
      </dsp:nvSpPr>
      <dsp:spPr>
        <a:xfrm>
          <a:off x="4286922" y="1208186"/>
          <a:ext cx="1522311"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a:t>Complex models lack interpretability </a:t>
          </a:r>
          <a:endParaRPr lang="en-IN" sz="1700" kern="1200"/>
        </a:p>
      </dsp:txBody>
      <dsp:txXfrm>
        <a:off x="4322452" y="1243716"/>
        <a:ext cx="1451251" cy="1142038"/>
      </dsp:txXfrm>
    </dsp:sp>
    <dsp:sp modelId="{447D72AE-1D75-4258-A232-2B82054AA0EA}">
      <dsp:nvSpPr>
        <dsp:cNvPr id="0" name=""/>
        <dsp:cNvSpPr/>
      </dsp:nvSpPr>
      <dsp:spPr>
        <a:xfrm>
          <a:off x="4286922" y="2607915"/>
          <a:ext cx="1522311"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a:t>Difficult for clinical decision-making </a:t>
          </a:r>
          <a:endParaRPr lang="en-IN" sz="1700" kern="1200"/>
        </a:p>
      </dsp:txBody>
      <dsp:txXfrm>
        <a:off x="4322452" y="2643445"/>
        <a:ext cx="1451251" cy="1142038"/>
      </dsp:txXfrm>
    </dsp:sp>
    <dsp:sp modelId="{F4160CAD-4999-4912-B261-73935A7CE5A8}">
      <dsp:nvSpPr>
        <dsp:cNvPr id="0" name=""/>
        <dsp:cNvSpPr/>
      </dsp:nvSpPr>
      <dsp:spPr>
        <a:xfrm>
          <a:off x="6142239" y="0"/>
          <a:ext cx="1902888"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a:t>Technical Issues</a:t>
          </a:r>
          <a:r>
            <a:rPr lang="en-US" sz="2800" kern="1200"/>
            <a:t> </a:t>
          </a:r>
          <a:endParaRPr lang="en-IN" sz="2800" kern="1200"/>
        </a:p>
      </dsp:txBody>
      <dsp:txXfrm>
        <a:off x="6142239" y="0"/>
        <a:ext cx="1902888" cy="1207008"/>
      </dsp:txXfrm>
    </dsp:sp>
    <dsp:sp modelId="{9DB801DE-3868-4388-BC68-55D355E7B068}">
      <dsp:nvSpPr>
        <dsp:cNvPr id="0" name=""/>
        <dsp:cNvSpPr/>
      </dsp:nvSpPr>
      <dsp:spPr>
        <a:xfrm>
          <a:off x="6332527" y="1208186"/>
          <a:ext cx="1522311"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a:t>High computational cost </a:t>
          </a:r>
          <a:endParaRPr lang="en-IN" sz="1700" kern="1200"/>
        </a:p>
      </dsp:txBody>
      <dsp:txXfrm>
        <a:off x="6368057" y="1243716"/>
        <a:ext cx="1451251" cy="1142038"/>
      </dsp:txXfrm>
    </dsp:sp>
    <dsp:sp modelId="{B41AAB84-BA0A-45F8-8BD7-EBDF5CD374D2}">
      <dsp:nvSpPr>
        <dsp:cNvPr id="0" name=""/>
        <dsp:cNvSpPr/>
      </dsp:nvSpPr>
      <dsp:spPr>
        <a:xfrm>
          <a:off x="6332527" y="2607915"/>
          <a:ext cx="1522311"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a:t>Need for parameter tuning </a:t>
          </a:r>
          <a:endParaRPr lang="en-IN" sz="1700" kern="1200"/>
        </a:p>
      </dsp:txBody>
      <dsp:txXfrm>
        <a:off x="6368057" y="2643445"/>
        <a:ext cx="1451251" cy="1142038"/>
      </dsp:txXfrm>
    </dsp:sp>
    <dsp:sp modelId="{131B8576-5845-45D3-9726-4EBD37537A91}">
      <dsp:nvSpPr>
        <dsp:cNvPr id="0" name=""/>
        <dsp:cNvSpPr/>
      </dsp:nvSpPr>
      <dsp:spPr>
        <a:xfrm>
          <a:off x="8187844" y="0"/>
          <a:ext cx="1902888"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a:t>Ethical Concerns</a:t>
          </a:r>
          <a:r>
            <a:rPr lang="en-US" sz="2800" kern="1200"/>
            <a:t> </a:t>
          </a:r>
          <a:endParaRPr lang="en-IN" sz="2800" kern="1200"/>
        </a:p>
      </dsp:txBody>
      <dsp:txXfrm>
        <a:off x="8187844" y="0"/>
        <a:ext cx="1902888" cy="1207008"/>
      </dsp:txXfrm>
    </dsp:sp>
    <dsp:sp modelId="{68D28412-A6AF-4BE3-A302-B0461292C7FF}">
      <dsp:nvSpPr>
        <dsp:cNvPr id="0" name=""/>
        <dsp:cNvSpPr/>
      </dsp:nvSpPr>
      <dsp:spPr>
        <a:xfrm>
          <a:off x="8378133" y="1208186"/>
          <a:ext cx="1522311"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a:t>Data privacy and security </a:t>
          </a:r>
          <a:endParaRPr lang="en-IN" sz="1700" kern="1200"/>
        </a:p>
      </dsp:txBody>
      <dsp:txXfrm>
        <a:off x="8413663" y="1243716"/>
        <a:ext cx="1451251" cy="1142038"/>
      </dsp:txXfrm>
    </dsp:sp>
    <dsp:sp modelId="{126C92E5-18B8-4D1A-8B8C-6BAB04982380}">
      <dsp:nvSpPr>
        <dsp:cNvPr id="0" name=""/>
        <dsp:cNvSpPr/>
      </dsp:nvSpPr>
      <dsp:spPr>
        <a:xfrm>
          <a:off x="8378133" y="2607915"/>
          <a:ext cx="1522311"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3180" tIns="32385" rIns="43180" bIns="32385" numCol="1" spcCol="1270" anchor="ctr" anchorCtr="0">
          <a:noAutofit/>
        </a:bodyPr>
        <a:lstStyle/>
        <a:p>
          <a:pPr marL="0" lvl="0" indent="0" algn="ctr" defTabSz="755650">
            <a:lnSpc>
              <a:spcPct val="90000"/>
            </a:lnSpc>
            <a:spcBef>
              <a:spcPct val="0"/>
            </a:spcBef>
            <a:spcAft>
              <a:spcPct val="35000"/>
            </a:spcAft>
            <a:buNone/>
          </a:pPr>
          <a:r>
            <a:rPr lang="en-US" sz="1700" kern="1200"/>
            <a:t>Risk of bias in predictions </a:t>
          </a:r>
          <a:endParaRPr lang="en-IN" sz="1700" kern="1200"/>
        </a:p>
      </dsp:txBody>
      <dsp:txXfrm>
        <a:off x="8413663" y="2643445"/>
        <a:ext cx="1451251" cy="114203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D022DC-910E-423A-B128-0063E6108F0F}">
      <dsp:nvSpPr>
        <dsp:cNvPr id="0" name=""/>
        <dsp:cNvSpPr/>
      </dsp:nvSpPr>
      <dsp:spPr>
        <a:xfrm>
          <a:off x="5220"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a:t>Importance of Disease-Specific Models</a:t>
          </a:r>
          <a:r>
            <a:rPr lang="en-US" sz="2100" kern="1200"/>
            <a:t> </a:t>
          </a:r>
          <a:endParaRPr lang="en-IN" sz="2100" kern="1200"/>
        </a:p>
      </dsp:txBody>
      <dsp:txXfrm>
        <a:off x="5220" y="0"/>
        <a:ext cx="1832005" cy="1207008"/>
      </dsp:txXfrm>
    </dsp:sp>
    <dsp:sp modelId="{252D43E4-D819-4944-81E6-07EEE30FBA94}">
      <dsp:nvSpPr>
        <dsp:cNvPr id="0" name=""/>
        <dsp:cNvSpPr/>
      </dsp:nvSpPr>
      <dsp:spPr>
        <a:xfrm>
          <a:off x="188421"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Focus on conditions like diabetes </a:t>
          </a:r>
          <a:endParaRPr lang="en-IN" sz="1900" kern="1200"/>
        </a:p>
      </dsp:txBody>
      <dsp:txXfrm>
        <a:off x="223951" y="1243716"/>
        <a:ext cx="1394544" cy="1142038"/>
      </dsp:txXfrm>
    </dsp:sp>
    <dsp:sp modelId="{B700195C-CA82-4197-B653-76B0530EAEAB}">
      <dsp:nvSpPr>
        <dsp:cNvPr id="0" name=""/>
        <dsp:cNvSpPr/>
      </dsp:nvSpPr>
      <dsp:spPr>
        <a:xfrm>
          <a:off x="188421"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Improves prediction accuracy </a:t>
          </a:r>
          <a:endParaRPr lang="en-IN" sz="1900" kern="1200"/>
        </a:p>
      </dsp:txBody>
      <dsp:txXfrm>
        <a:off x="223951" y="2643445"/>
        <a:ext cx="1394544" cy="1142038"/>
      </dsp:txXfrm>
    </dsp:sp>
    <dsp:sp modelId="{CDE3D2E6-D6F5-4B9B-B727-DA0DBCBDB425}">
      <dsp:nvSpPr>
        <dsp:cNvPr id="0" name=""/>
        <dsp:cNvSpPr/>
      </dsp:nvSpPr>
      <dsp:spPr>
        <a:xfrm>
          <a:off x="1974627"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a:t>Diabetes and Readmission</a:t>
          </a:r>
          <a:r>
            <a:rPr lang="en-US" sz="2100" kern="1200"/>
            <a:t> </a:t>
          </a:r>
          <a:endParaRPr lang="en-IN" sz="2100" kern="1200"/>
        </a:p>
      </dsp:txBody>
      <dsp:txXfrm>
        <a:off x="1974627" y="0"/>
        <a:ext cx="1832005" cy="1207008"/>
      </dsp:txXfrm>
    </dsp:sp>
    <dsp:sp modelId="{CD7232BA-0943-41FF-B108-76D2D2D23438}">
      <dsp:nvSpPr>
        <dsp:cNvPr id="0" name=""/>
        <dsp:cNvSpPr/>
      </dsp:nvSpPr>
      <dsp:spPr>
        <a:xfrm>
          <a:off x="2157827"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High risk due to complications </a:t>
          </a:r>
          <a:endParaRPr lang="en-IN" sz="1900" kern="1200"/>
        </a:p>
      </dsp:txBody>
      <dsp:txXfrm>
        <a:off x="2193357" y="1243716"/>
        <a:ext cx="1394544" cy="1142038"/>
      </dsp:txXfrm>
    </dsp:sp>
    <dsp:sp modelId="{28AE6BC3-8796-4943-86E8-D0976353FB89}">
      <dsp:nvSpPr>
        <dsp:cNvPr id="0" name=""/>
        <dsp:cNvSpPr/>
      </dsp:nvSpPr>
      <dsp:spPr>
        <a:xfrm>
          <a:off x="2157827"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Frequent hospital visits and comorbidities </a:t>
          </a:r>
          <a:endParaRPr lang="en-IN" sz="1900" kern="1200"/>
        </a:p>
      </dsp:txBody>
      <dsp:txXfrm>
        <a:off x="2193357" y="2643445"/>
        <a:ext cx="1394544" cy="1142038"/>
      </dsp:txXfrm>
    </dsp:sp>
    <dsp:sp modelId="{B81D9CA9-036F-4C91-A12F-3BCE41EEA415}">
      <dsp:nvSpPr>
        <dsp:cNvPr id="0" name=""/>
        <dsp:cNvSpPr/>
      </dsp:nvSpPr>
      <dsp:spPr>
        <a:xfrm>
          <a:off x="3944033"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a:t>Key Predictors</a:t>
          </a:r>
          <a:r>
            <a:rPr lang="en-US" sz="2100" kern="1200"/>
            <a:t> </a:t>
          </a:r>
          <a:endParaRPr lang="en-IN" sz="2100" kern="1200"/>
        </a:p>
      </dsp:txBody>
      <dsp:txXfrm>
        <a:off x="3944033" y="0"/>
        <a:ext cx="1832005" cy="1207008"/>
      </dsp:txXfrm>
    </dsp:sp>
    <dsp:sp modelId="{E1F7DED0-526C-49FE-9016-09F4EC98C481}">
      <dsp:nvSpPr>
        <dsp:cNvPr id="0" name=""/>
        <dsp:cNvSpPr/>
      </dsp:nvSpPr>
      <dsp:spPr>
        <a:xfrm>
          <a:off x="4127234" y="1207351"/>
          <a:ext cx="1465604" cy="79042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Blood glucose levels </a:t>
          </a:r>
          <a:endParaRPr lang="en-IN" sz="1900" kern="1200"/>
        </a:p>
      </dsp:txBody>
      <dsp:txXfrm>
        <a:off x="4150385" y="1230502"/>
        <a:ext cx="1419302" cy="744127"/>
      </dsp:txXfrm>
    </dsp:sp>
    <dsp:sp modelId="{0E9BC5B6-B3BD-43B6-A9E2-BC6A22EB53D9}">
      <dsp:nvSpPr>
        <dsp:cNvPr id="0" name=""/>
        <dsp:cNvSpPr/>
      </dsp:nvSpPr>
      <dsp:spPr>
        <a:xfrm>
          <a:off x="4127234" y="2119385"/>
          <a:ext cx="1465604" cy="79042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Medication usage </a:t>
          </a:r>
          <a:endParaRPr lang="en-IN" sz="1900" kern="1200"/>
        </a:p>
      </dsp:txBody>
      <dsp:txXfrm>
        <a:off x="4150385" y="2142536"/>
        <a:ext cx="1419302" cy="744127"/>
      </dsp:txXfrm>
    </dsp:sp>
    <dsp:sp modelId="{7A9A6265-163D-49C9-B281-C90CA705F806}">
      <dsp:nvSpPr>
        <dsp:cNvPr id="0" name=""/>
        <dsp:cNvSpPr/>
      </dsp:nvSpPr>
      <dsp:spPr>
        <a:xfrm>
          <a:off x="4127234" y="3031419"/>
          <a:ext cx="1465604" cy="79042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Previous admissions </a:t>
          </a:r>
          <a:endParaRPr lang="en-IN" sz="1900" kern="1200"/>
        </a:p>
      </dsp:txBody>
      <dsp:txXfrm>
        <a:off x="4150385" y="3054570"/>
        <a:ext cx="1419302" cy="744127"/>
      </dsp:txXfrm>
    </dsp:sp>
    <dsp:sp modelId="{C72F4871-4794-444B-ADE6-74952552CF3E}">
      <dsp:nvSpPr>
        <dsp:cNvPr id="0" name=""/>
        <dsp:cNvSpPr/>
      </dsp:nvSpPr>
      <dsp:spPr>
        <a:xfrm>
          <a:off x="5913439"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a:t>Model Insights</a:t>
          </a:r>
          <a:r>
            <a:rPr lang="en-US" sz="2100" kern="1200"/>
            <a:t> </a:t>
          </a:r>
          <a:endParaRPr lang="en-IN" sz="2100" kern="1200"/>
        </a:p>
      </dsp:txBody>
      <dsp:txXfrm>
        <a:off x="5913439" y="0"/>
        <a:ext cx="1832005" cy="1207008"/>
      </dsp:txXfrm>
    </dsp:sp>
    <dsp:sp modelId="{55FEAE44-EF4C-4DB0-AFD2-EBE5632636F1}">
      <dsp:nvSpPr>
        <dsp:cNvPr id="0" name=""/>
        <dsp:cNvSpPr/>
      </dsp:nvSpPr>
      <dsp:spPr>
        <a:xfrm>
          <a:off x="6096640"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Ensemble models perform better </a:t>
          </a:r>
          <a:endParaRPr lang="en-IN" sz="1900" kern="1200"/>
        </a:p>
      </dsp:txBody>
      <dsp:txXfrm>
        <a:off x="6132170" y="1243716"/>
        <a:ext cx="1394544" cy="1142038"/>
      </dsp:txXfrm>
    </dsp:sp>
    <dsp:sp modelId="{919E15ED-4B23-4FDA-8B26-F7F56BA56BEB}">
      <dsp:nvSpPr>
        <dsp:cNvPr id="0" name=""/>
        <dsp:cNvSpPr/>
      </dsp:nvSpPr>
      <dsp:spPr>
        <a:xfrm>
          <a:off x="6096640"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Provide more accurate risk prediction </a:t>
          </a:r>
          <a:endParaRPr lang="en-IN" sz="1900" kern="1200"/>
        </a:p>
      </dsp:txBody>
      <dsp:txXfrm>
        <a:off x="6132170" y="2643445"/>
        <a:ext cx="1394544" cy="1142038"/>
      </dsp:txXfrm>
    </dsp:sp>
    <dsp:sp modelId="{9445FFD9-BE97-4323-B807-25E35E8FDFDF}">
      <dsp:nvSpPr>
        <dsp:cNvPr id="0" name=""/>
        <dsp:cNvSpPr/>
      </dsp:nvSpPr>
      <dsp:spPr>
        <a:xfrm>
          <a:off x="7882846"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kern="1200"/>
            <a:t>Relevance to Study</a:t>
          </a:r>
          <a:r>
            <a:rPr lang="en-US" sz="2100" kern="1200"/>
            <a:t> </a:t>
          </a:r>
          <a:endParaRPr lang="en-IN" sz="2100" kern="1200"/>
        </a:p>
      </dsp:txBody>
      <dsp:txXfrm>
        <a:off x="7882846" y="0"/>
        <a:ext cx="1832005" cy="1207008"/>
      </dsp:txXfrm>
    </dsp:sp>
    <dsp:sp modelId="{FF872604-ADF8-4043-8A5B-1F7BEE03EE2E}">
      <dsp:nvSpPr>
        <dsp:cNvPr id="0" name=""/>
        <dsp:cNvSpPr/>
      </dsp:nvSpPr>
      <dsp:spPr>
        <a:xfrm>
          <a:off x="8066046"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Supports use of clinical variables </a:t>
          </a:r>
          <a:endParaRPr lang="en-IN" sz="1900" kern="1200"/>
        </a:p>
      </dsp:txBody>
      <dsp:txXfrm>
        <a:off x="8101576" y="1243716"/>
        <a:ext cx="1394544" cy="1142038"/>
      </dsp:txXfrm>
    </dsp:sp>
    <dsp:sp modelId="{49BE178F-1946-46F6-A547-6D237824132B}">
      <dsp:nvSpPr>
        <dsp:cNvPr id="0" name=""/>
        <dsp:cNvSpPr/>
      </dsp:nvSpPr>
      <dsp:spPr>
        <a:xfrm>
          <a:off x="8066046"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a:t>Enhances model applicability</a:t>
          </a:r>
          <a:endParaRPr lang="en-IN" sz="1900" kern="1200"/>
        </a:p>
      </dsp:txBody>
      <dsp:txXfrm>
        <a:off x="8101576" y="2643445"/>
        <a:ext cx="1394544" cy="114203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789586-B1D3-44AA-A02B-DEF0F7F63656}">
      <dsp:nvSpPr>
        <dsp:cNvPr id="0" name=""/>
        <dsp:cNvSpPr/>
      </dsp:nvSpPr>
      <dsp:spPr>
        <a:xfrm>
          <a:off x="837691" y="507"/>
          <a:ext cx="1340781" cy="67039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b="1" kern="1200"/>
            <a:t>Importance of Evaluation</a:t>
          </a:r>
          <a:r>
            <a:rPr lang="en-US" sz="1700" kern="1200"/>
            <a:t> </a:t>
          </a:r>
          <a:endParaRPr lang="en-IN" sz="1700" kern="1200"/>
        </a:p>
      </dsp:txBody>
      <dsp:txXfrm>
        <a:off x="857326" y="20142"/>
        <a:ext cx="1301511" cy="631120"/>
      </dsp:txXfrm>
    </dsp:sp>
    <dsp:sp modelId="{78099456-DCB7-48A2-9FBC-0558773DAD3C}">
      <dsp:nvSpPr>
        <dsp:cNvPr id="0" name=""/>
        <dsp:cNvSpPr/>
      </dsp:nvSpPr>
      <dsp:spPr>
        <a:xfrm>
          <a:off x="971769" y="670898"/>
          <a:ext cx="134078" cy="502793"/>
        </a:xfrm>
        <a:custGeom>
          <a:avLst/>
          <a:gdLst/>
          <a:ahLst/>
          <a:cxnLst/>
          <a:rect l="0" t="0" r="0" b="0"/>
          <a:pathLst>
            <a:path>
              <a:moveTo>
                <a:pt x="0" y="0"/>
              </a:moveTo>
              <a:lnTo>
                <a:pt x="0" y="502793"/>
              </a:lnTo>
              <a:lnTo>
                <a:pt x="134078" y="50279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7834A3A-CC15-4A88-8105-39FF08FF35D2}">
      <dsp:nvSpPr>
        <dsp:cNvPr id="0" name=""/>
        <dsp:cNvSpPr/>
      </dsp:nvSpPr>
      <dsp:spPr>
        <a:xfrm>
          <a:off x="1105848" y="838496"/>
          <a:ext cx="1072625" cy="6703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Ensures model reliability and clinical applicability </a:t>
          </a:r>
          <a:endParaRPr lang="en-IN" sz="1100" kern="1200"/>
        </a:p>
      </dsp:txBody>
      <dsp:txXfrm>
        <a:off x="1125483" y="858131"/>
        <a:ext cx="1033355" cy="631120"/>
      </dsp:txXfrm>
    </dsp:sp>
    <dsp:sp modelId="{3553DE67-BE75-493F-90B0-A6F6DCEE38B8}">
      <dsp:nvSpPr>
        <dsp:cNvPr id="0" name=""/>
        <dsp:cNvSpPr/>
      </dsp:nvSpPr>
      <dsp:spPr>
        <a:xfrm>
          <a:off x="971769" y="670898"/>
          <a:ext cx="134078" cy="1340781"/>
        </a:xfrm>
        <a:custGeom>
          <a:avLst/>
          <a:gdLst/>
          <a:ahLst/>
          <a:cxnLst/>
          <a:rect l="0" t="0" r="0" b="0"/>
          <a:pathLst>
            <a:path>
              <a:moveTo>
                <a:pt x="0" y="0"/>
              </a:moveTo>
              <a:lnTo>
                <a:pt x="0" y="1340781"/>
              </a:lnTo>
              <a:lnTo>
                <a:pt x="134078" y="134078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F6C4886-210D-4220-AF2F-30ABD21127A2}">
      <dsp:nvSpPr>
        <dsp:cNvPr id="0" name=""/>
        <dsp:cNvSpPr/>
      </dsp:nvSpPr>
      <dsp:spPr>
        <a:xfrm>
          <a:off x="1105848" y="1676484"/>
          <a:ext cx="1072625" cy="6703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Critical for healthcare decision-making </a:t>
          </a:r>
          <a:endParaRPr lang="en-IN" sz="1100" kern="1200"/>
        </a:p>
      </dsp:txBody>
      <dsp:txXfrm>
        <a:off x="1125483" y="1696119"/>
        <a:ext cx="1033355" cy="631120"/>
      </dsp:txXfrm>
    </dsp:sp>
    <dsp:sp modelId="{8E1AC34B-0AF1-4A81-8280-E896E5296CED}">
      <dsp:nvSpPr>
        <dsp:cNvPr id="0" name=""/>
        <dsp:cNvSpPr/>
      </dsp:nvSpPr>
      <dsp:spPr>
        <a:xfrm>
          <a:off x="2513668" y="507"/>
          <a:ext cx="1340781" cy="67039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b="1" kern="1200"/>
            <a:t>Common Metrics</a:t>
          </a:r>
          <a:r>
            <a:rPr lang="en-US" sz="1700" kern="1200"/>
            <a:t> </a:t>
          </a:r>
          <a:endParaRPr lang="en-IN" sz="1700" kern="1200"/>
        </a:p>
      </dsp:txBody>
      <dsp:txXfrm>
        <a:off x="2533303" y="20142"/>
        <a:ext cx="1301511" cy="631120"/>
      </dsp:txXfrm>
    </dsp:sp>
    <dsp:sp modelId="{E0B7EFBC-C493-4766-B700-CD9204E11E09}">
      <dsp:nvSpPr>
        <dsp:cNvPr id="0" name=""/>
        <dsp:cNvSpPr/>
      </dsp:nvSpPr>
      <dsp:spPr>
        <a:xfrm>
          <a:off x="2647746" y="670898"/>
          <a:ext cx="134078" cy="502793"/>
        </a:xfrm>
        <a:custGeom>
          <a:avLst/>
          <a:gdLst/>
          <a:ahLst/>
          <a:cxnLst/>
          <a:rect l="0" t="0" r="0" b="0"/>
          <a:pathLst>
            <a:path>
              <a:moveTo>
                <a:pt x="0" y="0"/>
              </a:moveTo>
              <a:lnTo>
                <a:pt x="0" y="502793"/>
              </a:lnTo>
              <a:lnTo>
                <a:pt x="134078" y="50279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D77E7F6-2978-4E35-B80D-E4E5C78D5678}">
      <dsp:nvSpPr>
        <dsp:cNvPr id="0" name=""/>
        <dsp:cNvSpPr/>
      </dsp:nvSpPr>
      <dsp:spPr>
        <a:xfrm>
          <a:off x="2781825" y="838496"/>
          <a:ext cx="1072625" cy="6703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Accuracy: overall correctness </a:t>
          </a:r>
          <a:endParaRPr lang="en-IN" sz="1100" kern="1200"/>
        </a:p>
      </dsp:txBody>
      <dsp:txXfrm>
        <a:off x="2801460" y="858131"/>
        <a:ext cx="1033355" cy="631120"/>
      </dsp:txXfrm>
    </dsp:sp>
    <dsp:sp modelId="{9F728F05-250F-4E9E-BBD8-F55418D06BE3}">
      <dsp:nvSpPr>
        <dsp:cNvPr id="0" name=""/>
        <dsp:cNvSpPr/>
      </dsp:nvSpPr>
      <dsp:spPr>
        <a:xfrm>
          <a:off x="2647746" y="670898"/>
          <a:ext cx="134078" cy="1340781"/>
        </a:xfrm>
        <a:custGeom>
          <a:avLst/>
          <a:gdLst/>
          <a:ahLst/>
          <a:cxnLst/>
          <a:rect l="0" t="0" r="0" b="0"/>
          <a:pathLst>
            <a:path>
              <a:moveTo>
                <a:pt x="0" y="0"/>
              </a:moveTo>
              <a:lnTo>
                <a:pt x="0" y="1340781"/>
              </a:lnTo>
              <a:lnTo>
                <a:pt x="134078" y="134078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DEB6333-1860-478F-A874-138D2C25A769}">
      <dsp:nvSpPr>
        <dsp:cNvPr id="0" name=""/>
        <dsp:cNvSpPr/>
      </dsp:nvSpPr>
      <dsp:spPr>
        <a:xfrm>
          <a:off x="2781825" y="1676484"/>
          <a:ext cx="1072625" cy="6703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Precision: reliability of positive predictions </a:t>
          </a:r>
          <a:endParaRPr lang="en-IN" sz="1100" kern="1200"/>
        </a:p>
      </dsp:txBody>
      <dsp:txXfrm>
        <a:off x="2801460" y="1696119"/>
        <a:ext cx="1033355" cy="631120"/>
      </dsp:txXfrm>
    </dsp:sp>
    <dsp:sp modelId="{7D6ADC2D-20CB-45A7-9587-B4B696F1CBBD}">
      <dsp:nvSpPr>
        <dsp:cNvPr id="0" name=""/>
        <dsp:cNvSpPr/>
      </dsp:nvSpPr>
      <dsp:spPr>
        <a:xfrm>
          <a:off x="2647746" y="670898"/>
          <a:ext cx="134078" cy="2178770"/>
        </a:xfrm>
        <a:custGeom>
          <a:avLst/>
          <a:gdLst/>
          <a:ahLst/>
          <a:cxnLst/>
          <a:rect l="0" t="0" r="0" b="0"/>
          <a:pathLst>
            <a:path>
              <a:moveTo>
                <a:pt x="0" y="0"/>
              </a:moveTo>
              <a:lnTo>
                <a:pt x="0" y="2178770"/>
              </a:lnTo>
              <a:lnTo>
                <a:pt x="134078" y="217877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8267AEA-E0A5-4468-B422-E2FA8883D580}">
      <dsp:nvSpPr>
        <dsp:cNvPr id="0" name=""/>
        <dsp:cNvSpPr/>
      </dsp:nvSpPr>
      <dsp:spPr>
        <a:xfrm>
          <a:off x="2781825" y="2514473"/>
          <a:ext cx="1072625" cy="6703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Recall (Sensitivity): ability to detect high-risk patients </a:t>
          </a:r>
          <a:endParaRPr lang="en-IN" sz="1100" kern="1200"/>
        </a:p>
      </dsp:txBody>
      <dsp:txXfrm>
        <a:off x="2801460" y="2534108"/>
        <a:ext cx="1033355" cy="631120"/>
      </dsp:txXfrm>
    </dsp:sp>
    <dsp:sp modelId="{7040CAC6-564D-4865-A3F2-0EB8CF56D6BB}">
      <dsp:nvSpPr>
        <dsp:cNvPr id="0" name=""/>
        <dsp:cNvSpPr/>
      </dsp:nvSpPr>
      <dsp:spPr>
        <a:xfrm>
          <a:off x="2647746" y="670898"/>
          <a:ext cx="134078" cy="3016758"/>
        </a:xfrm>
        <a:custGeom>
          <a:avLst/>
          <a:gdLst/>
          <a:ahLst/>
          <a:cxnLst/>
          <a:rect l="0" t="0" r="0" b="0"/>
          <a:pathLst>
            <a:path>
              <a:moveTo>
                <a:pt x="0" y="0"/>
              </a:moveTo>
              <a:lnTo>
                <a:pt x="0" y="3016758"/>
              </a:lnTo>
              <a:lnTo>
                <a:pt x="134078" y="3016758"/>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35B0DE2-48E1-4EFB-9EC0-15D4CB0069FB}">
      <dsp:nvSpPr>
        <dsp:cNvPr id="0" name=""/>
        <dsp:cNvSpPr/>
      </dsp:nvSpPr>
      <dsp:spPr>
        <a:xfrm>
          <a:off x="2781825" y="3352461"/>
          <a:ext cx="1072625" cy="6703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F1-score: balance between precision and recall </a:t>
          </a:r>
          <a:endParaRPr lang="en-IN" sz="1100" kern="1200"/>
        </a:p>
      </dsp:txBody>
      <dsp:txXfrm>
        <a:off x="2801460" y="3372096"/>
        <a:ext cx="1033355" cy="631120"/>
      </dsp:txXfrm>
    </dsp:sp>
    <dsp:sp modelId="{EFBD6D53-C751-4C7A-829A-C5A99FEA6131}">
      <dsp:nvSpPr>
        <dsp:cNvPr id="0" name=""/>
        <dsp:cNvSpPr/>
      </dsp:nvSpPr>
      <dsp:spPr>
        <a:xfrm>
          <a:off x="4189645" y="507"/>
          <a:ext cx="1340781" cy="67039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b="1" kern="1200"/>
            <a:t>Confusion Matrix</a:t>
          </a:r>
          <a:r>
            <a:rPr lang="en-US" sz="1700" kern="1200"/>
            <a:t> </a:t>
          </a:r>
          <a:endParaRPr lang="en-IN" sz="1700" kern="1200"/>
        </a:p>
      </dsp:txBody>
      <dsp:txXfrm>
        <a:off x="4209280" y="20142"/>
        <a:ext cx="1301511" cy="631120"/>
      </dsp:txXfrm>
    </dsp:sp>
    <dsp:sp modelId="{9C08C851-8BAD-49EB-8CA7-2D97CFDC8A47}">
      <dsp:nvSpPr>
        <dsp:cNvPr id="0" name=""/>
        <dsp:cNvSpPr/>
      </dsp:nvSpPr>
      <dsp:spPr>
        <a:xfrm>
          <a:off x="4323723" y="670898"/>
          <a:ext cx="134078" cy="502793"/>
        </a:xfrm>
        <a:custGeom>
          <a:avLst/>
          <a:gdLst/>
          <a:ahLst/>
          <a:cxnLst/>
          <a:rect l="0" t="0" r="0" b="0"/>
          <a:pathLst>
            <a:path>
              <a:moveTo>
                <a:pt x="0" y="0"/>
              </a:moveTo>
              <a:lnTo>
                <a:pt x="0" y="502793"/>
              </a:lnTo>
              <a:lnTo>
                <a:pt x="134078" y="50279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3242831-14FD-4AAB-B5AD-6EF4A55B832A}">
      <dsp:nvSpPr>
        <dsp:cNvPr id="0" name=""/>
        <dsp:cNvSpPr/>
      </dsp:nvSpPr>
      <dsp:spPr>
        <a:xfrm>
          <a:off x="4457802" y="838496"/>
          <a:ext cx="1072625" cy="6703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Shows TP, TN, FP, FN </a:t>
          </a:r>
          <a:endParaRPr lang="en-IN" sz="1100" kern="1200"/>
        </a:p>
      </dsp:txBody>
      <dsp:txXfrm>
        <a:off x="4477437" y="858131"/>
        <a:ext cx="1033355" cy="631120"/>
      </dsp:txXfrm>
    </dsp:sp>
    <dsp:sp modelId="{654978CF-AFF5-4A0B-9C5E-8AE1572C4431}">
      <dsp:nvSpPr>
        <dsp:cNvPr id="0" name=""/>
        <dsp:cNvSpPr/>
      </dsp:nvSpPr>
      <dsp:spPr>
        <a:xfrm>
          <a:off x="4323723" y="670898"/>
          <a:ext cx="134078" cy="1340781"/>
        </a:xfrm>
        <a:custGeom>
          <a:avLst/>
          <a:gdLst/>
          <a:ahLst/>
          <a:cxnLst/>
          <a:rect l="0" t="0" r="0" b="0"/>
          <a:pathLst>
            <a:path>
              <a:moveTo>
                <a:pt x="0" y="0"/>
              </a:moveTo>
              <a:lnTo>
                <a:pt x="0" y="1340781"/>
              </a:lnTo>
              <a:lnTo>
                <a:pt x="134078" y="134078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23D56D7-9400-4D43-9A04-9A1786C75367}">
      <dsp:nvSpPr>
        <dsp:cNvPr id="0" name=""/>
        <dsp:cNvSpPr/>
      </dsp:nvSpPr>
      <dsp:spPr>
        <a:xfrm>
          <a:off x="4457802" y="1676484"/>
          <a:ext cx="1072625" cy="6703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Highlights types of prediction errors </a:t>
          </a:r>
          <a:endParaRPr lang="en-IN" sz="1100" kern="1200"/>
        </a:p>
      </dsp:txBody>
      <dsp:txXfrm>
        <a:off x="4477437" y="1696119"/>
        <a:ext cx="1033355" cy="631120"/>
      </dsp:txXfrm>
    </dsp:sp>
    <dsp:sp modelId="{99CF7811-9B9D-4866-92F7-440319B60F17}">
      <dsp:nvSpPr>
        <dsp:cNvPr id="0" name=""/>
        <dsp:cNvSpPr/>
      </dsp:nvSpPr>
      <dsp:spPr>
        <a:xfrm>
          <a:off x="5865622" y="507"/>
          <a:ext cx="1340781" cy="67039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b="1" kern="1200"/>
            <a:t>ROC Curve &amp; AUC</a:t>
          </a:r>
          <a:r>
            <a:rPr lang="en-US" sz="1700" kern="1200"/>
            <a:t> </a:t>
          </a:r>
          <a:endParaRPr lang="en-IN" sz="1700" kern="1200"/>
        </a:p>
      </dsp:txBody>
      <dsp:txXfrm>
        <a:off x="5885257" y="20142"/>
        <a:ext cx="1301511" cy="631120"/>
      </dsp:txXfrm>
    </dsp:sp>
    <dsp:sp modelId="{FB7FFAE5-CA5A-4301-A873-EBFF8D7B5B22}">
      <dsp:nvSpPr>
        <dsp:cNvPr id="0" name=""/>
        <dsp:cNvSpPr/>
      </dsp:nvSpPr>
      <dsp:spPr>
        <a:xfrm>
          <a:off x="5999700" y="670898"/>
          <a:ext cx="134078" cy="502793"/>
        </a:xfrm>
        <a:custGeom>
          <a:avLst/>
          <a:gdLst/>
          <a:ahLst/>
          <a:cxnLst/>
          <a:rect l="0" t="0" r="0" b="0"/>
          <a:pathLst>
            <a:path>
              <a:moveTo>
                <a:pt x="0" y="0"/>
              </a:moveTo>
              <a:lnTo>
                <a:pt x="0" y="502793"/>
              </a:lnTo>
              <a:lnTo>
                <a:pt x="134078" y="50279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323ED11-E5AF-4BEA-90BC-ECDE8D3104F9}">
      <dsp:nvSpPr>
        <dsp:cNvPr id="0" name=""/>
        <dsp:cNvSpPr/>
      </dsp:nvSpPr>
      <dsp:spPr>
        <a:xfrm>
          <a:off x="6133778" y="838496"/>
          <a:ext cx="1072625" cy="6703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Measures model’s ability to distinguish classes </a:t>
          </a:r>
          <a:endParaRPr lang="en-IN" sz="1100" kern="1200"/>
        </a:p>
      </dsp:txBody>
      <dsp:txXfrm>
        <a:off x="6153413" y="858131"/>
        <a:ext cx="1033355" cy="631120"/>
      </dsp:txXfrm>
    </dsp:sp>
    <dsp:sp modelId="{BAFDD3A8-DAD5-4B6F-A17E-F48552E43477}">
      <dsp:nvSpPr>
        <dsp:cNvPr id="0" name=""/>
        <dsp:cNvSpPr/>
      </dsp:nvSpPr>
      <dsp:spPr>
        <a:xfrm>
          <a:off x="5999700" y="670898"/>
          <a:ext cx="134078" cy="1340781"/>
        </a:xfrm>
        <a:custGeom>
          <a:avLst/>
          <a:gdLst/>
          <a:ahLst/>
          <a:cxnLst/>
          <a:rect l="0" t="0" r="0" b="0"/>
          <a:pathLst>
            <a:path>
              <a:moveTo>
                <a:pt x="0" y="0"/>
              </a:moveTo>
              <a:lnTo>
                <a:pt x="0" y="1340781"/>
              </a:lnTo>
              <a:lnTo>
                <a:pt x="134078" y="134078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4FABC67-9830-4606-A647-A4687084C121}">
      <dsp:nvSpPr>
        <dsp:cNvPr id="0" name=""/>
        <dsp:cNvSpPr/>
      </dsp:nvSpPr>
      <dsp:spPr>
        <a:xfrm>
          <a:off x="6133778" y="1676484"/>
          <a:ext cx="1072625" cy="6703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AUC provides overall performance indicator </a:t>
          </a:r>
          <a:endParaRPr lang="en-IN" sz="1100" kern="1200"/>
        </a:p>
      </dsp:txBody>
      <dsp:txXfrm>
        <a:off x="6153413" y="1696119"/>
        <a:ext cx="1033355" cy="631120"/>
      </dsp:txXfrm>
    </dsp:sp>
    <dsp:sp modelId="{757307F4-035A-4658-B0DC-25908203D123}">
      <dsp:nvSpPr>
        <dsp:cNvPr id="0" name=""/>
        <dsp:cNvSpPr/>
      </dsp:nvSpPr>
      <dsp:spPr>
        <a:xfrm>
          <a:off x="7541599" y="507"/>
          <a:ext cx="1340781" cy="67039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US" sz="1700" b="1" kern="1200"/>
            <a:t>Key Insight</a:t>
          </a:r>
          <a:r>
            <a:rPr lang="en-US" sz="1700" kern="1200"/>
            <a:t> </a:t>
          </a:r>
          <a:endParaRPr lang="en-IN" sz="1700" kern="1200"/>
        </a:p>
      </dsp:txBody>
      <dsp:txXfrm>
        <a:off x="7561234" y="20142"/>
        <a:ext cx="1301511" cy="631120"/>
      </dsp:txXfrm>
    </dsp:sp>
    <dsp:sp modelId="{BE73BC84-10EB-4E1E-A016-DC3707EC43B7}">
      <dsp:nvSpPr>
        <dsp:cNvPr id="0" name=""/>
        <dsp:cNvSpPr/>
      </dsp:nvSpPr>
      <dsp:spPr>
        <a:xfrm>
          <a:off x="7675677" y="670898"/>
          <a:ext cx="134078" cy="502793"/>
        </a:xfrm>
        <a:custGeom>
          <a:avLst/>
          <a:gdLst/>
          <a:ahLst/>
          <a:cxnLst/>
          <a:rect l="0" t="0" r="0" b="0"/>
          <a:pathLst>
            <a:path>
              <a:moveTo>
                <a:pt x="0" y="0"/>
              </a:moveTo>
              <a:lnTo>
                <a:pt x="0" y="502793"/>
              </a:lnTo>
              <a:lnTo>
                <a:pt x="134078" y="502793"/>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7AFBEF3-8B74-423C-B71B-668F2D7DD603}">
      <dsp:nvSpPr>
        <dsp:cNvPr id="0" name=""/>
        <dsp:cNvSpPr/>
      </dsp:nvSpPr>
      <dsp:spPr>
        <a:xfrm>
          <a:off x="7809755" y="838496"/>
          <a:ext cx="1072625" cy="670390"/>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Multiple metrics required for balanced evaluation </a:t>
          </a:r>
          <a:endParaRPr lang="en-IN" sz="1100" kern="1200"/>
        </a:p>
      </dsp:txBody>
      <dsp:txXfrm>
        <a:off x="7829390" y="858131"/>
        <a:ext cx="1033355" cy="63112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3BD155-7513-4676-8500-DDD71489F677}">
      <dsp:nvSpPr>
        <dsp:cNvPr id="0" name=""/>
        <dsp:cNvSpPr/>
      </dsp:nvSpPr>
      <dsp:spPr>
        <a:xfrm rot="5400000">
          <a:off x="6300432" y="-2722133"/>
          <a:ext cx="618434" cy="622084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US" sz="1700" kern="1200"/>
            <a:t>Many studies focus only on model development </a:t>
          </a:r>
          <a:endParaRPr lang="en-IN" sz="1700" kern="1200"/>
        </a:p>
        <a:p>
          <a:pPr marL="171450" lvl="1" indent="-171450" algn="l" defTabSz="755650">
            <a:lnSpc>
              <a:spcPct val="90000"/>
            </a:lnSpc>
            <a:spcBef>
              <a:spcPct val="0"/>
            </a:spcBef>
            <a:spcAft>
              <a:spcPct val="15000"/>
            </a:spcAft>
            <a:buChar char="•"/>
          </a:pPr>
          <a:r>
            <a:rPr lang="en-US" sz="1700" kern="1200"/>
            <a:t>Lack of complete pipeline (preprocessing → evaluation) </a:t>
          </a:r>
          <a:endParaRPr lang="en-IN" sz="1700" kern="1200"/>
        </a:p>
      </dsp:txBody>
      <dsp:txXfrm rot="-5400000">
        <a:off x="3499227" y="109261"/>
        <a:ext cx="6190657" cy="558056"/>
      </dsp:txXfrm>
    </dsp:sp>
    <dsp:sp modelId="{6DB83F87-ABF2-4ACE-BE7F-6B26B4FE0749}">
      <dsp:nvSpPr>
        <dsp:cNvPr id="0" name=""/>
        <dsp:cNvSpPr/>
      </dsp:nvSpPr>
      <dsp:spPr>
        <a:xfrm>
          <a:off x="0" y="1768"/>
          <a:ext cx="3499226" cy="77304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a:t>Limited End-to-End Implementation</a:t>
          </a:r>
          <a:r>
            <a:rPr lang="en-US" sz="2400" kern="1200"/>
            <a:t> </a:t>
          </a:r>
          <a:endParaRPr lang="en-IN" sz="2400" kern="1200"/>
        </a:p>
      </dsp:txBody>
      <dsp:txXfrm>
        <a:off x="37737" y="39505"/>
        <a:ext cx="3423752" cy="697569"/>
      </dsp:txXfrm>
    </dsp:sp>
    <dsp:sp modelId="{6BA90FA9-C9FE-42FB-A8D3-3589666BAF60}">
      <dsp:nvSpPr>
        <dsp:cNvPr id="0" name=""/>
        <dsp:cNvSpPr/>
      </dsp:nvSpPr>
      <dsp:spPr>
        <a:xfrm rot="5400000">
          <a:off x="6300432" y="-1910438"/>
          <a:ext cx="618434" cy="622084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US" sz="1700" kern="1200"/>
            <a:t>Few studies compare interpretable vs complex models </a:t>
          </a:r>
          <a:endParaRPr lang="en-IN" sz="1700" kern="1200"/>
        </a:p>
        <a:p>
          <a:pPr marL="171450" lvl="1" indent="-171450" algn="l" defTabSz="755650">
            <a:lnSpc>
              <a:spcPct val="90000"/>
            </a:lnSpc>
            <a:spcBef>
              <a:spcPct val="0"/>
            </a:spcBef>
            <a:spcAft>
              <a:spcPct val="15000"/>
            </a:spcAft>
            <a:buChar char="•"/>
          </a:pPr>
          <a:r>
            <a:rPr lang="en-US" sz="1700" kern="1200"/>
            <a:t>Trade-off between accuracy and interpretability not fully explored </a:t>
          </a:r>
          <a:endParaRPr lang="en-IN" sz="1700" kern="1200"/>
        </a:p>
      </dsp:txBody>
      <dsp:txXfrm rot="-5400000">
        <a:off x="3499227" y="920956"/>
        <a:ext cx="6190657" cy="558056"/>
      </dsp:txXfrm>
    </dsp:sp>
    <dsp:sp modelId="{BD023A98-9FCB-4DA0-8B28-9DEC27F13B75}">
      <dsp:nvSpPr>
        <dsp:cNvPr id="0" name=""/>
        <dsp:cNvSpPr/>
      </dsp:nvSpPr>
      <dsp:spPr>
        <a:xfrm>
          <a:off x="0" y="813463"/>
          <a:ext cx="3499226" cy="77304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a:t>Lack of Model Comparison</a:t>
          </a:r>
          <a:r>
            <a:rPr lang="en-US" sz="2400" kern="1200"/>
            <a:t> </a:t>
          </a:r>
          <a:endParaRPr lang="en-IN" sz="2400" kern="1200"/>
        </a:p>
      </dsp:txBody>
      <dsp:txXfrm>
        <a:off x="37737" y="851200"/>
        <a:ext cx="3423752" cy="697569"/>
      </dsp:txXfrm>
    </dsp:sp>
    <dsp:sp modelId="{F7CBFF61-FC77-4C80-9E59-3F483A86978B}">
      <dsp:nvSpPr>
        <dsp:cNvPr id="0" name=""/>
        <dsp:cNvSpPr/>
      </dsp:nvSpPr>
      <dsp:spPr>
        <a:xfrm rot="5400000">
          <a:off x="6300432" y="-1098743"/>
          <a:ext cx="618434" cy="622084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US" sz="1700" kern="1200"/>
            <a:t>Over-reliance on single metrics (e.g., accuracy) </a:t>
          </a:r>
          <a:endParaRPr lang="en-IN" sz="1700" kern="1200"/>
        </a:p>
        <a:p>
          <a:pPr marL="171450" lvl="1" indent="-171450" algn="l" defTabSz="755650">
            <a:lnSpc>
              <a:spcPct val="90000"/>
            </a:lnSpc>
            <a:spcBef>
              <a:spcPct val="0"/>
            </a:spcBef>
            <a:spcAft>
              <a:spcPct val="15000"/>
            </a:spcAft>
            <a:buChar char="•"/>
          </a:pPr>
          <a:r>
            <a:rPr lang="en-US" sz="1700" kern="1200"/>
            <a:t>Limited use of ROC-AUC and confusion matrix </a:t>
          </a:r>
          <a:endParaRPr lang="en-IN" sz="1700" kern="1200"/>
        </a:p>
      </dsp:txBody>
      <dsp:txXfrm rot="-5400000">
        <a:off x="3499227" y="1732651"/>
        <a:ext cx="6190657" cy="558056"/>
      </dsp:txXfrm>
    </dsp:sp>
    <dsp:sp modelId="{3864F17E-B624-4471-9651-4B00B52C44EA}">
      <dsp:nvSpPr>
        <dsp:cNvPr id="0" name=""/>
        <dsp:cNvSpPr/>
      </dsp:nvSpPr>
      <dsp:spPr>
        <a:xfrm>
          <a:off x="0" y="1625158"/>
          <a:ext cx="3499226" cy="77304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a:t>Weak Evaluation Approaches</a:t>
          </a:r>
          <a:r>
            <a:rPr lang="en-US" sz="2400" kern="1200"/>
            <a:t> </a:t>
          </a:r>
          <a:endParaRPr lang="en-IN" sz="2400" kern="1200"/>
        </a:p>
      </dsp:txBody>
      <dsp:txXfrm>
        <a:off x="37737" y="1662895"/>
        <a:ext cx="3423752" cy="697569"/>
      </dsp:txXfrm>
    </dsp:sp>
    <dsp:sp modelId="{FA8FE90A-52FD-48D8-A0C1-3971684C5FE1}">
      <dsp:nvSpPr>
        <dsp:cNvPr id="0" name=""/>
        <dsp:cNvSpPr/>
      </dsp:nvSpPr>
      <dsp:spPr>
        <a:xfrm rot="5400000">
          <a:off x="6300432" y="-287048"/>
          <a:ext cx="618434" cy="622084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US" sz="1700" kern="1200"/>
            <a:t>Insufficient integration of clinical factors (e.g., diabetes) </a:t>
          </a:r>
          <a:endParaRPr lang="en-IN" sz="1700" kern="1200"/>
        </a:p>
        <a:p>
          <a:pPr marL="171450" lvl="1" indent="-171450" algn="l" defTabSz="755650">
            <a:lnSpc>
              <a:spcPct val="90000"/>
            </a:lnSpc>
            <a:spcBef>
              <a:spcPct val="0"/>
            </a:spcBef>
            <a:spcAft>
              <a:spcPct val="15000"/>
            </a:spcAft>
            <a:buChar char="•"/>
          </a:pPr>
          <a:r>
            <a:rPr lang="en-US" sz="1700" kern="1200"/>
            <a:t>Weak link between prediction and intervention </a:t>
          </a:r>
          <a:endParaRPr lang="en-IN" sz="1700" kern="1200"/>
        </a:p>
      </dsp:txBody>
      <dsp:txXfrm rot="-5400000">
        <a:off x="3499227" y="2544346"/>
        <a:ext cx="6190657" cy="558056"/>
      </dsp:txXfrm>
    </dsp:sp>
    <dsp:sp modelId="{78BF8211-C4CD-42B9-96CD-1CD6D3F53761}">
      <dsp:nvSpPr>
        <dsp:cNvPr id="0" name=""/>
        <dsp:cNvSpPr/>
      </dsp:nvSpPr>
      <dsp:spPr>
        <a:xfrm>
          <a:off x="0" y="2436853"/>
          <a:ext cx="3499226" cy="77304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a:t>Limited Healthcare Context</a:t>
          </a:r>
          <a:r>
            <a:rPr lang="en-US" sz="2400" kern="1200"/>
            <a:t> </a:t>
          </a:r>
          <a:endParaRPr lang="en-IN" sz="2400" kern="1200"/>
        </a:p>
      </dsp:txBody>
      <dsp:txXfrm>
        <a:off x="37737" y="2474590"/>
        <a:ext cx="3423752" cy="697569"/>
      </dsp:txXfrm>
    </dsp:sp>
    <dsp:sp modelId="{AB7F3DAE-4856-487C-99AE-4FE8912A99F4}">
      <dsp:nvSpPr>
        <dsp:cNvPr id="0" name=""/>
        <dsp:cNvSpPr/>
      </dsp:nvSpPr>
      <dsp:spPr>
        <a:xfrm rot="5400000">
          <a:off x="6300432" y="524647"/>
          <a:ext cx="618434" cy="6220846"/>
        </a:xfrm>
        <a:prstGeom prst="round2Same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32385" rIns="64770" bIns="32385" numCol="1" spcCol="1270" anchor="ctr" anchorCtr="0">
          <a:noAutofit/>
        </a:bodyPr>
        <a:lstStyle/>
        <a:p>
          <a:pPr marL="171450" lvl="1" indent="-171450" algn="l" defTabSz="755650">
            <a:lnSpc>
              <a:spcPct val="90000"/>
            </a:lnSpc>
            <a:spcBef>
              <a:spcPct val="0"/>
            </a:spcBef>
            <a:spcAft>
              <a:spcPct val="15000"/>
            </a:spcAft>
            <a:buChar char="•"/>
          </a:pPr>
          <a:r>
            <a:rPr lang="en-US" sz="1700" kern="1200"/>
            <a:t>Models must be applicable in real-world healthcare settings </a:t>
          </a:r>
          <a:endParaRPr lang="en-IN" sz="1700" kern="1200"/>
        </a:p>
      </dsp:txBody>
      <dsp:txXfrm rot="-5400000">
        <a:off x="3499227" y="3356042"/>
        <a:ext cx="6190657" cy="558056"/>
      </dsp:txXfrm>
    </dsp:sp>
    <dsp:sp modelId="{FD4A24BD-CDB9-4424-AC44-0E0AAE53867D}">
      <dsp:nvSpPr>
        <dsp:cNvPr id="0" name=""/>
        <dsp:cNvSpPr/>
      </dsp:nvSpPr>
      <dsp:spPr>
        <a:xfrm>
          <a:off x="0" y="3248548"/>
          <a:ext cx="3499226" cy="773043"/>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a:t>Need for Practical Framework</a:t>
          </a:r>
          <a:r>
            <a:rPr lang="en-US" sz="2400" kern="1200"/>
            <a:t> </a:t>
          </a:r>
          <a:endParaRPr lang="en-IN" sz="2400" kern="1200"/>
        </a:p>
      </dsp:txBody>
      <dsp:txXfrm>
        <a:off x="37737" y="3286285"/>
        <a:ext cx="3423752" cy="69756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275A62-57C4-452B-83F7-7CB93235C14B}">
      <dsp:nvSpPr>
        <dsp:cNvPr id="0" name=""/>
        <dsp:cNvSpPr/>
      </dsp:nvSpPr>
      <dsp:spPr>
        <a:xfrm>
          <a:off x="0" y="55182"/>
          <a:ext cx="5632310" cy="41066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Data Collection</a:t>
          </a:r>
          <a:r>
            <a:rPr lang="en-US" sz="1800" kern="1200"/>
            <a:t> </a:t>
          </a:r>
          <a:endParaRPr lang="en-IN" sz="1800" kern="1200"/>
        </a:p>
      </dsp:txBody>
      <dsp:txXfrm>
        <a:off x="20047" y="75229"/>
        <a:ext cx="5592216" cy="370575"/>
      </dsp:txXfrm>
    </dsp:sp>
    <dsp:sp modelId="{2614200F-C779-45C7-AEA2-462A7D992ECB}">
      <dsp:nvSpPr>
        <dsp:cNvPr id="0" name=""/>
        <dsp:cNvSpPr/>
      </dsp:nvSpPr>
      <dsp:spPr>
        <a:xfrm>
          <a:off x="0" y="465852"/>
          <a:ext cx="5632310" cy="437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826"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a:t>Use of Electronic Health Record (EHR) dataset </a:t>
          </a:r>
          <a:endParaRPr lang="en-IN" sz="1400" kern="1200"/>
        </a:p>
        <a:p>
          <a:pPr marL="114300" lvl="1" indent="-114300" algn="l" defTabSz="622300">
            <a:lnSpc>
              <a:spcPct val="90000"/>
            </a:lnSpc>
            <a:spcBef>
              <a:spcPct val="0"/>
            </a:spcBef>
            <a:spcAft>
              <a:spcPct val="20000"/>
            </a:spcAft>
            <a:buChar char="•"/>
          </a:pPr>
          <a:r>
            <a:rPr lang="en-US" sz="1400" kern="1200"/>
            <a:t>Includes patient demographics, medical history, and treatments </a:t>
          </a:r>
          <a:endParaRPr lang="en-IN" sz="1400" kern="1200"/>
        </a:p>
      </dsp:txBody>
      <dsp:txXfrm>
        <a:off x="0" y="465852"/>
        <a:ext cx="5632310" cy="437805"/>
      </dsp:txXfrm>
    </dsp:sp>
    <dsp:sp modelId="{DD754653-4C82-4FA6-84B6-98AA0D90E7E4}">
      <dsp:nvSpPr>
        <dsp:cNvPr id="0" name=""/>
        <dsp:cNvSpPr/>
      </dsp:nvSpPr>
      <dsp:spPr>
        <a:xfrm>
          <a:off x="0" y="903658"/>
          <a:ext cx="5632310" cy="41066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Data Preprocessing</a:t>
          </a:r>
          <a:r>
            <a:rPr lang="en-US" sz="1800" kern="1200"/>
            <a:t> </a:t>
          </a:r>
          <a:endParaRPr lang="en-IN" sz="1800" kern="1200"/>
        </a:p>
      </dsp:txBody>
      <dsp:txXfrm>
        <a:off x="20047" y="923705"/>
        <a:ext cx="5592216" cy="370575"/>
      </dsp:txXfrm>
    </dsp:sp>
    <dsp:sp modelId="{0001BC1F-BA35-472C-9F32-E65FA51CEE0B}">
      <dsp:nvSpPr>
        <dsp:cNvPr id="0" name=""/>
        <dsp:cNvSpPr/>
      </dsp:nvSpPr>
      <dsp:spPr>
        <a:xfrm>
          <a:off x="0" y="1314328"/>
          <a:ext cx="5632310" cy="437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826"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a:t>Data cleaning (handling missing and inconsistent values) </a:t>
          </a:r>
          <a:endParaRPr lang="en-IN" sz="1400" kern="1200"/>
        </a:p>
        <a:p>
          <a:pPr marL="114300" lvl="1" indent="-114300" algn="l" defTabSz="622300">
            <a:lnSpc>
              <a:spcPct val="90000"/>
            </a:lnSpc>
            <a:spcBef>
              <a:spcPct val="0"/>
            </a:spcBef>
            <a:spcAft>
              <a:spcPct val="20000"/>
            </a:spcAft>
            <a:buChar char="•"/>
          </a:pPr>
          <a:r>
            <a:rPr lang="en-US" sz="1400" kern="1200"/>
            <a:t>Encoding categorical variables into numerical format </a:t>
          </a:r>
          <a:endParaRPr lang="en-IN" sz="1400" kern="1200"/>
        </a:p>
      </dsp:txBody>
      <dsp:txXfrm>
        <a:off x="0" y="1314328"/>
        <a:ext cx="5632310" cy="437805"/>
      </dsp:txXfrm>
    </dsp:sp>
    <dsp:sp modelId="{FD5CB66A-DD71-40FA-8735-BD6A5EA161CC}">
      <dsp:nvSpPr>
        <dsp:cNvPr id="0" name=""/>
        <dsp:cNvSpPr/>
      </dsp:nvSpPr>
      <dsp:spPr>
        <a:xfrm>
          <a:off x="0" y="1752133"/>
          <a:ext cx="5632310" cy="41066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Feature Engineering</a:t>
          </a:r>
          <a:r>
            <a:rPr lang="en-US" sz="1800" kern="1200"/>
            <a:t> </a:t>
          </a:r>
          <a:endParaRPr lang="en-IN" sz="1800" kern="1200"/>
        </a:p>
      </dsp:txBody>
      <dsp:txXfrm>
        <a:off x="20047" y="1772180"/>
        <a:ext cx="5592216" cy="370575"/>
      </dsp:txXfrm>
    </dsp:sp>
    <dsp:sp modelId="{4A697908-D13D-4C23-BF08-01D62942F50B}">
      <dsp:nvSpPr>
        <dsp:cNvPr id="0" name=""/>
        <dsp:cNvSpPr/>
      </dsp:nvSpPr>
      <dsp:spPr>
        <a:xfrm>
          <a:off x="0" y="2162803"/>
          <a:ext cx="5632310" cy="437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826"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a:t>Selection of relevant clinical features </a:t>
          </a:r>
          <a:endParaRPr lang="en-IN" sz="1400" kern="1200"/>
        </a:p>
        <a:p>
          <a:pPr marL="114300" lvl="1" indent="-114300" algn="l" defTabSz="622300">
            <a:lnSpc>
              <a:spcPct val="90000"/>
            </a:lnSpc>
            <a:spcBef>
              <a:spcPct val="0"/>
            </a:spcBef>
            <a:spcAft>
              <a:spcPct val="20000"/>
            </a:spcAft>
            <a:buChar char="•"/>
          </a:pPr>
          <a:r>
            <a:rPr lang="en-US" sz="1400" kern="1200"/>
            <a:t>Improves model accuracy and interpretability </a:t>
          </a:r>
          <a:endParaRPr lang="en-IN" sz="1400" kern="1200"/>
        </a:p>
      </dsp:txBody>
      <dsp:txXfrm>
        <a:off x="0" y="2162803"/>
        <a:ext cx="5632310" cy="437805"/>
      </dsp:txXfrm>
    </dsp:sp>
    <dsp:sp modelId="{3B70D48A-65C3-4D89-99C4-F3732DF99EDC}">
      <dsp:nvSpPr>
        <dsp:cNvPr id="0" name=""/>
        <dsp:cNvSpPr/>
      </dsp:nvSpPr>
      <dsp:spPr>
        <a:xfrm>
          <a:off x="0" y="2600608"/>
          <a:ext cx="5632310" cy="41066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Data Splitting</a:t>
          </a:r>
          <a:r>
            <a:rPr lang="en-US" sz="1800" kern="1200"/>
            <a:t> </a:t>
          </a:r>
          <a:endParaRPr lang="en-IN" sz="1800" kern="1200"/>
        </a:p>
      </dsp:txBody>
      <dsp:txXfrm>
        <a:off x="20047" y="2620655"/>
        <a:ext cx="5592216" cy="370575"/>
      </dsp:txXfrm>
    </dsp:sp>
    <dsp:sp modelId="{A9B85A00-A085-4DB8-9759-6B59F9909C48}">
      <dsp:nvSpPr>
        <dsp:cNvPr id="0" name=""/>
        <dsp:cNvSpPr/>
      </dsp:nvSpPr>
      <dsp:spPr>
        <a:xfrm>
          <a:off x="0" y="3011278"/>
          <a:ext cx="5632310" cy="437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826"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a:t>Training set for model learning </a:t>
          </a:r>
          <a:endParaRPr lang="en-IN" sz="1400" kern="1200"/>
        </a:p>
        <a:p>
          <a:pPr marL="114300" lvl="1" indent="-114300" algn="l" defTabSz="622300">
            <a:lnSpc>
              <a:spcPct val="90000"/>
            </a:lnSpc>
            <a:spcBef>
              <a:spcPct val="0"/>
            </a:spcBef>
            <a:spcAft>
              <a:spcPct val="20000"/>
            </a:spcAft>
            <a:buChar char="•"/>
          </a:pPr>
          <a:r>
            <a:rPr lang="en-US" sz="1400" kern="1200"/>
            <a:t>Testing set for performance evaluation </a:t>
          </a:r>
          <a:endParaRPr lang="en-IN" sz="1400" kern="1200"/>
        </a:p>
      </dsp:txBody>
      <dsp:txXfrm>
        <a:off x="0" y="3011278"/>
        <a:ext cx="5632310" cy="437805"/>
      </dsp:txXfrm>
    </dsp:sp>
    <dsp:sp modelId="{98F12B81-F076-42DB-ADBE-128425BA6308}">
      <dsp:nvSpPr>
        <dsp:cNvPr id="0" name=""/>
        <dsp:cNvSpPr/>
      </dsp:nvSpPr>
      <dsp:spPr>
        <a:xfrm>
          <a:off x="0" y="3449083"/>
          <a:ext cx="5632310" cy="410669"/>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1" kern="1200"/>
            <a:t>Machine Learning Pipeline</a:t>
          </a:r>
          <a:r>
            <a:rPr lang="en-US" sz="1800" kern="1200"/>
            <a:t> </a:t>
          </a:r>
          <a:endParaRPr lang="en-IN" sz="1800" kern="1200"/>
        </a:p>
      </dsp:txBody>
      <dsp:txXfrm>
        <a:off x="20047" y="3469130"/>
        <a:ext cx="5592216" cy="370575"/>
      </dsp:txXfrm>
    </dsp:sp>
    <dsp:sp modelId="{FFE31E60-1C2B-49C1-8EC1-27600BE0998A}">
      <dsp:nvSpPr>
        <dsp:cNvPr id="0" name=""/>
        <dsp:cNvSpPr/>
      </dsp:nvSpPr>
      <dsp:spPr>
        <a:xfrm>
          <a:off x="0" y="3859753"/>
          <a:ext cx="5632310" cy="4378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8826"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a:t>Structured workflow from data preparation to model evaluation </a:t>
          </a:r>
          <a:endParaRPr lang="en-IN" sz="1400" kern="1200"/>
        </a:p>
        <a:p>
          <a:pPr marL="114300" lvl="1" indent="-114300" algn="l" defTabSz="622300">
            <a:lnSpc>
              <a:spcPct val="90000"/>
            </a:lnSpc>
            <a:spcBef>
              <a:spcPct val="0"/>
            </a:spcBef>
            <a:spcAft>
              <a:spcPct val="20000"/>
            </a:spcAft>
            <a:buChar char="•"/>
          </a:pPr>
          <a:r>
            <a:rPr lang="en-US" sz="1400" kern="1200"/>
            <a:t>Ensures reliability and generalisation of results </a:t>
          </a:r>
          <a:endParaRPr lang="en-IN" sz="1400" kern="1200"/>
        </a:p>
      </dsp:txBody>
      <dsp:txXfrm>
        <a:off x="0" y="3859753"/>
        <a:ext cx="5632310" cy="43780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0B28BD-3D6D-41A5-AFA5-BEEBA04F54CC}">
      <dsp:nvSpPr>
        <dsp:cNvPr id="0" name=""/>
        <dsp:cNvSpPr/>
      </dsp:nvSpPr>
      <dsp:spPr>
        <a:xfrm>
          <a:off x="0" y="1964"/>
          <a:ext cx="538650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4C9AC1-7700-4FA9-AB44-2B031CE006F2}">
      <dsp:nvSpPr>
        <dsp:cNvPr id="0" name=""/>
        <dsp:cNvSpPr/>
      </dsp:nvSpPr>
      <dsp:spPr>
        <a:xfrm>
          <a:off x="0" y="1964"/>
          <a:ext cx="1077300" cy="1339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Logistic Regression</a:t>
          </a:r>
          <a:r>
            <a:rPr lang="en-US" sz="1600" kern="1200"/>
            <a:t> </a:t>
          </a:r>
          <a:endParaRPr lang="en-IN" sz="1600" kern="1200"/>
        </a:p>
      </dsp:txBody>
      <dsp:txXfrm>
        <a:off x="0" y="1964"/>
        <a:ext cx="1077300" cy="1339810"/>
      </dsp:txXfrm>
    </dsp:sp>
    <dsp:sp modelId="{DBA54D18-57F8-4724-AD9A-70C007F6F19F}">
      <dsp:nvSpPr>
        <dsp:cNvPr id="0" name=""/>
        <dsp:cNvSpPr/>
      </dsp:nvSpPr>
      <dsp:spPr>
        <a:xfrm>
          <a:off x="1158098" y="17714"/>
          <a:ext cx="4228405" cy="314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Used for binary classification (readmitted vs not) </a:t>
          </a:r>
          <a:endParaRPr lang="en-IN" sz="1300" kern="1200"/>
        </a:p>
      </dsp:txBody>
      <dsp:txXfrm>
        <a:off x="1158098" y="17714"/>
        <a:ext cx="4228405" cy="314999"/>
      </dsp:txXfrm>
    </dsp:sp>
    <dsp:sp modelId="{7DF92695-C828-43D9-9770-8A320FCD6D11}">
      <dsp:nvSpPr>
        <dsp:cNvPr id="0" name=""/>
        <dsp:cNvSpPr/>
      </dsp:nvSpPr>
      <dsp:spPr>
        <a:xfrm>
          <a:off x="1077300" y="332713"/>
          <a:ext cx="4309203"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3ED275D-8645-479A-9D61-12DEFD5253A9}">
      <dsp:nvSpPr>
        <dsp:cNvPr id="0" name=""/>
        <dsp:cNvSpPr/>
      </dsp:nvSpPr>
      <dsp:spPr>
        <a:xfrm>
          <a:off x="1158098" y="348463"/>
          <a:ext cx="4228405" cy="314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Simple and easy to interpret </a:t>
          </a:r>
          <a:endParaRPr lang="en-IN" sz="1300" kern="1200"/>
        </a:p>
      </dsp:txBody>
      <dsp:txXfrm>
        <a:off x="1158098" y="348463"/>
        <a:ext cx="4228405" cy="314999"/>
      </dsp:txXfrm>
    </dsp:sp>
    <dsp:sp modelId="{A4D807C9-E115-49FA-91A3-295C3C9A5B18}">
      <dsp:nvSpPr>
        <dsp:cNvPr id="0" name=""/>
        <dsp:cNvSpPr/>
      </dsp:nvSpPr>
      <dsp:spPr>
        <a:xfrm>
          <a:off x="1077300" y="663463"/>
          <a:ext cx="4309203"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7FDE66E-94C1-454C-9E9C-7B11BDEBD92F}">
      <dsp:nvSpPr>
        <dsp:cNvPr id="0" name=""/>
        <dsp:cNvSpPr/>
      </dsp:nvSpPr>
      <dsp:spPr>
        <a:xfrm>
          <a:off x="1158098" y="679213"/>
          <a:ext cx="4228405" cy="314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Provides probability-based predictions </a:t>
          </a:r>
          <a:endParaRPr lang="en-IN" sz="1300" kern="1200"/>
        </a:p>
      </dsp:txBody>
      <dsp:txXfrm>
        <a:off x="1158098" y="679213"/>
        <a:ext cx="4228405" cy="314999"/>
      </dsp:txXfrm>
    </dsp:sp>
    <dsp:sp modelId="{0A1E11F3-7D01-4FB0-965A-24B82BE2282C}">
      <dsp:nvSpPr>
        <dsp:cNvPr id="0" name=""/>
        <dsp:cNvSpPr/>
      </dsp:nvSpPr>
      <dsp:spPr>
        <a:xfrm>
          <a:off x="1077300" y="994212"/>
          <a:ext cx="4309203"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374DF02-8A7A-4D04-BDB2-C4D4E3CD2E6C}">
      <dsp:nvSpPr>
        <dsp:cNvPr id="0" name=""/>
        <dsp:cNvSpPr/>
      </dsp:nvSpPr>
      <dsp:spPr>
        <a:xfrm>
          <a:off x="1158098" y="1009962"/>
          <a:ext cx="4228405" cy="314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Serves as a baseline model </a:t>
          </a:r>
          <a:endParaRPr lang="en-IN" sz="1300" kern="1200"/>
        </a:p>
      </dsp:txBody>
      <dsp:txXfrm>
        <a:off x="1158098" y="1009962"/>
        <a:ext cx="4228405" cy="314999"/>
      </dsp:txXfrm>
    </dsp:sp>
    <dsp:sp modelId="{216C4F1F-9649-4A25-861E-F001CF1C79DC}">
      <dsp:nvSpPr>
        <dsp:cNvPr id="0" name=""/>
        <dsp:cNvSpPr/>
      </dsp:nvSpPr>
      <dsp:spPr>
        <a:xfrm>
          <a:off x="1077300" y="1324961"/>
          <a:ext cx="4309203"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D6EF023-1FD5-472B-9FD5-6349879209DD}">
      <dsp:nvSpPr>
        <dsp:cNvPr id="0" name=""/>
        <dsp:cNvSpPr/>
      </dsp:nvSpPr>
      <dsp:spPr>
        <a:xfrm>
          <a:off x="0" y="1341774"/>
          <a:ext cx="538650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7B1C52-D256-45D5-8514-DCCAC0439681}">
      <dsp:nvSpPr>
        <dsp:cNvPr id="0" name=""/>
        <dsp:cNvSpPr/>
      </dsp:nvSpPr>
      <dsp:spPr>
        <a:xfrm>
          <a:off x="0" y="1341774"/>
          <a:ext cx="1077300" cy="1339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Random Forest</a:t>
          </a:r>
          <a:r>
            <a:rPr lang="en-US" sz="1600" kern="1200"/>
            <a:t> </a:t>
          </a:r>
          <a:endParaRPr lang="en-IN" sz="1600" kern="1200"/>
        </a:p>
      </dsp:txBody>
      <dsp:txXfrm>
        <a:off x="0" y="1341774"/>
        <a:ext cx="1077300" cy="1339810"/>
      </dsp:txXfrm>
    </dsp:sp>
    <dsp:sp modelId="{BE9F08D0-A0A5-4124-871A-CE9BF0C1B0F4}">
      <dsp:nvSpPr>
        <dsp:cNvPr id="0" name=""/>
        <dsp:cNvSpPr/>
      </dsp:nvSpPr>
      <dsp:spPr>
        <a:xfrm>
          <a:off x="1158098" y="1357524"/>
          <a:ext cx="4228405" cy="314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Ensemble learning method using multiple decision trees </a:t>
          </a:r>
          <a:endParaRPr lang="en-IN" sz="1300" kern="1200"/>
        </a:p>
      </dsp:txBody>
      <dsp:txXfrm>
        <a:off x="1158098" y="1357524"/>
        <a:ext cx="4228405" cy="314999"/>
      </dsp:txXfrm>
    </dsp:sp>
    <dsp:sp modelId="{46D638D7-D547-4A3B-B9C2-529E6BDCDDBD}">
      <dsp:nvSpPr>
        <dsp:cNvPr id="0" name=""/>
        <dsp:cNvSpPr/>
      </dsp:nvSpPr>
      <dsp:spPr>
        <a:xfrm>
          <a:off x="1077300" y="1672524"/>
          <a:ext cx="4309203"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115685A-25A8-4F37-B0FD-29DE3E165C7C}">
      <dsp:nvSpPr>
        <dsp:cNvPr id="0" name=""/>
        <dsp:cNvSpPr/>
      </dsp:nvSpPr>
      <dsp:spPr>
        <a:xfrm>
          <a:off x="1158098" y="1688274"/>
          <a:ext cx="4228405" cy="314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Captures complex and non-linear relationships </a:t>
          </a:r>
          <a:endParaRPr lang="en-IN" sz="1300" kern="1200"/>
        </a:p>
      </dsp:txBody>
      <dsp:txXfrm>
        <a:off x="1158098" y="1688274"/>
        <a:ext cx="4228405" cy="314999"/>
      </dsp:txXfrm>
    </dsp:sp>
    <dsp:sp modelId="{738518EF-E1C1-4670-9020-FE84122362D3}">
      <dsp:nvSpPr>
        <dsp:cNvPr id="0" name=""/>
        <dsp:cNvSpPr/>
      </dsp:nvSpPr>
      <dsp:spPr>
        <a:xfrm>
          <a:off x="1077300" y="2003273"/>
          <a:ext cx="4309203"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42D599B-6610-426E-B5A3-65AC27CD9504}">
      <dsp:nvSpPr>
        <dsp:cNvPr id="0" name=""/>
        <dsp:cNvSpPr/>
      </dsp:nvSpPr>
      <dsp:spPr>
        <a:xfrm>
          <a:off x="1158098" y="2019023"/>
          <a:ext cx="4228405" cy="314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Handles mixed data types effectively </a:t>
          </a:r>
          <a:endParaRPr lang="en-IN" sz="1300" kern="1200"/>
        </a:p>
      </dsp:txBody>
      <dsp:txXfrm>
        <a:off x="1158098" y="2019023"/>
        <a:ext cx="4228405" cy="314999"/>
      </dsp:txXfrm>
    </dsp:sp>
    <dsp:sp modelId="{2239F9A4-4691-4FEB-B7B5-BEB1362E2E37}">
      <dsp:nvSpPr>
        <dsp:cNvPr id="0" name=""/>
        <dsp:cNvSpPr/>
      </dsp:nvSpPr>
      <dsp:spPr>
        <a:xfrm>
          <a:off x="1077300" y="2334022"/>
          <a:ext cx="4309203"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7D6012F-EE87-4DCF-9483-2D371E7950B4}">
      <dsp:nvSpPr>
        <dsp:cNvPr id="0" name=""/>
        <dsp:cNvSpPr/>
      </dsp:nvSpPr>
      <dsp:spPr>
        <a:xfrm>
          <a:off x="1158098" y="2349772"/>
          <a:ext cx="4228405" cy="3149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Provides feature importance for analysis </a:t>
          </a:r>
          <a:endParaRPr lang="en-IN" sz="1300" kern="1200"/>
        </a:p>
      </dsp:txBody>
      <dsp:txXfrm>
        <a:off x="1158098" y="2349772"/>
        <a:ext cx="4228405" cy="314999"/>
      </dsp:txXfrm>
    </dsp:sp>
    <dsp:sp modelId="{08780F1C-3D20-4325-8114-7C1F5CBC8B6E}">
      <dsp:nvSpPr>
        <dsp:cNvPr id="0" name=""/>
        <dsp:cNvSpPr/>
      </dsp:nvSpPr>
      <dsp:spPr>
        <a:xfrm>
          <a:off x="1077300" y="2664772"/>
          <a:ext cx="4309203"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854B9E6-1407-4ED6-8650-28D094E27FE0}">
      <dsp:nvSpPr>
        <dsp:cNvPr id="0" name=""/>
        <dsp:cNvSpPr/>
      </dsp:nvSpPr>
      <dsp:spPr>
        <a:xfrm>
          <a:off x="0" y="2681585"/>
          <a:ext cx="538650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2BA1378-D5AD-4086-9C36-8D9338AD2162}">
      <dsp:nvSpPr>
        <dsp:cNvPr id="0" name=""/>
        <dsp:cNvSpPr/>
      </dsp:nvSpPr>
      <dsp:spPr>
        <a:xfrm>
          <a:off x="0" y="2681585"/>
          <a:ext cx="1077300" cy="1339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Model Selection Rationale</a:t>
          </a:r>
          <a:r>
            <a:rPr lang="en-US" sz="1600" kern="1200"/>
            <a:t> </a:t>
          </a:r>
          <a:endParaRPr lang="en-IN" sz="1600" kern="1200"/>
        </a:p>
      </dsp:txBody>
      <dsp:txXfrm>
        <a:off x="0" y="2681585"/>
        <a:ext cx="1077300" cy="1339810"/>
      </dsp:txXfrm>
    </dsp:sp>
    <dsp:sp modelId="{C0216E73-98E5-4B62-A263-40B6504DC5B9}">
      <dsp:nvSpPr>
        <dsp:cNvPr id="0" name=""/>
        <dsp:cNvSpPr/>
      </dsp:nvSpPr>
      <dsp:spPr>
        <a:xfrm>
          <a:off x="1158098" y="2702519"/>
          <a:ext cx="4228405" cy="418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Combines interpretability and performance </a:t>
          </a:r>
          <a:endParaRPr lang="en-IN" sz="1300" kern="1200"/>
        </a:p>
      </dsp:txBody>
      <dsp:txXfrm>
        <a:off x="1158098" y="2702519"/>
        <a:ext cx="4228405" cy="418690"/>
      </dsp:txXfrm>
    </dsp:sp>
    <dsp:sp modelId="{DFC093FD-30F3-474D-BCE9-383004A68486}">
      <dsp:nvSpPr>
        <dsp:cNvPr id="0" name=""/>
        <dsp:cNvSpPr/>
      </dsp:nvSpPr>
      <dsp:spPr>
        <a:xfrm>
          <a:off x="1077300" y="3121210"/>
          <a:ext cx="4309203"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5C95F41-4BF8-4072-87C9-97960519719F}">
      <dsp:nvSpPr>
        <dsp:cNvPr id="0" name=""/>
        <dsp:cNvSpPr/>
      </dsp:nvSpPr>
      <dsp:spPr>
        <a:xfrm>
          <a:off x="1158098" y="3142144"/>
          <a:ext cx="4228405" cy="418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Enables comparison between simple and advanced models </a:t>
          </a:r>
          <a:endParaRPr lang="en-IN" sz="1300" kern="1200"/>
        </a:p>
      </dsp:txBody>
      <dsp:txXfrm>
        <a:off x="1158098" y="3142144"/>
        <a:ext cx="4228405" cy="418690"/>
      </dsp:txXfrm>
    </dsp:sp>
    <dsp:sp modelId="{DBEAD348-D9AA-46B3-A12F-2BEDEDD43549}">
      <dsp:nvSpPr>
        <dsp:cNvPr id="0" name=""/>
        <dsp:cNvSpPr/>
      </dsp:nvSpPr>
      <dsp:spPr>
        <a:xfrm>
          <a:off x="1077300" y="3560835"/>
          <a:ext cx="4309203"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95106A3-452A-43DF-9A8B-0B98C094D754}">
      <dsp:nvSpPr>
        <dsp:cNvPr id="0" name=""/>
        <dsp:cNvSpPr/>
      </dsp:nvSpPr>
      <dsp:spPr>
        <a:xfrm>
          <a:off x="1158098" y="3581770"/>
          <a:ext cx="4228405" cy="418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a:t>Suitable for healthcare decision-making </a:t>
          </a:r>
          <a:endParaRPr lang="en-IN" sz="1300" kern="1200"/>
        </a:p>
      </dsp:txBody>
      <dsp:txXfrm>
        <a:off x="1158098" y="3581770"/>
        <a:ext cx="4228405" cy="418690"/>
      </dsp:txXfrm>
    </dsp:sp>
    <dsp:sp modelId="{D6E4B39D-07D3-465A-9AEF-B6D59EC37B1E}">
      <dsp:nvSpPr>
        <dsp:cNvPr id="0" name=""/>
        <dsp:cNvSpPr/>
      </dsp:nvSpPr>
      <dsp:spPr>
        <a:xfrm>
          <a:off x="1077300" y="4000460"/>
          <a:ext cx="4309203" cy="0"/>
        </a:xfrm>
        <a:prstGeom prst="line">
          <a:avLst/>
        </a:prstGeom>
        <a:solidFill>
          <a:schemeClr val="accent1">
            <a:hueOff val="0"/>
            <a:satOff val="0"/>
            <a:lumOff val="0"/>
            <a:alphaOff val="0"/>
          </a:schemeClr>
        </a:solidFill>
        <a:ln w="15875"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1E22F1-7C54-4630-BEEE-B68984546B9A}">
      <dsp:nvSpPr>
        <dsp:cNvPr id="0" name=""/>
        <dsp:cNvSpPr/>
      </dsp:nvSpPr>
      <dsp:spPr>
        <a:xfrm>
          <a:off x="4746" y="89794"/>
          <a:ext cx="1618430" cy="80921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US" sz="1900" b="1" kern="1200"/>
            <a:t>Model Performance Insights</a:t>
          </a:r>
          <a:r>
            <a:rPr lang="en-US" sz="1900" kern="1200"/>
            <a:t> </a:t>
          </a:r>
          <a:endParaRPr lang="en-IN" sz="1900" kern="1200"/>
        </a:p>
      </dsp:txBody>
      <dsp:txXfrm>
        <a:off x="28447" y="113495"/>
        <a:ext cx="1571028" cy="761813"/>
      </dsp:txXfrm>
    </dsp:sp>
    <dsp:sp modelId="{1CE33D4A-44A5-4BCE-B901-9C422EA1C853}">
      <dsp:nvSpPr>
        <dsp:cNvPr id="0" name=""/>
        <dsp:cNvSpPr/>
      </dsp:nvSpPr>
      <dsp:spPr>
        <a:xfrm>
          <a:off x="166589" y="899009"/>
          <a:ext cx="161843" cy="606911"/>
        </a:xfrm>
        <a:custGeom>
          <a:avLst/>
          <a:gdLst/>
          <a:ahLst/>
          <a:cxnLst/>
          <a:rect l="0" t="0" r="0" b="0"/>
          <a:pathLst>
            <a:path>
              <a:moveTo>
                <a:pt x="0" y="0"/>
              </a:moveTo>
              <a:lnTo>
                <a:pt x="0" y="606911"/>
              </a:lnTo>
              <a:lnTo>
                <a:pt x="161843" y="6069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FECF680-D7B0-4C58-A3EB-3ABE03979D7E}">
      <dsp:nvSpPr>
        <dsp:cNvPr id="0" name=""/>
        <dsp:cNvSpPr/>
      </dsp:nvSpPr>
      <dsp:spPr>
        <a:xfrm>
          <a:off x="328432" y="1101313"/>
          <a:ext cx="1294744" cy="80921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Random Forest outperformed Logistic Regression </a:t>
          </a:r>
          <a:endParaRPr lang="en-IN" sz="1100" kern="1200"/>
        </a:p>
      </dsp:txBody>
      <dsp:txXfrm>
        <a:off x="352133" y="1125014"/>
        <a:ext cx="1247342" cy="761813"/>
      </dsp:txXfrm>
    </dsp:sp>
    <dsp:sp modelId="{19BD3709-FF1C-4890-8545-958D694CB168}">
      <dsp:nvSpPr>
        <dsp:cNvPr id="0" name=""/>
        <dsp:cNvSpPr/>
      </dsp:nvSpPr>
      <dsp:spPr>
        <a:xfrm>
          <a:off x="166589" y="899009"/>
          <a:ext cx="161843" cy="1618430"/>
        </a:xfrm>
        <a:custGeom>
          <a:avLst/>
          <a:gdLst/>
          <a:ahLst/>
          <a:cxnLst/>
          <a:rect l="0" t="0" r="0" b="0"/>
          <a:pathLst>
            <a:path>
              <a:moveTo>
                <a:pt x="0" y="0"/>
              </a:moveTo>
              <a:lnTo>
                <a:pt x="0" y="1618430"/>
              </a:lnTo>
              <a:lnTo>
                <a:pt x="161843" y="161843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2569BD6-268E-4C31-A01F-B91A3D4DEC94}">
      <dsp:nvSpPr>
        <dsp:cNvPr id="0" name=""/>
        <dsp:cNvSpPr/>
      </dsp:nvSpPr>
      <dsp:spPr>
        <a:xfrm>
          <a:off x="328432" y="2112831"/>
          <a:ext cx="1294744" cy="80921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Better at capturing non-linear relationships in EHR data </a:t>
          </a:r>
          <a:endParaRPr lang="en-IN" sz="1100" kern="1200"/>
        </a:p>
      </dsp:txBody>
      <dsp:txXfrm>
        <a:off x="352133" y="2136532"/>
        <a:ext cx="1247342" cy="761813"/>
      </dsp:txXfrm>
    </dsp:sp>
    <dsp:sp modelId="{A37816D6-CEA1-4E95-8664-1EE33628D2F2}">
      <dsp:nvSpPr>
        <dsp:cNvPr id="0" name=""/>
        <dsp:cNvSpPr/>
      </dsp:nvSpPr>
      <dsp:spPr>
        <a:xfrm>
          <a:off x="2027783" y="89794"/>
          <a:ext cx="1618430" cy="80921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US" sz="1900" b="1" kern="1200"/>
            <a:t>Clinical Relevance</a:t>
          </a:r>
          <a:r>
            <a:rPr lang="en-US" sz="1900" kern="1200"/>
            <a:t> </a:t>
          </a:r>
          <a:endParaRPr lang="en-IN" sz="1900" kern="1200"/>
        </a:p>
      </dsp:txBody>
      <dsp:txXfrm>
        <a:off x="2051484" y="113495"/>
        <a:ext cx="1571028" cy="761813"/>
      </dsp:txXfrm>
    </dsp:sp>
    <dsp:sp modelId="{ECC6E4E2-C7A1-489B-AD83-BA20DBDA5879}">
      <dsp:nvSpPr>
        <dsp:cNvPr id="0" name=""/>
        <dsp:cNvSpPr/>
      </dsp:nvSpPr>
      <dsp:spPr>
        <a:xfrm>
          <a:off x="2189626" y="899009"/>
          <a:ext cx="161843" cy="606911"/>
        </a:xfrm>
        <a:custGeom>
          <a:avLst/>
          <a:gdLst/>
          <a:ahLst/>
          <a:cxnLst/>
          <a:rect l="0" t="0" r="0" b="0"/>
          <a:pathLst>
            <a:path>
              <a:moveTo>
                <a:pt x="0" y="0"/>
              </a:moveTo>
              <a:lnTo>
                <a:pt x="0" y="606911"/>
              </a:lnTo>
              <a:lnTo>
                <a:pt x="161843" y="6069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8B0D36F-657F-4B7D-B530-8D49CE034A8B}">
      <dsp:nvSpPr>
        <dsp:cNvPr id="0" name=""/>
        <dsp:cNvSpPr/>
      </dsp:nvSpPr>
      <dsp:spPr>
        <a:xfrm>
          <a:off x="2351469" y="1101313"/>
          <a:ext cx="1294744" cy="80921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Key predictors (medications, lab tests, length of stay) align with healthcare knowledge </a:t>
          </a:r>
          <a:endParaRPr lang="en-IN" sz="1100" kern="1200"/>
        </a:p>
      </dsp:txBody>
      <dsp:txXfrm>
        <a:off x="2375170" y="1125014"/>
        <a:ext cx="1247342" cy="761813"/>
      </dsp:txXfrm>
    </dsp:sp>
    <dsp:sp modelId="{CA5DE0F2-0E9C-4606-8277-A1ADAAB35E5A}">
      <dsp:nvSpPr>
        <dsp:cNvPr id="0" name=""/>
        <dsp:cNvSpPr/>
      </dsp:nvSpPr>
      <dsp:spPr>
        <a:xfrm>
          <a:off x="2189626" y="899009"/>
          <a:ext cx="161843" cy="1618430"/>
        </a:xfrm>
        <a:custGeom>
          <a:avLst/>
          <a:gdLst/>
          <a:ahLst/>
          <a:cxnLst/>
          <a:rect l="0" t="0" r="0" b="0"/>
          <a:pathLst>
            <a:path>
              <a:moveTo>
                <a:pt x="0" y="0"/>
              </a:moveTo>
              <a:lnTo>
                <a:pt x="0" y="1618430"/>
              </a:lnTo>
              <a:lnTo>
                <a:pt x="161843" y="161843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47CDD4D-274D-4A9A-9D84-BD15C472CC93}">
      <dsp:nvSpPr>
        <dsp:cNvPr id="0" name=""/>
        <dsp:cNvSpPr/>
      </dsp:nvSpPr>
      <dsp:spPr>
        <a:xfrm>
          <a:off x="2351469" y="2112831"/>
          <a:ext cx="1294744" cy="80921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Supports identification of high-risk patients </a:t>
          </a:r>
          <a:endParaRPr lang="en-IN" sz="1100" kern="1200"/>
        </a:p>
      </dsp:txBody>
      <dsp:txXfrm>
        <a:off x="2375170" y="2136532"/>
        <a:ext cx="1247342" cy="761813"/>
      </dsp:txXfrm>
    </dsp:sp>
    <dsp:sp modelId="{940135BB-059E-46AF-B73E-CB170B1572F4}">
      <dsp:nvSpPr>
        <dsp:cNvPr id="0" name=""/>
        <dsp:cNvSpPr/>
      </dsp:nvSpPr>
      <dsp:spPr>
        <a:xfrm>
          <a:off x="4050821" y="89794"/>
          <a:ext cx="1618430" cy="80921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US" sz="1900" b="1" kern="1200"/>
            <a:t>Limitations Observed</a:t>
          </a:r>
          <a:r>
            <a:rPr lang="en-US" sz="1900" kern="1200"/>
            <a:t> </a:t>
          </a:r>
          <a:endParaRPr lang="en-IN" sz="1900" kern="1200"/>
        </a:p>
      </dsp:txBody>
      <dsp:txXfrm>
        <a:off x="4074522" y="113495"/>
        <a:ext cx="1571028" cy="761813"/>
      </dsp:txXfrm>
    </dsp:sp>
    <dsp:sp modelId="{DCF970B8-3D46-40FE-A904-B7682F097549}">
      <dsp:nvSpPr>
        <dsp:cNvPr id="0" name=""/>
        <dsp:cNvSpPr/>
      </dsp:nvSpPr>
      <dsp:spPr>
        <a:xfrm>
          <a:off x="4212664" y="899009"/>
          <a:ext cx="161843" cy="606911"/>
        </a:xfrm>
        <a:custGeom>
          <a:avLst/>
          <a:gdLst/>
          <a:ahLst/>
          <a:cxnLst/>
          <a:rect l="0" t="0" r="0" b="0"/>
          <a:pathLst>
            <a:path>
              <a:moveTo>
                <a:pt x="0" y="0"/>
              </a:moveTo>
              <a:lnTo>
                <a:pt x="0" y="606911"/>
              </a:lnTo>
              <a:lnTo>
                <a:pt x="161843" y="6069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E028E9B-7841-4644-9F38-492265B05AB9}">
      <dsp:nvSpPr>
        <dsp:cNvPr id="0" name=""/>
        <dsp:cNvSpPr/>
      </dsp:nvSpPr>
      <dsp:spPr>
        <a:xfrm>
          <a:off x="4374507" y="1101313"/>
          <a:ext cx="1294744" cy="80921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Moderate performance (AUC ≈ 0.64) </a:t>
          </a:r>
          <a:endParaRPr lang="en-IN" sz="1100" kern="1200"/>
        </a:p>
      </dsp:txBody>
      <dsp:txXfrm>
        <a:off x="4398208" y="1125014"/>
        <a:ext cx="1247342" cy="761813"/>
      </dsp:txXfrm>
    </dsp:sp>
    <dsp:sp modelId="{244B8468-BCB7-4BC6-98AB-BC16EB3DB5D7}">
      <dsp:nvSpPr>
        <dsp:cNvPr id="0" name=""/>
        <dsp:cNvSpPr/>
      </dsp:nvSpPr>
      <dsp:spPr>
        <a:xfrm>
          <a:off x="4212664" y="899009"/>
          <a:ext cx="161843" cy="1618430"/>
        </a:xfrm>
        <a:custGeom>
          <a:avLst/>
          <a:gdLst/>
          <a:ahLst/>
          <a:cxnLst/>
          <a:rect l="0" t="0" r="0" b="0"/>
          <a:pathLst>
            <a:path>
              <a:moveTo>
                <a:pt x="0" y="0"/>
              </a:moveTo>
              <a:lnTo>
                <a:pt x="0" y="1618430"/>
              </a:lnTo>
              <a:lnTo>
                <a:pt x="161843" y="161843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A7B5BB-4BE9-42DD-BEE8-D964ADE19F51}">
      <dsp:nvSpPr>
        <dsp:cNvPr id="0" name=""/>
        <dsp:cNvSpPr/>
      </dsp:nvSpPr>
      <dsp:spPr>
        <a:xfrm>
          <a:off x="4374507" y="2112831"/>
          <a:ext cx="1294744" cy="80921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Presence of false negatives (missed high-risk cases) </a:t>
          </a:r>
          <a:endParaRPr lang="en-IN" sz="1100" kern="1200"/>
        </a:p>
      </dsp:txBody>
      <dsp:txXfrm>
        <a:off x="4398208" y="2136532"/>
        <a:ext cx="1247342" cy="761813"/>
      </dsp:txXfrm>
    </dsp:sp>
    <dsp:sp modelId="{518F5773-86A9-4432-A544-C985A6D1AD4D}">
      <dsp:nvSpPr>
        <dsp:cNvPr id="0" name=""/>
        <dsp:cNvSpPr/>
      </dsp:nvSpPr>
      <dsp:spPr>
        <a:xfrm>
          <a:off x="4212664" y="899009"/>
          <a:ext cx="161843" cy="2629948"/>
        </a:xfrm>
        <a:custGeom>
          <a:avLst/>
          <a:gdLst/>
          <a:ahLst/>
          <a:cxnLst/>
          <a:rect l="0" t="0" r="0" b="0"/>
          <a:pathLst>
            <a:path>
              <a:moveTo>
                <a:pt x="0" y="0"/>
              </a:moveTo>
              <a:lnTo>
                <a:pt x="0" y="2629948"/>
              </a:lnTo>
              <a:lnTo>
                <a:pt x="161843" y="2629948"/>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33D7C53-3C20-4AC3-A83B-56A85074777C}">
      <dsp:nvSpPr>
        <dsp:cNvPr id="0" name=""/>
        <dsp:cNvSpPr/>
      </dsp:nvSpPr>
      <dsp:spPr>
        <a:xfrm>
          <a:off x="4374507" y="3124350"/>
          <a:ext cx="1294744" cy="80921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Limited dataset and no advanced tuning </a:t>
          </a:r>
          <a:endParaRPr lang="en-IN" sz="1100" kern="1200"/>
        </a:p>
      </dsp:txBody>
      <dsp:txXfrm>
        <a:off x="4398208" y="3148051"/>
        <a:ext cx="1247342" cy="761813"/>
      </dsp:txXfrm>
    </dsp:sp>
    <dsp:sp modelId="{A69EA25C-2003-433F-93BF-2ADD5410AD73}">
      <dsp:nvSpPr>
        <dsp:cNvPr id="0" name=""/>
        <dsp:cNvSpPr/>
      </dsp:nvSpPr>
      <dsp:spPr>
        <a:xfrm>
          <a:off x="6073859" y="89794"/>
          <a:ext cx="1618430" cy="80921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US" sz="1900" b="1" kern="1200"/>
            <a:t>Interpretability vs Accuracy</a:t>
          </a:r>
          <a:r>
            <a:rPr lang="en-US" sz="1900" kern="1200"/>
            <a:t> </a:t>
          </a:r>
          <a:endParaRPr lang="en-IN" sz="1900" kern="1200"/>
        </a:p>
      </dsp:txBody>
      <dsp:txXfrm>
        <a:off x="6097560" y="113495"/>
        <a:ext cx="1571028" cy="761813"/>
      </dsp:txXfrm>
    </dsp:sp>
    <dsp:sp modelId="{92F4A323-5ACE-489C-B83F-4C22A403FE60}">
      <dsp:nvSpPr>
        <dsp:cNvPr id="0" name=""/>
        <dsp:cNvSpPr/>
      </dsp:nvSpPr>
      <dsp:spPr>
        <a:xfrm>
          <a:off x="6235702" y="899009"/>
          <a:ext cx="161843" cy="606911"/>
        </a:xfrm>
        <a:custGeom>
          <a:avLst/>
          <a:gdLst/>
          <a:ahLst/>
          <a:cxnLst/>
          <a:rect l="0" t="0" r="0" b="0"/>
          <a:pathLst>
            <a:path>
              <a:moveTo>
                <a:pt x="0" y="0"/>
              </a:moveTo>
              <a:lnTo>
                <a:pt x="0" y="606911"/>
              </a:lnTo>
              <a:lnTo>
                <a:pt x="161843" y="6069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E0F7F49-AEA6-4D9D-A4D7-1F03CCDDB602}">
      <dsp:nvSpPr>
        <dsp:cNvPr id="0" name=""/>
        <dsp:cNvSpPr/>
      </dsp:nvSpPr>
      <dsp:spPr>
        <a:xfrm>
          <a:off x="6397545" y="1101313"/>
          <a:ext cx="1294744" cy="80921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Logistic Regression → interpretable </a:t>
          </a:r>
          <a:endParaRPr lang="en-IN" sz="1100" kern="1200"/>
        </a:p>
      </dsp:txBody>
      <dsp:txXfrm>
        <a:off x="6421246" y="1125014"/>
        <a:ext cx="1247342" cy="761813"/>
      </dsp:txXfrm>
    </dsp:sp>
    <dsp:sp modelId="{EB6C9E08-EACA-4144-BAE1-2AA5526D484F}">
      <dsp:nvSpPr>
        <dsp:cNvPr id="0" name=""/>
        <dsp:cNvSpPr/>
      </dsp:nvSpPr>
      <dsp:spPr>
        <a:xfrm>
          <a:off x="6235702" y="899009"/>
          <a:ext cx="161843" cy="1618430"/>
        </a:xfrm>
        <a:custGeom>
          <a:avLst/>
          <a:gdLst/>
          <a:ahLst/>
          <a:cxnLst/>
          <a:rect l="0" t="0" r="0" b="0"/>
          <a:pathLst>
            <a:path>
              <a:moveTo>
                <a:pt x="0" y="0"/>
              </a:moveTo>
              <a:lnTo>
                <a:pt x="0" y="1618430"/>
              </a:lnTo>
              <a:lnTo>
                <a:pt x="161843" y="1618430"/>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5FD4583-D22C-4715-83AA-881E51FC5B60}">
      <dsp:nvSpPr>
        <dsp:cNvPr id="0" name=""/>
        <dsp:cNvSpPr/>
      </dsp:nvSpPr>
      <dsp:spPr>
        <a:xfrm>
          <a:off x="6397545" y="2112831"/>
          <a:ext cx="1294744" cy="80921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Random Forest → higher accuracy but less transparent </a:t>
          </a:r>
          <a:endParaRPr lang="en-IN" sz="1100" kern="1200"/>
        </a:p>
      </dsp:txBody>
      <dsp:txXfrm>
        <a:off x="6421246" y="2136532"/>
        <a:ext cx="1247342" cy="761813"/>
      </dsp:txXfrm>
    </dsp:sp>
    <dsp:sp modelId="{8F5AD0D5-A40E-4025-8BEE-299C53CC57F5}">
      <dsp:nvSpPr>
        <dsp:cNvPr id="0" name=""/>
        <dsp:cNvSpPr/>
      </dsp:nvSpPr>
      <dsp:spPr>
        <a:xfrm>
          <a:off x="8096896" y="89794"/>
          <a:ext cx="1618430" cy="80921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6195" tIns="24130" rIns="36195" bIns="24130" numCol="1" spcCol="1270" anchor="ctr" anchorCtr="0">
          <a:noAutofit/>
        </a:bodyPr>
        <a:lstStyle/>
        <a:p>
          <a:pPr marL="0" lvl="0" indent="0" algn="ctr" defTabSz="844550">
            <a:lnSpc>
              <a:spcPct val="90000"/>
            </a:lnSpc>
            <a:spcBef>
              <a:spcPct val="0"/>
            </a:spcBef>
            <a:spcAft>
              <a:spcPct val="35000"/>
            </a:spcAft>
            <a:buNone/>
          </a:pPr>
          <a:r>
            <a:rPr lang="en-US" sz="1900" b="1" kern="1200"/>
            <a:t>Overall Insight</a:t>
          </a:r>
          <a:r>
            <a:rPr lang="en-US" sz="1900" kern="1200"/>
            <a:t> </a:t>
          </a:r>
          <a:endParaRPr lang="en-IN" sz="1900" kern="1200"/>
        </a:p>
      </dsp:txBody>
      <dsp:txXfrm>
        <a:off x="8120597" y="113495"/>
        <a:ext cx="1571028" cy="761813"/>
      </dsp:txXfrm>
    </dsp:sp>
    <dsp:sp modelId="{EFA86295-0995-48D4-9B92-7503490B1EFD}">
      <dsp:nvSpPr>
        <dsp:cNvPr id="0" name=""/>
        <dsp:cNvSpPr/>
      </dsp:nvSpPr>
      <dsp:spPr>
        <a:xfrm>
          <a:off x="8258739" y="899009"/>
          <a:ext cx="161843" cy="606911"/>
        </a:xfrm>
        <a:custGeom>
          <a:avLst/>
          <a:gdLst/>
          <a:ahLst/>
          <a:cxnLst/>
          <a:rect l="0" t="0" r="0" b="0"/>
          <a:pathLst>
            <a:path>
              <a:moveTo>
                <a:pt x="0" y="0"/>
              </a:moveTo>
              <a:lnTo>
                <a:pt x="0" y="606911"/>
              </a:lnTo>
              <a:lnTo>
                <a:pt x="161843" y="606911"/>
              </a:lnTo>
            </a:path>
          </a:pathLst>
        </a:custGeom>
        <a:noFill/>
        <a:ln w="1587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BDC11C0-4BA0-4450-AE83-64F538175B8F}">
      <dsp:nvSpPr>
        <dsp:cNvPr id="0" name=""/>
        <dsp:cNvSpPr/>
      </dsp:nvSpPr>
      <dsp:spPr>
        <a:xfrm>
          <a:off x="8420582" y="1101313"/>
          <a:ext cx="1294744" cy="809215"/>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US" sz="1100" kern="1200"/>
            <a:t>Models useful but require improvement for real-world deployment </a:t>
          </a:r>
          <a:endParaRPr lang="en-IN" sz="1100" kern="1200"/>
        </a:p>
      </dsp:txBody>
      <dsp:txXfrm>
        <a:off x="8444283" y="1125014"/>
        <a:ext cx="1247342" cy="76181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9E6C8B-2D32-485B-8F40-40C90974AD7C}">
      <dsp:nvSpPr>
        <dsp:cNvPr id="0" name=""/>
        <dsp:cNvSpPr/>
      </dsp:nvSpPr>
      <dsp:spPr>
        <a:xfrm>
          <a:off x="5220"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a:t>Study Outcome</a:t>
          </a:r>
          <a:r>
            <a:rPr lang="en-US" sz="2700" kern="1200"/>
            <a:t> </a:t>
          </a:r>
          <a:endParaRPr lang="en-IN" sz="2700" kern="1200"/>
        </a:p>
      </dsp:txBody>
      <dsp:txXfrm>
        <a:off x="5220" y="0"/>
        <a:ext cx="1832005" cy="1207008"/>
      </dsp:txXfrm>
    </dsp:sp>
    <dsp:sp modelId="{D119CA68-A9BF-4D25-846D-38F3A4E16ACC}">
      <dsp:nvSpPr>
        <dsp:cNvPr id="0" name=""/>
        <dsp:cNvSpPr/>
      </dsp:nvSpPr>
      <dsp:spPr>
        <a:xfrm>
          <a:off x="188421"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US" sz="1400" kern="1200"/>
            <a:t>Machine learning models can predict hospital readmission </a:t>
          </a:r>
          <a:endParaRPr lang="en-IN" sz="1400" kern="1200"/>
        </a:p>
      </dsp:txBody>
      <dsp:txXfrm>
        <a:off x="223951" y="1243716"/>
        <a:ext cx="1394544" cy="1142038"/>
      </dsp:txXfrm>
    </dsp:sp>
    <dsp:sp modelId="{B4FDBA4C-11E2-473C-8E51-89637CAC3E39}">
      <dsp:nvSpPr>
        <dsp:cNvPr id="0" name=""/>
        <dsp:cNvSpPr/>
      </dsp:nvSpPr>
      <dsp:spPr>
        <a:xfrm>
          <a:off x="188421"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US" sz="1400" kern="1200"/>
            <a:t>EHR data is valuable for identifying risk patterns </a:t>
          </a:r>
          <a:endParaRPr lang="en-IN" sz="1400" kern="1200"/>
        </a:p>
      </dsp:txBody>
      <dsp:txXfrm>
        <a:off x="223951" y="2643445"/>
        <a:ext cx="1394544" cy="1142038"/>
      </dsp:txXfrm>
    </dsp:sp>
    <dsp:sp modelId="{37163072-613B-458D-9F39-6502FAC65C4B}">
      <dsp:nvSpPr>
        <dsp:cNvPr id="0" name=""/>
        <dsp:cNvSpPr/>
      </dsp:nvSpPr>
      <dsp:spPr>
        <a:xfrm>
          <a:off x="1974627"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a:t>Model Findings</a:t>
          </a:r>
          <a:r>
            <a:rPr lang="en-US" sz="2700" kern="1200"/>
            <a:t> </a:t>
          </a:r>
          <a:endParaRPr lang="en-IN" sz="2700" kern="1200"/>
        </a:p>
      </dsp:txBody>
      <dsp:txXfrm>
        <a:off x="1974627" y="0"/>
        <a:ext cx="1832005" cy="1207008"/>
      </dsp:txXfrm>
    </dsp:sp>
    <dsp:sp modelId="{1194A105-09BE-41C6-B7A4-E1FE1EEA16E3}">
      <dsp:nvSpPr>
        <dsp:cNvPr id="0" name=""/>
        <dsp:cNvSpPr/>
      </dsp:nvSpPr>
      <dsp:spPr>
        <a:xfrm>
          <a:off x="2157827"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US" sz="1400" kern="1200"/>
            <a:t>Random Forest outperforms Logistic Regression </a:t>
          </a:r>
          <a:endParaRPr lang="en-IN" sz="1400" kern="1200"/>
        </a:p>
      </dsp:txBody>
      <dsp:txXfrm>
        <a:off x="2193357" y="1243716"/>
        <a:ext cx="1394544" cy="1142038"/>
      </dsp:txXfrm>
    </dsp:sp>
    <dsp:sp modelId="{08B92B2E-BA91-4106-BAFF-6B0257859799}">
      <dsp:nvSpPr>
        <dsp:cNvPr id="0" name=""/>
        <dsp:cNvSpPr/>
      </dsp:nvSpPr>
      <dsp:spPr>
        <a:xfrm>
          <a:off x="2157827"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US" sz="1400" kern="1200"/>
            <a:t>Better handling of complex and non-linear data </a:t>
          </a:r>
          <a:endParaRPr lang="en-IN" sz="1400" kern="1200"/>
        </a:p>
      </dsp:txBody>
      <dsp:txXfrm>
        <a:off x="2193357" y="2643445"/>
        <a:ext cx="1394544" cy="1142038"/>
      </dsp:txXfrm>
    </dsp:sp>
    <dsp:sp modelId="{7F4B48E4-1B09-47AD-AA29-7156DAAB3624}">
      <dsp:nvSpPr>
        <dsp:cNvPr id="0" name=""/>
        <dsp:cNvSpPr/>
      </dsp:nvSpPr>
      <dsp:spPr>
        <a:xfrm>
          <a:off x="3944033"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a:t>Key Insights</a:t>
          </a:r>
          <a:r>
            <a:rPr lang="en-US" sz="2700" kern="1200"/>
            <a:t> </a:t>
          </a:r>
          <a:endParaRPr lang="en-IN" sz="2700" kern="1200"/>
        </a:p>
      </dsp:txBody>
      <dsp:txXfrm>
        <a:off x="3944033" y="0"/>
        <a:ext cx="1832005" cy="1207008"/>
      </dsp:txXfrm>
    </dsp:sp>
    <dsp:sp modelId="{B7E21440-46B1-42EE-B5B1-8D6D13F228D6}">
      <dsp:nvSpPr>
        <dsp:cNvPr id="0" name=""/>
        <dsp:cNvSpPr/>
      </dsp:nvSpPr>
      <dsp:spPr>
        <a:xfrm>
          <a:off x="4127234"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US" sz="1400" kern="1200"/>
            <a:t>Important predictors identified (medications, lab tests, length of stay) </a:t>
          </a:r>
          <a:endParaRPr lang="en-IN" sz="1400" kern="1200"/>
        </a:p>
      </dsp:txBody>
      <dsp:txXfrm>
        <a:off x="4162764" y="1243716"/>
        <a:ext cx="1394544" cy="1142038"/>
      </dsp:txXfrm>
    </dsp:sp>
    <dsp:sp modelId="{A2DC7432-C415-4A4C-95DB-0D10828598C8}">
      <dsp:nvSpPr>
        <dsp:cNvPr id="0" name=""/>
        <dsp:cNvSpPr/>
      </dsp:nvSpPr>
      <dsp:spPr>
        <a:xfrm>
          <a:off x="4127234"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US" sz="1400" kern="1200"/>
            <a:t>Helps in understanding patient risk factors </a:t>
          </a:r>
          <a:endParaRPr lang="en-IN" sz="1400" kern="1200"/>
        </a:p>
      </dsp:txBody>
      <dsp:txXfrm>
        <a:off x="4162764" y="2643445"/>
        <a:ext cx="1394544" cy="1142038"/>
      </dsp:txXfrm>
    </dsp:sp>
    <dsp:sp modelId="{13BDD55C-1D0B-4EB3-A7F0-3259EB168095}">
      <dsp:nvSpPr>
        <dsp:cNvPr id="0" name=""/>
        <dsp:cNvSpPr/>
      </dsp:nvSpPr>
      <dsp:spPr>
        <a:xfrm>
          <a:off x="5913439"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a:t>Limitations</a:t>
          </a:r>
          <a:r>
            <a:rPr lang="en-US" sz="2700" kern="1200"/>
            <a:t> </a:t>
          </a:r>
          <a:endParaRPr lang="en-IN" sz="2700" kern="1200"/>
        </a:p>
      </dsp:txBody>
      <dsp:txXfrm>
        <a:off x="5913439" y="0"/>
        <a:ext cx="1832005" cy="1207008"/>
      </dsp:txXfrm>
    </dsp:sp>
    <dsp:sp modelId="{BECF9AF0-CA3B-4148-9A1A-E2400E6F292A}">
      <dsp:nvSpPr>
        <dsp:cNvPr id="0" name=""/>
        <dsp:cNvSpPr/>
      </dsp:nvSpPr>
      <dsp:spPr>
        <a:xfrm>
          <a:off x="6096640"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US" sz="1400" kern="1200"/>
            <a:t>Moderate accuracy (AUC ≈ 0.64) </a:t>
          </a:r>
          <a:endParaRPr lang="en-IN" sz="1400" kern="1200"/>
        </a:p>
      </dsp:txBody>
      <dsp:txXfrm>
        <a:off x="6132170" y="1243716"/>
        <a:ext cx="1394544" cy="1142038"/>
      </dsp:txXfrm>
    </dsp:sp>
    <dsp:sp modelId="{BF7B2C19-0EC4-49FB-AD5D-F84E1889B642}">
      <dsp:nvSpPr>
        <dsp:cNvPr id="0" name=""/>
        <dsp:cNvSpPr/>
      </dsp:nvSpPr>
      <dsp:spPr>
        <a:xfrm>
          <a:off x="6096640"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US" sz="1400" kern="1200"/>
            <a:t>Model not fully reliable for clinical deployment </a:t>
          </a:r>
          <a:endParaRPr lang="en-IN" sz="1400" kern="1200"/>
        </a:p>
      </dsp:txBody>
      <dsp:txXfrm>
        <a:off x="6132170" y="2643445"/>
        <a:ext cx="1394544" cy="1142038"/>
      </dsp:txXfrm>
    </dsp:sp>
    <dsp:sp modelId="{2BB4A108-FDC2-4F87-9038-90A356AB91FB}">
      <dsp:nvSpPr>
        <dsp:cNvPr id="0" name=""/>
        <dsp:cNvSpPr/>
      </dsp:nvSpPr>
      <dsp:spPr>
        <a:xfrm>
          <a:off x="7882846"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b="1" kern="1200"/>
            <a:t>Overall Conclusion</a:t>
          </a:r>
          <a:r>
            <a:rPr lang="en-US" sz="2700" kern="1200"/>
            <a:t> </a:t>
          </a:r>
          <a:endParaRPr lang="en-IN" sz="2700" kern="1200"/>
        </a:p>
      </dsp:txBody>
      <dsp:txXfrm>
        <a:off x="7882846" y="0"/>
        <a:ext cx="1832005" cy="1207008"/>
      </dsp:txXfrm>
    </dsp:sp>
    <dsp:sp modelId="{8DBB22FC-710B-4AF3-B764-60F021581526}">
      <dsp:nvSpPr>
        <dsp:cNvPr id="0" name=""/>
        <dsp:cNvSpPr/>
      </dsp:nvSpPr>
      <dsp:spPr>
        <a:xfrm>
          <a:off x="8066046"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US" sz="1400" kern="1200"/>
            <a:t>ML supports early risk identification </a:t>
          </a:r>
          <a:endParaRPr lang="en-IN" sz="1400" kern="1200"/>
        </a:p>
      </dsp:txBody>
      <dsp:txXfrm>
        <a:off x="8101576" y="1243716"/>
        <a:ext cx="1394544" cy="1142038"/>
      </dsp:txXfrm>
    </dsp:sp>
    <dsp:sp modelId="{7E370CFD-57F1-4B56-8D3E-6CB9B5268F8C}">
      <dsp:nvSpPr>
        <dsp:cNvPr id="0" name=""/>
        <dsp:cNvSpPr/>
      </dsp:nvSpPr>
      <dsp:spPr>
        <a:xfrm>
          <a:off x="8066046"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US" sz="1400" kern="1200"/>
            <a:t>Useful tool for improving healthcare decision-making </a:t>
          </a:r>
          <a:endParaRPr lang="en-IN" sz="1400" kern="1200"/>
        </a:p>
      </dsp:txBody>
      <dsp:txXfrm>
        <a:off x="8101576" y="2643445"/>
        <a:ext cx="1394544" cy="114203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868A0B-436B-445A-AF38-D5D64A90A8BB}">
      <dsp:nvSpPr>
        <dsp:cNvPr id="0" name=""/>
        <dsp:cNvSpPr/>
      </dsp:nvSpPr>
      <dsp:spPr>
        <a:xfrm>
          <a:off x="5220"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b="1" kern="1200"/>
            <a:t>Model Improvement</a:t>
          </a:r>
          <a:r>
            <a:rPr lang="en-IN" sz="2100" kern="1200"/>
            <a:t> </a:t>
          </a:r>
        </a:p>
      </dsp:txBody>
      <dsp:txXfrm>
        <a:off x="5220" y="0"/>
        <a:ext cx="1832005" cy="1207008"/>
      </dsp:txXfrm>
    </dsp:sp>
    <dsp:sp modelId="{FA760D86-D7F3-409D-A87F-3D50C32543A6}">
      <dsp:nvSpPr>
        <dsp:cNvPr id="0" name=""/>
        <dsp:cNvSpPr/>
      </dsp:nvSpPr>
      <dsp:spPr>
        <a:xfrm>
          <a:off x="188421"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IN" sz="1500" kern="1200"/>
            <a:t>Apply advanced algorithms (e.g., XGBoost, Deep Learning) </a:t>
          </a:r>
        </a:p>
      </dsp:txBody>
      <dsp:txXfrm>
        <a:off x="223951" y="1243716"/>
        <a:ext cx="1394544" cy="1142038"/>
      </dsp:txXfrm>
    </dsp:sp>
    <dsp:sp modelId="{891E0909-E249-4C98-892D-A5E5C0CDAB9C}">
      <dsp:nvSpPr>
        <dsp:cNvPr id="0" name=""/>
        <dsp:cNvSpPr/>
      </dsp:nvSpPr>
      <dsp:spPr>
        <a:xfrm>
          <a:off x="188421"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IN" sz="1500" kern="1200"/>
            <a:t>Perform hyperparameter tuning for better accuracy </a:t>
          </a:r>
        </a:p>
      </dsp:txBody>
      <dsp:txXfrm>
        <a:off x="223951" y="2643445"/>
        <a:ext cx="1394544" cy="1142038"/>
      </dsp:txXfrm>
    </dsp:sp>
    <dsp:sp modelId="{F237E981-30B4-415F-8087-651A5C2F7692}">
      <dsp:nvSpPr>
        <dsp:cNvPr id="0" name=""/>
        <dsp:cNvSpPr/>
      </dsp:nvSpPr>
      <dsp:spPr>
        <a:xfrm>
          <a:off x="1974627"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b="1" kern="1200"/>
            <a:t>Data Enhancement</a:t>
          </a:r>
          <a:r>
            <a:rPr lang="en-IN" sz="2100" kern="1200"/>
            <a:t> </a:t>
          </a:r>
        </a:p>
      </dsp:txBody>
      <dsp:txXfrm>
        <a:off x="1974627" y="0"/>
        <a:ext cx="1832005" cy="1207008"/>
      </dsp:txXfrm>
    </dsp:sp>
    <dsp:sp modelId="{6086E399-D6DD-4C28-8348-6CFB37BC5AB3}">
      <dsp:nvSpPr>
        <dsp:cNvPr id="0" name=""/>
        <dsp:cNvSpPr/>
      </dsp:nvSpPr>
      <dsp:spPr>
        <a:xfrm>
          <a:off x="2157827"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IN" sz="1500" kern="1200"/>
            <a:t>Include larger and more diverse datasets </a:t>
          </a:r>
        </a:p>
      </dsp:txBody>
      <dsp:txXfrm>
        <a:off x="2193357" y="1243716"/>
        <a:ext cx="1394544" cy="1142038"/>
      </dsp:txXfrm>
    </dsp:sp>
    <dsp:sp modelId="{B8C308A6-CB4F-4003-8D64-8C5E1F9D0775}">
      <dsp:nvSpPr>
        <dsp:cNvPr id="0" name=""/>
        <dsp:cNvSpPr/>
      </dsp:nvSpPr>
      <dsp:spPr>
        <a:xfrm>
          <a:off x="2157827"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IN" sz="1500" kern="1200"/>
            <a:t>Incorporate unstructured data (clinical notes, reports) </a:t>
          </a:r>
        </a:p>
      </dsp:txBody>
      <dsp:txXfrm>
        <a:off x="2193357" y="2643445"/>
        <a:ext cx="1394544" cy="1142038"/>
      </dsp:txXfrm>
    </dsp:sp>
    <dsp:sp modelId="{ABE40803-60CF-4D25-858C-71904EF1D12F}">
      <dsp:nvSpPr>
        <dsp:cNvPr id="0" name=""/>
        <dsp:cNvSpPr/>
      </dsp:nvSpPr>
      <dsp:spPr>
        <a:xfrm>
          <a:off x="3944033"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b="1" kern="1200"/>
            <a:t>Handling Data Issues</a:t>
          </a:r>
          <a:r>
            <a:rPr lang="en-IN" sz="2100" kern="1200"/>
            <a:t> </a:t>
          </a:r>
        </a:p>
      </dsp:txBody>
      <dsp:txXfrm>
        <a:off x="3944033" y="0"/>
        <a:ext cx="1832005" cy="1207008"/>
      </dsp:txXfrm>
    </dsp:sp>
    <dsp:sp modelId="{17504043-5E1D-4B62-99AE-8F8B71B97B00}">
      <dsp:nvSpPr>
        <dsp:cNvPr id="0" name=""/>
        <dsp:cNvSpPr/>
      </dsp:nvSpPr>
      <dsp:spPr>
        <a:xfrm>
          <a:off x="4127234"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IN" sz="1500" kern="1200"/>
            <a:t>Address class imbalance using resampling techniques </a:t>
          </a:r>
        </a:p>
      </dsp:txBody>
      <dsp:txXfrm>
        <a:off x="4162764" y="1243716"/>
        <a:ext cx="1394544" cy="1142038"/>
      </dsp:txXfrm>
    </dsp:sp>
    <dsp:sp modelId="{15B33B61-02BC-4103-B37E-D8B236C3EAD1}">
      <dsp:nvSpPr>
        <dsp:cNvPr id="0" name=""/>
        <dsp:cNvSpPr/>
      </dsp:nvSpPr>
      <dsp:spPr>
        <a:xfrm>
          <a:off x="4127234"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IN" sz="1500" kern="1200"/>
            <a:t>Improve data quality through better preprocessing </a:t>
          </a:r>
        </a:p>
      </dsp:txBody>
      <dsp:txXfrm>
        <a:off x="4162764" y="2643445"/>
        <a:ext cx="1394544" cy="1142038"/>
      </dsp:txXfrm>
    </dsp:sp>
    <dsp:sp modelId="{DA79FB7B-C2DA-4CA3-BD35-286575A21FCC}">
      <dsp:nvSpPr>
        <dsp:cNvPr id="0" name=""/>
        <dsp:cNvSpPr/>
      </dsp:nvSpPr>
      <dsp:spPr>
        <a:xfrm>
          <a:off x="5913439"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b="1" kern="1200"/>
            <a:t>Interpretability</a:t>
          </a:r>
          <a:r>
            <a:rPr lang="en-IN" sz="2100" kern="1200"/>
            <a:t> </a:t>
          </a:r>
        </a:p>
      </dsp:txBody>
      <dsp:txXfrm>
        <a:off x="5913439" y="0"/>
        <a:ext cx="1832005" cy="1207008"/>
      </dsp:txXfrm>
    </dsp:sp>
    <dsp:sp modelId="{5DC14FA9-5C1D-4BE2-AE65-62182ED79221}">
      <dsp:nvSpPr>
        <dsp:cNvPr id="0" name=""/>
        <dsp:cNvSpPr/>
      </dsp:nvSpPr>
      <dsp:spPr>
        <a:xfrm>
          <a:off x="6096640"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IN" sz="1500" kern="1200"/>
            <a:t>Use explainable AI techniques (e.g., SHAP, LIME) </a:t>
          </a:r>
        </a:p>
      </dsp:txBody>
      <dsp:txXfrm>
        <a:off x="6132170" y="1243716"/>
        <a:ext cx="1394544" cy="1142038"/>
      </dsp:txXfrm>
    </dsp:sp>
    <dsp:sp modelId="{B0C7D5EF-1CDF-4726-AD06-42B251695861}">
      <dsp:nvSpPr>
        <dsp:cNvPr id="0" name=""/>
        <dsp:cNvSpPr/>
      </dsp:nvSpPr>
      <dsp:spPr>
        <a:xfrm>
          <a:off x="6096640"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IN" sz="1500" kern="1200"/>
            <a:t>Ensure models are transparent for clinical use </a:t>
          </a:r>
        </a:p>
      </dsp:txBody>
      <dsp:txXfrm>
        <a:off x="6132170" y="2643445"/>
        <a:ext cx="1394544" cy="1142038"/>
      </dsp:txXfrm>
    </dsp:sp>
    <dsp:sp modelId="{984CBE89-1AF6-49FD-BC13-FB91A79B4675}">
      <dsp:nvSpPr>
        <dsp:cNvPr id="0" name=""/>
        <dsp:cNvSpPr/>
      </dsp:nvSpPr>
      <dsp:spPr>
        <a:xfrm>
          <a:off x="7882846" y="0"/>
          <a:ext cx="1832005" cy="402336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IN" sz="2100" b="1" kern="1200"/>
            <a:t>Healthcare Application</a:t>
          </a:r>
          <a:r>
            <a:rPr lang="en-IN" sz="2100" kern="1200"/>
            <a:t> </a:t>
          </a:r>
        </a:p>
      </dsp:txBody>
      <dsp:txXfrm>
        <a:off x="7882846" y="0"/>
        <a:ext cx="1832005" cy="1207008"/>
      </dsp:txXfrm>
    </dsp:sp>
    <dsp:sp modelId="{C434007B-7BDE-4096-BF98-D35A833DC3B1}">
      <dsp:nvSpPr>
        <dsp:cNvPr id="0" name=""/>
        <dsp:cNvSpPr/>
      </dsp:nvSpPr>
      <dsp:spPr>
        <a:xfrm>
          <a:off x="8066046" y="1208186"/>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IN" sz="1500" kern="1200"/>
            <a:t>Integrate models into clinical decision systems </a:t>
          </a:r>
        </a:p>
      </dsp:txBody>
      <dsp:txXfrm>
        <a:off x="8101576" y="1243716"/>
        <a:ext cx="1394544" cy="1142038"/>
      </dsp:txXfrm>
    </dsp:sp>
    <dsp:sp modelId="{5CA4B546-2DE4-4528-B9E6-429A9ACB1E4A}">
      <dsp:nvSpPr>
        <dsp:cNvPr id="0" name=""/>
        <dsp:cNvSpPr/>
      </dsp:nvSpPr>
      <dsp:spPr>
        <a:xfrm>
          <a:off x="8066046" y="2607915"/>
          <a:ext cx="1465604" cy="121309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IN" sz="1500" kern="1200"/>
            <a:t>Support early intervention for high-risk patients </a:t>
          </a:r>
        </a:p>
      </dsp:txBody>
      <dsp:txXfrm>
        <a:off x="8101576" y="2643445"/>
        <a:ext cx="1394544" cy="114203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4FCE33-0D8D-43B3-AE08-6656C1EE63E2}" type="datetimeFigureOut">
              <a:rPr lang="en-IN" smtClean="0"/>
              <a:t>06-05-2026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1C86D4-94EC-4382-8F47-027EC76B9694}" type="slidenum">
              <a:rPr lang="en-IN" smtClean="0"/>
              <a:t>‹#›</a:t>
            </a:fld>
            <a:endParaRPr lang="en-IN"/>
          </a:p>
        </p:txBody>
      </p:sp>
    </p:spTree>
    <p:extLst>
      <p:ext uri="{BB962C8B-B14F-4D97-AF65-F5344CB8AC3E}">
        <p14:creationId xmlns:p14="http://schemas.microsoft.com/office/powerpoint/2010/main" val="36626058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readmission of hospitalized patients is yet another critical issue within the healthcare sector especially when it comes to the chronically ill population such as diabetics. Not only does it add to hospital expenses, but also shows possible deficiencies in patient care and follow-up. Since the Electronic Health Records has become accessible to us we have now been in a position to gain access to detailed information on patients which can now be </a:t>
            </a:r>
            <a:r>
              <a:rPr lang="en-US" dirty="0" err="1"/>
              <a:t>analysed</a:t>
            </a:r>
            <a:r>
              <a:rPr lang="en-US" dirty="0"/>
              <a:t> effectively. Machine learning will offer powerful tools based on which patterns emerging in this data will be identified and based on the results, preventive measures to address these groups of patients will be implemented.</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2</a:t>
            </a:fld>
            <a:endParaRPr lang="en-IN"/>
          </a:p>
        </p:txBody>
      </p:sp>
    </p:spTree>
    <p:extLst>
      <p:ext uri="{BB962C8B-B14F-4D97-AF65-F5344CB8AC3E}">
        <p14:creationId xmlns:p14="http://schemas.microsoft.com/office/powerpoint/2010/main" val="642948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Hospital readmission is a complicated issue to predict, given the complexity of healthcare data. EHR is a large set of variables, many of which are missing or inconsistent in their values and can impact model outcomes. Also, the readmission to non-readmission ratio creates challenges to models to recognize the high-risk patients. It is also essential to choose the appropriate features since irrelevant data may decrease the efficiency of the models. Thus, machine learning models that are accurate and interpretable to provide practical healthcare consumption are in high demand.</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3</a:t>
            </a:fld>
            <a:endParaRPr lang="en-IN"/>
          </a:p>
        </p:txBody>
      </p:sp>
    </p:spTree>
    <p:extLst>
      <p:ext uri="{BB962C8B-B14F-4D97-AF65-F5344CB8AC3E}">
        <p14:creationId xmlns:p14="http://schemas.microsoft.com/office/powerpoint/2010/main" val="3017433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overall purpose of this research would entail creating and determining machine learning models to predict hospital readmission within EHR data. In order to meet this the analysis dwells on some very important objectives. To maintain quality, the data is first collected and preprocessed to meet the quality. Then, the implementation of two models is introduced to perform prediction: Logistic Regression and new Forest models. The evaluation of these models is based on such measures as confusion matrix and ROC-AUC. Lastly, the study determines key features that help predict readmission and how these models can be utilized in the real-world decision-making situations in healthcare.</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4</a:t>
            </a:fld>
            <a:endParaRPr lang="en-IN"/>
          </a:p>
        </p:txBody>
      </p:sp>
    </p:spTree>
    <p:extLst>
      <p:ext uri="{BB962C8B-B14F-4D97-AF65-F5344CB8AC3E}">
        <p14:creationId xmlns:p14="http://schemas.microsoft.com/office/powerpoint/2010/main" val="4487479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has been revealed in the literature that machine learning is popularly applied in the medical field, especially to predict hospital readmission based on EHR data. Investigations show that ensemble models, like Random Forest tend to perform better than the standard models, like Logistic Regression, because they have the power to capture intricate patterns. Nonetheless, difficulties, including the inability to interpret, the prohibitive cost to compute, and the lack of generality are present. Also, most of them are centered around a specific model and, as a result, does not offer a full machine learning pipeline, which is one of the gaps that this study will aim to address.</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5</a:t>
            </a:fld>
            <a:endParaRPr lang="en-IN"/>
          </a:p>
        </p:txBody>
      </p:sp>
    </p:spTree>
    <p:extLst>
      <p:ext uri="{BB962C8B-B14F-4D97-AF65-F5344CB8AC3E}">
        <p14:creationId xmlns:p14="http://schemas.microsoft.com/office/powerpoint/2010/main" val="20658736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Even though machine learning in healthcare has its pros, it also comes with its own share of cons. Model performance is often impacted by the complexity, incompleteness and imbalance of healthcare data. Advanced models can be very accurate but are not interpretable and hence not applicable in clinical settings. However, there are also technical issues like approximate computational costs and model tuning. Furthermore, ethical considerations like data privacy and bias need to be given due attention in the application of machine learning in healthcare.</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7</a:t>
            </a:fld>
            <a:endParaRPr lang="en-IN"/>
          </a:p>
        </p:txBody>
      </p:sp>
    </p:spTree>
    <p:extLst>
      <p:ext uri="{BB962C8B-B14F-4D97-AF65-F5344CB8AC3E}">
        <p14:creationId xmlns:p14="http://schemas.microsoft.com/office/powerpoint/2010/main" val="31884540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Studies specific to disease (especially diabetes) have demonstrated improved performance in predicting hospital readmission. Diabetic patients are at increased risk because of complications and frequent visits to hospital. Such factors as blood glucose readings, the use of medicines and previous hospitalizations are important factors to consider. In these situations, ensemble models are also found to outperform these studies. This aligns with this study approach that clinical variables are taken into account to enhance the accuracy of the prediction and relevance to the healthcare.</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8</a:t>
            </a:fld>
            <a:endParaRPr lang="en-IN"/>
          </a:p>
        </p:txBody>
      </p:sp>
    </p:spTree>
    <p:extLst>
      <p:ext uri="{BB962C8B-B14F-4D97-AF65-F5344CB8AC3E}">
        <p14:creationId xmlns:p14="http://schemas.microsoft.com/office/powerpoint/2010/main" val="37602084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Evaluating machine learning models is essential in healthcare to ensure reliable and safe predictions. Accuracy alone is not sufficient, especially in imbalanced datasets like hospital readmission. Metrics such as precision, recall, and F1-score provide a more complete understanding of model performance. The confusion matrix helps identify different types of errors, particularly false negatives, which are critical in healthcare. The ROC curve and AUC are also important for assessing how well the model distinguishes between classes. Overall, multiple metrics are needed for proper evaluation.</a:t>
            </a:r>
          </a:p>
          <a:p>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9</a:t>
            </a:fld>
            <a:endParaRPr lang="en-IN"/>
          </a:p>
        </p:txBody>
      </p:sp>
    </p:spTree>
    <p:extLst>
      <p:ext uri="{BB962C8B-B14F-4D97-AF65-F5344CB8AC3E}">
        <p14:creationId xmlns:p14="http://schemas.microsoft.com/office/powerpoint/2010/main" val="18563630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it can be seen in the literature, there are certain significant gaps. Most of the studies only provide building model without a full machine learning pipeline including preprocessing and evaluation. One also hardly compares simple and complex models and can hardly understand the striking equilibrium between the accuracy and interpretability. Additionally, evaluation methods are often not comprehensive. The other important is lack of integration of clinical context like diabetes. This paper fills this missing information with the formulation of an organized, practical, healthcare-oriented predictive model.</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10</a:t>
            </a:fld>
            <a:endParaRPr lang="en-IN"/>
          </a:p>
        </p:txBody>
      </p:sp>
    </p:spTree>
    <p:extLst>
      <p:ext uri="{BB962C8B-B14F-4D97-AF65-F5344CB8AC3E}">
        <p14:creationId xmlns:p14="http://schemas.microsoft.com/office/powerpoint/2010/main" val="14620933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structured machine learning pipeline. To begin with, EHR data is gathered, with a sample of patient demographics and clinical data. It is followed by preprocessing of the data including cleaning and encoding categorical variables to ensure that the data is suitable to be used in modelling. The technique of feature engineering is used to determine the variables that are most relevant. The dataset will be divided into training and testing sets in order to measure the model performance in an effective manner. This systematic methodology will make sure the models are dependable, </a:t>
            </a:r>
            <a:r>
              <a:rPr lang="en-US" dirty="0" err="1"/>
              <a:t>generalisable</a:t>
            </a:r>
            <a:r>
              <a:rPr lang="en-US" dirty="0"/>
              <a:t> and applicable to predicting hospital readmission of a healthcare setting.</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11</a:t>
            </a:fld>
            <a:endParaRPr lang="en-IN"/>
          </a:p>
        </p:txBody>
      </p:sp>
    </p:spTree>
    <p:extLst>
      <p:ext uri="{BB962C8B-B14F-4D97-AF65-F5344CB8AC3E}">
        <p14:creationId xmlns:p14="http://schemas.microsoft.com/office/powerpoint/2010/main" val="25827121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flowchart represents the complete machine learning pipeline used in this study. It starts with collecting EHR data and cleaning it to ensure quality. Feature engineering and encoding are applied to prepare the data for modelling. The dataset is then split into training and testing sets. Two models, Logistic Regression and Random Forest, are trained and evaluated using metrics such as confusion matrix and ROC curve. </a:t>
            </a:r>
            <a:r>
              <a:rPr lang="en-US"/>
              <a:t>Finally, feature importance analysis helps identify key predictors, supporting healthcare professionals in identifying high-risk patients and improving decision-making.</a:t>
            </a:r>
          </a:p>
          <a:p>
            <a:endParaRPr lang="en-IN"/>
          </a:p>
        </p:txBody>
      </p:sp>
      <p:sp>
        <p:nvSpPr>
          <p:cNvPr id="4" name="Slide Number Placeholder 3"/>
          <p:cNvSpPr>
            <a:spLocks noGrp="1"/>
          </p:cNvSpPr>
          <p:nvPr>
            <p:ph type="sldNum" sz="quarter" idx="5"/>
          </p:nvPr>
        </p:nvSpPr>
        <p:spPr/>
        <p:txBody>
          <a:bodyPr/>
          <a:lstStyle/>
          <a:p>
            <a:fld id="{A21C86D4-94EC-4382-8F47-027EC76B9694}" type="slidenum">
              <a:rPr lang="en-IN" smtClean="0"/>
              <a:t>12</a:t>
            </a:fld>
            <a:endParaRPr lang="en-IN"/>
          </a:p>
        </p:txBody>
      </p:sp>
    </p:spTree>
    <p:extLst>
      <p:ext uri="{BB962C8B-B14F-4D97-AF65-F5344CB8AC3E}">
        <p14:creationId xmlns:p14="http://schemas.microsoft.com/office/powerpoint/2010/main" val="3770333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paper, two machine learning models are employed. The logistic Regression is simple, interpretable, therefore it is an appropriate model to serve as a benchmark model. It is a prediction model that offers probability-based predictions and is common in healthcare. Random Forest, however, is an ensemble model, a combination of many decision trees, to enhance accuracy and reflect intricate patterns in the data. It also gives feature importance which helps in the process of gauging the main predictors. These models, in combination, can be used to make a balanced comparison between interpretability and predictive performance.</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13</a:t>
            </a:fld>
            <a:endParaRPr lang="en-IN"/>
          </a:p>
        </p:txBody>
      </p:sp>
    </p:spTree>
    <p:extLst>
      <p:ext uri="{BB962C8B-B14F-4D97-AF65-F5344CB8AC3E}">
        <p14:creationId xmlns:p14="http://schemas.microsoft.com/office/powerpoint/2010/main" val="893526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Evaluating the model is performed with various model performance measures. Confusion matrix detailed view of the correct and incorrect predictions is crucial for understanding of the model </a:t>
            </a:r>
            <a:r>
              <a:rPr lang="en-US" dirty="0" err="1"/>
              <a:t>behaviours</a:t>
            </a:r>
            <a:r>
              <a:rPr lang="en-US" dirty="0"/>
              <a:t>. With health settings there are especially serious instances of "false negative" as these pertain to patients with high risk that remain unidentified. To assess model's performance, ROC curve with an AUC of ~0.64 is used, which implies model's moderate predictability. Few more metrics like accuracy, precision, recall and F1 Score come in handy to get a holistic view of the models.</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14</a:t>
            </a:fld>
            <a:endParaRPr lang="en-IN"/>
          </a:p>
        </p:txBody>
      </p:sp>
    </p:spTree>
    <p:extLst>
      <p:ext uri="{BB962C8B-B14F-4D97-AF65-F5344CB8AC3E}">
        <p14:creationId xmlns:p14="http://schemas.microsoft.com/office/powerpoint/2010/main" val="40160467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the result, the Random forest model has better performance compared to Logistic regression, because it was able to capture the complex relationships in dataset. The predictive performance of the model using the AUC was around 0.64, representing moderate predictive ability. The confusion matrix demonstrates good classification accuracy, but there is some misclassification, particularly false negatives. Medications, lab procedures and length of stay were found to be important predictors. The model exhibited good potential but has a few requirements before it can be clinically useful.</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15</a:t>
            </a:fld>
            <a:endParaRPr lang="en-IN"/>
          </a:p>
        </p:txBody>
      </p:sp>
    </p:spTree>
    <p:extLst>
      <p:ext uri="{BB962C8B-B14F-4D97-AF65-F5344CB8AC3E}">
        <p14:creationId xmlns:p14="http://schemas.microsoft.com/office/powerpoint/2010/main" val="9533858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discussion highlights that Random Forest performs better than Logistic Regression due to its ability to capture complex patterns in the data. The identified predictors are consistent with clinical understanding, which supports the validity of the model. However, the model shows moderate performance and still produces false negatives, which is a concern in healthcare. There is also a trade-off between interpretability and accuracy. While the results are promising, further improvements are needed before applying the model in real clinical environments.</a:t>
            </a:r>
          </a:p>
          <a:p>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16</a:t>
            </a:fld>
            <a:endParaRPr lang="en-IN"/>
          </a:p>
        </p:txBody>
      </p:sp>
    </p:spTree>
    <p:extLst>
      <p:ext uri="{BB962C8B-B14F-4D97-AF65-F5344CB8AC3E}">
        <p14:creationId xmlns:p14="http://schemas.microsoft.com/office/powerpoint/2010/main" val="30467817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these findings show that machine learning models are able to accurately forecast rehospitalization based on the use of EHR data. Random Forest outperformed Logistic Regression particularly in complex patterns of information. The medication count and length of stay were determined as the key predictors. The model, however, had a moderate accuracy level making direct use of the model in a clinical context limited. Yet the approach gives good clues and adds to the early recognition of patients who are at risk and help with healthcare decision making.</a:t>
            </a:r>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17</a:t>
            </a:fld>
            <a:endParaRPr lang="en-IN"/>
          </a:p>
        </p:txBody>
      </p:sp>
    </p:spTree>
    <p:extLst>
      <p:ext uri="{BB962C8B-B14F-4D97-AF65-F5344CB8AC3E}">
        <p14:creationId xmlns:p14="http://schemas.microsoft.com/office/powerpoint/2010/main" val="27754766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Based on the findings, several recommendations can be made. Advanced models such as </a:t>
            </a:r>
            <a:r>
              <a:rPr lang="en-US" dirty="0" err="1"/>
              <a:t>XGBoost</a:t>
            </a:r>
            <a:r>
              <a:rPr lang="en-US" dirty="0"/>
              <a:t> or deep learning could improve prediction accuracy. Using larger and more diverse datasets, including unstructured data, can also enhance performance. Addressing class imbalance and improving data quality are important for reliable results. Additionally, explainable AI techniques should be used to improve model transparency. Finally, integrating these models into healthcare systems can help identify high-risk patients early and support better clinical decision-making.</a:t>
            </a:r>
          </a:p>
          <a:p>
            <a:endParaRPr lang="en-IN" dirty="0"/>
          </a:p>
        </p:txBody>
      </p:sp>
      <p:sp>
        <p:nvSpPr>
          <p:cNvPr id="4" name="Slide Number Placeholder 3"/>
          <p:cNvSpPr>
            <a:spLocks noGrp="1"/>
          </p:cNvSpPr>
          <p:nvPr>
            <p:ph type="sldNum" sz="quarter" idx="5"/>
          </p:nvPr>
        </p:nvSpPr>
        <p:spPr/>
        <p:txBody>
          <a:bodyPr/>
          <a:lstStyle/>
          <a:p>
            <a:fld id="{A21C86D4-94EC-4382-8F47-027EC76B9694}" type="slidenum">
              <a:rPr lang="en-IN" smtClean="0"/>
              <a:t>18</a:t>
            </a:fld>
            <a:endParaRPr lang="en-IN"/>
          </a:p>
        </p:txBody>
      </p:sp>
    </p:spTree>
    <p:extLst>
      <p:ext uri="{BB962C8B-B14F-4D97-AF65-F5344CB8AC3E}">
        <p14:creationId xmlns:p14="http://schemas.microsoft.com/office/powerpoint/2010/main" val="2203517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012A17A9-8B42-4F13-BA5A-DBEE4292F449}" type="datetimeFigureOut">
              <a:rPr lang="en-IN" smtClean="0"/>
              <a:t>06-05-2026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90B9B44-08B3-487D-BF2A-F9A98C6755E6}"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78310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2A17A9-8B42-4F13-BA5A-DBEE4292F449}" type="datetimeFigureOut">
              <a:rPr lang="en-IN" smtClean="0"/>
              <a:t>06-05-2026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90B9B44-08B3-487D-BF2A-F9A98C6755E6}" type="slidenum">
              <a:rPr lang="en-IN" smtClean="0"/>
              <a:t>‹#›</a:t>
            </a:fld>
            <a:endParaRPr lang="en-IN"/>
          </a:p>
        </p:txBody>
      </p:sp>
    </p:spTree>
    <p:extLst>
      <p:ext uri="{BB962C8B-B14F-4D97-AF65-F5344CB8AC3E}">
        <p14:creationId xmlns:p14="http://schemas.microsoft.com/office/powerpoint/2010/main" val="7509115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2A17A9-8B42-4F13-BA5A-DBEE4292F449}" type="datetimeFigureOut">
              <a:rPr lang="en-IN" smtClean="0"/>
              <a:t>06-05-2026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90B9B44-08B3-487D-BF2A-F9A98C6755E6}"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76441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2A17A9-8B42-4F13-BA5A-DBEE4292F449}" type="datetimeFigureOut">
              <a:rPr lang="en-IN" smtClean="0"/>
              <a:t>06-05-2026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90B9B44-08B3-487D-BF2A-F9A98C6755E6}" type="slidenum">
              <a:rPr lang="en-IN" smtClean="0"/>
              <a:t>‹#›</a:t>
            </a:fld>
            <a:endParaRPr lang="en-IN"/>
          </a:p>
        </p:txBody>
      </p:sp>
    </p:spTree>
    <p:extLst>
      <p:ext uri="{BB962C8B-B14F-4D97-AF65-F5344CB8AC3E}">
        <p14:creationId xmlns:p14="http://schemas.microsoft.com/office/powerpoint/2010/main" val="323990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2A17A9-8B42-4F13-BA5A-DBEE4292F449}" type="datetimeFigureOut">
              <a:rPr lang="en-IN" smtClean="0"/>
              <a:t>06-05-2026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90B9B44-08B3-487D-BF2A-F9A98C6755E6}" type="slidenum">
              <a:rPr lang="en-IN" smtClean="0"/>
              <a:t>‹#›</a:t>
            </a:fld>
            <a:endParaRPr lang="en-IN"/>
          </a:p>
        </p:txBody>
      </p:sp>
    </p:spTree>
    <p:extLst>
      <p:ext uri="{BB962C8B-B14F-4D97-AF65-F5344CB8AC3E}">
        <p14:creationId xmlns:p14="http://schemas.microsoft.com/office/powerpoint/2010/main" val="3537491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12A17A9-8B42-4F13-BA5A-DBEE4292F449}" type="datetimeFigureOut">
              <a:rPr lang="en-IN" smtClean="0"/>
              <a:t>06-05-2026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90B9B44-08B3-487D-BF2A-F9A98C6755E6}" type="slidenum">
              <a:rPr lang="en-IN" smtClean="0"/>
              <a:t>‹#›</a:t>
            </a:fld>
            <a:endParaRPr lang="en-IN"/>
          </a:p>
        </p:txBody>
      </p:sp>
    </p:spTree>
    <p:extLst>
      <p:ext uri="{BB962C8B-B14F-4D97-AF65-F5344CB8AC3E}">
        <p14:creationId xmlns:p14="http://schemas.microsoft.com/office/powerpoint/2010/main" val="3520976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2A17A9-8B42-4F13-BA5A-DBEE4292F449}" type="datetimeFigureOut">
              <a:rPr lang="en-IN" smtClean="0"/>
              <a:t>06-05-2026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90B9B44-08B3-487D-BF2A-F9A98C6755E6}" type="slidenum">
              <a:rPr lang="en-IN" smtClean="0"/>
              <a:t>‹#›</a:t>
            </a:fld>
            <a:endParaRPr lang="en-IN"/>
          </a:p>
        </p:txBody>
      </p:sp>
    </p:spTree>
    <p:extLst>
      <p:ext uri="{BB962C8B-B14F-4D97-AF65-F5344CB8AC3E}">
        <p14:creationId xmlns:p14="http://schemas.microsoft.com/office/powerpoint/2010/main" val="95927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2A17A9-8B42-4F13-BA5A-DBEE4292F449}" type="datetimeFigureOut">
              <a:rPr lang="en-IN" smtClean="0"/>
              <a:t>06-05-2026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90B9B44-08B3-487D-BF2A-F9A98C6755E6}" type="slidenum">
              <a:rPr lang="en-IN" smtClean="0"/>
              <a:t>‹#›</a:t>
            </a:fld>
            <a:endParaRPr lang="en-IN"/>
          </a:p>
        </p:txBody>
      </p:sp>
    </p:spTree>
    <p:extLst>
      <p:ext uri="{BB962C8B-B14F-4D97-AF65-F5344CB8AC3E}">
        <p14:creationId xmlns:p14="http://schemas.microsoft.com/office/powerpoint/2010/main" val="31071569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2A17A9-8B42-4F13-BA5A-DBEE4292F449}" type="datetimeFigureOut">
              <a:rPr lang="en-IN" smtClean="0"/>
              <a:t>06-05-2026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90B9B44-08B3-487D-BF2A-F9A98C6755E6}"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0679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2A17A9-8B42-4F13-BA5A-DBEE4292F449}" type="datetimeFigureOut">
              <a:rPr lang="en-IN" smtClean="0"/>
              <a:t>06-05-2026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90B9B44-08B3-487D-BF2A-F9A98C6755E6}" type="slidenum">
              <a:rPr lang="en-IN" smtClean="0"/>
              <a:t>‹#›</a:t>
            </a:fld>
            <a:endParaRPr lang="en-IN"/>
          </a:p>
        </p:txBody>
      </p:sp>
    </p:spTree>
    <p:extLst>
      <p:ext uri="{BB962C8B-B14F-4D97-AF65-F5344CB8AC3E}">
        <p14:creationId xmlns:p14="http://schemas.microsoft.com/office/powerpoint/2010/main" val="3486397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2A17A9-8B42-4F13-BA5A-DBEE4292F449}" type="datetimeFigureOut">
              <a:rPr lang="en-IN" smtClean="0"/>
              <a:t>06-05-2026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90B9B44-08B3-487D-BF2A-F9A98C6755E6}" type="slidenum">
              <a:rPr lang="en-IN" smtClean="0"/>
              <a:t>‹#›</a:t>
            </a:fld>
            <a:endParaRPr lang="en-IN"/>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07126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12A17A9-8B42-4F13-BA5A-DBEE4292F449}" type="datetimeFigureOut">
              <a:rPr lang="en-IN" smtClean="0"/>
              <a:t>06-05-2026</a:t>
            </a:fld>
            <a:endParaRPr lang="en-IN"/>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IN"/>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890B9B44-08B3-487D-BF2A-F9A98C6755E6}" type="slidenum">
              <a:rPr lang="en-IN" smtClean="0"/>
              <a:t>‹#›</a:t>
            </a:fld>
            <a:endParaRPr lang="en-IN"/>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71249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2.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 Id="rId9"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9.xml.rels><?xml version="1.0" encoding="UTF-8" standalone="yes"?>
<Relationships xmlns="http://schemas.openxmlformats.org/package/2006/relationships"><Relationship Id="rId3" Type="http://schemas.openxmlformats.org/officeDocument/2006/relationships/hyperlink" Target="https://www.researchgate.net/profile/S-M-Anzar/publication/376459873_Transforming_Healthcare_Raabin_White_Blood_Cell_Classification_with_Deep_Vision_Transformer/links/65f25059c05fd2688007aca2/Transforming-Healthcare-Raabin-White-Blood-Cell-Classification-with-Deep-Vision-Transformer.pdf" TargetMode="External"/><Relationship Id="rId7" Type="http://schemas.openxmlformats.org/officeDocument/2006/relationships/hyperlink" Target="https://www.cureus.com/articles/259236-ethical-considerations-in-the-use-of-artificial-intelligence-and-machine-learning-in-health-care-a-comprehensive-review.pdf" TargetMode="External"/><Relationship Id="rId2" Type="http://schemas.openxmlformats.org/officeDocument/2006/relationships/hyperlink" Target="https://ieeexplore.ieee.org/iel7/6287639/6514899/10122939.pdf" TargetMode="External"/><Relationship Id="rId1" Type="http://schemas.openxmlformats.org/officeDocument/2006/relationships/slideLayout" Target="../slideLayouts/slideLayout2.xml"/><Relationship Id="rId6" Type="http://schemas.openxmlformats.org/officeDocument/2006/relationships/hyperlink" Target="https://www.cell.com/cell-reports-medicine/pdfExtended/S2666-3791(24)00042-9" TargetMode="External"/><Relationship Id="rId5" Type="http://schemas.openxmlformats.org/officeDocument/2006/relationships/hyperlink" Target="https://brajets.com:444/brajets/article/download/1366/683" TargetMode="External"/><Relationship Id="rId4" Type="http://schemas.openxmlformats.org/officeDocument/2006/relationships/hyperlink" Target="https://pmc.ncbi.nlm.nih.gov/articles/PMC6043423/pdf/nihms90939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E30F8-3E46-B74B-3C3D-02C11B38BB37}"/>
              </a:ext>
            </a:extLst>
          </p:cNvPr>
          <p:cNvSpPr>
            <a:spLocks noGrp="1"/>
          </p:cNvSpPr>
          <p:nvPr>
            <p:ph type="ctrTitle"/>
          </p:nvPr>
        </p:nvSpPr>
        <p:spPr/>
        <p:txBody>
          <a:bodyPr/>
          <a:lstStyle/>
          <a:p>
            <a:r>
              <a:rPr lang="en-US" dirty="0"/>
              <a:t>Predicting Hospital Readmission Using Machine Learning</a:t>
            </a:r>
            <a:endParaRPr lang="en-IN" dirty="0"/>
          </a:p>
        </p:txBody>
      </p:sp>
    </p:spTree>
    <p:extLst>
      <p:ext uri="{BB962C8B-B14F-4D97-AF65-F5344CB8AC3E}">
        <p14:creationId xmlns:p14="http://schemas.microsoft.com/office/powerpoint/2010/main" val="15507016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09C967-534F-1DDD-806E-F0AF05A6263B}"/>
              </a:ext>
            </a:extLst>
          </p:cNvPr>
          <p:cNvSpPr>
            <a:spLocks noGrp="1"/>
          </p:cNvSpPr>
          <p:nvPr>
            <p:ph type="title"/>
          </p:nvPr>
        </p:nvSpPr>
        <p:spPr/>
        <p:txBody>
          <a:bodyPr/>
          <a:lstStyle/>
          <a:p>
            <a:r>
              <a:rPr lang="en-IN" dirty="0"/>
              <a:t>Introduction </a:t>
            </a:r>
          </a:p>
        </p:txBody>
      </p:sp>
      <p:graphicFrame>
        <p:nvGraphicFramePr>
          <p:cNvPr id="4" name="Content Placeholder 3">
            <a:extLst>
              <a:ext uri="{FF2B5EF4-FFF2-40B4-BE49-F238E27FC236}">
                <a16:creationId xmlns:a16="http://schemas.microsoft.com/office/drawing/2014/main" id="{8E494D21-37C2-735E-3884-FBAD27361055}"/>
              </a:ext>
            </a:extLst>
          </p:cNvPr>
          <p:cNvGraphicFramePr>
            <a:graphicFrameLocks noGrp="1"/>
          </p:cNvGraphicFramePr>
          <p:nvPr>
            <p:ph idx="1"/>
            <p:extLst>
              <p:ext uri="{D42A27DB-BD31-4B8C-83A1-F6EECF244321}">
                <p14:modId xmlns:p14="http://schemas.microsoft.com/office/powerpoint/2010/main" val="3368966879"/>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96153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96B98-E7AC-DAD9-A58A-A8F496E83CB9}"/>
              </a:ext>
            </a:extLst>
          </p:cNvPr>
          <p:cNvSpPr>
            <a:spLocks noGrp="1"/>
          </p:cNvSpPr>
          <p:nvPr>
            <p:ph type="title"/>
          </p:nvPr>
        </p:nvSpPr>
        <p:spPr/>
        <p:txBody>
          <a:bodyPr/>
          <a:lstStyle/>
          <a:p>
            <a:r>
              <a:rPr lang="en-IN" dirty="0"/>
              <a:t>Problem Statement </a:t>
            </a:r>
          </a:p>
        </p:txBody>
      </p:sp>
      <p:graphicFrame>
        <p:nvGraphicFramePr>
          <p:cNvPr id="4" name="Content Placeholder 3">
            <a:extLst>
              <a:ext uri="{FF2B5EF4-FFF2-40B4-BE49-F238E27FC236}">
                <a16:creationId xmlns:a16="http://schemas.microsoft.com/office/drawing/2014/main" id="{2C1010A6-E0DD-CC6E-4215-A4A290784539}"/>
              </a:ext>
            </a:extLst>
          </p:cNvPr>
          <p:cNvGraphicFramePr>
            <a:graphicFrameLocks noGrp="1"/>
          </p:cNvGraphicFramePr>
          <p:nvPr>
            <p:ph idx="1"/>
            <p:extLst>
              <p:ext uri="{D42A27DB-BD31-4B8C-83A1-F6EECF244321}">
                <p14:modId xmlns:p14="http://schemas.microsoft.com/office/powerpoint/2010/main" val="3162983840"/>
              </p:ext>
            </p:extLst>
          </p:nvPr>
        </p:nvGraphicFramePr>
        <p:xfrm>
          <a:off x="1024128" y="2084832"/>
          <a:ext cx="9720073" cy="4224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72074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4B662-A302-90C7-595C-870276535AC4}"/>
              </a:ext>
            </a:extLst>
          </p:cNvPr>
          <p:cNvSpPr>
            <a:spLocks noGrp="1"/>
          </p:cNvSpPr>
          <p:nvPr>
            <p:ph type="title"/>
          </p:nvPr>
        </p:nvSpPr>
        <p:spPr/>
        <p:txBody>
          <a:bodyPr/>
          <a:lstStyle/>
          <a:p>
            <a:r>
              <a:rPr lang="en-IN" dirty="0"/>
              <a:t>Aim &amp; Objectives</a:t>
            </a:r>
          </a:p>
        </p:txBody>
      </p:sp>
      <p:graphicFrame>
        <p:nvGraphicFramePr>
          <p:cNvPr id="6" name="Content Placeholder 5">
            <a:extLst>
              <a:ext uri="{FF2B5EF4-FFF2-40B4-BE49-F238E27FC236}">
                <a16:creationId xmlns:a16="http://schemas.microsoft.com/office/drawing/2014/main" id="{97D6BF7C-E16D-E129-269E-6A6CEC161EB8}"/>
              </a:ext>
            </a:extLst>
          </p:cNvPr>
          <p:cNvGraphicFramePr>
            <a:graphicFrameLocks noGrp="1"/>
          </p:cNvGraphicFramePr>
          <p:nvPr>
            <p:ph idx="1"/>
            <p:extLst>
              <p:ext uri="{D42A27DB-BD31-4B8C-83A1-F6EECF244321}">
                <p14:modId xmlns:p14="http://schemas.microsoft.com/office/powerpoint/2010/main" val="444051035"/>
              </p:ext>
            </p:extLst>
          </p:nvPr>
        </p:nvGraphicFramePr>
        <p:xfrm>
          <a:off x="945469" y="1917292"/>
          <a:ext cx="7480776" cy="11307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9" name="Diagram 8">
            <a:extLst>
              <a:ext uri="{FF2B5EF4-FFF2-40B4-BE49-F238E27FC236}">
                <a16:creationId xmlns:a16="http://schemas.microsoft.com/office/drawing/2014/main" id="{FF7928C4-F47D-8899-BA95-0C0F96A9135F}"/>
              </a:ext>
            </a:extLst>
          </p:cNvPr>
          <p:cNvGraphicFramePr/>
          <p:nvPr>
            <p:extLst>
              <p:ext uri="{D42A27DB-BD31-4B8C-83A1-F6EECF244321}">
                <p14:modId xmlns:p14="http://schemas.microsoft.com/office/powerpoint/2010/main" val="2192051057"/>
              </p:ext>
            </p:extLst>
          </p:nvPr>
        </p:nvGraphicFramePr>
        <p:xfrm>
          <a:off x="945469" y="3709251"/>
          <a:ext cx="8972378" cy="279773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1" name="TextBox 10">
            <a:extLst>
              <a:ext uri="{FF2B5EF4-FFF2-40B4-BE49-F238E27FC236}">
                <a16:creationId xmlns:a16="http://schemas.microsoft.com/office/drawing/2014/main" id="{25D9CB33-483E-7873-9C45-7AC6DDA95629}"/>
              </a:ext>
            </a:extLst>
          </p:cNvPr>
          <p:cNvSpPr txBox="1"/>
          <p:nvPr/>
        </p:nvSpPr>
        <p:spPr>
          <a:xfrm>
            <a:off x="945469" y="3247586"/>
            <a:ext cx="6096000" cy="461665"/>
          </a:xfrm>
          <a:prstGeom prst="rect">
            <a:avLst/>
          </a:prstGeom>
          <a:noFill/>
        </p:spPr>
        <p:txBody>
          <a:bodyPr wrap="square">
            <a:spAutoFit/>
          </a:bodyPr>
          <a:lstStyle/>
          <a:p>
            <a:r>
              <a:rPr lang="en-IN" sz="2400" b="1" dirty="0"/>
              <a:t>Objectives</a:t>
            </a:r>
          </a:p>
        </p:txBody>
      </p:sp>
    </p:spTree>
    <p:extLst>
      <p:ext uri="{BB962C8B-B14F-4D97-AF65-F5344CB8AC3E}">
        <p14:creationId xmlns:p14="http://schemas.microsoft.com/office/powerpoint/2010/main" val="23013443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F719C-3C01-C113-350C-A5903AF7F5D8}"/>
              </a:ext>
            </a:extLst>
          </p:cNvPr>
          <p:cNvSpPr>
            <a:spLocks noGrp="1"/>
          </p:cNvSpPr>
          <p:nvPr>
            <p:ph type="title"/>
          </p:nvPr>
        </p:nvSpPr>
        <p:spPr/>
        <p:txBody>
          <a:bodyPr/>
          <a:lstStyle/>
          <a:p>
            <a:r>
              <a:rPr lang="en-IN" dirty="0"/>
              <a:t>Literature Review</a:t>
            </a:r>
          </a:p>
        </p:txBody>
      </p:sp>
      <p:graphicFrame>
        <p:nvGraphicFramePr>
          <p:cNvPr id="4" name="Content Placeholder 3">
            <a:extLst>
              <a:ext uri="{FF2B5EF4-FFF2-40B4-BE49-F238E27FC236}">
                <a16:creationId xmlns:a16="http://schemas.microsoft.com/office/drawing/2014/main" id="{C3917F8F-E955-F132-2E92-7E88D871EBD7}"/>
              </a:ext>
            </a:extLst>
          </p:cNvPr>
          <p:cNvGraphicFramePr>
            <a:graphicFrameLocks noGrp="1"/>
          </p:cNvGraphicFramePr>
          <p:nvPr>
            <p:ph idx="1"/>
            <p:extLst>
              <p:ext uri="{D42A27DB-BD31-4B8C-83A1-F6EECF244321}">
                <p14:modId xmlns:p14="http://schemas.microsoft.com/office/powerpoint/2010/main" val="3684102632"/>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73684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11910-44B8-E455-3901-76678853600D}"/>
              </a:ext>
            </a:extLst>
          </p:cNvPr>
          <p:cNvSpPr>
            <a:spLocks noGrp="1"/>
          </p:cNvSpPr>
          <p:nvPr>
            <p:ph type="title"/>
          </p:nvPr>
        </p:nvSpPr>
        <p:spPr/>
        <p:txBody>
          <a:bodyPr/>
          <a:lstStyle/>
          <a:p>
            <a:r>
              <a:rPr lang="en-IN" dirty="0"/>
              <a:t>Machine Learning in Healthcare</a:t>
            </a:r>
          </a:p>
        </p:txBody>
      </p:sp>
      <p:graphicFrame>
        <p:nvGraphicFramePr>
          <p:cNvPr id="7" name="Content Placeholder 6">
            <a:extLst>
              <a:ext uri="{FF2B5EF4-FFF2-40B4-BE49-F238E27FC236}">
                <a16:creationId xmlns:a16="http://schemas.microsoft.com/office/drawing/2014/main" id="{71D176F8-E3F8-413D-416D-2279EAA02522}"/>
              </a:ext>
            </a:extLst>
          </p:cNvPr>
          <p:cNvGraphicFramePr>
            <a:graphicFrameLocks noGrp="1"/>
          </p:cNvGraphicFramePr>
          <p:nvPr>
            <p:ph idx="1"/>
            <p:extLst>
              <p:ext uri="{D42A27DB-BD31-4B8C-83A1-F6EECF244321}">
                <p14:modId xmlns:p14="http://schemas.microsoft.com/office/powerpoint/2010/main" val="1374514160"/>
              </p:ext>
            </p:extLst>
          </p:nvPr>
        </p:nvGraphicFramePr>
        <p:xfrm>
          <a:off x="1024128" y="2286000"/>
          <a:ext cx="6271407"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Machine Learning (ML) in Medicine: Review, Applications, and Challenges">
            <a:extLst>
              <a:ext uri="{FF2B5EF4-FFF2-40B4-BE49-F238E27FC236}">
                <a16:creationId xmlns:a16="http://schemas.microsoft.com/office/drawing/2014/main" id="{0A796A70-80E8-4D90-80D7-A5E2F53FB8C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416283" y="2245196"/>
            <a:ext cx="4098316" cy="4104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2875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3C8C5-2259-1A36-8449-62EB2EF6DDEC}"/>
              </a:ext>
            </a:extLst>
          </p:cNvPr>
          <p:cNvSpPr>
            <a:spLocks noGrp="1"/>
          </p:cNvSpPr>
          <p:nvPr>
            <p:ph type="title"/>
          </p:nvPr>
        </p:nvSpPr>
        <p:spPr/>
        <p:txBody>
          <a:bodyPr/>
          <a:lstStyle/>
          <a:p>
            <a:r>
              <a:rPr lang="en-IN" dirty="0"/>
              <a:t>Challenges in Healthcare ML</a:t>
            </a:r>
          </a:p>
        </p:txBody>
      </p:sp>
      <p:graphicFrame>
        <p:nvGraphicFramePr>
          <p:cNvPr id="4" name="Content Placeholder 3">
            <a:extLst>
              <a:ext uri="{FF2B5EF4-FFF2-40B4-BE49-F238E27FC236}">
                <a16:creationId xmlns:a16="http://schemas.microsoft.com/office/drawing/2014/main" id="{C4541EB9-5640-F479-4370-403474479575}"/>
              </a:ext>
            </a:extLst>
          </p:cNvPr>
          <p:cNvGraphicFramePr>
            <a:graphicFrameLocks noGrp="1"/>
          </p:cNvGraphicFramePr>
          <p:nvPr>
            <p:ph idx="1"/>
            <p:extLst>
              <p:ext uri="{D42A27DB-BD31-4B8C-83A1-F6EECF244321}">
                <p14:modId xmlns:p14="http://schemas.microsoft.com/office/powerpoint/2010/main" val="1179745115"/>
              </p:ext>
            </p:extLst>
          </p:nvPr>
        </p:nvGraphicFramePr>
        <p:xfrm>
          <a:off x="1024128" y="2286000"/>
          <a:ext cx="10096156"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2405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CD4B5-56D1-4311-4E22-1A8FFFBDD48F}"/>
              </a:ext>
            </a:extLst>
          </p:cNvPr>
          <p:cNvSpPr>
            <a:spLocks noGrp="1"/>
          </p:cNvSpPr>
          <p:nvPr>
            <p:ph type="title"/>
          </p:nvPr>
        </p:nvSpPr>
        <p:spPr/>
        <p:txBody>
          <a:bodyPr/>
          <a:lstStyle/>
          <a:p>
            <a:r>
              <a:rPr lang="en-IN" dirty="0"/>
              <a:t>Disease-Specific Studies (Diabetes Focus)</a:t>
            </a:r>
          </a:p>
        </p:txBody>
      </p:sp>
      <p:graphicFrame>
        <p:nvGraphicFramePr>
          <p:cNvPr id="5" name="Content Placeholder 4">
            <a:extLst>
              <a:ext uri="{FF2B5EF4-FFF2-40B4-BE49-F238E27FC236}">
                <a16:creationId xmlns:a16="http://schemas.microsoft.com/office/drawing/2014/main" id="{CE12DD0C-2086-3B6C-5816-8E8DE650344F}"/>
              </a:ext>
            </a:extLst>
          </p:cNvPr>
          <p:cNvGraphicFramePr>
            <a:graphicFrameLocks noGrp="1"/>
          </p:cNvGraphicFramePr>
          <p:nvPr>
            <p:ph idx="1"/>
            <p:extLst>
              <p:ext uri="{D42A27DB-BD31-4B8C-83A1-F6EECF244321}">
                <p14:modId xmlns:p14="http://schemas.microsoft.com/office/powerpoint/2010/main" val="2604564951"/>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7749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A39E9-FAB2-48F5-3D9A-9363A48A6543}"/>
              </a:ext>
            </a:extLst>
          </p:cNvPr>
          <p:cNvSpPr>
            <a:spLocks noGrp="1"/>
          </p:cNvSpPr>
          <p:nvPr>
            <p:ph type="title"/>
          </p:nvPr>
        </p:nvSpPr>
        <p:spPr/>
        <p:txBody>
          <a:bodyPr/>
          <a:lstStyle/>
          <a:p>
            <a:r>
              <a:rPr lang="en-US" dirty="0"/>
              <a:t>Model Evaluation in Healthcare ML</a:t>
            </a:r>
            <a:endParaRPr lang="en-IN" dirty="0"/>
          </a:p>
        </p:txBody>
      </p:sp>
      <p:graphicFrame>
        <p:nvGraphicFramePr>
          <p:cNvPr id="4" name="Content Placeholder 3">
            <a:extLst>
              <a:ext uri="{FF2B5EF4-FFF2-40B4-BE49-F238E27FC236}">
                <a16:creationId xmlns:a16="http://schemas.microsoft.com/office/drawing/2014/main" id="{9E4ABDB9-5C41-B3B9-AD78-E32BEFEB41FF}"/>
              </a:ext>
            </a:extLst>
          </p:cNvPr>
          <p:cNvGraphicFramePr>
            <a:graphicFrameLocks noGrp="1"/>
          </p:cNvGraphicFramePr>
          <p:nvPr>
            <p:ph idx="1"/>
            <p:extLst>
              <p:ext uri="{D42A27DB-BD31-4B8C-83A1-F6EECF244321}">
                <p14:modId xmlns:p14="http://schemas.microsoft.com/office/powerpoint/2010/main" val="1497557539"/>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59548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8A5D1-BE2A-9562-67B3-70249C48C8CE}"/>
              </a:ext>
            </a:extLst>
          </p:cNvPr>
          <p:cNvSpPr>
            <a:spLocks noGrp="1"/>
          </p:cNvSpPr>
          <p:nvPr>
            <p:ph type="title"/>
          </p:nvPr>
        </p:nvSpPr>
        <p:spPr/>
        <p:txBody>
          <a:bodyPr/>
          <a:lstStyle/>
          <a:p>
            <a:r>
              <a:rPr lang="en-IN" dirty="0"/>
              <a:t>Research Gap</a:t>
            </a:r>
          </a:p>
        </p:txBody>
      </p:sp>
      <p:graphicFrame>
        <p:nvGraphicFramePr>
          <p:cNvPr id="4" name="Content Placeholder 3">
            <a:extLst>
              <a:ext uri="{FF2B5EF4-FFF2-40B4-BE49-F238E27FC236}">
                <a16:creationId xmlns:a16="http://schemas.microsoft.com/office/drawing/2014/main" id="{66715315-265E-FBA1-C192-B1194D230BB6}"/>
              </a:ext>
            </a:extLst>
          </p:cNvPr>
          <p:cNvGraphicFramePr>
            <a:graphicFrameLocks noGrp="1"/>
          </p:cNvGraphicFramePr>
          <p:nvPr>
            <p:ph idx="1"/>
            <p:extLst>
              <p:ext uri="{D42A27DB-BD31-4B8C-83A1-F6EECF244321}">
                <p14:modId xmlns:p14="http://schemas.microsoft.com/office/powerpoint/2010/main" val="2588393429"/>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12794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DE958-C1AB-2FBC-64A7-88350B3AA7B3}"/>
              </a:ext>
            </a:extLst>
          </p:cNvPr>
          <p:cNvSpPr>
            <a:spLocks noGrp="1"/>
          </p:cNvSpPr>
          <p:nvPr>
            <p:ph type="title"/>
          </p:nvPr>
        </p:nvSpPr>
        <p:spPr/>
        <p:txBody>
          <a:bodyPr/>
          <a:lstStyle/>
          <a:p>
            <a:r>
              <a:rPr lang="en-IN" dirty="0"/>
              <a:t>Methodology</a:t>
            </a:r>
          </a:p>
        </p:txBody>
      </p:sp>
      <p:graphicFrame>
        <p:nvGraphicFramePr>
          <p:cNvPr id="4" name="Content Placeholder 3">
            <a:extLst>
              <a:ext uri="{FF2B5EF4-FFF2-40B4-BE49-F238E27FC236}">
                <a16:creationId xmlns:a16="http://schemas.microsoft.com/office/drawing/2014/main" id="{6EAEB55F-02DB-61E2-0411-CC8891336021}"/>
              </a:ext>
            </a:extLst>
          </p:cNvPr>
          <p:cNvGraphicFramePr>
            <a:graphicFrameLocks noGrp="1"/>
          </p:cNvGraphicFramePr>
          <p:nvPr>
            <p:ph idx="1"/>
            <p:extLst>
              <p:ext uri="{D42A27DB-BD31-4B8C-83A1-F6EECF244321}">
                <p14:modId xmlns:p14="http://schemas.microsoft.com/office/powerpoint/2010/main" val="3743991507"/>
              </p:ext>
            </p:extLst>
          </p:nvPr>
        </p:nvGraphicFramePr>
        <p:xfrm>
          <a:off x="1024129" y="1956619"/>
          <a:ext cx="5632310" cy="43527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28430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C6635-DACF-41CB-00B8-457A43E44F09}"/>
              </a:ext>
            </a:extLst>
          </p:cNvPr>
          <p:cNvSpPr>
            <a:spLocks noGrp="1"/>
          </p:cNvSpPr>
          <p:nvPr>
            <p:ph type="title"/>
          </p:nvPr>
        </p:nvSpPr>
        <p:spPr/>
        <p:txBody>
          <a:bodyPr/>
          <a:lstStyle/>
          <a:p>
            <a:r>
              <a:rPr lang="en-IN" dirty="0"/>
              <a:t>Machine Learning Pipeline (Flowchart)</a:t>
            </a:r>
          </a:p>
        </p:txBody>
      </p:sp>
      <p:sp>
        <p:nvSpPr>
          <p:cNvPr id="3" name="Content Placeholder 2">
            <a:extLst>
              <a:ext uri="{FF2B5EF4-FFF2-40B4-BE49-F238E27FC236}">
                <a16:creationId xmlns:a16="http://schemas.microsoft.com/office/drawing/2014/main" id="{105C5723-7770-A926-E9A5-3C6687400D82}"/>
              </a:ext>
            </a:extLst>
          </p:cNvPr>
          <p:cNvSpPr>
            <a:spLocks noGrp="1"/>
          </p:cNvSpPr>
          <p:nvPr>
            <p:ph idx="1"/>
          </p:nvPr>
        </p:nvSpPr>
        <p:spPr>
          <a:xfrm>
            <a:off x="1024129" y="2286000"/>
            <a:ext cx="5229188" cy="4023360"/>
          </a:xfrm>
        </p:spPr>
        <p:txBody>
          <a:bodyPr>
            <a:normAutofit fontScale="55000" lnSpcReduction="20000"/>
          </a:bodyPr>
          <a:lstStyle/>
          <a:p>
            <a:r>
              <a:rPr lang="en-IN" b="1" dirty="0"/>
              <a:t>End-to-End ML Pipeline for Readmission Prediction</a:t>
            </a:r>
            <a:r>
              <a:rPr lang="en-IN" dirty="0"/>
              <a:t> </a:t>
            </a:r>
          </a:p>
          <a:p>
            <a:pPr lvl="1"/>
            <a:r>
              <a:rPr lang="en-IN" dirty="0"/>
              <a:t>Structured approach from data collection to outcome </a:t>
            </a:r>
          </a:p>
          <a:p>
            <a:r>
              <a:rPr lang="en-IN" b="1" dirty="0"/>
              <a:t>Data Preparation</a:t>
            </a:r>
            <a:r>
              <a:rPr lang="en-IN" dirty="0"/>
              <a:t> </a:t>
            </a:r>
          </a:p>
          <a:p>
            <a:pPr lvl="1"/>
            <a:r>
              <a:rPr lang="en-IN" dirty="0"/>
              <a:t>EHR data collection (demographics, diagnosis, medications) </a:t>
            </a:r>
          </a:p>
          <a:p>
            <a:pPr lvl="1"/>
            <a:r>
              <a:rPr lang="en-IN" dirty="0"/>
              <a:t>Data cleaning to handle missing values and inconsistencies </a:t>
            </a:r>
          </a:p>
          <a:p>
            <a:r>
              <a:rPr lang="en-IN" b="1" dirty="0"/>
              <a:t>Feature Processing</a:t>
            </a:r>
            <a:r>
              <a:rPr lang="en-IN" dirty="0"/>
              <a:t> </a:t>
            </a:r>
          </a:p>
          <a:p>
            <a:pPr lvl="1"/>
            <a:r>
              <a:rPr lang="en-IN" dirty="0"/>
              <a:t>Feature engineering (e.g., length of stay, visit frequency) </a:t>
            </a:r>
          </a:p>
          <a:p>
            <a:pPr lvl="1"/>
            <a:r>
              <a:rPr lang="en-IN" dirty="0"/>
              <a:t>Encoding categorical variables into numerical format </a:t>
            </a:r>
          </a:p>
          <a:p>
            <a:r>
              <a:rPr lang="en-IN" b="1" dirty="0"/>
              <a:t>Model Development</a:t>
            </a:r>
            <a:r>
              <a:rPr lang="en-IN" dirty="0"/>
              <a:t> </a:t>
            </a:r>
          </a:p>
          <a:p>
            <a:pPr lvl="1"/>
            <a:r>
              <a:rPr lang="en-IN" dirty="0"/>
              <a:t>Train-test split (80/20) </a:t>
            </a:r>
          </a:p>
          <a:p>
            <a:pPr lvl="1"/>
            <a:r>
              <a:rPr lang="en-IN" dirty="0"/>
              <a:t>Models used: </a:t>
            </a:r>
          </a:p>
          <a:p>
            <a:pPr lvl="2"/>
            <a:r>
              <a:rPr lang="en-IN" dirty="0"/>
              <a:t>Logistic Regression (baseline) </a:t>
            </a:r>
          </a:p>
          <a:p>
            <a:pPr lvl="2"/>
            <a:r>
              <a:rPr lang="en-IN" dirty="0"/>
              <a:t>Random Forest (advanced model) </a:t>
            </a:r>
          </a:p>
          <a:p>
            <a:r>
              <a:rPr lang="en-IN" b="1" dirty="0"/>
              <a:t>Model Evaluation</a:t>
            </a:r>
            <a:r>
              <a:rPr lang="en-IN" dirty="0"/>
              <a:t> </a:t>
            </a:r>
          </a:p>
          <a:p>
            <a:pPr lvl="1"/>
            <a:r>
              <a:rPr lang="en-IN" dirty="0"/>
              <a:t>Confusion Matrix, ROC Curve, performance metrics </a:t>
            </a:r>
          </a:p>
          <a:p>
            <a:r>
              <a:rPr lang="en-IN" b="1" dirty="0"/>
              <a:t>Outcome</a:t>
            </a:r>
            <a:r>
              <a:rPr lang="en-IN" dirty="0"/>
              <a:t> </a:t>
            </a:r>
          </a:p>
          <a:p>
            <a:pPr lvl="1"/>
            <a:r>
              <a:rPr lang="en-IN" dirty="0"/>
              <a:t>Identify high-risk patients </a:t>
            </a:r>
          </a:p>
          <a:p>
            <a:pPr lvl="1"/>
            <a:r>
              <a:rPr lang="en-IN" dirty="0"/>
              <a:t>Support clinical decision-making </a:t>
            </a:r>
          </a:p>
        </p:txBody>
      </p:sp>
      <p:pic>
        <p:nvPicPr>
          <p:cNvPr id="5" name="Picture 4">
            <a:extLst>
              <a:ext uri="{FF2B5EF4-FFF2-40B4-BE49-F238E27FC236}">
                <a16:creationId xmlns:a16="http://schemas.microsoft.com/office/drawing/2014/main" id="{B3E2330E-78A1-45BD-F063-47F09AB2066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363492" y="2048256"/>
            <a:ext cx="3380708" cy="4224528"/>
          </a:xfrm>
          <a:prstGeom prst="rect">
            <a:avLst/>
          </a:prstGeom>
          <a:noFill/>
        </p:spPr>
      </p:pic>
    </p:spTree>
    <p:extLst>
      <p:ext uri="{BB962C8B-B14F-4D97-AF65-F5344CB8AC3E}">
        <p14:creationId xmlns:p14="http://schemas.microsoft.com/office/powerpoint/2010/main" val="16164170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30FD9-E279-79D3-4412-45BD28FF4EE2}"/>
              </a:ext>
            </a:extLst>
          </p:cNvPr>
          <p:cNvSpPr>
            <a:spLocks noGrp="1"/>
          </p:cNvSpPr>
          <p:nvPr>
            <p:ph type="title"/>
          </p:nvPr>
        </p:nvSpPr>
        <p:spPr/>
        <p:txBody>
          <a:bodyPr/>
          <a:lstStyle/>
          <a:p>
            <a:r>
              <a:rPr lang="en-IN" dirty="0"/>
              <a:t>Machine Learning Models</a:t>
            </a:r>
          </a:p>
        </p:txBody>
      </p:sp>
      <p:graphicFrame>
        <p:nvGraphicFramePr>
          <p:cNvPr id="4" name="Content Placeholder 3">
            <a:extLst>
              <a:ext uri="{FF2B5EF4-FFF2-40B4-BE49-F238E27FC236}">
                <a16:creationId xmlns:a16="http://schemas.microsoft.com/office/drawing/2014/main" id="{5A108262-C5E2-B0F7-2638-C621699FF301}"/>
              </a:ext>
            </a:extLst>
          </p:cNvPr>
          <p:cNvGraphicFramePr>
            <a:graphicFrameLocks noGrp="1"/>
          </p:cNvGraphicFramePr>
          <p:nvPr>
            <p:ph idx="1"/>
            <p:extLst>
              <p:ext uri="{D42A27DB-BD31-4B8C-83A1-F6EECF244321}">
                <p14:modId xmlns:p14="http://schemas.microsoft.com/office/powerpoint/2010/main" val="2707611417"/>
              </p:ext>
            </p:extLst>
          </p:nvPr>
        </p:nvGraphicFramePr>
        <p:xfrm>
          <a:off x="1024129" y="2286000"/>
          <a:ext cx="5386504"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image7.png">
            <a:extLst>
              <a:ext uri="{FF2B5EF4-FFF2-40B4-BE49-F238E27FC236}">
                <a16:creationId xmlns:a16="http://schemas.microsoft.com/office/drawing/2014/main" id="{7D6D8026-B32C-1C2A-2300-0F5667851628}"/>
              </a:ext>
            </a:extLst>
          </p:cNvPr>
          <p:cNvPicPr/>
          <p:nvPr/>
        </p:nvPicPr>
        <p:blipFill>
          <a:blip r:embed="rId8"/>
          <a:srcRect r="26513"/>
          <a:stretch>
            <a:fillRect/>
          </a:stretch>
        </p:blipFill>
        <p:spPr>
          <a:xfrm>
            <a:off x="6796662" y="2246166"/>
            <a:ext cx="4371209" cy="1694405"/>
          </a:xfrm>
          <a:prstGeom prst="rect">
            <a:avLst/>
          </a:prstGeom>
          <a:ln/>
        </p:spPr>
      </p:pic>
      <p:pic>
        <p:nvPicPr>
          <p:cNvPr id="7" name="image9.png">
            <a:extLst>
              <a:ext uri="{FF2B5EF4-FFF2-40B4-BE49-F238E27FC236}">
                <a16:creationId xmlns:a16="http://schemas.microsoft.com/office/drawing/2014/main" id="{DC68B43D-B658-B327-8FF5-D9B2FE1D19FE}"/>
              </a:ext>
            </a:extLst>
          </p:cNvPr>
          <p:cNvPicPr/>
          <p:nvPr/>
        </p:nvPicPr>
        <p:blipFill>
          <a:blip r:embed="rId9"/>
          <a:srcRect r="33376"/>
          <a:stretch>
            <a:fillRect/>
          </a:stretch>
        </p:blipFill>
        <p:spPr>
          <a:xfrm>
            <a:off x="6926055" y="4101906"/>
            <a:ext cx="4371209" cy="2053087"/>
          </a:xfrm>
          <a:prstGeom prst="rect">
            <a:avLst/>
          </a:prstGeom>
          <a:ln/>
        </p:spPr>
      </p:pic>
    </p:spTree>
    <p:extLst>
      <p:ext uri="{BB962C8B-B14F-4D97-AF65-F5344CB8AC3E}">
        <p14:creationId xmlns:p14="http://schemas.microsoft.com/office/powerpoint/2010/main" val="17863969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B533A-A6DB-6077-322B-28D53227F28A}"/>
              </a:ext>
            </a:extLst>
          </p:cNvPr>
          <p:cNvSpPr>
            <a:spLocks noGrp="1"/>
          </p:cNvSpPr>
          <p:nvPr>
            <p:ph type="title"/>
          </p:nvPr>
        </p:nvSpPr>
        <p:spPr/>
        <p:txBody>
          <a:bodyPr/>
          <a:lstStyle/>
          <a:p>
            <a:r>
              <a:rPr lang="en-IN" dirty="0"/>
              <a:t>Model Evaluation</a:t>
            </a:r>
          </a:p>
        </p:txBody>
      </p:sp>
      <p:sp>
        <p:nvSpPr>
          <p:cNvPr id="3" name="Content Placeholder 2">
            <a:extLst>
              <a:ext uri="{FF2B5EF4-FFF2-40B4-BE49-F238E27FC236}">
                <a16:creationId xmlns:a16="http://schemas.microsoft.com/office/drawing/2014/main" id="{CF2603C3-DF9B-2B08-FAF8-E2F1E4993709}"/>
              </a:ext>
            </a:extLst>
          </p:cNvPr>
          <p:cNvSpPr>
            <a:spLocks noGrp="1"/>
          </p:cNvSpPr>
          <p:nvPr>
            <p:ph idx="1"/>
          </p:nvPr>
        </p:nvSpPr>
        <p:spPr>
          <a:xfrm>
            <a:off x="1024129" y="2286000"/>
            <a:ext cx="5691304" cy="4023360"/>
          </a:xfrm>
        </p:spPr>
        <p:txBody>
          <a:bodyPr>
            <a:normAutofit fontScale="85000" lnSpcReduction="20000"/>
          </a:bodyPr>
          <a:lstStyle/>
          <a:p>
            <a:r>
              <a:rPr lang="en-US" b="1" dirty="0"/>
              <a:t>Confusion Matrix</a:t>
            </a:r>
            <a:r>
              <a:rPr lang="en-US" dirty="0"/>
              <a:t> </a:t>
            </a:r>
          </a:p>
          <a:p>
            <a:pPr lvl="1"/>
            <a:r>
              <a:rPr lang="en-US" dirty="0"/>
              <a:t>Measures classification performance </a:t>
            </a:r>
          </a:p>
          <a:p>
            <a:pPr lvl="1"/>
            <a:r>
              <a:rPr lang="en-US" dirty="0"/>
              <a:t>Includes: </a:t>
            </a:r>
          </a:p>
          <a:p>
            <a:pPr lvl="2"/>
            <a:r>
              <a:rPr lang="en-US" dirty="0"/>
              <a:t>True Positives (TP): correctly predicted readmissions </a:t>
            </a:r>
          </a:p>
          <a:p>
            <a:pPr lvl="2"/>
            <a:r>
              <a:rPr lang="en-US" dirty="0"/>
              <a:t>True Negatives (TN): correctly predicted non-readmissions </a:t>
            </a:r>
          </a:p>
          <a:p>
            <a:pPr lvl="2"/>
            <a:r>
              <a:rPr lang="en-US" dirty="0"/>
              <a:t>False Positives (FP): incorrect readmission predictions </a:t>
            </a:r>
          </a:p>
          <a:p>
            <a:pPr lvl="2"/>
            <a:r>
              <a:rPr lang="en-US" dirty="0"/>
              <a:t>False Negatives (FN): missed high-risk patients </a:t>
            </a:r>
          </a:p>
          <a:p>
            <a:r>
              <a:rPr lang="en-US" b="1" dirty="0"/>
              <a:t>ROC Curve (Receiver Operating Characteristic)</a:t>
            </a:r>
            <a:r>
              <a:rPr lang="en-US" dirty="0"/>
              <a:t> </a:t>
            </a:r>
          </a:p>
          <a:p>
            <a:pPr lvl="1"/>
            <a:r>
              <a:rPr lang="en-US" dirty="0"/>
              <a:t>Shows trade-off between sensitivity and specificity </a:t>
            </a:r>
          </a:p>
          <a:p>
            <a:pPr lvl="1"/>
            <a:r>
              <a:rPr lang="en-US" dirty="0"/>
              <a:t>AUC value ≈ 0.64 indicates moderate performance </a:t>
            </a:r>
          </a:p>
          <a:p>
            <a:r>
              <a:rPr lang="en-US" b="1" dirty="0"/>
              <a:t>Additional Metrics</a:t>
            </a:r>
            <a:r>
              <a:rPr lang="en-US" dirty="0"/>
              <a:t> </a:t>
            </a:r>
          </a:p>
          <a:p>
            <a:pPr lvl="1"/>
            <a:r>
              <a:rPr lang="en-US" dirty="0"/>
              <a:t>Accuracy: overall correctness </a:t>
            </a:r>
          </a:p>
          <a:p>
            <a:pPr lvl="1"/>
            <a:r>
              <a:rPr lang="en-US" dirty="0"/>
              <a:t>Precision: reliability of positive predictions </a:t>
            </a:r>
          </a:p>
          <a:p>
            <a:pPr lvl="1"/>
            <a:r>
              <a:rPr lang="en-US" dirty="0"/>
              <a:t>Recall: ability to detect readmissions </a:t>
            </a:r>
          </a:p>
          <a:p>
            <a:pPr lvl="1"/>
            <a:r>
              <a:rPr lang="en-US" dirty="0"/>
              <a:t>F1-score: balance between precision and recall </a:t>
            </a:r>
          </a:p>
        </p:txBody>
      </p:sp>
      <p:pic>
        <p:nvPicPr>
          <p:cNvPr id="4" name="image12.png">
            <a:extLst>
              <a:ext uri="{FF2B5EF4-FFF2-40B4-BE49-F238E27FC236}">
                <a16:creationId xmlns:a16="http://schemas.microsoft.com/office/drawing/2014/main" id="{C48C48C6-2D32-88F1-9C8A-D653A0C04596}"/>
              </a:ext>
            </a:extLst>
          </p:cNvPr>
          <p:cNvPicPr/>
          <p:nvPr/>
        </p:nvPicPr>
        <p:blipFill>
          <a:blip r:embed="rId3"/>
          <a:srcRect r="20136"/>
          <a:stretch>
            <a:fillRect/>
          </a:stretch>
        </p:blipFill>
        <p:spPr>
          <a:xfrm>
            <a:off x="5333337" y="1184910"/>
            <a:ext cx="3515694" cy="2562225"/>
          </a:xfrm>
          <a:prstGeom prst="rect">
            <a:avLst/>
          </a:prstGeom>
          <a:ln/>
        </p:spPr>
      </p:pic>
      <p:pic>
        <p:nvPicPr>
          <p:cNvPr id="5" name="image5.png">
            <a:extLst>
              <a:ext uri="{FF2B5EF4-FFF2-40B4-BE49-F238E27FC236}">
                <a16:creationId xmlns:a16="http://schemas.microsoft.com/office/drawing/2014/main" id="{6CCED9EB-2D9E-4F9A-6D65-2FD292713F87}"/>
              </a:ext>
            </a:extLst>
          </p:cNvPr>
          <p:cNvPicPr/>
          <p:nvPr/>
        </p:nvPicPr>
        <p:blipFill>
          <a:blip r:embed="rId4"/>
          <a:srcRect l="3084" r="30699"/>
          <a:stretch>
            <a:fillRect/>
          </a:stretch>
        </p:blipFill>
        <p:spPr>
          <a:xfrm>
            <a:off x="8849031" y="1184910"/>
            <a:ext cx="2812027" cy="2562225"/>
          </a:xfrm>
          <a:prstGeom prst="rect">
            <a:avLst/>
          </a:prstGeom>
          <a:ln/>
        </p:spPr>
      </p:pic>
      <p:pic>
        <p:nvPicPr>
          <p:cNvPr id="6" name="image14.png">
            <a:extLst>
              <a:ext uri="{FF2B5EF4-FFF2-40B4-BE49-F238E27FC236}">
                <a16:creationId xmlns:a16="http://schemas.microsoft.com/office/drawing/2014/main" id="{E60F6085-1DAA-96D2-4280-6FE067777886}"/>
              </a:ext>
            </a:extLst>
          </p:cNvPr>
          <p:cNvPicPr/>
          <p:nvPr/>
        </p:nvPicPr>
        <p:blipFill>
          <a:blip r:embed="rId5"/>
          <a:srcRect/>
          <a:stretch>
            <a:fillRect/>
          </a:stretch>
        </p:blipFill>
        <p:spPr>
          <a:xfrm>
            <a:off x="6617110" y="4031226"/>
            <a:ext cx="4127090" cy="2310900"/>
          </a:xfrm>
          <a:prstGeom prst="rect">
            <a:avLst/>
          </a:prstGeom>
          <a:ln/>
        </p:spPr>
      </p:pic>
    </p:spTree>
    <p:extLst>
      <p:ext uri="{BB962C8B-B14F-4D97-AF65-F5344CB8AC3E}">
        <p14:creationId xmlns:p14="http://schemas.microsoft.com/office/powerpoint/2010/main" val="23735002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B7760-141F-F155-7935-A32F00251F8E}"/>
              </a:ext>
            </a:extLst>
          </p:cNvPr>
          <p:cNvSpPr>
            <a:spLocks noGrp="1"/>
          </p:cNvSpPr>
          <p:nvPr>
            <p:ph type="title"/>
          </p:nvPr>
        </p:nvSpPr>
        <p:spPr/>
        <p:txBody>
          <a:bodyPr/>
          <a:lstStyle/>
          <a:p>
            <a:r>
              <a:rPr lang="en-IN" dirty="0"/>
              <a:t>Results</a:t>
            </a:r>
          </a:p>
        </p:txBody>
      </p:sp>
      <p:sp>
        <p:nvSpPr>
          <p:cNvPr id="3" name="Content Placeholder 2">
            <a:extLst>
              <a:ext uri="{FF2B5EF4-FFF2-40B4-BE49-F238E27FC236}">
                <a16:creationId xmlns:a16="http://schemas.microsoft.com/office/drawing/2014/main" id="{7E2A89DE-8028-C612-CF05-097E8CBBA073}"/>
              </a:ext>
            </a:extLst>
          </p:cNvPr>
          <p:cNvSpPr>
            <a:spLocks noGrp="1"/>
          </p:cNvSpPr>
          <p:nvPr>
            <p:ph idx="1"/>
          </p:nvPr>
        </p:nvSpPr>
        <p:spPr>
          <a:xfrm>
            <a:off x="1024128" y="1858297"/>
            <a:ext cx="4727130" cy="4451063"/>
          </a:xfrm>
        </p:spPr>
        <p:txBody>
          <a:bodyPr>
            <a:normAutofit fontScale="85000" lnSpcReduction="20000"/>
          </a:bodyPr>
          <a:lstStyle/>
          <a:p>
            <a:r>
              <a:rPr lang="en-US" b="1" dirty="0"/>
              <a:t>Model Performance</a:t>
            </a:r>
            <a:r>
              <a:rPr lang="en-US" dirty="0"/>
              <a:t> </a:t>
            </a:r>
          </a:p>
          <a:p>
            <a:pPr lvl="1"/>
            <a:r>
              <a:rPr lang="en-US" dirty="0"/>
              <a:t>Random Forest outperformed Logistic Regression </a:t>
            </a:r>
          </a:p>
          <a:p>
            <a:pPr lvl="1"/>
            <a:r>
              <a:rPr lang="en-US" dirty="0"/>
              <a:t>Better at capturing complex patterns in EHR data </a:t>
            </a:r>
          </a:p>
          <a:p>
            <a:r>
              <a:rPr lang="en-US" b="1" dirty="0"/>
              <a:t>ROC-AUC Score</a:t>
            </a:r>
            <a:r>
              <a:rPr lang="en-US" dirty="0"/>
              <a:t> </a:t>
            </a:r>
          </a:p>
          <a:p>
            <a:pPr lvl="1"/>
            <a:r>
              <a:rPr lang="en-US" dirty="0"/>
              <a:t>AUC ≈ 0.64 </a:t>
            </a:r>
          </a:p>
          <a:p>
            <a:pPr lvl="1"/>
            <a:r>
              <a:rPr lang="en-US" dirty="0"/>
              <a:t>Indicates moderate predictive performance </a:t>
            </a:r>
          </a:p>
          <a:p>
            <a:r>
              <a:rPr lang="en-US" b="1" dirty="0"/>
              <a:t>Confusion Matrix Insights</a:t>
            </a:r>
            <a:r>
              <a:rPr lang="en-US" dirty="0"/>
              <a:t> </a:t>
            </a:r>
          </a:p>
          <a:p>
            <a:pPr lvl="1"/>
            <a:r>
              <a:rPr lang="en-US" dirty="0"/>
              <a:t>Correct classification of many cases </a:t>
            </a:r>
          </a:p>
          <a:p>
            <a:pPr lvl="1"/>
            <a:r>
              <a:rPr lang="en-US" dirty="0"/>
              <a:t>Presence of false positives and false negatives </a:t>
            </a:r>
          </a:p>
          <a:p>
            <a:r>
              <a:rPr lang="en-US" b="1" dirty="0"/>
              <a:t>Key Predictors Identified</a:t>
            </a:r>
            <a:r>
              <a:rPr lang="en-US" dirty="0"/>
              <a:t> </a:t>
            </a:r>
          </a:p>
          <a:p>
            <a:pPr lvl="1"/>
            <a:r>
              <a:rPr lang="en-US" dirty="0"/>
              <a:t>Number of medications </a:t>
            </a:r>
          </a:p>
          <a:p>
            <a:pPr lvl="1"/>
            <a:r>
              <a:rPr lang="en-US" dirty="0"/>
              <a:t>Number of lab procedures </a:t>
            </a:r>
          </a:p>
          <a:p>
            <a:pPr lvl="1"/>
            <a:r>
              <a:rPr lang="en-US" dirty="0"/>
              <a:t>Length of hospital stay </a:t>
            </a:r>
          </a:p>
          <a:p>
            <a:r>
              <a:rPr lang="en-US" b="1" dirty="0"/>
              <a:t>Overall Observation</a:t>
            </a:r>
            <a:r>
              <a:rPr lang="en-US" dirty="0"/>
              <a:t> </a:t>
            </a:r>
          </a:p>
          <a:p>
            <a:pPr lvl="1"/>
            <a:r>
              <a:rPr lang="en-US" dirty="0"/>
              <a:t>Model shows potential but requires improvement </a:t>
            </a:r>
          </a:p>
          <a:p>
            <a:pPr lvl="1"/>
            <a:r>
              <a:rPr lang="en-US" dirty="0"/>
              <a:t>Not yet fully reliable for clinical decision-making </a:t>
            </a:r>
          </a:p>
          <a:p>
            <a:endParaRPr lang="en-IN" dirty="0"/>
          </a:p>
        </p:txBody>
      </p:sp>
      <p:pic>
        <p:nvPicPr>
          <p:cNvPr id="5" name="image13.png">
            <a:extLst>
              <a:ext uri="{FF2B5EF4-FFF2-40B4-BE49-F238E27FC236}">
                <a16:creationId xmlns:a16="http://schemas.microsoft.com/office/drawing/2014/main" id="{3E932C78-E117-D452-1903-4463375109A3}"/>
              </a:ext>
            </a:extLst>
          </p:cNvPr>
          <p:cNvPicPr/>
          <p:nvPr/>
        </p:nvPicPr>
        <p:blipFill>
          <a:blip r:embed="rId3"/>
          <a:srcRect r="29767"/>
          <a:stretch>
            <a:fillRect/>
          </a:stretch>
        </p:blipFill>
        <p:spPr>
          <a:xfrm>
            <a:off x="6440743" y="1858297"/>
            <a:ext cx="4108311" cy="4581636"/>
          </a:xfrm>
          <a:prstGeom prst="rect">
            <a:avLst/>
          </a:prstGeom>
          <a:ln/>
        </p:spPr>
      </p:pic>
    </p:spTree>
    <p:extLst>
      <p:ext uri="{BB962C8B-B14F-4D97-AF65-F5344CB8AC3E}">
        <p14:creationId xmlns:p14="http://schemas.microsoft.com/office/powerpoint/2010/main" val="21620739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BF7DE-50C0-C0C6-735D-4DDDFF35E75B}"/>
              </a:ext>
            </a:extLst>
          </p:cNvPr>
          <p:cNvSpPr>
            <a:spLocks noGrp="1"/>
          </p:cNvSpPr>
          <p:nvPr>
            <p:ph type="title"/>
          </p:nvPr>
        </p:nvSpPr>
        <p:spPr/>
        <p:txBody>
          <a:bodyPr/>
          <a:lstStyle/>
          <a:p>
            <a:r>
              <a:rPr lang="en-IN" dirty="0"/>
              <a:t>Discussion</a:t>
            </a:r>
          </a:p>
        </p:txBody>
      </p:sp>
      <p:graphicFrame>
        <p:nvGraphicFramePr>
          <p:cNvPr id="4" name="Content Placeholder 3">
            <a:extLst>
              <a:ext uri="{FF2B5EF4-FFF2-40B4-BE49-F238E27FC236}">
                <a16:creationId xmlns:a16="http://schemas.microsoft.com/office/drawing/2014/main" id="{96102E04-07B5-3511-C2A4-C1F9CF52C1E6}"/>
              </a:ext>
            </a:extLst>
          </p:cNvPr>
          <p:cNvGraphicFramePr>
            <a:graphicFrameLocks noGrp="1"/>
          </p:cNvGraphicFramePr>
          <p:nvPr>
            <p:ph idx="1"/>
            <p:extLst>
              <p:ext uri="{D42A27DB-BD31-4B8C-83A1-F6EECF244321}">
                <p14:modId xmlns:p14="http://schemas.microsoft.com/office/powerpoint/2010/main" val="3941686982"/>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59906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1E97F-F066-9054-81B8-019E07A6A75D}"/>
              </a:ext>
            </a:extLst>
          </p:cNvPr>
          <p:cNvSpPr>
            <a:spLocks noGrp="1"/>
          </p:cNvSpPr>
          <p:nvPr>
            <p:ph type="title"/>
          </p:nvPr>
        </p:nvSpPr>
        <p:spPr/>
        <p:txBody>
          <a:bodyPr/>
          <a:lstStyle/>
          <a:p>
            <a:r>
              <a:rPr lang="en-IN" dirty="0"/>
              <a:t>Conclusion</a:t>
            </a:r>
          </a:p>
        </p:txBody>
      </p:sp>
      <p:graphicFrame>
        <p:nvGraphicFramePr>
          <p:cNvPr id="5" name="Content Placeholder 4">
            <a:extLst>
              <a:ext uri="{FF2B5EF4-FFF2-40B4-BE49-F238E27FC236}">
                <a16:creationId xmlns:a16="http://schemas.microsoft.com/office/drawing/2014/main" id="{44F84688-1A78-9C3E-92B8-A958CAB41DD1}"/>
              </a:ext>
            </a:extLst>
          </p:cNvPr>
          <p:cNvGraphicFramePr>
            <a:graphicFrameLocks noGrp="1"/>
          </p:cNvGraphicFramePr>
          <p:nvPr>
            <p:ph idx="1"/>
            <p:extLst>
              <p:ext uri="{D42A27DB-BD31-4B8C-83A1-F6EECF244321}">
                <p14:modId xmlns:p14="http://schemas.microsoft.com/office/powerpoint/2010/main" val="168594657"/>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73067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71E6F-56A5-3EDC-CCDE-480E03EAA092}"/>
              </a:ext>
            </a:extLst>
          </p:cNvPr>
          <p:cNvSpPr>
            <a:spLocks noGrp="1"/>
          </p:cNvSpPr>
          <p:nvPr>
            <p:ph type="title"/>
          </p:nvPr>
        </p:nvSpPr>
        <p:spPr/>
        <p:txBody>
          <a:bodyPr/>
          <a:lstStyle/>
          <a:p>
            <a:r>
              <a:rPr lang="en-IN" dirty="0"/>
              <a:t>Recommendations</a:t>
            </a:r>
          </a:p>
        </p:txBody>
      </p:sp>
      <p:graphicFrame>
        <p:nvGraphicFramePr>
          <p:cNvPr id="5" name="Content Placeholder 4">
            <a:extLst>
              <a:ext uri="{FF2B5EF4-FFF2-40B4-BE49-F238E27FC236}">
                <a16:creationId xmlns:a16="http://schemas.microsoft.com/office/drawing/2014/main" id="{4CC0B9A8-7E44-6979-BE9F-46A584C531C1}"/>
              </a:ext>
            </a:extLst>
          </p:cNvPr>
          <p:cNvGraphicFramePr>
            <a:graphicFrameLocks noGrp="1"/>
          </p:cNvGraphicFramePr>
          <p:nvPr>
            <p:ph idx="1"/>
            <p:extLst>
              <p:ext uri="{D42A27DB-BD31-4B8C-83A1-F6EECF244321}">
                <p14:modId xmlns:p14="http://schemas.microsoft.com/office/powerpoint/2010/main" val="3880645845"/>
              </p:ext>
            </p:extLst>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64165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CBDB5-75EF-3AD6-06F4-82D9715858A9}"/>
              </a:ext>
            </a:extLst>
          </p:cNvPr>
          <p:cNvSpPr>
            <a:spLocks noGrp="1"/>
          </p:cNvSpPr>
          <p:nvPr>
            <p:ph type="title"/>
          </p:nvPr>
        </p:nvSpPr>
        <p:spPr/>
        <p:txBody>
          <a:bodyPr/>
          <a:lstStyle/>
          <a:p>
            <a:r>
              <a:rPr lang="en-US" dirty="0"/>
              <a:t>Reference list</a:t>
            </a:r>
            <a:endParaRPr lang="en-IN" dirty="0"/>
          </a:p>
        </p:txBody>
      </p:sp>
      <p:sp>
        <p:nvSpPr>
          <p:cNvPr id="3" name="Content Placeholder 2">
            <a:extLst>
              <a:ext uri="{FF2B5EF4-FFF2-40B4-BE49-F238E27FC236}">
                <a16:creationId xmlns:a16="http://schemas.microsoft.com/office/drawing/2014/main" id="{762750A0-6501-31AD-BD26-9BC93D39C63F}"/>
              </a:ext>
            </a:extLst>
          </p:cNvPr>
          <p:cNvSpPr>
            <a:spLocks noGrp="1"/>
          </p:cNvSpPr>
          <p:nvPr>
            <p:ph idx="1"/>
          </p:nvPr>
        </p:nvSpPr>
        <p:spPr/>
        <p:txBody>
          <a:bodyPr>
            <a:normAutofit fontScale="62500" lnSpcReduction="20000"/>
          </a:bodyPr>
          <a:lstStyle/>
          <a:p>
            <a:r>
              <a:rPr lang="en-IN" dirty="0"/>
              <a:t>Ram, A.A., Ali, Z., Krishna, V., Nishika, N. and Sharma, A., 2023. A guided neural network approach to predict early readmission of diabetic patients. </a:t>
            </a:r>
            <a:r>
              <a:rPr lang="en-IN" i="1" dirty="0"/>
              <a:t>IEEE Access</a:t>
            </a:r>
            <a:r>
              <a:rPr lang="en-IN" dirty="0"/>
              <a:t>, </a:t>
            </a:r>
            <a:r>
              <a:rPr lang="en-IN" i="1" dirty="0"/>
              <a:t>11</a:t>
            </a:r>
            <a:r>
              <a:rPr lang="en-IN" dirty="0"/>
              <a:t>, pp.47527-47538. </a:t>
            </a:r>
            <a:r>
              <a:rPr lang="en-IN" u="sng" dirty="0">
                <a:hlinkClick r:id="rId2"/>
              </a:rPr>
              <a:t>https://ieeexplore.ieee.org/iel7/6287639/6514899/10122939.pdf</a:t>
            </a:r>
            <a:endParaRPr lang="en-IN" dirty="0"/>
          </a:p>
          <a:p>
            <a:r>
              <a:rPr lang="en-IN" dirty="0"/>
              <a:t>Rubin, R., Anzar, S.M., </a:t>
            </a:r>
            <a:r>
              <a:rPr lang="en-IN" dirty="0" err="1"/>
              <a:t>Panthakkan</a:t>
            </a:r>
            <a:r>
              <a:rPr lang="en-IN" dirty="0"/>
              <a:t>, A. and Mansoor, W., 2023, November. Transforming healthcare: </a:t>
            </a:r>
            <a:r>
              <a:rPr lang="en-IN" dirty="0" err="1"/>
              <a:t>Raabin</a:t>
            </a:r>
            <a:r>
              <a:rPr lang="en-IN" dirty="0"/>
              <a:t> white blood cell classification with deep vision transformer. In </a:t>
            </a:r>
            <a:r>
              <a:rPr lang="en-IN" i="1" dirty="0"/>
              <a:t>2023 6th International Conference on Signal Processing and Information Security (ICSPIS)</a:t>
            </a:r>
            <a:r>
              <a:rPr lang="en-IN" dirty="0"/>
              <a:t> (pp. 212-217). </a:t>
            </a:r>
            <a:r>
              <a:rPr lang="it-IT" dirty="0"/>
              <a:t>IEEE. </a:t>
            </a:r>
            <a:r>
              <a:rPr lang="it-IT" u="sng" dirty="0">
                <a:hlinkClick r:id="rId3"/>
              </a:rPr>
              <a:t>https://www.researchgate.net/profile/S-M-Anzar/publication/376459873_Transforming_Healthcare_Raabin_White_Blood_Cell_Classification_with_Deep_Vision_Transformer/links/65f25059c05fd2688007aca2/Transforming-Healthcare-Raabin-White-Blood-Cell-Classification-with-Deep-Vision-Transformer.pdf</a:t>
            </a:r>
            <a:endParaRPr lang="en-IN" dirty="0"/>
          </a:p>
          <a:p>
            <a:r>
              <a:rPr lang="en-IN" dirty="0" err="1"/>
              <a:t>Shickel</a:t>
            </a:r>
            <a:r>
              <a:rPr lang="en-IN" dirty="0"/>
              <a:t>, B., Tighe, P.J., </a:t>
            </a:r>
            <a:r>
              <a:rPr lang="en-IN" dirty="0" err="1"/>
              <a:t>Bihorac</a:t>
            </a:r>
            <a:r>
              <a:rPr lang="en-IN" dirty="0"/>
              <a:t>, A. and Rashidi, P., 2017. Deep EHR: a survey of recent advances in deep learning techniques for electronic health record (EHR) analysis. </a:t>
            </a:r>
            <a:r>
              <a:rPr lang="en-IN" i="1" dirty="0"/>
              <a:t>IEEE journal of biomedical and health informatics</a:t>
            </a:r>
            <a:r>
              <a:rPr lang="en-IN" dirty="0"/>
              <a:t>, </a:t>
            </a:r>
            <a:r>
              <a:rPr lang="en-IN" i="1" dirty="0"/>
              <a:t>22</a:t>
            </a:r>
            <a:r>
              <a:rPr lang="en-IN" dirty="0"/>
              <a:t>(5), pp.1589-1604. </a:t>
            </a:r>
            <a:r>
              <a:rPr lang="en-IN" u="sng" dirty="0">
                <a:hlinkClick r:id="rId4"/>
              </a:rPr>
              <a:t>https://pmc.ncbi.nlm.nih.gov/articles/PMC6043423/pdf/nihms909394.pdf</a:t>
            </a:r>
            <a:endParaRPr lang="en-IN" dirty="0"/>
          </a:p>
          <a:p>
            <a:r>
              <a:rPr lang="en-IN" dirty="0"/>
              <a:t>Sukiasyan, A., 2023. Evaluating Machine Learning Models for Healthcare Services Efficiency. </a:t>
            </a:r>
            <a:r>
              <a:rPr lang="it-IT" i="1" dirty="0"/>
              <a:t>Cadernos de Educação Tecnologia e Sociedade</a:t>
            </a:r>
            <a:r>
              <a:rPr lang="it-IT" dirty="0"/>
              <a:t>, </a:t>
            </a:r>
            <a:r>
              <a:rPr lang="it-IT" i="1" dirty="0"/>
              <a:t>16</a:t>
            </a:r>
            <a:r>
              <a:rPr lang="it-IT" dirty="0"/>
              <a:t>(4), pp.1280-1289. </a:t>
            </a:r>
            <a:r>
              <a:rPr lang="en-IN" u="sng" dirty="0">
                <a:hlinkClick r:id="rId5"/>
              </a:rPr>
              <a:t>https://brajets.com:444/brajets/article/download/1366/683</a:t>
            </a:r>
            <a:endParaRPr lang="en-IN" dirty="0"/>
          </a:p>
          <a:p>
            <a:r>
              <a:rPr lang="en-IN" dirty="0"/>
              <a:t>Teo, Z.L., Jin, L., Liu, N., Li, S., Miao, D., Zhang, X., Ng, W.Y., Tan, T.F., Lee, D.M., Chua, K.J. and Heng, J., 2024. Federated machine learning in healthcare: A systematic review on clinical applications and technical architecture. </a:t>
            </a:r>
            <a:r>
              <a:rPr lang="en-IN" i="1" dirty="0"/>
              <a:t>Cell Reports Medicine</a:t>
            </a:r>
            <a:r>
              <a:rPr lang="en-IN" dirty="0"/>
              <a:t>, </a:t>
            </a:r>
            <a:r>
              <a:rPr lang="en-IN" i="1" dirty="0"/>
              <a:t>5</a:t>
            </a:r>
            <a:r>
              <a:rPr lang="en-IN" dirty="0"/>
              <a:t>(2). </a:t>
            </a:r>
            <a:r>
              <a:rPr lang="de-DE" u="sng" dirty="0">
                <a:hlinkClick r:id="rId6"/>
              </a:rPr>
              <a:t>https://www.cell.com/cell-reports-medicine/pdfExtended/S2666-3791(24)00042-9</a:t>
            </a:r>
            <a:endParaRPr lang="en-IN" dirty="0"/>
          </a:p>
          <a:p>
            <a:r>
              <a:rPr lang="de-DE" dirty="0"/>
              <a:t>Tilala, M.H., Chenchala, P.K., Choppadandi, A., Kaur, J., Naguri, S., Saoji, R., Devaguptapu, B. and Tilala, M., 2024. </a:t>
            </a:r>
            <a:r>
              <a:rPr lang="en-IN" dirty="0"/>
              <a:t>Ethical considerations in the use of artificial intelligence and machine learning in health care: a comprehensive review. </a:t>
            </a:r>
            <a:r>
              <a:rPr lang="en-IN" i="1" dirty="0"/>
              <a:t>Cureus</a:t>
            </a:r>
            <a:r>
              <a:rPr lang="en-IN" dirty="0"/>
              <a:t>, </a:t>
            </a:r>
            <a:r>
              <a:rPr lang="en-IN" i="1" dirty="0"/>
              <a:t>16</a:t>
            </a:r>
            <a:r>
              <a:rPr lang="en-IN" dirty="0"/>
              <a:t>(6). </a:t>
            </a:r>
            <a:r>
              <a:rPr lang="en-IN" u="sng">
                <a:hlinkClick r:id="rId7"/>
              </a:rPr>
              <a:t>https://www.cureus.com/articles/259236-ethical-considerations-in-the-use-of-artificial-intelligence-and-machine-learning-in-health-care-a-comprehensive-review.pdf</a:t>
            </a:r>
            <a:endParaRPr lang="en-IN"/>
          </a:p>
          <a:p>
            <a:endParaRPr lang="en-IN"/>
          </a:p>
        </p:txBody>
      </p:sp>
    </p:spTree>
    <p:extLst>
      <p:ext uri="{BB962C8B-B14F-4D97-AF65-F5344CB8AC3E}">
        <p14:creationId xmlns:p14="http://schemas.microsoft.com/office/powerpoint/2010/main" val="37229344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44</TotalTime>
  <Words>3424</Words>
  <Application>Microsoft Office PowerPoint</Application>
  <PresentationFormat>Widescreen</PresentationFormat>
  <Paragraphs>316</Paragraphs>
  <Slides>19</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Calibri</vt:lpstr>
      <vt:lpstr>Tw Cen MT</vt:lpstr>
      <vt:lpstr>Tw Cen MT Condensed</vt:lpstr>
      <vt:lpstr>Wingdings 3</vt:lpstr>
      <vt:lpstr>Integral</vt:lpstr>
      <vt:lpstr>Predicting Hospital Readmission Using Machine Learning</vt:lpstr>
      <vt:lpstr>Introduction </vt:lpstr>
      <vt:lpstr>Problem Statement </vt:lpstr>
      <vt:lpstr>Aim &amp; Objectives</vt:lpstr>
      <vt:lpstr>Literature Review</vt:lpstr>
      <vt:lpstr>Machine Learning in Healthcare</vt:lpstr>
      <vt:lpstr>Challenges in Healthcare ML</vt:lpstr>
      <vt:lpstr>Disease-Specific Studies (Diabetes Focus)</vt:lpstr>
      <vt:lpstr>Model Evaluation in Healthcare ML</vt:lpstr>
      <vt:lpstr>Research Gap</vt:lpstr>
      <vt:lpstr>Methodology</vt:lpstr>
      <vt:lpstr>Machine Learning Pipeline (Flowchart)</vt:lpstr>
      <vt:lpstr>Machine Learning Models</vt:lpstr>
      <vt:lpstr>Model Evaluation</vt:lpstr>
      <vt:lpstr>Results</vt:lpstr>
      <vt:lpstr>Discussion</vt:lpstr>
      <vt:lpstr>Conclusion</vt:lpstr>
      <vt:lpstr>Recommendations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Predicting Hospital Readmission Using Machine Learning</dc:title>
  <dc:creator>Author</dc:creator>
  <cp:lastModifiedBy>Tirth Ladani</cp:lastModifiedBy>
  <cp:revision>6</cp:revision>
  <dcterms:created xsi:type="dcterms:W3CDTF">2026-05-06T07:57:55Z</dcterms:created>
  <dcterms:modified xsi:type="dcterms:W3CDTF">2026-05-06T11:04:47Z</dcterms:modified>
</cp:coreProperties>
</file>