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4" r:id="rId4"/>
    <p:sldId id="259" r:id="rId5"/>
    <p:sldId id="265" r:id="rId6"/>
    <p:sldId id="261" r:id="rId7"/>
    <p:sldId id="262" r:id="rId8"/>
    <p:sldId id="260" r:id="rId9"/>
    <p:sldId id="263" r:id="rId10"/>
    <p:sldId id="266"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B5D9BD-F175-4234-96E0-C97E9BC24C82}" v="65" dt="2021-08-02T11:52:03.0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78"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fisher" userId="98bd28152201bafb" providerId="LiveId" clId="{15B5D9BD-F175-4234-96E0-C97E9BC24C82}"/>
    <pc:docChg chg="undo custSel addSld modSld sldOrd">
      <pc:chgData name="david fisher" userId="98bd28152201bafb" providerId="LiveId" clId="{15B5D9BD-F175-4234-96E0-C97E9BC24C82}" dt="2021-08-02T11:52:06.119" v="11291" actId="1076"/>
      <pc:docMkLst>
        <pc:docMk/>
      </pc:docMkLst>
      <pc:sldChg chg="addSp delSp modSp new mod">
        <pc:chgData name="david fisher" userId="98bd28152201bafb" providerId="LiveId" clId="{15B5D9BD-F175-4234-96E0-C97E9BC24C82}" dt="2021-08-02T11:52:06.119" v="11291" actId="1076"/>
        <pc:sldMkLst>
          <pc:docMk/>
          <pc:sldMk cId="704187800" sldId="256"/>
        </pc:sldMkLst>
        <pc:spChg chg="mod">
          <ac:chgData name="david fisher" userId="98bd28152201bafb" providerId="LiveId" clId="{15B5D9BD-F175-4234-96E0-C97E9BC24C82}" dt="2021-07-29T22:20:55.122" v="82" actId="1076"/>
          <ac:spMkLst>
            <pc:docMk/>
            <pc:sldMk cId="704187800" sldId="256"/>
            <ac:spMk id="2" creationId="{1DF92AC7-150B-4665-81BB-C2BAAAB439D2}"/>
          </ac:spMkLst>
        </pc:spChg>
        <pc:spChg chg="del mod">
          <ac:chgData name="david fisher" userId="98bd28152201bafb" providerId="LiveId" clId="{15B5D9BD-F175-4234-96E0-C97E9BC24C82}" dt="2021-08-01T17:49:48.855" v="625" actId="21"/>
          <ac:spMkLst>
            <pc:docMk/>
            <pc:sldMk cId="704187800" sldId="256"/>
            <ac:spMk id="3" creationId="{E578BB11-A843-4A6E-842A-24CCE7A034CA}"/>
          </ac:spMkLst>
        </pc:spChg>
        <pc:spChg chg="add mod">
          <ac:chgData name="david fisher" userId="98bd28152201bafb" providerId="LiveId" clId="{15B5D9BD-F175-4234-96E0-C97E9BC24C82}" dt="2021-08-01T17:50:15.634" v="647" actId="1076"/>
          <ac:spMkLst>
            <pc:docMk/>
            <pc:sldMk cId="704187800" sldId="256"/>
            <ac:spMk id="5" creationId="{5C9561AE-5DBA-4EF5-B0FB-F5EE2A556CEB}"/>
          </ac:spMkLst>
        </pc:spChg>
        <pc:spChg chg="add mod">
          <ac:chgData name="david fisher" userId="98bd28152201bafb" providerId="LiveId" clId="{15B5D9BD-F175-4234-96E0-C97E9BC24C82}" dt="2021-08-01T17:58:26.218" v="878" actId="20577"/>
          <ac:spMkLst>
            <pc:docMk/>
            <pc:sldMk cId="704187800" sldId="256"/>
            <ac:spMk id="7" creationId="{BD66B032-4599-4944-946A-2B1966449CB6}"/>
          </ac:spMkLst>
        </pc:spChg>
        <pc:spChg chg="add mod">
          <ac:chgData name="david fisher" userId="98bd28152201bafb" providerId="LiveId" clId="{15B5D9BD-F175-4234-96E0-C97E9BC24C82}" dt="2021-08-01T17:58:30.622" v="879" actId="313"/>
          <ac:spMkLst>
            <pc:docMk/>
            <pc:sldMk cId="704187800" sldId="256"/>
            <ac:spMk id="8" creationId="{8A09843A-8FC7-4787-BB13-F3726F3EF4F1}"/>
          </ac:spMkLst>
        </pc:spChg>
        <pc:picChg chg="mod">
          <ac:chgData name="david fisher" userId="98bd28152201bafb" providerId="LiveId" clId="{15B5D9BD-F175-4234-96E0-C97E9BC24C82}" dt="2021-08-02T11:52:06.119" v="11291" actId="1076"/>
          <ac:picMkLst>
            <pc:docMk/>
            <pc:sldMk cId="704187800" sldId="256"/>
            <ac:picMk id="3" creationId="{42223ED0-47A5-408B-8BDC-F4259F296256}"/>
          </ac:picMkLst>
        </pc:picChg>
        <pc:picChg chg="add mod">
          <ac:chgData name="david fisher" userId="98bd28152201bafb" providerId="LiveId" clId="{15B5D9BD-F175-4234-96E0-C97E9BC24C82}" dt="2021-08-01T17:51:57.386" v="655" actId="1076"/>
          <ac:picMkLst>
            <pc:docMk/>
            <pc:sldMk cId="704187800" sldId="256"/>
            <ac:picMk id="4" creationId="{3E716B31-10F1-4198-AA6B-806D771B50CE}"/>
          </ac:picMkLst>
        </pc:picChg>
        <pc:picChg chg="add mod">
          <ac:chgData name="david fisher" userId="98bd28152201bafb" providerId="LiveId" clId="{15B5D9BD-F175-4234-96E0-C97E9BC24C82}" dt="2021-08-01T17:51:55.593" v="654" actId="1076"/>
          <ac:picMkLst>
            <pc:docMk/>
            <pc:sldMk cId="704187800" sldId="256"/>
            <ac:picMk id="6" creationId="{EF9EAFF6-5EEF-4DB6-8F5F-157EEC158053}"/>
          </ac:picMkLst>
        </pc:picChg>
      </pc:sldChg>
      <pc:sldChg chg="addSp delSp modSp new mod delAnim">
        <pc:chgData name="david fisher" userId="98bd28152201bafb" providerId="LiveId" clId="{15B5D9BD-F175-4234-96E0-C97E9BC24C82}" dt="2021-08-02T11:11:45.289" v="11267" actId="1076"/>
        <pc:sldMkLst>
          <pc:docMk/>
          <pc:sldMk cId="1318609426" sldId="257"/>
        </pc:sldMkLst>
        <pc:spChg chg="mod">
          <ac:chgData name="david fisher" userId="98bd28152201bafb" providerId="LiveId" clId="{15B5D9BD-F175-4234-96E0-C97E9BC24C82}" dt="2021-08-01T17:43:44.545" v="225" actId="20577"/>
          <ac:spMkLst>
            <pc:docMk/>
            <pc:sldMk cId="1318609426" sldId="257"/>
            <ac:spMk id="2" creationId="{AE1714C7-3A19-4336-A5DF-A853A9E930A6}"/>
          </ac:spMkLst>
        </pc:spChg>
        <pc:spChg chg="mod">
          <ac:chgData name="david fisher" userId="98bd28152201bafb" providerId="LiveId" clId="{15B5D9BD-F175-4234-96E0-C97E9BC24C82}" dt="2021-08-01T19:41:25.298" v="1577" actId="14100"/>
          <ac:spMkLst>
            <pc:docMk/>
            <pc:sldMk cId="1318609426" sldId="257"/>
            <ac:spMk id="3" creationId="{D1F071A2-64F0-4064-AD07-0BEA27377C87}"/>
          </ac:spMkLst>
        </pc:spChg>
        <pc:spChg chg="add mod">
          <ac:chgData name="david fisher" userId="98bd28152201bafb" providerId="LiveId" clId="{15B5D9BD-F175-4234-96E0-C97E9BC24C82}" dt="2021-08-01T19:47:59.613" v="1670" actId="20577"/>
          <ac:spMkLst>
            <pc:docMk/>
            <pc:sldMk cId="1318609426" sldId="257"/>
            <ac:spMk id="4" creationId="{396A5800-A02F-451E-81DA-89439E1C6E7E}"/>
          </ac:spMkLst>
        </pc:spChg>
        <pc:picChg chg="del mod">
          <ac:chgData name="david fisher" userId="98bd28152201bafb" providerId="LiveId" clId="{15B5D9BD-F175-4234-96E0-C97E9BC24C82}" dt="2021-08-02T11:10:06.155" v="11266" actId="21"/>
          <ac:picMkLst>
            <pc:docMk/>
            <pc:sldMk cId="1318609426" sldId="257"/>
            <ac:picMk id="5" creationId="{77ECD89A-9D08-410F-A3FB-AC54E7E01066}"/>
          </ac:picMkLst>
        </pc:picChg>
        <pc:picChg chg="mod">
          <ac:chgData name="david fisher" userId="98bd28152201bafb" providerId="LiveId" clId="{15B5D9BD-F175-4234-96E0-C97E9BC24C82}" dt="2021-08-02T11:11:45.289" v="11267" actId="1076"/>
          <ac:picMkLst>
            <pc:docMk/>
            <pc:sldMk cId="1318609426" sldId="257"/>
            <ac:picMk id="6" creationId="{2DE02707-9E76-4108-820B-98E2C69359A8}"/>
          </ac:picMkLst>
        </pc:picChg>
      </pc:sldChg>
      <pc:sldChg chg="addSp delSp modSp new mod ord">
        <pc:chgData name="david fisher" userId="98bd28152201bafb" providerId="LiveId" clId="{15B5D9BD-F175-4234-96E0-C97E9BC24C82}" dt="2021-08-02T05:25:45.344" v="11264" actId="20577"/>
        <pc:sldMkLst>
          <pc:docMk/>
          <pc:sldMk cId="3864998213" sldId="258"/>
        </pc:sldMkLst>
        <pc:spChg chg="mod">
          <ac:chgData name="david fisher" userId="98bd28152201bafb" providerId="LiveId" clId="{15B5D9BD-F175-4234-96E0-C97E9BC24C82}" dt="2021-08-02T05:04:54.116" v="10039" actId="1076"/>
          <ac:spMkLst>
            <pc:docMk/>
            <pc:sldMk cId="3864998213" sldId="258"/>
            <ac:spMk id="2" creationId="{57C9D19C-7800-457B-82C7-464B7EA203B9}"/>
          </ac:spMkLst>
        </pc:spChg>
        <pc:spChg chg="del">
          <ac:chgData name="david fisher" userId="98bd28152201bafb" providerId="LiveId" clId="{15B5D9BD-F175-4234-96E0-C97E9BC24C82}" dt="2021-08-01T17:53:48.806" v="682" actId="21"/>
          <ac:spMkLst>
            <pc:docMk/>
            <pc:sldMk cId="3864998213" sldId="258"/>
            <ac:spMk id="3" creationId="{8E8BC6A5-7C58-41CC-B393-1AB0FA78B7CB}"/>
          </ac:spMkLst>
        </pc:spChg>
        <pc:spChg chg="add del mod">
          <ac:chgData name="david fisher" userId="98bd28152201bafb" providerId="LiveId" clId="{15B5D9BD-F175-4234-96E0-C97E9BC24C82}" dt="2021-08-01T17:54:02.129" v="685"/>
          <ac:spMkLst>
            <pc:docMk/>
            <pc:sldMk cId="3864998213" sldId="258"/>
            <ac:spMk id="4" creationId="{F9EE60CD-8A4A-47C1-BC8C-B21BD57C2C23}"/>
          </ac:spMkLst>
        </pc:spChg>
        <pc:spChg chg="add mod">
          <ac:chgData name="david fisher" userId="98bd28152201bafb" providerId="LiveId" clId="{15B5D9BD-F175-4234-96E0-C97E9BC24C82}" dt="2021-08-02T05:25:45.344" v="11264" actId="20577"/>
          <ac:spMkLst>
            <pc:docMk/>
            <pc:sldMk cId="3864998213" sldId="258"/>
            <ac:spMk id="5" creationId="{8A8EADFB-3917-4115-B23A-4E91FC209DB2}"/>
          </ac:spMkLst>
        </pc:spChg>
        <pc:spChg chg="add mod">
          <ac:chgData name="david fisher" userId="98bd28152201bafb" providerId="LiveId" clId="{15B5D9BD-F175-4234-96E0-C97E9BC24C82}" dt="2021-08-01T18:06:07.830" v="1095" actId="1076"/>
          <ac:spMkLst>
            <pc:docMk/>
            <pc:sldMk cId="3864998213" sldId="258"/>
            <ac:spMk id="6" creationId="{DD4EF787-DF8A-4B2E-A302-7A6D9E175100}"/>
          </ac:spMkLst>
        </pc:spChg>
        <pc:spChg chg="add mod">
          <ac:chgData name="david fisher" userId="98bd28152201bafb" providerId="LiveId" clId="{15B5D9BD-F175-4234-96E0-C97E9BC24C82}" dt="2021-08-01T18:06:01.742" v="1094" actId="115"/>
          <ac:spMkLst>
            <pc:docMk/>
            <pc:sldMk cId="3864998213" sldId="258"/>
            <ac:spMk id="7" creationId="{EC2C081C-096D-4010-AF9C-F7CBBB5129E9}"/>
          </ac:spMkLst>
        </pc:spChg>
        <pc:spChg chg="add mod">
          <ac:chgData name="david fisher" userId="98bd28152201bafb" providerId="LiveId" clId="{15B5D9BD-F175-4234-96E0-C97E9BC24C82}" dt="2021-08-02T05:09:39.073" v="10106" actId="20577"/>
          <ac:spMkLst>
            <pc:docMk/>
            <pc:sldMk cId="3864998213" sldId="258"/>
            <ac:spMk id="8" creationId="{281B09C3-807B-4B8E-A748-4FC95DC17ABE}"/>
          </ac:spMkLst>
        </pc:spChg>
      </pc:sldChg>
      <pc:sldChg chg="addSp modSp new mod setBg addAnim">
        <pc:chgData name="david fisher" userId="98bd28152201bafb" providerId="LiveId" clId="{15B5D9BD-F175-4234-96E0-C97E9BC24C82}" dt="2021-08-02T11:22:15.304" v="11269" actId="1076"/>
        <pc:sldMkLst>
          <pc:docMk/>
          <pc:sldMk cId="2502844273" sldId="259"/>
        </pc:sldMkLst>
        <pc:spChg chg="mod">
          <ac:chgData name="david fisher" userId="98bd28152201bafb" providerId="LiveId" clId="{15B5D9BD-F175-4234-96E0-C97E9BC24C82}" dt="2021-08-01T22:33:04.782" v="2706" actId="1076"/>
          <ac:spMkLst>
            <pc:docMk/>
            <pc:sldMk cId="2502844273" sldId="259"/>
            <ac:spMk id="2" creationId="{05D8ED5A-BEE3-4A11-8EB0-809EC4896763}"/>
          </ac:spMkLst>
        </pc:spChg>
        <pc:spChg chg="mod">
          <ac:chgData name="david fisher" userId="98bd28152201bafb" providerId="LiveId" clId="{15B5D9BD-F175-4234-96E0-C97E9BC24C82}" dt="2021-08-02T02:03:55.061" v="3587" actId="1076"/>
          <ac:spMkLst>
            <pc:docMk/>
            <pc:sldMk cId="2502844273" sldId="259"/>
            <ac:spMk id="3" creationId="{98118E70-76E5-4FE2-B2C8-D6843491CE87}"/>
          </ac:spMkLst>
        </pc:spChg>
        <pc:spChg chg="add mod">
          <ac:chgData name="david fisher" userId="98bd28152201bafb" providerId="LiveId" clId="{15B5D9BD-F175-4234-96E0-C97E9BC24C82}" dt="2021-08-02T02:23:58.286" v="4229" actId="20577"/>
          <ac:spMkLst>
            <pc:docMk/>
            <pc:sldMk cId="2502844273" sldId="259"/>
            <ac:spMk id="5" creationId="{0A3EDACE-AE0E-4BA0-8FE5-9F0A334CF00E}"/>
          </ac:spMkLst>
        </pc:spChg>
        <pc:spChg chg="add mod">
          <ac:chgData name="david fisher" userId="98bd28152201bafb" providerId="LiveId" clId="{15B5D9BD-F175-4234-96E0-C97E9BC24C82}" dt="2021-08-02T02:03:30.383" v="3583" actId="1076"/>
          <ac:spMkLst>
            <pc:docMk/>
            <pc:sldMk cId="2502844273" sldId="259"/>
            <ac:spMk id="6" creationId="{DF0A80C4-2599-4B1B-B9FA-4CFCA52357D4}"/>
          </ac:spMkLst>
        </pc:spChg>
        <pc:picChg chg="add mod">
          <ac:chgData name="david fisher" userId="98bd28152201bafb" providerId="LiveId" clId="{15B5D9BD-F175-4234-96E0-C97E9BC24C82}" dt="2021-08-01T22:33:15.766" v="2709" actId="1076"/>
          <ac:picMkLst>
            <pc:docMk/>
            <pc:sldMk cId="2502844273" sldId="259"/>
            <ac:picMk id="4" creationId="{27A09357-0982-4857-A7D9-A9BC2F54EB1F}"/>
          </ac:picMkLst>
        </pc:picChg>
        <pc:picChg chg="mod">
          <ac:chgData name="david fisher" userId="98bd28152201bafb" providerId="LiveId" clId="{15B5D9BD-F175-4234-96E0-C97E9BC24C82}" dt="2021-08-02T11:22:15.304" v="11269" actId="1076"/>
          <ac:picMkLst>
            <pc:docMk/>
            <pc:sldMk cId="2502844273" sldId="259"/>
            <ac:picMk id="7" creationId="{F27C6591-E3E7-40BF-9436-8060BACE0A67}"/>
          </ac:picMkLst>
        </pc:picChg>
      </pc:sldChg>
      <pc:sldChg chg="addSp modSp new mod">
        <pc:chgData name="david fisher" userId="98bd28152201bafb" providerId="LiveId" clId="{15B5D9BD-F175-4234-96E0-C97E9BC24C82}" dt="2021-08-02T11:45:14.916" v="11288" actId="1076"/>
        <pc:sldMkLst>
          <pc:docMk/>
          <pc:sldMk cId="1614869040" sldId="260"/>
        </pc:sldMkLst>
        <pc:spChg chg="mod">
          <ac:chgData name="david fisher" userId="98bd28152201bafb" providerId="LiveId" clId="{15B5D9BD-F175-4234-96E0-C97E9BC24C82}" dt="2021-08-02T05:04:49.363" v="10038" actId="1076"/>
          <ac:spMkLst>
            <pc:docMk/>
            <pc:sldMk cId="1614869040" sldId="260"/>
            <ac:spMk id="2" creationId="{86267D83-A7DE-42BF-BA20-DD1F39BC8825}"/>
          </ac:spMkLst>
        </pc:spChg>
        <pc:spChg chg="mod">
          <ac:chgData name="david fisher" userId="98bd28152201bafb" providerId="LiveId" clId="{15B5D9BD-F175-4234-96E0-C97E9BC24C82}" dt="2021-08-02T05:04:45.967" v="10037" actId="1076"/>
          <ac:spMkLst>
            <pc:docMk/>
            <pc:sldMk cId="1614869040" sldId="260"/>
            <ac:spMk id="3" creationId="{213EAEF6-5979-4126-A925-9409FAD8A7DE}"/>
          </ac:spMkLst>
        </pc:spChg>
        <pc:spChg chg="add mod">
          <ac:chgData name="david fisher" userId="98bd28152201bafb" providerId="LiveId" clId="{15B5D9BD-F175-4234-96E0-C97E9BC24C82}" dt="2021-08-02T05:12:12.166" v="10119" actId="114"/>
          <ac:spMkLst>
            <pc:docMk/>
            <pc:sldMk cId="1614869040" sldId="260"/>
            <ac:spMk id="4" creationId="{F789B95D-7321-4A35-95CE-5B09A734CB1A}"/>
          </ac:spMkLst>
        </pc:spChg>
        <pc:picChg chg="mod">
          <ac:chgData name="david fisher" userId="98bd28152201bafb" providerId="LiveId" clId="{15B5D9BD-F175-4234-96E0-C97E9BC24C82}" dt="2021-08-02T11:45:14.916" v="11288" actId="1076"/>
          <ac:picMkLst>
            <pc:docMk/>
            <pc:sldMk cId="1614869040" sldId="260"/>
            <ac:picMk id="5" creationId="{68612863-CAAE-42A3-AE04-817DB61CBDC1}"/>
          </ac:picMkLst>
        </pc:picChg>
      </pc:sldChg>
      <pc:sldChg chg="addSp modSp new mod ord">
        <pc:chgData name="david fisher" userId="98bd28152201bafb" providerId="LiveId" clId="{15B5D9BD-F175-4234-96E0-C97E9BC24C82}" dt="2021-08-02T11:39:49.921" v="11286" actId="1076"/>
        <pc:sldMkLst>
          <pc:docMk/>
          <pc:sldMk cId="1025534281" sldId="261"/>
        </pc:sldMkLst>
        <pc:spChg chg="mod">
          <ac:chgData name="david fisher" userId="98bd28152201bafb" providerId="LiveId" clId="{15B5D9BD-F175-4234-96E0-C97E9BC24C82}" dt="2021-08-02T02:43:36.148" v="5206" actId="1076"/>
          <ac:spMkLst>
            <pc:docMk/>
            <pc:sldMk cId="1025534281" sldId="261"/>
            <ac:spMk id="2" creationId="{30071E15-2086-4B8E-A3DC-394920B57AF7}"/>
          </ac:spMkLst>
        </pc:spChg>
        <pc:spChg chg="mod">
          <ac:chgData name="david fisher" userId="98bd28152201bafb" providerId="LiveId" clId="{15B5D9BD-F175-4234-96E0-C97E9BC24C82}" dt="2021-08-02T11:38:00.507" v="11285" actId="20577"/>
          <ac:spMkLst>
            <pc:docMk/>
            <pc:sldMk cId="1025534281" sldId="261"/>
            <ac:spMk id="3" creationId="{777E97DE-84A5-45DF-A384-4A3048E8B2F3}"/>
          </ac:spMkLst>
        </pc:spChg>
        <pc:spChg chg="add mod">
          <ac:chgData name="david fisher" userId="98bd28152201bafb" providerId="LiveId" clId="{15B5D9BD-F175-4234-96E0-C97E9BC24C82}" dt="2021-08-02T03:36:17.158" v="7671" actId="313"/>
          <ac:spMkLst>
            <pc:docMk/>
            <pc:sldMk cId="1025534281" sldId="261"/>
            <ac:spMk id="4" creationId="{9F705F6E-9124-45D5-A477-EBC0D543C222}"/>
          </ac:spMkLst>
        </pc:spChg>
        <pc:picChg chg="mod">
          <ac:chgData name="david fisher" userId="98bd28152201bafb" providerId="LiveId" clId="{15B5D9BD-F175-4234-96E0-C97E9BC24C82}" dt="2021-08-02T11:39:49.921" v="11286" actId="1076"/>
          <ac:picMkLst>
            <pc:docMk/>
            <pc:sldMk cId="1025534281" sldId="261"/>
            <ac:picMk id="5" creationId="{C9572AB1-9261-40D5-9C25-1AF98932B25C}"/>
          </ac:picMkLst>
        </pc:picChg>
      </pc:sldChg>
      <pc:sldChg chg="addSp modSp new mod ord setBg">
        <pc:chgData name="david fisher" userId="98bd28152201bafb" providerId="LiveId" clId="{15B5D9BD-F175-4234-96E0-C97E9BC24C82}" dt="2021-08-02T11:42:11.200" v="11287" actId="1076"/>
        <pc:sldMkLst>
          <pc:docMk/>
          <pc:sldMk cId="819082367" sldId="262"/>
        </pc:sldMkLst>
        <pc:spChg chg="mod">
          <ac:chgData name="david fisher" userId="98bd28152201bafb" providerId="LiveId" clId="{15B5D9BD-F175-4234-96E0-C97E9BC24C82}" dt="2021-08-02T03:34:58.175" v="7661" actId="1076"/>
          <ac:spMkLst>
            <pc:docMk/>
            <pc:sldMk cId="819082367" sldId="262"/>
            <ac:spMk id="2" creationId="{96D224BC-7C9E-4BC0-817C-3013EB3CB535}"/>
          </ac:spMkLst>
        </pc:spChg>
        <pc:spChg chg="mod">
          <ac:chgData name="david fisher" userId="98bd28152201bafb" providerId="LiveId" clId="{15B5D9BD-F175-4234-96E0-C97E9BC24C82}" dt="2021-08-02T04:31:12.485" v="8300" actId="20577"/>
          <ac:spMkLst>
            <pc:docMk/>
            <pc:sldMk cId="819082367" sldId="262"/>
            <ac:spMk id="3" creationId="{BA88AF27-BDBB-4AED-8026-89B673ADF7E1}"/>
          </ac:spMkLst>
        </pc:spChg>
        <pc:spChg chg="add mod">
          <ac:chgData name="david fisher" userId="98bd28152201bafb" providerId="LiveId" clId="{15B5D9BD-F175-4234-96E0-C97E9BC24C82}" dt="2021-08-02T03:37:00.416" v="7695" actId="20577"/>
          <ac:spMkLst>
            <pc:docMk/>
            <pc:sldMk cId="819082367" sldId="262"/>
            <ac:spMk id="5" creationId="{68F067B0-64B0-442C-B9FF-E53EFAE1AEC3}"/>
          </ac:spMkLst>
        </pc:spChg>
        <pc:spChg chg="add mod">
          <ac:chgData name="david fisher" userId="98bd28152201bafb" providerId="LiveId" clId="{15B5D9BD-F175-4234-96E0-C97E9BC24C82}" dt="2021-08-02T04:04:48.323" v="8134" actId="1076"/>
          <ac:spMkLst>
            <pc:docMk/>
            <pc:sldMk cId="819082367" sldId="262"/>
            <ac:spMk id="6" creationId="{3C449B8B-71CC-462D-8DDB-8530F83CCA79}"/>
          </ac:spMkLst>
        </pc:spChg>
        <pc:picChg chg="add mod">
          <ac:chgData name="david fisher" userId="98bd28152201bafb" providerId="LiveId" clId="{15B5D9BD-F175-4234-96E0-C97E9BC24C82}" dt="2021-08-02T03:34:51.424" v="7660" actId="1076"/>
          <ac:picMkLst>
            <pc:docMk/>
            <pc:sldMk cId="819082367" sldId="262"/>
            <ac:picMk id="4" creationId="{6CF9A9E0-880E-4E6C-9DB9-95225D0F9E93}"/>
          </ac:picMkLst>
        </pc:picChg>
        <pc:picChg chg="mod">
          <ac:chgData name="david fisher" userId="98bd28152201bafb" providerId="LiveId" clId="{15B5D9BD-F175-4234-96E0-C97E9BC24C82}" dt="2021-08-02T11:42:11.200" v="11287" actId="1076"/>
          <ac:picMkLst>
            <pc:docMk/>
            <pc:sldMk cId="819082367" sldId="262"/>
            <ac:picMk id="7" creationId="{9AC852B4-4640-4AAB-A48F-D9A8E59D4023}"/>
          </ac:picMkLst>
        </pc:picChg>
      </pc:sldChg>
      <pc:sldChg chg="addSp modSp new mod ord">
        <pc:chgData name="david fisher" userId="98bd28152201bafb" providerId="LiveId" clId="{15B5D9BD-F175-4234-96E0-C97E9BC24C82}" dt="2021-08-02T11:47:16.490" v="11289" actId="1076"/>
        <pc:sldMkLst>
          <pc:docMk/>
          <pc:sldMk cId="3395082847" sldId="263"/>
        </pc:sldMkLst>
        <pc:spChg chg="mod">
          <ac:chgData name="david fisher" userId="98bd28152201bafb" providerId="LiveId" clId="{15B5D9BD-F175-4234-96E0-C97E9BC24C82}" dt="2021-08-02T04:50:46.600" v="9142" actId="1076"/>
          <ac:spMkLst>
            <pc:docMk/>
            <pc:sldMk cId="3395082847" sldId="263"/>
            <ac:spMk id="2" creationId="{F9F57FE3-C502-4F95-B672-56051027D788}"/>
          </ac:spMkLst>
        </pc:spChg>
        <pc:spChg chg="mod">
          <ac:chgData name="david fisher" userId="98bd28152201bafb" providerId="LiveId" clId="{15B5D9BD-F175-4234-96E0-C97E9BC24C82}" dt="2021-08-02T05:24:38.350" v="11255" actId="1076"/>
          <ac:spMkLst>
            <pc:docMk/>
            <pc:sldMk cId="3395082847" sldId="263"/>
            <ac:spMk id="3" creationId="{81085647-1693-46E2-BAAB-B44C761C29FC}"/>
          </ac:spMkLst>
        </pc:spChg>
        <pc:spChg chg="add mod">
          <ac:chgData name="david fisher" userId="98bd28152201bafb" providerId="LiveId" clId="{15B5D9BD-F175-4234-96E0-C97E9BC24C82}" dt="2021-08-02T05:25:03.473" v="11262" actId="1076"/>
          <ac:spMkLst>
            <pc:docMk/>
            <pc:sldMk cId="3395082847" sldId="263"/>
            <ac:spMk id="4" creationId="{A77813EC-278A-4D40-BCD7-D47324F53F8F}"/>
          </ac:spMkLst>
        </pc:spChg>
        <pc:picChg chg="mod">
          <ac:chgData name="david fisher" userId="98bd28152201bafb" providerId="LiveId" clId="{15B5D9BD-F175-4234-96E0-C97E9BC24C82}" dt="2021-08-02T11:47:16.490" v="11289" actId="1076"/>
          <ac:picMkLst>
            <pc:docMk/>
            <pc:sldMk cId="3395082847" sldId="263"/>
            <ac:picMk id="5" creationId="{70379992-E784-4740-9A59-DB283D00ED96}"/>
          </ac:picMkLst>
        </pc:picChg>
      </pc:sldChg>
      <pc:sldChg chg="addSp modSp new mod ord">
        <pc:chgData name="david fisher" userId="98bd28152201bafb" providerId="LiveId" clId="{15B5D9BD-F175-4234-96E0-C97E9BC24C82}" dt="2021-08-02T11:14:28.366" v="11268" actId="1076"/>
        <pc:sldMkLst>
          <pc:docMk/>
          <pc:sldMk cId="3435961213" sldId="264"/>
        </pc:sldMkLst>
        <pc:spChg chg="mod">
          <ac:chgData name="david fisher" userId="98bd28152201bafb" providerId="LiveId" clId="{15B5D9BD-F175-4234-96E0-C97E9BC24C82}" dt="2021-08-01T20:09:24.566" v="2414" actId="1076"/>
          <ac:spMkLst>
            <pc:docMk/>
            <pc:sldMk cId="3435961213" sldId="264"/>
            <ac:spMk id="2" creationId="{7BD0C42C-8473-464B-A7A3-98F35C6149BF}"/>
          </ac:spMkLst>
        </pc:spChg>
        <pc:spChg chg="mod">
          <ac:chgData name="david fisher" userId="98bd28152201bafb" providerId="LiveId" clId="{15B5D9BD-F175-4234-96E0-C97E9BC24C82}" dt="2021-08-02T02:42:51.088" v="5173" actId="20577"/>
          <ac:spMkLst>
            <pc:docMk/>
            <pc:sldMk cId="3435961213" sldId="264"/>
            <ac:spMk id="3" creationId="{528763DF-D575-4FF3-85D0-CEEA340F9D45}"/>
          </ac:spMkLst>
        </pc:spChg>
        <pc:spChg chg="add mod">
          <ac:chgData name="david fisher" userId="98bd28152201bafb" providerId="LiveId" clId="{15B5D9BD-F175-4234-96E0-C97E9BC24C82}" dt="2021-08-01T22:27:03.167" v="2630" actId="1076"/>
          <ac:spMkLst>
            <pc:docMk/>
            <pc:sldMk cId="3435961213" sldId="264"/>
            <ac:spMk id="4" creationId="{F0F15206-4B1D-4223-B9F6-E91BD02D2595}"/>
          </ac:spMkLst>
        </pc:spChg>
        <pc:picChg chg="mod">
          <ac:chgData name="david fisher" userId="98bd28152201bafb" providerId="LiveId" clId="{15B5D9BD-F175-4234-96E0-C97E9BC24C82}" dt="2021-08-02T11:14:28.366" v="11268" actId="1076"/>
          <ac:picMkLst>
            <pc:docMk/>
            <pc:sldMk cId="3435961213" sldId="264"/>
            <ac:picMk id="5" creationId="{E1D8C40D-BB30-4FE7-B05E-87F3BB89DFA9}"/>
          </ac:picMkLst>
        </pc:picChg>
      </pc:sldChg>
      <pc:sldChg chg="addSp modSp new mod ord">
        <pc:chgData name="david fisher" userId="98bd28152201bafb" providerId="LiveId" clId="{15B5D9BD-F175-4234-96E0-C97E9BC24C82}" dt="2021-08-02T11:34:39.347" v="11270" actId="1076"/>
        <pc:sldMkLst>
          <pc:docMk/>
          <pc:sldMk cId="2582337843" sldId="265"/>
        </pc:sldMkLst>
        <pc:spChg chg="mod">
          <ac:chgData name="david fisher" userId="98bd28152201bafb" providerId="LiveId" clId="{15B5D9BD-F175-4234-96E0-C97E9BC24C82}" dt="2021-08-02T05:05:05.808" v="10040" actId="1076"/>
          <ac:spMkLst>
            <pc:docMk/>
            <pc:sldMk cId="2582337843" sldId="265"/>
            <ac:spMk id="2" creationId="{3D7AEC3F-971D-4FE7-82B0-CA7ABEC80C72}"/>
          </ac:spMkLst>
        </pc:spChg>
        <pc:spChg chg="mod">
          <ac:chgData name="david fisher" userId="98bd28152201bafb" providerId="LiveId" clId="{15B5D9BD-F175-4234-96E0-C97E9BC24C82}" dt="2021-08-02T02:39:34.132" v="4921" actId="255"/>
          <ac:spMkLst>
            <pc:docMk/>
            <pc:sldMk cId="2582337843" sldId="265"/>
            <ac:spMk id="3" creationId="{5F598646-BA99-4801-9BC7-83A8176CA73D}"/>
          </ac:spMkLst>
        </pc:spChg>
        <pc:spChg chg="add mod">
          <ac:chgData name="david fisher" userId="98bd28152201bafb" providerId="LiveId" clId="{15B5D9BD-F175-4234-96E0-C97E9BC24C82}" dt="2021-08-02T02:39:27.752" v="4920" actId="255"/>
          <ac:spMkLst>
            <pc:docMk/>
            <pc:sldMk cId="2582337843" sldId="265"/>
            <ac:spMk id="4" creationId="{A4D5D630-61E9-42D7-B698-669A8A048D02}"/>
          </ac:spMkLst>
        </pc:spChg>
        <pc:picChg chg="mod">
          <ac:chgData name="david fisher" userId="98bd28152201bafb" providerId="LiveId" clId="{15B5D9BD-F175-4234-96E0-C97E9BC24C82}" dt="2021-08-02T11:34:39.347" v="11270" actId="1076"/>
          <ac:picMkLst>
            <pc:docMk/>
            <pc:sldMk cId="2582337843" sldId="265"/>
            <ac:picMk id="5" creationId="{689A21F1-1152-4F82-875F-85E05DACDECC}"/>
          </ac:picMkLst>
        </pc:picChg>
      </pc:sldChg>
      <pc:sldChg chg="addSp modSp new mod setBg setClrOvrMap">
        <pc:chgData name="david fisher" userId="98bd28152201bafb" providerId="LiveId" clId="{15B5D9BD-F175-4234-96E0-C97E9BC24C82}" dt="2021-08-02T11:48:28.523" v="11290" actId="1076"/>
        <pc:sldMkLst>
          <pc:docMk/>
          <pc:sldMk cId="661453109" sldId="266"/>
        </pc:sldMkLst>
        <pc:spChg chg="mod">
          <ac:chgData name="david fisher" userId="98bd28152201bafb" providerId="LiveId" clId="{15B5D9BD-F175-4234-96E0-C97E9BC24C82}" dt="2021-08-02T04:08:27.465" v="8226" actId="26606"/>
          <ac:spMkLst>
            <pc:docMk/>
            <pc:sldMk cId="661453109" sldId="266"/>
            <ac:spMk id="2" creationId="{A78E994E-699A-45D2-8941-4FEF6AB8D625}"/>
          </ac:spMkLst>
        </pc:spChg>
        <pc:spChg chg="mod ord">
          <ac:chgData name="david fisher" userId="98bd28152201bafb" providerId="LiveId" clId="{15B5D9BD-F175-4234-96E0-C97E9BC24C82}" dt="2021-08-02T05:24:09.061" v="11253" actId="1076"/>
          <ac:spMkLst>
            <pc:docMk/>
            <pc:sldMk cId="661453109" sldId="266"/>
            <ac:spMk id="3" creationId="{FDA4BEC1-D207-4E5F-BFDA-EAE87C5F7E60}"/>
          </ac:spMkLst>
        </pc:spChg>
        <pc:spChg chg="add mod">
          <ac:chgData name="david fisher" userId="98bd28152201bafb" providerId="LiveId" clId="{15B5D9BD-F175-4234-96E0-C97E9BC24C82}" dt="2021-08-02T05:24:13.966" v="11254" actId="1076"/>
          <ac:spMkLst>
            <pc:docMk/>
            <pc:sldMk cId="661453109" sldId="266"/>
            <ac:spMk id="5" creationId="{B598C0F7-821B-433A-BCAD-DA2DC6E4C0A4}"/>
          </ac:spMkLst>
        </pc:spChg>
        <pc:spChg chg="add">
          <ac:chgData name="david fisher" userId="98bd28152201bafb" providerId="LiveId" clId="{15B5D9BD-F175-4234-96E0-C97E9BC24C82}" dt="2021-08-02T04:08:27.465" v="8226" actId="26606"/>
          <ac:spMkLst>
            <pc:docMk/>
            <pc:sldMk cId="661453109" sldId="266"/>
            <ac:spMk id="9" creationId="{643780CE-2BE5-46F6-97B2-60DF30217ED3}"/>
          </ac:spMkLst>
        </pc:spChg>
        <pc:spChg chg="add">
          <ac:chgData name="david fisher" userId="98bd28152201bafb" providerId="LiveId" clId="{15B5D9BD-F175-4234-96E0-C97E9BC24C82}" dt="2021-08-02T04:08:27.465" v="8226" actId="26606"/>
          <ac:spMkLst>
            <pc:docMk/>
            <pc:sldMk cId="661453109" sldId="266"/>
            <ac:spMk id="11" creationId="{61A87A49-68E6-459E-A5A6-46229FF42125}"/>
          </ac:spMkLst>
        </pc:spChg>
        <pc:spChg chg="add">
          <ac:chgData name="david fisher" userId="98bd28152201bafb" providerId="LiveId" clId="{15B5D9BD-F175-4234-96E0-C97E9BC24C82}" dt="2021-08-02T04:08:27.465" v="8226" actId="26606"/>
          <ac:spMkLst>
            <pc:docMk/>
            <pc:sldMk cId="661453109" sldId="266"/>
            <ac:spMk id="13" creationId="{F6ACD5FC-CAFE-48EB-B765-60EED2E052F0}"/>
          </ac:spMkLst>
        </pc:spChg>
        <pc:spChg chg="add">
          <ac:chgData name="david fisher" userId="98bd28152201bafb" providerId="LiveId" clId="{15B5D9BD-F175-4234-96E0-C97E9BC24C82}" dt="2021-08-02T04:08:27.465" v="8226" actId="26606"/>
          <ac:spMkLst>
            <pc:docMk/>
            <pc:sldMk cId="661453109" sldId="266"/>
            <ac:spMk id="15" creationId="{9F33B405-D785-4738-B1C0-6A0AA5E98286}"/>
          </ac:spMkLst>
        </pc:spChg>
        <pc:spChg chg="add">
          <ac:chgData name="david fisher" userId="98bd28152201bafb" providerId="LiveId" clId="{15B5D9BD-F175-4234-96E0-C97E9BC24C82}" dt="2021-08-02T04:08:27.465" v="8226" actId="26606"/>
          <ac:spMkLst>
            <pc:docMk/>
            <pc:sldMk cId="661453109" sldId="266"/>
            <ac:spMk id="17" creationId="{4233DC0E-DE6C-4FB6-A529-51B162641AB8}"/>
          </ac:spMkLst>
        </pc:spChg>
        <pc:spChg chg="add">
          <ac:chgData name="david fisher" userId="98bd28152201bafb" providerId="LiveId" clId="{15B5D9BD-F175-4234-96E0-C97E9BC24C82}" dt="2021-08-02T04:08:27.465" v="8226" actId="26606"/>
          <ac:spMkLst>
            <pc:docMk/>
            <pc:sldMk cId="661453109" sldId="266"/>
            <ac:spMk id="19" creationId="{3870477F-E451-4BC3-863F-0E2FC572884B}"/>
          </ac:spMkLst>
        </pc:spChg>
        <pc:spChg chg="add">
          <ac:chgData name="david fisher" userId="98bd28152201bafb" providerId="LiveId" clId="{15B5D9BD-F175-4234-96E0-C97E9BC24C82}" dt="2021-08-02T04:08:27.465" v="8226" actId="26606"/>
          <ac:spMkLst>
            <pc:docMk/>
            <pc:sldMk cId="661453109" sldId="266"/>
            <ac:spMk id="21" creationId="{B4A81DE1-E2BC-4A31-99EE-71350421B0EA}"/>
          </ac:spMkLst>
        </pc:spChg>
        <pc:picChg chg="add mod">
          <ac:chgData name="david fisher" userId="98bd28152201bafb" providerId="LiveId" clId="{15B5D9BD-F175-4234-96E0-C97E9BC24C82}" dt="2021-08-02T04:08:27.465" v="8226" actId="26606"/>
          <ac:picMkLst>
            <pc:docMk/>
            <pc:sldMk cId="661453109" sldId="266"/>
            <ac:picMk id="4" creationId="{723A1E1C-197E-431A-BDE9-55BE389984A3}"/>
          </ac:picMkLst>
        </pc:picChg>
        <pc:picChg chg="mod">
          <ac:chgData name="david fisher" userId="98bd28152201bafb" providerId="LiveId" clId="{15B5D9BD-F175-4234-96E0-C97E9BC24C82}" dt="2021-08-02T11:48:28.523" v="11290" actId="1076"/>
          <ac:picMkLst>
            <pc:docMk/>
            <pc:sldMk cId="661453109" sldId="266"/>
            <ac:picMk id="6" creationId="{8FA698C3-0A79-4CF8-B636-73AA9A0BA437}"/>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EF12A60-DC13-47C3-B3D7-498DA00A12DD}" type="datetimeFigureOut">
              <a:rPr lang="en-GB" smtClean="0"/>
              <a:t>02/08/2021</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606569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F12A60-DC13-47C3-B3D7-498DA00A12DD}"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1261902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F12A60-DC13-47C3-B3D7-498DA00A12DD}"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2110897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F12A60-DC13-47C3-B3D7-498DA00A12DD}" type="datetimeFigureOut">
              <a:rPr lang="en-GB" smtClean="0"/>
              <a:t>02/08/2021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1921046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F12A60-DC13-47C3-B3D7-498DA00A12DD}" type="datetimeFigureOut">
              <a:rPr lang="en-GB" smtClean="0"/>
              <a:t>02/08/2021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3306177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F12A60-DC13-47C3-B3D7-498DA00A12DD}" type="datetimeFigureOut">
              <a:rPr lang="en-GB" smtClean="0"/>
              <a:t>02/08/2021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2411598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F12A60-DC13-47C3-B3D7-498DA00A12DD}" type="datetimeFigureOut">
              <a:rPr lang="en-GB" smtClean="0"/>
              <a:t>02/08/2021</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2778305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F12A60-DC13-47C3-B3D7-498DA00A12DD}" type="datetimeFigureOut">
              <a:rPr lang="en-GB" smtClean="0"/>
              <a:t>02/08/2021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3479773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F12A60-DC13-47C3-B3D7-498DA00A12DD}" type="datetimeFigureOut">
              <a:rPr lang="en-GB" smtClean="0"/>
              <a:t>02/08/2021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912197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F12A60-DC13-47C3-B3D7-498DA00A12DD}" type="datetimeFigureOut">
              <a:rPr lang="en-GB" smtClean="0"/>
              <a:t>02/08/2021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335224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EF12A60-DC13-47C3-B3D7-498DA00A12DD}"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958616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EF12A60-DC13-47C3-B3D7-498DA00A12DD}"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3564512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F12A60-DC13-47C3-B3D7-498DA00A12DD}"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39490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EF12A60-DC13-47C3-B3D7-498DA00A12DD}" type="datetimeFigureOut">
              <a:rPr lang="en-GB" smtClean="0"/>
              <a:t>02/08/2021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16815058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EF12A60-DC13-47C3-B3D7-498DA00A12DD}" type="datetimeFigureOut">
              <a:rPr lang="en-GB" smtClean="0"/>
              <a:t>02/08/2021</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2467998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EF12A60-DC13-47C3-B3D7-498DA00A12DD}"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1977073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EF12A60-DC13-47C3-B3D7-498DA00A12DD}"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78C4630-E817-4F31-9F62-4DC95A8F61CA}" type="slidenum">
              <a:rPr lang="en-GB" smtClean="0"/>
              <a:t>‹#›</a:t>
            </a:fld>
            <a:endParaRPr lang="en-GB"/>
          </a:p>
        </p:txBody>
      </p:sp>
    </p:spTree>
    <p:extLst>
      <p:ext uri="{BB962C8B-B14F-4D97-AF65-F5344CB8AC3E}">
        <p14:creationId xmlns:p14="http://schemas.microsoft.com/office/powerpoint/2010/main" val="1601374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EF12A60-DC13-47C3-B3D7-498DA00A12DD}" type="datetimeFigureOut">
              <a:rPr lang="en-GB" smtClean="0"/>
              <a:t>02/08/2021</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78C4630-E817-4F31-9F62-4DC95A8F61CA}" type="slidenum">
              <a:rPr lang="en-GB" smtClean="0"/>
              <a:t>‹#›</a:t>
            </a:fld>
            <a:endParaRPr lang="en-GB"/>
          </a:p>
        </p:txBody>
      </p:sp>
    </p:spTree>
    <p:extLst>
      <p:ext uri="{BB962C8B-B14F-4D97-AF65-F5344CB8AC3E}">
        <p14:creationId xmlns:p14="http://schemas.microsoft.com/office/powerpoint/2010/main" val="25959329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hyperlink" Target="https://www.britannica.com/biography/Alexander-the-Great" TargetMode="External"/><Relationship Id="rId3" Type="http://schemas.openxmlformats.org/officeDocument/2006/relationships/hyperlink" Target="https://www.britannica.com/place/Hindu-Kush#/media/1/266291/552" TargetMode="External"/><Relationship Id="rId7" Type="http://schemas.openxmlformats.org/officeDocument/2006/relationships/hyperlink" Target="https://www.britannica.com/biography/Darius-III%20Accessed%2018.07.21" TargetMode="External"/><Relationship Id="rId2" Type="http://schemas.openxmlformats.org/officeDocument/2006/relationships/hyperlink" Target="https://www.britannica.com/biography/Alexander-the-Great#/media/1/14224/119253" TargetMode="External"/><Relationship Id="rId1" Type="http://schemas.openxmlformats.org/officeDocument/2006/relationships/slideLayout" Target="../slideLayouts/slideLayout2.xml"/><Relationship Id="rId6" Type="http://schemas.openxmlformats.org/officeDocument/2006/relationships/hyperlink" Target="https://www.britannica.com/place/Dardanelles#/media/1/151488/179275" TargetMode="External"/><Relationship Id="rId5" Type="http://schemas.openxmlformats.org/officeDocument/2006/relationships/hyperlink" Target="https://www.britannica.com/biography/Alexander-the-Great#/media/1/14224/54536" TargetMode="External"/><Relationship Id="rId4" Type="http://schemas.openxmlformats.org/officeDocument/2006/relationships/hyperlink" Target="https://www.britannica.com/biography/Alexander-the-Great#/media/1/14224/158168 Accessed 27.07.21" TargetMode="External"/><Relationship Id="rId9" Type="http://schemas.openxmlformats.org/officeDocument/2006/relationships/hyperlink" Target="https://doi.org/10.1524/klio.2012.00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92AC7-150B-4665-81BB-C2BAAAB439D2}"/>
              </a:ext>
            </a:extLst>
          </p:cNvPr>
          <p:cNvSpPr>
            <a:spLocks noGrp="1"/>
          </p:cNvSpPr>
          <p:nvPr>
            <p:ph type="ctrTitle"/>
          </p:nvPr>
        </p:nvSpPr>
        <p:spPr>
          <a:xfrm>
            <a:off x="1581083" y="244300"/>
            <a:ext cx="8825658" cy="2677648"/>
          </a:xfrm>
        </p:spPr>
        <p:txBody>
          <a:bodyPr/>
          <a:lstStyle/>
          <a:p>
            <a:pPr algn="ctr"/>
            <a:r>
              <a:rPr lang="en-GB" dirty="0"/>
              <a:t>Alexander The Great:</a:t>
            </a:r>
            <a:br>
              <a:rPr lang="en-GB" dirty="0"/>
            </a:br>
            <a:r>
              <a:rPr lang="en-GB" dirty="0"/>
              <a:t>Travels to the East</a:t>
            </a:r>
          </a:p>
        </p:txBody>
      </p:sp>
      <p:pic>
        <p:nvPicPr>
          <p:cNvPr id="4" name="Picture 3">
            <a:extLst>
              <a:ext uri="{FF2B5EF4-FFF2-40B4-BE49-F238E27FC236}">
                <a16:creationId xmlns:a16="http://schemas.microsoft.com/office/drawing/2014/main" id="{3E716B31-10F1-4198-AA6B-806D771B50CE}"/>
              </a:ext>
            </a:extLst>
          </p:cNvPr>
          <p:cNvPicPr>
            <a:picLocks noChangeAspect="1"/>
          </p:cNvPicPr>
          <p:nvPr/>
        </p:nvPicPr>
        <p:blipFill>
          <a:blip r:embed="rId4"/>
          <a:stretch>
            <a:fillRect/>
          </a:stretch>
        </p:blipFill>
        <p:spPr>
          <a:xfrm>
            <a:off x="1581083" y="2921948"/>
            <a:ext cx="3810000" cy="2857500"/>
          </a:xfrm>
          <a:prstGeom prst="rect">
            <a:avLst/>
          </a:prstGeom>
        </p:spPr>
      </p:pic>
      <p:sp>
        <p:nvSpPr>
          <p:cNvPr id="5" name="TextBox 4">
            <a:extLst>
              <a:ext uri="{FF2B5EF4-FFF2-40B4-BE49-F238E27FC236}">
                <a16:creationId xmlns:a16="http://schemas.microsoft.com/office/drawing/2014/main" id="{5C9561AE-5DBA-4EF5-B0FB-F5EE2A556CEB}"/>
              </a:ext>
            </a:extLst>
          </p:cNvPr>
          <p:cNvSpPr txBox="1"/>
          <p:nvPr/>
        </p:nvSpPr>
        <p:spPr>
          <a:xfrm>
            <a:off x="76939" y="6429034"/>
            <a:ext cx="4539449" cy="369332"/>
          </a:xfrm>
          <a:prstGeom prst="rect">
            <a:avLst/>
          </a:prstGeom>
          <a:noFill/>
        </p:spPr>
        <p:txBody>
          <a:bodyPr wrap="square" rtlCol="0">
            <a:spAutoFit/>
          </a:bodyPr>
          <a:lstStyle/>
          <a:p>
            <a:r>
              <a:rPr lang="en-GB" dirty="0"/>
              <a:t>By David-Jay Fisher</a:t>
            </a:r>
          </a:p>
        </p:txBody>
      </p:sp>
      <p:pic>
        <p:nvPicPr>
          <p:cNvPr id="6" name="Picture 5">
            <a:extLst>
              <a:ext uri="{FF2B5EF4-FFF2-40B4-BE49-F238E27FC236}">
                <a16:creationId xmlns:a16="http://schemas.microsoft.com/office/drawing/2014/main" id="{EF9EAFF6-5EEF-4DB6-8F5F-157EEC158053}"/>
              </a:ext>
            </a:extLst>
          </p:cNvPr>
          <p:cNvPicPr>
            <a:picLocks noChangeAspect="1"/>
          </p:cNvPicPr>
          <p:nvPr/>
        </p:nvPicPr>
        <p:blipFill>
          <a:blip r:embed="rId5"/>
          <a:stretch>
            <a:fillRect/>
          </a:stretch>
        </p:blipFill>
        <p:spPr>
          <a:xfrm>
            <a:off x="6172080" y="2888655"/>
            <a:ext cx="4438837" cy="2857501"/>
          </a:xfrm>
          <a:prstGeom prst="rect">
            <a:avLst/>
          </a:prstGeom>
        </p:spPr>
      </p:pic>
      <p:sp>
        <p:nvSpPr>
          <p:cNvPr id="7" name="TextBox 6">
            <a:extLst>
              <a:ext uri="{FF2B5EF4-FFF2-40B4-BE49-F238E27FC236}">
                <a16:creationId xmlns:a16="http://schemas.microsoft.com/office/drawing/2014/main" id="{BD66B032-4599-4944-946A-2B1966449CB6}"/>
              </a:ext>
            </a:extLst>
          </p:cNvPr>
          <p:cNvSpPr txBox="1"/>
          <p:nvPr/>
        </p:nvSpPr>
        <p:spPr>
          <a:xfrm>
            <a:off x="6172080" y="5779448"/>
            <a:ext cx="4438837" cy="461665"/>
          </a:xfrm>
          <a:prstGeom prst="rect">
            <a:avLst/>
          </a:prstGeom>
          <a:noFill/>
        </p:spPr>
        <p:txBody>
          <a:bodyPr wrap="square" rtlCol="0">
            <a:spAutoFit/>
          </a:bodyPr>
          <a:lstStyle/>
          <a:p>
            <a:r>
              <a:rPr lang="en-GB" sz="1200" dirty="0">
                <a:solidFill>
                  <a:schemeClr val="bg1"/>
                </a:solidFill>
              </a:rPr>
              <a:t>Pompeii: mosaic of Alexander the Great, Encyclopaedia Britannica, Accessed 29.07.21</a:t>
            </a:r>
          </a:p>
        </p:txBody>
      </p:sp>
      <p:sp>
        <p:nvSpPr>
          <p:cNvPr id="8" name="TextBox 7">
            <a:extLst>
              <a:ext uri="{FF2B5EF4-FFF2-40B4-BE49-F238E27FC236}">
                <a16:creationId xmlns:a16="http://schemas.microsoft.com/office/drawing/2014/main" id="{8A09843A-8FC7-4787-BB13-F3726F3EF4F1}"/>
              </a:ext>
            </a:extLst>
          </p:cNvPr>
          <p:cNvSpPr txBox="1"/>
          <p:nvPr/>
        </p:nvSpPr>
        <p:spPr>
          <a:xfrm>
            <a:off x="1459517" y="5827241"/>
            <a:ext cx="4438837" cy="461665"/>
          </a:xfrm>
          <a:prstGeom prst="rect">
            <a:avLst/>
          </a:prstGeom>
          <a:noFill/>
        </p:spPr>
        <p:txBody>
          <a:bodyPr wrap="square" rtlCol="0">
            <a:spAutoFit/>
          </a:bodyPr>
          <a:lstStyle/>
          <a:p>
            <a:r>
              <a:rPr lang="en-GB" sz="1200" dirty="0">
                <a:solidFill>
                  <a:schemeClr val="bg1"/>
                </a:solidFill>
              </a:rPr>
              <a:t>Alexander the Great, Encyclopaedia Britannica, Accessed 29.07.21</a:t>
            </a:r>
          </a:p>
        </p:txBody>
      </p:sp>
      <p:pic>
        <p:nvPicPr>
          <p:cNvPr id="3" name="Recorded Sound">
            <a:hlinkClick r:id="" action="ppaction://media"/>
            <a:extLst>
              <a:ext uri="{FF2B5EF4-FFF2-40B4-BE49-F238E27FC236}">
                <a16:creationId xmlns:a16="http://schemas.microsoft.com/office/drawing/2014/main" id="{42223ED0-47A5-408B-8BDC-F4259F2962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85857" y="6058073"/>
            <a:ext cx="609600" cy="609600"/>
          </a:xfrm>
          <a:prstGeom prst="rect">
            <a:avLst/>
          </a:prstGeom>
        </p:spPr>
      </p:pic>
    </p:spTree>
    <p:extLst>
      <p:ext uri="{BB962C8B-B14F-4D97-AF65-F5344CB8AC3E}">
        <p14:creationId xmlns:p14="http://schemas.microsoft.com/office/powerpoint/2010/main" val="704187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14C7-3A19-4336-A5DF-A853A9E930A6}"/>
              </a:ext>
            </a:extLst>
          </p:cNvPr>
          <p:cNvSpPr>
            <a:spLocks noGrp="1"/>
          </p:cNvSpPr>
          <p:nvPr>
            <p:ph type="title"/>
          </p:nvPr>
        </p:nvSpPr>
        <p:spPr>
          <a:xfrm>
            <a:off x="631172" y="838200"/>
            <a:ext cx="8761413" cy="706964"/>
          </a:xfrm>
        </p:spPr>
        <p:txBody>
          <a:bodyPr/>
          <a:lstStyle/>
          <a:p>
            <a:r>
              <a:rPr lang="en-GB" dirty="0"/>
              <a:t>Introduction</a:t>
            </a:r>
          </a:p>
        </p:txBody>
      </p:sp>
      <p:sp>
        <p:nvSpPr>
          <p:cNvPr id="3" name="Content Placeholder 2">
            <a:extLst>
              <a:ext uri="{FF2B5EF4-FFF2-40B4-BE49-F238E27FC236}">
                <a16:creationId xmlns:a16="http://schemas.microsoft.com/office/drawing/2014/main" id="{D1F071A2-64F0-4064-AD07-0BEA27377C87}"/>
              </a:ext>
            </a:extLst>
          </p:cNvPr>
          <p:cNvSpPr>
            <a:spLocks noGrp="1"/>
          </p:cNvSpPr>
          <p:nvPr>
            <p:ph idx="1"/>
          </p:nvPr>
        </p:nvSpPr>
        <p:spPr>
          <a:xfrm>
            <a:off x="631173" y="2352583"/>
            <a:ext cx="10980820" cy="3302493"/>
          </a:xfrm>
        </p:spPr>
        <p:txBody>
          <a:bodyPr>
            <a:normAutofit/>
          </a:bodyPr>
          <a:lstStyle/>
          <a:p>
            <a:r>
              <a:rPr lang="en-GB" sz="1400" dirty="0"/>
              <a:t>Alexander was born to Royalty as the son of Phillip II of Macedon and his wife Olympias</a:t>
            </a:r>
          </a:p>
          <a:p>
            <a:r>
              <a:rPr lang="en-GB" sz="1400" dirty="0"/>
              <a:t>However in Myth he was considered to be the son of Zeus </a:t>
            </a:r>
          </a:p>
          <a:p>
            <a:r>
              <a:rPr lang="en-GB" sz="1400" dirty="0"/>
              <a:t>Alexander studied under one of the Greatest minds in the Greek world. This being the philosopher Aristotle </a:t>
            </a:r>
          </a:p>
          <a:p>
            <a:r>
              <a:rPr lang="en-GB" sz="1400" dirty="0"/>
              <a:t>He took power after the assassination of his Father in 336BCE and executed the Prince of </a:t>
            </a:r>
            <a:r>
              <a:rPr lang="en-GB" sz="1400" dirty="0" err="1"/>
              <a:t>Lyncestis</a:t>
            </a:r>
            <a:r>
              <a:rPr lang="en-GB" sz="1400" dirty="0"/>
              <a:t> for his alleged role in the assassination. </a:t>
            </a:r>
          </a:p>
          <a:p>
            <a:r>
              <a:rPr lang="en-GB" sz="1400" dirty="0"/>
              <a:t>Alexander the great by this point was 20 years old</a:t>
            </a:r>
          </a:p>
          <a:p>
            <a:r>
              <a:rPr lang="en-GB" sz="1400" dirty="0"/>
              <a:t>Alexander the Great is considered to be one of the most important people in history </a:t>
            </a:r>
          </a:p>
          <a:p>
            <a:r>
              <a:rPr lang="en-GB" sz="1400" dirty="0"/>
              <a:t>Alexander was the ruler of Macedonia and in his lifetime established the Macedonian Empire</a:t>
            </a:r>
          </a:p>
          <a:p>
            <a:r>
              <a:rPr lang="en-GB" sz="1400" dirty="0"/>
              <a:t>His empire spanned from Greece to Pakistan</a:t>
            </a:r>
          </a:p>
          <a:p>
            <a:r>
              <a:rPr lang="en-GB" sz="1400" dirty="0"/>
              <a:t>Alexander was a master tactician and military leader.</a:t>
            </a:r>
          </a:p>
          <a:p>
            <a:endParaRPr lang="en-GB" dirty="0"/>
          </a:p>
        </p:txBody>
      </p:sp>
      <p:sp>
        <p:nvSpPr>
          <p:cNvPr id="4" name="TextBox 3">
            <a:extLst>
              <a:ext uri="{FF2B5EF4-FFF2-40B4-BE49-F238E27FC236}">
                <a16:creationId xmlns:a16="http://schemas.microsoft.com/office/drawing/2014/main" id="{396A5800-A02F-451E-81DA-89439E1C6E7E}"/>
              </a:ext>
            </a:extLst>
          </p:cNvPr>
          <p:cNvSpPr txBox="1"/>
          <p:nvPr/>
        </p:nvSpPr>
        <p:spPr>
          <a:xfrm>
            <a:off x="631172" y="5881300"/>
            <a:ext cx="7855880" cy="461665"/>
          </a:xfrm>
          <a:prstGeom prst="rect">
            <a:avLst/>
          </a:prstGeom>
          <a:noFill/>
        </p:spPr>
        <p:txBody>
          <a:bodyPr wrap="square" rtlCol="0">
            <a:spAutoFit/>
          </a:bodyPr>
          <a:lstStyle/>
          <a:p>
            <a:r>
              <a:rPr lang="en-GB" sz="1200" dirty="0"/>
              <a:t>Frank W Walbank, "Alexander the Great". </a:t>
            </a:r>
            <a:r>
              <a:rPr lang="en-GB" sz="1200" dirty="0" err="1"/>
              <a:t>Encyclopedia</a:t>
            </a:r>
            <a:r>
              <a:rPr lang="en-GB" sz="1200" dirty="0"/>
              <a:t> Britannica, 17 May 2021, Accessed 27.07.21</a:t>
            </a:r>
          </a:p>
          <a:p>
            <a:r>
              <a:rPr lang="en-GB" sz="1200" dirty="0"/>
              <a:t>Waldemar </a:t>
            </a:r>
            <a:r>
              <a:rPr lang="en-GB" sz="1200" dirty="0" err="1"/>
              <a:t>Heckel</a:t>
            </a:r>
            <a:r>
              <a:rPr lang="en-GB" sz="1200" dirty="0"/>
              <a:t>, Lawrence A. </a:t>
            </a:r>
            <a:r>
              <a:rPr lang="en-GB" sz="1200" dirty="0" err="1"/>
              <a:t>Tritle</a:t>
            </a:r>
            <a:r>
              <a:rPr lang="en-GB" sz="1200" dirty="0"/>
              <a:t> “</a:t>
            </a:r>
            <a:r>
              <a:rPr lang="en-GB" sz="1200" i="1" dirty="0"/>
              <a:t>Alexander the Great: A New History</a:t>
            </a:r>
            <a:r>
              <a:rPr lang="en-GB" sz="1200" dirty="0"/>
              <a:t>”, 2011, </a:t>
            </a:r>
            <a:r>
              <a:rPr lang="en-GB" sz="1200" dirty="0" err="1"/>
              <a:t>pg</a:t>
            </a:r>
            <a:r>
              <a:rPr lang="en-GB" sz="1200" dirty="0"/>
              <a:t> 7-11</a:t>
            </a:r>
          </a:p>
        </p:txBody>
      </p:sp>
      <p:pic>
        <p:nvPicPr>
          <p:cNvPr id="6" name="Recorded Sound">
            <a:hlinkClick r:id="" action="ppaction://media"/>
            <a:extLst>
              <a:ext uri="{FF2B5EF4-FFF2-40B4-BE49-F238E27FC236}">
                <a16:creationId xmlns:a16="http://schemas.microsoft.com/office/drawing/2014/main" id="{2DE02707-9E76-4108-820B-98E2C69359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02393" y="5881300"/>
            <a:ext cx="609600" cy="609600"/>
          </a:xfrm>
          <a:prstGeom prst="rect">
            <a:avLst/>
          </a:prstGeom>
        </p:spPr>
      </p:pic>
    </p:spTree>
    <p:extLst>
      <p:ext uri="{BB962C8B-B14F-4D97-AF65-F5344CB8AC3E}">
        <p14:creationId xmlns:p14="http://schemas.microsoft.com/office/powerpoint/2010/main" val="1318609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0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0C42C-8473-464B-A7A3-98F35C6149BF}"/>
              </a:ext>
            </a:extLst>
          </p:cNvPr>
          <p:cNvSpPr>
            <a:spLocks noGrp="1"/>
          </p:cNvSpPr>
          <p:nvPr>
            <p:ph type="title"/>
          </p:nvPr>
        </p:nvSpPr>
        <p:spPr>
          <a:xfrm>
            <a:off x="583395" y="822747"/>
            <a:ext cx="8761413" cy="706964"/>
          </a:xfrm>
        </p:spPr>
        <p:txBody>
          <a:bodyPr/>
          <a:lstStyle/>
          <a:p>
            <a:r>
              <a:rPr lang="en-GB" dirty="0"/>
              <a:t>Preparations and Ambitions </a:t>
            </a:r>
          </a:p>
        </p:txBody>
      </p:sp>
      <p:sp>
        <p:nvSpPr>
          <p:cNvPr id="3" name="Content Placeholder 2">
            <a:extLst>
              <a:ext uri="{FF2B5EF4-FFF2-40B4-BE49-F238E27FC236}">
                <a16:creationId xmlns:a16="http://schemas.microsoft.com/office/drawing/2014/main" id="{528763DF-D575-4FF3-85D0-CEEA340F9D45}"/>
              </a:ext>
            </a:extLst>
          </p:cNvPr>
          <p:cNvSpPr>
            <a:spLocks noGrp="1"/>
          </p:cNvSpPr>
          <p:nvPr>
            <p:ph idx="1"/>
          </p:nvPr>
        </p:nvSpPr>
        <p:spPr>
          <a:xfrm>
            <a:off x="583395" y="2370378"/>
            <a:ext cx="8825659" cy="3416300"/>
          </a:xfrm>
        </p:spPr>
        <p:txBody>
          <a:bodyPr>
            <a:normAutofit fontScale="92500" lnSpcReduction="20000"/>
          </a:bodyPr>
          <a:lstStyle/>
          <a:p>
            <a:r>
              <a:rPr lang="en-GB" dirty="0"/>
              <a:t>Alexander the great wished to take over the Persian empire</a:t>
            </a:r>
          </a:p>
          <a:p>
            <a:r>
              <a:rPr lang="en-GB" dirty="0"/>
              <a:t>He would need to do this for a myriad of reasons </a:t>
            </a:r>
          </a:p>
          <a:p>
            <a:r>
              <a:rPr lang="en-GB" dirty="0"/>
              <a:t>The Acquisition of funds to pay the considerable army built up by Phillip II </a:t>
            </a:r>
          </a:p>
          <a:p>
            <a:r>
              <a:rPr lang="en-GB" dirty="0"/>
              <a:t>To boost the moral of his people and strengthen their confidence in Alexander</a:t>
            </a:r>
          </a:p>
          <a:p>
            <a:r>
              <a:rPr lang="en-GB" dirty="0"/>
              <a:t>Give a show of strength to the other polis leaders across Greece </a:t>
            </a:r>
          </a:p>
          <a:p>
            <a:r>
              <a:rPr lang="en-GB" dirty="0"/>
              <a:t>Gain influence in the east in order to defeat the Persian empire </a:t>
            </a:r>
          </a:p>
          <a:p>
            <a:r>
              <a:rPr lang="en-GB" dirty="0"/>
              <a:t>For his assault he would bring an army of near 35,000 men many of whom had been left by his father after a planned invasion in 336BCE that was </a:t>
            </a:r>
            <a:r>
              <a:rPr lang="en-GB" dirty="0" err="1"/>
              <a:t>deleyed</a:t>
            </a:r>
            <a:r>
              <a:rPr lang="en-GB" dirty="0"/>
              <a:t> after Phillip II’s assassination  </a:t>
            </a:r>
          </a:p>
          <a:p>
            <a:r>
              <a:rPr lang="en-GB" dirty="0"/>
              <a:t>His Invasion of Asia Minor would begin in 334BCE only 2 years after he became the Ruler of Macedonia </a:t>
            </a:r>
          </a:p>
        </p:txBody>
      </p:sp>
      <p:sp>
        <p:nvSpPr>
          <p:cNvPr id="4" name="TextBox 3">
            <a:extLst>
              <a:ext uri="{FF2B5EF4-FFF2-40B4-BE49-F238E27FC236}">
                <a16:creationId xmlns:a16="http://schemas.microsoft.com/office/drawing/2014/main" id="{F0F15206-4B1D-4223-B9F6-E91BD02D2595}"/>
              </a:ext>
            </a:extLst>
          </p:cNvPr>
          <p:cNvSpPr txBox="1"/>
          <p:nvPr/>
        </p:nvSpPr>
        <p:spPr>
          <a:xfrm>
            <a:off x="583395" y="5885895"/>
            <a:ext cx="6480699"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entury Gothic" panose="020B0502020202020204"/>
                <a:ea typeface="+mn-ea"/>
                <a:cs typeface="+mn-cs"/>
              </a:rPr>
              <a:t>Frank W Walbank, "Alexander the Great". </a:t>
            </a:r>
            <a:r>
              <a:rPr kumimoji="0" lang="en-GB" sz="1200" b="0" i="0" u="none" strike="noStrike" kern="1200" cap="none" spc="0" normalizeH="0" baseline="0" noProof="0" dirty="0" err="1">
                <a:ln>
                  <a:noFill/>
                </a:ln>
                <a:solidFill>
                  <a:prstClr val="black"/>
                </a:solidFill>
                <a:effectLst/>
                <a:uLnTx/>
                <a:uFillTx/>
                <a:latin typeface="Century Gothic" panose="020B0502020202020204"/>
                <a:ea typeface="+mn-ea"/>
                <a:cs typeface="+mn-cs"/>
              </a:rPr>
              <a:t>Encyclopedia</a:t>
            </a:r>
            <a:r>
              <a:rPr kumimoji="0" lang="en-GB" sz="1200" b="0" i="0" u="none" strike="noStrike" kern="1200" cap="none" spc="0" normalizeH="0" baseline="0" noProof="0" dirty="0">
                <a:ln>
                  <a:noFill/>
                </a:ln>
                <a:solidFill>
                  <a:prstClr val="black"/>
                </a:solidFill>
                <a:effectLst/>
                <a:uLnTx/>
                <a:uFillTx/>
                <a:latin typeface="Century Gothic" panose="020B0502020202020204"/>
                <a:ea typeface="+mn-ea"/>
                <a:cs typeface="+mn-cs"/>
              </a:rPr>
              <a:t> Britannica, 17 May 2021, Accessed 27.07.21 </a:t>
            </a:r>
          </a:p>
        </p:txBody>
      </p:sp>
      <p:pic>
        <p:nvPicPr>
          <p:cNvPr id="5" name="Recorded Sound">
            <a:hlinkClick r:id="" action="ppaction://media"/>
            <a:extLst>
              <a:ext uri="{FF2B5EF4-FFF2-40B4-BE49-F238E27FC236}">
                <a16:creationId xmlns:a16="http://schemas.microsoft.com/office/drawing/2014/main" id="{E1D8C40D-BB30-4FE7-B05E-87F3BB89DF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03805" y="6116727"/>
            <a:ext cx="609600" cy="609600"/>
          </a:xfrm>
          <a:prstGeom prst="rect">
            <a:avLst/>
          </a:prstGeom>
        </p:spPr>
      </p:pic>
    </p:spTree>
    <p:extLst>
      <p:ext uri="{BB962C8B-B14F-4D97-AF65-F5344CB8AC3E}">
        <p14:creationId xmlns:p14="http://schemas.microsoft.com/office/powerpoint/2010/main" val="3435961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6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8ED5A-BEE3-4A11-8EB0-809EC4896763}"/>
              </a:ext>
            </a:extLst>
          </p:cNvPr>
          <p:cNvSpPr>
            <a:spLocks noGrp="1"/>
          </p:cNvSpPr>
          <p:nvPr>
            <p:ph type="title"/>
          </p:nvPr>
        </p:nvSpPr>
        <p:spPr>
          <a:xfrm>
            <a:off x="576456" y="838200"/>
            <a:ext cx="8761413" cy="706964"/>
          </a:xfrm>
        </p:spPr>
        <p:txBody>
          <a:bodyPr>
            <a:normAutofit/>
          </a:bodyPr>
          <a:lstStyle/>
          <a:p>
            <a:r>
              <a:rPr lang="en-GB" dirty="0"/>
              <a:t>Invading Persia</a:t>
            </a:r>
          </a:p>
        </p:txBody>
      </p:sp>
      <p:sp>
        <p:nvSpPr>
          <p:cNvPr id="3" name="Content Placeholder 2">
            <a:extLst>
              <a:ext uri="{FF2B5EF4-FFF2-40B4-BE49-F238E27FC236}">
                <a16:creationId xmlns:a16="http://schemas.microsoft.com/office/drawing/2014/main" id="{98118E70-76E5-4FE2-B2C8-D6843491CE87}"/>
              </a:ext>
            </a:extLst>
          </p:cNvPr>
          <p:cNvSpPr>
            <a:spLocks noGrp="1"/>
          </p:cNvSpPr>
          <p:nvPr>
            <p:ph idx="1"/>
          </p:nvPr>
        </p:nvSpPr>
        <p:spPr>
          <a:xfrm>
            <a:off x="576456" y="2348681"/>
            <a:ext cx="6623334" cy="3817053"/>
          </a:xfrm>
        </p:spPr>
        <p:txBody>
          <a:bodyPr anchor="ctr">
            <a:normAutofit lnSpcReduction="10000"/>
          </a:bodyPr>
          <a:lstStyle/>
          <a:p>
            <a:r>
              <a:rPr lang="en-GB" sz="1400" dirty="0"/>
              <a:t>Alexanders invasion began by crossing through </a:t>
            </a:r>
            <a:r>
              <a:rPr lang="en-GB" sz="1400" dirty="0" err="1"/>
              <a:t>Dardarnelles</a:t>
            </a:r>
            <a:r>
              <a:rPr lang="en-GB" sz="1400" dirty="0"/>
              <a:t> into modern day Turkey</a:t>
            </a:r>
          </a:p>
          <a:p>
            <a:r>
              <a:rPr lang="en-GB" sz="1400" dirty="0"/>
              <a:t>Alexanders army was well prepared in comparison to the Persian forces</a:t>
            </a:r>
          </a:p>
          <a:p>
            <a:r>
              <a:rPr lang="en-GB" sz="1400" dirty="0"/>
              <a:t>They lacked heavy cavalry and where not prepared to deal with The cavalry of alexanders army </a:t>
            </a:r>
          </a:p>
          <a:p>
            <a:r>
              <a:rPr lang="en-GB" sz="1400" dirty="0"/>
              <a:t>The numbers of alexanders army where also a massive advantage despite being in foreign land</a:t>
            </a:r>
          </a:p>
          <a:p>
            <a:r>
              <a:rPr lang="en-GB" sz="1400" dirty="0"/>
              <a:t>Near the beginning of his invasion as a symbolic gesture Alexander would visit Ilium better known as Troy </a:t>
            </a:r>
          </a:p>
          <a:p>
            <a:r>
              <a:rPr lang="en-GB" sz="1400" dirty="0"/>
              <a:t>His first encounter with Persian forces would be at </a:t>
            </a:r>
            <a:r>
              <a:rPr lang="en-GB" sz="1400" dirty="0" err="1"/>
              <a:t>Granicius</a:t>
            </a:r>
            <a:r>
              <a:rPr lang="en-GB" sz="1400" dirty="0"/>
              <a:t> </a:t>
            </a:r>
          </a:p>
          <a:p>
            <a:r>
              <a:rPr lang="en-GB" sz="1400" dirty="0"/>
              <a:t>Alexander deposed the current governments and replaced them with democracies, this was not the common practice at the time</a:t>
            </a:r>
          </a:p>
          <a:p>
            <a:r>
              <a:rPr lang="en-GB" sz="1400" dirty="0"/>
              <a:t>The Persians would lose this battle and retreat </a:t>
            </a:r>
          </a:p>
          <a:p>
            <a:endParaRPr lang="en-GB" dirty="0"/>
          </a:p>
        </p:txBody>
      </p:sp>
      <p:pic>
        <p:nvPicPr>
          <p:cNvPr id="4" name="Picture 3">
            <a:extLst>
              <a:ext uri="{FF2B5EF4-FFF2-40B4-BE49-F238E27FC236}">
                <a16:creationId xmlns:a16="http://schemas.microsoft.com/office/drawing/2014/main" id="{27A09357-0982-4857-A7D9-A9BC2F54EB1F}"/>
              </a:ext>
            </a:extLst>
          </p:cNvPr>
          <p:cNvPicPr>
            <a:picLocks noChangeAspect="1"/>
          </p:cNvPicPr>
          <p:nvPr/>
        </p:nvPicPr>
        <p:blipFill rotWithShape="1">
          <a:blip r:embed="rId4"/>
          <a:srcRect r="4" b="9212"/>
          <a:stretch/>
        </p:blipFill>
        <p:spPr>
          <a:xfrm>
            <a:off x="7270520" y="2675432"/>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0A3EDACE-AE0E-4BA0-8FE5-9F0A334CF00E}"/>
              </a:ext>
            </a:extLst>
          </p:cNvPr>
          <p:cNvSpPr txBox="1"/>
          <p:nvPr/>
        </p:nvSpPr>
        <p:spPr>
          <a:xfrm>
            <a:off x="6950924" y="5778664"/>
            <a:ext cx="5042808" cy="276999"/>
          </a:xfrm>
          <a:prstGeom prst="rect">
            <a:avLst/>
          </a:prstGeom>
          <a:noFill/>
        </p:spPr>
        <p:txBody>
          <a:bodyPr wrap="square" rtlCol="0">
            <a:spAutoFit/>
          </a:bodyPr>
          <a:lstStyle/>
          <a:p>
            <a:r>
              <a:rPr lang="en-GB" sz="1200" dirty="0"/>
              <a:t>Map of Asia Minor, Encyclopaedia Britannica, Accessed 27.07.21</a:t>
            </a:r>
          </a:p>
        </p:txBody>
      </p:sp>
      <p:sp>
        <p:nvSpPr>
          <p:cNvPr id="6" name="TextBox 5">
            <a:extLst>
              <a:ext uri="{FF2B5EF4-FFF2-40B4-BE49-F238E27FC236}">
                <a16:creationId xmlns:a16="http://schemas.microsoft.com/office/drawing/2014/main" id="{DF0A80C4-2599-4B1B-B9FA-4CFCA52357D4}"/>
              </a:ext>
            </a:extLst>
          </p:cNvPr>
          <p:cNvSpPr txBox="1"/>
          <p:nvPr/>
        </p:nvSpPr>
        <p:spPr>
          <a:xfrm>
            <a:off x="269882" y="6275805"/>
            <a:ext cx="11345662" cy="61555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Waldemar </a:t>
            </a:r>
            <a:r>
              <a:rPr kumimoji="0" lang="en-GB" sz="1100" b="0" i="0" u="none" strike="noStrike" kern="1200" cap="none" spc="0" normalizeH="0" baseline="0" noProof="0" dirty="0" err="1">
                <a:ln>
                  <a:noFill/>
                </a:ln>
                <a:solidFill>
                  <a:prstClr val="black"/>
                </a:solidFill>
                <a:effectLst/>
                <a:uLnTx/>
                <a:uFillTx/>
                <a:latin typeface="Century Gothic" panose="020B0502020202020204"/>
                <a:ea typeface="+mn-ea"/>
                <a:cs typeface="+mn-cs"/>
              </a:rPr>
              <a:t>Heckel</a:t>
            </a: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 Lawrence A. </a:t>
            </a:r>
            <a:r>
              <a:rPr kumimoji="0" lang="en-GB" sz="1100" b="0" i="0" u="none" strike="noStrike" kern="1200" cap="none" spc="0" normalizeH="0" baseline="0" noProof="0" dirty="0" err="1">
                <a:ln>
                  <a:noFill/>
                </a:ln>
                <a:solidFill>
                  <a:prstClr val="black"/>
                </a:solidFill>
                <a:effectLst/>
                <a:uLnTx/>
                <a:uFillTx/>
                <a:latin typeface="Century Gothic" panose="020B0502020202020204"/>
                <a:ea typeface="+mn-ea"/>
                <a:cs typeface="+mn-cs"/>
              </a:rPr>
              <a:t>Tritle</a:t>
            </a: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 “</a:t>
            </a:r>
            <a:r>
              <a:rPr kumimoji="0" lang="en-GB" sz="1100" b="0" i="1" u="none" strike="noStrike" kern="1200" cap="none" spc="0" normalizeH="0" baseline="0" noProof="0" dirty="0">
                <a:ln>
                  <a:noFill/>
                </a:ln>
                <a:solidFill>
                  <a:prstClr val="black"/>
                </a:solidFill>
                <a:effectLst/>
                <a:uLnTx/>
                <a:uFillTx/>
                <a:latin typeface="Century Gothic" panose="020B0502020202020204"/>
                <a:ea typeface="+mn-ea"/>
                <a:cs typeface="+mn-cs"/>
              </a:rPr>
              <a:t>Alexander the Great: A New History</a:t>
            </a: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 2011, </a:t>
            </a:r>
            <a:r>
              <a:rPr kumimoji="0" lang="en-GB" sz="1100" b="0" i="0" u="none" strike="noStrike" kern="1200" cap="none" spc="0" normalizeH="0" baseline="0" noProof="0" dirty="0" err="1">
                <a:ln>
                  <a:noFill/>
                </a:ln>
                <a:solidFill>
                  <a:prstClr val="black"/>
                </a:solidFill>
                <a:effectLst/>
                <a:uLnTx/>
                <a:uFillTx/>
                <a:latin typeface="Century Gothic" panose="020B0502020202020204"/>
                <a:ea typeface="+mn-ea"/>
                <a:cs typeface="+mn-cs"/>
              </a:rPr>
              <a:t>pg</a:t>
            </a: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 29-32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Frank W Walbank, "Alexander the Great". </a:t>
            </a:r>
            <a:r>
              <a:rPr kumimoji="0" lang="en-GB" sz="1100" b="0" i="0" u="none" strike="noStrike" kern="1200" cap="none" spc="0" normalizeH="0" baseline="0" noProof="0" dirty="0" err="1">
                <a:ln>
                  <a:noFill/>
                </a:ln>
                <a:solidFill>
                  <a:prstClr val="black"/>
                </a:solidFill>
                <a:effectLst/>
                <a:uLnTx/>
                <a:uFillTx/>
                <a:latin typeface="Century Gothic" panose="020B0502020202020204"/>
                <a:ea typeface="+mn-ea"/>
                <a:cs typeface="+mn-cs"/>
              </a:rPr>
              <a:t>Encyclopedia</a:t>
            </a: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 Britannica, 17 May 2021, Accessed 27.07.21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7" name="Recorded Sound">
            <a:hlinkClick r:id="" action="ppaction://media"/>
            <a:extLst>
              <a:ext uri="{FF2B5EF4-FFF2-40B4-BE49-F238E27FC236}">
                <a16:creationId xmlns:a16="http://schemas.microsoft.com/office/drawing/2014/main" id="{F27C6591-E3E7-40BF-9436-8060BACE0A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05944" y="6120014"/>
            <a:ext cx="609600" cy="609600"/>
          </a:xfrm>
          <a:prstGeom prst="rect">
            <a:avLst/>
          </a:prstGeom>
        </p:spPr>
      </p:pic>
    </p:spTree>
    <p:extLst>
      <p:ext uri="{BB962C8B-B14F-4D97-AF65-F5344CB8AC3E}">
        <p14:creationId xmlns:p14="http://schemas.microsoft.com/office/powerpoint/2010/main" val="2502844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9247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AEC3F-971D-4FE7-82B0-CA7ABEC80C72}"/>
              </a:ext>
            </a:extLst>
          </p:cNvPr>
          <p:cNvSpPr>
            <a:spLocks noGrp="1"/>
          </p:cNvSpPr>
          <p:nvPr>
            <p:ph type="title"/>
          </p:nvPr>
        </p:nvSpPr>
        <p:spPr>
          <a:xfrm>
            <a:off x="408373" y="874451"/>
            <a:ext cx="8761413" cy="706964"/>
          </a:xfrm>
        </p:spPr>
        <p:txBody>
          <a:bodyPr/>
          <a:lstStyle/>
          <a:p>
            <a:r>
              <a:rPr lang="en-GB" dirty="0"/>
              <a:t>  Battle Path</a:t>
            </a:r>
          </a:p>
        </p:txBody>
      </p:sp>
      <p:sp>
        <p:nvSpPr>
          <p:cNvPr id="3" name="Content Placeholder 2">
            <a:extLst>
              <a:ext uri="{FF2B5EF4-FFF2-40B4-BE49-F238E27FC236}">
                <a16:creationId xmlns:a16="http://schemas.microsoft.com/office/drawing/2014/main" id="{5F598646-BA99-4801-9BC7-83A8176CA73D}"/>
              </a:ext>
            </a:extLst>
          </p:cNvPr>
          <p:cNvSpPr>
            <a:spLocks noGrp="1"/>
          </p:cNvSpPr>
          <p:nvPr>
            <p:ph idx="1"/>
          </p:nvPr>
        </p:nvSpPr>
        <p:spPr>
          <a:xfrm>
            <a:off x="487026" y="2319414"/>
            <a:ext cx="11524461" cy="3664135"/>
          </a:xfrm>
        </p:spPr>
        <p:txBody>
          <a:bodyPr>
            <a:normAutofit fontScale="62500" lnSpcReduction="20000"/>
          </a:bodyPr>
          <a:lstStyle/>
          <a:p>
            <a:r>
              <a:rPr lang="en-GB" sz="1900" dirty="0"/>
              <a:t>Alexander set his sights on the Persian throne but to do this he would need to depose the current ruler Darius III</a:t>
            </a:r>
          </a:p>
          <a:p>
            <a:r>
              <a:rPr lang="en-GB" sz="1900" dirty="0"/>
              <a:t>Between 334 and 331 BCE the fighting would continue.</a:t>
            </a:r>
          </a:p>
          <a:p>
            <a:r>
              <a:rPr lang="en-GB" sz="1900" dirty="0"/>
              <a:t>In this time he would head through what is modern day turkey into Syria and down into Egypt with little resistance in places but heavy in others with many places welcoming Alexander and his forces willingly</a:t>
            </a:r>
          </a:p>
          <a:p>
            <a:r>
              <a:rPr lang="en-GB" sz="1900" dirty="0"/>
              <a:t>In 333BCE Alexander won a decisive victory against Darius’s forces this is the battle of Issus </a:t>
            </a:r>
          </a:p>
          <a:p>
            <a:r>
              <a:rPr lang="en-GB" sz="1900" dirty="0"/>
              <a:t>After the battle Darius’s forces would retreat </a:t>
            </a:r>
          </a:p>
          <a:p>
            <a:r>
              <a:rPr lang="en-GB" sz="1900" dirty="0"/>
              <a:t>This victory again would be credited to the well trained and proportioned troops led by Alexander in comparison to the Ill prepared troops of Darius.</a:t>
            </a:r>
          </a:p>
          <a:p>
            <a:r>
              <a:rPr lang="en-GB" sz="1900" dirty="0"/>
              <a:t>This allowed Alexander to continue his expansion south </a:t>
            </a:r>
          </a:p>
          <a:p>
            <a:r>
              <a:rPr lang="en-GB" sz="1900" dirty="0"/>
              <a:t>He would find himself in heading to Syria </a:t>
            </a:r>
          </a:p>
          <a:p>
            <a:r>
              <a:rPr lang="en-GB" sz="1900" dirty="0"/>
              <a:t>For seven months his forces would lay siege to the City of Tyre </a:t>
            </a:r>
          </a:p>
          <a:p>
            <a:r>
              <a:rPr lang="en-GB" sz="1900" dirty="0"/>
              <a:t>He would take the city in 332BCE and head further south towards Egypt</a:t>
            </a:r>
          </a:p>
          <a:p>
            <a:r>
              <a:rPr lang="en-GB" sz="1900" dirty="0"/>
              <a:t>While in Egypt he would found the city of Alexandria</a:t>
            </a:r>
          </a:p>
          <a:p>
            <a:r>
              <a:rPr lang="en-GB" sz="1900" dirty="0"/>
              <a:t> Many more battles would take place between this and the battle that would decide the fate of Persia </a:t>
            </a:r>
          </a:p>
          <a:p>
            <a:endParaRPr lang="en-GB" dirty="0"/>
          </a:p>
          <a:p>
            <a:endParaRPr lang="en-GB" dirty="0"/>
          </a:p>
        </p:txBody>
      </p:sp>
      <p:sp>
        <p:nvSpPr>
          <p:cNvPr id="4" name="TextBox 3">
            <a:extLst>
              <a:ext uri="{FF2B5EF4-FFF2-40B4-BE49-F238E27FC236}">
                <a16:creationId xmlns:a16="http://schemas.microsoft.com/office/drawing/2014/main" id="{A4D5D630-61E9-42D7-B698-669A8A048D02}"/>
              </a:ext>
            </a:extLst>
          </p:cNvPr>
          <p:cNvSpPr txBox="1"/>
          <p:nvPr/>
        </p:nvSpPr>
        <p:spPr>
          <a:xfrm>
            <a:off x="408373" y="5983550"/>
            <a:ext cx="9525740" cy="1000274"/>
          </a:xfrm>
          <a:prstGeom prst="rect">
            <a:avLst/>
          </a:prstGeom>
          <a:noFill/>
        </p:spPr>
        <p:txBody>
          <a:bodyPr wrap="square" rtlCol="0">
            <a:spAutoFit/>
          </a:bodyPr>
          <a:lstStyle/>
          <a:p>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Nawotka, Krzysztof. "Persia, Alexander the Great and the Kingdom of Asia" </a:t>
            </a:r>
            <a:r>
              <a:rPr kumimoji="0" lang="en-GB" sz="1000" b="0" i="0" u="none" strike="noStrike" kern="1200" cap="none" spc="0" normalizeH="0" baseline="0" noProof="0" dirty="0" err="1">
                <a:ln>
                  <a:noFill/>
                </a:ln>
                <a:solidFill>
                  <a:prstClr val="black"/>
                </a:solidFill>
                <a:effectLst/>
                <a:uLnTx/>
                <a:uFillTx/>
                <a:latin typeface="Century Gothic" panose="020B0502020202020204"/>
                <a:ea typeface="+mn-ea"/>
                <a:cs typeface="+mn-cs"/>
              </a:rPr>
              <a:t>Klio</a:t>
            </a:r>
            <a:endPar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Frank W Walbank, "Alexander the Great". </a:t>
            </a:r>
            <a:r>
              <a:rPr kumimoji="0" lang="en-GB" sz="1000" b="0" i="0" u="none" strike="noStrike" kern="1200" cap="none" spc="0" normalizeH="0" baseline="0" noProof="0" dirty="0" err="1">
                <a:ln>
                  <a:noFill/>
                </a:ln>
                <a:solidFill>
                  <a:prstClr val="black"/>
                </a:solidFill>
                <a:effectLst/>
                <a:uLnTx/>
                <a:uFillTx/>
                <a:latin typeface="Century Gothic" panose="020B0502020202020204"/>
                <a:ea typeface="+mn-ea"/>
                <a:cs typeface="+mn-cs"/>
              </a:rPr>
              <a:t>Encyclopedia</a:t>
            </a: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 Britannica, 17 May 2021, Accessed 27.07.21</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Waldemar </a:t>
            </a:r>
            <a:r>
              <a:rPr kumimoji="0" lang="en-GB" sz="1000" b="0" i="0" u="none" strike="noStrike" kern="1200" cap="none" spc="0" normalizeH="0" baseline="0" noProof="0" dirty="0" err="1">
                <a:ln>
                  <a:noFill/>
                </a:ln>
                <a:solidFill>
                  <a:prstClr val="black"/>
                </a:solidFill>
                <a:effectLst/>
                <a:uLnTx/>
                <a:uFillTx/>
                <a:latin typeface="Century Gothic" panose="020B0502020202020204"/>
                <a:ea typeface="+mn-ea"/>
                <a:cs typeface="+mn-cs"/>
              </a:rPr>
              <a:t>Heckel</a:t>
            </a: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 Lawrence A. </a:t>
            </a:r>
            <a:r>
              <a:rPr kumimoji="0" lang="en-GB" sz="1000" b="0" i="0" u="none" strike="noStrike" kern="1200" cap="none" spc="0" normalizeH="0" baseline="0" noProof="0" dirty="0" err="1">
                <a:ln>
                  <a:noFill/>
                </a:ln>
                <a:solidFill>
                  <a:prstClr val="black"/>
                </a:solidFill>
                <a:effectLst/>
                <a:uLnTx/>
                <a:uFillTx/>
                <a:latin typeface="Century Gothic" panose="020B0502020202020204"/>
                <a:ea typeface="+mn-ea"/>
                <a:cs typeface="+mn-cs"/>
              </a:rPr>
              <a:t>Tritle</a:t>
            </a: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 “</a:t>
            </a:r>
            <a:r>
              <a:rPr kumimoji="0" lang="en-GB" sz="1000" b="0" i="1" u="none" strike="noStrike" kern="1200" cap="none" spc="0" normalizeH="0" baseline="0" noProof="0" dirty="0">
                <a:ln>
                  <a:noFill/>
                </a:ln>
                <a:solidFill>
                  <a:prstClr val="black"/>
                </a:solidFill>
                <a:effectLst/>
                <a:uLnTx/>
                <a:uFillTx/>
                <a:latin typeface="Century Gothic" panose="020B0502020202020204"/>
                <a:ea typeface="+mn-ea"/>
                <a:cs typeface="+mn-cs"/>
              </a:rPr>
              <a:t>Alexander the Great: A New History</a:t>
            </a: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 2011, </a:t>
            </a:r>
            <a:r>
              <a:rPr kumimoji="0" lang="en-GB" sz="1000" b="0" i="0" u="none" strike="noStrike" kern="1200" cap="none" spc="0" normalizeH="0" baseline="0" noProof="0" dirty="0" err="1">
                <a:ln>
                  <a:noFill/>
                </a:ln>
                <a:solidFill>
                  <a:prstClr val="black"/>
                </a:solidFill>
                <a:effectLst/>
                <a:uLnTx/>
                <a:uFillTx/>
                <a:latin typeface="Century Gothic" panose="020B0502020202020204"/>
                <a:ea typeface="+mn-ea"/>
                <a:cs typeface="+mn-cs"/>
              </a:rPr>
              <a:t>pg</a:t>
            </a: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 33-36</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endParaRPr lang="en-GB" dirty="0"/>
          </a:p>
        </p:txBody>
      </p:sp>
      <p:pic>
        <p:nvPicPr>
          <p:cNvPr id="5" name="Recorded Sound">
            <a:hlinkClick r:id="" action="ppaction://media"/>
            <a:extLst>
              <a:ext uri="{FF2B5EF4-FFF2-40B4-BE49-F238E27FC236}">
                <a16:creationId xmlns:a16="http://schemas.microsoft.com/office/drawing/2014/main" id="{689A21F1-1152-4F82-875F-85E05DACDE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84470" y="6118479"/>
            <a:ext cx="609600" cy="609600"/>
          </a:xfrm>
          <a:prstGeom prst="rect">
            <a:avLst/>
          </a:prstGeom>
        </p:spPr>
      </p:pic>
    </p:spTree>
    <p:extLst>
      <p:ext uri="{BB962C8B-B14F-4D97-AF65-F5344CB8AC3E}">
        <p14:creationId xmlns:p14="http://schemas.microsoft.com/office/powerpoint/2010/main" val="2582337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592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71E15-2086-4B8E-A3DC-394920B57AF7}"/>
              </a:ext>
            </a:extLst>
          </p:cNvPr>
          <p:cNvSpPr>
            <a:spLocks noGrp="1"/>
          </p:cNvSpPr>
          <p:nvPr>
            <p:ph type="title"/>
          </p:nvPr>
        </p:nvSpPr>
        <p:spPr>
          <a:xfrm>
            <a:off x="569028" y="838200"/>
            <a:ext cx="8761413" cy="706964"/>
          </a:xfrm>
        </p:spPr>
        <p:txBody>
          <a:bodyPr/>
          <a:lstStyle/>
          <a:p>
            <a:r>
              <a:rPr lang="en-GB" dirty="0"/>
              <a:t>Winning the Throne</a:t>
            </a:r>
          </a:p>
        </p:txBody>
      </p:sp>
      <p:sp>
        <p:nvSpPr>
          <p:cNvPr id="3" name="Content Placeholder 2">
            <a:extLst>
              <a:ext uri="{FF2B5EF4-FFF2-40B4-BE49-F238E27FC236}">
                <a16:creationId xmlns:a16="http://schemas.microsoft.com/office/drawing/2014/main" id="{777E97DE-84A5-45DF-A384-4A3048E8B2F3}"/>
              </a:ext>
            </a:extLst>
          </p:cNvPr>
          <p:cNvSpPr>
            <a:spLocks noGrp="1"/>
          </p:cNvSpPr>
          <p:nvPr>
            <p:ph idx="1"/>
          </p:nvPr>
        </p:nvSpPr>
        <p:spPr>
          <a:xfrm>
            <a:off x="569029" y="2301660"/>
            <a:ext cx="11105108" cy="3886076"/>
          </a:xfrm>
        </p:spPr>
        <p:txBody>
          <a:bodyPr>
            <a:normAutofit fontScale="92500" lnSpcReduction="20000"/>
          </a:bodyPr>
          <a:lstStyle/>
          <a:p>
            <a:r>
              <a:rPr lang="en-GB" dirty="0"/>
              <a:t>In 331BCE Alexander would battle Darius’s forces at Gaugamela </a:t>
            </a:r>
          </a:p>
          <a:p>
            <a:r>
              <a:rPr lang="en-GB" dirty="0"/>
              <a:t>This battle would end in victory for Alexander despite being outnumbered</a:t>
            </a:r>
          </a:p>
          <a:p>
            <a:r>
              <a:rPr lang="en-GB" dirty="0"/>
              <a:t>This would be the occasion where Alexander used his tactic of a slanted battle line</a:t>
            </a:r>
          </a:p>
          <a:p>
            <a:r>
              <a:rPr lang="en-GB" dirty="0"/>
              <a:t>Yet again his victory would largely be due to Alexanders superior tactical and superior military force </a:t>
            </a:r>
          </a:p>
          <a:p>
            <a:r>
              <a:rPr lang="en-GB" dirty="0"/>
              <a:t>After this he would successfully occupy the city of Babylon</a:t>
            </a:r>
          </a:p>
          <a:p>
            <a:r>
              <a:rPr lang="en-GB" dirty="0"/>
              <a:t>Once there he would find a large amount in gold talents </a:t>
            </a:r>
          </a:p>
          <a:p>
            <a:r>
              <a:rPr lang="en-GB" dirty="0"/>
              <a:t>This treasury would be massively beneficial to Alexander as it would fund his campaign further as war would have been costly especially over a 3 year campaign</a:t>
            </a:r>
          </a:p>
          <a:p>
            <a:r>
              <a:rPr lang="en-GB" dirty="0"/>
              <a:t>After this victory Darius fled</a:t>
            </a:r>
          </a:p>
          <a:p>
            <a:r>
              <a:rPr lang="en-GB" dirty="0"/>
              <a:t>However for this he was executed by his men as he had done this previously at the Battle of Issus</a:t>
            </a:r>
          </a:p>
          <a:p>
            <a:r>
              <a:rPr lang="en-GB" dirty="0"/>
              <a:t>Alexander would  take control of the Persian throne thanks to his superior army and tactical knowledge over the Persians</a:t>
            </a:r>
          </a:p>
          <a:p>
            <a:pPr marL="0" indent="0">
              <a:buNone/>
            </a:pPr>
            <a:endParaRPr lang="en-GB" dirty="0"/>
          </a:p>
        </p:txBody>
      </p:sp>
      <p:sp>
        <p:nvSpPr>
          <p:cNvPr id="4" name="TextBox 3">
            <a:extLst>
              <a:ext uri="{FF2B5EF4-FFF2-40B4-BE49-F238E27FC236}">
                <a16:creationId xmlns:a16="http://schemas.microsoft.com/office/drawing/2014/main" id="{9F705F6E-9124-45D5-A477-EBC0D543C222}"/>
              </a:ext>
            </a:extLst>
          </p:cNvPr>
          <p:cNvSpPr txBox="1"/>
          <p:nvPr/>
        </p:nvSpPr>
        <p:spPr>
          <a:xfrm>
            <a:off x="569028" y="6474456"/>
            <a:ext cx="8922059"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prstClr val="black"/>
                </a:solidFill>
                <a:effectLst/>
                <a:uLnTx/>
                <a:uFillTx/>
                <a:latin typeface="Century Gothic" panose="020B0502020202020204"/>
                <a:ea typeface="+mn-ea"/>
                <a:cs typeface="+mn-cs"/>
              </a:rPr>
              <a:t>Britannica, The Editors of Encyclopaedia. "Darius III". Encyclopaedia Britannica, 12 Nov. 2019,</a:t>
            </a:r>
            <a:endParaRPr lang="en-GB" dirty="0"/>
          </a:p>
        </p:txBody>
      </p:sp>
      <p:pic>
        <p:nvPicPr>
          <p:cNvPr id="5" name="Recorded Sound">
            <a:hlinkClick r:id="" action="ppaction://media"/>
            <a:extLst>
              <a:ext uri="{FF2B5EF4-FFF2-40B4-BE49-F238E27FC236}">
                <a16:creationId xmlns:a16="http://schemas.microsoft.com/office/drawing/2014/main" id="{C9572AB1-9261-40D5-9C25-1AF98932B2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64537" y="5923639"/>
            <a:ext cx="609600" cy="609600"/>
          </a:xfrm>
          <a:prstGeom prst="rect">
            <a:avLst/>
          </a:prstGeom>
        </p:spPr>
      </p:pic>
    </p:spTree>
    <p:extLst>
      <p:ext uri="{BB962C8B-B14F-4D97-AF65-F5344CB8AC3E}">
        <p14:creationId xmlns:p14="http://schemas.microsoft.com/office/powerpoint/2010/main" val="1025534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0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224BC-7C9E-4BC0-817C-3013EB3CB535}"/>
              </a:ext>
            </a:extLst>
          </p:cNvPr>
          <p:cNvSpPr>
            <a:spLocks noGrp="1"/>
          </p:cNvSpPr>
          <p:nvPr>
            <p:ph type="title"/>
          </p:nvPr>
        </p:nvSpPr>
        <p:spPr>
          <a:xfrm>
            <a:off x="569028" y="838200"/>
            <a:ext cx="8761413" cy="706964"/>
          </a:xfrm>
        </p:spPr>
        <p:txBody>
          <a:bodyPr>
            <a:normAutofit/>
          </a:bodyPr>
          <a:lstStyle/>
          <a:p>
            <a:r>
              <a:rPr lang="en-GB" dirty="0"/>
              <a:t>Central Asia </a:t>
            </a:r>
          </a:p>
        </p:txBody>
      </p:sp>
      <p:sp>
        <p:nvSpPr>
          <p:cNvPr id="3" name="Content Placeholder 2">
            <a:extLst>
              <a:ext uri="{FF2B5EF4-FFF2-40B4-BE49-F238E27FC236}">
                <a16:creationId xmlns:a16="http://schemas.microsoft.com/office/drawing/2014/main" id="{BA88AF27-BDBB-4AED-8026-89B673ADF7E1}"/>
              </a:ext>
            </a:extLst>
          </p:cNvPr>
          <p:cNvSpPr>
            <a:spLocks noGrp="1"/>
          </p:cNvSpPr>
          <p:nvPr>
            <p:ph idx="1"/>
          </p:nvPr>
        </p:nvSpPr>
        <p:spPr>
          <a:xfrm>
            <a:off x="434576" y="2469608"/>
            <a:ext cx="6880193" cy="3416300"/>
          </a:xfrm>
        </p:spPr>
        <p:txBody>
          <a:bodyPr anchor="ctr">
            <a:noAutofit/>
          </a:bodyPr>
          <a:lstStyle/>
          <a:p>
            <a:pPr>
              <a:lnSpc>
                <a:spcPct val="90000"/>
              </a:lnSpc>
            </a:pPr>
            <a:r>
              <a:rPr lang="en-GB" sz="1200" dirty="0"/>
              <a:t>By 330BCE Alexander was the Ruler of Persia</a:t>
            </a:r>
          </a:p>
          <a:p>
            <a:pPr>
              <a:lnSpc>
                <a:spcPct val="90000"/>
              </a:lnSpc>
            </a:pPr>
            <a:r>
              <a:rPr lang="en-GB" sz="1200" dirty="0"/>
              <a:t>This would leave few obstacles in his way to head further east towards India </a:t>
            </a:r>
          </a:p>
          <a:p>
            <a:pPr>
              <a:lnSpc>
                <a:spcPct val="90000"/>
              </a:lnSpc>
            </a:pPr>
            <a:r>
              <a:rPr lang="en-GB" sz="1200" dirty="0"/>
              <a:t>Before this he would need to pass through central Asia </a:t>
            </a:r>
          </a:p>
          <a:p>
            <a:pPr>
              <a:lnSpc>
                <a:spcPct val="90000"/>
              </a:lnSpc>
            </a:pPr>
            <a:r>
              <a:rPr lang="en-GB" sz="1200" dirty="0"/>
              <a:t>Alexander would head further east in 330BCE less than a year after his victory over the Persians </a:t>
            </a:r>
          </a:p>
          <a:p>
            <a:pPr>
              <a:lnSpc>
                <a:spcPct val="90000"/>
              </a:lnSpc>
            </a:pPr>
            <a:r>
              <a:rPr lang="en-GB" sz="1200" dirty="0"/>
              <a:t>He would encounter both resistance and acceptance as many places would either submit to Alexander on his arrival or would attempt to stave of Alexanders advance with little success </a:t>
            </a:r>
          </a:p>
          <a:p>
            <a:pPr marL="342900" marR="0" lvl="0" indent="-342900" algn="l" defTabSz="457200" rtl="0" eaLnBrk="1" fontAlgn="auto" latinLnBrk="0" hangingPunct="1">
              <a:lnSpc>
                <a:spcPct val="90000"/>
              </a:lnSpc>
              <a:spcBef>
                <a:spcPts val="1000"/>
              </a:spcBef>
              <a:spcAft>
                <a:spcPts val="0"/>
              </a:spcAft>
              <a:buClr>
                <a:srgbClr val="B31166"/>
              </a:buClr>
              <a:buSzPct val="80000"/>
              <a:buFont typeface="Wingdings 3" charset="2"/>
              <a:buChar char=""/>
              <a:tabLst/>
              <a:defRPr/>
            </a:pPr>
            <a:r>
              <a:rPr kumimoji="0" lang="en-GB" sz="12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In 328BCE Alexander would defeat the most intrusive and stubborn of his foes this would be </a:t>
            </a:r>
            <a:r>
              <a:rPr kumimoji="0" lang="en-GB" sz="1200" b="0" i="0" u="none" strike="noStrike" kern="1200" cap="none" spc="0" normalizeH="0" baseline="0" noProof="0" dirty="0" err="1">
                <a:ln>
                  <a:noFill/>
                </a:ln>
                <a:solidFill>
                  <a:prstClr val="black">
                    <a:lumMod val="75000"/>
                    <a:lumOff val="25000"/>
                  </a:prstClr>
                </a:solidFill>
                <a:effectLst/>
                <a:uLnTx/>
                <a:uFillTx/>
                <a:latin typeface="Century Gothic" panose="020B0502020202020204"/>
                <a:ea typeface="+mn-ea"/>
                <a:cs typeface="+mn-cs"/>
              </a:rPr>
              <a:t>Spitamenes</a:t>
            </a:r>
            <a:r>
              <a:rPr kumimoji="0" lang="en-GB" sz="12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 </a:t>
            </a:r>
          </a:p>
          <a:p>
            <a:pPr marL="342900" marR="0" lvl="0" indent="-342900" algn="l" defTabSz="457200" rtl="0" eaLnBrk="1" fontAlgn="auto" latinLnBrk="0" hangingPunct="1">
              <a:lnSpc>
                <a:spcPct val="90000"/>
              </a:lnSpc>
              <a:spcBef>
                <a:spcPts val="1000"/>
              </a:spcBef>
              <a:spcAft>
                <a:spcPts val="0"/>
              </a:spcAft>
              <a:buClr>
                <a:srgbClr val="B31166"/>
              </a:buClr>
              <a:buSzPct val="80000"/>
              <a:buFont typeface="Wingdings 3" charset="2"/>
              <a:buChar char=""/>
              <a:tabLst/>
              <a:defRPr/>
            </a:pPr>
            <a:r>
              <a:rPr kumimoji="0" lang="en-GB" sz="12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This would be a revolt would include many from the conquered lands that Alexander had gained over the previous 6 years.</a:t>
            </a:r>
            <a:endParaRPr lang="en-GB" sz="1200" dirty="0"/>
          </a:p>
          <a:p>
            <a:pPr>
              <a:lnSpc>
                <a:spcPct val="90000"/>
              </a:lnSpc>
            </a:pPr>
            <a:r>
              <a:rPr lang="en-GB" sz="1200" dirty="0"/>
              <a:t>However it seemed that Alexanders expansion would be as fast as his conquest of Persia taking only 3 years to cross central Asia reaching Hindu Kush mountain range</a:t>
            </a:r>
          </a:p>
          <a:p>
            <a:pPr>
              <a:lnSpc>
                <a:spcPct val="90000"/>
              </a:lnSpc>
            </a:pPr>
            <a:r>
              <a:rPr lang="en-GB" sz="1200" dirty="0"/>
              <a:t>With the Hindu Kush Maintain ranging through Afghanistan through to India </a:t>
            </a:r>
          </a:p>
          <a:p>
            <a:pPr>
              <a:lnSpc>
                <a:spcPct val="90000"/>
              </a:lnSpc>
            </a:pPr>
            <a:r>
              <a:rPr lang="en-GB" sz="1200" dirty="0"/>
              <a:t>While advancing east Alexander would found another Alexandria near Caucasus </a:t>
            </a:r>
          </a:p>
        </p:txBody>
      </p:sp>
      <p:pic>
        <p:nvPicPr>
          <p:cNvPr id="4" name="Picture 3" descr="Map&#10;&#10;Description automatically generated">
            <a:extLst>
              <a:ext uri="{FF2B5EF4-FFF2-40B4-BE49-F238E27FC236}">
                <a16:creationId xmlns:a16="http://schemas.microsoft.com/office/drawing/2014/main" id="{6CF9A9E0-880E-4E6C-9DB9-95225D0F9E93}"/>
              </a:ext>
            </a:extLst>
          </p:cNvPr>
          <p:cNvPicPr>
            <a:picLocks noChangeAspect="1"/>
          </p:cNvPicPr>
          <p:nvPr/>
        </p:nvPicPr>
        <p:blipFill rotWithShape="1">
          <a:blip r:embed="rId4"/>
          <a:srcRect t="3298"/>
          <a:stretch/>
        </p:blipFill>
        <p:spPr>
          <a:xfrm>
            <a:off x="7443541" y="2603500"/>
            <a:ext cx="4269065" cy="2936598"/>
          </a:xfrm>
          <a:prstGeom prst="roundRect">
            <a:avLst>
              <a:gd name="adj" fmla="val 1858"/>
            </a:avLst>
          </a:prstGeom>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68F067B0-64B0-442C-B9FF-E53EFAE1AEC3}"/>
              </a:ext>
            </a:extLst>
          </p:cNvPr>
          <p:cNvSpPr txBox="1"/>
          <p:nvPr/>
        </p:nvSpPr>
        <p:spPr>
          <a:xfrm>
            <a:off x="7443541" y="5655076"/>
            <a:ext cx="4269065" cy="461665"/>
          </a:xfrm>
          <a:prstGeom prst="rect">
            <a:avLst/>
          </a:prstGeom>
          <a:noFill/>
        </p:spPr>
        <p:txBody>
          <a:bodyPr wrap="square" rtlCol="0">
            <a:spAutoFit/>
          </a:bodyPr>
          <a:lstStyle/>
          <a:p>
            <a:r>
              <a:rPr lang="en-GB" sz="1200" dirty="0"/>
              <a:t>Hindu Kush and Karakoram Range,</a:t>
            </a:r>
            <a:r>
              <a:rPr kumimoji="0" lang="en-GB" sz="1200" b="0" i="0" u="none" strike="noStrike" kern="1200" cap="none" spc="0" normalizeH="0" baseline="0" noProof="0" dirty="0">
                <a:ln>
                  <a:noFill/>
                </a:ln>
                <a:solidFill>
                  <a:prstClr val="black"/>
                </a:solidFill>
                <a:effectLst/>
                <a:uLnTx/>
                <a:uFillTx/>
                <a:latin typeface="Century Gothic" panose="020B0502020202020204"/>
                <a:ea typeface="+mn-ea"/>
                <a:cs typeface="+mn-cs"/>
              </a:rPr>
              <a:t> Encyclopaedia Britannica ,Accessed 28.07.21</a:t>
            </a:r>
            <a:r>
              <a:rPr lang="en-GB" sz="1200" dirty="0"/>
              <a:t> </a:t>
            </a:r>
          </a:p>
        </p:txBody>
      </p:sp>
      <p:sp>
        <p:nvSpPr>
          <p:cNvPr id="6" name="TextBox 5">
            <a:extLst>
              <a:ext uri="{FF2B5EF4-FFF2-40B4-BE49-F238E27FC236}">
                <a16:creationId xmlns:a16="http://schemas.microsoft.com/office/drawing/2014/main" id="{3C449B8B-71CC-462D-8DDB-8530F83CCA79}"/>
              </a:ext>
            </a:extLst>
          </p:cNvPr>
          <p:cNvSpPr txBox="1"/>
          <p:nvPr/>
        </p:nvSpPr>
        <p:spPr>
          <a:xfrm>
            <a:off x="524210" y="6205491"/>
            <a:ext cx="6790559" cy="784830"/>
          </a:xfrm>
          <a:prstGeom prst="rect">
            <a:avLst/>
          </a:prstGeom>
          <a:noFill/>
        </p:spPr>
        <p:txBody>
          <a:bodyPr wrap="square" rtlCol="0">
            <a:spAutoFit/>
          </a:bodyPr>
          <a:lstStyle/>
          <a:p>
            <a:r>
              <a:rPr lang="en-GB" sz="1100" dirty="0"/>
              <a:t>John Watson </a:t>
            </a:r>
            <a:r>
              <a:rPr lang="en-GB" sz="1100" dirty="0" err="1"/>
              <a:t>McCrindle</a:t>
            </a:r>
            <a:r>
              <a:rPr lang="en-GB" sz="1100" dirty="0"/>
              <a:t> “</a:t>
            </a:r>
            <a:r>
              <a:rPr lang="en-GB" sz="1100" i="1" dirty="0"/>
              <a:t>The Invasion of India by Alexander the Great</a:t>
            </a:r>
            <a:r>
              <a:rPr lang="en-GB" sz="1100" dirty="0"/>
              <a:t>”,1893 </a:t>
            </a:r>
            <a:r>
              <a:rPr lang="en-GB" sz="1100" dirty="0" err="1"/>
              <a:t>pg</a:t>
            </a:r>
            <a:r>
              <a:rPr lang="en-GB" sz="1100" dirty="0"/>
              <a:t> 28-36</a:t>
            </a:r>
          </a:p>
          <a:p>
            <a:r>
              <a:rPr lang="en-GB" sz="1100" dirty="0"/>
              <a:t>Frank W Walbank, "Alexander the Great". </a:t>
            </a:r>
            <a:r>
              <a:rPr lang="en-GB" sz="1100" dirty="0" err="1"/>
              <a:t>Encyclopedia</a:t>
            </a:r>
            <a:r>
              <a:rPr lang="en-GB" sz="1100" dirty="0"/>
              <a:t> Britannica, 17 May 2021, Accessed 27.07.21</a:t>
            </a:r>
          </a:p>
          <a:p>
            <a:endParaRPr lang="en-GB" sz="1200" dirty="0"/>
          </a:p>
        </p:txBody>
      </p:sp>
      <p:pic>
        <p:nvPicPr>
          <p:cNvPr id="7" name="Recorded Sound">
            <a:hlinkClick r:id="" action="ppaction://media"/>
            <a:extLst>
              <a:ext uri="{FF2B5EF4-FFF2-40B4-BE49-F238E27FC236}">
                <a16:creationId xmlns:a16="http://schemas.microsoft.com/office/drawing/2014/main" id="{9AC852B4-4640-4AAB-A48F-D9A8E59D40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31778" y="5981775"/>
            <a:ext cx="609600" cy="609600"/>
          </a:xfrm>
          <a:prstGeom prst="rect">
            <a:avLst/>
          </a:prstGeom>
        </p:spPr>
      </p:pic>
    </p:spTree>
    <p:extLst>
      <p:ext uri="{BB962C8B-B14F-4D97-AF65-F5344CB8AC3E}">
        <p14:creationId xmlns:p14="http://schemas.microsoft.com/office/powerpoint/2010/main" val="819082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55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7D83-A7DE-42BF-BA20-DD1F39BC8825}"/>
              </a:ext>
            </a:extLst>
          </p:cNvPr>
          <p:cNvSpPr>
            <a:spLocks noGrp="1"/>
          </p:cNvSpPr>
          <p:nvPr>
            <p:ph type="title"/>
          </p:nvPr>
        </p:nvSpPr>
        <p:spPr>
          <a:xfrm>
            <a:off x="551273" y="813870"/>
            <a:ext cx="8761413" cy="706964"/>
          </a:xfrm>
        </p:spPr>
        <p:txBody>
          <a:bodyPr/>
          <a:lstStyle/>
          <a:p>
            <a:r>
              <a:rPr lang="en-GB" dirty="0"/>
              <a:t>India</a:t>
            </a:r>
          </a:p>
        </p:txBody>
      </p:sp>
      <p:sp>
        <p:nvSpPr>
          <p:cNvPr id="3" name="Content Placeholder 2">
            <a:extLst>
              <a:ext uri="{FF2B5EF4-FFF2-40B4-BE49-F238E27FC236}">
                <a16:creationId xmlns:a16="http://schemas.microsoft.com/office/drawing/2014/main" id="{213EAEF6-5979-4126-A925-9409FAD8A7DE}"/>
              </a:ext>
            </a:extLst>
          </p:cNvPr>
          <p:cNvSpPr>
            <a:spLocks noGrp="1"/>
          </p:cNvSpPr>
          <p:nvPr>
            <p:ph idx="1"/>
          </p:nvPr>
        </p:nvSpPr>
        <p:spPr>
          <a:xfrm>
            <a:off x="454241" y="2281561"/>
            <a:ext cx="11283518" cy="4323426"/>
          </a:xfrm>
        </p:spPr>
        <p:txBody>
          <a:bodyPr>
            <a:normAutofit fontScale="32500" lnSpcReduction="20000"/>
          </a:bodyPr>
          <a:lstStyle/>
          <a:p>
            <a:r>
              <a:rPr lang="en-GB" sz="3400" dirty="0"/>
              <a:t>In 327BCE Alexander began his invasion of India</a:t>
            </a:r>
          </a:p>
          <a:p>
            <a:r>
              <a:rPr lang="en-GB" sz="3400" dirty="0"/>
              <a:t>His First assault would be on the mountainous stronghold that would have been considered almost impregnable just west of the Indus</a:t>
            </a:r>
          </a:p>
          <a:p>
            <a:r>
              <a:rPr lang="en-GB" sz="3400" dirty="0"/>
              <a:t>Alexander would seize control of this region and claim his first victory in this new area</a:t>
            </a:r>
          </a:p>
          <a:p>
            <a:r>
              <a:rPr lang="en-GB" sz="3400" dirty="0"/>
              <a:t>He would then move to Taxila where their leader </a:t>
            </a:r>
            <a:r>
              <a:rPr lang="en-GB" sz="3400" dirty="0" err="1"/>
              <a:t>Taxiles</a:t>
            </a:r>
            <a:r>
              <a:rPr lang="en-GB" sz="3400" dirty="0"/>
              <a:t> would ask for Alexanders aid in defeating one of their enemies </a:t>
            </a:r>
            <a:r>
              <a:rPr lang="en-GB" sz="3400" dirty="0" err="1"/>
              <a:t>Porus</a:t>
            </a:r>
            <a:r>
              <a:rPr lang="en-GB" sz="3400" dirty="0"/>
              <a:t> at the </a:t>
            </a:r>
            <a:r>
              <a:rPr lang="en-GB" sz="3400" dirty="0" err="1"/>
              <a:t>Hydaspes</a:t>
            </a:r>
            <a:r>
              <a:rPr lang="en-GB" sz="3400" dirty="0"/>
              <a:t>.</a:t>
            </a:r>
          </a:p>
          <a:p>
            <a:r>
              <a:rPr lang="en-GB" sz="3400" dirty="0"/>
              <a:t>At this battle Alexander would be faced with a new challenge </a:t>
            </a:r>
            <a:r>
              <a:rPr lang="en-GB" sz="3400" dirty="0" err="1"/>
              <a:t>tacticaly</a:t>
            </a:r>
            <a:endParaRPr lang="en-GB" sz="3400" dirty="0"/>
          </a:p>
          <a:p>
            <a:r>
              <a:rPr lang="en-GB" sz="3400" dirty="0"/>
              <a:t>This was the war elephant</a:t>
            </a:r>
          </a:p>
          <a:p>
            <a:r>
              <a:rPr lang="en-GB" sz="3400" dirty="0"/>
              <a:t>This would take place in 326BCE </a:t>
            </a:r>
          </a:p>
          <a:p>
            <a:r>
              <a:rPr lang="en-GB" sz="3400" dirty="0"/>
              <a:t>Alexander would meet at the </a:t>
            </a:r>
            <a:r>
              <a:rPr lang="en-GB" sz="3400" dirty="0" err="1"/>
              <a:t>Hydaspes</a:t>
            </a:r>
            <a:r>
              <a:rPr lang="en-GB" sz="3400" dirty="0"/>
              <a:t> river </a:t>
            </a:r>
          </a:p>
          <a:p>
            <a:r>
              <a:rPr lang="en-GB" sz="3400" dirty="0"/>
              <a:t>Alexander would need to find a solution as both armies where left at a stalemate due to the river blocking the path of Alexanders army</a:t>
            </a:r>
          </a:p>
          <a:p>
            <a:r>
              <a:rPr lang="en-GB" sz="3400" dirty="0"/>
              <a:t>Alexander would send his troops up river in the cover of night in order to cross and flank of </a:t>
            </a:r>
            <a:r>
              <a:rPr lang="en-GB" sz="3400" dirty="0" err="1"/>
              <a:t>Porus’s</a:t>
            </a:r>
            <a:r>
              <a:rPr lang="en-GB" sz="3400" dirty="0"/>
              <a:t> army </a:t>
            </a:r>
          </a:p>
          <a:p>
            <a:r>
              <a:rPr lang="en-GB" sz="3400" dirty="0"/>
              <a:t>In this manoeuvrer Alexanders army was able to initiate direct conflict with </a:t>
            </a:r>
            <a:r>
              <a:rPr lang="en-GB" sz="3400" dirty="0" err="1"/>
              <a:t>Porus’s</a:t>
            </a:r>
            <a:r>
              <a:rPr lang="en-GB" sz="3400" dirty="0"/>
              <a:t> forces including his war elephants </a:t>
            </a:r>
          </a:p>
          <a:p>
            <a:r>
              <a:rPr lang="en-GB" sz="3400" dirty="0"/>
              <a:t>However they were overcome by the combination of the experience of alexanders army and also the manoeuvrability of traditional cavalry in comparison with the war elephant.</a:t>
            </a:r>
          </a:p>
          <a:p>
            <a:r>
              <a:rPr lang="en-GB" sz="3400" dirty="0"/>
              <a:t>Alexander would ultimately defeat the army of </a:t>
            </a:r>
            <a:r>
              <a:rPr lang="en-GB" sz="3400" dirty="0" err="1"/>
              <a:t>Porus</a:t>
            </a:r>
            <a:endParaRPr lang="en-GB" sz="3400" dirty="0"/>
          </a:p>
          <a:p>
            <a:r>
              <a:rPr lang="en-GB" sz="3400" dirty="0"/>
              <a:t>However this would be the end of Alexanders expansion east </a:t>
            </a:r>
          </a:p>
          <a:p>
            <a:endParaRPr lang="en-GB" dirty="0"/>
          </a:p>
        </p:txBody>
      </p:sp>
      <p:sp>
        <p:nvSpPr>
          <p:cNvPr id="4" name="TextBox 3">
            <a:extLst>
              <a:ext uri="{FF2B5EF4-FFF2-40B4-BE49-F238E27FC236}">
                <a16:creationId xmlns:a16="http://schemas.microsoft.com/office/drawing/2014/main" id="{F789B95D-7321-4A35-95CE-5B09A734CB1A}"/>
              </a:ext>
            </a:extLst>
          </p:cNvPr>
          <p:cNvSpPr txBox="1"/>
          <p:nvPr/>
        </p:nvSpPr>
        <p:spPr>
          <a:xfrm>
            <a:off x="639191" y="6169981"/>
            <a:ext cx="10733103" cy="73096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Century Gothic" panose="020B0502020202020204"/>
                <a:ea typeface="+mn-ea"/>
                <a:cs typeface="+mn-cs"/>
              </a:rPr>
              <a:t>John Watson </a:t>
            </a:r>
            <a:r>
              <a:rPr kumimoji="0" lang="en-GB" sz="1050" b="0" i="0" u="none" strike="noStrike" kern="1200" cap="none" spc="0" normalizeH="0" baseline="0" noProof="0" dirty="0" err="1">
                <a:ln>
                  <a:noFill/>
                </a:ln>
                <a:solidFill>
                  <a:prstClr val="black"/>
                </a:solidFill>
                <a:effectLst/>
                <a:uLnTx/>
                <a:uFillTx/>
                <a:latin typeface="Century Gothic" panose="020B0502020202020204"/>
                <a:ea typeface="+mn-ea"/>
                <a:cs typeface="+mn-cs"/>
              </a:rPr>
              <a:t>McCrindle</a:t>
            </a:r>
            <a:r>
              <a:rPr kumimoji="0" lang="en-GB" sz="1050" b="0" i="0" u="none" strike="noStrike" kern="1200" cap="none" spc="0" normalizeH="0" baseline="0" noProof="0" dirty="0">
                <a:ln>
                  <a:noFill/>
                </a:ln>
                <a:solidFill>
                  <a:prstClr val="black"/>
                </a:solidFill>
                <a:effectLst/>
                <a:uLnTx/>
                <a:uFillTx/>
                <a:latin typeface="Century Gothic" panose="020B0502020202020204"/>
                <a:ea typeface="+mn-ea"/>
                <a:cs typeface="+mn-cs"/>
              </a:rPr>
              <a:t> “</a:t>
            </a:r>
            <a:r>
              <a:rPr kumimoji="0" lang="en-GB" sz="1050" b="0" i="1" u="none" strike="noStrike" kern="1200" cap="none" spc="0" normalizeH="0" baseline="0" noProof="0" dirty="0">
                <a:ln>
                  <a:noFill/>
                </a:ln>
                <a:solidFill>
                  <a:prstClr val="black"/>
                </a:solidFill>
                <a:effectLst/>
                <a:uLnTx/>
                <a:uFillTx/>
                <a:latin typeface="Century Gothic" panose="020B0502020202020204"/>
                <a:ea typeface="+mn-ea"/>
                <a:cs typeface="+mn-cs"/>
              </a:rPr>
              <a:t>The Invasion of India by Alexander the Great</a:t>
            </a:r>
            <a:r>
              <a:rPr kumimoji="0" lang="en-GB" sz="1050" b="0" i="0" u="none" strike="noStrike" kern="1200" cap="none" spc="0" normalizeH="0" baseline="0" noProof="0" dirty="0">
                <a:ln>
                  <a:noFill/>
                </a:ln>
                <a:solidFill>
                  <a:prstClr val="black"/>
                </a:solidFill>
                <a:effectLst/>
                <a:uLnTx/>
                <a:uFillTx/>
                <a:latin typeface="Century Gothic" panose="020B0502020202020204"/>
                <a:ea typeface="+mn-ea"/>
                <a:cs typeface="+mn-cs"/>
              </a:rPr>
              <a:t>”,1893, </a:t>
            </a:r>
            <a:r>
              <a:rPr kumimoji="0" lang="en-GB" sz="1050" b="0" i="0" u="none" strike="noStrike" kern="1200" cap="none" spc="0" normalizeH="0" baseline="0" noProof="0" dirty="0" err="1">
                <a:ln>
                  <a:noFill/>
                </a:ln>
                <a:solidFill>
                  <a:prstClr val="black"/>
                </a:solidFill>
                <a:effectLst/>
                <a:uLnTx/>
                <a:uFillTx/>
                <a:latin typeface="Century Gothic" panose="020B0502020202020204"/>
                <a:ea typeface="+mn-ea"/>
                <a:cs typeface="+mn-cs"/>
              </a:rPr>
              <a:t>pg</a:t>
            </a:r>
            <a:r>
              <a:rPr kumimoji="0" lang="en-GB" sz="1050" b="0" i="0" u="none" strike="noStrike" kern="1200" cap="none" spc="0" normalizeH="0" baseline="0" noProof="0" dirty="0">
                <a:ln>
                  <a:noFill/>
                </a:ln>
                <a:solidFill>
                  <a:prstClr val="black"/>
                </a:solidFill>
                <a:effectLst/>
                <a:uLnTx/>
                <a:uFillTx/>
                <a:latin typeface="Century Gothic" panose="020B0502020202020204"/>
                <a:ea typeface="+mn-ea"/>
                <a:cs typeface="+mn-cs"/>
              </a:rPr>
              <a:t> 202-204</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Century Gothic" panose="020B0502020202020204"/>
                <a:ea typeface="+mn-ea"/>
                <a:cs typeface="+mn-cs"/>
              </a:rPr>
              <a:t>Chandima S. M. </a:t>
            </a:r>
            <a:r>
              <a:rPr kumimoji="0" lang="en-GB" sz="1050" b="0" i="0" u="none" strike="noStrike" kern="1200" cap="none" spc="0" normalizeH="0" baseline="0" noProof="0" dirty="0" err="1">
                <a:ln>
                  <a:noFill/>
                </a:ln>
                <a:solidFill>
                  <a:prstClr val="black"/>
                </a:solidFill>
                <a:effectLst/>
                <a:uLnTx/>
                <a:uFillTx/>
                <a:latin typeface="Century Gothic" panose="020B0502020202020204"/>
                <a:ea typeface="+mn-ea"/>
                <a:cs typeface="+mn-cs"/>
              </a:rPr>
              <a:t>Wickramasinghe</a:t>
            </a:r>
            <a:r>
              <a:rPr kumimoji="0" lang="en-GB" sz="1050" b="0" i="0" u="none" strike="noStrike" kern="1200" cap="none" spc="0" normalizeH="0" baseline="0" noProof="0" dirty="0">
                <a:ln>
                  <a:noFill/>
                </a:ln>
                <a:solidFill>
                  <a:prstClr val="black"/>
                </a:solidFill>
                <a:effectLst/>
                <a:uLnTx/>
                <a:uFillTx/>
                <a:latin typeface="Century Gothic" panose="020B0502020202020204"/>
                <a:ea typeface="+mn-ea"/>
                <a:cs typeface="+mn-cs"/>
              </a:rPr>
              <a:t> “The Indian Invasion of Alexander and the Emergence of Hybrid Cultures”, Article, 2021</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Waldemar </a:t>
            </a:r>
            <a:r>
              <a:rPr kumimoji="0" lang="en-GB" sz="1000" b="0" i="0" u="none" strike="noStrike" kern="1200" cap="none" spc="0" normalizeH="0" baseline="0" noProof="0" dirty="0" err="1">
                <a:ln>
                  <a:noFill/>
                </a:ln>
                <a:solidFill>
                  <a:prstClr val="black"/>
                </a:solidFill>
                <a:effectLst/>
                <a:uLnTx/>
                <a:uFillTx/>
                <a:latin typeface="Century Gothic" panose="020B0502020202020204"/>
                <a:ea typeface="+mn-ea"/>
                <a:cs typeface="+mn-cs"/>
              </a:rPr>
              <a:t>Heckel</a:t>
            </a: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 Lawrence A. </a:t>
            </a:r>
            <a:r>
              <a:rPr kumimoji="0" lang="en-GB" sz="1000" b="0" i="0" u="none" strike="noStrike" kern="1200" cap="none" spc="0" normalizeH="0" baseline="0" noProof="0" dirty="0" err="1">
                <a:ln>
                  <a:noFill/>
                </a:ln>
                <a:solidFill>
                  <a:prstClr val="black"/>
                </a:solidFill>
                <a:effectLst/>
                <a:uLnTx/>
                <a:uFillTx/>
                <a:latin typeface="Century Gothic" panose="020B0502020202020204"/>
                <a:ea typeface="+mn-ea"/>
                <a:cs typeface="+mn-cs"/>
              </a:rPr>
              <a:t>Tritle</a:t>
            </a: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 “</a:t>
            </a:r>
            <a:r>
              <a:rPr kumimoji="0" lang="en-GB" sz="1000" b="0" i="1" u="none" strike="noStrike" kern="1200" cap="none" spc="0" normalizeH="0" baseline="0" noProof="0" dirty="0">
                <a:ln>
                  <a:noFill/>
                </a:ln>
                <a:solidFill>
                  <a:prstClr val="black"/>
                </a:solidFill>
                <a:effectLst/>
                <a:uLnTx/>
                <a:uFillTx/>
                <a:latin typeface="Century Gothic" panose="020B0502020202020204"/>
                <a:ea typeface="+mn-ea"/>
                <a:cs typeface="+mn-cs"/>
              </a:rPr>
              <a:t>Alexander the Great: A New History</a:t>
            </a: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 2011, </a:t>
            </a:r>
            <a:r>
              <a:rPr kumimoji="0" lang="en-GB" sz="1000" b="0" i="0" u="none" strike="noStrike" kern="1200" cap="none" spc="0" normalizeH="0" baseline="0" noProof="0" dirty="0" err="1">
                <a:ln>
                  <a:noFill/>
                </a:ln>
                <a:solidFill>
                  <a:prstClr val="black"/>
                </a:solidFill>
                <a:effectLst/>
                <a:uLnTx/>
                <a:uFillTx/>
                <a:latin typeface="Century Gothic" panose="020B0502020202020204"/>
                <a:ea typeface="+mn-ea"/>
                <a:cs typeface="+mn-cs"/>
              </a:rPr>
              <a:t>pg</a:t>
            </a:r>
            <a:r>
              <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rPr>
              <a:t> 43-56</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5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5" name="Recorded Sound">
            <a:hlinkClick r:id="" action="ppaction://media"/>
            <a:extLst>
              <a:ext uri="{FF2B5EF4-FFF2-40B4-BE49-F238E27FC236}">
                <a16:creationId xmlns:a16="http://schemas.microsoft.com/office/drawing/2014/main" id="{68612863-CAAE-42A3-AE04-817DB61CBD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13109" y="6001918"/>
            <a:ext cx="609600" cy="609600"/>
          </a:xfrm>
          <a:prstGeom prst="rect">
            <a:avLst/>
          </a:prstGeom>
        </p:spPr>
      </p:pic>
    </p:spTree>
    <p:extLst>
      <p:ext uri="{BB962C8B-B14F-4D97-AF65-F5344CB8AC3E}">
        <p14:creationId xmlns:p14="http://schemas.microsoft.com/office/powerpoint/2010/main" val="161486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49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57FE3-C502-4F95-B672-56051027D788}"/>
              </a:ext>
            </a:extLst>
          </p:cNvPr>
          <p:cNvSpPr>
            <a:spLocks noGrp="1"/>
          </p:cNvSpPr>
          <p:nvPr>
            <p:ph type="title"/>
          </p:nvPr>
        </p:nvSpPr>
        <p:spPr>
          <a:xfrm>
            <a:off x="631172" y="838200"/>
            <a:ext cx="8761413" cy="706964"/>
          </a:xfrm>
        </p:spPr>
        <p:txBody>
          <a:bodyPr/>
          <a:lstStyle/>
          <a:p>
            <a:r>
              <a:rPr lang="en-GB" dirty="0"/>
              <a:t>The end of a 10 year campaign </a:t>
            </a:r>
          </a:p>
        </p:txBody>
      </p:sp>
      <p:sp>
        <p:nvSpPr>
          <p:cNvPr id="3" name="Content Placeholder 2">
            <a:extLst>
              <a:ext uri="{FF2B5EF4-FFF2-40B4-BE49-F238E27FC236}">
                <a16:creationId xmlns:a16="http://schemas.microsoft.com/office/drawing/2014/main" id="{81085647-1693-46E2-BAAB-B44C761C29FC}"/>
              </a:ext>
            </a:extLst>
          </p:cNvPr>
          <p:cNvSpPr>
            <a:spLocks noGrp="1"/>
          </p:cNvSpPr>
          <p:nvPr>
            <p:ph idx="1"/>
          </p:nvPr>
        </p:nvSpPr>
        <p:spPr>
          <a:xfrm>
            <a:off x="1154954" y="2231378"/>
            <a:ext cx="9640293" cy="3788422"/>
          </a:xfrm>
        </p:spPr>
        <p:txBody>
          <a:bodyPr>
            <a:normAutofit fontScale="92500" lnSpcReduction="10000"/>
          </a:bodyPr>
          <a:lstStyle/>
          <a:p>
            <a:r>
              <a:rPr lang="en-GB" dirty="0"/>
              <a:t>By 326BCE civil unrest had begun to grow in Alexanders empire </a:t>
            </a:r>
          </a:p>
          <a:p>
            <a:r>
              <a:rPr lang="en-GB" dirty="0"/>
              <a:t>Revolts had begun to appear across Persia and through into Greece </a:t>
            </a:r>
          </a:p>
          <a:p>
            <a:r>
              <a:rPr lang="en-GB" dirty="0"/>
              <a:t>Alexander was forced to return in order to retake his empire and consolidate his power </a:t>
            </a:r>
          </a:p>
          <a:p>
            <a:r>
              <a:rPr lang="en-GB" dirty="0"/>
              <a:t>After a 10 year campaign which would have cost an extreme and unknown amount of lives and talents </a:t>
            </a:r>
          </a:p>
          <a:p>
            <a:r>
              <a:rPr lang="en-GB" dirty="0"/>
              <a:t>Alexander had done what many Greek leader would have merely dreamed of this being contouring Persia the enemy that they had faced for over 200 years </a:t>
            </a:r>
          </a:p>
          <a:p>
            <a:r>
              <a:rPr lang="en-GB" dirty="0"/>
              <a:t>Alexander would be die in 323BCE at the age of 33 and had reigned for 12 years </a:t>
            </a:r>
          </a:p>
          <a:p>
            <a:r>
              <a:rPr lang="en-GB" dirty="0"/>
              <a:t>It is undeniable that alexander was an exceptional military leader both tactically and skilfully </a:t>
            </a:r>
          </a:p>
          <a:p>
            <a:r>
              <a:rPr lang="en-GB" dirty="0"/>
              <a:t>It is no wonder that Alexander was given the title the great due to his many achievements in his short life and shorter reign </a:t>
            </a:r>
          </a:p>
        </p:txBody>
      </p:sp>
      <p:sp>
        <p:nvSpPr>
          <p:cNvPr id="4" name="TextBox 3">
            <a:extLst>
              <a:ext uri="{FF2B5EF4-FFF2-40B4-BE49-F238E27FC236}">
                <a16:creationId xmlns:a16="http://schemas.microsoft.com/office/drawing/2014/main" id="{A77813EC-278A-4D40-BCD7-D47324F53F8F}"/>
              </a:ext>
            </a:extLst>
          </p:cNvPr>
          <p:cNvSpPr txBox="1"/>
          <p:nvPr/>
        </p:nvSpPr>
        <p:spPr>
          <a:xfrm>
            <a:off x="1154954" y="6134470"/>
            <a:ext cx="8007668" cy="2616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Frank W Walbank, "Alexander the Great". </a:t>
            </a:r>
            <a:r>
              <a:rPr kumimoji="0" lang="en-GB" sz="1100" b="0" i="0" u="none" strike="noStrike" kern="1200" cap="none" spc="0" normalizeH="0" baseline="0" noProof="0" dirty="0" err="1">
                <a:ln>
                  <a:noFill/>
                </a:ln>
                <a:solidFill>
                  <a:prstClr val="black"/>
                </a:solidFill>
                <a:effectLst/>
                <a:uLnTx/>
                <a:uFillTx/>
                <a:latin typeface="Century Gothic" panose="020B0502020202020204"/>
                <a:ea typeface="+mn-ea"/>
                <a:cs typeface="+mn-cs"/>
              </a:rPr>
              <a:t>Encyclopedia</a:t>
            </a: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 Britannica, 17 May 2021, Accessed 29.07.21</a:t>
            </a:r>
          </a:p>
        </p:txBody>
      </p:sp>
      <p:pic>
        <p:nvPicPr>
          <p:cNvPr id="5" name="Recorded Sound">
            <a:hlinkClick r:id="" action="ppaction://media"/>
            <a:extLst>
              <a:ext uri="{FF2B5EF4-FFF2-40B4-BE49-F238E27FC236}">
                <a16:creationId xmlns:a16="http://schemas.microsoft.com/office/drawing/2014/main" id="{70379992-E784-4740-9A59-DB283D00ED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90662" y="5960475"/>
            <a:ext cx="609600" cy="609600"/>
          </a:xfrm>
          <a:prstGeom prst="rect">
            <a:avLst/>
          </a:prstGeom>
        </p:spPr>
      </p:pic>
    </p:spTree>
    <p:extLst>
      <p:ext uri="{BB962C8B-B14F-4D97-AF65-F5344CB8AC3E}">
        <p14:creationId xmlns:p14="http://schemas.microsoft.com/office/powerpoint/2010/main" val="339508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4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A78E994E-699A-45D2-8941-4FEF6AB8D625}"/>
              </a:ext>
            </a:extLst>
          </p:cNvPr>
          <p:cNvSpPr>
            <a:spLocks noGrp="1"/>
          </p:cNvSpPr>
          <p:nvPr>
            <p:ph type="title"/>
          </p:nvPr>
        </p:nvSpPr>
        <p:spPr>
          <a:xfrm>
            <a:off x="1154955" y="973668"/>
            <a:ext cx="2942210" cy="1020232"/>
          </a:xfrm>
        </p:spPr>
        <p:txBody>
          <a:bodyPr>
            <a:normAutofit/>
          </a:bodyPr>
          <a:lstStyle/>
          <a:p>
            <a:pPr>
              <a:lnSpc>
                <a:spcPct val="90000"/>
              </a:lnSpc>
            </a:pPr>
            <a:r>
              <a:rPr lang="en-GB" sz="2500">
                <a:solidFill>
                  <a:srgbClr val="EBEBEB"/>
                </a:solidFill>
              </a:rPr>
              <a:t>Alexander’s 3000 Mile Empire </a:t>
            </a:r>
          </a:p>
        </p:txBody>
      </p:sp>
      <p:pic>
        <p:nvPicPr>
          <p:cNvPr id="4" name="Picture 3">
            <a:extLst>
              <a:ext uri="{FF2B5EF4-FFF2-40B4-BE49-F238E27FC236}">
                <a16:creationId xmlns:a16="http://schemas.microsoft.com/office/drawing/2014/main" id="{723A1E1C-197E-431A-BDE9-55BE389984A3}"/>
              </a:ext>
            </a:extLst>
          </p:cNvPr>
          <p:cNvPicPr>
            <a:picLocks noChangeAspect="1"/>
          </p:cNvPicPr>
          <p:nvPr/>
        </p:nvPicPr>
        <p:blipFill>
          <a:blip r:embed="rId4"/>
          <a:stretch>
            <a:fillRect/>
          </a:stretch>
        </p:blipFill>
        <p:spPr>
          <a:xfrm>
            <a:off x="5194607" y="1799159"/>
            <a:ext cx="6391533" cy="3259681"/>
          </a:xfrm>
          <a:prstGeom prst="rect">
            <a:avLst/>
          </a:prstGeom>
        </p:spPr>
      </p:pic>
      <p:sp>
        <p:nvSpPr>
          <p:cNvPr id="15" name="Rectangle 14">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DA4BEC1-D207-4E5F-BFDA-EAE87C5F7E60}"/>
              </a:ext>
            </a:extLst>
          </p:cNvPr>
          <p:cNvSpPr>
            <a:spLocks noGrp="1"/>
          </p:cNvSpPr>
          <p:nvPr>
            <p:ph idx="1"/>
          </p:nvPr>
        </p:nvSpPr>
        <p:spPr>
          <a:xfrm>
            <a:off x="963439" y="2431619"/>
            <a:ext cx="3133726" cy="3898900"/>
          </a:xfrm>
        </p:spPr>
        <p:txBody>
          <a:bodyPr>
            <a:normAutofit/>
          </a:bodyPr>
          <a:lstStyle/>
          <a:p>
            <a:r>
              <a:rPr lang="en-GB" dirty="0">
                <a:solidFill>
                  <a:srgbClr val="FFFFFF"/>
                </a:solidFill>
              </a:rPr>
              <a:t>In those 12 years he had managed to create the Largest empire of his time that spanned 3000 miles </a:t>
            </a:r>
          </a:p>
          <a:p>
            <a:r>
              <a:rPr lang="en-GB" dirty="0">
                <a:solidFill>
                  <a:srgbClr val="FFFFFF"/>
                </a:solidFill>
              </a:rPr>
              <a:t>This empire would reach from Greece to north west India and the Indus </a:t>
            </a:r>
          </a:p>
          <a:p>
            <a:endParaRPr lang="en-GB" dirty="0">
              <a:solidFill>
                <a:srgbClr val="FFFFFF"/>
              </a:solidFill>
            </a:endParaRPr>
          </a:p>
        </p:txBody>
      </p:sp>
      <p:sp>
        <p:nvSpPr>
          <p:cNvPr id="2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 name="TextBox 4">
            <a:extLst>
              <a:ext uri="{FF2B5EF4-FFF2-40B4-BE49-F238E27FC236}">
                <a16:creationId xmlns:a16="http://schemas.microsoft.com/office/drawing/2014/main" id="{B598C0F7-821B-433A-BCAD-DA2DC6E4C0A4}"/>
              </a:ext>
            </a:extLst>
          </p:cNvPr>
          <p:cNvSpPr txBox="1"/>
          <p:nvPr/>
        </p:nvSpPr>
        <p:spPr>
          <a:xfrm>
            <a:off x="5472982" y="5076573"/>
            <a:ext cx="6295683" cy="276999"/>
          </a:xfrm>
          <a:prstGeom prst="rect">
            <a:avLst/>
          </a:prstGeom>
          <a:noFill/>
        </p:spPr>
        <p:txBody>
          <a:bodyPr wrap="square" rtlCol="0">
            <a:spAutoFit/>
          </a:bodyPr>
          <a:lstStyle/>
          <a:p>
            <a:r>
              <a:rPr lang="en-GB" sz="1200" dirty="0">
                <a:solidFill>
                  <a:schemeClr val="bg1"/>
                </a:solidFill>
              </a:rPr>
              <a:t>Alexander the Great: empire, Encyclopaedia Britannica, Accessed 28.07.21</a:t>
            </a:r>
          </a:p>
        </p:txBody>
      </p:sp>
      <p:pic>
        <p:nvPicPr>
          <p:cNvPr id="6" name="Recorded Sound">
            <a:hlinkClick r:id="" action="ppaction://media"/>
            <a:extLst>
              <a:ext uri="{FF2B5EF4-FFF2-40B4-BE49-F238E27FC236}">
                <a16:creationId xmlns:a16="http://schemas.microsoft.com/office/drawing/2014/main" id="{8FA698C3-0A79-4CF8-B636-73AA9A0BA4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59065" y="5855102"/>
            <a:ext cx="609600" cy="609600"/>
          </a:xfrm>
          <a:prstGeom prst="rect">
            <a:avLst/>
          </a:prstGeom>
        </p:spPr>
      </p:pic>
    </p:spTree>
    <p:extLst>
      <p:ext uri="{BB962C8B-B14F-4D97-AF65-F5344CB8AC3E}">
        <p14:creationId xmlns:p14="http://schemas.microsoft.com/office/powerpoint/2010/main" val="6614531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75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9D19C-7800-457B-82C7-464B7EA203B9}"/>
              </a:ext>
            </a:extLst>
          </p:cNvPr>
          <p:cNvSpPr>
            <a:spLocks noGrp="1"/>
          </p:cNvSpPr>
          <p:nvPr>
            <p:ph type="title"/>
          </p:nvPr>
        </p:nvSpPr>
        <p:spPr>
          <a:xfrm>
            <a:off x="550416" y="884892"/>
            <a:ext cx="8761413" cy="706964"/>
          </a:xfrm>
        </p:spPr>
        <p:txBody>
          <a:bodyPr/>
          <a:lstStyle/>
          <a:p>
            <a:r>
              <a:rPr lang="en-GB" dirty="0"/>
              <a:t>Bibliography </a:t>
            </a:r>
          </a:p>
        </p:txBody>
      </p:sp>
      <p:sp>
        <p:nvSpPr>
          <p:cNvPr id="5" name="TextBox 4">
            <a:extLst>
              <a:ext uri="{FF2B5EF4-FFF2-40B4-BE49-F238E27FC236}">
                <a16:creationId xmlns:a16="http://schemas.microsoft.com/office/drawing/2014/main" id="{8A8EADFB-3917-4115-B23A-4E91FC209DB2}"/>
              </a:ext>
            </a:extLst>
          </p:cNvPr>
          <p:cNvSpPr txBox="1"/>
          <p:nvPr/>
        </p:nvSpPr>
        <p:spPr>
          <a:xfrm>
            <a:off x="6096000" y="2686802"/>
            <a:ext cx="6096000" cy="3493264"/>
          </a:xfrm>
          <a:prstGeom prst="rect">
            <a:avLst/>
          </a:prstGeom>
          <a:noFill/>
        </p:spPr>
        <p:txBody>
          <a:bodyPr wrap="square" rtlCol="0">
            <a:spAutoFit/>
          </a:bodyPr>
          <a:lstStyle/>
          <a:p>
            <a:r>
              <a:rPr lang="en-GB" sz="1100" dirty="0"/>
              <a:t>Alexander the Great, Encyclopaedia Britannica, </a:t>
            </a:r>
            <a:r>
              <a:rPr lang="en-GB" sz="1100" dirty="0">
                <a:solidFill>
                  <a:srgbClr val="1A1A1A"/>
                </a:solidFill>
                <a:latin typeface="-apple-system"/>
                <a:hlinkClick r:id="rId2"/>
              </a:rPr>
              <a:t>https://www.britannica.com/biography/Alexander-the-Great#/media/1/14224/119253</a:t>
            </a:r>
            <a:r>
              <a:rPr lang="en-GB" sz="1100" dirty="0">
                <a:solidFill>
                  <a:srgbClr val="1A1A1A"/>
                </a:solidFill>
                <a:latin typeface="-apple-system"/>
              </a:rPr>
              <a:t>  </a:t>
            </a:r>
            <a:r>
              <a:rPr lang="en-GB" sz="1100" dirty="0"/>
              <a:t>Accessed 27.07.21</a:t>
            </a:r>
          </a:p>
          <a:p>
            <a:endParaRPr lang="en-GB" sz="1100" dirty="0"/>
          </a:p>
          <a:p>
            <a:r>
              <a:rPr lang="en-GB" sz="1100" dirty="0"/>
              <a:t>Hindu Kush and Karakoram Range, Encyclopaedia Britannica </a:t>
            </a:r>
            <a:r>
              <a:rPr lang="en-GB" sz="1100" dirty="0">
                <a:hlinkClick r:id="rId3"/>
              </a:rPr>
              <a:t>https://www.britannica.com/place/Hindu-Kush#/media/1/266291/552</a:t>
            </a:r>
            <a:r>
              <a:rPr lang="en-GB" sz="1100" dirty="0"/>
              <a:t> Accessed 28.07.21 </a:t>
            </a:r>
          </a:p>
          <a:p>
            <a:endParaRPr lang="en-GB" sz="1100" dirty="0"/>
          </a:p>
          <a:p>
            <a:r>
              <a:rPr lang="en-GB" sz="1100" dirty="0"/>
              <a:t>Pompeii: mosaic of Alexander the Great, Encyclopaedia Britannica, </a:t>
            </a:r>
            <a:r>
              <a:rPr lang="en-GB" sz="1100" dirty="0">
                <a:solidFill>
                  <a:srgbClr val="1A1A1A"/>
                </a:solidFill>
                <a:latin typeface="-apple-system"/>
                <a:hlinkClick r:id="rId4"/>
              </a:rPr>
              <a:t>https://www.britannica.com/biography/Alexander-the-Great#/media/1/14224/158168 </a:t>
            </a:r>
            <a:r>
              <a:rPr kumimoji="0" lang="en-GB" sz="1100" b="0" i="0" u="none" strike="noStrike" kern="1200" cap="none" spc="0" normalizeH="0" baseline="0" noProof="0">
                <a:ln>
                  <a:noFill/>
                </a:ln>
                <a:solidFill>
                  <a:prstClr val="black"/>
                </a:solidFill>
                <a:effectLst/>
                <a:uLnTx/>
                <a:uFillTx/>
                <a:latin typeface="Century Gothic" panose="020B0502020202020204"/>
                <a:hlinkClick r:id="rId4"/>
              </a:rPr>
              <a:t>Accessed 27.07.21</a:t>
            </a:r>
            <a:endParaRPr kumimoji="0" lang="en-GB" sz="1100" b="0" i="0" u="none" strike="noStrike" kern="1200" cap="none" spc="0" normalizeH="0" baseline="0" noProof="0">
              <a:ln>
                <a:noFill/>
              </a:ln>
              <a:solidFill>
                <a:prstClr val="black"/>
              </a:solidFill>
              <a:effectLst/>
              <a:uLnTx/>
              <a:uFillTx/>
              <a:latin typeface="Century Gothic" panose="020B0502020202020204"/>
              <a:ea typeface="+mn-ea"/>
              <a:cs typeface="+mn-cs"/>
            </a:endParaRPr>
          </a:p>
          <a:p>
            <a:endParaRPr lang="en-GB" sz="1100" dirty="0">
              <a:solidFill>
                <a:srgbClr val="1A1A1A"/>
              </a:solidFill>
              <a:latin typeface="-apple-system"/>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Alexander the Great: empire, Encyclopaedia Britannica, </a:t>
            </a: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hlinkClick r:id="rId5"/>
              </a:rPr>
              <a:t>https://www.britannica.com/biography/Alexander-the-Great#/media/1/14224/54536</a:t>
            </a:r>
            <a:r>
              <a:rPr kumimoji="0" lang="en-GB" sz="1100" b="0" i="0" u="none" strike="noStrike" kern="1200" cap="none" spc="0" normalizeH="0" baseline="0" noProof="0" dirty="0">
                <a:ln>
                  <a:noFill/>
                </a:ln>
                <a:solidFill>
                  <a:prstClr val="black"/>
                </a:solidFill>
                <a:effectLst/>
                <a:uLnTx/>
                <a:uFillTx/>
                <a:latin typeface="Century Gothic" panose="020B0502020202020204"/>
                <a:ea typeface="+mn-ea"/>
                <a:cs typeface="+mn-cs"/>
              </a:rPr>
              <a:t> Accessed 28.07.21</a:t>
            </a:r>
          </a:p>
          <a:p>
            <a:endParaRPr lang="en-GB" sz="1100" dirty="0">
              <a:solidFill>
                <a:srgbClr val="1A1A1A"/>
              </a:solidFill>
              <a:latin typeface="-apple-system"/>
            </a:endParaRPr>
          </a:p>
          <a:p>
            <a:r>
              <a:rPr lang="en-GB" sz="1100" dirty="0"/>
              <a:t>Map of Asia Minor, Encyclopaedia Britannica </a:t>
            </a:r>
            <a:r>
              <a:rPr lang="en-GB" sz="1100" dirty="0">
                <a:hlinkClick r:id="rId6"/>
              </a:rPr>
              <a:t>https://www.britannica.com/place/Dardanelles#/media/1/151488/179275</a:t>
            </a:r>
            <a:r>
              <a:rPr lang="en-GB" sz="1100" dirty="0"/>
              <a:t> Accessed 27.07.21 </a:t>
            </a:r>
          </a:p>
          <a:p>
            <a:endParaRPr lang="en-GB" sz="1200" dirty="0"/>
          </a:p>
        </p:txBody>
      </p:sp>
      <p:sp>
        <p:nvSpPr>
          <p:cNvPr id="6" name="TextBox 5">
            <a:extLst>
              <a:ext uri="{FF2B5EF4-FFF2-40B4-BE49-F238E27FC236}">
                <a16:creationId xmlns:a16="http://schemas.microsoft.com/office/drawing/2014/main" id="{DD4EF787-DF8A-4B2E-A302-7A6D9E175100}"/>
              </a:ext>
            </a:extLst>
          </p:cNvPr>
          <p:cNvSpPr txBox="1"/>
          <p:nvPr/>
        </p:nvSpPr>
        <p:spPr>
          <a:xfrm>
            <a:off x="6096000" y="2317470"/>
            <a:ext cx="4033421" cy="369332"/>
          </a:xfrm>
          <a:prstGeom prst="rect">
            <a:avLst/>
          </a:prstGeom>
          <a:noFill/>
        </p:spPr>
        <p:txBody>
          <a:bodyPr wrap="square" rtlCol="0">
            <a:spAutoFit/>
          </a:bodyPr>
          <a:lstStyle/>
          <a:p>
            <a:r>
              <a:rPr lang="en-GB" u="sng" dirty="0"/>
              <a:t>Image Sources:</a:t>
            </a:r>
          </a:p>
        </p:txBody>
      </p:sp>
      <p:sp>
        <p:nvSpPr>
          <p:cNvPr id="7" name="TextBox 6">
            <a:extLst>
              <a:ext uri="{FF2B5EF4-FFF2-40B4-BE49-F238E27FC236}">
                <a16:creationId xmlns:a16="http://schemas.microsoft.com/office/drawing/2014/main" id="{EC2C081C-096D-4010-AF9C-F7CBBB5129E9}"/>
              </a:ext>
            </a:extLst>
          </p:cNvPr>
          <p:cNvSpPr txBox="1"/>
          <p:nvPr/>
        </p:nvSpPr>
        <p:spPr>
          <a:xfrm>
            <a:off x="550416" y="2317470"/>
            <a:ext cx="5332530" cy="369332"/>
          </a:xfrm>
          <a:prstGeom prst="rect">
            <a:avLst/>
          </a:prstGeom>
          <a:noFill/>
        </p:spPr>
        <p:txBody>
          <a:bodyPr wrap="square" rtlCol="0">
            <a:spAutoFit/>
          </a:bodyPr>
          <a:lstStyle/>
          <a:p>
            <a:r>
              <a:rPr lang="en-GB" u="sng" dirty="0"/>
              <a:t>Academic Sources:</a:t>
            </a:r>
          </a:p>
        </p:txBody>
      </p:sp>
      <p:sp>
        <p:nvSpPr>
          <p:cNvPr id="8" name="TextBox 7">
            <a:extLst>
              <a:ext uri="{FF2B5EF4-FFF2-40B4-BE49-F238E27FC236}">
                <a16:creationId xmlns:a16="http://schemas.microsoft.com/office/drawing/2014/main" id="{281B09C3-807B-4B8E-A748-4FC95DC17ABE}"/>
              </a:ext>
            </a:extLst>
          </p:cNvPr>
          <p:cNvSpPr txBox="1"/>
          <p:nvPr/>
        </p:nvSpPr>
        <p:spPr>
          <a:xfrm>
            <a:off x="550416" y="2769833"/>
            <a:ext cx="5332530" cy="4001095"/>
          </a:xfrm>
          <a:prstGeom prst="rect">
            <a:avLst/>
          </a:prstGeom>
          <a:noFill/>
        </p:spPr>
        <p:txBody>
          <a:bodyPr wrap="square" rtlCol="0">
            <a:spAutoFit/>
          </a:bodyPr>
          <a:lstStyle/>
          <a:p>
            <a:r>
              <a:rPr lang="en-GB" sz="1100" dirty="0"/>
              <a:t>Britannica, The Editors of Encyclopaedia. "Darius III". </a:t>
            </a:r>
            <a:r>
              <a:rPr lang="en-GB" sz="1100" dirty="0" err="1"/>
              <a:t>Encyclopedia</a:t>
            </a:r>
            <a:r>
              <a:rPr lang="en-GB" sz="1100" dirty="0"/>
              <a:t> Britannica, 12 Nov. 2019, </a:t>
            </a:r>
            <a:r>
              <a:rPr lang="en-GB" sz="1100" dirty="0">
                <a:hlinkClick r:id="rId7"/>
              </a:rPr>
              <a:t>https://www.britannica.com/biography/Darius-III Accessed 18.07.21</a:t>
            </a:r>
            <a:endParaRPr lang="en-GB" sz="1100" dirty="0"/>
          </a:p>
          <a:p>
            <a:endParaRPr lang="en-GB" sz="1100" dirty="0"/>
          </a:p>
          <a:p>
            <a:r>
              <a:rPr lang="en-GB" sz="1100" dirty="0"/>
              <a:t>Chandima S. M. </a:t>
            </a:r>
            <a:r>
              <a:rPr lang="en-GB" sz="1100" dirty="0" err="1"/>
              <a:t>Wickramasinghe</a:t>
            </a:r>
            <a:r>
              <a:rPr lang="en-GB" sz="1100" dirty="0"/>
              <a:t> “The Indian Invasion of Alexander and the Emergence of Hybrid Cultures”, Indian Historical Review, Article, 2021</a:t>
            </a:r>
          </a:p>
          <a:p>
            <a:endParaRPr lang="en-GB" sz="1100" dirty="0"/>
          </a:p>
          <a:p>
            <a:r>
              <a:rPr lang="en-GB" sz="1100" dirty="0"/>
              <a:t>Frank W Walbank, "Alexander the Great". </a:t>
            </a:r>
            <a:r>
              <a:rPr lang="en-GB" sz="1100" dirty="0" err="1"/>
              <a:t>Encyclopedia</a:t>
            </a:r>
            <a:r>
              <a:rPr lang="en-GB" sz="1100" dirty="0"/>
              <a:t> Britannica, 17 May. 2021, </a:t>
            </a:r>
            <a:r>
              <a:rPr lang="en-GB" sz="1100" dirty="0">
                <a:hlinkClick r:id="rId8"/>
              </a:rPr>
              <a:t>https://www.britannica.com/biography/Alexander-the-Great</a:t>
            </a:r>
            <a:r>
              <a:rPr lang="en-GB" sz="1100" dirty="0"/>
              <a:t>, Accessed 29.07.21</a:t>
            </a:r>
          </a:p>
          <a:p>
            <a:endParaRPr lang="en-GB" sz="1100" dirty="0"/>
          </a:p>
          <a:p>
            <a:r>
              <a:rPr lang="en-GB" sz="1100" dirty="0"/>
              <a:t>Waldemar </a:t>
            </a:r>
            <a:r>
              <a:rPr lang="en-GB" sz="1100" dirty="0" err="1"/>
              <a:t>Heckel</a:t>
            </a:r>
            <a:r>
              <a:rPr lang="en-GB" sz="1100" dirty="0"/>
              <a:t>, Lawrence A. </a:t>
            </a:r>
            <a:r>
              <a:rPr lang="en-GB" sz="1100" dirty="0" err="1"/>
              <a:t>Tritle</a:t>
            </a:r>
            <a:r>
              <a:rPr lang="en-GB" sz="1100" dirty="0"/>
              <a:t> “</a:t>
            </a:r>
            <a:r>
              <a:rPr lang="en-GB" sz="1100" i="1" dirty="0"/>
              <a:t>Alexander the Great: A New History</a:t>
            </a:r>
            <a:r>
              <a:rPr lang="en-GB" sz="1100" dirty="0"/>
              <a:t>”, John Wiley &amp; Sons, 2011</a:t>
            </a:r>
          </a:p>
          <a:p>
            <a:endParaRPr lang="en-GB" sz="1100" dirty="0"/>
          </a:p>
          <a:p>
            <a:r>
              <a:rPr lang="en-GB" sz="1100" dirty="0"/>
              <a:t>Nawotka, Krzysztof. "Persia, Alexander the Great and the Kingdom of Asia" </a:t>
            </a:r>
            <a:r>
              <a:rPr lang="en-GB" sz="1100" dirty="0" err="1"/>
              <a:t>Klio</a:t>
            </a:r>
            <a:r>
              <a:rPr lang="en-GB" sz="1100" dirty="0"/>
              <a:t>, vol. 94, no. 2, 2012, pp. 348-356. </a:t>
            </a:r>
            <a:r>
              <a:rPr lang="en-GB" sz="1100" dirty="0">
                <a:hlinkClick r:id="rId9"/>
              </a:rPr>
              <a:t>https://doi.org/10.1524/klio.2012.0017</a:t>
            </a:r>
            <a:r>
              <a:rPr lang="en-GB" sz="1100" dirty="0"/>
              <a:t> </a:t>
            </a:r>
          </a:p>
          <a:p>
            <a:endParaRPr lang="en-GB" sz="1100" dirty="0"/>
          </a:p>
          <a:p>
            <a:r>
              <a:rPr lang="en-GB" sz="1100" dirty="0"/>
              <a:t>John Watson </a:t>
            </a:r>
            <a:r>
              <a:rPr lang="en-GB" sz="1100" dirty="0" err="1"/>
              <a:t>McCrindle</a:t>
            </a:r>
            <a:r>
              <a:rPr lang="en-GB" sz="1100" dirty="0"/>
              <a:t> “The Invasion of India by Alexander the Great”, Today &amp; Tomorrow's Printers &amp; Publishers, 1893 </a:t>
            </a:r>
          </a:p>
          <a:p>
            <a:endParaRPr lang="en-GB" sz="1100" dirty="0"/>
          </a:p>
          <a:p>
            <a:r>
              <a:rPr lang="en-GB" sz="1100" dirty="0"/>
              <a:t>HOLT, F.L., 2015. ALEXANDER THE GREAT AT BACTRA: A BURNING QUESTION. Electrum, 22, pp. 9-15.</a:t>
            </a:r>
          </a:p>
          <a:p>
            <a:endParaRPr lang="en-GB" sz="1200" dirty="0"/>
          </a:p>
        </p:txBody>
      </p:sp>
    </p:spTree>
    <p:extLst>
      <p:ext uri="{BB962C8B-B14F-4D97-AF65-F5344CB8AC3E}">
        <p14:creationId xmlns:p14="http://schemas.microsoft.com/office/powerpoint/2010/main" val="38649982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1107</TotalTime>
  <Words>1942</Words>
  <Application>Microsoft Office PowerPoint</Application>
  <PresentationFormat>Widescreen</PresentationFormat>
  <Paragraphs>137</Paragraphs>
  <Slides>11</Slides>
  <Notes>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-apple-system</vt:lpstr>
      <vt:lpstr>Arial</vt:lpstr>
      <vt:lpstr>Century Gothic</vt:lpstr>
      <vt:lpstr>Wingdings 3</vt:lpstr>
      <vt:lpstr>Ion Boardroom</vt:lpstr>
      <vt:lpstr>Alexander The Great: Travels to the East</vt:lpstr>
      <vt:lpstr>Introduction</vt:lpstr>
      <vt:lpstr>Preparations and Ambitions </vt:lpstr>
      <vt:lpstr>Invading Persia</vt:lpstr>
      <vt:lpstr>  Battle Path</vt:lpstr>
      <vt:lpstr>Winning the Throne</vt:lpstr>
      <vt:lpstr>Central Asia </vt:lpstr>
      <vt:lpstr>India</vt:lpstr>
      <vt:lpstr>The end of a 10 year campaign </vt:lpstr>
      <vt:lpstr>Alexander’s 3000 Mile Empire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Travels to the East</dc:title>
  <dc:creator>david fisher</dc:creator>
  <cp:lastModifiedBy>david fisher</cp:lastModifiedBy>
  <cp:revision>1</cp:revision>
  <dcterms:created xsi:type="dcterms:W3CDTF">2021-07-29T22:02:22Z</dcterms:created>
  <dcterms:modified xsi:type="dcterms:W3CDTF">2021-08-02T11:52:31Z</dcterms:modified>
</cp:coreProperties>
</file>