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notesMasterIdLst>
    <p:notesMasterId r:id="rId22"/>
  </p:notesMasterIdLst>
  <p:sldIdLst>
    <p:sldId id="256" r:id="rId2"/>
    <p:sldId id="262" r:id="rId3"/>
    <p:sldId id="258" r:id="rId4"/>
    <p:sldId id="259" r:id="rId5"/>
    <p:sldId id="257" r:id="rId6"/>
    <p:sldId id="260" r:id="rId7"/>
    <p:sldId id="268" r:id="rId8"/>
    <p:sldId id="263" r:id="rId9"/>
    <p:sldId id="276" r:id="rId10"/>
    <p:sldId id="277" r:id="rId11"/>
    <p:sldId id="261" r:id="rId12"/>
    <p:sldId id="265" r:id="rId13"/>
    <p:sldId id="270" r:id="rId14"/>
    <p:sldId id="271" r:id="rId15"/>
    <p:sldId id="272" r:id="rId16"/>
    <p:sldId id="273" r:id="rId17"/>
    <p:sldId id="269" r:id="rId18"/>
    <p:sldId id="264" r:id="rId19"/>
    <p:sldId id="26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87"/>
    <p:restoredTop sz="94737"/>
  </p:normalViewPr>
  <p:slideViewPr>
    <p:cSldViewPr snapToGrid="0">
      <p:cViewPr varScale="1">
        <p:scale>
          <a:sx n="134" d="100"/>
          <a:sy n="134" d="100"/>
        </p:scale>
        <p:origin x="192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17496C-BA90-468F-8D49-A2D7B5839ED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DD2FD6A-D19E-4C2F-A7EB-005E466E4F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Music activates multiple areas of the brain (Levitin, 2024). Poetic imagery causes a similar neural response to the action portrayed (West and Sutton-Spence, 2013; Shewell, 2020). </a:t>
          </a:r>
          <a:endParaRPr lang="en-US" dirty="0"/>
        </a:p>
      </dgm:t>
    </dgm:pt>
    <dgm:pt modelId="{73AFE72D-C056-49E2-84C9-8E5E34606F3B}" type="parTrans" cxnId="{2382F13D-8F26-4EE9-9A7D-1CC30408F706}">
      <dgm:prSet/>
      <dgm:spPr/>
      <dgm:t>
        <a:bodyPr/>
        <a:lstStyle/>
        <a:p>
          <a:endParaRPr lang="en-US"/>
        </a:p>
      </dgm:t>
    </dgm:pt>
    <dgm:pt modelId="{5AF77C2A-DF24-43C7-B7F4-5BB48385EA62}" type="sibTrans" cxnId="{2382F13D-8F26-4EE9-9A7D-1CC30408F706}">
      <dgm:prSet/>
      <dgm:spPr/>
      <dgm:t>
        <a:bodyPr/>
        <a:lstStyle/>
        <a:p>
          <a:endParaRPr lang="en-US"/>
        </a:p>
      </dgm:t>
    </dgm:pt>
    <dgm:pt modelId="{0A2DC19A-E93A-4ADB-8345-4BC87C546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Communication is clearest when facial expression, gesture and intention are aligned (Durrant; 2009; Martins and Santos Junior, 2016)</a:t>
          </a:r>
          <a:endParaRPr lang="en-US" dirty="0"/>
        </a:p>
      </dgm:t>
    </dgm:pt>
    <dgm:pt modelId="{316B1692-0046-42E2-B646-7F877103A55F}" type="parTrans" cxnId="{D1DEE156-A1C1-47FC-A962-DB28AE541272}">
      <dgm:prSet/>
      <dgm:spPr/>
      <dgm:t>
        <a:bodyPr/>
        <a:lstStyle/>
        <a:p>
          <a:endParaRPr lang="en-US"/>
        </a:p>
      </dgm:t>
    </dgm:pt>
    <dgm:pt modelId="{BA881AF4-30F8-43C7-97F8-FC258B9C3E9C}" type="sibTrans" cxnId="{D1DEE156-A1C1-47FC-A962-DB28AE541272}">
      <dgm:prSet/>
      <dgm:spPr/>
      <dgm:t>
        <a:bodyPr/>
        <a:lstStyle/>
        <a:p>
          <a:endParaRPr lang="en-US"/>
        </a:p>
      </dgm:t>
    </dgm:pt>
    <dgm:pt modelId="{D7D2747F-7873-2449-ACFB-21D237E3F3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Movement is closely associated with music: dance, conducting, use of gesture in teaching singing (Kilpatrick, 2020)</a:t>
          </a:r>
          <a:r>
            <a:rPr lang="en-GB"/>
            <a:t> </a:t>
          </a:r>
        </a:p>
      </dgm:t>
    </dgm:pt>
    <dgm:pt modelId="{C4C95C2E-5A55-574C-B468-F6C73FBE6D89}" type="parTrans" cxnId="{C8F86619-989E-D34F-88DE-84F1B9C84DE7}">
      <dgm:prSet/>
      <dgm:spPr/>
      <dgm:t>
        <a:bodyPr/>
        <a:lstStyle/>
        <a:p>
          <a:endParaRPr lang="en-GB"/>
        </a:p>
      </dgm:t>
    </dgm:pt>
    <dgm:pt modelId="{BBB43C77-7431-B34C-BD30-E3CE1B230B6B}" type="sibTrans" cxnId="{C8F86619-989E-D34F-88DE-84F1B9C84DE7}">
      <dgm:prSet/>
      <dgm:spPr/>
      <dgm:t>
        <a:bodyPr/>
        <a:lstStyle/>
        <a:p>
          <a:endParaRPr lang="en-GB"/>
        </a:p>
      </dgm:t>
    </dgm:pt>
    <dgm:pt modelId="{C8FE56B0-C67E-8846-8246-CC6FD8E99656}" type="pres">
      <dgm:prSet presAssocID="{3C17496C-BA90-468F-8D49-A2D7B5839EDD}" presName="linear" presStyleCnt="0">
        <dgm:presLayoutVars>
          <dgm:animLvl val="lvl"/>
          <dgm:resizeHandles val="exact"/>
        </dgm:presLayoutVars>
      </dgm:prSet>
      <dgm:spPr/>
    </dgm:pt>
    <dgm:pt modelId="{89880652-512B-D748-AE97-AA8173E7B355}" type="pres">
      <dgm:prSet presAssocID="{D7D2747F-7873-2449-ACFB-21D237E3F39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0FD8B7D-5C0D-DD44-8E7B-53D5F3A58459}" type="pres">
      <dgm:prSet presAssocID="{BBB43C77-7431-B34C-BD30-E3CE1B230B6B}" presName="spacer" presStyleCnt="0"/>
      <dgm:spPr/>
    </dgm:pt>
    <dgm:pt modelId="{74ED3803-9426-964D-8253-0BECD1C9CA04}" type="pres">
      <dgm:prSet presAssocID="{7DD2FD6A-D19E-4C2F-A7EB-005E466E4F2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DB6CF5-AB6A-9340-B615-78507ACFDCE9}" type="pres">
      <dgm:prSet presAssocID="{5AF77C2A-DF24-43C7-B7F4-5BB48385EA62}" presName="spacer" presStyleCnt="0"/>
      <dgm:spPr/>
    </dgm:pt>
    <dgm:pt modelId="{3EAA7063-9AC4-9B4D-9D75-F16463D77703}" type="pres">
      <dgm:prSet presAssocID="{0A2DC19A-E93A-4ADB-8345-4BC87C54690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B48702-83D7-A24C-ACA4-D83D690B9F48}" type="presOf" srcId="{7DD2FD6A-D19E-4C2F-A7EB-005E466E4F2C}" destId="{74ED3803-9426-964D-8253-0BECD1C9CA04}" srcOrd="0" destOrd="0" presId="urn:microsoft.com/office/officeart/2005/8/layout/vList2"/>
    <dgm:cxn modelId="{C8F86619-989E-D34F-88DE-84F1B9C84DE7}" srcId="{3C17496C-BA90-468F-8D49-A2D7B5839EDD}" destId="{D7D2747F-7873-2449-ACFB-21D237E3F397}" srcOrd="0" destOrd="0" parTransId="{C4C95C2E-5A55-574C-B468-F6C73FBE6D89}" sibTransId="{BBB43C77-7431-B34C-BD30-E3CE1B230B6B}"/>
    <dgm:cxn modelId="{2382F13D-8F26-4EE9-9A7D-1CC30408F706}" srcId="{3C17496C-BA90-468F-8D49-A2D7B5839EDD}" destId="{7DD2FD6A-D19E-4C2F-A7EB-005E466E4F2C}" srcOrd="1" destOrd="0" parTransId="{73AFE72D-C056-49E2-84C9-8E5E34606F3B}" sibTransId="{5AF77C2A-DF24-43C7-B7F4-5BB48385EA62}"/>
    <dgm:cxn modelId="{91F1C348-570D-0F46-BF3D-FEB7DBDF8965}" type="presOf" srcId="{0A2DC19A-E93A-4ADB-8345-4BC87C546908}" destId="{3EAA7063-9AC4-9B4D-9D75-F16463D77703}" srcOrd="0" destOrd="0" presId="urn:microsoft.com/office/officeart/2005/8/layout/vList2"/>
    <dgm:cxn modelId="{D1DEE156-A1C1-47FC-A962-DB28AE541272}" srcId="{3C17496C-BA90-468F-8D49-A2D7B5839EDD}" destId="{0A2DC19A-E93A-4ADB-8345-4BC87C546908}" srcOrd="2" destOrd="0" parTransId="{316B1692-0046-42E2-B646-7F877103A55F}" sibTransId="{BA881AF4-30F8-43C7-97F8-FC258B9C3E9C}"/>
    <dgm:cxn modelId="{844DC79A-8B90-5246-AA58-CFF7E09A25E7}" type="presOf" srcId="{D7D2747F-7873-2449-ACFB-21D237E3F397}" destId="{89880652-512B-D748-AE97-AA8173E7B355}" srcOrd="0" destOrd="0" presId="urn:microsoft.com/office/officeart/2005/8/layout/vList2"/>
    <dgm:cxn modelId="{E74336AF-A22D-1947-BB13-25D1B3024829}" type="presOf" srcId="{3C17496C-BA90-468F-8D49-A2D7B5839EDD}" destId="{C8FE56B0-C67E-8846-8246-CC6FD8E99656}" srcOrd="0" destOrd="0" presId="urn:microsoft.com/office/officeart/2005/8/layout/vList2"/>
    <dgm:cxn modelId="{9893D201-F332-964E-AF8E-A4E47D9D8A7D}" type="presParOf" srcId="{C8FE56B0-C67E-8846-8246-CC6FD8E99656}" destId="{89880652-512B-D748-AE97-AA8173E7B355}" srcOrd="0" destOrd="0" presId="urn:microsoft.com/office/officeart/2005/8/layout/vList2"/>
    <dgm:cxn modelId="{4590F376-8CBB-3344-BF92-20C9B1E09FB2}" type="presParOf" srcId="{C8FE56B0-C67E-8846-8246-CC6FD8E99656}" destId="{50FD8B7D-5C0D-DD44-8E7B-53D5F3A58459}" srcOrd="1" destOrd="0" presId="urn:microsoft.com/office/officeart/2005/8/layout/vList2"/>
    <dgm:cxn modelId="{4A4D5CAC-8F2B-F546-B748-B2615EF9F558}" type="presParOf" srcId="{C8FE56B0-C67E-8846-8246-CC6FD8E99656}" destId="{74ED3803-9426-964D-8253-0BECD1C9CA04}" srcOrd="2" destOrd="0" presId="urn:microsoft.com/office/officeart/2005/8/layout/vList2"/>
    <dgm:cxn modelId="{B162229A-4BAB-D844-B79D-4F8A65D0BED0}" type="presParOf" srcId="{C8FE56B0-C67E-8846-8246-CC6FD8E99656}" destId="{44DB6CF5-AB6A-9340-B615-78507ACFDCE9}" srcOrd="3" destOrd="0" presId="urn:microsoft.com/office/officeart/2005/8/layout/vList2"/>
    <dgm:cxn modelId="{BCEBC2EE-3A74-9344-B461-6ECD59E38C2C}" type="presParOf" srcId="{C8FE56B0-C67E-8846-8246-CC6FD8E99656}" destId="{3EAA7063-9AC4-9B4D-9D75-F16463D7770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32B454-8AE5-408D-A9C5-5E206FE32341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622E760-B145-416D-ADFC-14D348E2D0C9}">
      <dgm:prSet/>
      <dgm:spPr/>
      <dgm:t>
        <a:bodyPr/>
        <a:lstStyle/>
        <a:p>
          <a:r>
            <a:rPr lang="en-US" dirty="0"/>
            <a:t>Project objectives</a:t>
          </a:r>
        </a:p>
      </dgm:t>
    </dgm:pt>
    <dgm:pt modelId="{EBE12CD5-69AC-4E34-89AE-FB1C224536C9}" type="parTrans" cxnId="{08A8427B-2595-4B21-BBDE-B9895FECBC45}">
      <dgm:prSet/>
      <dgm:spPr/>
      <dgm:t>
        <a:bodyPr/>
        <a:lstStyle/>
        <a:p>
          <a:endParaRPr lang="en-US"/>
        </a:p>
      </dgm:t>
    </dgm:pt>
    <dgm:pt modelId="{C1F572BC-6DFD-47E2-A9A0-F8A4BBA0B507}" type="sibTrans" cxnId="{08A8427B-2595-4B21-BBDE-B9895FECBC45}">
      <dgm:prSet/>
      <dgm:spPr/>
      <dgm:t>
        <a:bodyPr/>
        <a:lstStyle/>
        <a:p>
          <a:endParaRPr lang="en-US"/>
        </a:p>
      </dgm:t>
    </dgm:pt>
    <dgm:pt modelId="{646F4377-E481-4611-9FF1-C42E197AB58E}">
      <dgm:prSet/>
      <dgm:spPr/>
      <dgm:t>
        <a:bodyPr/>
        <a:lstStyle/>
        <a:p>
          <a:r>
            <a:rPr lang="en-GB" dirty="0"/>
            <a:t>Establish a deeper picture of how my choirs respond to signed song</a:t>
          </a:r>
          <a:endParaRPr lang="en-US" dirty="0"/>
        </a:p>
      </dgm:t>
    </dgm:pt>
    <dgm:pt modelId="{9F8BC9D1-4A53-4D75-8FF7-36FF0CFA76B5}" type="parTrans" cxnId="{3B10A7A2-F7B6-4FFC-B58D-95571432EBC4}">
      <dgm:prSet/>
      <dgm:spPr/>
      <dgm:t>
        <a:bodyPr/>
        <a:lstStyle/>
        <a:p>
          <a:endParaRPr lang="en-US"/>
        </a:p>
      </dgm:t>
    </dgm:pt>
    <dgm:pt modelId="{74D3CC22-506D-4F4C-86D2-9C9C8B352960}" type="sibTrans" cxnId="{3B10A7A2-F7B6-4FFC-B58D-95571432EBC4}">
      <dgm:prSet/>
      <dgm:spPr/>
      <dgm:t>
        <a:bodyPr/>
        <a:lstStyle/>
        <a:p>
          <a:endParaRPr lang="en-US"/>
        </a:p>
      </dgm:t>
    </dgm:pt>
    <dgm:pt modelId="{11F7FCB2-9E25-7440-A42C-6CE7BB55C0B0}">
      <dgm:prSet/>
      <dgm:spPr/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Improve the way I teach signed song</a:t>
          </a:r>
        </a:p>
      </dgm:t>
    </dgm:pt>
    <dgm:pt modelId="{38B2F8A3-DDD9-5E4A-831B-9F2A85973B8A}" type="parTrans" cxnId="{0D7FC414-CDB2-DB4C-9A40-F0757FB54144}">
      <dgm:prSet/>
      <dgm:spPr/>
      <dgm:t>
        <a:bodyPr/>
        <a:lstStyle/>
        <a:p>
          <a:endParaRPr lang="en-GB"/>
        </a:p>
      </dgm:t>
    </dgm:pt>
    <dgm:pt modelId="{98ECEA24-A7E2-B548-B5E5-106E0FD101AB}" type="sibTrans" cxnId="{0D7FC414-CDB2-DB4C-9A40-F0757FB54144}">
      <dgm:prSet/>
      <dgm:spPr/>
      <dgm:t>
        <a:bodyPr/>
        <a:lstStyle/>
        <a:p>
          <a:endParaRPr lang="en-GB"/>
        </a:p>
      </dgm:t>
    </dgm:pt>
    <dgm:pt modelId="{AA8546E2-B220-B343-94A8-D4E50E5E5C65}">
      <dgm:prSet/>
      <dgm:spPr/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Improve audience interaction</a:t>
          </a:r>
        </a:p>
      </dgm:t>
    </dgm:pt>
    <dgm:pt modelId="{FD242F8B-D7E5-0245-86E3-344944D2FD87}" type="parTrans" cxnId="{2EFABFE9-3D53-7742-8453-E17E2704CC29}">
      <dgm:prSet/>
      <dgm:spPr/>
      <dgm:t>
        <a:bodyPr/>
        <a:lstStyle/>
        <a:p>
          <a:endParaRPr lang="en-GB"/>
        </a:p>
      </dgm:t>
    </dgm:pt>
    <dgm:pt modelId="{DB6CCB2C-C30C-6146-A6D9-0705B5FDE51B}" type="sibTrans" cxnId="{2EFABFE9-3D53-7742-8453-E17E2704CC29}">
      <dgm:prSet/>
      <dgm:spPr/>
      <dgm:t>
        <a:bodyPr/>
        <a:lstStyle/>
        <a:p>
          <a:endParaRPr lang="en-GB"/>
        </a:p>
      </dgm:t>
    </dgm:pt>
    <dgm:pt modelId="{EB0E2240-F0A2-2642-A75D-970153E8F240}">
      <dgm:prSet/>
      <dgm:spPr/>
      <dgm:t>
        <a:bodyPr/>
        <a:lstStyle/>
        <a:p>
          <a:pPr>
            <a:buFont typeface="Symbol" pitchFamily="2" charset="2"/>
            <a:buChar char=""/>
          </a:pPr>
          <a:r>
            <a:rPr lang="en-GB" dirty="0"/>
            <a:t>Establish an inclusive, constructive plan for the future </a:t>
          </a:r>
          <a:endParaRPr lang="en-US" dirty="0"/>
        </a:p>
      </dgm:t>
    </dgm:pt>
    <dgm:pt modelId="{EF7D5758-0497-D94B-A32C-E61FD522E1FE}" type="parTrans" cxnId="{AE52735C-D875-0645-822A-7586A6A73A5A}">
      <dgm:prSet/>
      <dgm:spPr/>
    </dgm:pt>
    <dgm:pt modelId="{1B2B0AD5-DE70-6F4F-846D-36B4AABD34F9}" type="sibTrans" cxnId="{AE52735C-D875-0645-822A-7586A6A73A5A}">
      <dgm:prSet/>
      <dgm:spPr/>
    </dgm:pt>
    <dgm:pt modelId="{DE92A2A2-9DFA-4D4B-A8BA-7FAC2A523007}" type="pres">
      <dgm:prSet presAssocID="{D732B454-8AE5-408D-A9C5-5E206FE32341}" presName="linear" presStyleCnt="0">
        <dgm:presLayoutVars>
          <dgm:animLvl val="lvl"/>
          <dgm:resizeHandles val="exact"/>
        </dgm:presLayoutVars>
      </dgm:prSet>
      <dgm:spPr/>
    </dgm:pt>
    <dgm:pt modelId="{AB1C6D03-6A1D-1648-9455-C687FA47CBD3}" type="pres">
      <dgm:prSet presAssocID="{F622E760-B145-416D-ADFC-14D348E2D0C9}" presName="parentText" presStyleLbl="node1" presStyleIdx="0" presStyleCnt="1" custLinFactNeighborX="-21846" custLinFactNeighborY="1131">
        <dgm:presLayoutVars>
          <dgm:chMax val="0"/>
          <dgm:bulletEnabled val="1"/>
        </dgm:presLayoutVars>
      </dgm:prSet>
      <dgm:spPr/>
    </dgm:pt>
    <dgm:pt modelId="{30C96EED-7471-ED44-9A15-02A3AB1B548E}" type="pres">
      <dgm:prSet presAssocID="{F622E760-B145-416D-ADFC-14D348E2D0C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EA02D01-0BCE-BE46-9DDD-8A9D83673B34}" type="presOf" srcId="{D732B454-8AE5-408D-A9C5-5E206FE32341}" destId="{DE92A2A2-9DFA-4D4B-A8BA-7FAC2A523007}" srcOrd="0" destOrd="0" presId="urn:microsoft.com/office/officeart/2005/8/layout/vList2"/>
    <dgm:cxn modelId="{0C7FDA05-BDF2-674F-BD58-86737E21133C}" type="presOf" srcId="{11F7FCB2-9E25-7440-A42C-6CE7BB55C0B0}" destId="{30C96EED-7471-ED44-9A15-02A3AB1B548E}" srcOrd="0" destOrd="2" presId="urn:microsoft.com/office/officeart/2005/8/layout/vList2"/>
    <dgm:cxn modelId="{AD63A513-EEA4-8D4F-B31F-78C3A71905BD}" type="presOf" srcId="{646F4377-E481-4611-9FF1-C42E197AB58E}" destId="{30C96EED-7471-ED44-9A15-02A3AB1B548E}" srcOrd="0" destOrd="0" presId="urn:microsoft.com/office/officeart/2005/8/layout/vList2"/>
    <dgm:cxn modelId="{0D7FC414-CDB2-DB4C-9A40-F0757FB54144}" srcId="{F622E760-B145-416D-ADFC-14D348E2D0C9}" destId="{11F7FCB2-9E25-7440-A42C-6CE7BB55C0B0}" srcOrd="2" destOrd="0" parTransId="{38B2F8A3-DDD9-5E4A-831B-9F2A85973B8A}" sibTransId="{98ECEA24-A7E2-B548-B5E5-106E0FD101AB}"/>
    <dgm:cxn modelId="{AE52735C-D875-0645-822A-7586A6A73A5A}" srcId="{F622E760-B145-416D-ADFC-14D348E2D0C9}" destId="{EB0E2240-F0A2-2642-A75D-970153E8F240}" srcOrd="1" destOrd="0" parTransId="{EF7D5758-0497-D94B-A32C-E61FD522E1FE}" sibTransId="{1B2B0AD5-DE70-6F4F-846D-36B4AABD34F9}"/>
    <dgm:cxn modelId="{1E1CDA5C-D9DF-454E-A9CA-A26FCBC2391B}" type="presOf" srcId="{F622E760-B145-416D-ADFC-14D348E2D0C9}" destId="{AB1C6D03-6A1D-1648-9455-C687FA47CBD3}" srcOrd="0" destOrd="0" presId="urn:microsoft.com/office/officeart/2005/8/layout/vList2"/>
    <dgm:cxn modelId="{08A8427B-2595-4B21-BBDE-B9895FECBC45}" srcId="{D732B454-8AE5-408D-A9C5-5E206FE32341}" destId="{F622E760-B145-416D-ADFC-14D348E2D0C9}" srcOrd="0" destOrd="0" parTransId="{EBE12CD5-69AC-4E34-89AE-FB1C224536C9}" sibTransId="{C1F572BC-6DFD-47E2-A9A0-F8A4BBA0B507}"/>
    <dgm:cxn modelId="{3B10A7A2-F7B6-4FFC-B58D-95571432EBC4}" srcId="{F622E760-B145-416D-ADFC-14D348E2D0C9}" destId="{646F4377-E481-4611-9FF1-C42E197AB58E}" srcOrd="0" destOrd="0" parTransId="{9F8BC9D1-4A53-4D75-8FF7-36FF0CFA76B5}" sibTransId="{74D3CC22-506D-4F4C-86D2-9C9C8B352960}"/>
    <dgm:cxn modelId="{09BF53AE-8F4C-3F4B-8DB8-5ECE0F14B24C}" type="presOf" srcId="{EB0E2240-F0A2-2642-A75D-970153E8F240}" destId="{30C96EED-7471-ED44-9A15-02A3AB1B548E}" srcOrd="0" destOrd="1" presId="urn:microsoft.com/office/officeart/2005/8/layout/vList2"/>
    <dgm:cxn modelId="{2EFABFE9-3D53-7742-8453-E17E2704CC29}" srcId="{F622E760-B145-416D-ADFC-14D348E2D0C9}" destId="{AA8546E2-B220-B343-94A8-D4E50E5E5C65}" srcOrd="3" destOrd="0" parTransId="{FD242F8B-D7E5-0245-86E3-344944D2FD87}" sibTransId="{DB6CCB2C-C30C-6146-A6D9-0705B5FDE51B}"/>
    <dgm:cxn modelId="{2B8F59F1-5623-B44F-898B-0A4E16CC4438}" type="presOf" srcId="{AA8546E2-B220-B343-94A8-D4E50E5E5C65}" destId="{30C96EED-7471-ED44-9A15-02A3AB1B548E}" srcOrd="0" destOrd="3" presId="urn:microsoft.com/office/officeart/2005/8/layout/vList2"/>
    <dgm:cxn modelId="{12E175F1-E2F1-0546-A365-8D36AB0187C3}" type="presParOf" srcId="{DE92A2A2-9DFA-4D4B-A8BA-7FAC2A523007}" destId="{AB1C6D03-6A1D-1648-9455-C687FA47CBD3}" srcOrd="0" destOrd="0" presId="urn:microsoft.com/office/officeart/2005/8/layout/vList2"/>
    <dgm:cxn modelId="{8E297F09-9618-F54C-A37F-679B45840FCE}" type="presParOf" srcId="{DE92A2A2-9DFA-4D4B-A8BA-7FAC2A523007}" destId="{30C96EED-7471-ED44-9A15-02A3AB1B548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719803-C7EE-446B-A703-D90BDA3A91A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1253439-B580-4F2B-8DDE-E566B5BB28B7}">
      <dgm:prSet/>
      <dgm:spPr/>
      <dgm:t>
        <a:bodyPr/>
        <a:lstStyle/>
        <a:p>
          <a:r>
            <a:rPr lang="en-US"/>
            <a:t>Mitigating researcher bias: </a:t>
          </a:r>
        </a:p>
      </dgm:t>
    </dgm:pt>
    <dgm:pt modelId="{6FABA436-61F0-473C-9C48-7C92A33BE90D}" type="parTrans" cxnId="{E645F8A8-781D-43EF-BD0F-039E7333DEC2}">
      <dgm:prSet/>
      <dgm:spPr/>
      <dgm:t>
        <a:bodyPr/>
        <a:lstStyle/>
        <a:p>
          <a:endParaRPr lang="en-US"/>
        </a:p>
      </dgm:t>
    </dgm:pt>
    <dgm:pt modelId="{E3B819FB-9C92-49ED-85FC-214389F36EBB}" type="sibTrans" cxnId="{E645F8A8-781D-43EF-BD0F-039E7333DEC2}">
      <dgm:prSet/>
      <dgm:spPr/>
      <dgm:t>
        <a:bodyPr/>
        <a:lstStyle/>
        <a:p>
          <a:endParaRPr lang="en-US"/>
        </a:p>
      </dgm:t>
    </dgm:pt>
    <dgm:pt modelId="{B8E382F3-D28C-4E9F-9295-E300E03F57FF}">
      <dgm:prSet/>
      <dgm:spPr/>
      <dgm:t>
        <a:bodyPr/>
        <a:lstStyle/>
        <a:p>
          <a:r>
            <a:rPr lang="en-US"/>
            <a:t>Creating safe environment </a:t>
          </a:r>
          <a:r>
            <a:rPr lang="en-GB"/>
            <a:t>(Bradbury and Reason, 2003) </a:t>
          </a:r>
          <a:endParaRPr lang="en-US"/>
        </a:p>
      </dgm:t>
    </dgm:pt>
    <dgm:pt modelId="{E98CCB5E-E45D-4B94-999F-576CD0C3E337}" type="parTrans" cxnId="{BDA98D84-E4D7-4C2D-8EC1-93532B627454}">
      <dgm:prSet/>
      <dgm:spPr/>
      <dgm:t>
        <a:bodyPr/>
        <a:lstStyle/>
        <a:p>
          <a:endParaRPr lang="en-US"/>
        </a:p>
      </dgm:t>
    </dgm:pt>
    <dgm:pt modelId="{B1955A1A-B539-4A1D-9820-532A9A36A4DC}" type="sibTrans" cxnId="{BDA98D84-E4D7-4C2D-8EC1-93532B627454}">
      <dgm:prSet/>
      <dgm:spPr/>
      <dgm:t>
        <a:bodyPr/>
        <a:lstStyle/>
        <a:p>
          <a:endParaRPr lang="en-US"/>
        </a:p>
      </dgm:t>
    </dgm:pt>
    <dgm:pt modelId="{25751C98-BA7C-431A-9C9F-02EBAF9DEBE7}">
      <dgm:prSet/>
      <dgm:spPr/>
      <dgm:t>
        <a:bodyPr/>
        <a:lstStyle/>
        <a:p>
          <a:r>
            <a:rPr lang="en-US"/>
            <a:t>Challenges – ask the question!</a:t>
          </a:r>
        </a:p>
      </dgm:t>
    </dgm:pt>
    <dgm:pt modelId="{E54BFA8B-37F0-4C7C-820C-FEE5DD91E771}" type="parTrans" cxnId="{7D9302A6-3B6A-4AA2-9AEB-F1707B648629}">
      <dgm:prSet/>
      <dgm:spPr/>
      <dgm:t>
        <a:bodyPr/>
        <a:lstStyle/>
        <a:p>
          <a:endParaRPr lang="en-US"/>
        </a:p>
      </dgm:t>
    </dgm:pt>
    <dgm:pt modelId="{D49BBAFE-AEF4-4210-8C46-49B599E09787}" type="sibTrans" cxnId="{7D9302A6-3B6A-4AA2-9AEB-F1707B648629}">
      <dgm:prSet/>
      <dgm:spPr/>
      <dgm:t>
        <a:bodyPr/>
        <a:lstStyle/>
        <a:p>
          <a:endParaRPr lang="en-US"/>
        </a:p>
      </dgm:t>
    </dgm:pt>
    <dgm:pt modelId="{B67754B2-27C1-4EF0-8A95-33D2B8568D10}">
      <dgm:prSet/>
      <dgm:spPr/>
      <dgm:t>
        <a:bodyPr/>
        <a:lstStyle/>
        <a:p>
          <a:r>
            <a:rPr lang="en-US"/>
            <a:t>In vivo thematic analysis (</a:t>
          </a:r>
          <a:r>
            <a:rPr lang="en-GB"/>
            <a:t>Haskins Lisle, Merenda and Gabbard, 2020; Braun, Clarke and Hayfield, 2022). </a:t>
          </a:r>
          <a:endParaRPr lang="en-US"/>
        </a:p>
      </dgm:t>
    </dgm:pt>
    <dgm:pt modelId="{7A706379-0413-43E9-9417-B39E597E35B8}" type="parTrans" cxnId="{FBAAF9C6-131C-4780-967C-658C1F6EA9F0}">
      <dgm:prSet/>
      <dgm:spPr/>
      <dgm:t>
        <a:bodyPr/>
        <a:lstStyle/>
        <a:p>
          <a:endParaRPr lang="en-US"/>
        </a:p>
      </dgm:t>
    </dgm:pt>
    <dgm:pt modelId="{E107CC29-ED37-48A4-9326-218A0C4D9472}" type="sibTrans" cxnId="{FBAAF9C6-131C-4780-967C-658C1F6EA9F0}">
      <dgm:prSet/>
      <dgm:spPr/>
      <dgm:t>
        <a:bodyPr/>
        <a:lstStyle/>
        <a:p>
          <a:endParaRPr lang="en-US"/>
        </a:p>
      </dgm:t>
    </dgm:pt>
    <dgm:pt modelId="{AED6F414-D070-453F-B587-0F1702325932}">
      <dgm:prSet/>
      <dgm:spPr/>
      <dgm:t>
        <a:bodyPr/>
        <a:lstStyle/>
        <a:p>
          <a:r>
            <a:rPr lang="en-US"/>
            <a:t>Deaf culture – using good translations, listening (Kyriakou, 2021)</a:t>
          </a:r>
        </a:p>
      </dgm:t>
    </dgm:pt>
    <dgm:pt modelId="{758C658C-DA65-4649-97A8-21656D953141}" type="parTrans" cxnId="{217E0C29-A566-4F42-B92F-3CBFE51C6717}">
      <dgm:prSet/>
      <dgm:spPr/>
      <dgm:t>
        <a:bodyPr/>
        <a:lstStyle/>
        <a:p>
          <a:endParaRPr lang="en-US"/>
        </a:p>
      </dgm:t>
    </dgm:pt>
    <dgm:pt modelId="{A98F4CA8-07AA-4860-A764-CE838928CCE4}" type="sibTrans" cxnId="{217E0C29-A566-4F42-B92F-3CBFE51C6717}">
      <dgm:prSet/>
      <dgm:spPr/>
      <dgm:t>
        <a:bodyPr/>
        <a:lstStyle/>
        <a:p>
          <a:endParaRPr lang="en-US"/>
        </a:p>
      </dgm:t>
    </dgm:pt>
    <dgm:pt modelId="{2645F7EE-5FEF-4055-A87A-956BC727C6A2}">
      <dgm:prSet/>
      <dgm:spPr/>
      <dgm:t>
        <a:bodyPr/>
        <a:lstStyle/>
        <a:p>
          <a:r>
            <a:rPr lang="en-US"/>
            <a:t>Clearance from Disclosure Scotland for working with young people</a:t>
          </a:r>
        </a:p>
      </dgm:t>
    </dgm:pt>
    <dgm:pt modelId="{00F78E48-2E78-481B-81F8-7FBC82905B5E}" type="parTrans" cxnId="{62F09585-B34D-49C1-9E43-8F781680B97D}">
      <dgm:prSet/>
      <dgm:spPr/>
      <dgm:t>
        <a:bodyPr/>
        <a:lstStyle/>
        <a:p>
          <a:endParaRPr lang="en-US"/>
        </a:p>
      </dgm:t>
    </dgm:pt>
    <dgm:pt modelId="{F5DD6316-8B45-4BD9-A65E-8AD77CFBB84D}" type="sibTrans" cxnId="{62F09585-B34D-49C1-9E43-8F781680B97D}">
      <dgm:prSet/>
      <dgm:spPr/>
      <dgm:t>
        <a:bodyPr/>
        <a:lstStyle/>
        <a:p>
          <a:endParaRPr lang="en-US"/>
        </a:p>
      </dgm:t>
    </dgm:pt>
    <dgm:pt modelId="{EB736BEE-0F75-47BA-A474-2431B7770A5B}">
      <dgm:prSet/>
      <dgm:spPr/>
      <dgm:t>
        <a:bodyPr/>
        <a:lstStyle/>
        <a:p>
          <a:r>
            <a:rPr lang="en-US"/>
            <a:t>Ethical approval from University of Wales Trinity St David</a:t>
          </a:r>
        </a:p>
      </dgm:t>
    </dgm:pt>
    <dgm:pt modelId="{FA5FFCB1-15BC-4D03-886E-BD9BECE50206}" type="parTrans" cxnId="{4964D6DA-9DF9-46A1-9300-C53E885456F0}">
      <dgm:prSet/>
      <dgm:spPr/>
      <dgm:t>
        <a:bodyPr/>
        <a:lstStyle/>
        <a:p>
          <a:endParaRPr lang="en-US"/>
        </a:p>
      </dgm:t>
    </dgm:pt>
    <dgm:pt modelId="{1359D640-8729-492A-B23F-EF71D6F4D746}" type="sibTrans" cxnId="{4964D6DA-9DF9-46A1-9300-C53E885456F0}">
      <dgm:prSet/>
      <dgm:spPr/>
      <dgm:t>
        <a:bodyPr/>
        <a:lstStyle/>
        <a:p>
          <a:endParaRPr lang="en-US"/>
        </a:p>
      </dgm:t>
    </dgm:pt>
    <dgm:pt modelId="{EAA7F464-6267-BB44-A6DC-D0ECE4D62816}" type="pres">
      <dgm:prSet presAssocID="{60719803-C7EE-446B-A703-D90BDA3A91A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87E7DE7-A8C6-8348-9EAF-D731FC35861E}" type="pres">
      <dgm:prSet presAssocID="{91253439-B580-4F2B-8DDE-E566B5BB28B7}" presName="root1" presStyleCnt="0"/>
      <dgm:spPr/>
    </dgm:pt>
    <dgm:pt modelId="{965D7D4F-8DFA-D546-87BA-AABCD1FAE0DE}" type="pres">
      <dgm:prSet presAssocID="{91253439-B580-4F2B-8DDE-E566B5BB28B7}" presName="LevelOneTextNode" presStyleLbl="node0" presStyleIdx="0" presStyleCnt="4">
        <dgm:presLayoutVars>
          <dgm:chPref val="3"/>
        </dgm:presLayoutVars>
      </dgm:prSet>
      <dgm:spPr/>
    </dgm:pt>
    <dgm:pt modelId="{2B750D3D-ADAC-4B47-8A6A-32010B6A1CA4}" type="pres">
      <dgm:prSet presAssocID="{91253439-B580-4F2B-8DDE-E566B5BB28B7}" presName="level2hierChild" presStyleCnt="0"/>
      <dgm:spPr/>
    </dgm:pt>
    <dgm:pt modelId="{EDCF952B-E77A-E045-BB04-B2C45764B793}" type="pres">
      <dgm:prSet presAssocID="{E98CCB5E-E45D-4B94-999F-576CD0C3E337}" presName="conn2-1" presStyleLbl="parChTrans1D2" presStyleIdx="0" presStyleCnt="3"/>
      <dgm:spPr/>
    </dgm:pt>
    <dgm:pt modelId="{E95DEC44-43CB-4D4E-AADC-219007BF6A3D}" type="pres">
      <dgm:prSet presAssocID="{E98CCB5E-E45D-4B94-999F-576CD0C3E337}" presName="connTx" presStyleLbl="parChTrans1D2" presStyleIdx="0" presStyleCnt="3"/>
      <dgm:spPr/>
    </dgm:pt>
    <dgm:pt modelId="{A2B50106-75C6-D74D-9C60-61E8E7FAF717}" type="pres">
      <dgm:prSet presAssocID="{B8E382F3-D28C-4E9F-9295-E300E03F57FF}" presName="root2" presStyleCnt="0"/>
      <dgm:spPr/>
    </dgm:pt>
    <dgm:pt modelId="{1FC5A6CC-4064-3541-93FE-0336CC4363D0}" type="pres">
      <dgm:prSet presAssocID="{B8E382F3-D28C-4E9F-9295-E300E03F57FF}" presName="LevelTwoTextNode" presStyleLbl="node2" presStyleIdx="0" presStyleCnt="3">
        <dgm:presLayoutVars>
          <dgm:chPref val="3"/>
        </dgm:presLayoutVars>
      </dgm:prSet>
      <dgm:spPr/>
    </dgm:pt>
    <dgm:pt modelId="{B810F1B7-EAF4-3E4B-80E1-AE7BBDCEE193}" type="pres">
      <dgm:prSet presAssocID="{B8E382F3-D28C-4E9F-9295-E300E03F57FF}" presName="level3hierChild" presStyleCnt="0"/>
      <dgm:spPr/>
    </dgm:pt>
    <dgm:pt modelId="{81FB6D13-F37D-9744-AE26-B01AFC2CE54D}" type="pres">
      <dgm:prSet presAssocID="{E54BFA8B-37F0-4C7C-820C-FEE5DD91E771}" presName="conn2-1" presStyleLbl="parChTrans1D2" presStyleIdx="1" presStyleCnt="3"/>
      <dgm:spPr/>
    </dgm:pt>
    <dgm:pt modelId="{D122AA22-4365-8C49-99F5-59981E891FF7}" type="pres">
      <dgm:prSet presAssocID="{E54BFA8B-37F0-4C7C-820C-FEE5DD91E771}" presName="connTx" presStyleLbl="parChTrans1D2" presStyleIdx="1" presStyleCnt="3"/>
      <dgm:spPr/>
    </dgm:pt>
    <dgm:pt modelId="{BCFEDE2D-7585-C34B-ACA9-6290A6E61395}" type="pres">
      <dgm:prSet presAssocID="{25751C98-BA7C-431A-9C9F-02EBAF9DEBE7}" presName="root2" presStyleCnt="0"/>
      <dgm:spPr/>
    </dgm:pt>
    <dgm:pt modelId="{403F91D1-C460-104D-8559-16E917112AD4}" type="pres">
      <dgm:prSet presAssocID="{25751C98-BA7C-431A-9C9F-02EBAF9DEBE7}" presName="LevelTwoTextNode" presStyleLbl="node2" presStyleIdx="1" presStyleCnt="3">
        <dgm:presLayoutVars>
          <dgm:chPref val="3"/>
        </dgm:presLayoutVars>
      </dgm:prSet>
      <dgm:spPr/>
    </dgm:pt>
    <dgm:pt modelId="{A8E45B47-134A-F846-8FF5-608740282CEC}" type="pres">
      <dgm:prSet presAssocID="{25751C98-BA7C-431A-9C9F-02EBAF9DEBE7}" presName="level3hierChild" presStyleCnt="0"/>
      <dgm:spPr/>
    </dgm:pt>
    <dgm:pt modelId="{B24F7C2F-0176-0B43-BBF7-F187282077E7}" type="pres">
      <dgm:prSet presAssocID="{7A706379-0413-43E9-9417-B39E597E35B8}" presName="conn2-1" presStyleLbl="parChTrans1D2" presStyleIdx="2" presStyleCnt="3"/>
      <dgm:spPr/>
    </dgm:pt>
    <dgm:pt modelId="{488CDAEB-7341-024A-8774-125C912C01A7}" type="pres">
      <dgm:prSet presAssocID="{7A706379-0413-43E9-9417-B39E597E35B8}" presName="connTx" presStyleLbl="parChTrans1D2" presStyleIdx="2" presStyleCnt="3"/>
      <dgm:spPr/>
    </dgm:pt>
    <dgm:pt modelId="{BAD3E9EB-E098-A34B-AA02-77AE3691D389}" type="pres">
      <dgm:prSet presAssocID="{B67754B2-27C1-4EF0-8A95-33D2B8568D10}" presName="root2" presStyleCnt="0"/>
      <dgm:spPr/>
    </dgm:pt>
    <dgm:pt modelId="{FA7EB828-0E37-9D49-A859-07D3882D6724}" type="pres">
      <dgm:prSet presAssocID="{B67754B2-27C1-4EF0-8A95-33D2B8568D10}" presName="LevelTwoTextNode" presStyleLbl="node2" presStyleIdx="2" presStyleCnt="3">
        <dgm:presLayoutVars>
          <dgm:chPref val="3"/>
        </dgm:presLayoutVars>
      </dgm:prSet>
      <dgm:spPr/>
    </dgm:pt>
    <dgm:pt modelId="{EE8E5F53-D027-7E4D-97C1-ADC0D89425DB}" type="pres">
      <dgm:prSet presAssocID="{B67754B2-27C1-4EF0-8A95-33D2B8568D10}" presName="level3hierChild" presStyleCnt="0"/>
      <dgm:spPr/>
    </dgm:pt>
    <dgm:pt modelId="{B60D60C6-3886-B044-85C5-A3129F4EE40E}" type="pres">
      <dgm:prSet presAssocID="{AED6F414-D070-453F-B587-0F1702325932}" presName="root1" presStyleCnt="0"/>
      <dgm:spPr/>
    </dgm:pt>
    <dgm:pt modelId="{BC812676-C8FC-F445-B2C2-071EFFDAEFB8}" type="pres">
      <dgm:prSet presAssocID="{AED6F414-D070-453F-B587-0F1702325932}" presName="LevelOneTextNode" presStyleLbl="node0" presStyleIdx="1" presStyleCnt="4">
        <dgm:presLayoutVars>
          <dgm:chPref val="3"/>
        </dgm:presLayoutVars>
      </dgm:prSet>
      <dgm:spPr/>
    </dgm:pt>
    <dgm:pt modelId="{38355FCA-545F-8547-A3E0-90FDA5EBA780}" type="pres">
      <dgm:prSet presAssocID="{AED6F414-D070-453F-B587-0F1702325932}" presName="level2hierChild" presStyleCnt="0"/>
      <dgm:spPr/>
    </dgm:pt>
    <dgm:pt modelId="{82F22A9D-A252-B046-BCFD-93F1C05FC493}" type="pres">
      <dgm:prSet presAssocID="{2645F7EE-5FEF-4055-A87A-956BC727C6A2}" presName="root1" presStyleCnt="0"/>
      <dgm:spPr/>
    </dgm:pt>
    <dgm:pt modelId="{EDEB4DA9-5FAE-504E-82AB-A048548B12F6}" type="pres">
      <dgm:prSet presAssocID="{2645F7EE-5FEF-4055-A87A-956BC727C6A2}" presName="LevelOneTextNode" presStyleLbl="node0" presStyleIdx="2" presStyleCnt="4">
        <dgm:presLayoutVars>
          <dgm:chPref val="3"/>
        </dgm:presLayoutVars>
      </dgm:prSet>
      <dgm:spPr/>
    </dgm:pt>
    <dgm:pt modelId="{770A340A-8955-694E-9DA8-5F58D9B2D32B}" type="pres">
      <dgm:prSet presAssocID="{2645F7EE-5FEF-4055-A87A-956BC727C6A2}" presName="level2hierChild" presStyleCnt="0"/>
      <dgm:spPr/>
    </dgm:pt>
    <dgm:pt modelId="{B88B2607-8918-BA45-959B-60C5B15714F8}" type="pres">
      <dgm:prSet presAssocID="{EB736BEE-0F75-47BA-A474-2431B7770A5B}" presName="root1" presStyleCnt="0"/>
      <dgm:spPr/>
    </dgm:pt>
    <dgm:pt modelId="{4BC8B719-6C04-974A-8E33-63D07D345198}" type="pres">
      <dgm:prSet presAssocID="{EB736BEE-0F75-47BA-A474-2431B7770A5B}" presName="LevelOneTextNode" presStyleLbl="node0" presStyleIdx="3" presStyleCnt="4">
        <dgm:presLayoutVars>
          <dgm:chPref val="3"/>
        </dgm:presLayoutVars>
      </dgm:prSet>
      <dgm:spPr/>
    </dgm:pt>
    <dgm:pt modelId="{E95F442B-CF6D-254F-BE4C-D4B7B7C18376}" type="pres">
      <dgm:prSet presAssocID="{EB736BEE-0F75-47BA-A474-2431B7770A5B}" presName="level2hierChild" presStyleCnt="0"/>
      <dgm:spPr/>
    </dgm:pt>
  </dgm:ptLst>
  <dgm:cxnLst>
    <dgm:cxn modelId="{580D0D0F-D43E-9E43-AD09-BB52EF417072}" type="presOf" srcId="{E98CCB5E-E45D-4B94-999F-576CD0C3E337}" destId="{E95DEC44-43CB-4D4E-AADC-219007BF6A3D}" srcOrd="1" destOrd="0" presId="urn:microsoft.com/office/officeart/2005/8/layout/hierarchy2"/>
    <dgm:cxn modelId="{217E0C29-A566-4F42-B92F-3CBFE51C6717}" srcId="{60719803-C7EE-446B-A703-D90BDA3A91A3}" destId="{AED6F414-D070-453F-B587-0F1702325932}" srcOrd="1" destOrd="0" parTransId="{758C658C-DA65-4649-97A8-21656D953141}" sibTransId="{A98F4CA8-07AA-4860-A764-CE838928CCE4}"/>
    <dgm:cxn modelId="{DDC39738-A175-A340-B6E7-81680F43A332}" type="presOf" srcId="{7A706379-0413-43E9-9417-B39E597E35B8}" destId="{488CDAEB-7341-024A-8774-125C912C01A7}" srcOrd="1" destOrd="0" presId="urn:microsoft.com/office/officeart/2005/8/layout/hierarchy2"/>
    <dgm:cxn modelId="{52AC4E40-5B7A-2C4D-A475-7C373E04D331}" type="presOf" srcId="{B67754B2-27C1-4EF0-8A95-33D2B8568D10}" destId="{FA7EB828-0E37-9D49-A859-07D3882D6724}" srcOrd="0" destOrd="0" presId="urn:microsoft.com/office/officeart/2005/8/layout/hierarchy2"/>
    <dgm:cxn modelId="{8D549367-86CE-6E4A-8D6F-B28338B3AB3F}" type="presOf" srcId="{E54BFA8B-37F0-4C7C-820C-FEE5DD91E771}" destId="{D122AA22-4365-8C49-99F5-59981E891FF7}" srcOrd="1" destOrd="0" presId="urn:microsoft.com/office/officeart/2005/8/layout/hierarchy2"/>
    <dgm:cxn modelId="{BDA98D84-E4D7-4C2D-8EC1-93532B627454}" srcId="{91253439-B580-4F2B-8DDE-E566B5BB28B7}" destId="{B8E382F3-D28C-4E9F-9295-E300E03F57FF}" srcOrd="0" destOrd="0" parTransId="{E98CCB5E-E45D-4B94-999F-576CD0C3E337}" sibTransId="{B1955A1A-B539-4A1D-9820-532A9A36A4DC}"/>
    <dgm:cxn modelId="{62F09585-B34D-49C1-9E43-8F781680B97D}" srcId="{60719803-C7EE-446B-A703-D90BDA3A91A3}" destId="{2645F7EE-5FEF-4055-A87A-956BC727C6A2}" srcOrd="2" destOrd="0" parTransId="{00F78E48-2E78-481B-81F8-7FBC82905B5E}" sibTransId="{F5DD6316-8B45-4BD9-A65E-8AD77CFBB84D}"/>
    <dgm:cxn modelId="{47FC4C92-F3BD-DF49-BDA1-47FDBF5DC779}" type="presOf" srcId="{25751C98-BA7C-431A-9C9F-02EBAF9DEBE7}" destId="{403F91D1-C460-104D-8559-16E917112AD4}" srcOrd="0" destOrd="0" presId="urn:microsoft.com/office/officeart/2005/8/layout/hierarchy2"/>
    <dgm:cxn modelId="{6A89B794-0AA0-C948-910E-3EE1BB64F3DB}" type="presOf" srcId="{60719803-C7EE-446B-A703-D90BDA3A91A3}" destId="{EAA7F464-6267-BB44-A6DC-D0ECE4D62816}" srcOrd="0" destOrd="0" presId="urn:microsoft.com/office/officeart/2005/8/layout/hierarchy2"/>
    <dgm:cxn modelId="{37B2D1A1-8B05-984A-8B2B-0895F799C954}" type="presOf" srcId="{AED6F414-D070-453F-B587-0F1702325932}" destId="{BC812676-C8FC-F445-B2C2-071EFFDAEFB8}" srcOrd="0" destOrd="0" presId="urn:microsoft.com/office/officeart/2005/8/layout/hierarchy2"/>
    <dgm:cxn modelId="{03FC8FA3-3715-9B4A-BC48-FF22A82AD018}" type="presOf" srcId="{2645F7EE-5FEF-4055-A87A-956BC727C6A2}" destId="{EDEB4DA9-5FAE-504E-82AB-A048548B12F6}" srcOrd="0" destOrd="0" presId="urn:microsoft.com/office/officeart/2005/8/layout/hierarchy2"/>
    <dgm:cxn modelId="{7D9302A6-3B6A-4AA2-9AEB-F1707B648629}" srcId="{91253439-B580-4F2B-8DDE-E566B5BB28B7}" destId="{25751C98-BA7C-431A-9C9F-02EBAF9DEBE7}" srcOrd="1" destOrd="0" parTransId="{E54BFA8B-37F0-4C7C-820C-FEE5DD91E771}" sibTransId="{D49BBAFE-AEF4-4210-8C46-49B599E09787}"/>
    <dgm:cxn modelId="{E645F8A8-781D-43EF-BD0F-039E7333DEC2}" srcId="{60719803-C7EE-446B-A703-D90BDA3A91A3}" destId="{91253439-B580-4F2B-8DDE-E566B5BB28B7}" srcOrd="0" destOrd="0" parTransId="{6FABA436-61F0-473C-9C48-7C92A33BE90D}" sibTransId="{E3B819FB-9C92-49ED-85FC-214389F36EBB}"/>
    <dgm:cxn modelId="{0C7F51AB-890B-7443-BF6E-DE71EE37BBB4}" type="presOf" srcId="{91253439-B580-4F2B-8DDE-E566B5BB28B7}" destId="{965D7D4F-8DFA-D546-87BA-AABCD1FAE0DE}" srcOrd="0" destOrd="0" presId="urn:microsoft.com/office/officeart/2005/8/layout/hierarchy2"/>
    <dgm:cxn modelId="{FBAAF9C6-131C-4780-967C-658C1F6EA9F0}" srcId="{91253439-B580-4F2B-8DDE-E566B5BB28B7}" destId="{B67754B2-27C1-4EF0-8A95-33D2B8568D10}" srcOrd="2" destOrd="0" parTransId="{7A706379-0413-43E9-9417-B39E597E35B8}" sibTransId="{E107CC29-ED37-48A4-9326-218A0C4D9472}"/>
    <dgm:cxn modelId="{412E4EC8-0DAD-0845-AF95-D2750EFDA8F9}" type="presOf" srcId="{B8E382F3-D28C-4E9F-9295-E300E03F57FF}" destId="{1FC5A6CC-4064-3541-93FE-0336CC4363D0}" srcOrd="0" destOrd="0" presId="urn:microsoft.com/office/officeart/2005/8/layout/hierarchy2"/>
    <dgm:cxn modelId="{8B4819CB-2EE5-6449-8A4F-4D3BB5F5F979}" type="presOf" srcId="{EB736BEE-0F75-47BA-A474-2431B7770A5B}" destId="{4BC8B719-6C04-974A-8E33-63D07D345198}" srcOrd="0" destOrd="0" presId="urn:microsoft.com/office/officeart/2005/8/layout/hierarchy2"/>
    <dgm:cxn modelId="{D556A8CF-977A-E549-9D55-DD4622021C62}" type="presOf" srcId="{E54BFA8B-37F0-4C7C-820C-FEE5DD91E771}" destId="{81FB6D13-F37D-9744-AE26-B01AFC2CE54D}" srcOrd="0" destOrd="0" presId="urn:microsoft.com/office/officeart/2005/8/layout/hierarchy2"/>
    <dgm:cxn modelId="{CC49ECD8-E518-0443-9307-1005B25687DB}" type="presOf" srcId="{E98CCB5E-E45D-4B94-999F-576CD0C3E337}" destId="{EDCF952B-E77A-E045-BB04-B2C45764B793}" srcOrd="0" destOrd="0" presId="urn:microsoft.com/office/officeart/2005/8/layout/hierarchy2"/>
    <dgm:cxn modelId="{1EA183DA-6D66-1148-9B14-0BDA05F0BA2E}" type="presOf" srcId="{7A706379-0413-43E9-9417-B39E597E35B8}" destId="{B24F7C2F-0176-0B43-BBF7-F187282077E7}" srcOrd="0" destOrd="0" presId="urn:microsoft.com/office/officeart/2005/8/layout/hierarchy2"/>
    <dgm:cxn modelId="{4964D6DA-9DF9-46A1-9300-C53E885456F0}" srcId="{60719803-C7EE-446B-A703-D90BDA3A91A3}" destId="{EB736BEE-0F75-47BA-A474-2431B7770A5B}" srcOrd="3" destOrd="0" parTransId="{FA5FFCB1-15BC-4D03-886E-BD9BECE50206}" sibTransId="{1359D640-8729-492A-B23F-EF71D6F4D746}"/>
    <dgm:cxn modelId="{68240267-5E98-FF4A-BA8E-F41BCEBEFABB}" type="presParOf" srcId="{EAA7F464-6267-BB44-A6DC-D0ECE4D62816}" destId="{487E7DE7-A8C6-8348-9EAF-D731FC35861E}" srcOrd="0" destOrd="0" presId="urn:microsoft.com/office/officeart/2005/8/layout/hierarchy2"/>
    <dgm:cxn modelId="{5D77FFFD-EEF0-EA4D-AD06-30F1A176ED6E}" type="presParOf" srcId="{487E7DE7-A8C6-8348-9EAF-D731FC35861E}" destId="{965D7D4F-8DFA-D546-87BA-AABCD1FAE0DE}" srcOrd="0" destOrd="0" presId="urn:microsoft.com/office/officeart/2005/8/layout/hierarchy2"/>
    <dgm:cxn modelId="{E3FA540E-04B5-5C49-9D7C-65E5AE76DC44}" type="presParOf" srcId="{487E7DE7-A8C6-8348-9EAF-D731FC35861E}" destId="{2B750D3D-ADAC-4B47-8A6A-32010B6A1CA4}" srcOrd="1" destOrd="0" presId="urn:microsoft.com/office/officeart/2005/8/layout/hierarchy2"/>
    <dgm:cxn modelId="{3DF46A71-0231-0540-9CFD-38801562367E}" type="presParOf" srcId="{2B750D3D-ADAC-4B47-8A6A-32010B6A1CA4}" destId="{EDCF952B-E77A-E045-BB04-B2C45764B793}" srcOrd="0" destOrd="0" presId="urn:microsoft.com/office/officeart/2005/8/layout/hierarchy2"/>
    <dgm:cxn modelId="{4517BFD0-F307-7F4D-BA9D-2A5BFF856FBB}" type="presParOf" srcId="{EDCF952B-E77A-E045-BB04-B2C45764B793}" destId="{E95DEC44-43CB-4D4E-AADC-219007BF6A3D}" srcOrd="0" destOrd="0" presId="urn:microsoft.com/office/officeart/2005/8/layout/hierarchy2"/>
    <dgm:cxn modelId="{06BD1590-20D8-B04C-A40F-C9EE91F27F03}" type="presParOf" srcId="{2B750D3D-ADAC-4B47-8A6A-32010B6A1CA4}" destId="{A2B50106-75C6-D74D-9C60-61E8E7FAF717}" srcOrd="1" destOrd="0" presId="urn:microsoft.com/office/officeart/2005/8/layout/hierarchy2"/>
    <dgm:cxn modelId="{995443FE-E880-4A47-A611-E3215FB957B7}" type="presParOf" srcId="{A2B50106-75C6-D74D-9C60-61E8E7FAF717}" destId="{1FC5A6CC-4064-3541-93FE-0336CC4363D0}" srcOrd="0" destOrd="0" presId="urn:microsoft.com/office/officeart/2005/8/layout/hierarchy2"/>
    <dgm:cxn modelId="{DE1D3BB2-F744-B241-88E5-817367DAFDAD}" type="presParOf" srcId="{A2B50106-75C6-D74D-9C60-61E8E7FAF717}" destId="{B810F1B7-EAF4-3E4B-80E1-AE7BBDCEE193}" srcOrd="1" destOrd="0" presId="urn:microsoft.com/office/officeart/2005/8/layout/hierarchy2"/>
    <dgm:cxn modelId="{9414F003-EC45-F241-BCF6-ED2EA20545A5}" type="presParOf" srcId="{2B750D3D-ADAC-4B47-8A6A-32010B6A1CA4}" destId="{81FB6D13-F37D-9744-AE26-B01AFC2CE54D}" srcOrd="2" destOrd="0" presId="urn:microsoft.com/office/officeart/2005/8/layout/hierarchy2"/>
    <dgm:cxn modelId="{81E8D02B-0C7B-7640-A9BF-E955A7FE3DA9}" type="presParOf" srcId="{81FB6D13-F37D-9744-AE26-B01AFC2CE54D}" destId="{D122AA22-4365-8C49-99F5-59981E891FF7}" srcOrd="0" destOrd="0" presId="urn:microsoft.com/office/officeart/2005/8/layout/hierarchy2"/>
    <dgm:cxn modelId="{66D56377-F727-0C48-B382-B499D0F3F2AA}" type="presParOf" srcId="{2B750D3D-ADAC-4B47-8A6A-32010B6A1CA4}" destId="{BCFEDE2D-7585-C34B-ACA9-6290A6E61395}" srcOrd="3" destOrd="0" presId="urn:microsoft.com/office/officeart/2005/8/layout/hierarchy2"/>
    <dgm:cxn modelId="{3FC76896-6229-D64A-AEB9-66C0671BE13A}" type="presParOf" srcId="{BCFEDE2D-7585-C34B-ACA9-6290A6E61395}" destId="{403F91D1-C460-104D-8559-16E917112AD4}" srcOrd="0" destOrd="0" presId="urn:microsoft.com/office/officeart/2005/8/layout/hierarchy2"/>
    <dgm:cxn modelId="{FB2736B3-13E7-A843-8BB1-9312D6C7AAD8}" type="presParOf" srcId="{BCFEDE2D-7585-C34B-ACA9-6290A6E61395}" destId="{A8E45B47-134A-F846-8FF5-608740282CEC}" srcOrd="1" destOrd="0" presId="urn:microsoft.com/office/officeart/2005/8/layout/hierarchy2"/>
    <dgm:cxn modelId="{3C8B18A4-32DB-E843-8EF7-378D4EB9C3CB}" type="presParOf" srcId="{2B750D3D-ADAC-4B47-8A6A-32010B6A1CA4}" destId="{B24F7C2F-0176-0B43-BBF7-F187282077E7}" srcOrd="4" destOrd="0" presId="urn:microsoft.com/office/officeart/2005/8/layout/hierarchy2"/>
    <dgm:cxn modelId="{236E7036-64DB-B74A-92B4-FF39BA148CE9}" type="presParOf" srcId="{B24F7C2F-0176-0B43-BBF7-F187282077E7}" destId="{488CDAEB-7341-024A-8774-125C912C01A7}" srcOrd="0" destOrd="0" presId="urn:microsoft.com/office/officeart/2005/8/layout/hierarchy2"/>
    <dgm:cxn modelId="{C14E615E-167C-AC47-B5A7-F06A6AFD3D67}" type="presParOf" srcId="{2B750D3D-ADAC-4B47-8A6A-32010B6A1CA4}" destId="{BAD3E9EB-E098-A34B-AA02-77AE3691D389}" srcOrd="5" destOrd="0" presId="urn:microsoft.com/office/officeart/2005/8/layout/hierarchy2"/>
    <dgm:cxn modelId="{72352192-1E6F-4743-9E4A-E36697220733}" type="presParOf" srcId="{BAD3E9EB-E098-A34B-AA02-77AE3691D389}" destId="{FA7EB828-0E37-9D49-A859-07D3882D6724}" srcOrd="0" destOrd="0" presId="urn:microsoft.com/office/officeart/2005/8/layout/hierarchy2"/>
    <dgm:cxn modelId="{5DF99FBC-E2B9-DB47-AEA4-983F5BDB0D80}" type="presParOf" srcId="{BAD3E9EB-E098-A34B-AA02-77AE3691D389}" destId="{EE8E5F53-D027-7E4D-97C1-ADC0D89425DB}" srcOrd="1" destOrd="0" presId="urn:microsoft.com/office/officeart/2005/8/layout/hierarchy2"/>
    <dgm:cxn modelId="{340EA5F7-E1FF-6F43-AF3C-B86B106B85D3}" type="presParOf" srcId="{EAA7F464-6267-BB44-A6DC-D0ECE4D62816}" destId="{B60D60C6-3886-B044-85C5-A3129F4EE40E}" srcOrd="1" destOrd="0" presId="urn:microsoft.com/office/officeart/2005/8/layout/hierarchy2"/>
    <dgm:cxn modelId="{F1C2CB7C-708B-5F4B-BFBF-29D4F462A76E}" type="presParOf" srcId="{B60D60C6-3886-B044-85C5-A3129F4EE40E}" destId="{BC812676-C8FC-F445-B2C2-071EFFDAEFB8}" srcOrd="0" destOrd="0" presId="urn:microsoft.com/office/officeart/2005/8/layout/hierarchy2"/>
    <dgm:cxn modelId="{0CEFD1CF-D4D9-4F46-92A3-BF0123D6FC2D}" type="presParOf" srcId="{B60D60C6-3886-B044-85C5-A3129F4EE40E}" destId="{38355FCA-545F-8547-A3E0-90FDA5EBA780}" srcOrd="1" destOrd="0" presId="urn:microsoft.com/office/officeart/2005/8/layout/hierarchy2"/>
    <dgm:cxn modelId="{6EF812F0-64BC-2B4C-96B5-F58F95038A1C}" type="presParOf" srcId="{EAA7F464-6267-BB44-A6DC-D0ECE4D62816}" destId="{82F22A9D-A252-B046-BCFD-93F1C05FC493}" srcOrd="2" destOrd="0" presId="urn:microsoft.com/office/officeart/2005/8/layout/hierarchy2"/>
    <dgm:cxn modelId="{9CB484EE-490B-674F-83C7-D315B46AA1E3}" type="presParOf" srcId="{82F22A9D-A252-B046-BCFD-93F1C05FC493}" destId="{EDEB4DA9-5FAE-504E-82AB-A048548B12F6}" srcOrd="0" destOrd="0" presId="urn:microsoft.com/office/officeart/2005/8/layout/hierarchy2"/>
    <dgm:cxn modelId="{BB8F25CF-1101-0E4E-A4B4-380FCBD03D21}" type="presParOf" srcId="{82F22A9D-A252-B046-BCFD-93F1C05FC493}" destId="{770A340A-8955-694E-9DA8-5F58D9B2D32B}" srcOrd="1" destOrd="0" presId="urn:microsoft.com/office/officeart/2005/8/layout/hierarchy2"/>
    <dgm:cxn modelId="{B1A3AD88-1DA5-0741-80A5-614EDA4D66F3}" type="presParOf" srcId="{EAA7F464-6267-BB44-A6DC-D0ECE4D62816}" destId="{B88B2607-8918-BA45-959B-60C5B15714F8}" srcOrd="3" destOrd="0" presId="urn:microsoft.com/office/officeart/2005/8/layout/hierarchy2"/>
    <dgm:cxn modelId="{C90FBAEE-4721-C942-8086-208DB326D7C1}" type="presParOf" srcId="{B88B2607-8918-BA45-959B-60C5B15714F8}" destId="{4BC8B719-6C04-974A-8E33-63D07D345198}" srcOrd="0" destOrd="0" presId="urn:microsoft.com/office/officeart/2005/8/layout/hierarchy2"/>
    <dgm:cxn modelId="{DD8B6FF8-EF69-FD40-9D2C-5ACF3B3D8221}" type="presParOf" srcId="{B88B2607-8918-BA45-959B-60C5B15714F8}" destId="{E95F442B-CF6D-254F-BE4C-D4B7B7C1837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6A9199-C4CA-4893-8C7A-750D6DDB60F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2F8ABEC-49D8-4B42-8DCE-BE4EE599129C}">
      <dgm:prSet/>
      <dgm:spPr/>
      <dgm:t>
        <a:bodyPr/>
        <a:lstStyle/>
        <a:p>
          <a:r>
            <a:rPr lang="en-GB"/>
            <a:t>We have recently performed Three Little Birds by singing and signing in BSL. How did you find the learning process? </a:t>
          </a:r>
          <a:endParaRPr lang="en-US"/>
        </a:p>
      </dgm:t>
    </dgm:pt>
    <dgm:pt modelId="{000D520E-0762-41AA-9EE0-C74F4E0F1028}" type="parTrans" cxnId="{87FAA127-DC66-4DE1-9174-B932E73294F9}">
      <dgm:prSet/>
      <dgm:spPr/>
      <dgm:t>
        <a:bodyPr/>
        <a:lstStyle/>
        <a:p>
          <a:endParaRPr lang="en-US"/>
        </a:p>
      </dgm:t>
    </dgm:pt>
    <dgm:pt modelId="{70AEB52C-C835-4BDB-A4B3-E8D0675B9D7C}" type="sibTrans" cxnId="{87FAA127-DC66-4DE1-9174-B932E73294F9}">
      <dgm:prSet/>
      <dgm:spPr/>
      <dgm:t>
        <a:bodyPr/>
        <a:lstStyle/>
        <a:p>
          <a:endParaRPr lang="en-US"/>
        </a:p>
      </dgm:t>
    </dgm:pt>
    <dgm:pt modelId="{87B0AC8D-313B-4F61-AC72-2074D8DE4785}">
      <dgm:prSet/>
      <dgm:spPr/>
      <dgm:t>
        <a:bodyPr/>
        <a:lstStyle/>
        <a:p>
          <a:r>
            <a:rPr lang="en-GB" b="1" dirty="0"/>
            <a:t>How did you feel after the performance?</a:t>
          </a:r>
          <a:r>
            <a:rPr lang="en-GB" dirty="0"/>
            <a:t> </a:t>
          </a:r>
          <a:endParaRPr lang="en-US" dirty="0"/>
        </a:p>
      </dgm:t>
    </dgm:pt>
    <dgm:pt modelId="{D4AE7C68-CB88-494B-879B-19F95B8BF9ED}" type="parTrans" cxnId="{4CF82C5B-F25B-4492-A45E-E6E1D46CB2D2}">
      <dgm:prSet/>
      <dgm:spPr/>
      <dgm:t>
        <a:bodyPr/>
        <a:lstStyle/>
        <a:p>
          <a:endParaRPr lang="en-US"/>
        </a:p>
      </dgm:t>
    </dgm:pt>
    <dgm:pt modelId="{FD7791EA-F044-4CFA-A809-D7CC8C86D529}" type="sibTrans" cxnId="{4CF82C5B-F25B-4492-A45E-E6E1D46CB2D2}">
      <dgm:prSet/>
      <dgm:spPr/>
      <dgm:t>
        <a:bodyPr/>
        <a:lstStyle/>
        <a:p>
          <a:endParaRPr lang="en-US"/>
        </a:p>
      </dgm:t>
    </dgm:pt>
    <dgm:pt modelId="{6DA3F86C-F76E-4A3E-A158-B06C3CEFB783}">
      <dgm:prSet/>
      <dgm:spPr/>
      <dgm:t>
        <a:bodyPr/>
        <a:lstStyle/>
        <a:p>
          <a:r>
            <a:rPr lang="en-GB" b="1"/>
            <a:t>If you attended one or both of our signing workshops with Paul Whittaker, what surprised you or caught your attention?</a:t>
          </a:r>
          <a:r>
            <a:rPr lang="en-GB"/>
            <a:t> </a:t>
          </a:r>
          <a:endParaRPr lang="en-US"/>
        </a:p>
      </dgm:t>
    </dgm:pt>
    <dgm:pt modelId="{52A982AD-69EC-43EA-A42A-0F5E40ADBF8C}" type="parTrans" cxnId="{96A7A736-67FB-42D8-BC7C-1824B3558D0E}">
      <dgm:prSet/>
      <dgm:spPr/>
      <dgm:t>
        <a:bodyPr/>
        <a:lstStyle/>
        <a:p>
          <a:endParaRPr lang="en-US"/>
        </a:p>
      </dgm:t>
    </dgm:pt>
    <dgm:pt modelId="{204351B6-2AEF-4F83-9BA6-9A5DA790923D}" type="sibTrans" cxnId="{96A7A736-67FB-42D8-BC7C-1824B3558D0E}">
      <dgm:prSet/>
      <dgm:spPr/>
      <dgm:t>
        <a:bodyPr/>
        <a:lstStyle/>
        <a:p>
          <a:endParaRPr lang="en-US"/>
        </a:p>
      </dgm:t>
    </dgm:pt>
    <dgm:pt modelId="{F84E5BAE-2D15-2B4B-B40F-8F19D0DAAA03}" type="pres">
      <dgm:prSet presAssocID="{AE6A9199-C4CA-4893-8C7A-750D6DDB60F4}" presName="linear" presStyleCnt="0">
        <dgm:presLayoutVars>
          <dgm:animLvl val="lvl"/>
          <dgm:resizeHandles val="exact"/>
        </dgm:presLayoutVars>
      </dgm:prSet>
      <dgm:spPr/>
    </dgm:pt>
    <dgm:pt modelId="{A7E89529-C796-B645-BDAC-A9E4381B613C}" type="pres">
      <dgm:prSet presAssocID="{92F8ABEC-49D8-4B42-8DCE-BE4EE599129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1702B51-F51D-CC4C-9070-5E86A779DC3B}" type="pres">
      <dgm:prSet presAssocID="{70AEB52C-C835-4BDB-A4B3-E8D0675B9D7C}" presName="spacer" presStyleCnt="0"/>
      <dgm:spPr/>
    </dgm:pt>
    <dgm:pt modelId="{6CDA55CE-8800-7A42-8011-F9695BC81F84}" type="pres">
      <dgm:prSet presAssocID="{87B0AC8D-313B-4F61-AC72-2074D8DE478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401F69D-89DC-B84E-99EA-7315517C8198}" type="pres">
      <dgm:prSet presAssocID="{FD7791EA-F044-4CFA-A809-D7CC8C86D529}" presName="spacer" presStyleCnt="0"/>
      <dgm:spPr/>
    </dgm:pt>
    <dgm:pt modelId="{B9613D37-3DF8-FE43-ABC6-BAB98377875C}" type="pres">
      <dgm:prSet presAssocID="{6DA3F86C-F76E-4A3E-A158-B06C3CEFB78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796226-8924-FE42-8322-94DD79D7BA5E}" type="presOf" srcId="{AE6A9199-C4CA-4893-8C7A-750D6DDB60F4}" destId="{F84E5BAE-2D15-2B4B-B40F-8F19D0DAAA03}" srcOrd="0" destOrd="0" presId="urn:microsoft.com/office/officeart/2005/8/layout/vList2"/>
    <dgm:cxn modelId="{87FAA127-DC66-4DE1-9174-B932E73294F9}" srcId="{AE6A9199-C4CA-4893-8C7A-750D6DDB60F4}" destId="{92F8ABEC-49D8-4B42-8DCE-BE4EE599129C}" srcOrd="0" destOrd="0" parTransId="{000D520E-0762-41AA-9EE0-C74F4E0F1028}" sibTransId="{70AEB52C-C835-4BDB-A4B3-E8D0675B9D7C}"/>
    <dgm:cxn modelId="{96A7A736-67FB-42D8-BC7C-1824B3558D0E}" srcId="{AE6A9199-C4CA-4893-8C7A-750D6DDB60F4}" destId="{6DA3F86C-F76E-4A3E-A158-B06C3CEFB783}" srcOrd="2" destOrd="0" parTransId="{52A982AD-69EC-43EA-A42A-0F5E40ADBF8C}" sibTransId="{204351B6-2AEF-4F83-9BA6-9A5DA790923D}"/>
    <dgm:cxn modelId="{4CF82C5B-F25B-4492-A45E-E6E1D46CB2D2}" srcId="{AE6A9199-C4CA-4893-8C7A-750D6DDB60F4}" destId="{87B0AC8D-313B-4F61-AC72-2074D8DE4785}" srcOrd="1" destOrd="0" parTransId="{D4AE7C68-CB88-494B-879B-19F95B8BF9ED}" sibTransId="{FD7791EA-F044-4CFA-A809-D7CC8C86D529}"/>
    <dgm:cxn modelId="{2AC33D5B-D8EF-A143-9B6A-2073832021A7}" type="presOf" srcId="{92F8ABEC-49D8-4B42-8DCE-BE4EE599129C}" destId="{A7E89529-C796-B645-BDAC-A9E4381B613C}" srcOrd="0" destOrd="0" presId="urn:microsoft.com/office/officeart/2005/8/layout/vList2"/>
    <dgm:cxn modelId="{853CDA69-4365-3940-B1ED-BBC862F583DE}" type="presOf" srcId="{87B0AC8D-313B-4F61-AC72-2074D8DE4785}" destId="{6CDA55CE-8800-7A42-8011-F9695BC81F84}" srcOrd="0" destOrd="0" presId="urn:microsoft.com/office/officeart/2005/8/layout/vList2"/>
    <dgm:cxn modelId="{65B7B889-2A98-474B-9531-8913AC9A18EC}" type="presOf" srcId="{6DA3F86C-F76E-4A3E-A158-B06C3CEFB783}" destId="{B9613D37-3DF8-FE43-ABC6-BAB98377875C}" srcOrd="0" destOrd="0" presId="urn:microsoft.com/office/officeart/2005/8/layout/vList2"/>
    <dgm:cxn modelId="{D1BBC2D9-B200-FB42-8EB2-80527122C4BE}" type="presParOf" srcId="{F84E5BAE-2D15-2B4B-B40F-8F19D0DAAA03}" destId="{A7E89529-C796-B645-BDAC-A9E4381B613C}" srcOrd="0" destOrd="0" presId="urn:microsoft.com/office/officeart/2005/8/layout/vList2"/>
    <dgm:cxn modelId="{C17E962B-9874-3245-A4F5-096983D46448}" type="presParOf" srcId="{F84E5BAE-2D15-2B4B-B40F-8F19D0DAAA03}" destId="{41702B51-F51D-CC4C-9070-5E86A779DC3B}" srcOrd="1" destOrd="0" presId="urn:microsoft.com/office/officeart/2005/8/layout/vList2"/>
    <dgm:cxn modelId="{1119228D-FCF0-B643-A0EF-1A684BA5DEE1}" type="presParOf" srcId="{F84E5BAE-2D15-2B4B-B40F-8F19D0DAAA03}" destId="{6CDA55CE-8800-7A42-8011-F9695BC81F84}" srcOrd="2" destOrd="0" presId="urn:microsoft.com/office/officeart/2005/8/layout/vList2"/>
    <dgm:cxn modelId="{280CACF2-57B1-6444-BD97-9B12F0782924}" type="presParOf" srcId="{F84E5BAE-2D15-2B4B-B40F-8F19D0DAAA03}" destId="{C401F69D-89DC-B84E-99EA-7315517C8198}" srcOrd="3" destOrd="0" presId="urn:microsoft.com/office/officeart/2005/8/layout/vList2"/>
    <dgm:cxn modelId="{FA7903BF-0409-D140-A42E-C7E2BF1087A9}" type="presParOf" srcId="{F84E5BAE-2D15-2B4B-B40F-8F19D0DAAA03}" destId="{B9613D37-3DF8-FE43-ABC6-BAB98377875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660C58-53F5-4DF7-ADAF-6CECBD812231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00FAE8-5738-47B0-8382-140E98A79351}">
      <dgm:prSet/>
      <dgm:spPr/>
      <dgm:t>
        <a:bodyPr/>
        <a:lstStyle/>
        <a:p>
          <a:r>
            <a:rPr lang="en-GB" dirty="0"/>
            <a:t>How does signing make us feel? Benefits</a:t>
          </a:r>
        </a:p>
      </dgm:t>
    </dgm:pt>
    <dgm:pt modelId="{3E13B020-C986-46AE-BFCD-504D3804773D}" type="parTrans" cxnId="{FBD3917E-D76F-45DF-BFBC-B2B4BF829054}">
      <dgm:prSet/>
      <dgm:spPr/>
      <dgm:t>
        <a:bodyPr/>
        <a:lstStyle/>
        <a:p>
          <a:endParaRPr lang="en-US"/>
        </a:p>
      </dgm:t>
    </dgm:pt>
    <dgm:pt modelId="{4B2CA417-2E45-41C5-9275-98B22E16489B}" type="sibTrans" cxnId="{FBD3917E-D76F-45DF-BFBC-B2B4BF829054}">
      <dgm:prSet/>
      <dgm:spPr/>
      <dgm:t>
        <a:bodyPr/>
        <a:lstStyle/>
        <a:p>
          <a:endParaRPr lang="en-US"/>
        </a:p>
      </dgm:t>
    </dgm:pt>
    <dgm:pt modelId="{93629740-41FC-4913-9236-F6BCE51CEA8E}">
      <dgm:prSet/>
      <dgm:spPr/>
      <dgm:t>
        <a:bodyPr/>
        <a:lstStyle/>
        <a:p>
          <a:r>
            <a:rPr lang="en-GB" dirty="0"/>
            <a:t>How does signing make us feel? Costs and challenges</a:t>
          </a:r>
          <a:endParaRPr lang="en-US" dirty="0"/>
        </a:p>
      </dgm:t>
    </dgm:pt>
    <dgm:pt modelId="{A2F5364A-BE58-4699-9131-447DFD7089CE}" type="parTrans" cxnId="{FE87EED2-B1FB-48A1-A216-0D5F4D22E591}">
      <dgm:prSet/>
      <dgm:spPr/>
      <dgm:t>
        <a:bodyPr/>
        <a:lstStyle/>
        <a:p>
          <a:endParaRPr lang="en-US"/>
        </a:p>
      </dgm:t>
    </dgm:pt>
    <dgm:pt modelId="{E17BD8FE-0D29-498B-880E-A76F18E907B8}" type="sibTrans" cxnId="{FE87EED2-B1FB-48A1-A216-0D5F4D22E591}">
      <dgm:prSet/>
      <dgm:spPr/>
      <dgm:t>
        <a:bodyPr/>
        <a:lstStyle/>
        <a:p>
          <a:endParaRPr lang="en-US"/>
        </a:p>
      </dgm:t>
    </dgm:pt>
    <dgm:pt modelId="{005A4868-CD31-4BB8-8FC2-3515E7BDC8BA}">
      <dgm:prSet/>
      <dgm:spPr/>
      <dgm:t>
        <a:bodyPr/>
        <a:lstStyle/>
        <a:p>
          <a:r>
            <a:rPr lang="en-GB" dirty="0"/>
            <a:t>Does signing affect our understanding of the words?</a:t>
          </a:r>
          <a:endParaRPr lang="en-US" dirty="0"/>
        </a:p>
      </dgm:t>
    </dgm:pt>
    <dgm:pt modelId="{468C74C9-82C7-404B-AAE2-615B03D45396}" type="parTrans" cxnId="{E141D1FD-8CEA-4144-8917-2C768546C93A}">
      <dgm:prSet/>
      <dgm:spPr/>
      <dgm:t>
        <a:bodyPr/>
        <a:lstStyle/>
        <a:p>
          <a:endParaRPr lang="en-US"/>
        </a:p>
      </dgm:t>
    </dgm:pt>
    <dgm:pt modelId="{A2258BB7-91F8-4382-BD18-D4B211FE3BCF}" type="sibTrans" cxnId="{E141D1FD-8CEA-4144-8917-2C768546C93A}">
      <dgm:prSet/>
      <dgm:spPr/>
      <dgm:t>
        <a:bodyPr/>
        <a:lstStyle/>
        <a:p>
          <a:endParaRPr lang="en-US"/>
        </a:p>
      </dgm:t>
    </dgm:pt>
    <dgm:pt modelId="{36361906-B296-4027-A844-859B82E68C89}">
      <dgm:prSet/>
      <dgm:spPr/>
      <dgm:t>
        <a:bodyPr/>
        <a:lstStyle/>
        <a:p>
          <a:r>
            <a:rPr lang="en-GB" dirty="0"/>
            <a:t>What does good signing look like?</a:t>
          </a:r>
          <a:endParaRPr lang="en-US" dirty="0"/>
        </a:p>
      </dgm:t>
    </dgm:pt>
    <dgm:pt modelId="{B8DD7AF3-01E2-4747-9B62-1B72548C3A95}" type="parTrans" cxnId="{D14E504C-665C-4804-A8AE-E4C83179FE33}">
      <dgm:prSet/>
      <dgm:spPr/>
      <dgm:t>
        <a:bodyPr/>
        <a:lstStyle/>
        <a:p>
          <a:endParaRPr lang="en-US"/>
        </a:p>
      </dgm:t>
    </dgm:pt>
    <dgm:pt modelId="{25415616-951E-4C64-9AC9-BC154E168EC8}" type="sibTrans" cxnId="{D14E504C-665C-4804-A8AE-E4C83179FE33}">
      <dgm:prSet/>
      <dgm:spPr/>
      <dgm:t>
        <a:bodyPr/>
        <a:lstStyle/>
        <a:p>
          <a:endParaRPr lang="en-US"/>
        </a:p>
      </dgm:t>
    </dgm:pt>
    <dgm:pt modelId="{5EF68C25-2F3B-4556-A92D-1F8D2AF28E25}">
      <dgm:prSet/>
      <dgm:spPr/>
      <dgm:t>
        <a:bodyPr/>
        <a:lstStyle/>
        <a:p>
          <a:r>
            <a:rPr lang="en-GB" dirty="0"/>
            <a:t>What actions can we take?</a:t>
          </a:r>
          <a:endParaRPr lang="en-US" dirty="0"/>
        </a:p>
      </dgm:t>
    </dgm:pt>
    <dgm:pt modelId="{D9B929B2-8D0B-4DB0-B33F-BBDF06B9EBEA}" type="parTrans" cxnId="{091D5404-ECD7-441E-8985-06345125B65D}">
      <dgm:prSet/>
      <dgm:spPr/>
      <dgm:t>
        <a:bodyPr/>
        <a:lstStyle/>
        <a:p>
          <a:endParaRPr lang="en-US"/>
        </a:p>
      </dgm:t>
    </dgm:pt>
    <dgm:pt modelId="{496EFFAB-84BB-4F88-89CF-9618647B75AD}" type="sibTrans" cxnId="{091D5404-ECD7-441E-8985-06345125B65D}">
      <dgm:prSet/>
      <dgm:spPr/>
      <dgm:t>
        <a:bodyPr/>
        <a:lstStyle/>
        <a:p>
          <a:endParaRPr lang="en-US"/>
        </a:p>
      </dgm:t>
    </dgm:pt>
    <dgm:pt modelId="{38D8B5F0-E38D-C549-8BCD-D0ECB4231F2D}" type="pres">
      <dgm:prSet presAssocID="{E8660C58-53F5-4DF7-ADAF-6CECBD812231}" presName="outerComposite" presStyleCnt="0">
        <dgm:presLayoutVars>
          <dgm:chMax val="5"/>
          <dgm:dir/>
          <dgm:resizeHandles val="exact"/>
        </dgm:presLayoutVars>
      </dgm:prSet>
      <dgm:spPr/>
    </dgm:pt>
    <dgm:pt modelId="{7B5E7824-A7EE-D440-980C-9626D2F36E48}" type="pres">
      <dgm:prSet presAssocID="{E8660C58-53F5-4DF7-ADAF-6CECBD812231}" presName="dummyMaxCanvas" presStyleCnt="0">
        <dgm:presLayoutVars/>
      </dgm:prSet>
      <dgm:spPr/>
    </dgm:pt>
    <dgm:pt modelId="{D68EF5A4-1613-5846-B66A-E12E99BCD6AF}" type="pres">
      <dgm:prSet presAssocID="{E8660C58-53F5-4DF7-ADAF-6CECBD812231}" presName="FiveNodes_1" presStyleLbl="node1" presStyleIdx="0" presStyleCnt="5">
        <dgm:presLayoutVars>
          <dgm:bulletEnabled val="1"/>
        </dgm:presLayoutVars>
      </dgm:prSet>
      <dgm:spPr/>
    </dgm:pt>
    <dgm:pt modelId="{EED5B981-C427-7A4F-A44F-C09F3FF51EAB}" type="pres">
      <dgm:prSet presAssocID="{E8660C58-53F5-4DF7-ADAF-6CECBD812231}" presName="FiveNodes_2" presStyleLbl="node1" presStyleIdx="1" presStyleCnt="5">
        <dgm:presLayoutVars>
          <dgm:bulletEnabled val="1"/>
        </dgm:presLayoutVars>
      </dgm:prSet>
      <dgm:spPr/>
    </dgm:pt>
    <dgm:pt modelId="{3DEC0459-19D6-734A-8D5F-65E4555F7017}" type="pres">
      <dgm:prSet presAssocID="{E8660C58-53F5-4DF7-ADAF-6CECBD812231}" presName="FiveNodes_3" presStyleLbl="node1" presStyleIdx="2" presStyleCnt="5">
        <dgm:presLayoutVars>
          <dgm:bulletEnabled val="1"/>
        </dgm:presLayoutVars>
      </dgm:prSet>
      <dgm:spPr/>
    </dgm:pt>
    <dgm:pt modelId="{8848F7E2-3585-C242-A673-066E1F7C1031}" type="pres">
      <dgm:prSet presAssocID="{E8660C58-53F5-4DF7-ADAF-6CECBD812231}" presName="FiveNodes_4" presStyleLbl="node1" presStyleIdx="3" presStyleCnt="5">
        <dgm:presLayoutVars>
          <dgm:bulletEnabled val="1"/>
        </dgm:presLayoutVars>
      </dgm:prSet>
      <dgm:spPr/>
    </dgm:pt>
    <dgm:pt modelId="{94D02125-AC8D-0D40-8F81-0DE9E8E7617D}" type="pres">
      <dgm:prSet presAssocID="{E8660C58-53F5-4DF7-ADAF-6CECBD812231}" presName="FiveNodes_5" presStyleLbl="node1" presStyleIdx="4" presStyleCnt="5">
        <dgm:presLayoutVars>
          <dgm:bulletEnabled val="1"/>
        </dgm:presLayoutVars>
      </dgm:prSet>
      <dgm:spPr/>
    </dgm:pt>
    <dgm:pt modelId="{B2BAB2A2-EAE4-C14B-901D-F045EA1A53D8}" type="pres">
      <dgm:prSet presAssocID="{E8660C58-53F5-4DF7-ADAF-6CECBD812231}" presName="FiveConn_1-2" presStyleLbl="fgAccFollowNode1" presStyleIdx="0" presStyleCnt="4">
        <dgm:presLayoutVars>
          <dgm:bulletEnabled val="1"/>
        </dgm:presLayoutVars>
      </dgm:prSet>
      <dgm:spPr/>
    </dgm:pt>
    <dgm:pt modelId="{5711DF61-D224-6648-8ECE-B5AE015A4204}" type="pres">
      <dgm:prSet presAssocID="{E8660C58-53F5-4DF7-ADAF-6CECBD812231}" presName="FiveConn_2-3" presStyleLbl="fgAccFollowNode1" presStyleIdx="1" presStyleCnt="4">
        <dgm:presLayoutVars>
          <dgm:bulletEnabled val="1"/>
        </dgm:presLayoutVars>
      </dgm:prSet>
      <dgm:spPr/>
    </dgm:pt>
    <dgm:pt modelId="{CCA56527-29A7-3E41-B8E9-4F1C59C46F36}" type="pres">
      <dgm:prSet presAssocID="{E8660C58-53F5-4DF7-ADAF-6CECBD812231}" presName="FiveConn_3-4" presStyleLbl="fgAccFollowNode1" presStyleIdx="2" presStyleCnt="4">
        <dgm:presLayoutVars>
          <dgm:bulletEnabled val="1"/>
        </dgm:presLayoutVars>
      </dgm:prSet>
      <dgm:spPr/>
    </dgm:pt>
    <dgm:pt modelId="{41003AEE-5183-0F41-9D62-E01D619A5360}" type="pres">
      <dgm:prSet presAssocID="{E8660C58-53F5-4DF7-ADAF-6CECBD812231}" presName="FiveConn_4-5" presStyleLbl="fgAccFollowNode1" presStyleIdx="3" presStyleCnt="4">
        <dgm:presLayoutVars>
          <dgm:bulletEnabled val="1"/>
        </dgm:presLayoutVars>
      </dgm:prSet>
      <dgm:spPr/>
    </dgm:pt>
    <dgm:pt modelId="{BBCDFEC3-CA11-804B-B78D-173F0126A62A}" type="pres">
      <dgm:prSet presAssocID="{E8660C58-53F5-4DF7-ADAF-6CECBD812231}" presName="FiveNodes_1_text" presStyleLbl="node1" presStyleIdx="4" presStyleCnt="5">
        <dgm:presLayoutVars>
          <dgm:bulletEnabled val="1"/>
        </dgm:presLayoutVars>
      </dgm:prSet>
      <dgm:spPr/>
    </dgm:pt>
    <dgm:pt modelId="{8182D4D6-6CD0-DB44-9E6A-4E9273B96836}" type="pres">
      <dgm:prSet presAssocID="{E8660C58-53F5-4DF7-ADAF-6CECBD812231}" presName="FiveNodes_2_text" presStyleLbl="node1" presStyleIdx="4" presStyleCnt="5">
        <dgm:presLayoutVars>
          <dgm:bulletEnabled val="1"/>
        </dgm:presLayoutVars>
      </dgm:prSet>
      <dgm:spPr/>
    </dgm:pt>
    <dgm:pt modelId="{BC48AE23-7EAE-D34B-8FCE-16E4405B0D98}" type="pres">
      <dgm:prSet presAssocID="{E8660C58-53F5-4DF7-ADAF-6CECBD812231}" presName="FiveNodes_3_text" presStyleLbl="node1" presStyleIdx="4" presStyleCnt="5">
        <dgm:presLayoutVars>
          <dgm:bulletEnabled val="1"/>
        </dgm:presLayoutVars>
      </dgm:prSet>
      <dgm:spPr/>
    </dgm:pt>
    <dgm:pt modelId="{A30CFD23-2EA6-2748-8B39-2E45AD1A01F2}" type="pres">
      <dgm:prSet presAssocID="{E8660C58-53F5-4DF7-ADAF-6CECBD812231}" presName="FiveNodes_4_text" presStyleLbl="node1" presStyleIdx="4" presStyleCnt="5">
        <dgm:presLayoutVars>
          <dgm:bulletEnabled val="1"/>
        </dgm:presLayoutVars>
      </dgm:prSet>
      <dgm:spPr/>
    </dgm:pt>
    <dgm:pt modelId="{3EE8BD33-4265-A547-997B-12B0D555B82F}" type="pres">
      <dgm:prSet presAssocID="{E8660C58-53F5-4DF7-ADAF-6CECBD81223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91D5404-ECD7-441E-8985-06345125B65D}" srcId="{E8660C58-53F5-4DF7-ADAF-6CECBD812231}" destId="{5EF68C25-2F3B-4556-A92D-1F8D2AF28E25}" srcOrd="4" destOrd="0" parTransId="{D9B929B2-8D0B-4DB0-B33F-BBDF06B9EBEA}" sibTransId="{496EFFAB-84BB-4F88-89CF-9618647B75AD}"/>
    <dgm:cxn modelId="{23F1ED18-499C-0B4C-9494-2652E3EF2E63}" type="presOf" srcId="{5EF68C25-2F3B-4556-A92D-1F8D2AF28E25}" destId="{94D02125-AC8D-0D40-8F81-0DE9E8E7617D}" srcOrd="0" destOrd="0" presId="urn:microsoft.com/office/officeart/2005/8/layout/vProcess5"/>
    <dgm:cxn modelId="{573DBB2B-6503-674D-9231-F234B6879F4D}" type="presOf" srcId="{7C00FAE8-5738-47B0-8382-140E98A79351}" destId="{BBCDFEC3-CA11-804B-B78D-173F0126A62A}" srcOrd="1" destOrd="0" presId="urn:microsoft.com/office/officeart/2005/8/layout/vProcess5"/>
    <dgm:cxn modelId="{15DC742E-0008-B745-98C3-A37ABB0CB986}" type="presOf" srcId="{005A4868-CD31-4BB8-8FC2-3515E7BDC8BA}" destId="{BC48AE23-7EAE-D34B-8FCE-16E4405B0D98}" srcOrd="1" destOrd="0" presId="urn:microsoft.com/office/officeart/2005/8/layout/vProcess5"/>
    <dgm:cxn modelId="{91817E30-90F7-6047-B33D-5A4F0A0F26D2}" type="presOf" srcId="{E8660C58-53F5-4DF7-ADAF-6CECBD812231}" destId="{38D8B5F0-E38D-C549-8BCD-D0ECB4231F2D}" srcOrd="0" destOrd="0" presId="urn:microsoft.com/office/officeart/2005/8/layout/vProcess5"/>
    <dgm:cxn modelId="{2C0AEB32-D339-3848-9858-493478544170}" type="presOf" srcId="{93629740-41FC-4913-9236-F6BCE51CEA8E}" destId="{EED5B981-C427-7A4F-A44F-C09F3FF51EAB}" srcOrd="0" destOrd="0" presId="urn:microsoft.com/office/officeart/2005/8/layout/vProcess5"/>
    <dgm:cxn modelId="{D14E504C-665C-4804-A8AE-E4C83179FE33}" srcId="{E8660C58-53F5-4DF7-ADAF-6CECBD812231}" destId="{36361906-B296-4027-A844-859B82E68C89}" srcOrd="3" destOrd="0" parTransId="{B8DD7AF3-01E2-4747-9B62-1B72548C3A95}" sibTransId="{25415616-951E-4C64-9AC9-BC154E168EC8}"/>
    <dgm:cxn modelId="{31E64471-AB1E-3144-B99A-72A122AA6931}" type="presOf" srcId="{7C00FAE8-5738-47B0-8382-140E98A79351}" destId="{D68EF5A4-1613-5846-B66A-E12E99BCD6AF}" srcOrd="0" destOrd="0" presId="urn:microsoft.com/office/officeart/2005/8/layout/vProcess5"/>
    <dgm:cxn modelId="{FBD3917E-D76F-45DF-BFBC-B2B4BF829054}" srcId="{E8660C58-53F5-4DF7-ADAF-6CECBD812231}" destId="{7C00FAE8-5738-47B0-8382-140E98A79351}" srcOrd="0" destOrd="0" parTransId="{3E13B020-C986-46AE-BFCD-504D3804773D}" sibTransId="{4B2CA417-2E45-41C5-9275-98B22E16489B}"/>
    <dgm:cxn modelId="{44F2CA82-C67C-A544-9539-6A54205B5D53}" type="presOf" srcId="{005A4868-CD31-4BB8-8FC2-3515E7BDC8BA}" destId="{3DEC0459-19D6-734A-8D5F-65E4555F7017}" srcOrd="0" destOrd="0" presId="urn:microsoft.com/office/officeart/2005/8/layout/vProcess5"/>
    <dgm:cxn modelId="{2ED268A1-FB3D-1343-8732-A41792E610AA}" type="presOf" srcId="{93629740-41FC-4913-9236-F6BCE51CEA8E}" destId="{8182D4D6-6CD0-DB44-9E6A-4E9273B96836}" srcOrd="1" destOrd="0" presId="urn:microsoft.com/office/officeart/2005/8/layout/vProcess5"/>
    <dgm:cxn modelId="{2D9E9BAC-2C5D-F24E-9261-B7424B153AF3}" type="presOf" srcId="{5EF68C25-2F3B-4556-A92D-1F8D2AF28E25}" destId="{3EE8BD33-4265-A547-997B-12B0D555B82F}" srcOrd="1" destOrd="0" presId="urn:microsoft.com/office/officeart/2005/8/layout/vProcess5"/>
    <dgm:cxn modelId="{A3A3DBAD-85DE-9B48-A352-D99795BB34A7}" type="presOf" srcId="{E17BD8FE-0D29-498B-880E-A76F18E907B8}" destId="{5711DF61-D224-6648-8ECE-B5AE015A4204}" srcOrd="0" destOrd="0" presId="urn:microsoft.com/office/officeart/2005/8/layout/vProcess5"/>
    <dgm:cxn modelId="{489006C4-BE39-6648-992A-969D9F01040F}" type="presOf" srcId="{25415616-951E-4C64-9AC9-BC154E168EC8}" destId="{41003AEE-5183-0F41-9D62-E01D619A5360}" srcOrd="0" destOrd="0" presId="urn:microsoft.com/office/officeart/2005/8/layout/vProcess5"/>
    <dgm:cxn modelId="{E1C513CD-3C0E-8E42-9C9F-B34E2FA2EA8F}" type="presOf" srcId="{36361906-B296-4027-A844-859B82E68C89}" destId="{A30CFD23-2EA6-2748-8B39-2E45AD1A01F2}" srcOrd="1" destOrd="0" presId="urn:microsoft.com/office/officeart/2005/8/layout/vProcess5"/>
    <dgm:cxn modelId="{FE87EED2-B1FB-48A1-A216-0D5F4D22E591}" srcId="{E8660C58-53F5-4DF7-ADAF-6CECBD812231}" destId="{93629740-41FC-4913-9236-F6BCE51CEA8E}" srcOrd="1" destOrd="0" parTransId="{A2F5364A-BE58-4699-9131-447DFD7089CE}" sibTransId="{E17BD8FE-0D29-498B-880E-A76F18E907B8}"/>
    <dgm:cxn modelId="{E3DF0EEA-0ED3-694F-BAA1-7B03641905C6}" type="presOf" srcId="{36361906-B296-4027-A844-859B82E68C89}" destId="{8848F7E2-3585-C242-A673-066E1F7C1031}" srcOrd="0" destOrd="0" presId="urn:microsoft.com/office/officeart/2005/8/layout/vProcess5"/>
    <dgm:cxn modelId="{CDFDCCEE-F18A-BC4F-9FEE-6E7CD5FA6D01}" type="presOf" srcId="{4B2CA417-2E45-41C5-9275-98B22E16489B}" destId="{B2BAB2A2-EAE4-C14B-901D-F045EA1A53D8}" srcOrd="0" destOrd="0" presId="urn:microsoft.com/office/officeart/2005/8/layout/vProcess5"/>
    <dgm:cxn modelId="{88BF4AF6-20B2-3644-9157-95104030341C}" type="presOf" srcId="{A2258BB7-91F8-4382-BD18-D4B211FE3BCF}" destId="{CCA56527-29A7-3E41-B8E9-4F1C59C46F36}" srcOrd="0" destOrd="0" presId="urn:microsoft.com/office/officeart/2005/8/layout/vProcess5"/>
    <dgm:cxn modelId="{E141D1FD-8CEA-4144-8917-2C768546C93A}" srcId="{E8660C58-53F5-4DF7-ADAF-6CECBD812231}" destId="{005A4868-CD31-4BB8-8FC2-3515E7BDC8BA}" srcOrd="2" destOrd="0" parTransId="{468C74C9-82C7-404B-AAE2-615B03D45396}" sibTransId="{A2258BB7-91F8-4382-BD18-D4B211FE3BCF}"/>
    <dgm:cxn modelId="{83A9A37D-CE3D-6E44-95DA-74188BB1D151}" type="presParOf" srcId="{38D8B5F0-E38D-C549-8BCD-D0ECB4231F2D}" destId="{7B5E7824-A7EE-D440-980C-9626D2F36E48}" srcOrd="0" destOrd="0" presId="urn:microsoft.com/office/officeart/2005/8/layout/vProcess5"/>
    <dgm:cxn modelId="{0667E833-8E98-BE49-9753-7A490AB9575A}" type="presParOf" srcId="{38D8B5F0-E38D-C549-8BCD-D0ECB4231F2D}" destId="{D68EF5A4-1613-5846-B66A-E12E99BCD6AF}" srcOrd="1" destOrd="0" presId="urn:microsoft.com/office/officeart/2005/8/layout/vProcess5"/>
    <dgm:cxn modelId="{E2D37154-B2AD-9B4F-AEC9-4C0730D6C96E}" type="presParOf" srcId="{38D8B5F0-E38D-C549-8BCD-D0ECB4231F2D}" destId="{EED5B981-C427-7A4F-A44F-C09F3FF51EAB}" srcOrd="2" destOrd="0" presId="urn:microsoft.com/office/officeart/2005/8/layout/vProcess5"/>
    <dgm:cxn modelId="{5A5A8094-F916-6C49-8E86-DAE9B5B7B8F9}" type="presParOf" srcId="{38D8B5F0-E38D-C549-8BCD-D0ECB4231F2D}" destId="{3DEC0459-19D6-734A-8D5F-65E4555F7017}" srcOrd="3" destOrd="0" presId="urn:microsoft.com/office/officeart/2005/8/layout/vProcess5"/>
    <dgm:cxn modelId="{9872CD61-ECDC-3745-B5EE-A4BB52BB8893}" type="presParOf" srcId="{38D8B5F0-E38D-C549-8BCD-D0ECB4231F2D}" destId="{8848F7E2-3585-C242-A673-066E1F7C1031}" srcOrd="4" destOrd="0" presId="urn:microsoft.com/office/officeart/2005/8/layout/vProcess5"/>
    <dgm:cxn modelId="{53142919-DCE1-5647-BB77-B2A651C6C24C}" type="presParOf" srcId="{38D8B5F0-E38D-C549-8BCD-D0ECB4231F2D}" destId="{94D02125-AC8D-0D40-8F81-0DE9E8E7617D}" srcOrd="5" destOrd="0" presId="urn:microsoft.com/office/officeart/2005/8/layout/vProcess5"/>
    <dgm:cxn modelId="{2D736C18-83BE-3940-B62F-F7548ED49522}" type="presParOf" srcId="{38D8B5F0-E38D-C549-8BCD-D0ECB4231F2D}" destId="{B2BAB2A2-EAE4-C14B-901D-F045EA1A53D8}" srcOrd="6" destOrd="0" presId="urn:microsoft.com/office/officeart/2005/8/layout/vProcess5"/>
    <dgm:cxn modelId="{5FD61D5D-7A16-2C4E-BC6F-0AEFE5AA2017}" type="presParOf" srcId="{38D8B5F0-E38D-C549-8BCD-D0ECB4231F2D}" destId="{5711DF61-D224-6648-8ECE-B5AE015A4204}" srcOrd="7" destOrd="0" presId="urn:microsoft.com/office/officeart/2005/8/layout/vProcess5"/>
    <dgm:cxn modelId="{D31C9D2C-927E-D845-8451-12392C0CDF71}" type="presParOf" srcId="{38D8B5F0-E38D-C549-8BCD-D0ECB4231F2D}" destId="{CCA56527-29A7-3E41-B8E9-4F1C59C46F36}" srcOrd="8" destOrd="0" presId="urn:microsoft.com/office/officeart/2005/8/layout/vProcess5"/>
    <dgm:cxn modelId="{63A17FD1-1128-2D44-95EA-0F36AB76E84F}" type="presParOf" srcId="{38D8B5F0-E38D-C549-8BCD-D0ECB4231F2D}" destId="{41003AEE-5183-0F41-9D62-E01D619A5360}" srcOrd="9" destOrd="0" presId="urn:microsoft.com/office/officeart/2005/8/layout/vProcess5"/>
    <dgm:cxn modelId="{1D260AB5-6A53-CA49-9B21-FFCC7FED3FAE}" type="presParOf" srcId="{38D8B5F0-E38D-C549-8BCD-D0ECB4231F2D}" destId="{BBCDFEC3-CA11-804B-B78D-173F0126A62A}" srcOrd="10" destOrd="0" presId="urn:microsoft.com/office/officeart/2005/8/layout/vProcess5"/>
    <dgm:cxn modelId="{6A7F1551-F0DA-6D41-9CF4-C1E5FEEADE61}" type="presParOf" srcId="{38D8B5F0-E38D-C549-8BCD-D0ECB4231F2D}" destId="{8182D4D6-6CD0-DB44-9E6A-4E9273B96836}" srcOrd="11" destOrd="0" presId="urn:microsoft.com/office/officeart/2005/8/layout/vProcess5"/>
    <dgm:cxn modelId="{E2B1D510-E1B7-A646-B2E8-66AFEE2AAD03}" type="presParOf" srcId="{38D8B5F0-E38D-C549-8BCD-D0ECB4231F2D}" destId="{BC48AE23-7EAE-D34B-8FCE-16E4405B0D98}" srcOrd="12" destOrd="0" presId="urn:microsoft.com/office/officeart/2005/8/layout/vProcess5"/>
    <dgm:cxn modelId="{08F0778A-283F-6144-9076-AEAEA0EB9B39}" type="presParOf" srcId="{38D8B5F0-E38D-C549-8BCD-D0ECB4231F2D}" destId="{A30CFD23-2EA6-2748-8B39-2E45AD1A01F2}" srcOrd="13" destOrd="0" presId="urn:microsoft.com/office/officeart/2005/8/layout/vProcess5"/>
    <dgm:cxn modelId="{E1618D76-B6EE-5048-B84C-B7B2BB10A35D}" type="presParOf" srcId="{38D8B5F0-E38D-C549-8BCD-D0ECB4231F2D}" destId="{3EE8BD33-4265-A547-997B-12B0D555B82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A80CBA-8284-4059-A359-D10DA61019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74C573-58B2-41F0-B233-3AC08694E7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would a deaf person attend a choral concert?</a:t>
          </a:r>
          <a:endParaRPr lang="en-US" dirty="0"/>
        </a:p>
      </dgm:t>
    </dgm:pt>
    <dgm:pt modelId="{4E396456-E41A-41FA-98D2-AFDDCD150621}" type="parTrans" cxnId="{698E0EF1-82A9-47EA-ADD9-437934EBFCF3}">
      <dgm:prSet/>
      <dgm:spPr/>
      <dgm:t>
        <a:bodyPr/>
        <a:lstStyle/>
        <a:p>
          <a:endParaRPr lang="en-US"/>
        </a:p>
      </dgm:t>
    </dgm:pt>
    <dgm:pt modelId="{58173FA5-23E6-4694-89B3-D2740CC4B2FB}" type="sibTrans" cxnId="{698E0EF1-82A9-47EA-ADD9-437934EBFCF3}">
      <dgm:prSet/>
      <dgm:spPr/>
      <dgm:t>
        <a:bodyPr/>
        <a:lstStyle/>
        <a:p>
          <a:endParaRPr lang="en-US"/>
        </a:p>
      </dgm:t>
    </dgm:pt>
    <dgm:pt modelId="{78613748-CBFA-4238-8D8A-EAA1300712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Connections between music, movement and meaning</a:t>
          </a:r>
          <a:endParaRPr lang="en-US" dirty="0"/>
        </a:p>
      </dgm:t>
    </dgm:pt>
    <dgm:pt modelId="{F72104B3-865C-46F4-AAF0-5D3E5D7A8F85}" type="parTrans" cxnId="{DAF0AC02-5BB1-404F-A7DF-BBA46DFCAB8A}">
      <dgm:prSet/>
      <dgm:spPr/>
      <dgm:t>
        <a:bodyPr/>
        <a:lstStyle/>
        <a:p>
          <a:endParaRPr lang="en-US"/>
        </a:p>
      </dgm:t>
    </dgm:pt>
    <dgm:pt modelId="{9B578A94-2A3D-4919-92CB-2A4605CC5FBC}" type="sibTrans" cxnId="{DAF0AC02-5BB1-404F-A7DF-BBA46DFCAB8A}">
      <dgm:prSet/>
      <dgm:spPr/>
      <dgm:t>
        <a:bodyPr/>
        <a:lstStyle/>
        <a:p>
          <a:endParaRPr lang="en-US"/>
        </a:p>
      </dgm:t>
    </dgm:pt>
    <dgm:pt modelId="{B9D0CB66-13E8-47D0-840A-FD718E86F8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Challenges of singing and signing</a:t>
          </a:r>
        </a:p>
      </dgm:t>
    </dgm:pt>
    <dgm:pt modelId="{9144801E-62E6-45F1-B106-267F5356E82B}" type="parTrans" cxnId="{400FCDAB-8A0E-462D-B08B-8B332C82CF1E}">
      <dgm:prSet/>
      <dgm:spPr/>
      <dgm:t>
        <a:bodyPr/>
        <a:lstStyle/>
        <a:p>
          <a:endParaRPr lang="en-US"/>
        </a:p>
      </dgm:t>
    </dgm:pt>
    <dgm:pt modelId="{D839F4C4-12EF-4B0D-9D18-0EF6D138C453}" type="sibTrans" cxnId="{400FCDAB-8A0E-462D-B08B-8B332C82CF1E}">
      <dgm:prSet/>
      <dgm:spPr/>
      <dgm:t>
        <a:bodyPr/>
        <a:lstStyle/>
        <a:p>
          <a:endParaRPr lang="en-US"/>
        </a:p>
      </dgm:t>
    </dgm:pt>
    <dgm:pt modelId="{8F9A68D1-A12D-4D96-95B5-C6579BBC6F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Action plan for the future</a:t>
          </a:r>
        </a:p>
      </dgm:t>
    </dgm:pt>
    <dgm:pt modelId="{8A2FBEF6-74CA-462E-8C4A-AE743E31CB7F}" type="parTrans" cxnId="{CDBD4365-5BA3-4F4A-B6C8-4C79FF5D8125}">
      <dgm:prSet/>
      <dgm:spPr/>
      <dgm:t>
        <a:bodyPr/>
        <a:lstStyle/>
        <a:p>
          <a:endParaRPr lang="en-US"/>
        </a:p>
      </dgm:t>
    </dgm:pt>
    <dgm:pt modelId="{34145D5D-E5EB-4FBC-8A29-F7FC137127A1}" type="sibTrans" cxnId="{CDBD4365-5BA3-4F4A-B6C8-4C79FF5D8125}">
      <dgm:prSet/>
      <dgm:spPr/>
      <dgm:t>
        <a:bodyPr/>
        <a:lstStyle/>
        <a:p>
          <a:endParaRPr lang="en-US"/>
        </a:p>
      </dgm:t>
    </dgm:pt>
    <dgm:pt modelId="{C40D9133-0B87-42B0-B389-CD5F1C55FB36}" type="pres">
      <dgm:prSet presAssocID="{14A80CBA-8284-4059-A359-D10DA610196A}" presName="root" presStyleCnt="0">
        <dgm:presLayoutVars>
          <dgm:dir/>
          <dgm:resizeHandles val="exact"/>
        </dgm:presLayoutVars>
      </dgm:prSet>
      <dgm:spPr/>
    </dgm:pt>
    <dgm:pt modelId="{903EECF8-DD39-4563-B6CE-1ECF0CE709BB}" type="pres">
      <dgm:prSet presAssocID="{9274C573-58B2-41F0-B233-3AC08694E7A3}" presName="compNode" presStyleCnt="0"/>
      <dgm:spPr/>
    </dgm:pt>
    <dgm:pt modelId="{EE3D765D-B9CB-448B-A1B2-F488B6258A82}" type="pres">
      <dgm:prSet presAssocID="{9274C573-58B2-41F0-B233-3AC08694E7A3}" presName="bgRect" presStyleLbl="bgShp" presStyleIdx="0" presStyleCnt="4"/>
      <dgm:spPr/>
    </dgm:pt>
    <dgm:pt modelId="{BC61E89E-B802-4A26-9A9F-EF639ABEDEF9}" type="pres">
      <dgm:prSet presAssocID="{9274C573-58B2-41F0-B233-3AC08694E7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AEDE0C6F-4848-4C77-B144-980712FB2775}" type="pres">
      <dgm:prSet presAssocID="{9274C573-58B2-41F0-B233-3AC08694E7A3}" presName="spaceRect" presStyleCnt="0"/>
      <dgm:spPr/>
    </dgm:pt>
    <dgm:pt modelId="{C220BCB6-9C73-4CCF-A418-489DECBF16E6}" type="pres">
      <dgm:prSet presAssocID="{9274C573-58B2-41F0-B233-3AC08694E7A3}" presName="parTx" presStyleLbl="revTx" presStyleIdx="0" presStyleCnt="4">
        <dgm:presLayoutVars>
          <dgm:chMax val="0"/>
          <dgm:chPref val="0"/>
        </dgm:presLayoutVars>
      </dgm:prSet>
      <dgm:spPr/>
    </dgm:pt>
    <dgm:pt modelId="{C9BB3D93-0394-4A3B-9E52-307308816BE6}" type="pres">
      <dgm:prSet presAssocID="{58173FA5-23E6-4694-89B3-D2740CC4B2FB}" presName="sibTrans" presStyleCnt="0"/>
      <dgm:spPr/>
    </dgm:pt>
    <dgm:pt modelId="{FB5B4685-658F-473B-BC82-8E87F549EA46}" type="pres">
      <dgm:prSet presAssocID="{78613748-CBFA-4238-8D8A-EAA1300712D1}" presName="compNode" presStyleCnt="0"/>
      <dgm:spPr/>
    </dgm:pt>
    <dgm:pt modelId="{6291807B-A96E-4265-B552-36494C0630F8}" type="pres">
      <dgm:prSet presAssocID="{78613748-CBFA-4238-8D8A-EAA1300712D1}" presName="bgRect" presStyleLbl="bgShp" presStyleIdx="1" presStyleCnt="4"/>
      <dgm:spPr/>
    </dgm:pt>
    <dgm:pt modelId="{B20FD7DB-A430-4363-9C3A-C8857860E9C6}" type="pres">
      <dgm:prSet presAssocID="{78613748-CBFA-4238-8D8A-EAA1300712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 Set"/>
        </a:ext>
      </dgm:extLst>
    </dgm:pt>
    <dgm:pt modelId="{F746D51D-736E-458B-A72F-C792F84463DF}" type="pres">
      <dgm:prSet presAssocID="{78613748-CBFA-4238-8D8A-EAA1300712D1}" presName="spaceRect" presStyleCnt="0"/>
      <dgm:spPr/>
    </dgm:pt>
    <dgm:pt modelId="{33FDAC6F-410B-4E2C-812D-5E7AEFE5D273}" type="pres">
      <dgm:prSet presAssocID="{78613748-CBFA-4238-8D8A-EAA1300712D1}" presName="parTx" presStyleLbl="revTx" presStyleIdx="1" presStyleCnt="4">
        <dgm:presLayoutVars>
          <dgm:chMax val="0"/>
          <dgm:chPref val="0"/>
        </dgm:presLayoutVars>
      </dgm:prSet>
      <dgm:spPr/>
    </dgm:pt>
    <dgm:pt modelId="{09276CB7-AD33-47D0-A406-7867FADEEA62}" type="pres">
      <dgm:prSet presAssocID="{9B578A94-2A3D-4919-92CB-2A4605CC5FBC}" presName="sibTrans" presStyleCnt="0"/>
      <dgm:spPr/>
    </dgm:pt>
    <dgm:pt modelId="{EC78707C-1A64-4728-9F09-FD0B6500D893}" type="pres">
      <dgm:prSet presAssocID="{B9D0CB66-13E8-47D0-840A-FD718E86F8DC}" presName="compNode" presStyleCnt="0"/>
      <dgm:spPr/>
    </dgm:pt>
    <dgm:pt modelId="{43D52A56-C127-42D7-B6C8-A89B5DADF03A}" type="pres">
      <dgm:prSet presAssocID="{B9D0CB66-13E8-47D0-840A-FD718E86F8DC}" presName="bgRect" presStyleLbl="bgShp" presStyleIdx="2" presStyleCnt="4"/>
      <dgm:spPr/>
    </dgm:pt>
    <dgm:pt modelId="{D4F0B993-D5E0-4291-B3C6-CC65478AE7BA}" type="pres">
      <dgm:prSet presAssocID="{B9D0CB66-13E8-47D0-840A-FD718E86F8D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FD038ECC-F52B-4074-8892-D94A3EDD88E9}" type="pres">
      <dgm:prSet presAssocID="{B9D0CB66-13E8-47D0-840A-FD718E86F8DC}" presName="spaceRect" presStyleCnt="0"/>
      <dgm:spPr/>
    </dgm:pt>
    <dgm:pt modelId="{DBE21F55-74EC-4441-878A-E671AFD095D5}" type="pres">
      <dgm:prSet presAssocID="{B9D0CB66-13E8-47D0-840A-FD718E86F8DC}" presName="parTx" presStyleLbl="revTx" presStyleIdx="2" presStyleCnt="4">
        <dgm:presLayoutVars>
          <dgm:chMax val="0"/>
          <dgm:chPref val="0"/>
        </dgm:presLayoutVars>
      </dgm:prSet>
      <dgm:spPr/>
    </dgm:pt>
    <dgm:pt modelId="{9CBF57D0-93CD-4948-A59D-28A62FAC5FEE}" type="pres">
      <dgm:prSet presAssocID="{D839F4C4-12EF-4B0D-9D18-0EF6D138C453}" presName="sibTrans" presStyleCnt="0"/>
      <dgm:spPr/>
    </dgm:pt>
    <dgm:pt modelId="{127D043A-5562-424A-A1C9-8CCBF70866F3}" type="pres">
      <dgm:prSet presAssocID="{8F9A68D1-A12D-4D96-95B5-C6579BBC6FE7}" presName="compNode" presStyleCnt="0"/>
      <dgm:spPr/>
    </dgm:pt>
    <dgm:pt modelId="{CAA7B20D-7CD8-4322-AEAA-8E65E0A24069}" type="pres">
      <dgm:prSet presAssocID="{8F9A68D1-A12D-4D96-95B5-C6579BBC6FE7}" presName="bgRect" presStyleLbl="bgShp" presStyleIdx="3" presStyleCnt="4"/>
      <dgm:spPr/>
    </dgm:pt>
    <dgm:pt modelId="{825FE074-AC48-4945-87AD-159169D9B4A9}" type="pres">
      <dgm:prSet presAssocID="{8F9A68D1-A12D-4D96-95B5-C6579BBC6F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972AA02-B521-4C5B-A457-9AC5DDB85F52}" type="pres">
      <dgm:prSet presAssocID="{8F9A68D1-A12D-4D96-95B5-C6579BBC6FE7}" presName="spaceRect" presStyleCnt="0"/>
      <dgm:spPr/>
    </dgm:pt>
    <dgm:pt modelId="{AF39DA33-C629-4FD1-8A3D-825168C68BD9}" type="pres">
      <dgm:prSet presAssocID="{8F9A68D1-A12D-4D96-95B5-C6579BBC6FE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AF0AC02-5BB1-404F-A7DF-BBA46DFCAB8A}" srcId="{14A80CBA-8284-4059-A359-D10DA610196A}" destId="{78613748-CBFA-4238-8D8A-EAA1300712D1}" srcOrd="1" destOrd="0" parTransId="{F72104B3-865C-46F4-AAF0-5D3E5D7A8F85}" sibTransId="{9B578A94-2A3D-4919-92CB-2A4605CC5FBC}"/>
    <dgm:cxn modelId="{0D231704-647D-AA4D-9775-E4DF75F40AC9}" type="presOf" srcId="{78613748-CBFA-4238-8D8A-EAA1300712D1}" destId="{33FDAC6F-410B-4E2C-812D-5E7AEFE5D273}" srcOrd="0" destOrd="0" presId="urn:microsoft.com/office/officeart/2018/2/layout/IconVerticalSolidList"/>
    <dgm:cxn modelId="{A54C3B18-E49C-1F40-8D04-0760FE1105A7}" type="presOf" srcId="{B9D0CB66-13E8-47D0-840A-FD718E86F8DC}" destId="{DBE21F55-74EC-4441-878A-E671AFD095D5}" srcOrd="0" destOrd="0" presId="urn:microsoft.com/office/officeart/2018/2/layout/IconVerticalSolidList"/>
    <dgm:cxn modelId="{84D9635C-A4C8-DD4A-9E31-40BCAC5DA7B4}" type="presOf" srcId="{14A80CBA-8284-4059-A359-D10DA610196A}" destId="{C40D9133-0B87-42B0-B389-CD5F1C55FB36}" srcOrd="0" destOrd="0" presId="urn:microsoft.com/office/officeart/2018/2/layout/IconVerticalSolidList"/>
    <dgm:cxn modelId="{CDBD4365-5BA3-4F4A-B6C8-4C79FF5D8125}" srcId="{14A80CBA-8284-4059-A359-D10DA610196A}" destId="{8F9A68D1-A12D-4D96-95B5-C6579BBC6FE7}" srcOrd="3" destOrd="0" parTransId="{8A2FBEF6-74CA-462E-8C4A-AE743E31CB7F}" sibTransId="{34145D5D-E5EB-4FBC-8A29-F7FC137127A1}"/>
    <dgm:cxn modelId="{DFDA7C87-082D-B749-B89A-9C78D2AE60BE}" type="presOf" srcId="{9274C573-58B2-41F0-B233-3AC08694E7A3}" destId="{C220BCB6-9C73-4CCF-A418-489DECBF16E6}" srcOrd="0" destOrd="0" presId="urn:microsoft.com/office/officeart/2018/2/layout/IconVerticalSolidList"/>
    <dgm:cxn modelId="{12120CA3-3644-164E-83CA-7E07EA037E3B}" type="presOf" srcId="{8F9A68D1-A12D-4D96-95B5-C6579BBC6FE7}" destId="{AF39DA33-C629-4FD1-8A3D-825168C68BD9}" srcOrd="0" destOrd="0" presId="urn:microsoft.com/office/officeart/2018/2/layout/IconVerticalSolidList"/>
    <dgm:cxn modelId="{400FCDAB-8A0E-462D-B08B-8B332C82CF1E}" srcId="{14A80CBA-8284-4059-A359-D10DA610196A}" destId="{B9D0CB66-13E8-47D0-840A-FD718E86F8DC}" srcOrd="2" destOrd="0" parTransId="{9144801E-62E6-45F1-B106-267F5356E82B}" sibTransId="{D839F4C4-12EF-4B0D-9D18-0EF6D138C453}"/>
    <dgm:cxn modelId="{698E0EF1-82A9-47EA-ADD9-437934EBFCF3}" srcId="{14A80CBA-8284-4059-A359-D10DA610196A}" destId="{9274C573-58B2-41F0-B233-3AC08694E7A3}" srcOrd="0" destOrd="0" parTransId="{4E396456-E41A-41FA-98D2-AFDDCD150621}" sibTransId="{58173FA5-23E6-4694-89B3-D2740CC4B2FB}"/>
    <dgm:cxn modelId="{9E30A6DF-D894-7640-8090-857975159581}" type="presParOf" srcId="{C40D9133-0B87-42B0-B389-CD5F1C55FB36}" destId="{903EECF8-DD39-4563-B6CE-1ECF0CE709BB}" srcOrd="0" destOrd="0" presId="urn:microsoft.com/office/officeart/2018/2/layout/IconVerticalSolidList"/>
    <dgm:cxn modelId="{4DBAFF7A-FFB1-1546-A8EF-283299F031EC}" type="presParOf" srcId="{903EECF8-DD39-4563-B6CE-1ECF0CE709BB}" destId="{EE3D765D-B9CB-448B-A1B2-F488B6258A82}" srcOrd="0" destOrd="0" presId="urn:microsoft.com/office/officeart/2018/2/layout/IconVerticalSolidList"/>
    <dgm:cxn modelId="{22204B42-9D37-C349-96E8-348D615279DC}" type="presParOf" srcId="{903EECF8-DD39-4563-B6CE-1ECF0CE709BB}" destId="{BC61E89E-B802-4A26-9A9F-EF639ABEDEF9}" srcOrd="1" destOrd="0" presId="urn:microsoft.com/office/officeart/2018/2/layout/IconVerticalSolidList"/>
    <dgm:cxn modelId="{6EF6E097-E234-3D45-BE13-FF02F8017A5C}" type="presParOf" srcId="{903EECF8-DD39-4563-B6CE-1ECF0CE709BB}" destId="{AEDE0C6F-4848-4C77-B144-980712FB2775}" srcOrd="2" destOrd="0" presId="urn:microsoft.com/office/officeart/2018/2/layout/IconVerticalSolidList"/>
    <dgm:cxn modelId="{53DFDEEF-1A64-AA43-8DF4-9532DAA00A0E}" type="presParOf" srcId="{903EECF8-DD39-4563-B6CE-1ECF0CE709BB}" destId="{C220BCB6-9C73-4CCF-A418-489DECBF16E6}" srcOrd="3" destOrd="0" presId="urn:microsoft.com/office/officeart/2018/2/layout/IconVerticalSolidList"/>
    <dgm:cxn modelId="{A3F45A5E-ECD6-6342-9BD7-53DFE1E3BF0E}" type="presParOf" srcId="{C40D9133-0B87-42B0-B389-CD5F1C55FB36}" destId="{C9BB3D93-0394-4A3B-9E52-307308816BE6}" srcOrd="1" destOrd="0" presId="urn:microsoft.com/office/officeart/2018/2/layout/IconVerticalSolidList"/>
    <dgm:cxn modelId="{A300CB37-140C-F644-B02E-614B0F9C98F1}" type="presParOf" srcId="{C40D9133-0B87-42B0-B389-CD5F1C55FB36}" destId="{FB5B4685-658F-473B-BC82-8E87F549EA46}" srcOrd="2" destOrd="0" presId="urn:microsoft.com/office/officeart/2018/2/layout/IconVerticalSolidList"/>
    <dgm:cxn modelId="{01FC4936-E90F-6542-A028-BBD8C916D7C6}" type="presParOf" srcId="{FB5B4685-658F-473B-BC82-8E87F549EA46}" destId="{6291807B-A96E-4265-B552-36494C0630F8}" srcOrd="0" destOrd="0" presId="urn:microsoft.com/office/officeart/2018/2/layout/IconVerticalSolidList"/>
    <dgm:cxn modelId="{ECA6BEB1-AF91-4346-8082-02490B668E19}" type="presParOf" srcId="{FB5B4685-658F-473B-BC82-8E87F549EA46}" destId="{B20FD7DB-A430-4363-9C3A-C8857860E9C6}" srcOrd="1" destOrd="0" presId="urn:microsoft.com/office/officeart/2018/2/layout/IconVerticalSolidList"/>
    <dgm:cxn modelId="{F5E8F6EF-F908-7344-A04B-35F3FBBA3C07}" type="presParOf" srcId="{FB5B4685-658F-473B-BC82-8E87F549EA46}" destId="{F746D51D-736E-458B-A72F-C792F84463DF}" srcOrd="2" destOrd="0" presId="urn:microsoft.com/office/officeart/2018/2/layout/IconVerticalSolidList"/>
    <dgm:cxn modelId="{3462FB28-9442-8F4E-AB37-9A0D6588FF10}" type="presParOf" srcId="{FB5B4685-658F-473B-BC82-8E87F549EA46}" destId="{33FDAC6F-410B-4E2C-812D-5E7AEFE5D273}" srcOrd="3" destOrd="0" presId="urn:microsoft.com/office/officeart/2018/2/layout/IconVerticalSolidList"/>
    <dgm:cxn modelId="{0AF84633-A5F5-1347-B544-ACDD13CA5A6D}" type="presParOf" srcId="{C40D9133-0B87-42B0-B389-CD5F1C55FB36}" destId="{09276CB7-AD33-47D0-A406-7867FADEEA62}" srcOrd="3" destOrd="0" presId="urn:microsoft.com/office/officeart/2018/2/layout/IconVerticalSolidList"/>
    <dgm:cxn modelId="{7A4E373F-0BC5-A342-A548-A4F3374827CC}" type="presParOf" srcId="{C40D9133-0B87-42B0-B389-CD5F1C55FB36}" destId="{EC78707C-1A64-4728-9F09-FD0B6500D893}" srcOrd="4" destOrd="0" presId="urn:microsoft.com/office/officeart/2018/2/layout/IconVerticalSolidList"/>
    <dgm:cxn modelId="{2A6CFE73-98A5-744B-86FD-2B68A7CAD3B7}" type="presParOf" srcId="{EC78707C-1A64-4728-9F09-FD0B6500D893}" destId="{43D52A56-C127-42D7-B6C8-A89B5DADF03A}" srcOrd="0" destOrd="0" presId="urn:microsoft.com/office/officeart/2018/2/layout/IconVerticalSolidList"/>
    <dgm:cxn modelId="{0D247132-E6C6-B540-9767-0376A4001DDC}" type="presParOf" srcId="{EC78707C-1A64-4728-9F09-FD0B6500D893}" destId="{D4F0B993-D5E0-4291-B3C6-CC65478AE7BA}" srcOrd="1" destOrd="0" presId="urn:microsoft.com/office/officeart/2018/2/layout/IconVerticalSolidList"/>
    <dgm:cxn modelId="{67BBDA2B-B6DD-CC45-A99C-525793899F16}" type="presParOf" srcId="{EC78707C-1A64-4728-9F09-FD0B6500D893}" destId="{FD038ECC-F52B-4074-8892-D94A3EDD88E9}" srcOrd="2" destOrd="0" presId="urn:microsoft.com/office/officeart/2018/2/layout/IconVerticalSolidList"/>
    <dgm:cxn modelId="{71A9A81B-B7F8-3E4B-B7F0-F6A847C2085F}" type="presParOf" srcId="{EC78707C-1A64-4728-9F09-FD0B6500D893}" destId="{DBE21F55-74EC-4441-878A-E671AFD095D5}" srcOrd="3" destOrd="0" presId="urn:microsoft.com/office/officeart/2018/2/layout/IconVerticalSolidList"/>
    <dgm:cxn modelId="{8E7AF3B2-A227-CC40-9B38-69C6C58ED277}" type="presParOf" srcId="{C40D9133-0B87-42B0-B389-CD5F1C55FB36}" destId="{9CBF57D0-93CD-4948-A59D-28A62FAC5FEE}" srcOrd="5" destOrd="0" presId="urn:microsoft.com/office/officeart/2018/2/layout/IconVerticalSolidList"/>
    <dgm:cxn modelId="{7B8A0498-3135-9546-8E76-D99E49594845}" type="presParOf" srcId="{C40D9133-0B87-42B0-B389-CD5F1C55FB36}" destId="{127D043A-5562-424A-A1C9-8CCBF70866F3}" srcOrd="6" destOrd="0" presId="urn:microsoft.com/office/officeart/2018/2/layout/IconVerticalSolidList"/>
    <dgm:cxn modelId="{F2069D1A-DD7A-EA4C-9B5D-FF6E8E30DE13}" type="presParOf" srcId="{127D043A-5562-424A-A1C9-8CCBF70866F3}" destId="{CAA7B20D-7CD8-4322-AEAA-8E65E0A24069}" srcOrd="0" destOrd="0" presId="urn:microsoft.com/office/officeart/2018/2/layout/IconVerticalSolidList"/>
    <dgm:cxn modelId="{A29C09C4-1C31-974D-A7C5-FC7382397B7E}" type="presParOf" srcId="{127D043A-5562-424A-A1C9-8CCBF70866F3}" destId="{825FE074-AC48-4945-87AD-159169D9B4A9}" srcOrd="1" destOrd="0" presId="urn:microsoft.com/office/officeart/2018/2/layout/IconVerticalSolidList"/>
    <dgm:cxn modelId="{5BF714B9-66D3-274B-AD10-2C0FBF5806F2}" type="presParOf" srcId="{127D043A-5562-424A-A1C9-8CCBF70866F3}" destId="{3972AA02-B521-4C5B-A457-9AC5DDB85F52}" srcOrd="2" destOrd="0" presId="urn:microsoft.com/office/officeart/2018/2/layout/IconVerticalSolidList"/>
    <dgm:cxn modelId="{02ABB376-23EF-F24B-A8A0-ECBF148BB3BD}" type="presParOf" srcId="{127D043A-5562-424A-A1C9-8CCBF70866F3}" destId="{AF39DA33-C629-4FD1-8A3D-825168C68B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D3EE05-9341-4C1C-AEF9-5762334519CB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C50230F-D008-4FEF-B66F-B18678CCD5E3}">
      <dgm:prSet/>
      <dgm:spPr/>
      <dgm:t>
        <a:bodyPr/>
        <a:lstStyle/>
        <a:p>
          <a:r>
            <a:rPr lang="en-US"/>
            <a:t>Inclusion</a:t>
          </a:r>
        </a:p>
      </dgm:t>
    </dgm:pt>
    <dgm:pt modelId="{D1CA80CC-8B69-41C3-A182-8C048C4EF47D}" type="parTrans" cxnId="{270DAAAB-3D01-409D-A59E-40294B7B72B8}">
      <dgm:prSet/>
      <dgm:spPr/>
      <dgm:t>
        <a:bodyPr/>
        <a:lstStyle/>
        <a:p>
          <a:endParaRPr lang="en-US"/>
        </a:p>
      </dgm:t>
    </dgm:pt>
    <dgm:pt modelId="{376BD593-5EBB-410F-932B-D3B327E10719}" type="sibTrans" cxnId="{270DAAAB-3D01-409D-A59E-40294B7B72B8}">
      <dgm:prSet/>
      <dgm:spPr/>
      <dgm:t>
        <a:bodyPr/>
        <a:lstStyle/>
        <a:p>
          <a:endParaRPr lang="en-US"/>
        </a:p>
      </dgm:t>
    </dgm:pt>
    <dgm:pt modelId="{B79FADA8-A989-4A4E-87C4-579F1A9A8184}">
      <dgm:prSet/>
      <dgm:spPr/>
      <dgm:t>
        <a:bodyPr/>
        <a:lstStyle/>
        <a:p>
          <a:r>
            <a:rPr lang="en-US"/>
            <a:t>Music is felt physically and emotionally</a:t>
          </a:r>
        </a:p>
      </dgm:t>
    </dgm:pt>
    <dgm:pt modelId="{DCBA0E20-5A6B-4446-A223-9426E618BE21}" type="parTrans" cxnId="{8CC99977-F08F-4B40-B8E4-19BFC3726324}">
      <dgm:prSet/>
      <dgm:spPr/>
      <dgm:t>
        <a:bodyPr/>
        <a:lstStyle/>
        <a:p>
          <a:endParaRPr lang="en-US"/>
        </a:p>
      </dgm:t>
    </dgm:pt>
    <dgm:pt modelId="{3556A0CC-5D3F-44E0-B612-BDC9057FEA7F}" type="sibTrans" cxnId="{8CC99977-F08F-4B40-B8E4-19BFC3726324}">
      <dgm:prSet/>
      <dgm:spPr/>
      <dgm:t>
        <a:bodyPr/>
        <a:lstStyle/>
        <a:p>
          <a:endParaRPr lang="en-US"/>
        </a:p>
      </dgm:t>
    </dgm:pt>
    <dgm:pt modelId="{ED717FA4-3B9C-A84E-89AC-B19DDDE495DC}" type="pres">
      <dgm:prSet presAssocID="{49D3EE05-9341-4C1C-AEF9-5762334519C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78C09C1-2966-584C-8AF8-D18855BD0783}" type="pres">
      <dgm:prSet presAssocID="{5C50230F-D008-4FEF-B66F-B18678CCD5E3}" presName="hierRoot1" presStyleCnt="0">
        <dgm:presLayoutVars>
          <dgm:hierBranch val="init"/>
        </dgm:presLayoutVars>
      </dgm:prSet>
      <dgm:spPr/>
    </dgm:pt>
    <dgm:pt modelId="{EC84C28A-9122-5741-9BCA-B0DC4BF4D97E}" type="pres">
      <dgm:prSet presAssocID="{5C50230F-D008-4FEF-B66F-B18678CCD5E3}" presName="rootComposite1" presStyleCnt="0"/>
      <dgm:spPr/>
    </dgm:pt>
    <dgm:pt modelId="{9A0E81E9-C202-DB42-A7D1-34AA489761D0}" type="pres">
      <dgm:prSet presAssocID="{5C50230F-D008-4FEF-B66F-B18678CCD5E3}" presName="rootText1" presStyleLbl="node0" presStyleIdx="0" presStyleCnt="2">
        <dgm:presLayoutVars>
          <dgm:chPref val="3"/>
        </dgm:presLayoutVars>
      </dgm:prSet>
      <dgm:spPr/>
    </dgm:pt>
    <dgm:pt modelId="{CB77B130-A375-B54A-8550-0733800FC87F}" type="pres">
      <dgm:prSet presAssocID="{5C50230F-D008-4FEF-B66F-B18678CCD5E3}" presName="rootConnector1" presStyleLbl="node1" presStyleIdx="0" presStyleCnt="0"/>
      <dgm:spPr/>
    </dgm:pt>
    <dgm:pt modelId="{3CBAC820-7620-6943-9DB8-DE7EBE31CC02}" type="pres">
      <dgm:prSet presAssocID="{5C50230F-D008-4FEF-B66F-B18678CCD5E3}" presName="hierChild2" presStyleCnt="0"/>
      <dgm:spPr/>
    </dgm:pt>
    <dgm:pt modelId="{8A4BA8F7-6BB9-3443-BC03-81B7F9F6E3F4}" type="pres">
      <dgm:prSet presAssocID="{5C50230F-D008-4FEF-B66F-B18678CCD5E3}" presName="hierChild3" presStyleCnt="0"/>
      <dgm:spPr/>
    </dgm:pt>
    <dgm:pt modelId="{9558B0F6-FEFA-E145-A404-19FA72B223D3}" type="pres">
      <dgm:prSet presAssocID="{B79FADA8-A989-4A4E-87C4-579F1A9A8184}" presName="hierRoot1" presStyleCnt="0">
        <dgm:presLayoutVars>
          <dgm:hierBranch val="init"/>
        </dgm:presLayoutVars>
      </dgm:prSet>
      <dgm:spPr/>
    </dgm:pt>
    <dgm:pt modelId="{F99FAFC8-40F9-194A-BDE6-774674AA44D7}" type="pres">
      <dgm:prSet presAssocID="{B79FADA8-A989-4A4E-87C4-579F1A9A8184}" presName="rootComposite1" presStyleCnt="0"/>
      <dgm:spPr/>
    </dgm:pt>
    <dgm:pt modelId="{1923BD5E-B677-7E4A-AF83-7CED2568CAFA}" type="pres">
      <dgm:prSet presAssocID="{B79FADA8-A989-4A4E-87C4-579F1A9A8184}" presName="rootText1" presStyleLbl="node0" presStyleIdx="1" presStyleCnt="2">
        <dgm:presLayoutVars>
          <dgm:chPref val="3"/>
        </dgm:presLayoutVars>
      </dgm:prSet>
      <dgm:spPr/>
    </dgm:pt>
    <dgm:pt modelId="{1B3EB1DC-5560-244E-A2F9-C751E4BBBB3A}" type="pres">
      <dgm:prSet presAssocID="{B79FADA8-A989-4A4E-87C4-579F1A9A8184}" presName="rootConnector1" presStyleLbl="node1" presStyleIdx="0" presStyleCnt="0"/>
      <dgm:spPr/>
    </dgm:pt>
    <dgm:pt modelId="{27321731-AAC9-2A4E-9DAF-DA7197DF499D}" type="pres">
      <dgm:prSet presAssocID="{B79FADA8-A989-4A4E-87C4-579F1A9A8184}" presName="hierChild2" presStyleCnt="0"/>
      <dgm:spPr/>
    </dgm:pt>
    <dgm:pt modelId="{E307A836-E4AC-954A-87FD-85C63C52A852}" type="pres">
      <dgm:prSet presAssocID="{B79FADA8-A989-4A4E-87C4-579F1A9A8184}" presName="hierChild3" presStyleCnt="0"/>
      <dgm:spPr/>
    </dgm:pt>
  </dgm:ptLst>
  <dgm:cxnLst>
    <dgm:cxn modelId="{AE3AB10E-1845-054B-A971-88C750DDB6F1}" type="presOf" srcId="{B79FADA8-A989-4A4E-87C4-579F1A9A8184}" destId="{1B3EB1DC-5560-244E-A2F9-C751E4BBBB3A}" srcOrd="1" destOrd="0" presId="urn:microsoft.com/office/officeart/2009/3/layout/HorizontalOrganizationChart"/>
    <dgm:cxn modelId="{77CD1015-6ABF-7846-B3EF-52E084EA89CF}" type="presOf" srcId="{B79FADA8-A989-4A4E-87C4-579F1A9A8184}" destId="{1923BD5E-B677-7E4A-AF83-7CED2568CAFA}" srcOrd="0" destOrd="0" presId="urn:microsoft.com/office/officeart/2009/3/layout/HorizontalOrganizationChart"/>
    <dgm:cxn modelId="{F4D9521D-979C-1549-BBFD-54D3E6736EB9}" type="presOf" srcId="{5C50230F-D008-4FEF-B66F-B18678CCD5E3}" destId="{CB77B130-A375-B54A-8550-0733800FC87F}" srcOrd="1" destOrd="0" presId="urn:microsoft.com/office/officeart/2009/3/layout/HorizontalOrganizationChart"/>
    <dgm:cxn modelId="{FE7A9E4C-B1AF-B94A-86F1-499CB17F5641}" type="presOf" srcId="{49D3EE05-9341-4C1C-AEF9-5762334519CB}" destId="{ED717FA4-3B9C-A84E-89AC-B19DDDE495DC}" srcOrd="0" destOrd="0" presId="urn:microsoft.com/office/officeart/2009/3/layout/HorizontalOrganizationChart"/>
    <dgm:cxn modelId="{8CC99977-F08F-4B40-B8E4-19BFC3726324}" srcId="{49D3EE05-9341-4C1C-AEF9-5762334519CB}" destId="{B79FADA8-A989-4A4E-87C4-579F1A9A8184}" srcOrd="1" destOrd="0" parTransId="{DCBA0E20-5A6B-4446-A223-9426E618BE21}" sibTransId="{3556A0CC-5D3F-44E0-B612-BDC9057FEA7F}"/>
    <dgm:cxn modelId="{270DAAAB-3D01-409D-A59E-40294B7B72B8}" srcId="{49D3EE05-9341-4C1C-AEF9-5762334519CB}" destId="{5C50230F-D008-4FEF-B66F-B18678CCD5E3}" srcOrd="0" destOrd="0" parTransId="{D1CA80CC-8B69-41C3-A182-8C048C4EF47D}" sibTransId="{376BD593-5EBB-410F-932B-D3B327E10719}"/>
    <dgm:cxn modelId="{02C406C6-333D-CA4F-BEE5-BA1165F99A1C}" type="presOf" srcId="{5C50230F-D008-4FEF-B66F-B18678CCD5E3}" destId="{9A0E81E9-C202-DB42-A7D1-34AA489761D0}" srcOrd="0" destOrd="0" presId="urn:microsoft.com/office/officeart/2009/3/layout/HorizontalOrganizationChart"/>
    <dgm:cxn modelId="{A80DC909-692E-6044-B1D6-0588CAEEA60C}" type="presParOf" srcId="{ED717FA4-3B9C-A84E-89AC-B19DDDE495DC}" destId="{378C09C1-2966-584C-8AF8-D18855BD0783}" srcOrd="0" destOrd="0" presId="urn:microsoft.com/office/officeart/2009/3/layout/HorizontalOrganizationChart"/>
    <dgm:cxn modelId="{A961779D-08AF-9445-A5C7-9278BE4A3085}" type="presParOf" srcId="{378C09C1-2966-584C-8AF8-D18855BD0783}" destId="{EC84C28A-9122-5741-9BCA-B0DC4BF4D97E}" srcOrd="0" destOrd="0" presId="urn:microsoft.com/office/officeart/2009/3/layout/HorizontalOrganizationChart"/>
    <dgm:cxn modelId="{7644E815-D33C-4648-9620-13920D2944A3}" type="presParOf" srcId="{EC84C28A-9122-5741-9BCA-B0DC4BF4D97E}" destId="{9A0E81E9-C202-DB42-A7D1-34AA489761D0}" srcOrd="0" destOrd="0" presId="urn:microsoft.com/office/officeart/2009/3/layout/HorizontalOrganizationChart"/>
    <dgm:cxn modelId="{6BF7263A-873C-F444-98D2-CBD196C4A9AB}" type="presParOf" srcId="{EC84C28A-9122-5741-9BCA-B0DC4BF4D97E}" destId="{CB77B130-A375-B54A-8550-0733800FC87F}" srcOrd="1" destOrd="0" presId="urn:microsoft.com/office/officeart/2009/3/layout/HorizontalOrganizationChart"/>
    <dgm:cxn modelId="{09AFF478-BCF9-564C-B93A-00FB5A021DD7}" type="presParOf" srcId="{378C09C1-2966-584C-8AF8-D18855BD0783}" destId="{3CBAC820-7620-6943-9DB8-DE7EBE31CC02}" srcOrd="1" destOrd="0" presId="urn:microsoft.com/office/officeart/2009/3/layout/HorizontalOrganizationChart"/>
    <dgm:cxn modelId="{C77248C7-E1E5-424F-B050-BBEEE717D0F6}" type="presParOf" srcId="{378C09C1-2966-584C-8AF8-D18855BD0783}" destId="{8A4BA8F7-6BB9-3443-BC03-81B7F9F6E3F4}" srcOrd="2" destOrd="0" presId="urn:microsoft.com/office/officeart/2009/3/layout/HorizontalOrganizationChart"/>
    <dgm:cxn modelId="{23C3032E-CAD6-7847-B0CE-7DA5947A57A1}" type="presParOf" srcId="{ED717FA4-3B9C-A84E-89AC-B19DDDE495DC}" destId="{9558B0F6-FEFA-E145-A404-19FA72B223D3}" srcOrd="1" destOrd="0" presId="urn:microsoft.com/office/officeart/2009/3/layout/HorizontalOrganizationChart"/>
    <dgm:cxn modelId="{2B45D3D9-A916-B24A-A71B-8C29E23D2BD7}" type="presParOf" srcId="{9558B0F6-FEFA-E145-A404-19FA72B223D3}" destId="{F99FAFC8-40F9-194A-BDE6-774674AA44D7}" srcOrd="0" destOrd="0" presId="urn:microsoft.com/office/officeart/2009/3/layout/HorizontalOrganizationChart"/>
    <dgm:cxn modelId="{2307F60C-B08A-7D4E-AD57-9A9D6AE65C5E}" type="presParOf" srcId="{F99FAFC8-40F9-194A-BDE6-774674AA44D7}" destId="{1923BD5E-B677-7E4A-AF83-7CED2568CAFA}" srcOrd="0" destOrd="0" presId="urn:microsoft.com/office/officeart/2009/3/layout/HorizontalOrganizationChart"/>
    <dgm:cxn modelId="{AAA231B2-8107-2042-B50D-018A046FC55F}" type="presParOf" srcId="{F99FAFC8-40F9-194A-BDE6-774674AA44D7}" destId="{1B3EB1DC-5560-244E-A2F9-C751E4BBBB3A}" srcOrd="1" destOrd="0" presId="urn:microsoft.com/office/officeart/2009/3/layout/HorizontalOrganizationChart"/>
    <dgm:cxn modelId="{F7DF2930-9C92-3B49-887B-B21D57A56F12}" type="presParOf" srcId="{9558B0F6-FEFA-E145-A404-19FA72B223D3}" destId="{27321731-AAC9-2A4E-9DAF-DA7197DF499D}" srcOrd="1" destOrd="0" presId="urn:microsoft.com/office/officeart/2009/3/layout/HorizontalOrganizationChart"/>
    <dgm:cxn modelId="{1D41B535-4EC1-1442-88E6-98D44E879698}" type="presParOf" srcId="{9558B0F6-FEFA-E145-A404-19FA72B223D3}" destId="{E307A836-E4AC-954A-87FD-85C63C52A852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12CA3A-08B0-4B63-9BED-354D350B92B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138679-96D4-4BD8-B0AC-7A0BAFCA8A7D}">
      <dgm:prSet/>
      <dgm:spPr/>
      <dgm:t>
        <a:bodyPr/>
        <a:lstStyle/>
        <a:p>
          <a:r>
            <a:rPr lang="en-US"/>
            <a:t>High cognitive load especially for oldest members </a:t>
          </a:r>
          <a:r>
            <a:rPr lang="en-GB"/>
            <a:t>(Rojas, Riffo and Guerra, 2022) </a:t>
          </a:r>
          <a:endParaRPr lang="en-US"/>
        </a:p>
      </dgm:t>
    </dgm:pt>
    <dgm:pt modelId="{5EBEE7DA-E7F6-412C-8B1B-084B0B097FEA}" type="parTrans" cxnId="{ECBA2045-C486-473B-905F-04CEB1B38161}">
      <dgm:prSet/>
      <dgm:spPr/>
      <dgm:t>
        <a:bodyPr/>
        <a:lstStyle/>
        <a:p>
          <a:endParaRPr lang="en-US"/>
        </a:p>
      </dgm:t>
    </dgm:pt>
    <dgm:pt modelId="{3EC669AA-AC2B-4175-AF7D-95E18EB53F78}" type="sibTrans" cxnId="{ECBA2045-C486-473B-905F-04CEB1B38161}">
      <dgm:prSet/>
      <dgm:spPr/>
      <dgm:t>
        <a:bodyPr/>
        <a:lstStyle/>
        <a:p>
          <a:endParaRPr lang="en-US"/>
        </a:p>
      </dgm:t>
    </dgm:pt>
    <dgm:pt modelId="{EE406D54-390A-4F34-8383-7F148CB239F9}">
      <dgm:prSet/>
      <dgm:spPr/>
      <dgm:t>
        <a:bodyPr/>
        <a:lstStyle/>
        <a:p>
          <a:r>
            <a:rPr lang="en-US"/>
            <a:t>Time required to learn music, words and BSL</a:t>
          </a:r>
        </a:p>
      </dgm:t>
    </dgm:pt>
    <dgm:pt modelId="{C7CED711-8052-4C97-94AA-68B75CA69D11}" type="parTrans" cxnId="{9198B4C0-7BBC-408D-B2FD-C9B972498292}">
      <dgm:prSet/>
      <dgm:spPr/>
      <dgm:t>
        <a:bodyPr/>
        <a:lstStyle/>
        <a:p>
          <a:endParaRPr lang="en-US"/>
        </a:p>
      </dgm:t>
    </dgm:pt>
    <dgm:pt modelId="{2C9632D2-A698-4EC4-A5A5-DA052D48A6BE}" type="sibTrans" cxnId="{9198B4C0-7BBC-408D-B2FD-C9B972498292}">
      <dgm:prSet/>
      <dgm:spPr/>
      <dgm:t>
        <a:bodyPr/>
        <a:lstStyle/>
        <a:p>
          <a:endParaRPr lang="en-US"/>
        </a:p>
      </dgm:t>
    </dgm:pt>
    <dgm:pt modelId="{E4595289-E359-4518-B5EF-FE12C2CC8DCC}">
      <dgm:prSet/>
      <dgm:spPr/>
      <dgm:t>
        <a:bodyPr/>
        <a:lstStyle/>
        <a:p>
          <a:r>
            <a:rPr lang="en-US"/>
            <a:t>Orienting audience</a:t>
          </a:r>
        </a:p>
      </dgm:t>
    </dgm:pt>
    <dgm:pt modelId="{1B7D7C24-8946-42D9-8DFA-89198C34C498}" type="parTrans" cxnId="{21BB6C28-4283-4753-9683-1E4BB328085A}">
      <dgm:prSet/>
      <dgm:spPr/>
      <dgm:t>
        <a:bodyPr/>
        <a:lstStyle/>
        <a:p>
          <a:endParaRPr lang="en-US"/>
        </a:p>
      </dgm:t>
    </dgm:pt>
    <dgm:pt modelId="{38B46E99-2249-4E10-A647-6969FDC5D034}" type="sibTrans" cxnId="{21BB6C28-4283-4753-9683-1E4BB328085A}">
      <dgm:prSet/>
      <dgm:spPr/>
      <dgm:t>
        <a:bodyPr/>
        <a:lstStyle/>
        <a:p>
          <a:endParaRPr lang="en-US"/>
        </a:p>
      </dgm:t>
    </dgm:pt>
    <dgm:pt modelId="{9D23C700-4922-1841-8E43-063A66661D9D}" type="pres">
      <dgm:prSet presAssocID="{9612CA3A-08B0-4B63-9BED-354D350B92B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A4EDC8-BC11-9046-9302-8B06168E025B}" type="pres">
      <dgm:prSet presAssocID="{FD138679-96D4-4BD8-B0AC-7A0BAFCA8A7D}" presName="hierRoot1" presStyleCnt="0"/>
      <dgm:spPr/>
    </dgm:pt>
    <dgm:pt modelId="{596AF68D-317E-8244-ADE4-13E0354DEE37}" type="pres">
      <dgm:prSet presAssocID="{FD138679-96D4-4BD8-B0AC-7A0BAFCA8A7D}" presName="composite" presStyleCnt="0"/>
      <dgm:spPr/>
    </dgm:pt>
    <dgm:pt modelId="{12EB599E-C91A-604E-9F12-75E5131DD32A}" type="pres">
      <dgm:prSet presAssocID="{FD138679-96D4-4BD8-B0AC-7A0BAFCA8A7D}" presName="background" presStyleLbl="node0" presStyleIdx="0" presStyleCnt="3"/>
      <dgm:spPr/>
    </dgm:pt>
    <dgm:pt modelId="{FA31964D-0C11-CA4A-BFB6-82BA49B22CB9}" type="pres">
      <dgm:prSet presAssocID="{FD138679-96D4-4BD8-B0AC-7A0BAFCA8A7D}" presName="text" presStyleLbl="fgAcc0" presStyleIdx="0" presStyleCnt="3">
        <dgm:presLayoutVars>
          <dgm:chPref val="3"/>
        </dgm:presLayoutVars>
      </dgm:prSet>
      <dgm:spPr/>
    </dgm:pt>
    <dgm:pt modelId="{DBCF92D4-1016-A843-95E9-2EA6EBFD803C}" type="pres">
      <dgm:prSet presAssocID="{FD138679-96D4-4BD8-B0AC-7A0BAFCA8A7D}" presName="hierChild2" presStyleCnt="0"/>
      <dgm:spPr/>
    </dgm:pt>
    <dgm:pt modelId="{DC012AFE-D444-9949-8522-FD7E90B38758}" type="pres">
      <dgm:prSet presAssocID="{EE406D54-390A-4F34-8383-7F148CB239F9}" presName="hierRoot1" presStyleCnt="0"/>
      <dgm:spPr/>
    </dgm:pt>
    <dgm:pt modelId="{A09C95C6-3FCD-7F43-A81F-CA2A2A1B742F}" type="pres">
      <dgm:prSet presAssocID="{EE406D54-390A-4F34-8383-7F148CB239F9}" presName="composite" presStyleCnt="0"/>
      <dgm:spPr/>
    </dgm:pt>
    <dgm:pt modelId="{5B97858F-DA1D-FF4D-A0F6-BF19CDF17806}" type="pres">
      <dgm:prSet presAssocID="{EE406D54-390A-4F34-8383-7F148CB239F9}" presName="background" presStyleLbl="node0" presStyleIdx="1" presStyleCnt="3"/>
      <dgm:spPr/>
    </dgm:pt>
    <dgm:pt modelId="{552047F7-486B-3844-BF4C-52AC0A20FCED}" type="pres">
      <dgm:prSet presAssocID="{EE406D54-390A-4F34-8383-7F148CB239F9}" presName="text" presStyleLbl="fgAcc0" presStyleIdx="1" presStyleCnt="3">
        <dgm:presLayoutVars>
          <dgm:chPref val="3"/>
        </dgm:presLayoutVars>
      </dgm:prSet>
      <dgm:spPr/>
    </dgm:pt>
    <dgm:pt modelId="{40D119DC-8DE3-3A41-A147-F537F69A6AA2}" type="pres">
      <dgm:prSet presAssocID="{EE406D54-390A-4F34-8383-7F148CB239F9}" presName="hierChild2" presStyleCnt="0"/>
      <dgm:spPr/>
    </dgm:pt>
    <dgm:pt modelId="{0EC9BFDA-1F98-7045-990E-33F2CF6E32AF}" type="pres">
      <dgm:prSet presAssocID="{E4595289-E359-4518-B5EF-FE12C2CC8DCC}" presName="hierRoot1" presStyleCnt="0"/>
      <dgm:spPr/>
    </dgm:pt>
    <dgm:pt modelId="{27883B4F-4ABF-3047-85BB-BB0891F61035}" type="pres">
      <dgm:prSet presAssocID="{E4595289-E359-4518-B5EF-FE12C2CC8DCC}" presName="composite" presStyleCnt="0"/>
      <dgm:spPr/>
    </dgm:pt>
    <dgm:pt modelId="{2933EAA4-80DC-9349-93D5-D0268AEE8374}" type="pres">
      <dgm:prSet presAssocID="{E4595289-E359-4518-B5EF-FE12C2CC8DCC}" presName="background" presStyleLbl="node0" presStyleIdx="2" presStyleCnt="3"/>
      <dgm:spPr/>
    </dgm:pt>
    <dgm:pt modelId="{4EC28E88-C94A-7B46-B3FF-B290DBE3D91E}" type="pres">
      <dgm:prSet presAssocID="{E4595289-E359-4518-B5EF-FE12C2CC8DCC}" presName="text" presStyleLbl="fgAcc0" presStyleIdx="2" presStyleCnt="3">
        <dgm:presLayoutVars>
          <dgm:chPref val="3"/>
        </dgm:presLayoutVars>
      </dgm:prSet>
      <dgm:spPr/>
    </dgm:pt>
    <dgm:pt modelId="{5619F5FA-0F2D-8344-821E-65FF6328185B}" type="pres">
      <dgm:prSet presAssocID="{E4595289-E359-4518-B5EF-FE12C2CC8DCC}" presName="hierChild2" presStyleCnt="0"/>
      <dgm:spPr/>
    </dgm:pt>
  </dgm:ptLst>
  <dgm:cxnLst>
    <dgm:cxn modelId="{AF4B6B0A-F585-8843-92EA-71AA42F3C7BB}" type="presOf" srcId="{FD138679-96D4-4BD8-B0AC-7A0BAFCA8A7D}" destId="{FA31964D-0C11-CA4A-BFB6-82BA49B22CB9}" srcOrd="0" destOrd="0" presId="urn:microsoft.com/office/officeart/2005/8/layout/hierarchy1"/>
    <dgm:cxn modelId="{1116971D-4749-244D-8ECF-199E933F14AA}" type="presOf" srcId="{EE406D54-390A-4F34-8383-7F148CB239F9}" destId="{552047F7-486B-3844-BF4C-52AC0A20FCED}" srcOrd="0" destOrd="0" presId="urn:microsoft.com/office/officeart/2005/8/layout/hierarchy1"/>
    <dgm:cxn modelId="{21BB6C28-4283-4753-9683-1E4BB328085A}" srcId="{9612CA3A-08B0-4B63-9BED-354D350B92B4}" destId="{E4595289-E359-4518-B5EF-FE12C2CC8DCC}" srcOrd="2" destOrd="0" parTransId="{1B7D7C24-8946-42D9-8DFA-89198C34C498}" sibTransId="{38B46E99-2249-4E10-A647-6969FDC5D034}"/>
    <dgm:cxn modelId="{ECBA2045-C486-473B-905F-04CEB1B38161}" srcId="{9612CA3A-08B0-4B63-9BED-354D350B92B4}" destId="{FD138679-96D4-4BD8-B0AC-7A0BAFCA8A7D}" srcOrd="0" destOrd="0" parTransId="{5EBEE7DA-E7F6-412C-8B1B-084B0B097FEA}" sibTransId="{3EC669AA-AC2B-4175-AF7D-95E18EB53F78}"/>
    <dgm:cxn modelId="{4AE6514F-ACF7-9D42-9F89-2312CBDEEF8D}" type="presOf" srcId="{9612CA3A-08B0-4B63-9BED-354D350B92B4}" destId="{9D23C700-4922-1841-8E43-063A66661D9D}" srcOrd="0" destOrd="0" presId="urn:microsoft.com/office/officeart/2005/8/layout/hierarchy1"/>
    <dgm:cxn modelId="{9198B4C0-7BBC-408D-B2FD-C9B972498292}" srcId="{9612CA3A-08B0-4B63-9BED-354D350B92B4}" destId="{EE406D54-390A-4F34-8383-7F148CB239F9}" srcOrd="1" destOrd="0" parTransId="{C7CED711-8052-4C97-94AA-68B75CA69D11}" sibTransId="{2C9632D2-A698-4EC4-A5A5-DA052D48A6BE}"/>
    <dgm:cxn modelId="{2863A2ED-53C7-444A-AC85-52745EF7B778}" type="presOf" srcId="{E4595289-E359-4518-B5EF-FE12C2CC8DCC}" destId="{4EC28E88-C94A-7B46-B3FF-B290DBE3D91E}" srcOrd="0" destOrd="0" presId="urn:microsoft.com/office/officeart/2005/8/layout/hierarchy1"/>
    <dgm:cxn modelId="{27856EC3-7B7C-564A-A276-EE937814F088}" type="presParOf" srcId="{9D23C700-4922-1841-8E43-063A66661D9D}" destId="{07A4EDC8-BC11-9046-9302-8B06168E025B}" srcOrd="0" destOrd="0" presId="urn:microsoft.com/office/officeart/2005/8/layout/hierarchy1"/>
    <dgm:cxn modelId="{27D3661C-55D7-DA41-91DC-697CD07A1044}" type="presParOf" srcId="{07A4EDC8-BC11-9046-9302-8B06168E025B}" destId="{596AF68D-317E-8244-ADE4-13E0354DEE37}" srcOrd="0" destOrd="0" presId="urn:microsoft.com/office/officeart/2005/8/layout/hierarchy1"/>
    <dgm:cxn modelId="{F361BB74-DD03-154C-A150-97B2EA6F72EC}" type="presParOf" srcId="{596AF68D-317E-8244-ADE4-13E0354DEE37}" destId="{12EB599E-C91A-604E-9F12-75E5131DD32A}" srcOrd="0" destOrd="0" presId="urn:microsoft.com/office/officeart/2005/8/layout/hierarchy1"/>
    <dgm:cxn modelId="{32D2D7DA-63A2-AF46-AE0F-CD1F137557E8}" type="presParOf" srcId="{596AF68D-317E-8244-ADE4-13E0354DEE37}" destId="{FA31964D-0C11-CA4A-BFB6-82BA49B22CB9}" srcOrd="1" destOrd="0" presId="urn:microsoft.com/office/officeart/2005/8/layout/hierarchy1"/>
    <dgm:cxn modelId="{ED7A57DC-2FC7-9B4B-A7BA-3D9F6775C738}" type="presParOf" srcId="{07A4EDC8-BC11-9046-9302-8B06168E025B}" destId="{DBCF92D4-1016-A843-95E9-2EA6EBFD803C}" srcOrd="1" destOrd="0" presId="urn:microsoft.com/office/officeart/2005/8/layout/hierarchy1"/>
    <dgm:cxn modelId="{F68011B6-EEE9-0E43-A36F-BEAD4254B0F8}" type="presParOf" srcId="{9D23C700-4922-1841-8E43-063A66661D9D}" destId="{DC012AFE-D444-9949-8522-FD7E90B38758}" srcOrd="1" destOrd="0" presId="urn:microsoft.com/office/officeart/2005/8/layout/hierarchy1"/>
    <dgm:cxn modelId="{C69F6DDB-D5E5-4B4E-8427-E075F630D580}" type="presParOf" srcId="{DC012AFE-D444-9949-8522-FD7E90B38758}" destId="{A09C95C6-3FCD-7F43-A81F-CA2A2A1B742F}" srcOrd="0" destOrd="0" presId="urn:microsoft.com/office/officeart/2005/8/layout/hierarchy1"/>
    <dgm:cxn modelId="{758E462E-CC43-EA4A-865C-D513EC814830}" type="presParOf" srcId="{A09C95C6-3FCD-7F43-A81F-CA2A2A1B742F}" destId="{5B97858F-DA1D-FF4D-A0F6-BF19CDF17806}" srcOrd="0" destOrd="0" presId="urn:microsoft.com/office/officeart/2005/8/layout/hierarchy1"/>
    <dgm:cxn modelId="{BAE72155-C83C-624B-875B-140F604DED1B}" type="presParOf" srcId="{A09C95C6-3FCD-7F43-A81F-CA2A2A1B742F}" destId="{552047F7-486B-3844-BF4C-52AC0A20FCED}" srcOrd="1" destOrd="0" presId="urn:microsoft.com/office/officeart/2005/8/layout/hierarchy1"/>
    <dgm:cxn modelId="{7B15DC4E-917D-1842-9DAE-59B35797C8E1}" type="presParOf" srcId="{DC012AFE-D444-9949-8522-FD7E90B38758}" destId="{40D119DC-8DE3-3A41-A147-F537F69A6AA2}" srcOrd="1" destOrd="0" presId="urn:microsoft.com/office/officeart/2005/8/layout/hierarchy1"/>
    <dgm:cxn modelId="{31B03C59-89CD-BD4B-9D63-E8F7B837C677}" type="presParOf" srcId="{9D23C700-4922-1841-8E43-063A66661D9D}" destId="{0EC9BFDA-1F98-7045-990E-33F2CF6E32AF}" srcOrd="2" destOrd="0" presId="urn:microsoft.com/office/officeart/2005/8/layout/hierarchy1"/>
    <dgm:cxn modelId="{37AF07BA-0773-3345-B1E9-415A461CA007}" type="presParOf" srcId="{0EC9BFDA-1F98-7045-990E-33F2CF6E32AF}" destId="{27883B4F-4ABF-3047-85BB-BB0891F61035}" srcOrd="0" destOrd="0" presId="urn:microsoft.com/office/officeart/2005/8/layout/hierarchy1"/>
    <dgm:cxn modelId="{8A7E76D4-1D2D-7046-9BE3-743EB6CB2325}" type="presParOf" srcId="{27883B4F-4ABF-3047-85BB-BB0891F61035}" destId="{2933EAA4-80DC-9349-93D5-D0268AEE8374}" srcOrd="0" destOrd="0" presId="urn:microsoft.com/office/officeart/2005/8/layout/hierarchy1"/>
    <dgm:cxn modelId="{EDA37E38-546B-AC4D-B47D-3C74D269E10C}" type="presParOf" srcId="{27883B4F-4ABF-3047-85BB-BB0891F61035}" destId="{4EC28E88-C94A-7B46-B3FF-B290DBE3D91E}" srcOrd="1" destOrd="0" presId="urn:microsoft.com/office/officeart/2005/8/layout/hierarchy1"/>
    <dgm:cxn modelId="{E2A7B66C-1B5B-D04F-AD75-288C356D5023}" type="presParOf" srcId="{0EC9BFDA-1F98-7045-990E-33F2CF6E32AF}" destId="{5619F5FA-0F2D-8344-821E-65FF632818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6BF6F0E-8522-4952-AD1C-D6F363AAEED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9800AF-B654-4E2F-A9E5-CEB88F8E4567}">
      <dgm:prSet/>
      <dgm:spPr/>
      <dgm:t>
        <a:bodyPr/>
        <a:lstStyle/>
        <a:p>
          <a:r>
            <a:rPr lang="en-US"/>
            <a:t>Keep BSL as one of the languages we perform</a:t>
          </a:r>
        </a:p>
      </dgm:t>
    </dgm:pt>
    <dgm:pt modelId="{498D9BDE-4729-480D-977E-B0C14B1E633C}" type="parTrans" cxnId="{2EC1649F-7945-405C-AC1D-4C228D781529}">
      <dgm:prSet/>
      <dgm:spPr/>
      <dgm:t>
        <a:bodyPr/>
        <a:lstStyle/>
        <a:p>
          <a:endParaRPr lang="en-US"/>
        </a:p>
      </dgm:t>
    </dgm:pt>
    <dgm:pt modelId="{BC1A9BFE-41BB-4479-8E5B-9C370DBF3AD5}" type="sibTrans" cxnId="{2EC1649F-7945-405C-AC1D-4C228D781529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1DEDC63-BC98-440C-BBC0-5AE65B51F6D3}">
      <dgm:prSet/>
      <dgm:spPr/>
      <dgm:t>
        <a:bodyPr/>
        <a:lstStyle/>
        <a:p>
          <a:r>
            <a:rPr lang="en-US"/>
            <a:t>Choose songs to suit the group</a:t>
          </a:r>
        </a:p>
      </dgm:t>
    </dgm:pt>
    <dgm:pt modelId="{C5E97D61-726F-4BFB-914D-08F03707D654}" type="parTrans" cxnId="{3AC6F61C-D055-4784-BE9C-B062D2E05D7B}">
      <dgm:prSet/>
      <dgm:spPr/>
      <dgm:t>
        <a:bodyPr/>
        <a:lstStyle/>
        <a:p>
          <a:endParaRPr lang="en-US"/>
        </a:p>
      </dgm:t>
    </dgm:pt>
    <dgm:pt modelId="{CA92D71B-E1E8-45AC-BAEB-7BAA6776E7E8}" type="sibTrans" cxnId="{3AC6F61C-D055-4784-BE9C-B062D2E05D7B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EDD26406-3E3D-45C2-88BB-B46D93D8438D}">
      <dgm:prSet/>
      <dgm:spPr/>
      <dgm:t>
        <a:bodyPr/>
        <a:lstStyle/>
        <a:p>
          <a:r>
            <a:rPr lang="en-US" dirty="0"/>
            <a:t>Provide context for audiences</a:t>
          </a:r>
        </a:p>
      </dgm:t>
    </dgm:pt>
    <dgm:pt modelId="{DC465C6C-0518-420E-96D9-7304018E1ACB}" type="parTrans" cxnId="{7C362113-A489-42ED-AB15-A1420EFB5411}">
      <dgm:prSet/>
      <dgm:spPr/>
      <dgm:t>
        <a:bodyPr/>
        <a:lstStyle/>
        <a:p>
          <a:endParaRPr lang="en-US"/>
        </a:p>
      </dgm:t>
    </dgm:pt>
    <dgm:pt modelId="{042F1C6F-12BB-4ACC-B883-480AF7B7ADEE}" type="sibTrans" cxnId="{7C362113-A489-42ED-AB15-A1420EFB541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683DB46-F5C0-B049-8129-86A405BFC9B6}">
      <dgm:prSet/>
      <dgm:spPr/>
      <dgm:t>
        <a:bodyPr/>
        <a:lstStyle/>
        <a:p>
          <a:r>
            <a:rPr lang="en-US"/>
            <a:t>Use more signed song with young people</a:t>
          </a:r>
          <a:endParaRPr lang="en-GB"/>
        </a:p>
      </dgm:t>
    </dgm:pt>
    <dgm:pt modelId="{CA16C4C3-642F-094C-967E-84C9A992C69D}" type="parTrans" cxnId="{5FCA0BC2-6CA8-EA46-8CD1-D34A73C2BBE2}">
      <dgm:prSet/>
      <dgm:spPr/>
      <dgm:t>
        <a:bodyPr/>
        <a:lstStyle/>
        <a:p>
          <a:endParaRPr lang="en-GB"/>
        </a:p>
      </dgm:t>
    </dgm:pt>
    <dgm:pt modelId="{A6ED7778-FDD7-944C-B0AD-5C2D2711CCC2}" type="sibTrans" cxnId="{5FCA0BC2-6CA8-EA46-8CD1-D34A73C2BBE2}">
      <dgm:prSet phldrT="04" phldr="0"/>
      <dgm:spPr/>
      <dgm:t>
        <a:bodyPr/>
        <a:lstStyle/>
        <a:p>
          <a:r>
            <a:rPr lang="en-GB"/>
            <a:t>04</a:t>
          </a:r>
        </a:p>
      </dgm:t>
    </dgm:pt>
    <dgm:pt modelId="{A18E3DEA-2E27-894B-8A2E-B6FE6F662495}" type="pres">
      <dgm:prSet presAssocID="{16BF6F0E-8522-4952-AD1C-D6F363AAEED5}" presName="Name0" presStyleCnt="0">
        <dgm:presLayoutVars>
          <dgm:animLvl val="lvl"/>
          <dgm:resizeHandles val="exact"/>
        </dgm:presLayoutVars>
      </dgm:prSet>
      <dgm:spPr/>
    </dgm:pt>
    <dgm:pt modelId="{48608394-5CB0-6D4F-8349-B7584C008200}" type="pres">
      <dgm:prSet presAssocID="{EC9800AF-B654-4E2F-A9E5-CEB88F8E4567}" presName="compositeNode" presStyleCnt="0">
        <dgm:presLayoutVars>
          <dgm:bulletEnabled val="1"/>
        </dgm:presLayoutVars>
      </dgm:prSet>
      <dgm:spPr/>
    </dgm:pt>
    <dgm:pt modelId="{F7A63420-D2CA-F848-8C41-D859176CDB6D}" type="pres">
      <dgm:prSet presAssocID="{EC9800AF-B654-4E2F-A9E5-CEB88F8E4567}" presName="bgRect" presStyleLbl="alignNode1" presStyleIdx="0" presStyleCnt="4"/>
      <dgm:spPr/>
    </dgm:pt>
    <dgm:pt modelId="{14DD0337-082F-DA4D-BC8D-283313FC7225}" type="pres">
      <dgm:prSet presAssocID="{BC1A9BFE-41BB-4479-8E5B-9C370DBF3AD5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9E18239B-BA0C-1241-96E2-D7FDE9E32D62}" type="pres">
      <dgm:prSet presAssocID="{EC9800AF-B654-4E2F-A9E5-CEB88F8E4567}" presName="nodeRect" presStyleLbl="alignNode1" presStyleIdx="0" presStyleCnt="4">
        <dgm:presLayoutVars>
          <dgm:bulletEnabled val="1"/>
        </dgm:presLayoutVars>
      </dgm:prSet>
      <dgm:spPr/>
    </dgm:pt>
    <dgm:pt modelId="{79BEE2C1-30A2-F04F-B789-2F0955115607}" type="pres">
      <dgm:prSet presAssocID="{BC1A9BFE-41BB-4479-8E5B-9C370DBF3AD5}" presName="sibTrans" presStyleCnt="0"/>
      <dgm:spPr/>
    </dgm:pt>
    <dgm:pt modelId="{FC99D28B-A312-2C45-A6D2-76B689415FED}" type="pres">
      <dgm:prSet presAssocID="{A1DEDC63-BC98-440C-BBC0-5AE65B51F6D3}" presName="compositeNode" presStyleCnt="0">
        <dgm:presLayoutVars>
          <dgm:bulletEnabled val="1"/>
        </dgm:presLayoutVars>
      </dgm:prSet>
      <dgm:spPr/>
    </dgm:pt>
    <dgm:pt modelId="{721F24B7-3BC5-1B49-ADD7-4CA295121796}" type="pres">
      <dgm:prSet presAssocID="{A1DEDC63-BC98-440C-BBC0-5AE65B51F6D3}" presName="bgRect" presStyleLbl="alignNode1" presStyleIdx="1" presStyleCnt="4"/>
      <dgm:spPr/>
    </dgm:pt>
    <dgm:pt modelId="{71298355-6D6D-0645-9EF6-54138AE3BD18}" type="pres">
      <dgm:prSet presAssocID="{CA92D71B-E1E8-45AC-BAEB-7BAA6776E7E8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559F0A25-1D64-C548-9B0F-E42BD34787F4}" type="pres">
      <dgm:prSet presAssocID="{A1DEDC63-BC98-440C-BBC0-5AE65B51F6D3}" presName="nodeRect" presStyleLbl="alignNode1" presStyleIdx="1" presStyleCnt="4">
        <dgm:presLayoutVars>
          <dgm:bulletEnabled val="1"/>
        </dgm:presLayoutVars>
      </dgm:prSet>
      <dgm:spPr/>
    </dgm:pt>
    <dgm:pt modelId="{8B077F56-B086-6441-9D97-BC1D3DCED927}" type="pres">
      <dgm:prSet presAssocID="{CA92D71B-E1E8-45AC-BAEB-7BAA6776E7E8}" presName="sibTrans" presStyleCnt="0"/>
      <dgm:spPr/>
    </dgm:pt>
    <dgm:pt modelId="{0D82FA41-6CC5-5649-AF1C-3E98A805A279}" type="pres">
      <dgm:prSet presAssocID="{EDD26406-3E3D-45C2-88BB-B46D93D8438D}" presName="compositeNode" presStyleCnt="0">
        <dgm:presLayoutVars>
          <dgm:bulletEnabled val="1"/>
        </dgm:presLayoutVars>
      </dgm:prSet>
      <dgm:spPr/>
    </dgm:pt>
    <dgm:pt modelId="{40837B75-5E27-D646-9C11-06B8FF00153B}" type="pres">
      <dgm:prSet presAssocID="{EDD26406-3E3D-45C2-88BB-B46D93D8438D}" presName="bgRect" presStyleLbl="alignNode1" presStyleIdx="2" presStyleCnt="4"/>
      <dgm:spPr/>
    </dgm:pt>
    <dgm:pt modelId="{BB43B61D-5DCA-8747-9F01-9C14E0244981}" type="pres">
      <dgm:prSet presAssocID="{042F1C6F-12BB-4ACC-B883-480AF7B7ADE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D20BC72A-D696-D14D-8039-7B9A2D5754CA}" type="pres">
      <dgm:prSet presAssocID="{EDD26406-3E3D-45C2-88BB-B46D93D8438D}" presName="nodeRect" presStyleLbl="alignNode1" presStyleIdx="2" presStyleCnt="4">
        <dgm:presLayoutVars>
          <dgm:bulletEnabled val="1"/>
        </dgm:presLayoutVars>
      </dgm:prSet>
      <dgm:spPr/>
    </dgm:pt>
    <dgm:pt modelId="{E2A95EA8-D8AF-9E44-ACD5-A370EC995DF8}" type="pres">
      <dgm:prSet presAssocID="{042F1C6F-12BB-4ACC-B883-480AF7B7ADEE}" presName="sibTrans" presStyleCnt="0"/>
      <dgm:spPr/>
    </dgm:pt>
    <dgm:pt modelId="{29BFA999-D8A4-5042-B6D4-94AD9A6AB198}" type="pres">
      <dgm:prSet presAssocID="{5683DB46-F5C0-B049-8129-86A405BFC9B6}" presName="compositeNode" presStyleCnt="0">
        <dgm:presLayoutVars>
          <dgm:bulletEnabled val="1"/>
        </dgm:presLayoutVars>
      </dgm:prSet>
      <dgm:spPr/>
    </dgm:pt>
    <dgm:pt modelId="{3718327E-047A-974F-A268-E92A0D9D25E8}" type="pres">
      <dgm:prSet presAssocID="{5683DB46-F5C0-B049-8129-86A405BFC9B6}" presName="bgRect" presStyleLbl="alignNode1" presStyleIdx="3" presStyleCnt="4"/>
      <dgm:spPr/>
    </dgm:pt>
    <dgm:pt modelId="{B6DC813F-F268-C447-A69E-EDD3263F4376}" type="pres">
      <dgm:prSet presAssocID="{A6ED7778-FDD7-944C-B0AD-5C2D2711CCC2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C5D9C20A-9560-594B-9A1F-5C9BF860C8E6}" type="pres">
      <dgm:prSet presAssocID="{5683DB46-F5C0-B049-8129-86A405BFC9B6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28AA40C-F8D2-6845-9796-2AD25ACAF25D}" type="presOf" srcId="{BC1A9BFE-41BB-4479-8E5B-9C370DBF3AD5}" destId="{14DD0337-082F-DA4D-BC8D-283313FC7225}" srcOrd="0" destOrd="0" presId="urn:microsoft.com/office/officeart/2016/7/layout/LinearBlockProcessNumbered"/>
    <dgm:cxn modelId="{7C362113-A489-42ED-AB15-A1420EFB5411}" srcId="{16BF6F0E-8522-4952-AD1C-D6F363AAEED5}" destId="{EDD26406-3E3D-45C2-88BB-B46D93D8438D}" srcOrd="2" destOrd="0" parTransId="{DC465C6C-0518-420E-96D9-7304018E1ACB}" sibTransId="{042F1C6F-12BB-4ACC-B883-480AF7B7ADEE}"/>
    <dgm:cxn modelId="{A2AFFC14-68F0-8347-AE87-4229582EF7E2}" type="presOf" srcId="{CA92D71B-E1E8-45AC-BAEB-7BAA6776E7E8}" destId="{71298355-6D6D-0645-9EF6-54138AE3BD18}" srcOrd="0" destOrd="0" presId="urn:microsoft.com/office/officeart/2016/7/layout/LinearBlockProcessNumbered"/>
    <dgm:cxn modelId="{3AC6F61C-D055-4784-BE9C-B062D2E05D7B}" srcId="{16BF6F0E-8522-4952-AD1C-D6F363AAEED5}" destId="{A1DEDC63-BC98-440C-BBC0-5AE65B51F6D3}" srcOrd="1" destOrd="0" parTransId="{C5E97D61-726F-4BFB-914D-08F03707D654}" sibTransId="{CA92D71B-E1E8-45AC-BAEB-7BAA6776E7E8}"/>
    <dgm:cxn modelId="{B7B2252C-320B-6C49-8DAA-DF0D5B777AFF}" type="presOf" srcId="{EDD26406-3E3D-45C2-88BB-B46D93D8438D}" destId="{40837B75-5E27-D646-9C11-06B8FF00153B}" srcOrd="0" destOrd="0" presId="urn:microsoft.com/office/officeart/2016/7/layout/LinearBlockProcessNumbered"/>
    <dgm:cxn modelId="{03280831-5990-4943-8824-24C93B8ED659}" type="presOf" srcId="{A1DEDC63-BC98-440C-BBC0-5AE65B51F6D3}" destId="{721F24B7-3BC5-1B49-ADD7-4CA295121796}" srcOrd="0" destOrd="0" presId="urn:microsoft.com/office/officeart/2016/7/layout/LinearBlockProcessNumbered"/>
    <dgm:cxn modelId="{2A7CB747-67B4-9C4F-BA1A-8E60E4A40A06}" type="presOf" srcId="{EC9800AF-B654-4E2F-A9E5-CEB88F8E4567}" destId="{F7A63420-D2CA-F848-8C41-D859176CDB6D}" srcOrd="0" destOrd="0" presId="urn:microsoft.com/office/officeart/2016/7/layout/LinearBlockProcessNumbered"/>
    <dgm:cxn modelId="{2AF7344C-AF60-3540-AFA5-8BC07C3C7060}" type="presOf" srcId="{5683DB46-F5C0-B049-8129-86A405BFC9B6}" destId="{C5D9C20A-9560-594B-9A1F-5C9BF860C8E6}" srcOrd="1" destOrd="0" presId="urn:microsoft.com/office/officeart/2016/7/layout/LinearBlockProcessNumbered"/>
    <dgm:cxn modelId="{E7563A4E-DEBA-E949-A41C-E1657840FC0A}" type="presOf" srcId="{A1DEDC63-BC98-440C-BBC0-5AE65B51F6D3}" destId="{559F0A25-1D64-C548-9B0F-E42BD34787F4}" srcOrd="1" destOrd="0" presId="urn:microsoft.com/office/officeart/2016/7/layout/LinearBlockProcessNumbered"/>
    <dgm:cxn modelId="{396B9C60-FED2-544A-870A-4E9EB1733940}" type="presOf" srcId="{5683DB46-F5C0-B049-8129-86A405BFC9B6}" destId="{3718327E-047A-974F-A268-E92A0D9D25E8}" srcOrd="0" destOrd="0" presId="urn:microsoft.com/office/officeart/2016/7/layout/LinearBlockProcessNumbered"/>
    <dgm:cxn modelId="{1DB5948D-E166-C243-AAC9-E4D59F4923C5}" type="presOf" srcId="{EC9800AF-B654-4E2F-A9E5-CEB88F8E4567}" destId="{9E18239B-BA0C-1241-96E2-D7FDE9E32D62}" srcOrd="1" destOrd="0" presId="urn:microsoft.com/office/officeart/2016/7/layout/LinearBlockProcessNumbered"/>
    <dgm:cxn modelId="{2EC1649F-7945-405C-AC1D-4C228D781529}" srcId="{16BF6F0E-8522-4952-AD1C-D6F363AAEED5}" destId="{EC9800AF-B654-4E2F-A9E5-CEB88F8E4567}" srcOrd="0" destOrd="0" parTransId="{498D9BDE-4729-480D-977E-B0C14B1E633C}" sibTransId="{BC1A9BFE-41BB-4479-8E5B-9C370DBF3AD5}"/>
    <dgm:cxn modelId="{35D499A0-0B34-CB42-A529-27EEF565BF6D}" type="presOf" srcId="{A6ED7778-FDD7-944C-B0AD-5C2D2711CCC2}" destId="{B6DC813F-F268-C447-A69E-EDD3263F4376}" srcOrd="0" destOrd="0" presId="urn:microsoft.com/office/officeart/2016/7/layout/LinearBlockProcessNumbered"/>
    <dgm:cxn modelId="{2FCD85AB-06C1-1B4C-97DA-74C8472C7F4B}" type="presOf" srcId="{042F1C6F-12BB-4ACC-B883-480AF7B7ADEE}" destId="{BB43B61D-5DCA-8747-9F01-9C14E0244981}" srcOrd="0" destOrd="0" presId="urn:microsoft.com/office/officeart/2016/7/layout/LinearBlockProcessNumbered"/>
    <dgm:cxn modelId="{3FE0A5B5-BE62-1246-95AD-A3D214C430C7}" type="presOf" srcId="{16BF6F0E-8522-4952-AD1C-D6F363AAEED5}" destId="{A18E3DEA-2E27-894B-8A2E-B6FE6F662495}" srcOrd="0" destOrd="0" presId="urn:microsoft.com/office/officeart/2016/7/layout/LinearBlockProcessNumbered"/>
    <dgm:cxn modelId="{5FCA0BC2-6CA8-EA46-8CD1-D34A73C2BBE2}" srcId="{16BF6F0E-8522-4952-AD1C-D6F363AAEED5}" destId="{5683DB46-F5C0-B049-8129-86A405BFC9B6}" srcOrd="3" destOrd="0" parTransId="{CA16C4C3-642F-094C-967E-84C9A992C69D}" sibTransId="{A6ED7778-FDD7-944C-B0AD-5C2D2711CCC2}"/>
    <dgm:cxn modelId="{B89769D0-EA0D-3D42-A6B0-52A8A832C01C}" type="presOf" srcId="{EDD26406-3E3D-45C2-88BB-B46D93D8438D}" destId="{D20BC72A-D696-D14D-8039-7B9A2D5754CA}" srcOrd="1" destOrd="0" presId="urn:microsoft.com/office/officeart/2016/7/layout/LinearBlockProcessNumbered"/>
    <dgm:cxn modelId="{0352A7A4-5BCF-B441-BA64-9691D2CCC5F4}" type="presParOf" srcId="{A18E3DEA-2E27-894B-8A2E-B6FE6F662495}" destId="{48608394-5CB0-6D4F-8349-B7584C008200}" srcOrd="0" destOrd="0" presId="urn:microsoft.com/office/officeart/2016/7/layout/LinearBlockProcessNumbered"/>
    <dgm:cxn modelId="{2DA07D42-3B19-2742-932D-4122EDE5B8CB}" type="presParOf" srcId="{48608394-5CB0-6D4F-8349-B7584C008200}" destId="{F7A63420-D2CA-F848-8C41-D859176CDB6D}" srcOrd="0" destOrd="0" presId="urn:microsoft.com/office/officeart/2016/7/layout/LinearBlockProcessNumbered"/>
    <dgm:cxn modelId="{9C9968A7-3BF2-8341-A06F-EEE661D71BA4}" type="presParOf" srcId="{48608394-5CB0-6D4F-8349-B7584C008200}" destId="{14DD0337-082F-DA4D-BC8D-283313FC7225}" srcOrd="1" destOrd="0" presId="urn:microsoft.com/office/officeart/2016/7/layout/LinearBlockProcessNumbered"/>
    <dgm:cxn modelId="{D5F36233-D6ED-854C-859E-AA6C015C6D98}" type="presParOf" srcId="{48608394-5CB0-6D4F-8349-B7584C008200}" destId="{9E18239B-BA0C-1241-96E2-D7FDE9E32D62}" srcOrd="2" destOrd="0" presId="urn:microsoft.com/office/officeart/2016/7/layout/LinearBlockProcessNumbered"/>
    <dgm:cxn modelId="{ABE2EB3C-B123-834E-83A7-55634FC9639A}" type="presParOf" srcId="{A18E3DEA-2E27-894B-8A2E-B6FE6F662495}" destId="{79BEE2C1-30A2-F04F-B789-2F0955115607}" srcOrd="1" destOrd="0" presId="urn:microsoft.com/office/officeart/2016/7/layout/LinearBlockProcessNumbered"/>
    <dgm:cxn modelId="{4D6EAC99-4F3C-584D-96E3-D47299F1995F}" type="presParOf" srcId="{A18E3DEA-2E27-894B-8A2E-B6FE6F662495}" destId="{FC99D28B-A312-2C45-A6D2-76B689415FED}" srcOrd="2" destOrd="0" presId="urn:microsoft.com/office/officeart/2016/7/layout/LinearBlockProcessNumbered"/>
    <dgm:cxn modelId="{7EEAB78F-F4F5-3647-BC14-42436D9B412A}" type="presParOf" srcId="{FC99D28B-A312-2C45-A6D2-76B689415FED}" destId="{721F24B7-3BC5-1B49-ADD7-4CA295121796}" srcOrd="0" destOrd="0" presId="urn:microsoft.com/office/officeart/2016/7/layout/LinearBlockProcessNumbered"/>
    <dgm:cxn modelId="{C660B184-78B6-2346-85E6-A94610DD9523}" type="presParOf" srcId="{FC99D28B-A312-2C45-A6D2-76B689415FED}" destId="{71298355-6D6D-0645-9EF6-54138AE3BD18}" srcOrd="1" destOrd="0" presId="urn:microsoft.com/office/officeart/2016/7/layout/LinearBlockProcessNumbered"/>
    <dgm:cxn modelId="{D1CB45EB-71E3-0A49-8399-23D1BB6D22F5}" type="presParOf" srcId="{FC99D28B-A312-2C45-A6D2-76B689415FED}" destId="{559F0A25-1D64-C548-9B0F-E42BD34787F4}" srcOrd="2" destOrd="0" presId="urn:microsoft.com/office/officeart/2016/7/layout/LinearBlockProcessNumbered"/>
    <dgm:cxn modelId="{FA064827-1F5F-B24A-A093-36EA94ECF3C3}" type="presParOf" srcId="{A18E3DEA-2E27-894B-8A2E-B6FE6F662495}" destId="{8B077F56-B086-6441-9D97-BC1D3DCED927}" srcOrd="3" destOrd="0" presId="urn:microsoft.com/office/officeart/2016/7/layout/LinearBlockProcessNumbered"/>
    <dgm:cxn modelId="{B4BFD087-91C1-1241-A60F-537B89EA2E47}" type="presParOf" srcId="{A18E3DEA-2E27-894B-8A2E-B6FE6F662495}" destId="{0D82FA41-6CC5-5649-AF1C-3E98A805A279}" srcOrd="4" destOrd="0" presId="urn:microsoft.com/office/officeart/2016/7/layout/LinearBlockProcessNumbered"/>
    <dgm:cxn modelId="{26668206-BAE6-0F40-B91A-B6AE1CA3DF6E}" type="presParOf" srcId="{0D82FA41-6CC5-5649-AF1C-3E98A805A279}" destId="{40837B75-5E27-D646-9C11-06B8FF00153B}" srcOrd="0" destOrd="0" presId="urn:microsoft.com/office/officeart/2016/7/layout/LinearBlockProcessNumbered"/>
    <dgm:cxn modelId="{3AE44D49-CC5A-D546-B13F-5491690F2EF1}" type="presParOf" srcId="{0D82FA41-6CC5-5649-AF1C-3E98A805A279}" destId="{BB43B61D-5DCA-8747-9F01-9C14E0244981}" srcOrd="1" destOrd="0" presId="urn:microsoft.com/office/officeart/2016/7/layout/LinearBlockProcessNumbered"/>
    <dgm:cxn modelId="{A1DD5078-F57B-8148-9955-FA2C165F522F}" type="presParOf" srcId="{0D82FA41-6CC5-5649-AF1C-3E98A805A279}" destId="{D20BC72A-D696-D14D-8039-7B9A2D5754CA}" srcOrd="2" destOrd="0" presId="urn:microsoft.com/office/officeart/2016/7/layout/LinearBlockProcessNumbered"/>
    <dgm:cxn modelId="{6D62303F-B075-164A-A7A6-FC632C2122E1}" type="presParOf" srcId="{A18E3DEA-2E27-894B-8A2E-B6FE6F662495}" destId="{E2A95EA8-D8AF-9E44-ACD5-A370EC995DF8}" srcOrd="5" destOrd="0" presId="urn:microsoft.com/office/officeart/2016/7/layout/LinearBlockProcessNumbered"/>
    <dgm:cxn modelId="{A7B1ABEE-EC49-0F43-B6BA-3454B0D42BB8}" type="presParOf" srcId="{A18E3DEA-2E27-894B-8A2E-B6FE6F662495}" destId="{29BFA999-D8A4-5042-B6D4-94AD9A6AB198}" srcOrd="6" destOrd="0" presId="urn:microsoft.com/office/officeart/2016/7/layout/LinearBlockProcessNumbered"/>
    <dgm:cxn modelId="{1EB2148F-1512-A748-80DA-6AD1CCC8FCB9}" type="presParOf" srcId="{29BFA999-D8A4-5042-B6D4-94AD9A6AB198}" destId="{3718327E-047A-974F-A268-E92A0D9D25E8}" srcOrd="0" destOrd="0" presId="urn:microsoft.com/office/officeart/2016/7/layout/LinearBlockProcessNumbered"/>
    <dgm:cxn modelId="{126B2C34-C980-FC40-84D3-3E455B4D6E48}" type="presParOf" srcId="{29BFA999-D8A4-5042-B6D4-94AD9A6AB198}" destId="{B6DC813F-F268-C447-A69E-EDD3263F4376}" srcOrd="1" destOrd="0" presId="urn:microsoft.com/office/officeart/2016/7/layout/LinearBlockProcessNumbered"/>
    <dgm:cxn modelId="{42778F04-DD91-304C-BFAF-B50DE7268D08}" type="presParOf" srcId="{29BFA999-D8A4-5042-B6D4-94AD9A6AB198}" destId="{C5D9C20A-9560-594B-9A1F-5C9BF860C8E6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80652-512B-D748-AE97-AA8173E7B355}">
      <dsp:nvSpPr>
        <dsp:cNvPr id="0" name=""/>
        <dsp:cNvSpPr/>
      </dsp:nvSpPr>
      <dsp:spPr>
        <a:xfrm>
          <a:off x="0" y="17953"/>
          <a:ext cx="7871057" cy="1870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Movement is closely associated with music: dance, conducting, use of gesture in teaching singing (Kilpatrick, 2020)</a:t>
          </a:r>
          <a:r>
            <a:rPr lang="en-GB" sz="2400" kern="1200"/>
            <a:t> </a:t>
          </a:r>
        </a:p>
      </dsp:txBody>
      <dsp:txXfrm>
        <a:off x="91326" y="109279"/>
        <a:ext cx="7688405" cy="1688178"/>
      </dsp:txXfrm>
    </dsp:sp>
    <dsp:sp modelId="{74ED3803-9426-964D-8253-0BECD1C9CA04}">
      <dsp:nvSpPr>
        <dsp:cNvPr id="0" name=""/>
        <dsp:cNvSpPr/>
      </dsp:nvSpPr>
      <dsp:spPr>
        <a:xfrm>
          <a:off x="0" y="1957903"/>
          <a:ext cx="7871057" cy="1870830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Music activates multiple areas of the brain (Levitin, 2024). Poetic imagery causes a similar neural response to the action portrayed (West and Sutton-Spence, 2013; Shewell, 2020). </a:t>
          </a:r>
          <a:endParaRPr lang="en-US" sz="2400" kern="1200" dirty="0"/>
        </a:p>
      </dsp:txBody>
      <dsp:txXfrm>
        <a:off x="91326" y="2049229"/>
        <a:ext cx="7688405" cy="1688178"/>
      </dsp:txXfrm>
    </dsp:sp>
    <dsp:sp modelId="{3EAA7063-9AC4-9B4D-9D75-F16463D77703}">
      <dsp:nvSpPr>
        <dsp:cNvPr id="0" name=""/>
        <dsp:cNvSpPr/>
      </dsp:nvSpPr>
      <dsp:spPr>
        <a:xfrm>
          <a:off x="0" y="3897853"/>
          <a:ext cx="7871057" cy="187083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Communication is clearest when facial expression, gesture and intention are aligned (Durrant; 2009; Martins and Santos Junior, 2016)</a:t>
          </a:r>
          <a:endParaRPr lang="en-US" sz="2400" kern="1200" dirty="0"/>
        </a:p>
      </dsp:txBody>
      <dsp:txXfrm>
        <a:off x="91326" y="3989179"/>
        <a:ext cx="7688405" cy="16881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C6D03-6A1D-1648-9455-C687FA47CBD3}">
      <dsp:nvSpPr>
        <dsp:cNvPr id="0" name=""/>
        <dsp:cNvSpPr/>
      </dsp:nvSpPr>
      <dsp:spPr>
        <a:xfrm>
          <a:off x="0" y="359875"/>
          <a:ext cx="9761001" cy="12232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Project objectives</a:t>
          </a:r>
        </a:p>
      </dsp:txBody>
      <dsp:txXfrm>
        <a:off x="59713" y="419588"/>
        <a:ext cx="9641575" cy="1103809"/>
      </dsp:txXfrm>
    </dsp:sp>
    <dsp:sp modelId="{30C96EED-7471-ED44-9A15-02A3AB1B548E}">
      <dsp:nvSpPr>
        <dsp:cNvPr id="0" name=""/>
        <dsp:cNvSpPr/>
      </dsp:nvSpPr>
      <dsp:spPr>
        <a:xfrm>
          <a:off x="0" y="1538932"/>
          <a:ext cx="9761001" cy="3906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9912" tIns="64770" rIns="362712" bIns="6477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kern="1200" dirty="0"/>
            <a:t>Establish a deeper picture of how my choirs respond to signed song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Symbol" pitchFamily="2" charset="2"/>
            <a:buChar char=""/>
          </a:pPr>
          <a:r>
            <a:rPr lang="en-GB" sz="4000" kern="1200" dirty="0"/>
            <a:t>Establish an inclusive, constructive plan for the future </a:t>
          </a:r>
          <a:endParaRPr lang="en-US" sz="4000" kern="1200" dirty="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Symbol" pitchFamily="2" charset="2"/>
            <a:buChar char=""/>
          </a:pPr>
          <a:r>
            <a:rPr lang="en-GB" sz="4000" kern="1200" dirty="0"/>
            <a:t>Improve the way I teach signed song</a:t>
          </a:r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Symbol" pitchFamily="2" charset="2"/>
            <a:buChar char=""/>
          </a:pPr>
          <a:r>
            <a:rPr lang="en-GB" sz="4000" kern="1200" dirty="0"/>
            <a:t>Improve audience interaction</a:t>
          </a:r>
        </a:p>
      </dsp:txBody>
      <dsp:txXfrm>
        <a:off x="0" y="1538932"/>
        <a:ext cx="9761001" cy="3906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D7D4F-8DFA-D546-87BA-AABCD1FAE0DE}">
      <dsp:nvSpPr>
        <dsp:cNvPr id="0" name=""/>
        <dsp:cNvSpPr/>
      </dsp:nvSpPr>
      <dsp:spPr>
        <a:xfrm>
          <a:off x="996185" y="1189326"/>
          <a:ext cx="2065445" cy="10327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Mitigating researcher bias: </a:t>
          </a:r>
        </a:p>
      </dsp:txBody>
      <dsp:txXfrm>
        <a:off x="1026432" y="1219573"/>
        <a:ext cx="2004951" cy="972228"/>
      </dsp:txXfrm>
    </dsp:sp>
    <dsp:sp modelId="{EDCF952B-E77A-E045-BB04-B2C45764B793}">
      <dsp:nvSpPr>
        <dsp:cNvPr id="0" name=""/>
        <dsp:cNvSpPr/>
      </dsp:nvSpPr>
      <dsp:spPr>
        <a:xfrm rot="18289469">
          <a:off x="2751353" y="1095810"/>
          <a:ext cx="144673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446733" y="1606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38551" y="1075703"/>
        <a:ext cx="72336" cy="72336"/>
      </dsp:txXfrm>
    </dsp:sp>
    <dsp:sp modelId="{1FC5A6CC-4064-3541-93FE-0336CC4363D0}">
      <dsp:nvSpPr>
        <dsp:cNvPr id="0" name=""/>
        <dsp:cNvSpPr/>
      </dsp:nvSpPr>
      <dsp:spPr>
        <a:xfrm>
          <a:off x="3887809" y="1695"/>
          <a:ext cx="2065445" cy="103272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Creating safe environment </a:t>
          </a:r>
          <a:r>
            <a:rPr lang="en-GB" sz="1300" kern="1200"/>
            <a:t>(Bradbury and Reason, 2003) </a:t>
          </a:r>
          <a:endParaRPr lang="en-US" sz="1300" kern="1200"/>
        </a:p>
      </dsp:txBody>
      <dsp:txXfrm>
        <a:off x="3918056" y="31942"/>
        <a:ext cx="2004951" cy="972228"/>
      </dsp:txXfrm>
    </dsp:sp>
    <dsp:sp modelId="{81FB6D13-F37D-9744-AE26-B01AFC2CE54D}">
      <dsp:nvSpPr>
        <dsp:cNvPr id="0" name=""/>
        <dsp:cNvSpPr/>
      </dsp:nvSpPr>
      <dsp:spPr>
        <a:xfrm>
          <a:off x="3061630" y="1689625"/>
          <a:ext cx="826178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826178" y="1606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54065" y="1685033"/>
        <a:ext cx="41308" cy="41308"/>
      </dsp:txXfrm>
    </dsp:sp>
    <dsp:sp modelId="{403F91D1-C460-104D-8559-16E917112AD4}">
      <dsp:nvSpPr>
        <dsp:cNvPr id="0" name=""/>
        <dsp:cNvSpPr/>
      </dsp:nvSpPr>
      <dsp:spPr>
        <a:xfrm>
          <a:off x="3887809" y="1189326"/>
          <a:ext cx="2065445" cy="103272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Challenges – ask the question!</a:t>
          </a:r>
        </a:p>
      </dsp:txBody>
      <dsp:txXfrm>
        <a:off x="3918056" y="1219573"/>
        <a:ext cx="2004951" cy="972228"/>
      </dsp:txXfrm>
    </dsp:sp>
    <dsp:sp modelId="{B24F7C2F-0176-0B43-BBF7-F187282077E7}">
      <dsp:nvSpPr>
        <dsp:cNvPr id="0" name=""/>
        <dsp:cNvSpPr/>
      </dsp:nvSpPr>
      <dsp:spPr>
        <a:xfrm rot="3310531">
          <a:off x="2751353" y="2283441"/>
          <a:ext cx="1446733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446733" y="16062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38551" y="2263334"/>
        <a:ext cx="72336" cy="72336"/>
      </dsp:txXfrm>
    </dsp:sp>
    <dsp:sp modelId="{FA7EB828-0E37-9D49-A859-07D3882D6724}">
      <dsp:nvSpPr>
        <dsp:cNvPr id="0" name=""/>
        <dsp:cNvSpPr/>
      </dsp:nvSpPr>
      <dsp:spPr>
        <a:xfrm>
          <a:off x="3887809" y="2376957"/>
          <a:ext cx="2065445" cy="103272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vivo thematic analysis (</a:t>
          </a:r>
          <a:r>
            <a:rPr lang="en-GB" sz="1300" kern="1200"/>
            <a:t>Haskins Lisle, Merenda and Gabbard, 2020; Braun, Clarke and Hayfield, 2022). </a:t>
          </a:r>
          <a:endParaRPr lang="en-US" sz="1300" kern="1200"/>
        </a:p>
      </dsp:txBody>
      <dsp:txXfrm>
        <a:off x="3918056" y="2407204"/>
        <a:ext cx="2004951" cy="972228"/>
      </dsp:txXfrm>
    </dsp:sp>
    <dsp:sp modelId="{BC812676-C8FC-F445-B2C2-071EFFDAEFB8}">
      <dsp:nvSpPr>
        <dsp:cNvPr id="0" name=""/>
        <dsp:cNvSpPr/>
      </dsp:nvSpPr>
      <dsp:spPr>
        <a:xfrm>
          <a:off x="996185" y="2376957"/>
          <a:ext cx="2065445" cy="10327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Deaf culture – using good translations, listening (Kyriakou, 2021)</a:t>
          </a:r>
        </a:p>
      </dsp:txBody>
      <dsp:txXfrm>
        <a:off x="1026432" y="2407204"/>
        <a:ext cx="2004951" cy="972228"/>
      </dsp:txXfrm>
    </dsp:sp>
    <dsp:sp modelId="{EDEB4DA9-5FAE-504E-82AB-A048548B12F6}">
      <dsp:nvSpPr>
        <dsp:cNvPr id="0" name=""/>
        <dsp:cNvSpPr/>
      </dsp:nvSpPr>
      <dsp:spPr>
        <a:xfrm>
          <a:off x="996185" y="3564588"/>
          <a:ext cx="2065445" cy="10327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Clearance from Disclosure Scotland for working with young people</a:t>
          </a:r>
        </a:p>
      </dsp:txBody>
      <dsp:txXfrm>
        <a:off x="1026432" y="3594835"/>
        <a:ext cx="2004951" cy="972228"/>
      </dsp:txXfrm>
    </dsp:sp>
    <dsp:sp modelId="{4BC8B719-6C04-974A-8E33-63D07D345198}">
      <dsp:nvSpPr>
        <dsp:cNvPr id="0" name=""/>
        <dsp:cNvSpPr/>
      </dsp:nvSpPr>
      <dsp:spPr>
        <a:xfrm>
          <a:off x="996185" y="4752219"/>
          <a:ext cx="2065445" cy="10327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Ethical approval from University of Wales Trinity St David</a:t>
          </a:r>
        </a:p>
      </dsp:txBody>
      <dsp:txXfrm>
        <a:off x="1026432" y="4782466"/>
        <a:ext cx="2004951" cy="9722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89529-C796-B645-BDAC-A9E4381B613C}">
      <dsp:nvSpPr>
        <dsp:cNvPr id="0" name=""/>
        <dsp:cNvSpPr/>
      </dsp:nvSpPr>
      <dsp:spPr>
        <a:xfrm>
          <a:off x="0" y="694752"/>
          <a:ext cx="6949440" cy="14177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have recently performed Three Little Birds by singing and signing in BSL. How did you find the learning process? </a:t>
          </a:r>
          <a:endParaRPr lang="en-US" sz="2500" kern="1200"/>
        </a:p>
      </dsp:txBody>
      <dsp:txXfrm>
        <a:off x="69207" y="763959"/>
        <a:ext cx="6811026" cy="1279296"/>
      </dsp:txXfrm>
    </dsp:sp>
    <dsp:sp modelId="{6CDA55CE-8800-7A42-8011-F9695BC81F84}">
      <dsp:nvSpPr>
        <dsp:cNvPr id="0" name=""/>
        <dsp:cNvSpPr/>
      </dsp:nvSpPr>
      <dsp:spPr>
        <a:xfrm>
          <a:off x="0" y="2184463"/>
          <a:ext cx="6949440" cy="1417710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How did you feel after the performance?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69207" y="2253670"/>
        <a:ext cx="6811026" cy="1279296"/>
      </dsp:txXfrm>
    </dsp:sp>
    <dsp:sp modelId="{B9613D37-3DF8-FE43-ABC6-BAB98377875C}">
      <dsp:nvSpPr>
        <dsp:cNvPr id="0" name=""/>
        <dsp:cNvSpPr/>
      </dsp:nvSpPr>
      <dsp:spPr>
        <a:xfrm>
          <a:off x="0" y="3674173"/>
          <a:ext cx="6949440" cy="141771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If you attended one or both of our signing workshops with Paul Whittaker, what surprised you or caught your attention?</a:t>
          </a:r>
          <a:r>
            <a:rPr lang="en-GB" sz="2500" kern="1200"/>
            <a:t> </a:t>
          </a:r>
          <a:endParaRPr lang="en-US" sz="2500" kern="1200"/>
        </a:p>
      </dsp:txBody>
      <dsp:txXfrm>
        <a:off x="69207" y="3743380"/>
        <a:ext cx="6811026" cy="12792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8EF5A4-1613-5846-B66A-E12E99BCD6AF}">
      <dsp:nvSpPr>
        <dsp:cNvPr id="0" name=""/>
        <dsp:cNvSpPr/>
      </dsp:nvSpPr>
      <dsp:spPr>
        <a:xfrm>
          <a:off x="0" y="0"/>
          <a:ext cx="7958219" cy="7319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signing make us feel? Benefits</a:t>
          </a:r>
        </a:p>
      </dsp:txBody>
      <dsp:txXfrm>
        <a:off x="21438" y="21438"/>
        <a:ext cx="7082741" cy="689081"/>
      </dsp:txXfrm>
    </dsp:sp>
    <dsp:sp modelId="{EED5B981-C427-7A4F-A44F-C09F3FF51EAB}">
      <dsp:nvSpPr>
        <dsp:cNvPr id="0" name=""/>
        <dsp:cNvSpPr/>
      </dsp:nvSpPr>
      <dsp:spPr>
        <a:xfrm>
          <a:off x="594282" y="833618"/>
          <a:ext cx="7958219" cy="731957"/>
        </a:xfrm>
        <a:prstGeom prst="roundRect">
          <a:avLst>
            <a:gd name="adj" fmla="val 10000"/>
          </a:avLst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signing make us feel? Costs and challenges</a:t>
          </a:r>
          <a:endParaRPr lang="en-US" sz="2000" kern="1200" dirty="0"/>
        </a:p>
      </dsp:txBody>
      <dsp:txXfrm>
        <a:off x="615720" y="855056"/>
        <a:ext cx="6845288" cy="689081"/>
      </dsp:txXfrm>
    </dsp:sp>
    <dsp:sp modelId="{3DEC0459-19D6-734A-8D5F-65E4555F7017}">
      <dsp:nvSpPr>
        <dsp:cNvPr id="0" name=""/>
        <dsp:cNvSpPr/>
      </dsp:nvSpPr>
      <dsp:spPr>
        <a:xfrm>
          <a:off x="1188565" y="1667236"/>
          <a:ext cx="7958219" cy="731957"/>
        </a:xfrm>
        <a:prstGeom prst="roundRect">
          <a:avLst>
            <a:gd name="adj" fmla="val 10000"/>
          </a:avLst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Does signing affect our understanding of the words?</a:t>
          </a:r>
          <a:endParaRPr lang="en-US" sz="2000" kern="1200" dirty="0"/>
        </a:p>
      </dsp:txBody>
      <dsp:txXfrm>
        <a:off x="1210003" y="1688674"/>
        <a:ext cx="6845288" cy="689081"/>
      </dsp:txXfrm>
    </dsp:sp>
    <dsp:sp modelId="{8848F7E2-3585-C242-A673-066E1F7C1031}">
      <dsp:nvSpPr>
        <dsp:cNvPr id="0" name=""/>
        <dsp:cNvSpPr/>
      </dsp:nvSpPr>
      <dsp:spPr>
        <a:xfrm>
          <a:off x="1782847" y="2500855"/>
          <a:ext cx="7958219" cy="731957"/>
        </a:xfrm>
        <a:prstGeom prst="roundRect">
          <a:avLst>
            <a:gd name="adj" fmla="val 10000"/>
          </a:avLst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does good signing look like?</a:t>
          </a:r>
          <a:endParaRPr lang="en-US" sz="2000" kern="1200" dirty="0"/>
        </a:p>
      </dsp:txBody>
      <dsp:txXfrm>
        <a:off x="1804285" y="2522293"/>
        <a:ext cx="6845288" cy="689081"/>
      </dsp:txXfrm>
    </dsp:sp>
    <dsp:sp modelId="{94D02125-AC8D-0D40-8F81-0DE9E8E7617D}">
      <dsp:nvSpPr>
        <dsp:cNvPr id="0" name=""/>
        <dsp:cNvSpPr/>
      </dsp:nvSpPr>
      <dsp:spPr>
        <a:xfrm>
          <a:off x="2377130" y="3334473"/>
          <a:ext cx="7958219" cy="731957"/>
        </a:xfrm>
        <a:prstGeom prst="roundRect">
          <a:avLst>
            <a:gd name="adj" fmla="val 10000"/>
          </a:avLst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actions can we take?</a:t>
          </a:r>
          <a:endParaRPr lang="en-US" sz="2000" kern="1200" dirty="0"/>
        </a:p>
      </dsp:txBody>
      <dsp:txXfrm>
        <a:off x="2398568" y="3355911"/>
        <a:ext cx="6845288" cy="689081"/>
      </dsp:txXfrm>
    </dsp:sp>
    <dsp:sp modelId="{B2BAB2A2-EAE4-C14B-901D-F045EA1A53D8}">
      <dsp:nvSpPr>
        <dsp:cNvPr id="0" name=""/>
        <dsp:cNvSpPr/>
      </dsp:nvSpPr>
      <dsp:spPr>
        <a:xfrm>
          <a:off x="7482447" y="534735"/>
          <a:ext cx="475772" cy="47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89496" y="534735"/>
        <a:ext cx="261674" cy="358018"/>
      </dsp:txXfrm>
    </dsp:sp>
    <dsp:sp modelId="{5711DF61-D224-6648-8ECE-B5AE015A4204}">
      <dsp:nvSpPr>
        <dsp:cNvPr id="0" name=""/>
        <dsp:cNvSpPr/>
      </dsp:nvSpPr>
      <dsp:spPr>
        <a:xfrm>
          <a:off x="8076729" y="1368354"/>
          <a:ext cx="475772" cy="47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968394"/>
            <a:satOff val="-2748"/>
            <a:lumOff val="-3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83778" y="1368354"/>
        <a:ext cx="261674" cy="358018"/>
      </dsp:txXfrm>
    </dsp:sp>
    <dsp:sp modelId="{CCA56527-29A7-3E41-B8E9-4F1C59C46F36}">
      <dsp:nvSpPr>
        <dsp:cNvPr id="0" name=""/>
        <dsp:cNvSpPr/>
      </dsp:nvSpPr>
      <dsp:spPr>
        <a:xfrm>
          <a:off x="8671012" y="2189773"/>
          <a:ext cx="475772" cy="47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936787"/>
            <a:satOff val="-5496"/>
            <a:lumOff val="-7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78061" y="2189773"/>
        <a:ext cx="261674" cy="358018"/>
      </dsp:txXfrm>
    </dsp:sp>
    <dsp:sp modelId="{41003AEE-5183-0F41-9D62-E01D619A5360}">
      <dsp:nvSpPr>
        <dsp:cNvPr id="0" name=""/>
        <dsp:cNvSpPr/>
      </dsp:nvSpPr>
      <dsp:spPr>
        <a:xfrm>
          <a:off x="9265294" y="3031524"/>
          <a:ext cx="475772" cy="4757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8905181"/>
            <a:satOff val="-8244"/>
            <a:lumOff val="-118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372343" y="3031524"/>
        <a:ext cx="261674" cy="358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3D765D-B9CB-448B-A1B2-F488B6258A82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E89E-B802-4A26-9A9F-EF639ABEDEF9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0BCB6-9C73-4CCF-A418-489DECBF16E6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Why would a deaf person attend a choral concert?</a:t>
          </a:r>
          <a:endParaRPr lang="en-US" sz="2200" kern="1200" dirty="0"/>
        </a:p>
      </dsp:txBody>
      <dsp:txXfrm>
        <a:off x="1405898" y="2401"/>
        <a:ext cx="5543541" cy="1217228"/>
      </dsp:txXfrm>
    </dsp:sp>
    <dsp:sp modelId="{6291807B-A96E-4265-B552-36494C0630F8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FD7DB-A430-4363-9C3A-C8857860E9C6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DAC6F-410B-4E2C-812D-5E7AEFE5D273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Connections between music, movement and meaning</a:t>
          </a:r>
          <a:endParaRPr lang="en-US" sz="2200" kern="1200" dirty="0"/>
        </a:p>
      </dsp:txBody>
      <dsp:txXfrm>
        <a:off x="1405898" y="1523937"/>
        <a:ext cx="5543541" cy="1217228"/>
      </dsp:txXfrm>
    </dsp:sp>
    <dsp:sp modelId="{43D52A56-C127-42D7-B6C8-A89B5DADF03A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0B993-D5E0-4291-B3C6-CC65478AE7BA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21F55-74EC-4441-878A-E671AFD095D5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Challenges of singing and signing</a:t>
          </a:r>
        </a:p>
      </dsp:txBody>
      <dsp:txXfrm>
        <a:off x="1405898" y="3045472"/>
        <a:ext cx="5543541" cy="1217228"/>
      </dsp:txXfrm>
    </dsp:sp>
    <dsp:sp modelId="{CAA7B20D-7CD8-4322-AEAA-8E65E0A24069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FE074-AC48-4945-87AD-159169D9B4A9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9DA33-C629-4FD1-8A3D-825168C68BD9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Action plan for the future</a:t>
          </a:r>
        </a:p>
      </dsp:txBody>
      <dsp:txXfrm>
        <a:off x="1405898" y="4567007"/>
        <a:ext cx="5543541" cy="12172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E81E9-C202-DB42-A7D1-34AA489761D0}">
      <dsp:nvSpPr>
        <dsp:cNvPr id="0" name=""/>
        <dsp:cNvSpPr/>
      </dsp:nvSpPr>
      <dsp:spPr>
        <a:xfrm>
          <a:off x="525289" y="940"/>
          <a:ext cx="6485623" cy="19781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Inclusion</a:t>
          </a:r>
        </a:p>
      </dsp:txBody>
      <dsp:txXfrm>
        <a:off x="525289" y="940"/>
        <a:ext cx="6485623" cy="1978115"/>
      </dsp:txXfrm>
    </dsp:sp>
    <dsp:sp modelId="{1923BD5E-B677-7E4A-AF83-7CED2568CAFA}">
      <dsp:nvSpPr>
        <dsp:cNvPr id="0" name=""/>
        <dsp:cNvSpPr/>
      </dsp:nvSpPr>
      <dsp:spPr>
        <a:xfrm>
          <a:off x="525289" y="2789758"/>
          <a:ext cx="6485623" cy="19781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Music is felt physically and emotionally</a:t>
          </a:r>
        </a:p>
      </dsp:txBody>
      <dsp:txXfrm>
        <a:off x="525289" y="2789758"/>
        <a:ext cx="6485623" cy="197811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B599E-C91A-604E-9F12-75E5131DD32A}">
      <dsp:nvSpPr>
        <dsp:cNvPr id="0" name=""/>
        <dsp:cNvSpPr/>
      </dsp:nvSpPr>
      <dsp:spPr>
        <a:xfrm>
          <a:off x="0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1964D-0C11-CA4A-BFB6-82BA49B22CB9}">
      <dsp:nvSpPr>
        <dsp:cNvPr id="0" name=""/>
        <dsp:cNvSpPr/>
      </dsp:nvSpPr>
      <dsp:spPr>
        <a:xfrm>
          <a:off x="322979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 cognitive load especially for oldest members </a:t>
          </a:r>
          <a:r>
            <a:rPr lang="en-GB" sz="2200" kern="1200"/>
            <a:t>(Rojas, Riffo and Guerra, 2022) </a:t>
          </a:r>
          <a:endParaRPr lang="en-US" sz="2200" kern="1200"/>
        </a:p>
      </dsp:txBody>
      <dsp:txXfrm>
        <a:off x="377041" y="1317778"/>
        <a:ext cx="2798693" cy="1737704"/>
      </dsp:txXfrm>
    </dsp:sp>
    <dsp:sp modelId="{5B97858F-DA1D-FF4D-A0F6-BF19CDF17806}">
      <dsp:nvSpPr>
        <dsp:cNvPr id="0" name=""/>
        <dsp:cNvSpPr/>
      </dsp:nvSpPr>
      <dsp:spPr>
        <a:xfrm>
          <a:off x="3552776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047F7-486B-3844-BF4C-52AC0A20FCED}">
      <dsp:nvSpPr>
        <dsp:cNvPr id="0" name=""/>
        <dsp:cNvSpPr/>
      </dsp:nvSpPr>
      <dsp:spPr>
        <a:xfrm>
          <a:off x="3875756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Time required to learn music, words and BSL</a:t>
          </a:r>
        </a:p>
      </dsp:txBody>
      <dsp:txXfrm>
        <a:off x="3929818" y="1317778"/>
        <a:ext cx="2798693" cy="1737704"/>
      </dsp:txXfrm>
    </dsp:sp>
    <dsp:sp modelId="{2933EAA4-80DC-9349-93D5-D0268AEE8374}">
      <dsp:nvSpPr>
        <dsp:cNvPr id="0" name=""/>
        <dsp:cNvSpPr/>
      </dsp:nvSpPr>
      <dsp:spPr>
        <a:xfrm>
          <a:off x="7105553" y="956885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28E88-C94A-7B46-B3FF-B290DBE3D91E}">
      <dsp:nvSpPr>
        <dsp:cNvPr id="0" name=""/>
        <dsp:cNvSpPr/>
      </dsp:nvSpPr>
      <dsp:spPr>
        <a:xfrm>
          <a:off x="7428532" y="1263716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Orienting audience</a:t>
          </a:r>
        </a:p>
      </dsp:txBody>
      <dsp:txXfrm>
        <a:off x="7482594" y="1317778"/>
        <a:ext cx="2798693" cy="17377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63420-D2CA-F848-8C41-D859176CDB6D}">
      <dsp:nvSpPr>
        <dsp:cNvPr id="0" name=""/>
        <dsp:cNvSpPr/>
      </dsp:nvSpPr>
      <dsp:spPr>
        <a:xfrm>
          <a:off x="201" y="570723"/>
          <a:ext cx="2437487" cy="29249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0" rIns="240770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Keep BSL as one of the languages we perform</a:t>
          </a:r>
        </a:p>
      </dsp:txBody>
      <dsp:txXfrm>
        <a:off x="201" y="1740717"/>
        <a:ext cx="2437487" cy="1754990"/>
      </dsp:txXfrm>
    </dsp:sp>
    <dsp:sp modelId="{14DD0337-082F-DA4D-BC8D-283313FC7225}">
      <dsp:nvSpPr>
        <dsp:cNvPr id="0" name=""/>
        <dsp:cNvSpPr/>
      </dsp:nvSpPr>
      <dsp:spPr>
        <a:xfrm>
          <a:off x="201" y="570723"/>
          <a:ext cx="2437487" cy="116999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165100" rIns="240770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01</a:t>
          </a:r>
        </a:p>
      </dsp:txBody>
      <dsp:txXfrm>
        <a:off x="201" y="570723"/>
        <a:ext cx="2437487" cy="1169993"/>
      </dsp:txXfrm>
    </dsp:sp>
    <dsp:sp modelId="{721F24B7-3BC5-1B49-ADD7-4CA295121796}">
      <dsp:nvSpPr>
        <dsp:cNvPr id="0" name=""/>
        <dsp:cNvSpPr/>
      </dsp:nvSpPr>
      <dsp:spPr>
        <a:xfrm>
          <a:off x="2632688" y="570723"/>
          <a:ext cx="2437487" cy="2924984"/>
        </a:xfrm>
        <a:prstGeom prst="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accent2">
              <a:hueOff val="-347110"/>
              <a:satOff val="-7210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0" rIns="240770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Choose songs to suit the group</a:t>
          </a:r>
        </a:p>
      </dsp:txBody>
      <dsp:txXfrm>
        <a:off x="2632688" y="1740717"/>
        <a:ext cx="2437487" cy="1754990"/>
      </dsp:txXfrm>
    </dsp:sp>
    <dsp:sp modelId="{71298355-6D6D-0645-9EF6-54138AE3BD18}">
      <dsp:nvSpPr>
        <dsp:cNvPr id="0" name=""/>
        <dsp:cNvSpPr/>
      </dsp:nvSpPr>
      <dsp:spPr>
        <a:xfrm>
          <a:off x="2632688" y="570723"/>
          <a:ext cx="2437487" cy="116999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165100" rIns="240770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02</a:t>
          </a:r>
        </a:p>
      </dsp:txBody>
      <dsp:txXfrm>
        <a:off x="2632688" y="570723"/>
        <a:ext cx="2437487" cy="1169993"/>
      </dsp:txXfrm>
    </dsp:sp>
    <dsp:sp modelId="{40837B75-5E27-D646-9C11-06B8FF00153B}">
      <dsp:nvSpPr>
        <dsp:cNvPr id="0" name=""/>
        <dsp:cNvSpPr/>
      </dsp:nvSpPr>
      <dsp:spPr>
        <a:xfrm>
          <a:off x="5265174" y="570723"/>
          <a:ext cx="2437487" cy="2924984"/>
        </a:xfrm>
        <a:prstGeom prst="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accent2">
              <a:hueOff val="-694219"/>
              <a:satOff val="-14421"/>
              <a:lumOff val="-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0" rIns="240770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Provide context for audiences</a:t>
          </a:r>
        </a:p>
      </dsp:txBody>
      <dsp:txXfrm>
        <a:off x="5265174" y="1740717"/>
        <a:ext cx="2437487" cy="1754990"/>
      </dsp:txXfrm>
    </dsp:sp>
    <dsp:sp modelId="{BB43B61D-5DCA-8747-9F01-9C14E0244981}">
      <dsp:nvSpPr>
        <dsp:cNvPr id="0" name=""/>
        <dsp:cNvSpPr/>
      </dsp:nvSpPr>
      <dsp:spPr>
        <a:xfrm>
          <a:off x="5265174" y="570723"/>
          <a:ext cx="2437487" cy="116999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165100" rIns="240770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03</a:t>
          </a:r>
        </a:p>
      </dsp:txBody>
      <dsp:txXfrm>
        <a:off x="5265174" y="570723"/>
        <a:ext cx="2437487" cy="1169993"/>
      </dsp:txXfrm>
    </dsp:sp>
    <dsp:sp modelId="{3718327E-047A-974F-A268-E92A0D9D25E8}">
      <dsp:nvSpPr>
        <dsp:cNvPr id="0" name=""/>
        <dsp:cNvSpPr/>
      </dsp:nvSpPr>
      <dsp:spPr>
        <a:xfrm>
          <a:off x="7897660" y="570723"/>
          <a:ext cx="2437487" cy="2924984"/>
        </a:xfrm>
        <a:prstGeom prst="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0" rIns="240770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Use more signed song with young people</a:t>
          </a:r>
          <a:endParaRPr lang="en-GB" sz="2500" kern="1200"/>
        </a:p>
      </dsp:txBody>
      <dsp:txXfrm>
        <a:off x="7897660" y="1740717"/>
        <a:ext cx="2437487" cy="1754990"/>
      </dsp:txXfrm>
    </dsp:sp>
    <dsp:sp modelId="{B6DC813F-F268-C447-A69E-EDD3263F4376}">
      <dsp:nvSpPr>
        <dsp:cNvPr id="0" name=""/>
        <dsp:cNvSpPr/>
      </dsp:nvSpPr>
      <dsp:spPr>
        <a:xfrm>
          <a:off x="7897660" y="570723"/>
          <a:ext cx="2437487" cy="116999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0770" tIns="165100" rIns="240770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04</a:t>
          </a:r>
        </a:p>
      </dsp:txBody>
      <dsp:txXfrm>
        <a:off x="7897660" y="570723"/>
        <a:ext cx="2437487" cy="11699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97633-0018-184C-8EF4-73E7C1AF5ED5}" type="datetimeFigureOut">
              <a:rPr lang="en-US" smtClean="0"/>
              <a:t>7/28/25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64A94-D2BE-8445-9E89-77233AF341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893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36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66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13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7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5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0192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754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418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2286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64A94-D2BE-8445-9E89-77233AF3417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443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991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943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807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63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104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760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954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63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690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4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942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57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2112F-02B7-DD5E-5070-2D900F5045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1821" y="501345"/>
            <a:ext cx="8728364" cy="689279"/>
          </a:xfrm>
        </p:spPr>
        <p:txBody>
          <a:bodyPr>
            <a:normAutofit/>
          </a:bodyPr>
          <a:lstStyle/>
          <a:p>
            <a:r>
              <a:rPr lang="en-US" sz="3600"/>
              <a:t>Using signed song with hearing choirs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C92272-3841-32A3-2F78-67885D4F11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1821" y="1212692"/>
            <a:ext cx="8728363" cy="418780"/>
          </a:xfrm>
        </p:spPr>
        <p:txBody>
          <a:bodyPr>
            <a:normAutofit/>
          </a:bodyPr>
          <a:lstStyle/>
          <a:p>
            <a:r>
              <a:rPr lang="en-US" dirty="0"/>
              <a:t>An exploration of the benefits of seeing what we sing</a:t>
            </a:r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F8C28C44-9258-5C5D-F5FF-5C186C03A3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644" b="1086"/>
          <a:stretch>
            <a:fillRect/>
          </a:stretch>
        </p:blipFill>
        <p:spPr>
          <a:xfrm>
            <a:off x="2032017" y="1782115"/>
            <a:ext cx="8127965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34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B79CA-1CB8-A133-67D7-E2B7AC1F9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FA20C-2AA9-85B4-B584-04F2AD429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522" y="849085"/>
            <a:ext cx="3602356" cy="5179925"/>
          </a:xfrm>
        </p:spPr>
        <p:txBody>
          <a:bodyPr anchor="ctr">
            <a:normAutofit/>
          </a:bodyPr>
          <a:lstStyle/>
          <a:p>
            <a:r>
              <a:rPr lang="en-US" dirty="0"/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9482E-BB8B-E67B-84E4-E01011B39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394" y="849085"/>
            <a:ext cx="6144768" cy="51799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How do my community choirs respond to signed song, what are the reasons for this, and how are we going to take this forward in future? </a:t>
            </a:r>
          </a:p>
        </p:txBody>
      </p:sp>
    </p:spTree>
    <p:extLst>
      <p:ext uri="{BB962C8B-B14F-4D97-AF65-F5344CB8AC3E}">
        <p14:creationId xmlns:p14="http://schemas.microsoft.com/office/powerpoint/2010/main" val="1532504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BEC5B8-D2CD-F872-F201-3ABE8413B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Justification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AE17D-A9C2-0E06-A674-7A9E62FD5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Why would a deaf person want to come to a concert?</a:t>
            </a:r>
          </a:p>
          <a:p>
            <a:r>
              <a:rPr lang="en-US" sz="1800" dirty="0"/>
              <a:t>We should be thinking about accessibility (Bossey, 2020) particularly for classical music</a:t>
            </a:r>
          </a:p>
          <a:p>
            <a:r>
              <a:rPr lang="en-US" sz="1800" dirty="0"/>
              <a:t>Music for the deaf:</a:t>
            </a:r>
          </a:p>
          <a:p>
            <a:pPr lvl="1"/>
            <a:r>
              <a:rPr lang="en-US" dirty="0"/>
              <a:t>More than sound: vibration, visual context, emotional response (</a:t>
            </a:r>
            <a:r>
              <a:rPr lang="en-GB" dirty="0"/>
              <a:t>Darrow, 1985; Bang, 2009; </a:t>
            </a:r>
            <a:r>
              <a:rPr lang="en-US" dirty="0"/>
              <a:t>Kyriakou, 2021)</a:t>
            </a:r>
          </a:p>
          <a:p>
            <a:pPr lvl="1"/>
            <a:r>
              <a:rPr lang="en-US" dirty="0"/>
              <a:t>Professional deaf musicians have childhood exposure to music in common </a:t>
            </a:r>
            <a:r>
              <a:rPr lang="en-GB" dirty="0"/>
              <a:t>(Fulford, Ginsborg and Goldbart, 2011)</a:t>
            </a:r>
          </a:p>
          <a:p>
            <a:pPr marL="228600" lvl="1" indent="0">
              <a:buNone/>
            </a:pPr>
            <a:endParaRPr lang="en-GB" dirty="0"/>
          </a:p>
        </p:txBody>
      </p:sp>
      <p:pic>
        <p:nvPicPr>
          <p:cNvPr id="5" name="Picture 4" descr="Close up of song composition">
            <a:extLst>
              <a:ext uri="{FF2B5EF4-FFF2-40B4-BE49-F238E27FC236}">
                <a16:creationId xmlns:a16="http://schemas.microsoft.com/office/drawing/2014/main" id="{D6A45D30-0226-5BF7-01E2-BCB6637B48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233" r="26767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948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FA4D-C3A8-165C-D964-0188EF1ED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Gesture, imagery and the brain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C8DC53-83C5-97FA-3921-3B23BBF132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4012855"/>
              </p:ext>
            </p:extLst>
          </p:nvPr>
        </p:nvGraphicFramePr>
        <p:xfrm>
          <a:off x="3686629" y="548640"/>
          <a:ext cx="7871057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9917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E250DC-92A2-302B-4FAB-2ADFA5D3DA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442092"/>
              </p:ext>
            </p:extLst>
          </p:nvPr>
        </p:nvGraphicFramePr>
        <p:xfrm>
          <a:off x="1814286" y="548641"/>
          <a:ext cx="9761001" cy="576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itle 5">
            <a:extLst>
              <a:ext uri="{FF2B5EF4-FFF2-40B4-BE49-F238E27FC236}">
                <a16:creationId xmlns:a16="http://schemas.microsoft.com/office/drawing/2014/main" id="{A9CAE60F-AEFC-0B43-D85B-D70D3811F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642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CBE7C-2775-127C-8E62-28C0B3875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780430"/>
          </a:xfrm>
        </p:spPr>
        <p:txBody>
          <a:bodyPr>
            <a:normAutofit/>
          </a:bodyPr>
          <a:lstStyle/>
          <a:p>
            <a:r>
              <a:rPr lang="en-US" dirty="0"/>
              <a:t>Methods and methodology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506A62-C543-3AB8-9DE0-0601F2AB86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27425"/>
              </p:ext>
            </p:extLst>
          </p:nvPr>
        </p:nvGraphicFramePr>
        <p:xfrm>
          <a:off x="754743" y="1329070"/>
          <a:ext cx="10885714" cy="5024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7674">
                  <a:extLst>
                    <a:ext uri="{9D8B030D-6E8A-4147-A177-3AD203B41FA5}">
                      <a16:colId xmlns:a16="http://schemas.microsoft.com/office/drawing/2014/main" val="172538245"/>
                    </a:ext>
                  </a:extLst>
                </a:gridCol>
                <a:gridCol w="2781732">
                  <a:extLst>
                    <a:ext uri="{9D8B030D-6E8A-4147-A177-3AD203B41FA5}">
                      <a16:colId xmlns:a16="http://schemas.microsoft.com/office/drawing/2014/main" val="1253153915"/>
                    </a:ext>
                  </a:extLst>
                </a:gridCol>
                <a:gridCol w="2805814">
                  <a:extLst>
                    <a:ext uri="{9D8B030D-6E8A-4147-A177-3AD203B41FA5}">
                      <a16:colId xmlns:a16="http://schemas.microsoft.com/office/drawing/2014/main" val="2231146522"/>
                    </a:ext>
                  </a:extLst>
                </a:gridCol>
                <a:gridCol w="2700494">
                  <a:extLst>
                    <a:ext uri="{9D8B030D-6E8A-4147-A177-3AD203B41FA5}">
                      <a16:colId xmlns:a16="http://schemas.microsoft.com/office/drawing/2014/main" val="3633051887"/>
                    </a:ext>
                  </a:extLst>
                </a:gridCol>
              </a:tblGrid>
              <a:tr h="611397">
                <a:tc>
                  <a:txBody>
                    <a:bodyPr/>
                    <a:lstStyle/>
                    <a:p>
                      <a:r>
                        <a:rPr lang="en-US" sz="2000" dirty="0"/>
                        <a:t>Paradigm: Pragmatism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Phase 1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Phase 2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Phase 3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3097837429"/>
                  </a:ext>
                </a:extLst>
              </a:tr>
              <a:tr h="3415304">
                <a:tc>
                  <a:txBody>
                    <a:bodyPr/>
                    <a:lstStyle/>
                    <a:p>
                      <a:r>
                        <a:rPr lang="en-US" sz="2000" dirty="0"/>
                        <a:t>Why Participatory Group Action Research (Bradbury and Reason, 2003): </a:t>
                      </a:r>
                    </a:p>
                    <a:p>
                      <a:endParaRPr lang="en-US" sz="2000" dirty="0"/>
                    </a:p>
                    <a:p>
                      <a:r>
                        <a:rPr lang="en-US" sz="2000" dirty="0"/>
                        <a:t>Involve groups in planning the future of our use of signed song, get a broad picture of how signed singing has been received so far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dirty="0"/>
                        <a:t>Questionnaires to establish themes for focus groups using open-ended questions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/>
                        <a:t>Adult group provided bulk of response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Adult focus groups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Mind-maps using questionnaire responses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Discussion based on themes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Children’s focus groups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Word collection activity – what signs do you know?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Discussion based on themes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Analysis: Altered themes based on group discussion of adult group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 reflection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37510222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5519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6192E-CA0E-C72A-A259-FC03C0636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60A88-158D-5B0B-88E0-BA576F976B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842044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5481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EC892D-B4E2-6572-786A-00485474D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FDE02-C55C-27A8-3532-63FA7F9D7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780430"/>
          </a:xfrm>
        </p:spPr>
        <p:txBody>
          <a:bodyPr>
            <a:normAutofit/>
          </a:bodyPr>
          <a:lstStyle/>
          <a:p>
            <a:r>
              <a:rPr lang="en-US" dirty="0"/>
              <a:t>Summary of groups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F6B471-0DB0-B791-A723-C6068912CC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03156" y="1446028"/>
          <a:ext cx="8785690" cy="5112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0407">
                  <a:extLst>
                    <a:ext uri="{9D8B030D-6E8A-4147-A177-3AD203B41FA5}">
                      <a16:colId xmlns:a16="http://schemas.microsoft.com/office/drawing/2014/main" val="172538245"/>
                    </a:ext>
                  </a:extLst>
                </a:gridCol>
                <a:gridCol w="2583711">
                  <a:extLst>
                    <a:ext uri="{9D8B030D-6E8A-4147-A177-3AD203B41FA5}">
                      <a16:colId xmlns:a16="http://schemas.microsoft.com/office/drawing/2014/main" val="1253153915"/>
                    </a:ext>
                  </a:extLst>
                </a:gridCol>
                <a:gridCol w="2296633">
                  <a:extLst>
                    <a:ext uri="{9D8B030D-6E8A-4147-A177-3AD203B41FA5}">
                      <a16:colId xmlns:a16="http://schemas.microsoft.com/office/drawing/2014/main" val="2231146522"/>
                    </a:ext>
                  </a:extLst>
                </a:gridCol>
                <a:gridCol w="2354939">
                  <a:extLst>
                    <a:ext uri="{9D8B030D-6E8A-4147-A177-3AD203B41FA5}">
                      <a16:colId xmlns:a16="http://schemas.microsoft.com/office/drawing/2014/main" val="3633051887"/>
                    </a:ext>
                  </a:extLst>
                </a:gridCol>
              </a:tblGrid>
              <a:tr h="627046">
                <a:tc>
                  <a:txBody>
                    <a:bodyPr/>
                    <a:lstStyle/>
                    <a:p>
                      <a:endParaRPr lang="en-US" sz="1500" dirty="0"/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Adult Community Choir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Children’s Choir (Primary)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Signed Song Club (Primary)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3097837429"/>
                  </a:ext>
                </a:extLst>
              </a:tr>
              <a:tr h="1661395">
                <a:tc>
                  <a:txBody>
                    <a:bodyPr/>
                    <a:lstStyle/>
                    <a:p>
                      <a:r>
                        <a:rPr lang="en-US" sz="1500" dirty="0"/>
                        <a:t>Exposure to signed song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Two workshops with Paul Whittaker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Performing songs from the workshops in concerts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Games involving signs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and performing signed songs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 club, only 5 sessions before focus group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Recruited specifically to learn BSL songs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3751022244"/>
                  </a:ext>
                </a:extLst>
              </a:tr>
              <a:tr h="1603075">
                <a:tc>
                  <a:txBody>
                    <a:bodyPr/>
                    <a:lstStyle/>
                    <a:p>
                      <a:r>
                        <a:rPr lang="en-US" sz="1500" dirty="0"/>
                        <a:t>Songs learnt with BSL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Follow the heron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Let it be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Three Little Birds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Three Little Birds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I once saw an elephant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Rainbow Connection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Three Little Birds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Let it be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Follow the heron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Moon River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500" dirty="0"/>
                        <a:t>Rainbow Connection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4003953206"/>
                  </a:ext>
                </a:extLst>
              </a:tr>
              <a:tr h="610289">
                <a:tc>
                  <a:txBody>
                    <a:bodyPr/>
                    <a:lstStyle/>
                    <a:p>
                      <a:r>
                        <a:rPr lang="en-US" sz="1500" dirty="0"/>
                        <a:t>Questionnaire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14 responses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4 responses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0 responses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1099105286"/>
                  </a:ext>
                </a:extLst>
              </a:tr>
              <a:tr h="610289">
                <a:tc>
                  <a:txBody>
                    <a:bodyPr/>
                    <a:lstStyle/>
                    <a:p>
                      <a:r>
                        <a:rPr lang="en-US" sz="1500" dirty="0"/>
                        <a:t>Focus Group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8 participants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1 participant</a:t>
                      </a:r>
                    </a:p>
                  </a:txBody>
                  <a:tcPr marL="73715" marR="73715" marT="36858" marB="36858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3 participants</a:t>
                      </a:r>
                    </a:p>
                  </a:txBody>
                  <a:tcPr marL="73715" marR="73715" marT="36858" marB="36858"/>
                </a:tc>
                <a:extLst>
                  <a:ext uri="{0D108BD9-81ED-4DB2-BD59-A6C34878D82A}">
                    <a16:rowId xmlns:a16="http://schemas.microsoft.com/office/drawing/2014/main" val="23163860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5471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3352B-E964-DDDC-6876-F0F09CC11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Questionnaire form: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5228C3-C3A2-35F1-0BF2-85E6709FD3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077522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82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231A9-430A-CED0-C4FD-813A2AF8D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it make us feel as performers?</a:t>
            </a:r>
          </a:p>
        </p:txBody>
      </p:sp>
      <p:pic>
        <p:nvPicPr>
          <p:cNvPr id="9" name="Content Placeholder 8" descr="A child's questionnaire with writing&#10;&#10;AI-generated content may be incorrect.">
            <a:extLst>
              <a:ext uri="{FF2B5EF4-FFF2-40B4-BE49-F238E27FC236}">
                <a16:creationId xmlns:a16="http://schemas.microsoft.com/office/drawing/2014/main" id="{1F369192-74DF-27B4-39D8-7BC5DBD22E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4726" y="1379082"/>
            <a:ext cx="6149096" cy="4745947"/>
          </a:xfrm>
        </p:spPr>
      </p:pic>
      <p:pic>
        <p:nvPicPr>
          <p:cNvPr id="11" name="Picture 10" descr="A close-up of a white background&#10;&#10;AI-generated content may be incorrect.">
            <a:extLst>
              <a:ext uri="{FF2B5EF4-FFF2-40B4-BE49-F238E27FC236}">
                <a16:creationId xmlns:a16="http://schemas.microsoft.com/office/drawing/2014/main" id="{0E1004F5-D63B-3C87-8BAD-4DE1AE399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573" y="1426253"/>
            <a:ext cx="4932472" cy="113225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EAA1545-3C75-A054-709F-93EB1DC8862C}"/>
              </a:ext>
            </a:extLst>
          </p:cNvPr>
          <p:cNvSpPr txBox="1"/>
          <p:nvPr/>
        </p:nvSpPr>
        <p:spPr>
          <a:xfrm>
            <a:off x="6922650" y="2757714"/>
            <a:ext cx="501039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“I felt happy”</a:t>
            </a:r>
          </a:p>
          <a:p>
            <a:r>
              <a:rPr lang="en-GB" sz="2400" dirty="0"/>
              <a:t>“Signing and singing was fun”</a:t>
            </a:r>
          </a:p>
          <a:p>
            <a:r>
              <a:rPr lang="en-GB" sz="2400" dirty="0"/>
              <a:t>“Feels like you are dancing”</a:t>
            </a:r>
          </a:p>
          <a:p>
            <a:r>
              <a:rPr lang="en-GB" sz="2400" dirty="0"/>
              <a:t>“Happy“</a:t>
            </a:r>
          </a:p>
          <a:p>
            <a:r>
              <a:rPr lang="en-US" sz="2400" dirty="0"/>
              <a:t>“</a:t>
            </a:r>
            <a:r>
              <a:rPr lang="en-GB" sz="2400" dirty="0"/>
              <a:t>I am not comfortable singing with actions (can’t even clap in time)”</a:t>
            </a:r>
          </a:p>
          <a:p>
            <a:r>
              <a:rPr lang="en-GB" sz="2400" dirty="0"/>
              <a:t>“Very happy”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37530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146923-73D2-1DBB-F9AA-932A42274CDE}"/>
              </a:ext>
            </a:extLst>
          </p:cNvPr>
          <p:cNvSpPr txBox="1"/>
          <p:nvPr/>
        </p:nvSpPr>
        <p:spPr>
          <a:xfrm>
            <a:off x="1524000" y="548640"/>
            <a:ext cx="9160475" cy="1132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Focus group themes based on responses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AB77EDF-7E0D-2AFF-EDEB-FCDF61BA02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281693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9927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706DA-875B-4D37-EC5B-7FD496492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latin typeface="+mj-lt"/>
                <a:ea typeface="+mj-ea"/>
                <a:cs typeface="+mj-cs"/>
              </a:rPr>
              <a:t>Refined Themes</a:t>
            </a:r>
            <a:endParaRPr lang="en-US" sz="4000" b="1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extBox 2">
            <a:extLst>
              <a:ext uri="{FF2B5EF4-FFF2-40B4-BE49-F238E27FC236}">
                <a16:creationId xmlns:a16="http://schemas.microsoft.com/office/drawing/2014/main" id="{094058FA-A224-BE1E-C11F-AE69DCE750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457139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7308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265A6-72E9-FB41-6EC9-EEB291813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Why would a deaf person attend a choral concert?</a:t>
            </a:r>
            <a:endParaRPr lang="en-US" sz="3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3F2F1D-8ABD-53B9-5C47-179C508010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614403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613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70DC-5ACB-FF39-6222-B3055E58E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Connections between music, movement and meaning (Shewell, 2020)</a:t>
            </a:r>
            <a:br>
              <a:rPr lang="en-US" dirty="0"/>
            </a:b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882EB5-F509-DDF1-8D8E-F6FAE7A33F2A}"/>
              </a:ext>
            </a:extLst>
          </p:cNvPr>
          <p:cNvSpPr txBox="1"/>
          <p:nvPr/>
        </p:nvSpPr>
        <p:spPr>
          <a:xfrm>
            <a:off x="4572000" y="1680898"/>
            <a:ext cx="733723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“I feel like I’m telling the story” – Adult 2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“When you understand what the signing means, it helps you, it reminds you about the words as well” – Adult 4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“It extends the level of </a:t>
            </a:r>
            <a:r>
              <a:rPr lang="en-GB" sz="2400" b="1" dirty="0"/>
              <a:t>connection</a:t>
            </a:r>
            <a:r>
              <a:rPr lang="en-GB" sz="2400" dirty="0"/>
              <a:t>” and “The words and the signing, the movement, they reinforce each other” – Adult 3</a:t>
            </a:r>
          </a:p>
          <a:p>
            <a:pPr lvl="0"/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“There’s a lot goes through your brain” – Child A</a:t>
            </a:r>
          </a:p>
        </p:txBody>
      </p:sp>
      <p:pic>
        <p:nvPicPr>
          <p:cNvPr id="12" name="Content Placeholder 11" descr="A child's drawing of a octopus and a turtle&#10;&#10;AI-generated content may be incorrect.">
            <a:extLst>
              <a:ext uri="{FF2B5EF4-FFF2-40B4-BE49-F238E27FC236}">
                <a16:creationId xmlns:a16="http://schemas.microsoft.com/office/drawing/2014/main" id="{79986FB8-163A-75E2-AD8C-09DB81F466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9295" y="2232591"/>
            <a:ext cx="4254500" cy="3327400"/>
          </a:xfrm>
        </p:spPr>
      </p:pic>
    </p:spTree>
    <p:extLst>
      <p:ext uri="{BB962C8B-B14F-4D97-AF65-F5344CB8AC3E}">
        <p14:creationId xmlns:p14="http://schemas.microsoft.com/office/powerpoint/2010/main" val="4002033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EA474-6A6D-64BB-5215-A794DDBBE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Challenges of singing and signing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D3D6A-12CE-AD3F-42B9-2F8A9E309C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5472115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51232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D217DE-2042-0D89-2AA2-A80882DEA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Action plan for the future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85C51-9010-52AF-336C-4AE97E4A9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889541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6904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B44A-33CB-F166-1BDF-E7828FF22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1671-6EED-6670-25EE-9F9823B96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Participatory group action is a useful tool for improving the way we plan in the choir</a:t>
            </a:r>
          </a:p>
          <a:p>
            <a:r>
              <a:rPr lang="en-US" dirty="0"/>
              <a:t>Thematic analysis of the transcript allowed me to reflect on my strengths and weaknesses as a facilitator</a:t>
            </a:r>
          </a:p>
          <a:p>
            <a:r>
              <a:rPr lang="en-US" dirty="0"/>
              <a:t>Further research opportunities:</a:t>
            </a:r>
          </a:p>
          <a:p>
            <a:pPr lvl="1"/>
            <a:r>
              <a:rPr lang="en-US" dirty="0"/>
              <a:t>BSL interpretations and their effect on professional and semi-professional choirs</a:t>
            </a:r>
          </a:p>
          <a:p>
            <a:pPr lvl="1"/>
            <a:r>
              <a:rPr lang="en-US" dirty="0"/>
              <a:t>Benefits of signed song for neurodivergent singers</a:t>
            </a:r>
          </a:p>
          <a:p>
            <a:r>
              <a:rPr lang="en-US" dirty="0"/>
              <a:t>Signed song is an ideal starting point for future BSL interpreters and Deaf musicians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2543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E45DA-F5D8-A83E-CEF2-BCA5552B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C73AB-5700-8151-584C-3B3A90C4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Signed song is a challenging, enjoyable and rewarding activity for my singers</a:t>
            </a:r>
          </a:p>
          <a:p>
            <a:r>
              <a:rPr lang="en-US" dirty="0"/>
              <a:t>Signed song can add to the experience of audiences, Deaf and hearing</a:t>
            </a:r>
          </a:p>
          <a:p>
            <a:r>
              <a:rPr lang="en-US" dirty="0"/>
              <a:t>Ideal way to introduce BSL </a:t>
            </a:r>
            <a:r>
              <a:rPr lang="en-GB" dirty="0"/>
              <a:t>(Mora, 2000; </a:t>
            </a:r>
            <a:r>
              <a:rPr lang="en-GB" dirty="0" err="1"/>
              <a:t>Golinkoff</a:t>
            </a:r>
            <a:r>
              <a:rPr lang="en-GB" dirty="0"/>
              <a:t> et al., 2015)</a:t>
            </a:r>
            <a:r>
              <a:rPr lang="en-US" dirty="0"/>
              <a:t> </a:t>
            </a:r>
          </a:p>
          <a:p>
            <a:r>
              <a:rPr lang="en-US" dirty="0"/>
              <a:t>Benefits to music education </a:t>
            </a:r>
            <a:r>
              <a:rPr lang="en-GB" dirty="0"/>
              <a:t>(Kyriakou, 2022; Váradi, 2022). </a:t>
            </a:r>
            <a:endParaRPr lang="en-US" dirty="0"/>
          </a:p>
          <a:p>
            <a:r>
              <a:rPr lang="en-US" dirty="0"/>
              <a:t>I hope to continue exploring BSL, signed song and their impact on my conducting and singing</a:t>
            </a:r>
          </a:p>
        </p:txBody>
      </p:sp>
    </p:spTree>
    <p:extLst>
      <p:ext uri="{BB962C8B-B14F-4D97-AF65-F5344CB8AC3E}">
        <p14:creationId xmlns:p14="http://schemas.microsoft.com/office/powerpoint/2010/main" val="151622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2F838-B179-106A-961B-B8D9DD4FD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946331"/>
          </a:xfrm>
        </p:spPr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7E114-A73B-7760-8FB1-2FEEE27AC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378857"/>
            <a:ext cx="10653579" cy="493050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Bang, C. (2009) ‘A World of Sound and Music: Music Therapy for Deaf, Hearing Impaired and Multi-handicapped Children and Adolescents’, </a:t>
            </a:r>
            <a:r>
              <a:rPr lang="en-GB" i="1" dirty="0"/>
              <a:t>Approaches: Music Therapy &amp; Special Music Education</a:t>
            </a:r>
            <a:r>
              <a:rPr lang="en-GB" dirty="0"/>
              <a:t>, 1(2), pp. 93–103.</a:t>
            </a:r>
          </a:p>
          <a:p>
            <a:r>
              <a:rPr lang="en-GB" dirty="0"/>
              <a:t>Bossey, A. (2020) ‘Accessibility all areas? UK live music industry perceptions of current practice and Information and Communication Technology improvements to accessibility for music festival attendees who are deaf or disabled’, </a:t>
            </a:r>
            <a:r>
              <a:rPr lang="en-GB" i="1" dirty="0"/>
              <a:t>International Journal of Event and Festival Management</a:t>
            </a:r>
            <a:r>
              <a:rPr lang="en-GB" dirty="0"/>
              <a:t>, 11(1), pp. 6–25.   </a:t>
            </a:r>
          </a:p>
          <a:p>
            <a:r>
              <a:rPr lang="en-GB" dirty="0"/>
              <a:t>Bradbury, H. and Reason, P. (2003) ‘Action Research: An Opportunity for Revitalizing Research Purpose and Practices’, </a:t>
            </a:r>
            <a:r>
              <a:rPr lang="en-GB" i="1" dirty="0"/>
              <a:t>Qualitative Social Work</a:t>
            </a:r>
            <a:r>
              <a:rPr lang="en-GB" dirty="0"/>
              <a:t>, 2(2), pp. 155–175</a:t>
            </a:r>
          </a:p>
          <a:p>
            <a:r>
              <a:rPr lang="en-GB" dirty="0"/>
              <a:t>Braun, V., </a:t>
            </a:r>
            <a:r>
              <a:rPr lang="en-GB" dirty="0" err="1"/>
              <a:t>Clarke,V</a:t>
            </a:r>
            <a:r>
              <a:rPr lang="en-GB" dirty="0"/>
              <a:t>. and Hayfield, N. (2022) ‘“A starting point for your journey, not a map”: Nikki Hayfield in conversation with Virginia Braun and Victoria Clarke about thematic analysis’, </a:t>
            </a:r>
            <a:r>
              <a:rPr lang="en-GB" i="1" dirty="0"/>
              <a:t>Qualitative Research in Psychology</a:t>
            </a:r>
            <a:r>
              <a:rPr lang="en-GB" dirty="0"/>
              <a:t>, 19(2), pp. 424–445</a:t>
            </a:r>
          </a:p>
          <a:p>
            <a:r>
              <a:rPr lang="en-GB" dirty="0"/>
              <a:t>Darrow, A.-A. (1985) ‘Music for the Deaf’, </a:t>
            </a:r>
            <a:r>
              <a:rPr lang="en-GB" i="1" dirty="0"/>
              <a:t>Music Educators Journal</a:t>
            </a:r>
            <a:r>
              <a:rPr lang="en-GB" dirty="0"/>
              <a:t>, 71(6), pp. 33–35.</a:t>
            </a:r>
          </a:p>
          <a:p>
            <a:r>
              <a:rPr lang="en-GB" dirty="0"/>
              <a:t>Durrant, C. (2009) ‘Communicating and accentuating the aesthetic and expressive dimension in choral conducting’, </a:t>
            </a:r>
            <a:r>
              <a:rPr lang="en-GB" i="1" dirty="0"/>
              <a:t>International Journal of Music Education</a:t>
            </a:r>
            <a:r>
              <a:rPr lang="en-GB" dirty="0"/>
              <a:t>, 27(4), pp. 326–340.</a:t>
            </a:r>
          </a:p>
          <a:p>
            <a:r>
              <a:rPr lang="en-GB" dirty="0"/>
              <a:t>Fulford, R., Ginsborg, J. and Goldbart, J. (2011) ‘Learning not to listen: the experiences of musicians with hearing impairments’, </a:t>
            </a:r>
            <a:r>
              <a:rPr lang="en-GB" i="1" dirty="0"/>
              <a:t>Music Education Research</a:t>
            </a:r>
            <a:r>
              <a:rPr lang="en-GB" dirty="0"/>
              <a:t>, 13(4), pp. 447–464.</a:t>
            </a:r>
          </a:p>
          <a:p>
            <a:r>
              <a:rPr lang="en-GB" dirty="0" err="1"/>
              <a:t>Golinkoff</a:t>
            </a:r>
            <a:r>
              <a:rPr lang="en-GB" dirty="0"/>
              <a:t>, R.M., Can, D.D., Soderstrom, M. and Hirsh-Pasek, K. (2015) ‘(Baby) Talk to Me: The Social Context of Infant-Directed Speech and Its Effects on Early Language Acquisition’, </a:t>
            </a:r>
            <a:r>
              <a:rPr lang="en-GB" i="1" dirty="0"/>
              <a:t>Current Directions in Psychological Science</a:t>
            </a:r>
            <a:r>
              <a:rPr lang="en-GB" dirty="0"/>
              <a:t>, 24(5), pp. 339– 344.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936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40CF1-D16C-B5F2-C3D0-C225986B4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667657"/>
            <a:ext cx="10653579" cy="564170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Haskins Lisle, A., Merenda, C. and Gabbard, J. (2020) ‘Using affinity diagramming to generate a codebook: a case study on young military veterans and community reintegration’, </a:t>
            </a:r>
            <a:r>
              <a:rPr lang="en-GB" i="1" dirty="0"/>
              <a:t>Qualitative Research</a:t>
            </a:r>
            <a:r>
              <a:rPr lang="en-GB" dirty="0"/>
              <a:t>, 20(4), pp. 396–413.</a:t>
            </a:r>
          </a:p>
          <a:p>
            <a:r>
              <a:rPr lang="en-GB" dirty="0"/>
              <a:t>Kilpatrick, C.E. (2020) ‘Movement, Gesture, and Singing: A Review of Literature’, </a:t>
            </a:r>
            <a:r>
              <a:rPr lang="en-GB" i="1" dirty="0"/>
              <a:t>Update: Applications of Research in Music Education</a:t>
            </a:r>
            <a:r>
              <a:rPr lang="en-GB" dirty="0"/>
              <a:t>, 38(3), pp. 29–37.</a:t>
            </a:r>
          </a:p>
          <a:p>
            <a:r>
              <a:rPr lang="en-GB" dirty="0"/>
              <a:t>Kyriakou, K. (2022) ‘Teaching music to Deaf students: A personal reflection’, </a:t>
            </a:r>
            <a:r>
              <a:rPr lang="en-GB" i="1" dirty="0"/>
              <a:t>Australian Journal of Music Education</a:t>
            </a:r>
            <a:r>
              <a:rPr lang="en-GB" dirty="0"/>
              <a:t>, 54(2), pp. 52–59.</a:t>
            </a:r>
          </a:p>
          <a:p>
            <a:r>
              <a:rPr lang="en-GB" dirty="0"/>
              <a:t>Levitin, D. (2024) </a:t>
            </a:r>
            <a:r>
              <a:rPr lang="en-GB" i="1" dirty="0"/>
              <a:t>Music as Medicine </a:t>
            </a:r>
            <a:r>
              <a:rPr lang="en-GB" dirty="0"/>
              <a:t>First Edition. London: Cornerstone Press.</a:t>
            </a:r>
          </a:p>
          <a:p>
            <a:r>
              <a:rPr lang="en-GB" dirty="0"/>
              <a:t>Martins, W. and Santos Junior, C.L.G. (2016) ‘Choral Singing: Using Gestures as an Aid to Intonation and Tone Quality’, </a:t>
            </a:r>
            <a:r>
              <a:rPr lang="en-GB" i="1" dirty="0"/>
              <a:t>Opus (Salvador, Brazil)</a:t>
            </a:r>
            <a:r>
              <a:rPr lang="en-GB" dirty="0"/>
              <a:t>, 22(2), pp. 283–302.</a:t>
            </a:r>
          </a:p>
          <a:p>
            <a:r>
              <a:rPr lang="en-GB" dirty="0"/>
              <a:t>Mora, C.F. (2000) ‘Foreign language acquisition and melody singing’, </a:t>
            </a:r>
            <a:r>
              <a:rPr lang="en-GB" i="1" dirty="0"/>
              <a:t>ELT journal</a:t>
            </a:r>
            <a:r>
              <a:rPr lang="en-GB" dirty="0"/>
              <a:t>, 54(2), pp. 146–152.  </a:t>
            </a:r>
          </a:p>
          <a:p>
            <a:r>
              <a:rPr lang="en-GB" dirty="0"/>
              <a:t>Rojas, C., </a:t>
            </a:r>
            <a:r>
              <a:rPr lang="en-GB" dirty="0" err="1"/>
              <a:t>Riffo</a:t>
            </a:r>
            <a:r>
              <a:rPr lang="en-GB" dirty="0"/>
              <a:t>, B. and Guerra, E. (2022) ‘Visual word recognition among oldest old people: The effect of age and cognitive load’, </a:t>
            </a:r>
            <a:r>
              <a:rPr lang="en-GB" i="1" dirty="0"/>
              <a:t>Frontiers in Aging Neuroscience</a:t>
            </a:r>
            <a:r>
              <a:rPr lang="en-GB" dirty="0"/>
              <a:t>, 14. </a:t>
            </a:r>
          </a:p>
          <a:p>
            <a:r>
              <a:rPr lang="en-GB" dirty="0"/>
              <a:t>Shewell, C. (2020) ‘Poetry, Voice, Brain, and Body’, </a:t>
            </a:r>
            <a:r>
              <a:rPr lang="en-GB" i="1" dirty="0"/>
              <a:t>Voice and Speech Review</a:t>
            </a:r>
            <a:r>
              <a:rPr lang="en-GB" dirty="0"/>
              <a:t>, 14(2), pp. 143–166.</a:t>
            </a:r>
          </a:p>
          <a:p>
            <a:r>
              <a:rPr lang="en-GB" dirty="0"/>
              <a:t>Váradi, J. (2022) ‘A Review of the Literature on the Relationship of Music Education to the Development of Socio-Emotional Learning’, </a:t>
            </a:r>
            <a:r>
              <a:rPr lang="en-GB" i="1" dirty="0"/>
              <a:t>SAGE Open</a:t>
            </a:r>
            <a:r>
              <a:rPr lang="en-GB" dirty="0"/>
              <a:t>, 12(1).</a:t>
            </a:r>
          </a:p>
          <a:p>
            <a:r>
              <a:rPr lang="en-GB" dirty="0"/>
              <a:t>West, D. and Sutton-Spence, R. (2012) ‘Shared Thinking Processes with Four Deaf Poets: A Window on “the Creative” in “Creative Sign Language”.’, </a:t>
            </a:r>
            <a:r>
              <a:rPr lang="en-GB" i="1" dirty="0"/>
              <a:t>Sign Language Studies</a:t>
            </a:r>
            <a:r>
              <a:rPr lang="en-GB" dirty="0"/>
              <a:t>, 12(2), pp. 188–210.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39487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36601</TotalTime>
  <Words>1724</Words>
  <Application>Microsoft Macintosh PowerPoint</Application>
  <PresentationFormat>Widescreen</PresentationFormat>
  <Paragraphs>170</Paragraphs>
  <Slides>20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Arial</vt:lpstr>
      <vt:lpstr>Neue Haas Grotesk Text Pro</vt:lpstr>
      <vt:lpstr>Symbol</vt:lpstr>
      <vt:lpstr>VanillaVTI</vt:lpstr>
      <vt:lpstr>Using signed song with hearing choirs</vt:lpstr>
      <vt:lpstr>Research Question</vt:lpstr>
      <vt:lpstr>Justification and context</vt:lpstr>
      <vt:lpstr>Gesture, imagery and the brain</vt:lpstr>
      <vt:lpstr> </vt:lpstr>
      <vt:lpstr>Methods and methodology</vt:lpstr>
      <vt:lpstr>Ethical considerations</vt:lpstr>
      <vt:lpstr>Summary of groups</vt:lpstr>
      <vt:lpstr>Questionnaire form: </vt:lpstr>
      <vt:lpstr>How does it make us feel as performers?</vt:lpstr>
      <vt:lpstr>PowerPoint Presentation</vt:lpstr>
      <vt:lpstr>Refined Themes</vt:lpstr>
      <vt:lpstr>Why would a deaf person attend a choral concert?</vt:lpstr>
      <vt:lpstr>Connections between music, movement and meaning (Shewell, 2020) </vt:lpstr>
      <vt:lpstr>Challenges of singing and signing</vt:lpstr>
      <vt:lpstr>Action plan for the future</vt:lpstr>
      <vt:lpstr>Reflections</vt:lpstr>
      <vt:lpstr>Conclusions</vt:lpstr>
      <vt:lpstr>Bibliography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Sue McPhail (2333178)</dc:creator>
  <cp:lastModifiedBy>Sue McPhail (2333178)</cp:lastModifiedBy>
  <cp:revision>9</cp:revision>
  <dcterms:created xsi:type="dcterms:W3CDTF">2025-06-26T15:55:58Z</dcterms:created>
  <dcterms:modified xsi:type="dcterms:W3CDTF">2025-07-29T10:42:22Z</dcterms:modified>
</cp:coreProperties>
</file>