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1" r:id="rId11"/>
    <p:sldId id="268" r:id="rId12"/>
    <p:sldId id="260" r:id="rId13"/>
    <p:sldId id="269" r:id="rId14"/>
    <p:sldId id="270" r:id="rId15"/>
    <p:sldId id="271" r:id="rId16"/>
    <p:sldId id="273" r:id="rId17"/>
    <p:sldId id="274" r:id="rId18"/>
    <p:sldId id="275" r:id="rId19"/>
    <p:sldId id="276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134" y="-5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C1F49-06E5-48A9-82E2-E193F7E12393}" type="datetimeFigureOut">
              <a:rPr lang="en-GB" smtClean="0"/>
              <a:t>04/10/2011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064C0-98BB-4C29-8924-4E13E7EBAE6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04/10/2011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is a Computer?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en-GB" sz="9600" dirty="0" smtClean="0"/>
              <a:t>What is a computer?</a:t>
            </a:r>
            <a:endParaRPr lang="en-GB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5082809"/>
          </a:xfrm>
        </p:spPr>
        <p:txBody>
          <a:bodyPr>
            <a:normAutofit/>
          </a:bodyPr>
          <a:lstStyle/>
          <a:p>
            <a:r>
              <a:rPr lang="en-GB" dirty="0" smtClean="0"/>
              <a:t>1,000 B.C. to 1940</a:t>
            </a:r>
          </a:p>
          <a:p>
            <a:r>
              <a:rPr lang="en-GB" dirty="0" smtClean="0"/>
              <a:t>Ancient Civilizations</a:t>
            </a:r>
          </a:p>
          <a:p>
            <a:pPr lvl="1"/>
            <a:r>
              <a:rPr lang="en-GB" dirty="0" smtClean="0"/>
              <a:t>Greeks  - geometry and rationality</a:t>
            </a:r>
          </a:p>
          <a:p>
            <a:pPr lvl="1"/>
            <a:r>
              <a:rPr lang="en-GB" dirty="0" smtClean="0"/>
              <a:t>Egyptians - simple addiction and subtraction</a:t>
            </a:r>
          </a:p>
          <a:p>
            <a:pPr lvl="1"/>
            <a:r>
              <a:rPr lang="en-GB" dirty="0" smtClean="0"/>
              <a:t>Babylonians  - multiplication and division </a:t>
            </a:r>
          </a:p>
          <a:p>
            <a:pPr lvl="1"/>
            <a:r>
              <a:rPr lang="en-GB" dirty="0" smtClean="0"/>
              <a:t>Indians  - the base-10 decimal numbering system and concept of zero </a:t>
            </a:r>
          </a:p>
          <a:p>
            <a:pPr lvl="1"/>
            <a:r>
              <a:rPr lang="en-GB" dirty="0" smtClean="0"/>
              <a:t>Chinese - trigonometry</a:t>
            </a:r>
          </a:p>
          <a:p>
            <a:pPr lvl="1"/>
            <a:r>
              <a:rPr lang="en-GB" dirty="0" smtClean="0"/>
              <a:t>Persians - algorithmic problem </a:t>
            </a:r>
            <a:br>
              <a:rPr lang="en-GB" dirty="0" smtClean="0"/>
            </a:br>
            <a:r>
              <a:rPr lang="en-GB" dirty="0" smtClean="0"/>
              <a:t>solving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John Napier invented logarithms</a:t>
            </a:r>
          </a:p>
          <a:p>
            <a:r>
              <a:rPr lang="en-GB" dirty="0" smtClean="0"/>
              <a:t>1622 the Slide Rule was invented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757443"/>
            <a:ext cx="8748464" cy="1615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Blaise</a:t>
            </a:r>
            <a:r>
              <a:rPr lang="en-GB" dirty="0" smtClean="0"/>
              <a:t> Pascal invented the </a:t>
            </a:r>
            <a:r>
              <a:rPr lang="en-GB" dirty="0" err="1" smtClean="0"/>
              <a:t>Pascaline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5580112" y="5445224"/>
            <a:ext cx="3563888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9936" y="2592288"/>
            <a:ext cx="5724128" cy="4293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Gottfried Leibnitz created the Leibnitz Wheel.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t="16038"/>
          <a:stretch>
            <a:fillRect/>
          </a:stretch>
        </p:blipFill>
        <p:spPr bwMode="auto">
          <a:xfrm>
            <a:off x="0" y="2996952"/>
            <a:ext cx="9144000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3 cannot be classed as computers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1801 Joseph Jacquard invented his loom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580112" y="5445224"/>
            <a:ext cx="3563888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1964" y="2497458"/>
            <a:ext cx="5220072" cy="4360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580112" y="5445224"/>
            <a:ext cx="3563888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days of Computing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Charles Babbage and the Difference Engine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601924" y="2559317"/>
            <a:ext cx="5940152" cy="42986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7282" y="2566078"/>
            <a:ext cx="5829436" cy="4291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Birth of Computers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1940-1950</a:t>
            </a:r>
          </a:p>
          <a:p>
            <a:endParaRPr lang="en-GB" dirty="0" smtClean="0"/>
          </a:p>
          <a:p>
            <a:r>
              <a:rPr lang="en-GB" dirty="0" smtClean="0"/>
              <a:t>World War II</a:t>
            </a:r>
          </a:p>
          <a:p>
            <a:endParaRPr lang="en-GB" dirty="0" smtClean="0"/>
          </a:p>
          <a:p>
            <a:r>
              <a:rPr lang="en-GB" dirty="0" smtClean="0"/>
              <a:t>Mark 1</a:t>
            </a:r>
          </a:p>
          <a:p>
            <a:pPr lvl="1"/>
            <a:r>
              <a:rPr lang="en-GB" dirty="0" smtClean="0"/>
              <a:t>Built in 1931 by the U.S. Navy and IBM</a:t>
            </a:r>
          </a:p>
          <a:p>
            <a:pPr lvl="1"/>
            <a:r>
              <a:rPr lang="en-GB" dirty="0" smtClean="0"/>
              <a:t>Memory for 72 numbers</a:t>
            </a:r>
          </a:p>
          <a:p>
            <a:pPr lvl="1"/>
            <a:r>
              <a:rPr lang="en-GB" dirty="0" smtClean="0"/>
              <a:t>Perform 23-digit multiplication in 4 seconds.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580112" y="5445224"/>
            <a:ext cx="3563888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Birth of Computers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796" y="1565091"/>
            <a:ext cx="8244408" cy="529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Birth of Computers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Electronic Numerical Integrator and Calculator (ENIAC)</a:t>
            </a:r>
          </a:p>
          <a:p>
            <a:pPr lvl="1"/>
            <a:r>
              <a:rPr lang="en-GB" dirty="0" smtClean="0"/>
              <a:t>18,000 vacuum tubes</a:t>
            </a:r>
          </a:p>
          <a:p>
            <a:pPr lvl="1"/>
            <a:r>
              <a:rPr lang="en-GB" dirty="0" smtClean="0"/>
              <a:t>100 feet long</a:t>
            </a:r>
          </a:p>
          <a:p>
            <a:pPr lvl="1"/>
            <a:r>
              <a:rPr lang="en-GB" dirty="0" smtClean="0"/>
              <a:t>10 feet high</a:t>
            </a:r>
          </a:p>
          <a:p>
            <a:pPr lvl="1"/>
            <a:r>
              <a:rPr lang="en-GB" dirty="0" smtClean="0"/>
              <a:t>30 tons. </a:t>
            </a:r>
          </a:p>
          <a:p>
            <a:pPr lvl="1"/>
            <a:r>
              <a:rPr lang="en-GB" dirty="0" smtClean="0"/>
              <a:t>1000 times faster at multiplying numbers and 300 times faster at addition then Mark 1 </a:t>
            </a:r>
          </a:p>
          <a:p>
            <a:r>
              <a:rPr lang="en-GB" dirty="0" smtClean="0"/>
              <a:t>Jon Von Neumann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Birth of Computers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580112" y="5445224"/>
            <a:ext cx="3563888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5900" y="1591548"/>
            <a:ext cx="6372200" cy="5266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1950 – 1957</a:t>
            </a:r>
          </a:p>
          <a:p>
            <a:endParaRPr lang="en-GB" dirty="0" smtClean="0"/>
          </a:p>
          <a:p>
            <a:r>
              <a:rPr lang="en-GB" dirty="0" err="1" smtClean="0"/>
              <a:t>EDVAC</a:t>
            </a:r>
            <a:r>
              <a:rPr lang="en-GB" dirty="0" smtClean="0"/>
              <a:t> / UNIVAC 1</a:t>
            </a:r>
          </a:p>
          <a:p>
            <a:pPr lvl="1"/>
            <a:r>
              <a:rPr lang="en-GB" dirty="0" smtClean="0"/>
              <a:t>First commercialised computer</a:t>
            </a:r>
          </a:p>
          <a:p>
            <a:endParaRPr lang="en-GB" dirty="0" smtClean="0"/>
          </a:p>
          <a:p>
            <a:r>
              <a:rPr lang="en-GB" dirty="0" smtClean="0"/>
              <a:t>IBM 701 </a:t>
            </a:r>
            <a:r>
              <a:rPr lang="en-GB" dirty="0" err="1" smtClean="0"/>
              <a:t>Defense</a:t>
            </a:r>
            <a:r>
              <a:rPr lang="en-GB" dirty="0" smtClean="0"/>
              <a:t> Calculator</a:t>
            </a:r>
          </a:p>
          <a:p>
            <a:endParaRPr lang="en-GB" dirty="0" smtClean="0"/>
          </a:p>
          <a:p>
            <a:r>
              <a:rPr lang="en-GB" dirty="0" smtClean="0"/>
              <a:t>All large, expensive, slow, and unreliable pieces of technology-- like all computers of this time. 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Second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1957 – 1965</a:t>
            </a:r>
          </a:p>
          <a:p>
            <a:endParaRPr lang="en-GB" dirty="0" smtClean="0"/>
          </a:p>
          <a:p>
            <a:r>
              <a:rPr lang="en-GB" dirty="0" smtClean="0"/>
              <a:t>Transition from Vacuum Tubes to Transistors</a:t>
            </a:r>
          </a:p>
          <a:p>
            <a:endParaRPr lang="en-GB" dirty="0" smtClean="0"/>
          </a:p>
          <a:p>
            <a:r>
              <a:rPr lang="en-GB" dirty="0" smtClean="0"/>
              <a:t>1957 the first programme language FORTRAN</a:t>
            </a:r>
          </a:p>
          <a:p>
            <a:endParaRPr lang="en-GB" dirty="0" smtClean="0"/>
          </a:p>
          <a:p>
            <a:r>
              <a:rPr lang="en-GB" dirty="0" smtClean="0"/>
              <a:t>The Programmer was born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Third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1965 – 1975</a:t>
            </a:r>
          </a:p>
          <a:p>
            <a:r>
              <a:rPr lang="en-GB" dirty="0" smtClean="0"/>
              <a:t>Integrated circuits </a:t>
            </a:r>
          </a:p>
          <a:p>
            <a:pPr lvl="1"/>
            <a:r>
              <a:rPr lang="en-GB" dirty="0" smtClean="0"/>
              <a:t>Transistors, Resistors, and Capacitors</a:t>
            </a:r>
          </a:p>
          <a:p>
            <a:r>
              <a:rPr lang="en-GB" dirty="0" smtClean="0"/>
              <a:t>1960 Programmed Data Processor- 1</a:t>
            </a:r>
            <a:r>
              <a:rPr lang="en-GB" i="1" dirty="0" smtClean="0"/>
              <a:t> </a:t>
            </a:r>
            <a:r>
              <a:rPr lang="en-GB" dirty="0" smtClean="0"/>
              <a:t>(PDP-1)</a:t>
            </a:r>
          </a:p>
          <a:p>
            <a:r>
              <a:rPr lang="en-GB" dirty="0" smtClean="0"/>
              <a:t>Software Industry</a:t>
            </a:r>
          </a:p>
          <a:p>
            <a:r>
              <a:rPr lang="en-GB" dirty="0" smtClean="0"/>
              <a:t>E-mail</a:t>
            </a:r>
          </a:p>
          <a:p>
            <a:r>
              <a:rPr lang="en-GB" dirty="0" smtClean="0"/>
              <a:t>Foundations for ARPANET (the internet)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Fourth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1975 – 1985</a:t>
            </a:r>
          </a:p>
          <a:p>
            <a:r>
              <a:rPr lang="en-GB" dirty="0" smtClean="0"/>
              <a:t>Altair 8800</a:t>
            </a:r>
          </a:p>
          <a:p>
            <a:r>
              <a:rPr lang="en-GB" dirty="0" smtClean="0"/>
              <a:t>Altair BASIC</a:t>
            </a:r>
          </a:p>
          <a:p>
            <a:r>
              <a:rPr lang="en-GB" dirty="0" smtClean="0"/>
              <a:t>Apple founded</a:t>
            </a:r>
          </a:p>
          <a:p>
            <a:r>
              <a:rPr lang="en-GB" dirty="0" smtClean="0"/>
              <a:t>MS-DOS / Microsoft Windows 1.0 / Mac OS</a:t>
            </a:r>
          </a:p>
          <a:p>
            <a:r>
              <a:rPr lang="en-GB" dirty="0" smtClean="0"/>
              <a:t>Software Explosion</a:t>
            </a:r>
          </a:p>
          <a:p>
            <a:r>
              <a:rPr lang="en-GB" dirty="0" smtClean="0"/>
              <a:t>Embedded systems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Fifth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1985 – Present</a:t>
            </a:r>
          </a:p>
          <a:p>
            <a:endParaRPr lang="en-GB" dirty="0" smtClean="0"/>
          </a:p>
          <a:p>
            <a:r>
              <a:rPr lang="en-GB" dirty="0" smtClean="0"/>
              <a:t>Size, Speed and Reliability</a:t>
            </a:r>
          </a:p>
          <a:p>
            <a:endParaRPr lang="en-GB" dirty="0" smtClean="0"/>
          </a:p>
          <a:p>
            <a:r>
              <a:rPr lang="en-GB" dirty="0" smtClean="0"/>
              <a:t>Component Specific Aims</a:t>
            </a:r>
          </a:p>
          <a:p>
            <a:endParaRPr lang="en-GB" dirty="0" smtClean="0"/>
          </a:p>
          <a:p>
            <a:r>
              <a:rPr lang="en-GB" dirty="0" smtClean="0"/>
              <a:t>Software Boom</a:t>
            </a:r>
          </a:p>
          <a:p>
            <a:endParaRPr lang="en-GB" dirty="0" smtClean="0"/>
          </a:p>
          <a:p>
            <a:r>
              <a:rPr lang="en-GB" dirty="0" smtClean="0"/>
              <a:t>Windows, Mac and Linux fighting for top stop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knows?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95</TotalTime>
  <Words>346</Words>
  <Application>Microsoft Office PowerPoint</Application>
  <PresentationFormat>On-screen Show (4:3)</PresentationFormat>
  <Paragraphs>90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Powerpoint New</vt:lpstr>
      <vt:lpstr>What is a Computer?</vt:lpstr>
      <vt:lpstr>Slide 2</vt:lpstr>
      <vt:lpstr>The Early days of Computing</vt:lpstr>
      <vt:lpstr>The Early days of Computing</vt:lpstr>
      <vt:lpstr>The Early days of Computing</vt:lpstr>
      <vt:lpstr>The Early days of Computing</vt:lpstr>
      <vt:lpstr>The Early days of Computing</vt:lpstr>
      <vt:lpstr>The Early days of Computing</vt:lpstr>
      <vt:lpstr>The Early days of Computing</vt:lpstr>
      <vt:lpstr>Birth of Computers</vt:lpstr>
      <vt:lpstr>Birth of Computers</vt:lpstr>
      <vt:lpstr>Birth of Computers</vt:lpstr>
      <vt:lpstr>Birth of Computers</vt:lpstr>
      <vt:lpstr>First Generation</vt:lpstr>
      <vt:lpstr>Second Generation</vt:lpstr>
      <vt:lpstr>Third Generation</vt:lpstr>
      <vt:lpstr>Fourth Generation</vt:lpstr>
      <vt:lpstr>Fifth Generation</vt:lpstr>
      <vt:lpstr>The Future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Computer?</dc:title>
  <dc:creator>Graham Rees-Evans</dc:creator>
  <cp:lastModifiedBy>sc-gr</cp:lastModifiedBy>
  <cp:revision>16</cp:revision>
  <dcterms:created xsi:type="dcterms:W3CDTF">2011-10-04T14:11:05Z</dcterms:created>
  <dcterms:modified xsi:type="dcterms:W3CDTF">2011-10-04T15:51:13Z</dcterms:modified>
</cp:coreProperties>
</file>