
<file path=[Content_Types].xml><?xml version="1.0" encoding="utf-8"?>
<Types xmlns="http://schemas.openxmlformats.org/package/2006/content-types">
  <Default Extension="xml" ContentType="application/xml"/>
  <Default Extension="mp4" ContentType="video/mp4"/>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54"/>
    <p:restoredTop sz="80110"/>
  </p:normalViewPr>
  <p:slideViewPr>
    <p:cSldViewPr snapToGrid="0" snapToObjects="1">
      <p:cViewPr>
        <p:scale>
          <a:sx n="70" d="100"/>
          <a:sy n="70" d="100"/>
        </p:scale>
        <p:origin x="172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C06E5D-79B0-8A41-8BE0-15095A739422}" type="datetimeFigureOut">
              <a:rPr lang="en-US" smtClean="0"/>
              <a:t>1/19/17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DA0EB3-3795-5B45-AAB9-F4B75D65ED1F}" type="slidenum">
              <a:rPr lang="en-US" smtClean="0"/>
              <a:t>‹#›</a:t>
            </a:fld>
            <a:endParaRPr lang="en-US"/>
          </a:p>
        </p:txBody>
      </p:sp>
    </p:spTree>
    <p:extLst>
      <p:ext uri="{BB962C8B-B14F-4D97-AF65-F5344CB8AC3E}">
        <p14:creationId xmlns:p14="http://schemas.microsoft.com/office/powerpoint/2010/main" val="1759007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 have been researching topics surrounding privacy on social media and found stories, events and debates which I will show through a series of images and videos and talk about their significance. </a:t>
            </a:r>
          </a:p>
          <a:p>
            <a:endParaRPr lang="en-US" dirty="0"/>
          </a:p>
        </p:txBody>
      </p:sp>
      <p:sp>
        <p:nvSpPr>
          <p:cNvPr id="4" name="Slide Number Placeholder 3"/>
          <p:cNvSpPr>
            <a:spLocks noGrp="1"/>
          </p:cNvSpPr>
          <p:nvPr>
            <p:ph type="sldNum" sz="quarter" idx="10"/>
          </p:nvPr>
        </p:nvSpPr>
        <p:spPr/>
        <p:txBody>
          <a:bodyPr/>
          <a:lstStyle/>
          <a:p>
            <a:fld id="{0BDA0EB3-3795-5B45-AAB9-F4B75D65ED1F}" type="slidenum">
              <a:rPr lang="en-US" smtClean="0"/>
              <a:t>1</a:t>
            </a:fld>
            <a:endParaRPr lang="en-US"/>
          </a:p>
        </p:txBody>
      </p:sp>
    </p:spTree>
    <p:extLst>
      <p:ext uri="{BB962C8B-B14F-4D97-AF65-F5344CB8AC3E}">
        <p14:creationId xmlns:p14="http://schemas.microsoft.com/office/powerpoint/2010/main" val="1579444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 have been researching topics surrounding privacy on social media and found stories, events and debates which I will show through a series of images and videos and talk about their significance. </a:t>
            </a:r>
          </a:p>
          <a:p>
            <a:endParaRPr lang="en-US" dirty="0"/>
          </a:p>
        </p:txBody>
      </p:sp>
      <p:sp>
        <p:nvSpPr>
          <p:cNvPr id="4" name="Slide Number Placeholder 3"/>
          <p:cNvSpPr>
            <a:spLocks noGrp="1"/>
          </p:cNvSpPr>
          <p:nvPr>
            <p:ph type="sldNum" sz="quarter" idx="10"/>
          </p:nvPr>
        </p:nvSpPr>
        <p:spPr/>
        <p:txBody>
          <a:bodyPr/>
          <a:lstStyle/>
          <a:p>
            <a:fld id="{0BDA0EB3-3795-5B45-AAB9-F4B75D65ED1F}" type="slidenum">
              <a:rPr lang="en-US" smtClean="0"/>
              <a:t>2</a:t>
            </a:fld>
            <a:endParaRPr lang="en-US"/>
          </a:p>
        </p:txBody>
      </p:sp>
    </p:spTree>
    <p:extLst>
      <p:ext uri="{BB962C8B-B14F-4D97-AF65-F5344CB8AC3E}">
        <p14:creationId xmlns:p14="http://schemas.microsoft.com/office/powerpoint/2010/main" val="683056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Bowie Interview</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 am going to start with a clip from this interview from 1999 with David Bowie and Jeremy Paxman talking about his work, politics and the internet which was in its very early stages. </a:t>
            </a:r>
          </a:p>
          <a:p>
            <a:r>
              <a:rPr lang="en-GB" sz="1200" i="1" kern="1200" dirty="0" smtClean="0">
                <a:solidFill>
                  <a:schemeClr val="tx1"/>
                </a:solidFill>
                <a:effectLst/>
                <a:latin typeface="+mn-lt"/>
                <a:ea typeface="+mn-ea"/>
                <a:cs typeface="+mn-cs"/>
              </a:rPr>
              <a:t>Play clip</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And this sets the tone for my presentation, the good, the bad and the ignorant. And people are still quite ignorant today with social media privacy.</a:t>
            </a:r>
          </a:p>
          <a:p>
            <a:r>
              <a:rPr lang="en-GB" sz="1200" kern="1200" dirty="0" smtClean="0">
                <a:solidFill>
                  <a:schemeClr val="tx1"/>
                </a:solidFill>
                <a:effectLst/>
                <a:latin typeface="+mn-lt"/>
                <a:ea typeface="+mn-ea"/>
                <a:cs typeface="+mn-cs"/>
              </a:rPr>
              <a:t> </a:t>
            </a:r>
          </a:p>
          <a:p>
            <a:r>
              <a:rPr lang="en-GB" sz="1200" b="1" kern="1200" dirty="0" smtClean="0">
                <a:solidFill>
                  <a:schemeClr val="tx1"/>
                </a:solidFill>
                <a:effectLst/>
                <a:latin typeface="+mn-lt"/>
                <a:ea typeface="+mn-ea"/>
                <a:cs typeface="+mn-cs"/>
              </a:rPr>
              <a:t>Social Integration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is a good example of the reach of social media around the web referred to as social integration. More and more websites which require login are adopting this option for users. The upside for the user is speed, quick login, the upside for the website is information, obtaining data from not only you but also your friends. Which is something people take for granted. If you open to sharing the data, you have, are your friends as open as you will surely have plenty of data about them too. So, opting to take the long road with registration would definitely be a best practice if you are worried about privacy right next to keeping your passwords different for multiple accounts. Which brings to my next slide.</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Zuckerberg Hacked</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Using the same password for every site you log into was particularly dangerous for the founder of Facebook himself Mark Zuckerberg, who wad his Twitter and Pinterest account hacked into in June last year. There was a leak of password from LinkedIn which he was one of and it turns out he used that a lot, which if you are interested is simply DADADA. However, it is not only hackers which you should be vigilant of online.</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Investigatory Powers Bill 2016</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investigatory powers bill nicknamed the ‘snoopers charter’ was passed by UK government. Service providers must now store details of everything you do online for 12 months – and make it accessible to dozens of public authorities. The worst part is the law was passed with hardly no resistance which Edward Snowden described as “the most extreme surveillance in the history of Western democracy”. Theresa May claims the bill is necessary for protecting British citizens especially in regards to terrorism which unfortunately is clearly enough justification for people. </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Sir Tim Berners-Lee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an interview two years ago, inventor of the internet, Sir Tim Berners-Lee and opposing force the snoopers charter had this to say.</a:t>
            </a:r>
          </a:p>
          <a:p>
            <a:r>
              <a:rPr lang="en-GB" sz="1200" i="1" kern="1200" dirty="0" smtClean="0">
                <a:solidFill>
                  <a:schemeClr val="tx1"/>
                </a:solidFill>
                <a:effectLst/>
                <a:latin typeface="+mn-lt"/>
                <a:ea typeface="+mn-ea"/>
                <a:cs typeface="+mn-cs"/>
              </a:rPr>
              <a:t>Play Clip</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Quite a scary thing to hear from a man talking about his invention and brings up an interesting point about the security of our information in the hands of service providers. The bill urges the phrase from anyone not too worried about the surveillance, ‘Nothing to hide, nothing to fear”, which is a phrase that is attributed from the Nazi minister Joseph Goebbels which I do find it hard to put into words what it is about that which is so wrong.</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Joseph Gordon-Levitt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So, from Joseph Goebbels to the actor Joseph Gordon Levitt who put into words my feelings much nicer than I could. In this talk speaking about social media privacy following the movie Snowden which he stars in.</a:t>
            </a:r>
          </a:p>
          <a:p>
            <a:r>
              <a:rPr lang="en-GB" sz="1200" i="1" kern="1200" dirty="0" smtClean="0">
                <a:solidFill>
                  <a:schemeClr val="tx1"/>
                </a:solidFill>
                <a:effectLst/>
                <a:latin typeface="+mn-lt"/>
                <a:ea typeface="+mn-ea"/>
                <a:cs typeface="+mn-cs"/>
              </a:rPr>
              <a:t>Play Clip</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 think he makes a really good point about your freedom to think whatever and also investigate what you want and research what you want without condemnation. Something people will realise</a:t>
            </a:r>
            <a:r>
              <a:rPr lang="en-GB" sz="1200" kern="1200" baseline="0" dirty="0" smtClean="0">
                <a:solidFill>
                  <a:schemeClr val="tx1"/>
                </a:solidFill>
                <a:effectLst/>
                <a:latin typeface="+mn-lt"/>
                <a:ea typeface="+mn-ea"/>
                <a:cs typeface="+mn-cs"/>
              </a:rPr>
              <a:t> they perhaps take for granted.</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Knowledge is Power</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Social media generates a huge amount of data about </a:t>
            </a:r>
            <a:r>
              <a:rPr lang="en-GB" sz="1200" kern="1200" dirty="0" err="1" smtClean="0">
                <a:solidFill>
                  <a:schemeClr val="tx1"/>
                </a:solidFill>
                <a:effectLst/>
                <a:latin typeface="+mn-lt"/>
                <a:ea typeface="+mn-ea"/>
                <a:cs typeface="+mn-cs"/>
              </a:rPr>
              <a:t>peoplein</a:t>
            </a:r>
            <a:r>
              <a:rPr lang="en-GB" sz="1200" kern="1200" dirty="0" smtClean="0">
                <a:solidFill>
                  <a:schemeClr val="tx1"/>
                </a:solidFill>
                <a:effectLst/>
                <a:latin typeface="+mn-lt"/>
                <a:ea typeface="+mn-ea"/>
                <a:cs typeface="+mn-cs"/>
              </a:rPr>
              <a:t> real time. Every day there are over 500 million Tweets, 4.5 billion Likes on Facebook, and 95 million photos and videos uploaded to Instagram. That’s a lot of information. Around 30% of people use social media to read news which often comes from an array of sources. Everybody can have a platform which can obviously be bad as well as good but it is the freedom which counts. Nearly everybody that is.</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Milo Ban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June 2016, British journalist Milo Yiannopoulos received a life time ban from Twitter from what was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essentially bullying although he would beg to differ. His comments on the ban included, “Anyone who cares about free speech has been sent a clear message: you’re not welcome on Twitter.” His comments were made towards the cast of the latest Ghostbusters filmed which he branded as terrible amongst other things which led to one the actors leaving Twitter. So, freedom of speech is not guaranteed and I think this served as a good reminder that you are not entitled to use social media as a service and these are companies have agendas and rules and do not represent your rights in this case, perfectly able to ban whoever they like. However, the freedom for one to upload content or manipulate it is one that is abused all the time.</a:t>
            </a:r>
          </a:p>
          <a:p>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Fake News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the run-up to the US elections fake news stories were all over social media and has only recently had some light shed on them. A story which ‘American News’ posted on Facebook had the headline "Denzel Washington Backs Trump in the Most Epic Way” had been shared over 22,000 times and subsequently taken down for being completely fabricated including false quotes. The freedom of press and certification of data is a threat to the public and propaganda for example can be easily spread. There is however an example of fake news in a sense for a good cause.</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Louise </a:t>
            </a:r>
            <a:r>
              <a:rPr lang="en-GB" sz="1200" b="1" kern="1200" dirty="0" err="1" smtClean="0">
                <a:solidFill>
                  <a:schemeClr val="tx1"/>
                </a:solidFill>
                <a:effectLst/>
                <a:latin typeface="+mn-lt"/>
                <a:ea typeface="+mn-ea"/>
                <a:cs typeface="+mn-cs"/>
              </a:rPr>
              <a:t>Delage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 Instagram account belonging to the name Louise </a:t>
            </a:r>
            <a:r>
              <a:rPr lang="en-GB" sz="1200" kern="1200" dirty="0" err="1" smtClean="0">
                <a:solidFill>
                  <a:schemeClr val="tx1"/>
                </a:solidFill>
                <a:effectLst/>
                <a:latin typeface="+mn-lt"/>
                <a:ea typeface="+mn-ea"/>
                <a:cs typeface="+mn-cs"/>
              </a:rPr>
              <a:t>Delage</a:t>
            </a:r>
            <a:r>
              <a:rPr lang="en-GB" sz="1200" kern="1200" dirty="0" smtClean="0">
                <a:solidFill>
                  <a:schemeClr val="tx1"/>
                </a:solidFill>
                <a:effectLst/>
                <a:latin typeface="+mn-lt"/>
                <a:ea typeface="+mn-ea"/>
                <a:cs typeface="+mn-cs"/>
              </a:rPr>
              <a:t> which has 112,000 followers includes photos of the girl which says she is from Paris and 25 years old. That may be true but what is also true is that she is an actress supporting a campaign called ‘Like my Addiction’. Every photo included her drinking alcohol and ended with a video that seeks to raise awareness of alcoholism among young people. Social media is a funny world which one must remember is virtual. Trusting photographs is not enough anymore as this story highlights.</a:t>
            </a:r>
          </a:p>
          <a:p>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Pawel </a:t>
            </a:r>
            <a:r>
              <a:rPr lang="en-GB" sz="1200" b="1" kern="1200" dirty="0" err="1" smtClean="0">
                <a:solidFill>
                  <a:schemeClr val="tx1"/>
                </a:solidFill>
                <a:effectLst/>
                <a:latin typeface="+mn-lt"/>
                <a:ea typeface="+mn-ea"/>
                <a:cs typeface="+mn-cs"/>
              </a:rPr>
              <a:t>Kuczysnki</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Is a polish illustrator who is best known for his satirical works such as this. Much of his work explores invasions of privacy and mind control but also celebrates social media for its connectivity and information which I think I have</a:t>
            </a:r>
            <a:r>
              <a:rPr lang="en-GB" sz="1200" kern="1200" baseline="0" dirty="0" smtClean="0">
                <a:solidFill>
                  <a:schemeClr val="tx1"/>
                </a:solidFill>
                <a:effectLst/>
                <a:latin typeface="+mn-lt"/>
                <a:ea typeface="+mn-ea"/>
                <a:cs typeface="+mn-cs"/>
              </a:rPr>
              <a:t> also done </a:t>
            </a:r>
            <a:r>
              <a:rPr lang="en-GB" sz="1200" kern="1200" dirty="0" smtClean="0">
                <a:solidFill>
                  <a:schemeClr val="tx1"/>
                </a:solidFill>
                <a:effectLst/>
                <a:latin typeface="+mn-lt"/>
                <a:ea typeface="+mn-ea"/>
                <a:cs typeface="+mn-cs"/>
              </a:rPr>
              <a:t>in this presentation.</a:t>
            </a:r>
          </a:p>
          <a:p>
            <a:r>
              <a:rPr lang="en-GB" sz="1200" kern="1200" dirty="0" smtClean="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0BDA0EB3-3795-5B45-AAB9-F4B75D65ED1F}" type="slidenum">
              <a:rPr lang="en-US" smtClean="0"/>
              <a:t>3</a:t>
            </a:fld>
            <a:endParaRPr lang="en-US"/>
          </a:p>
        </p:txBody>
      </p:sp>
    </p:spTree>
    <p:extLst>
      <p:ext uri="{BB962C8B-B14F-4D97-AF65-F5344CB8AC3E}">
        <p14:creationId xmlns:p14="http://schemas.microsoft.com/office/powerpoint/2010/main" val="1837107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Conclusion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conclude when using these social media sites, it’s quite important to know and understand the privacy risks involved. There are best practices which I think is something which more can be done to highlight like creating strong passwords, reviewing your social media information that you have entered, take advantage of privacy options which can often be tricky to find and understand that you are using a service which has a trade-off, you cannot be completely private and as a Tim Berners-Lee said himself, “Nothing can ever be completely secure”.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0BDA0EB3-3795-5B45-AAB9-F4B75D65ED1F}" type="slidenum">
              <a:rPr lang="en-US" smtClean="0"/>
              <a:t>14</a:t>
            </a:fld>
            <a:endParaRPr lang="en-US"/>
          </a:p>
        </p:txBody>
      </p:sp>
    </p:spTree>
    <p:extLst>
      <p:ext uri="{BB962C8B-B14F-4D97-AF65-F5344CB8AC3E}">
        <p14:creationId xmlns:p14="http://schemas.microsoft.com/office/powerpoint/2010/main" val="1892283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8030990-350C-4D47-A56C-84139AB94DA1}"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467279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8030990-350C-4D47-A56C-84139AB94DA1}"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213951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030990-350C-4D47-A56C-84139AB94DA1}"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99989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8030990-350C-4D47-A56C-84139AB94DA1}"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1107843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8030990-350C-4D47-A56C-84139AB94DA1}" type="datetimeFigureOut">
              <a:rPr lang="en-US" smtClean="0"/>
              <a:t>1/19/17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846720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8030990-350C-4D47-A56C-84139AB94DA1}" type="datetimeFigureOut">
              <a:rPr lang="en-US" smtClean="0"/>
              <a:t>1/19/17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1602680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30990-350C-4D47-A56C-84139AB94DA1}" type="datetimeFigureOut">
              <a:rPr lang="en-US" smtClean="0"/>
              <a:t>1/19/17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368754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030990-350C-4D47-A56C-84139AB94DA1}"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11529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030990-350C-4D47-A56C-84139AB94DA1}" type="datetimeFigureOut">
              <a:rPr lang="en-US" smtClean="0"/>
              <a:t>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509753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8030990-350C-4D47-A56C-84139AB94DA1}"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1109344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8030990-350C-4D47-A56C-84139AB94DA1}" type="datetimeFigureOut">
              <a:rPr lang="en-US" smtClean="0"/>
              <a:t>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A92F6D-AD49-C344-A9DC-B596BF9DFECC}" type="slidenum">
              <a:rPr lang="en-US" smtClean="0"/>
              <a:t>‹#›</a:t>
            </a:fld>
            <a:endParaRPr lang="en-US"/>
          </a:p>
        </p:txBody>
      </p:sp>
    </p:spTree>
    <p:extLst>
      <p:ext uri="{BB962C8B-B14F-4D97-AF65-F5344CB8AC3E}">
        <p14:creationId xmlns:p14="http://schemas.microsoft.com/office/powerpoint/2010/main" val="2973327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030990-350C-4D47-A56C-84139AB94DA1}" type="datetimeFigureOut">
              <a:rPr lang="en-US" smtClean="0"/>
              <a:t>1/19/17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A92F6D-AD49-C344-A9DC-B596BF9DFECC}" type="slidenum">
              <a:rPr lang="en-US" smtClean="0"/>
              <a:t>‹#›</a:t>
            </a:fld>
            <a:endParaRPr lang="en-US"/>
          </a:p>
        </p:txBody>
      </p:sp>
    </p:spTree>
    <p:extLst>
      <p:ext uri="{BB962C8B-B14F-4D97-AF65-F5344CB8AC3E}">
        <p14:creationId xmlns:p14="http://schemas.microsoft.com/office/powerpoint/2010/main" val="1233805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9" Type="http://schemas.openxmlformats.org/officeDocument/2006/relationships/image" Target="../media/image3.png"/><Relationship Id="rId20" Type="http://schemas.openxmlformats.org/officeDocument/2006/relationships/image" Target="../media/image14.png"/><Relationship Id="rId21" Type="http://schemas.openxmlformats.org/officeDocument/2006/relationships/image" Target="../media/image15.png"/><Relationship Id="rId22" Type="http://schemas.openxmlformats.org/officeDocument/2006/relationships/image" Target="../media/image16.png"/><Relationship Id="rId10" Type="http://schemas.openxmlformats.org/officeDocument/2006/relationships/image" Target="../media/image4.png"/><Relationship Id="rId11" Type="http://schemas.openxmlformats.org/officeDocument/2006/relationships/image" Target="../media/image5.png"/><Relationship Id="rId12" Type="http://schemas.openxmlformats.org/officeDocument/2006/relationships/image" Target="../media/image6.png"/><Relationship Id="rId13" Type="http://schemas.openxmlformats.org/officeDocument/2006/relationships/image" Target="../media/image7.png"/><Relationship Id="rId14" Type="http://schemas.openxmlformats.org/officeDocument/2006/relationships/image" Target="../media/image8.png"/><Relationship Id="rId15" Type="http://schemas.openxmlformats.org/officeDocument/2006/relationships/image" Target="../media/image9.png"/><Relationship Id="rId16" Type="http://schemas.openxmlformats.org/officeDocument/2006/relationships/image" Target="../media/image10.png"/><Relationship Id="rId17" Type="http://schemas.openxmlformats.org/officeDocument/2006/relationships/image" Target="../media/image11.png"/><Relationship Id="rId18" Type="http://schemas.openxmlformats.org/officeDocument/2006/relationships/image" Target="../media/image12.png"/><Relationship Id="rId19" Type="http://schemas.openxmlformats.org/officeDocument/2006/relationships/image" Target="../media/image13.png"/><Relationship Id="rId1" Type="http://schemas.microsoft.com/office/2007/relationships/media" Target="../media/media1.mp4"/><Relationship Id="rId2" Type="http://schemas.openxmlformats.org/officeDocument/2006/relationships/video" Target="../media/media1.mp4"/><Relationship Id="rId3" Type="http://schemas.microsoft.com/office/2007/relationships/media" Target="../media/media2.mp4"/><Relationship Id="rId4" Type="http://schemas.openxmlformats.org/officeDocument/2006/relationships/video" Target="../media/media2.mp4"/><Relationship Id="rId5" Type="http://schemas.microsoft.com/office/2007/relationships/media" Target="../media/media3.mp4"/><Relationship Id="rId6" Type="http://schemas.openxmlformats.org/officeDocument/2006/relationships/video" Target="../media/media3.mp4"/><Relationship Id="rId7" Type="http://schemas.openxmlformats.org/officeDocument/2006/relationships/slideLayout" Target="../slideLayouts/slideLayout7.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image" Target="../media/image10.png"/><Relationship Id="rId5" Type="http://schemas.openxmlformats.org/officeDocument/2006/relationships/image" Target="../media/image11.png"/><Relationship Id="rId1" Type="http://schemas.microsoft.com/office/2007/relationships/media" Target="../media/media2.mp4"/><Relationship Id="rId2" Type="http://schemas.openxmlformats.org/officeDocument/2006/relationships/video" Target="../media/media2.mp4"/></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4" Type="http://schemas.openxmlformats.org/officeDocument/2006/relationships/image" Target="../media/image8.png"/><Relationship Id="rId5" Type="http://schemas.openxmlformats.org/officeDocument/2006/relationships/image" Target="../media/image9.png"/><Relationship Id="rId1" Type="http://schemas.microsoft.com/office/2007/relationships/media" Target="../media/media3.mp4"/><Relationship Id="rId2" Type="http://schemas.openxmlformats.org/officeDocument/2006/relationships/video" Target="../media/media3.mp4"/></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21241900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2031626160"/>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9">
            <a:extLst>
              <a:ext uri="{28A0092B-C50C-407E-A947-70E740481C1C}">
                <a14:useLocalDpi xmlns:a14="http://schemas.microsoft.com/office/drawing/2010/main" val="0"/>
              </a:ext>
            </a:extLst>
          </a:blip>
          <a:srcRect/>
          <a:stretch/>
        </p:blipFill>
        <p:spPr>
          <a:xfrm>
            <a:off x="20" y="29980"/>
            <a:ext cx="12191980" cy="6857990"/>
          </a:xfrm>
          <a:prstGeom prst="rect">
            <a:avLst/>
          </a:prstGeom>
        </p:spPr>
      </p:pic>
      <p:pic>
        <p:nvPicPr>
          <p:cNvPr id="22" name="Picture 21"/>
          <p:cNvPicPr>
            <a:picLocks noChangeAspect="1"/>
          </p:cNvPicPr>
          <p:nvPr/>
        </p:nvPicPr>
        <p:blipFill rotWithShape="1">
          <a:blip r:embed="rId10">
            <a:extLst>
              <a:ext uri="{28A0092B-C50C-407E-A947-70E740481C1C}">
                <a14:useLocalDpi xmlns:a14="http://schemas.microsoft.com/office/drawing/2010/main" val="0"/>
              </a:ext>
            </a:extLst>
          </a:blip>
          <a:srcRect/>
          <a:stretch/>
        </p:blipFill>
        <p:spPr>
          <a:xfrm>
            <a:off x="20" y="10"/>
            <a:ext cx="12191980" cy="6857990"/>
          </a:xfrm>
          <a:prstGeom prst="rect">
            <a:avLst/>
          </a:prstGeom>
        </p:spPr>
      </p:pic>
      <p:pic>
        <p:nvPicPr>
          <p:cNvPr id="21" name="Picture 20"/>
          <p:cNvPicPr>
            <a:picLocks noChangeAspect="1"/>
          </p:cNvPicPr>
          <p:nvPr/>
        </p:nvPicPr>
        <p:blipFill rotWithShape="1">
          <a:blip r:embed="rId11">
            <a:extLst>
              <a:ext uri="{28A0092B-C50C-407E-A947-70E740481C1C}">
                <a14:useLocalDpi xmlns:a14="http://schemas.microsoft.com/office/drawing/2010/main" val="0"/>
              </a:ext>
            </a:extLst>
          </a:blip>
          <a:srcRect/>
          <a:stretch/>
        </p:blipFill>
        <p:spPr>
          <a:xfrm>
            <a:off x="20" y="-44960"/>
            <a:ext cx="12191980" cy="6857990"/>
          </a:xfrm>
          <a:prstGeom prst="rect">
            <a:avLst/>
          </a:prstGeom>
        </p:spPr>
      </p:pic>
      <p:pic>
        <p:nvPicPr>
          <p:cNvPr id="20" name="Picture 19"/>
          <p:cNvPicPr>
            <a:picLocks noChangeAspect="1"/>
          </p:cNvPicPr>
          <p:nvPr/>
        </p:nvPicPr>
        <p:blipFill rotWithShape="1">
          <a:blip r:embed="rId12">
            <a:extLst>
              <a:ext uri="{28A0092B-C50C-407E-A947-70E740481C1C}">
                <a14:useLocalDpi xmlns:a14="http://schemas.microsoft.com/office/drawing/2010/main" val="0"/>
              </a:ext>
            </a:extLst>
          </a:blip>
          <a:srcRect/>
          <a:stretch/>
        </p:blipFill>
        <p:spPr>
          <a:xfrm>
            <a:off x="20" y="10"/>
            <a:ext cx="12191980" cy="6857990"/>
          </a:xfrm>
          <a:prstGeom prst="rect">
            <a:avLst/>
          </a:prstGeom>
        </p:spPr>
      </p:pic>
      <p:pic>
        <p:nvPicPr>
          <p:cNvPr id="19" name="Picture 18"/>
          <p:cNvPicPr>
            <a:picLocks noChangeAspect="1"/>
          </p:cNvPicPr>
          <p:nvPr/>
        </p:nvPicPr>
        <p:blipFill rotWithShape="1">
          <a:blip r:embed="rId13">
            <a:extLst>
              <a:ext uri="{28A0092B-C50C-407E-A947-70E740481C1C}">
                <a14:useLocalDpi xmlns:a14="http://schemas.microsoft.com/office/drawing/2010/main" val="0"/>
              </a:ext>
            </a:extLst>
          </a:blip>
          <a:srcRect/>
          <a:stretch/>
        </p:blipFill>
        <p:spPr>
          <a:xfrm>
            <a:off x="20" y="-29970"/>
            <a:ext cx="12191980" cy="6857990"/>
          </a:xfrm>
          <a:prstGeom prst="rect">
            <a:avLst/>
          </a:prstGeom>
        </p:spPr>
      </p:pic>
      <p:grpSp>
        <p:nvGrpSpPr>
          <p:cNvPr id="16" name="Group 15"/>
          <p:cNvGrpSpPr/>
          <p:nvPr/>
        </p:nvGrpSpPr>
        <p:grpSpPr>
          <a:xfrm>
            <a:off x="20" y="10"/>
            <a:ext cx="12191980" cy="6857990"/>
            <a:chOff x="20" y="10"/>
            <a:chExt cx="12191980" cy="6857990"/>
          </a:xfrm>
        </p:grpSpPr>
        <p:pic>
          <p:nvPicPr>
            <p:cNvPr id="17" name="Picture 16"/>
            <p:cNvPicPr>
              <a:picLocks noChangeAspect="1"/>
            </p:cNvPicPr>
            <p:nvPr/>
          </p:nvPicPr>
          <p:blipFill rotWithShape="1">
            <a:blip r:embed="rId14">
              <a:extLst>
                <a:ext uri="{28A0092B-C50C-407E-A947-70E740481C1C}">
                  <a14:useLocalDpi xmlns:a14="http://schemas.microsoft.com/office/drawing/2010/main" val="0"/>
                </a:ext>
              </a:extLst>
            </a:blip>
            <a:srcRect/>
            <a:stretch/>
          </p:blipFill>
          <p:spPr>
            <a:xfrm>
              <a:off x="20" y="10"/>
              <a:ext cx="12191980" cy="6857990"/>
            </a:xfrm>
            <a:prstGeom prst="rect">
              <a:avLst/>
            </a:prstGeom>
          </p:spPr>
        </p:pic>
        <p:pic>
          <p:nvPicPr>
            <p:cNvPr id="18" name="Joseph Gordon-Levitt.mp4">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5"/>
            <a:stretch>
              <a:fillRect/>
            </a:stretch>
          </p:blipFill>
          <p:spPr>
            <a:xfrm>
              <a:off x="3291855" y="2628906"/>
              <a:ext cx="5608310" cy="3154674"/>
            </a:xfrm>
            <a:prstGeom prst="rect">
              <a:avLst/>
            </a:prstGeom>
          </p:spPr>
        </p:pic>
      </p:grpSp>
      <p:grpSp>
        <p:nvGrpSpPr>
          <p:cNvPr id="13" name="Group 12"/>
          <p:cNvGrpSpPr/>
          <p:nvPr/>
        </p:nvGrpSpPr>
        <p:grpSpPr>
          <a:xfrm>
            <a:off x="20" y="10"/>
            <a:ext cx="12191980" cy="6857990"/>
            <a:chOff x="20" y="10"/>
            <a:chExt cx="12191980" cy="6857990"/>
          </a:xfrm>
        </p:grpSpPr>
        <p:pic>
          <p:nvPicPr>
            <p:cNvPr id="14" name="Picture 13"/>
            <p:cNvPicPr>
              <a:picLocks noChangeAspect="1"/>
            </p:cNvPicPr>
            <p:nvPr/>
          </p:nvPicPr>
          <p:blipFill rotWithShape="1">
            <a:blip r:embed="rId16">
              <a:extLst>
                <a:ext uri="{28A0092B-C50C-407E-A947-70E740481C1C}">
                  <a14:useLocalDpi xmlns:a14="http://schemas.microsoft.com/office/drawing/2010/main" val="0"/>
                </a:ext>
              </a:extLst>
            </a:blip>
            <a:srcRect/>
            <a:stretch/>
          </p:blipFill>
          <p:spPr>
            <a:xfrm>
              <a:off x="20" y="10"/>
              <a:ext cx="12191980" cy="6857990"/>
            </a:xfrm>
            <a:prstGeom prst="rect">
              <a:avLst/>
            </a:prstGeom>
          </p:spPr>
        </p:pic>
        <p:pic>
          <p:nvPicPr>
            <p:cNvPr id="15" name="Tim Berners-Lee (trimmed).mp4">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7"/>
            <a:stretch>
              <a:fillRect/>
            </a:stretch>
          </p:blipFill>
          <p:spPr>
            <a:xfrm>
              <a:off x="3145800" y="2670334"/>
              <a:ext cx="5900420" cy="3318986"/>
            </a:xfrm>
            <a:prstGeom prst="rect">
              <a:avLst/>
            </a:prstGeom>
          </p:spPr>
        </p:pic>
      </p:grpSp>
      <p:pic>
        <p:nvPicPr>
          <p:cNvPr id="12" name="Picture 11"/>
          <p:cNvPicPr>
            <a:picLocks noChangeAspect="1"/>
          </p:cNvPicPr>
          <p:nvPr/>
        </p:nvPicPr>
        <p:blipFill rotWithShape="1">
          <a:blip r:embed="rId18">
            <a:extLst>
              <a:ext uri="{28A0092B-C50C-407E-A947-70E740481C1C}">
                <a14:useLocalDpi xmlns:a14="http://schemas.microsoft.com/office/drawing/2010/main" val="0"/>
              </a:ext>
            </a:extLst>
          </a:blip>
          <a:srcRect/>
          <a:stretch/>
        </p:blipFill>
        <p:spPr>
          <a:xfrm>
            <a:off x="20" y="-14980"/>
            <a:ext cx="12191980" cy="6857990"/>
          </a:xfrm>
          <a:prstGeom prst="rect">
            <a:avLst/>
          </a:prstGeom>
        </p:spPr>
      </p:pic>
      <p:pic>
        <p:nvPicPr>
          <p:cNvPr id="9" name="Picture 8"/>
          <p:cNvPicPr>
            <a:picLocks noChangeAspect="1"/>
          </p:cNvPicPr>
          <p:nvPr/>
        </p:nvPicPr>
        <p:blipFill rotWithShape="1">
          <a:blip r:embed="rId19">
            <a:extLst>
              <a:ext uri="{28A0092B-C50C-407E-A947-70E740481C1C}">
                <a14:useLocalDpi xmlns:a14="http://schemas.microsoft.com/office/drawing/2010/main" val="0"/>
              </a:ext>
            </a:extLst>
          </a:blip>
          <a:srcRect/>
          <a:stretch/>
        </p:blipFill>
        <p:spPr>
          <a:xfrm>
            <a:off x="20" y="10"/>
            <a:ext cx="12191980" cy="6857990"/>
          </a:xfrm>
          <a:prstGeom prst="rect">
            <a:avLst/>
          </a:prstGeom>
        </p:spPr>
      </p:pic>
      <p:pic>
        <p:nvPicPr>
          <p:cNvPr id="6" name="Picture 5"/>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20" y="10"/>
            <a:ext cx="12191980" cy="6857990"/>
          </a:xfrm>
          <a:prstGeom prst="rect">
            <a:avLst/>
          </a:prstGeom>
        </p:spPr>
      </p:pic>
      <p:grpSp>
        <p:nvGrpSpPr>
          <p:cNvPr id="2" name="Group 1"/>
          <p:cNvGrpSpPr/>
          <p:nvPr/>
        </p:nvGrpSpPr>
        <p:grpSpPr>
          <a:xfrm>
            <a:off x="0" y="14990"/>
            <a:ext cx="12192000" cy="6858000"/>
            <a:chOff x="0" y="0"/>
            <a:chExt cx="12192000" cy="6858000"/>
          </a:xfrm>
        </p:grpSpPr>
        <p:pic>
          <p:nvPicPr>
            <p:cNvPr id="10" name="Picture 9"/>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David Bowie Trimme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22"/>
            <a:stretch>
              <a:fillRect/>
            </a:stretch>
          </p:blipFill>
          <p:spPr>
            <a:xfrm>
              <a:off x="3314700" y="2228849"/>
              <a:ext cx="5554980" cy="4166235"/>
            </a:xfrm>
            <a:prstGeom prst="rect">
              <a:avLst/>
            </a:prstGeom>
          </p:spPr>
        </p:pic>
      </p:grpSp>
      <p:sp>
        <p:nvSpPr>
          <p:cNvPr id="5" name="Rectangle 4"/>
          <p:cNvSpPr/>
          <p:nvPr/>
        </p:nvSpPr>
        <p:spPr>
          <a:xfrm>
            <a:off x="0" y="0"/>
            <a:ext cx="121920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68510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1" accel="50000" decel="50000" fill="hold" nodeType="clickEffect">
                                  <p:stCondLst>
                                    <p:cond delay="0"/>
                                  </p:stCondLst>
                                  <p:childTnLst>
                                    <p:anim calcmode="lin" valueType="num">
                                      <p:cBhvr additive="base">
                                        <p:cTn id="6" dur="2000"/>
                                        <p:tgtEl>
                                          <p:spTgt spid="2"/>
                                        </p:tgtEl>
                                        <p:attrNameLst>
                                          <p:attrName>ppt_x</p:attrName>
                                        </p:attrNameLst>
                                      </p:cBhvr>
                                      <p:tavLst>
                                        <p:tav tm="0">
                                          <p:val>
                                            <p:strVal val="ppt_x"/>
                                          </p:val>
                                        </p:tav>
                                        <p:tav tm="100000">
                                          <p:val>
                                            <p:strVal val="ppt_x"/>
                                          </p:val>
                                        </p:tav>
                                      </p:tavLst>
                                    </p:anim>
                                    <p:anim calcmode="lin" valueType="num">
                                      <p:cBhvr additive="base">
                                        <p:cTn id="7" dur="2000"/>
                                        <p:tgtEl>
                                          <p:spTgt spid="2"/>
                                        </p:tgtEl>
                                        <p:attrNameLst>
                                          <p:attrName>ppt_y</p:attrName>
                                        </p:attrNameLst>
                                      </p:cBhvr>
                                      <p:tavLst>
                                        <p:tav tm="0">
                                          <p:val>
                                            <p:strVal val="ppt_y"/>
                                          </p:val>
                                        </p:tav>
                                        <p:tav tm="100000">
                                          <p:val>
                                            <p:strVal val="0-ppt_h/2"/>
                                          </p:val>
                                        </p:tav>
                                      </p:tavLst>
                                    </p:anim>
                                    <p:set>
                                      <p:cBhvr>
                                        <p:cTn id="8" dur="1" fill="hold">
                                          <p:stCondLst>
                                            <p:cond delay="1999"/>
                                          </p:stCondLst>
                                        </p:cTn>
                                        <p:tgtEl>
                                          <p:spTgt spid="2"/>
                                        </p:tgtEl>
                                        <p:attrNameLst>
                                          <p:attrName>style.visibility</p:attrName>
                                        </p:attrNameLst>
                                      </p:cBhvr>
                                      <p:to>
                                        <p:strVal val="hidden"/>
                                      </p:to>
                                    </p:set>
                                  </p:childTnLst>
                                </p:cTn>
                              </p:par>
                              <p:par>
                                <p:cTn id="9" presetID="2" presetClass="entr" presetSubtype="4" accel="50000" decel="5000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2000" fill="hold"/>
                                        <p:tgtEl>
                                          <p:spTgt spid="6"/>
                                        </p:tgtEl>
                                        <p:attrNameLst>
                                          <p:attrName>ppt_x</p:attrName>
                                        </p:attrNameLst>
                                      </p:cBhvr>
                                      <p:tavLst>
                                        <p:tav tm="0">
                                          <p:val>
                                            <p:strVal val="#ppt_x"/>
                                          </p:val>
                                        </p:tav>
                                        <p:tav tm="100000">
                                          <p:val>
                                            <p:strVal val="#ppt_x"/>
                                          </p:val>
                                        </p:tav>
                                      </p:tavLst>
                                    </p:anim>
                                    <p:anim calcmode="lin" valueType="num">
                                      <p:cBhvr additive="base">
                                        <p:cTn id="12" dur="20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xit" presetSubtype="1" accel="50000" decel="50000" fill="hold" nodeType="clickEffect">
                                  <p:stCondLst>
                                    <p:cond delay="0"/>
                                  </p:stCondLst>
                                  <p:childTnLst>
                                    <p:anim calcmode="lin" valueType="num">
                                      <p:cBhvr additive="base">
                                        <p:cTn id="16" dur="2000"/>
                                        <p:tgtEl>
                                          <p:spTgt spid="6"/>
                                        </p:tgtEl>
                                        <p:attrNameLst>
                                          <p:attrName>ppt_x</p:attrName>
                                        </p:attrNameLst>
                                      </p:cBhvr>
                                      <p:tavLst>
                                        <p:tav tm="0">
                                          <p:val>
                                            <p:strVal val="ppt_x"/>
                                          </p:val>
                                        </p:tav>
                                        <p:tav tm="100000">
                                          <p:val>
                                            <p:strVal val="ppt_x"/>
                                          </p:val>
                                        </p:tav>
                                      </p:tavLst>
                                    </p:anim>
                                    <p:anim calcmode="lin" valueType="num">
                                      <p:cBhvr additive="base">
                                        <p:cTn id="17" dur="2000"/>
                                        <p:tgtEl>
                                          <p:spTgt spid="6"/>
                                        </p:tgtEl>
                                        <p:attrNameLst>
                                          <p:attrName>ppt_y</p:attrName>
                                        </p:attrNameLst>
                                      </p:cBhvr>
                                      <p:tavLst>
                                        <p:tav tm="0">
                                          <p:val>
                                            <p:strVal val="ppt_y"/>
                                          </p:val>
                                        </p:tav>
                                        <p:tav tm="100000">
                                          <p:val>
                                            <p:strVal val="0-ppt_h/2"/>
                                          </p:val>
                                        </p:tav>
                                      </p:tavLst>
                                    </p:anim>
                                    <p:set>
                                      <p:cBhvr>
                                        <p:cTn id="18" dur="1" fill="hold">
                                          <p:stCondLst>
                                            <p:cond delay="1999"/>
                                          </p:stCondLst>
                                        </p:cTn>
                                        <p:tgtEl>
                                          <p:spTgt spid="6"/>
                                        </p:tgtEl>
                                        <p:attrNameLst>
                                          <p:attrName>style.visibility</p:attrName>
                                        </p:attrNameLst>
                                      </p:cBhvr>
                                      <p:to>
                                        <p:strVal val="hidden"/>
                                      </p:to>
                                    </p:set>
                                  </p:childTnLst>
                                </p:cTn>
                              </p:par>
                              <p:par>
                                <p:cTn id="19" presetID="2" presetClass="entr" presetSubtype="4" accel="50000" decel="5000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2000" fill="hold"/>
                                        <p:tgtEl>
                                          <p:spTgt spid="9"/>
                                        </p:tgtEl>
                                        <p:attrNameLst>
                                          <p:attrName>ppt_x</p:attrName>
                                        </p:attrNameLst>
                                      </p:cBhvr>
                                      <p:tavLst>
                                        <p:tav tm="0">
                                          <p:val>
                                            <p:strVal val="#ppt_x"/>
                                          </p:val>
                                        </p:tav>
                                        <p:tav tm="100000">
                                          <p:val>
                                            <p:strVal val="#ppt_x"/>
                                          </p:val>
                                        </p:tav>
                                      </p:tavLst>
                                    </p:anim>
                                    <p:anim calcmode="lin" valueType="num">
                                      <p:cBhvr additive="base">
                                        <p:cTn id="22" dur="20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xit" presetSubtype="1" accel="50000" decel="50000" fill="hold" nodeType="clickEffect">
                                  <p:stCondLst>
                                    <p:cond delay="0"/>
                                  </p:stCondLst>
                                  <p:childTnLst>
                                    <p:anim calcmode="lin" valueType="num">
                                      <p:cBhvr additive="base">
                                        <p:cTn id="26" dur="2000"/>
                                        <p:tgtEl>
                                          <p:spTgt spid="9"/>
                                        </p:tgtEl>
                                        <p:attrNameLst>
                                          <p:attrName>ppt_x</p:attrName>
                                        </p:attrNameLst>
                                      </p:cBhvr>
                                      <p:tavLst>
                                        <p:tav tm="0">
                                          <p:val>
                                            <p:strVal val="ppt_x"/>
                                          </p:val>
                                        </p:tav>
                                        <p:tav tm="100000">
                                          <p:val>
                                            <p:strVal val="ppt_x"/>
                                          </p:val>
                                        </p:tav>
                                      </p:tavLst>
                                    </p:anim>
                                    <p:anim calcmode="lin" valueType="num">
                                      <p:cBhvr additive="base">
                                        <p:cTn id="27" dur="2000"/>
                                        <p:tgtEl>
                                          <p:spTgt spid="9"/>
                                        </p:tgtEl>
                                        <p:attrNameLst>
                                          <p:attrName>ppt_y</p:attrName>
                                        </p:attrNameLst>
                                      </p:cBhvr>
                                      <p:tavLst>
                                        <p:tav tm="0">
                                          <p:val>
                                            <p:strVal val="ppt_y"/>
                                          </p:val>
                                        </p:tav>
                                        <p:tav tm="100000">
                                          <p:val>
                                            <p:strVal val="0-ppt_h/2"/>
                                          </p:val>
                                        </p:tav>
                                      </p:tavLst>
                                    </p:anim>
                                    <p:set>
                                      <p:cBhvr>
                                        <p:cTn id="28" dur="1" fill="hold">
                                          <p:stCondLst>
                                            <p:cond delay="1999"/>
                                          </p:stCondLst>
                                        </p:cTn>
                                        <p:tgtEl>
                                          <p:spTgt spid="9"/>
                                        </p:tgtEl>
                                        <p:attrNameLst>
                                          <p:attrName>style.visibility</p:attrName>
                                        </p:attrNameLst>
                                      </p:cBhvr>
                                      <p:to>
                                        <p:strVal val="hidden"/>
                                      </p:to>
                                    </p:set>
                                  </p:childTnLst>
                                </p:cTn>
                              </p:par>
                              <p:par>
                                <p:cTn id="29" presetID="2" presetClass="entr" presetSubtype="4" accel="50000" decel="5000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2000" fill="hold"/>
                                        <p:tgtEl>
                                          <p:spTgt spid="12"/>
                                        </p:tgtEl>
                                        <p:attrNameLst>
                                          <p:attrName>ppt_x</p:attrName>
                                        </p:attrNameLst>
                                      </p:cBhvr>
                                      <p:tavLst>
                                        <p:tav tm="0">
                                          <p:val>
                                            <p:strVal val="#ppt_x"/>
                                          </p:val>
                                        </p:tav>
                                        <p:tav tm="100000">
                                          <p:val>
                                            <p:strVal val="#ppt_x"/>
                                          </p:val>
                                        </p:tav>
                                      </p:tavLst>
                                    </p:anim>
                                    <p:anim calcmode="lin" valueType="num">
                                      <p:cBhvr additive="base">
                                        <p:cTn id="32" dur="20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xit" presetSubtype="1" accel="50000" decel="50000" fill="hold" nodeType="clickEffect">
                                  <p:stCondLst>
                                    <p:cond delay="0"/>
                                  </p:stCondLst>
                                  <p:childTnLst>
                                    <p:anim calcmode="lin" valueType="num">
                                      <p:cBhvr additive="base">
                                        <p:cTn id="36" dur="2000"/>
                                        <p:tgtEl>
                                          <p:spTgt spid="12"/>
                                        </p:tgtEl>
                                        <p:attrNameLst>
                                          <p:attrName>ppt_x</p:attrName>
                                        </p:attrNameLst>
                                      </p:cBhvr>
                                      <p:tavLst>
                                        <p:tav tm="0">
                                          <p:val>
                                            <p:strVal val="ppt_x"/>
                                          </p:val>
                                        </p:tav>
                                        <p:tav tm="100000">
                                          <p:val>
                                            <p:strVal val="ppt_x"/>
                                          </p:val>
                                        </p:tav>
                                      </p:tavLst>
                                    </p:anim>
                                    <p:anim calcmode="lin" valueType="num">
                                      <p:cBhvr additive="base">
                                        <p:cTn id="37" dur="2000"/>
                                        <p:tgtEl>
                                          <p:spTgt spid="12"/>
                                        </p:tgtEl>
                                        <p:attrNameLst>
                                          <p:attrName>ppt_y</p:attrName>
                                        </p:attrNameLst>
                                      </p:cBhvr>
                                      <p:tavLst>
                                        <p:tav tm="0">
                                          <p:val>
                                            <p:strVal val="ppt_y"/>
                                          </p:val>
                                        </p:tav>
                                        <p:tav tm="100000">
                                          <p:val>
                                            <p:strVal val="0-ppt_h/2"/>
                                          </p:val>
                                        </p:tav>
                                      </p:tavLst>
                                    </p:anim>
                                    <p:set>
                                      <p:cBhvr>
                                        <p:cTn id="38" dur="1" fill="hold">
                                          <p:stCondLst>
                                            <p:cond delay="1999"/>
                                          </p:stCondLst>
                                        </p:cTn>
                                        <p:tgtEl>
                                          <p:spTgt spid="12"/>
                                        </p:tgtEl>
                                        <p:attrNameLst>
                                          <p:attrName>style.visibility</p:attrName>
                                        </p:attrNameLst>
                                      </p:cBhvr>
                                      <p:to>
                                        <p:strVal val="hidden"/>
                                      </p:to>
                                    </p:set>
                                  </p:childTnLst>
                                </p:cTn>
                              </p:par>
                              <p:par>
                                <p:cTn id="39" presetID="2" presetClass="entr" presetSubtype="4" accel="50000" decel="50000" fill="hold" nodeType="with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2000" fill="hold"/>
                                        <p:tgtEl>
                                          <p:spTgt spid="13"/>
                                        </p:tgtEl>
                                        <p:attrNameLst>
                                          <p:attrName>ppt_x</p:attrName>
                                        </p:attrNameLst>
                                      </p:cBhvr>
                                      <p:tavLst>
                                        <p:tav tm="0">
                                          <p:val>
                                            <p:strVal val="#ppt_x"/>
                                          </p:val>
                                        </p:tav>
                                        <p:tav tm="100000">
                                          <p:val>
                                            <p:strVal val="#ppt_x"/>
                                          </p:val>
                                        </p:tav>
                                      </p:tavLst>
                                    </p:anim>
                                    <p:anim calcmode="lin" valueType="num">
                                      <p:cBhvr additive="base">
                                        <p:cTn id="42" dur="20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xit" presetSubtype="1" accel="50000" decel="50000" fill="hold" nodeType="clickEffect">
                                  <p:stCondLst>
                                    <p:cond delay="0"/>
                                  </p:stCondLst>
                                  <p:childTnLst>
                                    <p:anim calcmode="lin" valueType="num">
                                      <p:cBhvr additive="base">
                                        <p:cTn id="46" dur="2000"/>
                                        <p:tgtEl>
                                          <p:spTgt spid="13"/>
                                        </p:tgtEl>
                                        <p:attrNameLst>
                                          <p:attrName>ppt_x</p:attrName>
                                        </p:attrNameLst>
                                      </p:cBhvr>
                                      <p:tavLst>
                                        <p:tav tm="0">
                                          <p:val>
                                            <p:strVal val="ppt_x"/>
                                          </p:val>
                                        </p:tav>
                                        <p:tav tm="100000">
                                          <p:val>
                                            <p:strVal val="ppt_x"/>
                                          </p:val>
                                        </p:tav>
                                      </p:tavLst>
                                    </p:anim>
                                    <p:anim calcmode="lin" valueType="num">
                                      <p:cBhvr additive="base">
                                        <p:cTn id="47" dur="2000"/>
                                        <p:tgtEl>
                                          <p:spTgt spid="13"/>
                                        </p:tgtEl>
                                        <p:attrNameLst>
                                          <p:attrName>ppt_y</p:attrName>
                                        </p:attrNameLst>
                                      </p:cBhvr>
                                      <p:tavLst>
                                        <p:tav tm="0">
                                          <p:val>
                                            <p:strVal val="ppt_y"/>
                                          </p:val>
                                        </p:tav>
                                        <p:tav tm="100000">
                                          <p:val>
                                            <p:strVal val="0-ppt_h/2"/>
                                          </p:val>
                                        </p:tav>
                                      </p:tavLst>
                                    </p:anim>
                                    <p:set>
                                      <p:cBhvr>
                                        <p:cTn id="48" dur="1" fill="hold">
                                          <p:stCondLst>
                                            <p:cond delay="1999"/>
                                          </p:stCondLst>
                                        </p:cTn>
                                        <p:tgtEl>
                                          <p:spTgt spid="13"/>
                                        </p:tgtEl>
                                        <p:attrNameLst>
                                          <p:attrName>style.visibility</p:attrName>
                                        </p:attrNameLst>
                                      </p:cBhvr>
                                      <p:to>
                                        <p:strVal val="hidden"/>
                                      </p:to>
                                    </p:set>
                                  </p:childTnLst>
                                </p:cTn>
                              </p:par>
                              <p:par>
                                <p:cTn id="49" presetID="2" presetClass="entr" presetSubtype="4" accel="50000" decel="50000" fill="hold" nodeType="withEffect">
                                  <p:stCondLst>
                                    <p:cond delay="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2000" fill="hold"/>
                                        <p:tgtEl>
                                          <p:spTgt spid="16"/>
                                        </p:tgtEl>
                                        <p:attrNameLst>
                                          <p:attrName>ppt_x</p:attrName>
                                        </p:attrNameLst>
                                      </p:cBhvr>
                                      <p:tavLst>
                                        <p:tav tm="0">
                                          <p:val>
                                            <p:strVal val="#ppt_x"/>
                                          </p:val>
                                        </p:tav>
                                        <p:tav tm="100000">
                                          <p:val>
                                            <p:strVal val="#ppt_x"/>
                                          </p:val>
                                        </p:tav>
                                      </p:tavLst>
                                    </p:anim>
                                    <p:anim calcmode="lin" valueType="num">
                                      <p:cBhvr additive="base">
                                        <p:cTn id="52" dur="20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xit" presetSubtype="1" accel="50000" decel="50000" fill="hold" nodeType="clickEffect">
                                  <p:stCondLst>
                                    <p:cond delay="0"/>
                                  </p:stCondLst>
                                  <p:childTnLst>
                                    <p:anim calcmode="lin" valueType="num">
                                      <p:cBhvr additive="base">
                                        <p:cTn id="56" dur="2000"/>
                                        <p:tgtEl>
                                          <p:spTgt spid="16"/>
                                        </p:tgtEl>
                                        <p:attrNameLst>
                                          <p:attrName>ppt_x</p:attrName>
                                        </p:attrNameLst>
                                      </p:cBhvr>
                                      <p:tavLst>
                                        <p:tav tm="0">
                                          <p:val>
                                            <p:strVal val="ppt_x"/>
                                          </p:val>
                                        </p:tav>
                                        <p:tav tm="100000">
                                          <p:val>
                                            <p:strVal val="ppt_x"/>
                                          </p:val>
                                        </p:tav>
                                      </p:tavLst>
                                    </p:anim>
                                    <p:anim calcmode="lin" valueType="num">
                                      <p:cBhvr additive="base">
                                        <p:cTn id="57" dur="2000"/>
                                        <p:tgtEl>
                                          <p:spTgt spid="16"/>
                                        </p:tgtEl>
                                        <p:attrNameLst>
                                          <p:attrName>ppt_y</p:attrName>
                                        </p:attrNameLst>
                                      </p:cBhvr>
                                      <p:tavLst>
                                        <p:tav tm="0">
                                          <p:val>
                                            <p:strVal val="ppt_y"/>
                                          </p:val>
                                        </p:tav>
                                        <p:tav tm="100000">
                                          <p:val>
                                            <p:strVal val="0-ppt_h/2"/>
                                          </p:val>
                                        </p:tav>
                                      </p:tavLst>
                                    </p:anim>
                                    <p:set>
                                      <p:cBhvr>
                                        <p:cTn id="58" dur="1" fill="hold">
                                          <p:stCondLst>
                                            <p:cond delay="1999"/>
                                          </p:stCondLst>
                                        </p:cTn>
                                        <p:tgtEl>
                                          <p:spTgt spid="16"/>
                                        </p:tgtEl>
                                        <p:attrNameLst>
                                          <p:attrName>style.visibility</p:attrName>
                                        </p:attrNameLst>
                                      </p:cBhvr>
                                      <p:to>
                                        <p:strVal val="hidden"/>
                                      </p:to>
                                    </p:set>
                                  </p:childTnLst>
                                </p:cTn>
                              </p:par>
                              <p:par>
                                <p:cTn id="59" presetID="2" presetClass="entr" presetSubtype="4" accel="50000" decel="50000" fill="hold" nodeType="with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additive="base">
                                        <p:cTn id="61" dur="2000" fill="hold"/>
                                        <p:tgtEl>
                                          <p:spTgt spid="19"/>
                                        </p:tgtEl>
                                        <p:attrNameLst>
                                          <p:attrName>ppt_x</p:attrName>
                                        </p:attrNameLst>
                                      </p:cBhvr>
                                      <p:tavLst>
                                        <p:tav tm="0">
                                          <p:val>
                                            <p:strVal val="#ppt_x"/>
                                          </p:val>
                                        </p:tav>
                                        <p:tav tm="100000">
                                          <p:val>
                                            <p:strVal val="#ppt_x"/>
                                          </p:val>
                                        </p:tav>
                                      </p:tavLst>
                                    </p:anim>
                                    <p:anim calcmode="lin" valueType="num">
                                      <p:cBhvr additive="base">
                                        <p:cTn id="62" dur="20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xit" presetSubtype="1" accel="50000" decel="50000" fill="hold" nodeType="clickEffect">
                                  <p:stCondLst>
                                    <p:cond delay="0"/>
                                  </p:stCondLst>
                                  <p:childTnLst>
                                    <p:anim calcmode="lin" valueType="num">
                                      <p:cBhvr additive="base">
                                        <p:cTn id="66" dur="2000"/>
                                        <p:tgtEl>
                                          <p:spTgt spid="19"/>
                                        </p:tgtEl>
                                        <p:attrNameLst>
                                          <p:attrName>ppt_x</p:attrName>
                                        </p:attrNameLst>
                                      </p:cBhvr>
                                      <p:tavLst>
                                        <p:tav tm="0">
                                          <p:val>
                                            <p:strVal val="ppt_x"/>
                                          </p:val>
                                        </p:tav>
                                        <p:tav tm="100000">
                                          <p:val>
                                            <p:strVal val="ppt_x"/>
                                          </p:val>
                                        </p:tav>
                                      </p:tavLst>
                                    </p:anim>
                                    <p:anim calcmode="lin" valueType="num">
                                      <p:cBhvr additive="base">
                                        <p:cTn id="67" dur="2000"/>
                                        <p:tgtEl>
                                          <p:spTgt spid="19"/>
                                        </p:tgtEl>
                                        <p:attrNameLst>
                                          <p:attrName>ppt_y</p:attrName>
                                        </p:attrNameLst>
                                      </p:cBhvr>
                                      <p:tavLst>
                                        <p:tav tm="0">
                                          <p:val>
                                            <p:strVal val="ppt_y"/>
                                          </p:val>
                                        </p:tav>
                                        <p:tav tm="100000">
                                          <p:val>
                                            <p:strVal val="0-ppt_h/2"/>
                                          </p:val>
                                        </p:tav>
                                      </p:tavLst>
                                    </p:anim>
                                    <p:set>
                                      <p:cBhvr>
                                        <p:cTn id="68" dur="1" fill="hold">
                                          <p:stCondLst>
                                            <p:cond delay="1999"/>
                                          </p:stCondLst>
                                        </p:cTn>
                                        <p:tgtEl>
                                          <p:spTgt spid="19"/>
                                        </p:tgtEl>
                                        <p:attrNameLst>
                                          <p:attrName>style.visibility</p:attrName>
                                        </p:attrNameLst>
                                      </p:cBhvr>
                                      <p:to>
                                        <p:strVal val="hidden"/>
                                      </p:to>
                                    </p:set>
                                  </p:childTnLst>
                                </p:cTn>
                              </p:par>
                              <p:par>
                                <p:cTn id="69" presetID="2" presetClass="entr" presetSubtype="4" accel="50000" decel="50000" fill="hold" nodeType="withEffect">
                                  <p:stCondLst>
                                    <p:cond delay="0"/>
                                  </p:stCondLst>
                                  <p:childTnLst>
                                    <p:set>
                                      <p:cBhvr>
                                        <p:cTn id="70" dur="1" fill="hold">
                                          <p:stCondLst>
                                            <p:cond delay="0"/>
                                          </p:stCondLst>
                                        </p:cTn>
                                        <p:tgtEl>
                                          <p:spTgt spid="20"/>
                                        </p:tgtEl>
                                        <p:attrNameLst>
                                          <p:attrName>style.visibility</p:attrName>
                                        </p:attrNameLst>
                                      </p:cBhvr>
                                      <p:to>
                                        <p:strVal val="visible"/>
                                      </p:to>
                                    </p:set>
                                    <p:anim calcmode="lin" valueType="num">
                                      <p:cBhvr additive="base">
                                        <p:cTn id="71" dur="2000" fill="hold"/>
                                        <p:tgtEl>
                                          <p:spTgt spid="20"/>
                                        </p:tgtEl>
                                        <p:attrNameLst>
                                          <p:attrName>ppt_x</p:attrName>
                                        </p:attrNameLst>
                                      </p:cBhvr>
                                      <p:tavLst>
                                        <p:tav tm="0">
                                          <p:val>
                                            <p:strVal val="#ppt_x"/>
                                          </p:val>
                                        </p:tav>
                                        <p:tav tm="100000">
                                          <p:val>
                                            <p:strVal val="#ppt_x"/>
                                          </p:val>
                                        </p:tav>
                                      </p:tavLst>
                                    </p:anim>
                                    <p:anim calcmode="lin" valueType="num">
                                      <p:cBhvr additive="base">
                                        <p:cTn id="72" dur="20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xit" presetSubtype="1" accel="50000" decel="50000" fill="hold" nodeType="clickEffect">
                                  <p:stCondLst>
                                    <p:cond delay="0"/>
                                  </p:stCondLst>
                                  <p:childTnLst>
                                    <p:anim calcmode="lin" valueType="num">
                                      <p:cBhvr additive="base">
                                        <p:cTn id="76" dur="2000"/>
                                        <p:tgtEl>
                                          <p:spTgt spid="20"/>
                                        </p:tgtEl>
                                        <p:attrNameLst>
                                          <p:attrName>ppt_x</p:attrName>
                                        </p:attrNameLst>
                                      </p:cBhvr>
                                      <p:tavLst>
                                        <p:tav tm="0">
                                          <p:val>
                                            <p:strVal val="ppt_x"/>
                                          </p:val>
                                        </p:tav>
                                        <p:tav tm="100000">
                                          <p:val>
                                            <p:strVal val="ppt_x"/>
                                          </p:val>
                                        </p:tav>
                                      </p:tavLst>
                                    </p:anim>
                                    <p:anim calcmode="lin" valueType="num">
                                      <p:cBhvr additive="base">
                                        <p:cTn id="77" dur="2000"/>
                                        <p:tgtEl>
                                          <p:spTgt spid="20"/>
                                        </p:tgtEl>
                                        <p:attrNameLst>
                                          <p:attrName>ppt_y</p:attrName>
                                        </p:attrNameLst>
                                      </p:cBhvr>
                                      <p:tavLst>
                                        <p:tav tm="0">
                                          <p:val>
                                            <p:strVal val="ppt_y"/>
                                          </p:val>
                                        </p:tav>
                                        <p:tav tm="100000">
                                          <p:val>
                                            <p:strVal val="0-ppt_h/2"/>
                                          </p:val>
                                        </p:tav>
                                      </p:tavLst>
                                    </p:anim>
                                    <p:set>
                                      <p:cBhvr>
                                        <p:cTn id="78" dur="1" fill="hold">
                                          <p:stCondLst>
                                            <p:cond delay="1999"/>
                                          </p:stCondLst>
                                        </p:cTn>
                                        <p:tgtEl>
                                          <p:spTgt spid="20"/>
                                        </p:tgtEl>
                                        <p:attrNameLst>
                                          <p:attrName>style.visibility</p:attrName>
                                        </p:attrNameLst>
                                      </p:cBhvr>
                                      <p:to>
                                        <p:strVal val="hidden"/>
                                      </p:to>
                                    </p:set>
                                  </p:childTnLst>
                                </p:cTn>
                              </p:par>
                              <p:par>
                                <p:cTn id="79" presetID="2" presetClass="entr" presetSubtype="4" accel="50000" decel="50000" fill="hold" nodeType="withEffect">
                                  <p:stCondLst>
                                    <p:cond delay="0"/>
                                  </p:stCondLst>
                                  <p:childTnLst>
                                    <p:set>
                                      <p:cBhvr>
                                        <p:cTn id="80" dur="1" fill="hold">
                                          <p:stCondLst>
                                            <p:cond delay="0"/>
                                          </p:stCondLst>
                                        </p:cTn>
                                        <p:tgtEl>
                                          <p:spTgt spid="21"/>
                                        </p:tgtEl>
                                        <p:attrNameLst>
                                          <p:attrName>style.visibility</p:attrName>
                                        </p:attrNameLst>
                                      </p:cBhvr>
                                      <p:to>
                                        <p:strVal val="visible"/>
                                      </p:to>
                                    </p:set>
                                    <p:anim calcmode="lin" valueType="num">
                                      <p:cBhvr additive="base">
                                        <p:cTn id="81" dur="2000" fill="hold"/>
                                        <p:tgtEl>
                                          <p:spTgt spid="21"/>
                                        </p:tgtEl>
                                        <p:attrNameLst>
                                          <p:attrName>ppt_x</p:attrName>
                                        </p:attrNameLst>
                                      </p:cBhvr>
                                      <p:tavLst>
                                        <p:tav tm="0">
                                          <p:val>
                                            <p:strVal val="#ppt_x"/>
                                          </p:val>
                                        </p:tav>
                                        <p:tav tm="100000">
                                          <p:val>
                                            <p:strVal val="#ppt_x"/>
                                          </p:val>
                                        </p:tav>
                                      </p:tavLst>
                                    </p:anim>
                                    <p:anim calcmode="lin" valueType="num">
                                      <p:cBhvr additive="base">
                                        <p:cTn id="82" dur="20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xit" presetSubtype="1" accel="50000" decel="50000" fill="hold" nodeType="clickEffect">
                                  <p:stCondLst>
                                    <p:cond delay="0"/>
                                  </p:stCondLst>
                                  <p:childTnLst>
                                    <p:anim calcmode="lin" valueType="num">
                                      <p:cBhvr additive="base">
                                        <p:cTn id="86" dur="2000"/>
                                        <p:tgtEl>
                                          <p:spTgt spid="21"/>
                                        </p:tgtEl>
                                        <p:attrNameLst>
                                          <p:attrName>ppt_x</p:attrName>
                                        </p:attrNameLst>
                                      </p:cBhvr>
                                      <p:tavLst>
                                        <p:tav tm="0">
                                          <p:val>
                                            <p:strVal val="ppt_x"/>
                                          </p:val>
                                        </p:tav>
                                        <p:tav tm="100000">
                                          <p:val>
                                            <p:strVal val="ppt_x"/>
                                          </p:val>
                                        </p:tav>
                                      </p:tavLst>
                                    </p:anim>
                                    <p:anim calcmode="lin" valueType="num">
                                      <p:cBhvr additive="base">
                                        <p:cTn id="87" dur="2000"/>
                                        <p:tgtEl>
                                          <p:spTgt spid="21"/>
                                        </p:tgtEl>
                                        <p:attrNameLst>
                                          <p:attrName>ppt_y</p:attrName>
                                        </p:attrNameLst>
                                      </p:cBhvr>
                                      <p:tavLst>
                                        <p:tav tm="0">
                                          <p:val>
                                            <p:strVal val="ppt_y"/>
                                          </p:val>
                                        </p:tav>
                                        <p:tav tm="100000">
                                          <p:val>
                                            <p:strVal val="0-ppt_h/2"/>
                                          </p:val>
                                        </p:tav>
                                      </p:tavLst>
                                    </p:anim>
                                    <p:set>
                                      <p:cBhvr>
                                        <p:cTn id="88" dur="1" fill="hold">
                                          <p:stCondLst>
                                            <p:cond delay="1999"/>
                                          </p:stCondLst>
                                        </p:cTn>
                                        <p:tgtEl>
                                          <p:spTgt spid="21"/>
                                        </p:tgtEl>
                                        <p:attrNameLst>
                                          <p:attrName>style.visibility</p:attrName>
                                        </p:attrNameLst>
                                      </p:cBhvr>
                                      <p:to>
                                        <p:strVal val="hidden"/>
                                      </p:to>
                                    </p:set>
                                  </p:childTnLst>
                                </p:cTn>
                              </p:par>
                              <p:par>
                                <p:cTn id="89" presetID="2" presetClass="entr" presetSubtype="4" accel="50000" decel="50000" fill="hold" nodeType="withEffect">
                                  <p:stCondLst>
                                    <p:cond delay="0"/>
                                  </p:stCondLst>
                                  <p:childTnLst>
                                    <p:set>
                                      <p:cBhvr>
                                        <p:cTn id="90" dur="1" fill="hold">
                                          <p:stCondLst>
                                            <p:cond delay="0"/>
                                          </p:stCondLst>
                                        </p:cTn>
                                        <p:tgtEl>
                                          <p:spTgt spid="22"/>
                                        </p:tgtEl>
                                        <p:attrNameLst>
                                          <p:attrName>style.visibility</p:attrName>
                                        </p:attrNameLst>
                                      </p:cBhvr>
                                      <p:to>
                                        <p:strVal val="visible"/>
                                      </p:to>
                                    </p:set>
                                    <p:anim calcmode="lin" valueType="num">
                                      <p:cBhvr additive="base">
                                        <p:cTn id="91" dur="2000" fill="hold"/>
                                        <p:tgtEl>
                                          <p:spTgt spid="22"/>
                                        </p:tgtEl>
                                        <p:attrNameLst>
                                          <p:attrName>ppt_x</p:attrName>
                                        </p:attrNameLst>
                                      </p:cBhvr>
                                      <p:tavLst>
                                        <p:tav tm="0">
                                          <p:val>
                                            <p:strVal val="#ppt_x"/>
                                          </p:val>
                                        </p:tav>
                                        <p:tav tm="100000">
                                          <p:val>
                                            <p:strVal val="#ppt_x"/>
                                          </p:val>
                                        </p:tav>
                                      </p:tavLst>
                                    </p:anim>
                                    <p:anim calcmode="lin" valueType="num">
                                      <p:cBhvr additive="base">
                                        <p:cTn id="92" dur="20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xit" presetSubtype="1" accel="50000" decel="50000" fill="hold" nodeType="clickEffect">
                                  <p:stCondLst>
                                    <p:cond delay="0"/>
                                  </p:stCondLst>
                                  <p:childTnLst>
                                    <p:anim calcmode="lin" valueType="num">
                                      <p:cBhvr additive="base">
                                        <p:cTn id="96" dur="2000"/>
                                        <p:tgtEl>
                                          <p:spTgt spid="22"/>
                                        </p:tgtEl>
                                        <p:attrNameLst>
                                          <p:attrName>ppt_x</p:attrName>
                                        </p:attrNameLst>
                                      </p:cBhvr>
                                      <p:tavLst>
                                        <p:tav tm="0">
                                          <p:val>
                                            <p:strVal val="ppt_x"/>
                                          </p:val>
                                        </p:tav>
                                        <p:tav tm="100000">
                                          <p:val>
                                            <p:strVal val="ppt_x"/>
                                          </p:val>
                                        </p:tav>
                                      </p:tavLst>
                                    </p:anim>
                                    <p:anim calcmode="lin" valueType="num">
                                      <p:cBhvr additive="base">
                                        <p:cTn id="97" dur="2000"/>
                                        <p:tgtEl>
                                          <p:spTgt spid="22"/>
                                        </p:tgtEl>
                                        <p:attrNameLst>
                                          <p:attrName>ppt_y</p:attrName>
                                        </p:attrNameLst>
                                      </p:cBhvr>
                                      <p:tavLst>
                                        <p:tav tm="0">
                                          <p:val>
                                            <p:strVal val="ppt_y"/>
                                          </p:val>
                                        </p:tav>
                                        <p:tav tm="100000">
                                          <p:val>
                                            <p:strVal val="0-ppt_h/2"/>
                                          </p:val>
                                        </p:tav>
                                      </p:tavLst>
                                    </p:anim>
                                    <p:set>
                                      <p:cBhvr>
                                        <p:cTn id="98" dur="1" fill="hold">
                                          <p:stCondLst>
                                            <p:cond delay="1999"/>
                                          </p:stCondLst>
                                        </p:cTn>
                                        <p:tgtEl>
                                          <p:spTgt spid="22"/>
                                        </p:tgtEl>
                                        <p:attrNameLst>
                                          <p:attrName>style.visibility</p:attrName>
                                        </p:attrNameLst>
                                      </p:cBhvr>
                                      <p:to>
                                        <p:strVal val="hidden"/>
                                      </p:to>
                                    </p:set>
                                  </p:childTnLst>
                                </p:cTn>
                              </p:par>
                              <p:par>
                                <p:cTn id="99" presetID="2" presetClass="entr" presetSubtype="4" accel="50000" decel="50000" fill="hold" nodeType="withEffect">
                                  <p:stCondLst>
                                    <p:cond delay="0"/>
                                  </p:stCondLst>
                                  <p:childTnLst>
                                    <p:set>
                                      <p:cBhvr>
                                        <p:cTn id="100" dur="1" fill="hold">
                                          <p:stCondLst>
                                            <p:cond delay="0"/>
                                          </p:stCondLst>
                                        </p:cTn>
                                        <p:tgtEl>
                                          <p:spTgt spid="23"/>
                                        </p:tgtEl>
                                        <p:attrNameLst>
                                          <p:attrName>style.visibility</p:attrName>
                                        </p:attrNameLst>
                                      </p:cBhvr>
                                      <p:to>
                                        <p:strVal val="visible"/>
                                      </p:to>
                                    </p:set>
                                    <p:anim calcmode="lin" valueType="num">
                                      <p:cBhvr additive="base">
                                        <p:cTn id="101" dur="2000" fill="hold"/>
                                        <p:tgtEl>
                                          <p:spTgt spid="23"/>
                                        </p:tgtEl>
                                        <p:attrNameLst>
                                          <p:attrName>ppt_x</p:attrName>
                                        </p:attrNameLst>
                                      </p:cBhvr>
                                      <p:tavLst>
                                        <p:tav tm="0">
                                          <p:val>
                                            <p:strVal val="#ppt_x"/>
                                          </p:val>
                                        </p:tav>
                                        <p:tav tm="100000">
                                          <p:val>
                                            <p:strVal val="#ppt_x"/>
                                          </p:val>
                                        </p:tav>
                                      </p:tavLst>
                                    </p:anim>
                                    <p:anim calcmode="lin" valueType="num">
                                      <p:cBhvr additive="base">
                                        <p:cTn id="102" dur="20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3" fill="hold" display="0">
                  <p:stCondLst>
                    <p:cond delay="indefinite"/>
                  </p:stCondLst>
                </p:cTn>
                <p:tgtEl>
                  <p:spTgt spid="15"/>
                </p:tgtEl>
              </p:cMediaNode>
            </p:video>
            <p:video>
              <p:cMediaNode vol="80000">
                <p:cTn id="104" fill="hold" display="0">
                  <p:stCondLst>
                    <p:cond delay="indefinite"/>
                  </p:stCondLst>
                </p:cTn>
                <p:tgtEl>
                  <p:spTgt spid="18"/>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336913274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40842362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936668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20" y="10"/>
            <a:ext cx="12191980" cy="6857990"/>
            <a:chOff x="20" y="10"/>
            <a:chExt cx="12191980" cy="6857990"/>
          </a:xfrm>
        </p:grpSpPr>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10"/>
              <a:ext cx="12191980" cy="6857990"/>
            </a:xfrm>
            <a:prstGeom prst="rect">
              <a:avLst/>
            </a:prstGeom>
          </p:spPr>
        </p:pic>
        <p:pic>
          <p:nvPicPr>
            <p:cNvPr id="3" name="Tim Berners-Lee (trimmed).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145800" y="2670334"/>
              <a:ext cx="5900420" cy="3318986"/>
            </a:xfrm>
            <a:prstGeom prst="rect">
              <a:avLst/>
            </a:prstGeom>
          </p:spPr>
        </p:pic>
      </p:grpSp>
    </p:spTree>
    <p:extLst>
      <p:ext uri="{BB962C8B-B14F-4D97-AF65-F5344CB8AC3E}">
        <p14:creationId xmlns:p14="http://schemas.microsoft.com/office/powerpoint/2010/main" val="384608260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20" y="10"/>
            <a:ext cx="12191980" cy="6857990"/>
            <a:chOff x="20" y="10"/>
            <a:chExt cx="12191980" cy="6857990"/>
          </a:xfrm>
        </p:grpSpPr>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10"/>
              <a:ext cx="12191980" cy="6857990"/>
            </a:xfrm>
            <a:prstGeom prst="rect">
              <a:avLst/>
            </a:prstGeom>
          </p:spPr>
        </p:pic>
        <p:pic>
          <p:nvPicPr>
            <p:cNvPr id="3" name="Joseph Gordon-Levitt.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91855" y="2628906"/>
              <a:ext cx="5608310" cy="3154674"/>
            </a:xfrm>
            <a:prstGeom prst="rect">
              <a:avLst/>
            </a:prstGeom>
          </p:spPr>
        </p:pic>
      </p:grpSp>
    </p:spTree>
    <p:extLst>
      <p:ext uri="{BB962C8B-B14F-4D97-AF65-F5344CB8AC3E}">
        <p14:creationId xmlns:p14="http://schemas.microsoft.com/office/powerpoint/2010/main" val="416455145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42289662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33642419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91712418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77124381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10336629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2823347893"/>
      </p:ext>
    </p:extLst>
  </p:cSld>
  <p:clrMapOvr>
    <a:masterClrMapping/>
  </p:clrMapOvr>
  <p:transition spd="slow">
    <p:cove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Tree>
    <p:extLst>
      <p:ext uri="{BB962C8B-B14F-4D97-AF65-F5344CB8AC3E}">
        <p14:creationId xmlns:p14="http://schemas.microsoft.com/office/powerpoint/2010/main" val="757963767"/>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545</TotalTime>
  <Words>241</Words>
  <Application>Microsoft Macintosh PowerPoint</Application>
  <PresentationFormat>Widescreen</PresentationFormat>
  <Paragraphs>50</Paragraphs>
  <Slides>15</Slides>
  <Notes>4</Notes>
  <HiddenSlides>10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vt:lpstr>
      <vt:lpstr>Calibri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Brad O'Connor</dc:creator>
  <cp:lastModifiedBy>Brad O'Connor</cp:lastModifiedBy>
  <cp:revision>20</cp:revision>
  <dcterms:created xsi:type="dcterms:W3CDTF">2017-01-18T18:52:15Z</dcterms:created>
  <dcterms:modified xsi:type="dcterms:W3CDTF">2017-01-19T19:29:36Z</dcterms:modified>
</cp:coreProperties>
</file>