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65" d="100"/>
          <a:sy n="65" d="100"/>
        </p:scale>
        <p:origin x="1536" y="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8/13/2026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8/13/2026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8/13/2026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8/13/2026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8/13/2026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8/13/2026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8/13/2026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6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125454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5125" y="1153572"/>
            <a:ext cx="2400300" cy="4461163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Slide 1 – </a:t>
            </a:r>
            <a:r>
              <a:rPr lang="en-GB" dirty="0"/>
              <a:t>Overview of my portfolio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5662801" y="2455479"/>
            <a:ext cx="3062575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335481" y="591344"/>
            <a:ext cx="5179868" cy="5585619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endParaRPr lang="en-GB" sz="2000" dirty="0"/>
          </a:p>
          <a:p>
            <a:pPr>
              <a:lnSpc>
                <a:spcPct val="90000"/>
              </a:lnSpc>
            </a:pPr>
            <a:r>
              <a:rPr lang="en-GB" sz="2000" dirty="0"/>
              <a:t>Thomas Unity, Student </a:t>
            </a:r>
            <a:r>
              <a:rPr lang="en-GB" sz="2000"/>
              <a:t>number 2544562</a:t>
            </a:r>
          </a:p>
          <a:p>
            <a:pPr>
              <a:lnSpc>
                <a:spcPct val="90000"/>
              </a:lnSpc>
            </a:pPr>
            <a:r>
              <a:rPr lang="en-GB" sz="2000"/>
              <a:t> </a:t>
            </a:r>
            <a:r>
              <a:rPr lang="en-GB" sz="2000" dirty="0"/>
              <a:t>DS3 Digital Portfolio  </a:t>
            </a:r>
          </a:p>
          <a:p>
            <a:pPr marL="0" indent="0">
              <a:lnSpc>
                <a:spcPct val="90000"/>
              </a:lnSpc>
              <a:buNone/>
            </a:pPr>
            <a:endParaRPr lang="en-GB" sz="2000" dirty="0"/>
          </a:p>
          <a:p>
            <a:pPr>
              <a:lnSpc>
                <a:spcPct val="90000"/>
              </a:lnSpc>
            </a:pPr>
            <a:r>
              <a:rPr lang="en-GB" sz="2000" dirty="0"/>
              <a:t>This reflection summarises my ability using Word, Excel, screen shots and Messy folder.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2000" dirty="0"/>
              <a:t> </a:t>
            </a:r>
          </a:p>
          <a:p>
            <a:pPr>
              <a:lnSpc>
                <a:spcPct val="90000"/>
              </a:lnSpc>
            </a:pPr>
            <a:r>
              <a:rPr lang="en-GB" sz="2000" dirty="0"/>
              <a:t>In the below slides which I prepare will outline skills I used.</a:t>
            </a:r>
          </a:p>
          <a:p>
            <a:pPr marL="0" indent="0">
              <a:lnSpc>
                <a:spcPct val="90000"/>
              </a:lnSpc>
              <a:buNone/>
            </a:pPr>
            <a:endParaRPr lang="en-GB" sz="2000" dirty="0"/>
          </a:p>
          <a:p>
            <a:pPr>
              <a:lnSpc>
                <a:spcPct val="90000"/>
              </a:lnSpc>
              <a:spcAft>
                <a:spcPts val="0"/>
              </a:spcAft>
            </a:pPr>
            <a:r>
              <a:rPr lang="en-GB" sz="2000" dirty="0"/>
              <a:t>The experience strengthened my understanding of how I improved my Digital Skills.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6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125454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5125" y="1153572"/>
            <a:ext cx="2400300" cy="4461163"/>
          </a:xfrm>
        </p:spPr>
        <p:txBody>
          <a:bodyPr>
            <a:normAutofit/>
          </a:bodyPr>
          <a:lstStyle/>
          <a:p>
            <a:r>
              <a:rPr lang="en-GB" sz="3100" dirty="0">
                <a:solidFill>
                  <a:srgbClr val="FFFFFF"/>
                </a:solidFill>
              </a:rPr>
              <a:t>Slide 2 </a:t>
            </a:r>
            <a:br>
              <a:rPr lang="en-GB" sz="3100" dirty="0">
                <a:solidFill>
                  <a:srgbClr val="FFFFFF"/>
                </a:solidFill>
              </a:rPr>
            </a:br>
            <a:br>
              <a:rPr lang="en-GB" sz="3100" dirty="0">
                <a:solidFill>
                  <a:srgbClr val="FFFFFF"/>
                </a:solidFill>
              </a:rPr>
            </a:br>
            <a:r>
              <a:rPr lang="en-GB" sz="3100" dirty="0">
                <a:solidFill>
                  <a:srgbClr val="FFFFFF"/>
                </a:solidFill>
              </a:rPr>
              <a:t> </a:t>
            </a:r>
            <a:r>
              <a:rPr lang="en-GB" sz="3100" dirty="0"/>
              <a:t>Messy Folder</a:t>
            </a:r>
            <a:r>
              <a:rPr lang="en-GB" sz="3100" dirty="0">
                <a:solidFill>
                  <a:srgbClr val="FFFFFF"/>
                </a:solidFill>
              </a:rPr>
              <a:t> 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5662801" y="2455479"/>
            <a:ext cx="3062575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335481" y="442452"/>
            <a:ext cx="5293394" cy="6209071"/>
          </a:xfrm>
        </p:spPr>
        <p:txBody>
          <a:bodyPr anchor="ctr">
            <a:normAutofit fontScale="32500" lnSpcReduction="20000"/>
          </a:bodyPr>
          <a:lstStyle/>
          <a:p>
            <a:pPr>
              <a:lnSpc>
                <a:spcPct val="90000"/>
              </a:lnSpc>
            </a:pPr>
            <a:endParaRPr lang="en-GB" sz="2000" dirty="0"/>
          </a:p>
          <a:p>
            <a:r>
              <a:rPr lang="en-GB" sz="4500" dirty="0"/>
              <a:t>The Problems of a Messy Folder</a:t>
            </a:r>
          </a:p>
          <a:p>
            <a:r>
              <a:rPr lang="en-GB" sz="4500" dirty="0"/>
              <a:t>How poor organisation can affect work and productivity</a:t>
            </a:r>
          </a:p>
          <a:p>
            <a:pPr marL="0" indent="0">
              <a:buNone/>
            </a:pPr>
            <a:endParaRPr lang="en-GB" sz="4500" dirty="0"/>
          </a:p>
          <a:p>
            <a:r>
              <a:rPr lang="en-GB" sz="4500" dirty="0"/>
              <a:t>What is a messy folder ?</a:t>
            </a:r>
          </a:p>
          <a:p>
            <a:r>
              <a:rPr lang="en-GB" sz="4500" dirty="0"/>
              <a:t>Files are not organised properly.</a:t>
            </a:r>
          </a:p>
          <a:p>
            <a:r>
              <a:rPr lang="en-GB" sz="4500" dirty="0"/>
              <a:t>Documents have unclear names.</a:t>
            </a:r>
          </a:p>
          <a:p>
            <a:r>
              <a:rPr lang="en-GB" sz="4500" dirty="0"/>
              <a:t>Too many files are stored in one folder.</a:t>
            </a:r>
          </a:p>
          <a:p>
            <a:endParaRPr lang="en-GB" sz="4500" dirty="0"/>
          </a:p>
          <a:p>
            <a:r>
              <a:rPr lang="en-GB" sz="4500" dirty="0"/>
              <a:t>Problems caused by messy folders</a:t>
            </a:r>
          </a:p>
          <a:p>
            <a:r>
              <a:rPr lang="en-GB" sz="4500" dirty="0"/>
              <a:t>Wastes time looking for documents.</a:t>
            </a:r>
          </a:p>
          <a:p>
            <a:r>
              <a:rPr lang="en-GB" sz="4500" dirty="0"/>
              <a:t>Makes work more stressful.</a:t>
            </a:r>
          </a:p>
          <a:p>
            <a:endParaRPr lang="en-GB" sz="4500" dirty="0"/>
          </a:p>
          <a:p>
            <a:r>
              <a:rPr lang="en-GB" sz="4500" dirty="0"/>
              <a:t> How to organise a folder</a:t>
            </a:r>
          </a:p>
          <a:p>
            <a:r>
              <a:rPr lang="en-GB" sz="4500" dirty="0"/>
              <a:t>Create folders for different subjects or projects.</a:t>
            </a:r>
          </a:p>
          <a:p>
            <a:r>
              <a:rPr lang="en-GB" sz="4500" dirty="0"/>
              <a:t>Use clear and meaningful file names.</a:t>
            </a:r>
          </a:p>
          <a:p>
            <a:r>
              <a:rPr lang="en-GB" sz="4500" dirty="0"/>
              <a:t>Put files into the correct folders.</a:t>
            </a:r>
          </a:p>
          <a:p>
            <a:r>
              <a:rPr lang="en-GB" sz="4500" dirty="0"/>
              <a:t>Delete unnecessary duplicates.</a:t>
            </a:r>
          </a:p>
          <a:p>
            <a:endParaRPr lang="en-GB" sz="4500" dirty="0"/>
          </a:p>
          <a:p>
            <a:r>
              <a:rPr lang="en-GB" sz="4500" dirty="0"/>
              <a:t>Benefits of an organised folder</a:t>
            </a:r>
          </a:p>
          <a:p>
            <a:r>
              <a:rPr lang="en-GB" sz="4500" dirty="0"/>
              <a:t>Saves time.</a:t>
            </a:r>
          </a:p>
          <a:p>
            <a:r>
              <a:rPr lang="en-GB" sz="4500" dirty="0"/>
              <a:t>Makes files easier to find.</a:t>
            </a:r>
          </a:p>
          <a:p>
            <a:r>
              <a:rPr lang="en-GB" sz="4500" dirty="0"/>
              <a:t>Reduces mistakes.</a:t>
            </a:r>
          </a:p>
          <a:p>
            <a:r>
              <a:rPr lang="en-GB" sz="4500" dirty="0"/>
              <a:t>Improves productivity.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6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125454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5125" y="1153572"/>
            <a:ext cx="2400300" cy="4461163"/>
          </a:xfrm>
        </p:spPr>
        <p:txBody>
          <a:bodyPr>
            <a:normAutofit/>
          </a:bodyPr>
          <a:lstStyle/>
          <a:p>
            <a:r>
              <a:rPr lang="en-GB" sz="3700" dirty="0">
                <a:solidFill>
                  <a:srgbClr val="FFFFFF"/>
                </a:solidFill>
              </a:rPr>
              <a:t>Slide 3 – </a:t>
            </a:r>
            <a:r>
              <a:rPr lang="en-GB" sz="4000" dirty="0"/>
              <a:t>Excel</a:t>
            </a:r>
            <a:endParaRPr lang="en-GB" sz="3700" dirty="0">
              <a:solidFill>
                <a:srgbClr val="FFFFFF"/>
              </a:solidFill>
            </a:endParaRP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5662801" y="2455479"/>
            <a:ext cx="3062575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335481" y="591344"/>
            <a:ext cx="5179868" cy="5585619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endParaRPr lang="en-GB" sz="2200" dirty="0"/>
          </a:p>
          <a:p>
            <a:pPr>
              <a:lnSpc>
                <a:spcPct val="90000"/>
              </a:lnSpc>
              <a:spcAft>
                <a:spcPts val="0"/>
              </a:spcAft>
            </a:pPr>
            <a:r>
              <a:rPr lang="en-GB" sz="2200" dirty="0"/>
              <a:t>I found it challenging to organize large amounts of data and choose the correct fields for rows, columns, and values. After practicing, I learned how Pivot Tables can quickly summarize data, calculate totals, and identify trends. </a:t>
            </a:r>
          </a:p>
          <a:p>
            <a:pPr>
              <a:lnSpc>
                <a:spcPct val="90000"/>
              </a:lnSpc>
              <a:spcAft>
                <a:spcPts val="0"/>
              </a:spcAft>
            </a:pPr>
            <a:r>
              <a:rPr lang="en-GB" sz="2200" dirty="0"/>
              <a:t>Now I use them to analyse information much faster than doing calculations manually.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6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125454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5125" y="1153572"/>
            <a:ext cx="2400300" cy="4461163"/>
          </a:xfrm>
        </p:spPr>
        <p:txBody>
          <a:bodyPr>
            <a:normAutofit/>
          </a:bodyPr>
          <a:lstStyle/>
          <a:p>
            <a:r>
              <a:rPr lang="en-GB" sz="3700" dirty="0">
                <a:solidFill>
                  <a:srgbClr val="FFFFFF"/>
                </a:solidFill>
              </a:rPr>
              <a:t>Slide 4 – </a:t>
            </a:r>
            <a:r>
              <a:rPr lang="en-GB" sz="3700" dirty="0"/>
              <a:t>Word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5662801" y="2455479"/>
            <a:ext cx="3062575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335481" y="591344"/>
            <a:ext cx="5179868" cy="5585619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endParaRPr lang="en-GB" sz="2200" dirty="0"/>
          </a:p>
          <a:p>
            <a:pPr>
              <a:lnSpc>
                <a:spcPct val="90000"/>
              </a:lnSpc>
              <a:spcAft>
                <a:spcPts val="0"/>
              </a:spcAft>
            </a:pPr>
            <a:r>
              <a:rPr lang="en-GB" sz="2200" dirty="0"/>
              <a:t> Word's main advantage is turning text into polished, professional documents with formatting styles, headers and templates that makes things like report letters and resumes look consistent and credible.</a:t>
            </a:r>
          </a:p>
          <a:p>
            <a:pPr>
              <a:lnSpc>
                <a:spcPct val="90000"/>
              </a:lnSpc>
              <a:spcAft>
                <a:spcPts val="0"/>
              </a:spcAft>
            </a:pPr>
            <a:r>
              <a:rPr lang="en-GB" sz="2200" dirty="0"/>
              <a:t>It also excels at collaborative editing that make writing, reviewing and sharing text-heavy work far easier than plain text editors.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294</Words>
  <Application>Microsoft Office PowerPoint</Application>
  <PresentationFormat>On-screen Show (4:3)</PresentationFormat>
  <Paragraphs>43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7" baseType="lpstr">
      <vt:lpstr>Arial</vt:lpstr>
      <vt:lpstr>Calibri</vt:lpstr>
      <vt:lpstr>Office Theme</vt:lpstr>
      <vt:lpstr>Slide 1 – Overview of my portfolio</vt:lpstr>
      <vt:lpstr>Slide 2    Messy Folder </vt:lpstr>
      <vt:lpstr>Slide 3 – Excel</vt:lpstr>
      <vt:lpstr>Slide 4 – Word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Anthony Osei-Owusu</dc:creator>
  <cp:keywords/>
  <dc:description>generated using python-pptx</dc:description>
  <cp:lastModifiedBy>Thomas Unity (2544562)</cp:lastModifiedBy>
  <cp:revision>11</cp:revision>
  <dcterms:created xsi:type="dcterms:W3CDTF">2013-01-27T09:14:16Z</dcterms:created>
  <dcterms:modified xsi:type="dcterms:W3CDTF">2026-08-13T21:23:02Z</dcterms:modified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MSIP_Label_265970e0-98ad-4fed-a872-69f84c2d4b53_Enabled">
    <vt:lpwstr>true</vt:lpwstr>
  </property>
  <property fmtid="{D5CDD505-2E9C-101B-9397-08002B2CF9AE}" pid="3" name="MSIP_Label_265970e0-98ad-4fed-a872-69f84c2d4b53_SetDate">
    <vt:lpwstr>2025-11-28T13:28:24Z</vt:lpwstr>
  </property>
  <property fmtid="{D5CDD505-2E9C-101B-9397-08002B2CF9AE}" pid="4" name="MSIP_Label_265970e0-98ad-4fed-a872-69f84c2d4b53_Method">
    <vt:lpwstr>Standard</vt:lpwstr>
  </property>
  <property fmtid="{D5CDD505-2E9C-101B-9397-08002B2CF9AE}" pid="5" name="MSIP_Label_265970e0-98ad-4fed-a872-69f84c2d4b53_Name">
    <vt:lpwstr>Public</vt:lpwstr>
  </property>
  <property fmtid="{D5CDD505-2E9C-101B-9397-08002B2CF9AE}" pid="6" name="MSIP_Label_265970e0-98ad-4fed-a872-69f84c2d4b53_SiteId">
    <vt:lpwstr>23706653-cd57-4504-9a59-0960251db4b0</vt:lpwstr>
  </property>
  <property fmtid="{D5CDD505-2E9C-101B-9397-08002B2CF9AE}" pid="7" name="MSIP_Label_265970e0-98ad-4fed-a872-69f84c2d4b53_ActionId">
    <vt:lpwstr>f851ae80-a35c-4912-8603-ae62dc55b0fd</vt:lpwstr>
  </property>
  <property fmtid="{D5CDD505-2E9C-101B-9397-08002B2CF9AE}" pid="8" name="MSIP_Label_265970e0-98ad-4fed-a872-69f84c2d4b53_ContentBits">
    <vt:lpwstr>0</vt:lpwstr>
  </property>
  <property fmtid="{D5CDD505-2E9C-101B-9397-08002B2CF9AE}" pid="9" name="MSIP_Label_265970e0-98ad-4fed-a872-69f84c2d4b53_Tag">
    <vt:lpwstr>10, 3, 0, 1</vt:lpwstr>
  </property>
</Properties>
</file>