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52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104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17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46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2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849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392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487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553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936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92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390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347C0E-B549-4496-B36F-3E820A4AFEE9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3C6B2-471B-4996-AE5E-7B3FC8478C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09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smtClean="0"/>
              <a:t>Coaching first line managers in the Cloudy Hotel Group 						</a:t>
            </a:r>
            <a:r>
              <a:rPr lang="en-GB" sz="2400" i="1" dirty="0" smtClean="0"/>
              <a:t>Exercise</a:t>
            </a:r>
            <a:endParaRPr lang="en-GB" sz="24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Discuss the specific challenges there might be in engaging line managers to be developed as coaches.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the advantages of developing the programme in-house?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can the HR Department do to ensure that line managers feel supported when they are developing as coaches?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Design a poster which could be used to raise awareness in the organisation of the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benefits of coaching for employees.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5366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77</Words>
  <Application>Microsoft Office PowerPoint</Application>
  <PresentationFormat>On-screen Show (4:3)</PresentationFormat>
  <Paragraphs>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Coaching first line managers in the Cloudy Hotel Group       Exercise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first line managers in the Cloudy Hotel Group       Exercise</dc:title>
  <dc:creator>Andrew Maund</dc:creator>
  <cp:lastModifiedBy>Andrew Maund</cp:lastModifiedBy>
  <cp:revision>1</cp:revision>
  <dcterms:created xsi:type="dcterms:W3CDTF">2016-02-23T14:15:14Z</dcterms:created>
  <dcterms:modified xsi:type="dcterms:W3CDTF">2016-02-23T14:19:05Z</dcterms:modified>
</cp:coreProperties>
</file>