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6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36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vinia Groceanu" userId="2e50b73f6661ebdf" providerId="LiveId" clId="{C66D5A18-5988-440B-91E8-E466D326413A}"/>
    <pc:docChg chg="custSel modSld">
      <pc:chgData name="Lavinia Groceanu" userId="2e50b73f6661ebdf" providerId="LiveId" clId="{C66D5A18-5988-440B-91E8-E466D326413A}" dt="2026-06-19T17:28:18.144" v="0" actId="26606"/>
      <pc:docMkLst>
        <pc:docMk/>
      </pc:docMkLst>
      <pc:sldChg chg="addSp mod">
        <pc:chgData name="Lavinia Groceanu" userId="2e50b73f6661ebdf" providerId="LiveId" clId="{C66D5A18-5988-440B-91E8-E466D326413A}" dt="2026-06-19T17:28:18.144" v="0" actId="26606"/>
        <pc:sldMkLst>
          <pc:docMk/>
          <pc:sldMk cId="0" sldId="259"/>
        </pc:sldMkLst>
        <pc:spChg chg="add">
          <ac:chgData name="Lavinia Groceanu" userId="2e50b73f6661ebdf" providerId="LiveId" clId="{C66D5A18-5988-440B-91E8-E466D326413A}" dt="2026-06-19T17:28:18.144" v="0" actId="26606"/>
          <ac:spMkLst>
            <pc:docMk/>
            <pc:sldMk cId="0" sldId="259"/>
            <ac:spMk id="5" creationId="{F63C748C-967B-4A7B-A90F-3EDD0F485AC6}"/>
          </ac:spMkLst>
        </pc:spChg>
        <pc:spChg chg="add">
          <ac:chgData name="Lavinia Groceanu" userId="2e50b73f6661ebdf" providerId="LiveId" clId="{C66D5A18-5988-440B-91E8-E466D326413A}" dt="2026-06-19T17:28:18.144" v="0" actId="26606"/>
          <ac:spMkLst>
            <pc:docMk/>
            <pc:sldMk cId="0" sldId="259"/>
            <ac:spMk id="6" creationId="{C0143637-4934-44E4-B909-BAF1E7B2797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68B7F9-510F-4464-A69E-EE7F45FA1BA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9C66672-0281-4E10-8BFA-95FBD54FE79B}">
      <dgm:prSet/>
      <dgm:spPr/>
      <dgm:t>
        <a:bodyPr/>
        <a:lstStyle/>
        <a:p>
          <a:r>
            <a:rPr lang="en-US"/>
            <a:t>Key skill: Working in Teams</a:t>
          </a:r>
        </a:p>
      </dgm:t>
    </dgm:pt>
    <dgm:pt modelId="{6341BBF2-AD1F-41E8-9DC9-40DFFDE9E396}" type="parTrans" cxnId="{285D20E9-0D4D-4AD6-A1C7-E51E7C48913A}">
      <dgm:prSet/>
      <dgm:spPr/>
      <dgm:t>
        <a:bodyPr/>
        <a:lstStyle/>
        <a:p>
          <a:endParaRPr lang="en-US"/>
        </a:p>
      </dgm:t>
    </dgm:pt>
    <dgm:pt modelId="{D180CC40-98D4-4EF7-BA47-3BEAB1FBA48E}" type="sibTrans" cxnId="{285D20E9-0D4D-4AD6-A1C7-E51E7C48913A}">
      <dgm:prSet/>
      <dgm:spPr/>
      <dgm:t>
        <a:bodyPr/>
        <a:lstStyle/>
        <a:p>
          <a:endParaRPr lang="en-US"/>
        </a:p>
      </dgm:t>
    </dgm:pt>
    <dgm:pt modelId="{38817785-B08A-4A86-8B05-F312858B3DF7}">
      <dgm:prSet/>
      <dgm:spPr/>
      <dgm:t>
        <a:bodyPr/>
        <a:lstStyle/>
        <a:p>
          <a:r>
            <a:rPr lang="en-US"/>
            <a:t>Importance and application in professional practice</a:t>
          </a:r>
        </a:p>
      </dgm:t>
    </dgm:pt>
    <dgm:pt modelId="{E61B7778-74B9-4D2E-BD30-7033F1728307}" type="parTrans" cxnId="{8F946BF5-998E-4979-9533-A0FBFB3D5CE2}">
      <dgm:prSet/>
      <dgm:spPr/>
      <dgm:t>
        <a:bodyPr/>
        <a:lstStyle/>
        <a:p>
          <a:endParaRPr lang="en-US"/>
        </a:p>
      </dgm:t>
    </dgm:pt>
    <dgm:pt modelId="{119E4C9E-365D-428D-BE9F-415AE6A39612}" type="sibTrans" cxnId="{8F946BF5-998E-4979-9533-A0FBFB3D5CE2}">
      <dgm:prSet/>
      <dgm:spPr/>
      <dgm:t>
        <a:bodyPr/>
        <a:lstStyle/>
        <a:p>
          <a:endParaRPr lang="en-US"/>
        </a:p>
      </dgm:t>
    </dgm:pt>
    <dgm:pt modelId="{C7DB4DC1-A435-479B-AD7C-C0BDCF8B95FE}" type="pres">
      <dgm:prSet presAssocID="{AD68B7F9-510F-4464-A69E-EE7F45FA1BA5}" presName="root" presStyleCnt="0">
        <dgm:presLayoutVars>
          <dgm:dir/>
          <dgm:resizeHandles val="exact"/>
        </dgm:presLayoutVars>
      </dgm:prSet>
      <dgm:spPr/>
    </dgm:pt>
    <dgm:pt modelId="{202D3427-9F38-4273-9E7C-31E516260143}" type="pres">
      <dgm:prSet presAssocID="{E9C66672-0281-4E10-8BFA-95FBD54FE79B}" presName="compNode" presStyleCnt="0"/>
      <dgm:spPr/>
    </dgm:pt>
    <dgm:pt modelId="{C6B47B94-874A-411B-BAAC-0CB217253C28}" type="pres">
      <dgm:prSet presAssocID="{E9C66672-0281-4E10-8BFA-95FBD54FE79B}" presName="bgRect" presStyleLbl="bgShp" presStyleIdx="0" presStyleCnt="2"/>
      <dgm:spPr/>
    </dgm:pt>
    <dgm:pt modelId="{08E9C44D-13C8-4653-97C1-12700F3A96AC}" type="pres">
      <dgm:prSet presAssocID="{E9C66672-0281-4E10-8BFA-95FBD54FE79B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2A2A10-9355-45FE-ADDF-4B4183DBF242}" type="pres">
      <dgm:prSet presAssocID="{E9C66672-0281-4E10-8BFA-95FBD54FE79B}" presName="spaceRect" presStyleCnt="0"/>
      <dgm:spPr/>
    </dgm:pt>
    <dgm:pt modelId="{3E9E06DE-9B83-42CA-834E-D557FC4232C6}" type="pres">
      <dgm:prSet presAssocID="{E9C66672-0281-4E10-8BFA-95FBD54FE79B}" presName="parTx" presStyleLbl="revTx" presStyleIdx="0" presStyleCnt="2">
        <dgm:presLayoutVars>
          <dgm:chMax val="0"/>
          <dgm:chPref val="0"/>
        </dgm:presLayoutVars>
      </dgm:prSet>
      <dgm:spPr/>
    </dgm:pt>
    <dgm:pt modelId="{D78E3A60-88D2-472E-93DF-52D7C1046F2A}" type="pres">
      <dgm:prSet presAssocID="{D180CC40-98D4-4EF7-BA47-3BEAB1FBA48E}" presName="sibTrans" presStyleCnt="0"/>
      <dgm:spPr/>
    </dgm:pt>
    <dgm:pt modelId="{47DF35FB-DBA6-4ABF-8325-ACFF054A0F1A}" type="pres">
      <dgm:prSet presAssocID="{38817785-B08A-4A86-8B05-F312858B3DF7}" presName="compNode" presStyleCnt="0"/>
      <dgm:spPr/>
    </dgm:pt>
    <dgm:pt modelId="{F1BAFA80-CE10-4B08-AC80-85032B88CE28}" type="pres">
      <dgm:prSet presAssocID="{38817785-B08A-4A86-8B05-F312858B3DF7}" presName="bgRect" presStyleLbl="bgShp" presStyleIdx="1" presStyleCnt="2"/>
      <dgm:spPr/>
    </dgm:pt>
    <dgm:pt modelId="{CBC325D2-039E-45D7-B0DC-C9E33C9730AD}" type="pres">
      <dgm:prSet presAssocID="{38817785-B08A-4A86-8B05-F312858B3DF7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520BF2C-583B-4E68-84CD-DA45F3557C95}" type="pres">
      <dgm:prSet presAssocID="{38817785-B08A-4A86-8B05-F312858B3DF7}" presName="spaceRect" presStyleCnt="0"/>
      <dgm:spPr/>
    </dgm:pt>
    <dgm:pt modelId="{51B3A1E0-BD74-40CF-8023-E8FCE0F32CBF}" type="pres">
      <dgm:prSet presAssocID="{38817785-B08A-4A86-8B05-F312858B3DF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B509A2B-E20F-4797-B700-724E3F170B08}" type="presOf" srcId="{AD68B7F9-510F-4464-A69E-EE7F45FA1BA5}" destId="{C7DB4DC1-A435-479B-AD7C-C0BDCF8B95FE}" srcOrd="0" destOrd="0" presId="urn:microsoft.com/office/officeart/2018/2/layout/IconVerticalSolidList"/>
    <dgm:cxn modelId="{4F52FF9F-4FD6-4255-B6E7-B9F52F61DCC2}" type="presOf" srcId="{E9C66672-0281-4E10-8BFA-95FBD54FE79B}" destId="{3E9E06DE-9B83-42CA-834E-D557FC4232C6}" srcOrd="0" destOrd="0" presId="urn:microsoft.com/office/officeart/2018/2/layout/IconVerticalSolidList"/>
    <dgm:cxn modelId="{DB1854CD-7D19-456F-BF09-4AEE923266EE}" type="presOf" srcId="{38817785-B08A-4A86-8B05-F312858B3DF7}" destId="{51B3A1E0-BD74-40CF-8023-E8FCE0F32CBF}" srcOrd="0" destOrd="0" presId="urn:microsoft.com/office/officeart/2018/2/layout/IconVerticalSolidList"/>
    <dgm:cxn modelId="{285D20E9-0D4D-4AD6-A1C7-E51E7C48913A}" srcId="{AD68B7F9-510F-4464-A69E-EE7F45FA1BA5}" destId="{E9C66672-0281-4E10-8BFA-95FBD54FE79B}" srcOrd="0" destOrd="0" parTransId="{6341BBF2-AD1F-41E8-9DC9-40DFFDE9E396}" sibTransId="{D180CC40-98D4-4EF7-BA47-3BEAB1FBA48E}"/>
    <dgm:cxn modelId="{8F946BF5-998E-4979-9533-A0FBFB3D5CE2}" srcId="{AD68B7F9-510F-4464-A69E-EE7F45FA1BA5}" destId="{38817785-B08A-4A86-8B05-F312858B3DF7}" srcOrd="1" destOrd="0" parTransId="{E61B7778-74B9-4D2E-BD30-7033F1728307}" sibTransId="{119E4C9E-365D-428D-BE9F-415AE6A39612}"/>
    <dgm:cxn modelId="{C490EE0E-2030-4E66-B53D-568267EAF24C}" type="presParOf" srcId="{C7DB4DC1-A435-479B-AD7C-C0BDCF8B95FE}" destId="{202D3427-9F38-4273-9E7C-31E516260143}" srcOrd="0" destOrd="0" presId="urn:microsoft.com/office/officeart/2018/2/layout/IconVerticalSolidList"/>
    <dgm:cxn modelId="{367FF031-3B83-4E66-B964-775D1C25B2FE}" type="presParOf" srcId="{202D3427-9F38-4273-9E7C-31E516260143}" destId="{C6B47B94-874A-411B-BAAC-0CB217253C28}" srcOrd="0" destOrd="0" presId="urn:microsoft.com/office/officeart/2018/2/layout/IconVerticalSolidList"/>
    <dgm:cxn modelId="{50608AB8-40F6-46FA-B0DF-B5DC2E3E6EB5}" type="presParOf" srcId="{202D3427-9F38-4273-9E7C-31E516260143}" destId="{08E9C44D-13C8-4653-97C1-12700F3A96AC}" srcOrd="1" destOrd="0" presId="urn:microsoft.com/office/officeart/2018/2/layout/IconVerticalSolidList"/>
    <dgm:cxn modelId="{060046F4-10D2-4E6C-8240-1A316DA92027}" type="presParOf" srcId="{202D3427-9F38-4273-9E7C-31E516260143}" destId="{5A2A2A10-9355-45FE-ADDF-4B4183DBF242}" srcOrd="2" destOrd="0" presId="urn:microsoft.com/office/officeart/2018/2/layout/IconVerticalSolidList"/>
    <dgm:cxn modelId="{D38934B6-6ABF-4020-AE6B-8A1D13662DDA}" type="presParOf" srcId="{202D3427-9F38-4273-9E7C-31E516260143}" destId="{3E9E06DE-9B83-42CA-834E-D557FC4232C6}" srcOrd="3" destOrd="0" presId="urn:microsoft.com/office/officeart/2018/2/layout/IconVerticalSolidList"/>
    <dgm:cxn modelId="{8A688A0A-9F84-4401-84C3-A08B1DC56327}" type="presParOf" srcId="{C7DB4DC1-A435-479B-AD7C-C0BDCF8B95FE}" destId="{D78E3A60-88D2-472E-93DF-52D7C1046F2A}" srcOrd="1" destOrd="0" presId="urn:microsoft.com/office/officeart/2018/2/layout/IconVerticalSolidList"/>
    <dgm:cxn modelId="{E2C2A7BE-7FAD-4ED7-8DD0-966BA64FF78D}" type="presParOf" srcId="{C7DB4DC1-A435-479B-AD7C-C0BDCF8B95FE}" destId="{47DF35FB-DBA6-4ABF-8325-ACFF054A0F1A}" srcOrd="2" destOrd="0" presId="urn:microsoft.com/office/officeart/2018/2/layout/IconVerticalSolidList"/>
    <dgm:cxn modelId="{6FB5FCA7-64B9-43DA-88AB-8393AA4C1D6A}" type="presParOf" srcId="{47DF35FB-DBA6-4ABF-8325-ACFF054A0F1A}" destId="{F1BAFA80-CE10-4B08-AC80-85032B88CE28}" srcOrd="0" destOrd="0" presId="urn:microsoft.com/office/officeart/2018/2/layout/IconVerticalSolidList"/>
    <dgm:cxn modelId="{3B5FF123-AD32-4A02-9EBB-44FA91A94821}" type="presParOf" srcId="{47DF35FB-DBA6-4ABF-8325-ACFF054A0F1A}" destId="{CBC325D2-039E-45D7-B0DC-C9E33C9730AD}" srcOrd="1" destOrd="0" presId="urn:microsoft.com/office/officeart/2018/2/layout/IconVerticalSolidList"/>
    <dgm:cxn modelId="{70D0FAE6-E730-4E0B-B45F-BF8239EF88BA}" type="presParOf" srcId="{47DF35FB-DBA6-4ABF-8325-ACFF054A0F1A}" destId="{2520BF2C-583B-4E68-84CD-DA45F3557C95}" srcOrd="2" destOrd="0" presId="urn:microsoft.com/office/officeart/2018/2/layout/IconVerticalSolidList"/>
    <dgm:cxn modelId="{97C63D89-19C9-4175-AA52-39C4DF578943}" type="presParOf" srcId="{47DF35FB-DBA6-4ABF-8325-ACFF054A0F1A}" destId="{51B3A1E0-BD74-40CF-8023-E8FCE0F32C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29A317-8CB9-42F7-A008-DAD12D33808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FC249DE-44A2-4A44-BEC9-000B088F5D29}">
      <dgm:prSet/>
      <dgm:spPr/>
      <dgm:t>
        <a:bodyPr/>
        <a:lstStyle/>
        <a:p>
          <a:r>
            <a:rPr lang="en-US"/>
            <a:t>Teamwork means professionals working together towards a shared goal.</a:t>
          </a:r>
        </a:p>
      </dgm:t>
    </dgm:pt>
    <dgm:pt modelId="{CBF19DD3-1596-432B-A104-5A102BA5E6BB}" type="parTrans" cxnId="{C2818EC3-D13A-45B9-A054-F157E801531C}">
      <dgm:prSet/>
      <dgm:spPr/>
      <dgm:t>
        <a:bodyPr/>
        <a:lstStyle/>
        <a:p>
          <a:endParaRPr lang="en-US"/>
        </a:p>
      </dgm:t>
    </dgm:pt>
    <dgm:pt modelId="{711460D9-EC1D-471E-BE16-62302F4753B6}" type="sibTrans" cxnId="{C2818EC3-D13A-45B9-A054-F157E801531C}">
      <dgm:prSet/>
      <dgm:spPr/>
      <dgm:t>
        <a:bodyPr/>
        <a:lstStyle/>
        <a:p>
          <a:endParaRPr lang="en-US"/>
        </a:p>
      </dgm:t>
    </dgm:pt>
    <dgm:pt modelId="{6BDF03F1-1674-4921-A424-63EF6E9695EC}">
      <dgm:prSet/>
      <dgm:spPr/>
      <dgm:t>
        <a:bodyPr/>
        <a:lstStyle/>
        <a:p>
          <a:r>
            <a:rPr lang="en-US"/>
            <a:t>Health and social care teams include nurses, doctors, social workers and support workers.</a:t>
          </a:r>
        </a:p>
      </dgm:t>
    </dgm:pt>
    <dgm:pt modelId="{89602175-F593-4C10-8D88-EE4EA1AA52D9}" type="parTrans" cxnId="{E85E4181-DE71-4938-9C1C-D66B4F2C9156}">
      <dgm:prSet/>
      <dgm:spPr/>
      <dgm:t>
        <a:bodyPr/>
        <a:lstStyle/>
        <a:p>
          <a:endParaRPr lang="en-US"/>
        </a:p>
      </dgm:t>
    </dgm:pt>
    <dgm:pt modelId="{C66286C4-DF10-4E14-B9BF-532EE8582A70}" type="sibTrans" cxnId="{E85E4181-DE71-4938-9C1C-D66B4F2C9156}">
      <dgm:prSet/>
      <dgm:spPr/>
      <dgm:t>
        <a:bodyPr/>
        <a:lstStyle/>
        <a:p>
          <a:endParaRPr lang="en-US"/>
        </a:p>
      </dgm:t>
    </dgm:pt>
    <dgm:pt modelId="{C6E66880-C427-4FD9-8C9A-7D19D2AD46AE}">
      <dgm:prSet/>
      <dgm:spPr/>
      <dgm:t>
        <a:bodyPr/>
        <a:lstStyle/>
        <a:p>
          <a:r>
            <a:rPr lang="en-US"/>
            <a:t>Effective teamwork improves coordination and patient outcomes (World Health Organization, 2010).</a:t>
          </a:r>
        </a:p>
      </dgm:t>
    </dgm:pt>
    <dgm:pt modelId="{AC6BD532-547E-4CDD-ACCC-69EB7BDB8A5D}" type="parTrans" cxnId="{73BFF953-CA30-4B91-BA3B-A4CA121C7D1A}">
      <dgm:prSet/>
      <dgm:spPr/>
      <dgm:t>
        <a:bodyPr/>
        <a:lstStyle/>
        <a:p>
          <a:endParaRPr lang="en-US"/>
        </a:p>
      </dgm:t>
    </dgm:pt>
    <dgm:pt modelId="{3F2B19EB-CBAA-408C-BD0B-D59B12211480}" type="sibTrans" cxnId="{73BFF953-CA30-4B91-BA3B-A4CA121C7D1A}">
      <dgm:prSet/>
      <dgm:spPr/>
      <dgm:t>
        <a:bodyPr/>
        <a:lstStyle/>
        <a:p>
          <a:endParaRPr lang="en-US"/>
        </a:p>
      </dgm:t>
    </dgm:pt>
    <dgm:pt modelId="{0454B434-3C58-4CC1-8E73-839FE34F72EC}" type="pres">
      <dgm:prSet presAssocID="{DA29A317-8CB9-42F7-A008-DAD12D338082}" presName="root" presStyleCnt="0">
        <dgm:presLayoutVars>
          <dgm:dir/>
          <dgm:resizeHandles val="exact"/>
        </dgm:presLayoutVars>
      </dgm:prSet>
      <dgm:spPr/>
    </dgm:pt>
    <dgm:pt modelId="{CCE633AD-C6CE-4A91-8B9E-4F154F9784B4}" type="pres">
      <dgm:prSet presAssocID="{9FC249DE-44A2-4A44-BEC9-000B088F5D29}" presName="compNode" presStyleCnt="0"/>
      <dgm:spPr/>
    </dgm:pt>
    <dgm:pt modelId="{B0D8F81B-E6A0-4874-B25A-395D2354A903}" type="pres">
      <dgm:prSet presAssocID="{9FC249DE-44A2-4A44-BEC9-000B088F5D29}" presName="bgRect" presStyleLbl="bgShp" presStyleIdx="0" presStyleCnt="3"/>
      <dgm:spPr/>
    </dgm:pt>
    <dgm:pt modelId="{8F41C459-9AFD-4EB5-BEED-7E938CAFA389}" type="pres">
      <dgm:prSet presAssocID="{9FC249DE-44A2-4A44-BEC9-000B088F5D29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DD4E3EC-085C-4FD3-88EE-4AB86420441D}" type="pres">
      <dgm:prSet presAssocID="{9FC249DE-44A2-4A44-BEC9-000B088F5D29}" presName="spaceRect" presStyleCnt="0"/>
      <dgm:spPr/>
    </dgm:pt>
    <dgm:pt modelId="{7F2885B6-04BC-415F-A42F-C494232F9723}" type="pres">
      <dgm:prSet presAssocID="{9FC249DE-44A2-4A44-BEC9-000B088F5D29}" presName="parTx" presStyleLbl="revTx" presStyleIdx="0" presStyleCnt="3">
        <dgm:presLayoutVars>
          <dgm:chMax val="0"/>
          <dgm:chPref val="0"/>
        </dgm:presLayoutVars>
      </dgm:prSet>
      <dgm:spPr/>
    </dgm:pt>
    <dgm:pt modelId="{6E7748F6-4F1D-4DD6-B927-C92A30CA50E4}" type="pres">
      <dgm:prSet presAssocID="{711460D9-EC1D-471E-BE16-62302F4753B6}" presName="sibTrans" presStyleCnt="0"/>
      <dgm:spPr/>
    </dgm:pt>
    <dgm:pt modelId="{F9A4CC3D-DF18-43D6-90F3-0E45557951EA}" type="pres">
      <dgm:prSet presAssocID="{6BDF03F1-1674-4921-A424-63EF6E9695EC}" presName="compNode" presStyleCnt="0"/>
      <dgm:spPr/>
    </dgm:pt>
    <dgm:pt modelId="{22B5F1FA-4C8E-4ED8-A9FC-DCE5977764AD}" type="pres">
      <dgm:prSet presAssocID="{6BDF03F1-1674-4921-A424-63EF6E9695EC}" presName="bgRect" presStyleLbl="bgShp" presStyleIdx="1" presStyleCnt="3"/>
      <dgm:spPr/>
    </dgm:pt>
    <dgm:pt modelId="{67297EFE-47BE-4AC6-9145-2BF021EE7291}" type="pres">
      <dgm:prSet presAssocID="{6BDF03F1-1674-4921-A424-63EF6E9695E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1FE4DF1-0078-44B8-9ED4-52B7A7908953}" type="pres">
      <dgm:prSet presAssocID="{6BDF03F1-1674-4921-A424-63EF6E9695EC}" presName="spaceRect" presStyleCnt="0"/>
      <dgm:spPr/>
    </dgm:pt>
    <dgm:pt modelId="{100B0FDE-92B1-4A4F-BDD4-8ABCD1DA436C}" type="pres">
      <dgm:prSet presAssocID="{6BDF03F1-1674-4921-A424-63EF6E9695EC}" presName="parTx" presStyleLbl="revTx" presStyleIdx="1" presStyleCnt="3">
        <dgm:presLayoutVars>
          <dgm:chMax val="0"/>
          <dgm:chPref val="0"/>
        </dgm:presLayoutVars>
      </dgm:prSet>
      <dgm:spPr/>
    </dgm:pt>
    <dgm:pt modelId="{35F7D29B-00BB-4079-BDE9-02A09182429B}" type="pres">
      <dgm:prSet presAssocID="{C66286C4-DF10-4E14-B9BF-532EE8582A70}" presName="sibTrans" presStyleCnt="0"/>
      <dgm:spPr/>
    </dgm:pt>
    <dgm:pt modelId="{5B52A618-E943-448B-9C06-E387F6595E0D}" type="pres">
      <dgm:prSet presAssocID="{C6E66880-C427-4FD9-8C9A-7D19D2AD46AE}" presName="compNode" presStyleCnt="0"/>
      <dgm:spPr/>
    </dgm:pt>
    <dgm:pt modelId="{795C67E4-AF62-4145-863B-FFF027EF187F}" type="pres">
      <dgm:prSet presAssocID="{C6E66880-C427-4FD9-8C9A-7D19D2AD46AE}" presName="bgRect" presStyleLbl="bgShp" presStyleIdx="2" presStyleCnt="3"/>
      <dgm:spPr/>
    </dgm:pt>
    <dgm:pt modelId="{5E15206E-4F9B-4CA9-B5EC-83C64B83AC4E}" type="pres">
      <dgm:prSet presAssocID="{C6E66880-C427-4FD9-8C9A-7D19D2AD46AE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6B717467-A4AF-4C60-B7F4-976BAB263804}" type="pres">
      <dgm:prSet presAssocID="{C6E66880-C427-4FD9-8C9A-7D19D2AD46AE}" presName="spaceRect" presStyleCnt="0"/>
      <dgm:spPr/>
    </dgm:pt>
    <dgm:pt modelId="{600E96E3-312A-4FF7-84E1-7ADD93BED35D}" type="pres">
      <dgm:prSet presAssocID="{C6E66880-C427-4FD9-8C9A-7D19D2AD46A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3444908-B904-4569-894B-038EAE92436A}" type="presOf" srcId="{6BDF03F1-1674-4921-A424-63EF6E9695EC}" destId="{100B0FDE-92B1-4A4F-BDD4-8ABCD1DA436C}" srcOrd="0" destOrd="0" presId="urn:microsoft.com/office/officeart/2018/2/layout/IconVerticalSolidList"/>
    <dgm:cxn modelId="{A9D1221A-2524-4EB2-9008-49BCE6A7FC1B}" type="presOf" srcId="{9FC249DE-44A2-4A44-BEC9-000B088F5D29}" destId="{7F2885B6-04BC-415F-A42F-C494232F9723}" srcOrd="0" destOrd="0" presId="urn:microsoft.com/office/officeart/2018/2/layout/IconVerticalSolidList"/>
    <dgm:cxn modelId="{73BFF953-CA30-4B91-BA3B-A4CA121C7D1A}" srcId="{DA29A317-8CB9-42F7-A008-DAD12D338082}" destId="{C6E66880-C427-4FD9-8C9A-7D19D2AD46AE}" srcOrd="2" destOrd="0" parTransId="{AC6BD532-547E-4CDD-ACCC-69EB7BDB8A5D}" sibTransId="{3F2B19EB-CBAA-408C-BD0B-D59B12211480}"/>
    <dgm:cxn modelId="{E85E4181-DE71-4938-9C1C-D66B4F2C9156}" srcId="{DA29A317-8CB9-42F7-A008-DAD12D338082}" destId="{6BDF03F1-1674-4921-A424-63EF6E9695EC}" srcOrd="1" destOrd="0" parTransId="{89602175-F593-4C10-8D88-EE4EA1AA52D9}" sibTransId="{C66286C4-DF10-4E14-B9BF-532EE8582A70}"/>
    <dgm:cxn modelId="{C2818EC3-D13A-45B9-A054-F157E801531C}" srcId="{DA29A317-8CB9-42F7-A008-DAD12D338082}" destId="{9FC249DE-44A2-4A44-BEC9-000B088F5D29}" srcOrd="0" destOrd="0" parTransId="{CBF19DD3-1596-432B-A104-5A102BA5E6BB}" sibTransId="{711460D9-EC1D-471E-BE16-62302F4753B6}"/>
    <dgm:cxn modelId="{206202DF-525A-4327-A448-42573A26EEC5}" type="presOf" srcId="{DA29A317-8CB9-42F7-A008-DAD12D338082}" destId="{0454B434-3C58-4CC1-8E73-839FE34F72EC}" srcOrd="0" destOrd="0" presId="urn:microsoft.com/office/officeart/2018/2/layout/IconVerticalSolidList"/>
    <dgm:cxn modelId="{D683DDED-9CF3-4B31-83F1-D3B20A9F794D}" type="presOf" srcId="{C6E66880-C427-4FD9-8C9A-7D19D2AD46AE}" destId="{600E96E3-312A-4FF7-84E1-7ADD93BED35D}" srcOrd="0" destOrd="0" presId="urn:microsoft.com/office/officeart/2018/2/layout/IconVerticalSolidList"/>
    <dgm:cxn modelId="{E5733644-49D4-492F-9D2D-73828E0C2AD5}" type="presParOf" srcId="{0454B434-3C58-4CC1-8E73-839FE34F72EC}" destId="{CCE633AD-C6CE-4A91-8B9E-4F154F9784B4}" srcOrd="0" destOrd="0" presId="urn:microsoft.com/office/officeart/2018/2/layout/IconVerticalSolidList"/>
    <dgm:cxn modelId="{6F546D77-E45D-410E-9C53-5A528022B57C}" type="presParOf" srcId="{CCE633AD-C6CE-4A91-8B9E-4F154F9784B4}" destId="{B0D8F81B-E6A0-4874-B25A-395D2354A903}" srcOrd="0" destOrd="0" presId="urn:microsoft.com/office/officeart/2018/2/layout/IconVerticalSolidList"/>
    <dgm:cxn modelId="{7DA3DB93-E097-4F2C-A17D-62EDDEEB368E}" type="presParOf" srcId="{CCE633AD-C6CE-4A91-8B9E-4F154F9784B4}" destId="{8F41C459-9AFD-4EB5-BEED-7E938CAFA389}" srcOrd="1" destOrd="0" presId="urn:microsoft.com/office/officeart/2018/2/layout/IconVerticalSolidList"/>
    <dgm:cxn modelId="{408B9192-1FAC-4F0C-9F4B-110CBCF63C28}" type="presParOf" srcId="{CCE633AD-C6CE-4A91-8B9E-4F154F9784B4}" destId="{FDD4E3EC-085C-4FD3-88EE-4AB86420441D}" srcOrd="2" destOrd="0" presId="urn:microsoft.com/office/officeart/2018/2/layout/IconVerticalSolidList"/>
    <dgm:cxn modelId="{28FE9965-7CBB-4580-9ACD-32774C65C76A}" type="presParOf" srcId="{CCE633AD-C6CE-4A91-8B9E-4F154F9784B4}" destId="{7F2885B6-04BC-415F-A42F-C494232F9723}" srcOrd="3" destOrd="0" presId="urn:microsoft.com/office/officeart/2018/2/layout/IconVerticalSolidList"/>
    <dgm:cxn modelId="{D6A493A7-F729-439F-B075-82E7A8A064EA}" type="presParOf" srcId="{0454B434-3C58-4CC1-8E73-839FE34F72EC}" destId="{6E7748F6-4F1D-4DD6-B927-C92A30CA50E4}" srcOrd="1" destOrd="0" presId="urn:microsoft.com/office/officeart/2018/2/layout/IconVerticalSolidList"/>
    <dgm:cxn modelId="{62B45078-B784-432B-A2DB-A377FEFE2F7E}" type="presParOf" srcId="{0454B434-3C58-4CC1-8E73-839FE34F72EC}" destId="{F9A4CC3D-DF18-43D6-90F3-0E45557951EA}" srcOrd="2" destOrd="0" presId="urn:microsoft.com/office/officeart/2018/2/layout/IconVerticalSolidList"/>
    <dgm:cxn modelId="{F0CA6658-81DA-4031-B980-0A4B76D7DFEE}" type="presParOf" srcId="{F9A4CC3D-DF18-43D6-90F3-0E45557951EA}" destId="{22B5F1FA-4C8E-4ED8-A9FC-DCE5977764AD}" srcOrd="0" destOrd="0" presId="urn:microsoft.com/office/officeart/2018/2/layout/IconVerticalSolidList"/>
    <dgm:cxn modelId="{5DBD1D44-7EDA-41B0-B21D-A4B82320F168}" type="presParOf" srcId="{F9A4CC3D-DF18-43D6-90F3-0E45557951EA}" destId="{67297EFE-47BE-4AC6-9145-2BF021EE7291}" srcOrd="1" destOrd="0" presId="urn:microsoft.com/office/officeart/2018/2/layout/IconVerticalSolidList"/>
    <dgm:cxn modelId="{175BA496-B65B-4AEA-B99C-804817008F72}" type="presParOf" srcId="{F9A4CC3D-DF18-43D6-90F3-0E45557951EA}" destId="{61FE4DF1-0078-44B8-9ED4-52B7A7908953}" srcOrd="2" destOrd="0" presId="urn:microsoft.com/office/officeart/2018/2/layout/IconVerticalSolidList"/>
    <dgm:cxn modelId="{26D1793C-9809-4592-8DBF-0AA144E5862A}" type="presParOf" srcId="{F9A4CC3D-DF18-43D6-90F3-0E45557951EA}" destId="{100B0FDE-92B1-4A4F-BDD4-8ABCD1DA436C}" srcOrd="3" destOrd="0" presId="urn:microsoft.com/office/officeart/2018/2/layout/IconVerticalSolidList"/>
    <dgm:cxn modelId="{8AC4A3FF-02D5-4171-9076-7D5CC91BD681}" type="presParOf" srcId="{0454B434-3C58-4CC1-8E73-839FE34F72EC}" destId="{35F7D29B-00BB-4079-BDE9-02A09182429B}" srcOrd="3" destOrd="0" presId="urn:microsoft.com/office/officeart/2018/2/layout/IconVerticalSolidList"/>
    <dgm:cxn modelId="{738F6E3D-2B97-4E92-A2F6-F612A4B2B0D2}" type="presParOf" srcId="{0454B434-3C58-4CC1-8E73-839FE34F72EC}" destId="{5B52A618-E943-448B-9C06-E387F6595E0D}" srcOrd="4" destOrd="0" presId="urn:microsoft.com/office/officeart/2018/2/layout/IconVerticalSolidList"/>
    <dgm:cxn modelId="{1FD173B9-EBA2-4C2B-991C-1B8D5556ACC2}" type="presParOf" srcId="{5B52A618-E943-448B-9C06-E387F6595E0D}" destId="{795C67E4-AF62-4145-863B-FFF027EF187F}" srcOrd="0" destOrd="0" presId="urn:microsoft.com/office/officeart/2018/2/layout/IconVerticalSolidList"/>
    <dgm:cxn modelId="{3257FCC8-3503-41F1-8958-42F704581676}" type="presParOf" srcId="{5B52A618-E943-448B-9C06-E387F6595E0D}" destId="{5E15206E-4F9B-4CA9-B5EC-83C64B83AC4E}" srcOrd="1" destOrd="0" presId="urn:microsoft.com/office/officeart/2018/2/layout/IconVerticalSolidList"/>
    <dgm:cxn modelId="{88B0DD55-8C39-4C99-867F-3B0B69BB9406}" type="presParOf" srcId="{5B52A618-E943-448B-9C06-E387F6595E0D}" destId="{6B717467-A4AF-4C60-B7F4-976BAB263804}" srcOrd="2" destOrd="0" presId="urn:microsoft.com/office/officeart/2018/2/layout/IconVerticalSolidList"/>
    <dgm:cxn modelId="{E157C6A4-315C-44B5-82D7-B9C512F81907}" type="presParOf" srcId="{5B52A618-E943-448B-9C06-E387F6595E0D}" destId="{600E96E3-312A-4FF7-84E1-7ADD93BED3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A5F9D7-025F-4063-8A30-42FD6F8EDB0B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267842-6AD6-475D-AE8C-366E26C2E3B6}">
      <dgm:prSet/>
      <dgm:spPr/>
      <dgm:t>
        <a:bodyPr/>
        <a:lstStyle/>
        <a:p>
          <a:r>
            <a:rPr lang="en-GB"/>
            <a:t>An elderly patient is discharged from hospital.</a:t>
          </a:r>
          <a:endParaRPr lang="en-US"/>
        </a:p>
      </dgm:t>
    </dgm:pt>
    <dgm:pt modelId="{35CC63E6-CF0C-4A72-B3E3-A05233ADA96F}" type="parTrans" cxnId="{524F16E9-53E6-403E-A2D3-485E733C4527}">
      <dgm:prSet/>
      <dgm:spPr/>
      <dgm:t>
        <a:bodyPr/>
        <a:lstStyle/>
        <a:p>
          <a:endParaRPr lang="en-US"/>
        </a:p>
      </dgm:t>
    </dgm:pt>
    <dgm:pt modelId="{84B81E0E-9FA3-40DD-8EA5-422D508CBA3C}" type="sibTrans" cxnId="{524F16E9-53E6-403E-A2D3-485E733C4527}">
      <dgm:prSet/>
      <dgm:spPr/>
      <dgm:t>
        <a:bodyPr/>
        <a:lstStyle/>
        <a:p>
          <a:endParaRPr lang="en-US"/>
        </a:p>
      </dgm:t>
    </dgm:pt>
    <dgm:pt modelId="{46A9E637-0739-406D-8F29-162B1E1D0C2D}">
      <dgm:prSet/>
      <dgm:spPr/>
      <dgm:t>
        <a:bodyPr/>
        <a:lstStyle/>
        <a:p>
          <a:r>
            <a:rPr lang="en-GB"/>
            <a:t>The nurse updates the care plan.</a:t>
          </a:r>
          <a:endParaRPr lang="en-US"/>
        </a:p>
      </dgm:t>
    </dgm:pt>
    <dgm:pt modelId="{FE2399C7-0B54-44C6-BC81-097B8FB3A130}" type="parTrans" cxnId="{7A64B8D3-A865-4AE4-934D-630614935C95}">
      <dgm:prSet/>
      <dgm:spPr/>
      <dgm:t>
        <a:bodyPr/>
        <a:lstStyle/>
        <a:p>
          <a:endParaRPr lang="en-US"/>
        </a:p>
      </dgm:t>
    </dgm:pt>
    <dgm:pt modelId="{6E4DC5D8-546A-4FD4-A988-4583AA292CDA}" type="sibTrans" cxnId="{7A64B8D3-A865-4AE4-934D-630614935C95}">
      <dgm:prSet/>
      <dgm:spPr/>
      <dgm:t>
        <a:bodyPr/>
        <a:lstStyle/>
        <a:p>
          <a:endParaRPr lang="en-US"/>
        </a:p>
      </dgm:t>
    </dgm:pt>
    <dgm:pt modelId="{A85E77A1-D930-4A9C-8983-8600D8ABB996}">
      <dgm:prSet/>
      <dgm:spPr/>
      <dgm:t>
        <a:bodyPr/>
        <a:lstStyle/>
        <a:p>
          <a:r>
            <a:rPr lang="en-GB"/>
            <a:t>The social worker arranges home support.</a:t>
          </a:r>
          <a:endParaRPr lang="en-US"/>
        </a:p>
      </dgm:t>
    </dgm:pt>
    <dgm:pt modelId="{8D54DC30-74E2-499E-9798-A6BD65327CB4}" type="parTrans" cxnId="{5E11709C-DECB-45D3-A2F5-EC5DBC17FB79}">
      <dgm:prSet/>
      <dgm:spPr/>
      <dgm:t>
        <a:bodyPr/>
        <a:lstStyle/>
        <a:p>
          <a:endParaRPr lang="en-US"/>
        </a:p>
      </dgm:t>
    </dgm:pt>
    <dgm:pt modelId="{BF0F9E73-F005-4126-9CDE-025C01DCD4A6}" type="sibTrans" cxnId="{5E11709C-DECB-45D3-A2F5-EC5DBC17FB79}">
      <dgm:prSet/>
      <dgm:spPr/>
      <dgm:t>
        <a:bodyPr/>
        <a:lstStyle/>
        <a:p>
          <a:endParaRPr lang="en-US"/>
        </a:p>
      </dgm:t>
    </dgm:pt>
    <dgm:pt modelId="{4A7E0394-9249-41E9-BA20-B1D64095AC56}">
      <dgm:prSet/>
      <dgm:spPr/>
      <dgm:t>
        <a:bodyPr/>
        <a:lstStyle/>
        <a:p>
          <a:r>
            <a:rPr lang="en-GB"/>
            <a:t>The care team communicates to ensure the patient's needs are met.</a:t>
          </a:r>
          <a:endParaRPr lang="en-US"/>
        </a:p>
      </dgm:t>
    </dgm:pt>
    <dgm:pt modelId="{18E08944-D013-44DF-B40E-EE38AEFD0394}" type="parTrans" cxnId="{C82E93FB-BB79-403F-A754-6C56C3D3778E}">
      <dgm:prSet/>
      <dgm:spPr/>
      <dgm:t>
        <a:bodyPr/>
        <a:lstStyle/>
        <a:p>
          <a:endParaRPr lang="en-US"/>
        </a:p>
      </dgm:t>
    </dgm:pt>
    <dgm:pt modelId="{9E24228E-EC87-4F44-A431-2E30DDB338C2}" type="sibTrans" cxnId="{C82E93FB-BB79-403F-A754-6C56C3D3778E}">
      <dgm:prSet/>
      <dgm:spPr/>
      <dgm:t>
        <a:bodyPr/>
        <a:lstStyle/>
        <a:p>
          <a:endParaRPr lang="en-US"/>
        </a:p>
      </dgm:t>
    </dgm:pt>
    <dgm:pt modelId="{76E3F3DC-8095-4D53-B893-81590E05F68E}">
      <dgm:prSet/>
      <dgm:spPr/>
      <dgm:t>
        <a:bodyPr/>
        <a:lstStyle/>
        <a:p>
          <a:r>
            <a:rPr lang="en-GB"/>
            <a:t>This demonstrates multidisciplinary teamwork (Zwarenstein, Goldman and Reeves, 2009).</a:t>
          </a:r>
          <a:endParaRPr lang="en-US"/>
        </a:p>
      </dgm:t>
    </dgm:pt>
    <dgm:pt modelId="{D6340ECE-D4C5-4A7C-B238-EDA776D3FC70}" type="parTrans" cxnId="{A086AF3C-3BCA-4006-B761-210F09BF1F7F}">
      <dgm:prSet/>
      <dgm:spPr/>
      <dgm:t>
        <a:bodyPr/>
        <a:lstStyle/>
        <a:p>
          <a:endParaRPr lang="en-US"/>
        </a:p>
      </dgm:t>
    </dgm:pt>
    <dgm:pt modelId="{AA474073-C210-460A-AC4C-DC6D09EB1B8E}" type="sibTrans" cxnId="{A086AF3C-3BCA-4006-B761-210F09BF1F7F}">
      <dgm:prSet/>
      <dgm:spPr/>
      <dgm:t>
        <a:bodyPr/>
        <a:lstStyle/>
        <a:p>
          <a:endParaRPr lang="en-US"/>
        </a:p>
      </dgm:t>
    </dgm:pt>
    <dgm:pt modelId="{FD3F2C33-1A61-4381-A7A8-F785E804A48B}" type="pres">
      <dgm:prSet presAssocID="{1BA5F9D7-025F-4063-8A30-42FD6F8EDB0B}" presName="outerComposite" presStyleCnt="0">
        <dgm:presLayoutVars>
          <dgm:chMax val="5"/>
          <dgm:dir/>
          <dgm:resizeHandles val="exact"/>
        </dgm:presLayoutVars>
      </dgm:prSet>
      <dgm:spPr/>
    </dgm:pt>
    <dgm:pt modelId="{60EC122C-0174-41E8-8A63-3BBD01560B58}" type="pres">
      <dgm:prSet presAssocID="{1BA5F9D7-025F-4063-8A30-42FD6F8EDB0B}" presName="dummyMaxCanvas" presStyleCnt="0">
        <dgm:presLayoutVars/>
      </dgm:prSet>
      <dgm:spPr/>
    </dgm:pt>
    <dgm:pt modelId="{C75E2594-43C3-44FA-8671-65D676F1E0D1}" type="pres">
      <dgm:prSet presAssocID="{1BA5F9D7-025F-4063-8A30-42FD6F8EDB0B}" presName="FiveNodes_1" presStyleLbl="node1" presStyleIdx="0" presStyleCnt="5">
        <dgm:presLayoutVars>
          <dgm:bulletEnabled val="1"/>
        </dgm:presLayoutVars>
      </dgm:prSet>
      <dgm:spPr/>
    </dgm:pt>
    <dgm:pt modelId="{6C1E37A8-B674-4044-9D8A-E9DA2CE9E817}" type="pres">
      <dgm:prSet presAssocID="{1BA5F9D7-025F-4063-8A30-42FD6F8EDB0B}" presName="FiveNodes_2" presStyleLbl="node1" presStyleIdx="1" presStyleCnt="5">
        <dgm:presLayoutVars>
          <dgm:bulletEnabled val="1"/>
        </dgm:presLayoutVars>
      </dgm:prSet>
      <dgm:spPr/>
    </dgm:pt>
    <dgm:pt modelId="{9C1717D0-D02B-4DF4-8A2F-A95C8CB5E839}" type="pres">
      <dgm:prSet presAssocID="{1BA5F9D7-025F-4063-8A30-42FD6F8EDB0B}" presName="FiveNodes_3" presStyleLbl="node1" presStyleIdx="2" presStyleCnt="5">
        <dgm:presLayoutVars>
          <dgm:bulletEnabled val="1"/>
        </dgm:presLayoutVars>
      </dgm:prSet>
      <dgm:spPr/>
    </dgm:pt>
    <dgm:pt modelId="{0BA6C0F4-448D-406B-A952-020BF3E7EE5A}" type="pres">
      <dgm:prSet presAssocID="{1BA5F9D7-025F-4063-8A30-42FD6F8EDB0B}" presName="FiveNodes_4" presStyleLbl="node1" presStyleIdx="3" presStyleCnt="5">
        <dgm:presLayoutVars>
          <dgm:bulletEnabled val="1"/>
        </dgm:presLayoutVars>
      </dgm:prSet>
      <dgm:spPr/>
    </dgm:pt>
    <dgm:pt modelId="{0A2AD0F5-2028-4DF3-8276-36ABB9265E23}" type="pres">
      <dgm:prSet presAssocID="{1BA5F9D7-025F-4063-8A30-42FD6F8EDB0B}" presName="FiveNodes_5" presStyleLbl="node1" presStyleIdx="4" presStyleCnt="5">
        <dgm:presLayoutVars>
          <dgm:bulletEnabled val="1"/>
        </dgm:presLayoutVars>
      </dgm:prSet>
      <dgm:spPr/>
    </dgm:pt>
    <dgm:pt modelId="{E17C196B-B842-4B94-B763-A60A65237AF1}" type="pres">
      <dgm:prSet presAssocID="{1BA5F9D7-025F-4063-8A30-42FD6F8EDB0B}" presName="FiveConn_1-2" presStyleLbl="fgAccFollowNode1" presStyleIdx="0" presStyleCnt="4">
        <dgm:presLayoutVars>
          <dgm:bulletEnabled val="1"/>
        </dgm:presLayoutVars>
      </dgm:prSet>
      <dgm:spPr/>
    </dgm:pt>
    <dgm:pt modelId="{1DAE1926-4B7B-48AF-AC25-C45872B9211A}" type="pres">
      <dgm:prSet presAssocID="{1BA5F9D7-025F-4063-8A30-42FD6F8EDB0B}" presName="FiveConn_2-3" presStyleLbl="fgAccFollowNode1" presStyleIdx="1" presStyleCnt="4">
        <dgm:presLayoutVars>
          <dgm:bulletEnabled val="1"/>
        </dgm:presLayoutVars>
      </dgm:prSet>
      <dgm:spPr/>
    </dgm:pt>
    <dgm:pt modelId="{E5E0476B-DF10-4118-909B-FF1B48C7BA51}" type="pres">
      <dgm:prSet presAssocID="{1BA5F9D7-025F-4063-8A30-42FD6F8EDB0B}" presName="FiveConn_3-4" presStyleLbl="fgAccFollowNode1" presStyleIdx="2" presStyleCnt="4">
        <dgm:presLayoutVars>
          <dgm:bulletEnabled val="1"/>
        </dgm:presLayoutVars>
      </dgm:prSet>
      <dgm:spPr/>
    </dgm:pt>
    <dgm:pt modelId="{A7813840-9DA9-473C-82D0-06D60576FBAC}" type="pres">
      <dgm:prSet presAssocID="{1BA5F9D7-025F-4063-8A30-42FD6F8EDB0B}" presName="FiveConn_4-5" presStyleLbl="fgAccFollowNode1" presStyleIdx="3" presStyleCnt="4">
        <dgm:presLayoutVars>
          <dgm:bulletEnabled val="1"/>
        </dgm:presLayoutVars>
      </dgm:prSet>
      <dgm:spPr/>
    </dgm:pt>
    <dgm:pt modelId="{FF195D14-16ED-406E-988D-996EFAA19F58}" type="pres">
      <dgm:prSet presAssocID="{1BA5F9D7-025F-4063-8A30-42FD6F8EDB0B}" presName="FiveNodes_1_text" presStyleLbl="node1" presStyleIdx="4" presStyleCnt="5">
        <dgm:presLayoutVars>
          <dgm:bulletEnabled val="1"/>
        </dgm:presLayoutVars>
      </dgm:prSet>
      <dgm:spPr/>
    </dgm:pt>
    <dgm:pt modelId="{07432D8E-79D2-4755-BBBB-58FABCCCCF50}" type="pres">
      <dgm:prSet presAssocID="{1BA5F9D7-025F-4063-8A30-42FD6F8EDB0B}" presName="FiveNodes_2_text" presStyleLbl="node1" presStyleIdx="4" presStyleCnt="5">
        <dgm:presLayoutVars>
          <dgm:bulletEnabled val="1"/>
        </dgm:presLayoutVars>
      </dgm:prSet>
      <dgm:spPr/>
    </dgm:pt>
    <dgm:pt modelId="{3EB7AC80-CBF6-4E7E-997F-5EF1A0D9B92E}" type="pres">
      <dgm:prSet presAssocID="{1BA5F9D7-025F-4063-8A30-42FD6F8EDB0B}" presName="FiveNodes_3_text" presStyleLbl="node1" presStyleIdx="4" presStyleCnt="5">
        <dgm:presLayoutVars>
          <dgm:bulletEnabled val="1"/>
        </dgm:presLayoutVars>
      </dgm:prSet>
      <dgm:spPr/>
    </dgm:pt>
    <dgm:pt modelId="{D941304F-3549-4E4A-89EC-1EFCEC748E6E}" type="pres">
      <dgm:prSet presAssocID="{1BA5F9D7-025F-4063-8A30-42FD6F8EDB0B}" presName="FiveNodes_4_text" presStyleLbl="node1" presStyleIdx="4" presStyleCnt="5">
        <dgm:presLayoutVars>
          <dgm:bulletEnabled val="1"/>
        </dgm:presLayoutVars>
      </dgm:prSet>
      <dgm:spPr/>
    </dgm:pt>
    <dgm:pt modelId="{6FFB4651-E1EC-4FA6-94F8-33795803DE05}" type="pres">
      <dgm:prSet presAssocID="{1BA5F9D7-025F-4063-8A30-42FD6F8EDB0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BC41624-F998-41AB-A9A2-A1BEF9362683}" type="presOf" srcId="{46A9E637-0739-406D-8F29-162B1E1D0C2D}" destId="{6C1E37A8-B674-4044-9D8A-E9DA2CE9E817}" srcOrd="0" destOrd="0" presId="urn:microsoft.com/office/officeart/2005/8/layout/vProcess5"/>
    <dgm:cxn modelId="{51DF7B24-5093-4071-99C0-54EF2C7BC7AA}" type="presOf" srcId="{76E3F3DC-8095-4D53-B893-81590E05F68E}" destId="{6FFB4651-E1EC-4FA6-94F8-33795803DE05}" srcOrd="1" destOrd="0" presId="urn:microsoft.com/office/officeart/2005/8/layout/vProcess5"/>
    <dgm:cxn modelId="{CA5A3E36-89D3-42C4-A0AD-B642BB3E5A84}" type="presOf" srcId="{84B81E0E-9FA3-40DD-8EA5-422D508CBA3C}" destId="{E17C196B-B842-4B94-B763-A60A65237AF1}" srcOrd="0" destOrd="0" presId="urn:microsoft.com/office/officeart/2005/8/layout/vProcess5"/>
    <dgm:cxn modelId="{A086AF3C-3BCA-4006-B761-210F09BF1F7F}" srcId="{1BA5F9D7-025F-4063-8A30-42FD6F8EDB0B}" destId="{76E3F3DC-8095-4D53-B893-81590E05F68E}" srcOrd="4" destOrd="0" parTransId="{D6340ECE-D4C5-4A7C-B238-EDA776D3FC70}" sibTransId="{AA474073-C210-460A-AC4C-DC6D09EB1B8E}"/>
    <dgm:cxn modelId="{9AFB7C3D-8838-446B-984E-E42E761EB894}" type="presOf" srcId="{BF0F9E73-F005-4126-9CDE-025C01DCD4A6}" destId="{E5E0476B-DF10-4118-909B-FF1B48C7BA51}" srcOrd="0" destOrd="0" presId="urn:microsoft.com/office/officeart/2005/8/layout/vProcess5"/>
    <dgm:cxn modelId="{9656BF4E-66A6-4961-AC89-35FDEC6DE306}" type="presOf" srcId="{1BA5F9D7-025F-4063-8A30-42FD6F8EDB0B}" destId="{FD3F2C33-1A61-4381-A7A8-F785E804A48B}" srcOrd="0" destOrd="0" presId="urn:microsoft.com/office/officeart/2005/8/layout/vProcess5"/>
    <dgm:cxn modelId="{C37DE386-AE24-4B3F-B184-06FB5853C899}" type="presOf" srcId="{6E4DC5D8-546A-4FD4-A988-4583AA292CDA}" destId="{1DAE1926-4B7B-48AF-AC25-C45872B9211A}" srcOrd="0" destOrd="0" presId="urn:microsoft.com/office/officeart/2005/8/layout/vProcess5"/>
    <dgm:cxn modelId="{80D9C689-A6FC-4247-BE04-916D4C39E670}" type="presOf" srcId="{4A7E0394-9249-41E9-BA20-B1D64095AC56}" destId="{D941304F-3549-4E4A-89EC-1EFCEC748E6E}" srcOrd="1" destOrd="0" presId="urn:microsoft.com/office/officeart/2005/8/layout/vProcess5"/>
    <dgm:cxn modelId="{A60B0597-4EB3-41EF-86CF-F2FE3FDB7F72}" type="presOf" srcId="{76E3F3DC-8095-4D53-B893-81590E05F68E}" destId="{0A2AD0F5-2028-4DF3-8276-36ABB9265E23}" srcOrd="0" destOrd="0" presId="urn:microsoft.com/office/officeart/2005/8/layout/vProcess5"/>
    <dgm:cxn modelId="{5E11709C-DECB-45D3-A2F5-EC5DBC17FB79}" srcId="{1BA5F9D7-025F-4063-8A30-42FD6F8EDB0B}" destId="{A85E77A1-D930-4A9C-8983-8600D8ABB996}" srcOrd="2" destOrd="0" parTransId="{8D54DC30-74E2-499E-9798-A6BD65327CB4}" sibTransId="{BF0F9E73-F005-4126-9CDE-025C01DCD4A6}"/>
    <dgm:cxn modelId="{6985FFB4-DE6A-4BF5-9A6F-39414FB049BB}" type="presOf" srcId="{A85E77A1-D930-4A9C-8983-8600D8ABB996}" destId="{3EB7AC80-CBF6-4E7E-997F-5EF1A0D9B92E}" srcOrd="1" destOrd="0" presId="urn:microsoft.com/office/officeart/2005/8/layout/vProcess5"/>
    <dgm:cxn modelId="{9C79DABA-AA51-43D4-87D5-B426ACB2EDC4}" type="presOf" srcId="{A85E77A1-D930-4A9C-8983-8600D8ABB996}" destId="{9C1717D0-D02B-4DF4-8A2F-A95C8CB5E839}" srcOrd="0" destOrd="0" presId="urn:microsoft.com/office/officeart/2005/8/layout/vProcess5"/>
    <dgm:cxn modelId="{3C1CF8BD-590B-4ACA-9143-9BCBF8CA0244}" type="presOf" srcId="{9E24228E-EC87-4F44-A431-2E30DDB338C2}" destId="{A7813840-9DA9-473C-82D0-06D60576FBAC}" srcOrd="0" destOrd="0" presId="urn:microsoft.com/office/officeart/2005/8/layout/vProcess5"/>
    <dgm:cxn modelId="{14AF1ECD-6564-48A5-BF34-EACF2B415E49}" type="presOf" srcId="{E6267842-6AD6-475D-AE8C-366E26C2E3B6}" destId="{C75E2594-43C3-44FA-8671-65D676F1E0D1}" srcOrd="0" destOrd="0" presId="urn:microsoft.com/office/officeart/2005/8/layout/vProcess5"/>
    <dgm:cxn modelId="{7A64B8D3-A865-4AE4-934D-630614935C95}" srcId="{1BA5F9D7-025F-4063-8A30-42FD6F8EDB0B}" destId="{46A9E637-0739-406D-8F29-162B1E1D0C2D}" srcOrd="1" destOrd="0" parTransId="{FE2399C7-0B54-44C6-BC81-097B8FB3A130}" sibTransId="{6E4DC5D8-546A-4FD4-A988-4583AA292CDA}"/>
    <dgm:cxn modelId="{1A3047D4-326D-4C93-BA48-F9D9CA7BE1EC}" type="presOf" srcId="{4A7E0394-9249-41E9-BA20-B1D64095AC56}" destId="{0BA6C0F4-448D-406B-A952-020BF3E7EE5A}" srcOrd="0" destOrd="0" presId="urn:microsoft.com/office/officeart/2005/8/layout/vProcess5"/>
    <dgm:cxn modelId="{76C727DC-4D82-44B2-BD76-25F90DC77ABC}" type="presOf" srcId="{E6267842-6AD6-475D-AE8C-366E26C2E3B6}" destId="{FF195D14-16ED-406E-988D-996EFAA19F58}" srcOrd="1" destOrd="0" presId="urn:microsoft.com/office/officeart/2005/8/layout/vProcess5"/>
    <dgm:cxn modelId="{524F16E9-53E6-403E-A2D3-485E733C4527}" srcId="{1BA5F9D7-025F-4063-8A30-42FD6F8EDB0B}" destId="{E6267842-6AD6-475D-AE8C-366E26C2E3B6}" srcOrd="0" destOrd="0" parTransId="{35CC63E6-CF0C-4A72-B3E3-A05233ADA96F}" sibTransId="{84B81E0E-9FA3-40DD-8EA5-422D508CBA3C}"/>
    <dgm:cxn modelId="{596331EC-0C90-4724-A726-A500ACDC8FA9}" type="presOf" srcId="{46A9E637-0739-406D-8F29-162B1E1D0C2D}" destId="{07432D8E-79D2-4755-BBBB-58FABCCCCF50}" srcOrd="1" destOrd="0" presId="urn:microsoft.com/office/officeart/2005/8/layout/vProcess5"/>
    <dgm:cxn modelId="{C82E93FB-BB79-403F-A754-6C56C3D3778E}" srcId="{1BA5F9D7-025F-4063-8A30-42FD6F8EDB0B}" destId="{4A7E0394-9249-41E9-BA20-B1D64095AC56}" srcOrd="3" destOrd="0" parTransId="{18E08944-D013-44DF-B40E-EE38AEFD0394}" sibTransId="{9E24228E-EC87-4F44-A431-2E30DDB338C2}"/>
    <dgm:cxn modelId="{59EBF055-C129-4FDF-A576-00D3EE02AE37}" type="presParOf" srcId="{FD3F2C33-1A61-4381-A7A8-F785E804A48B}" destId="{60EC122C-0174-41E8-8A63-3BBD01560B58}" srcOrd="0" destOrd="0" presId="urn:microsoft.com/office/officeart/2005/8/layout/vProcess5"/>
    <dgm:cxn modelId="{DB1CD81A-872C-4695-BBD3-941E4E608CBE}" type="presParOf" srcId="{FD3F2C33-1A61-4381-A7A8-F785E804A48B}" destId="{C75E2594-43C3-44FA-8671-65D676F1E0D1}" srcOrd="1" destOrd="0" presId="urn:microsoft.com/office/officeart/2005/8/layout/vProcess5"/>
    <dgm:cxn modelId="{1FAF47B5-D63D-4F62-AA94-C4B1AA2D916F}" type="presParOf" srcId="{FD3F2C33-1A61-4381-A7A8-F785E804A48B}" destId="{6C1E37A8-B674-4044-9D8A-E9DA2CE9E817}" srcOrd="2" destOrd="0" presId="urn:microsoft.com/office/officeart/2005/8/layout/vProcess5"/>
    <dgm:cxn modelId="{A60A04BF-A6A6-496F-9E37-3165ACE359BF}" type="presParOf" srcId="{FD3F2C33-1A61-4381-A7A8-F785E804A48B}" destId="{9C1717D0-D02B-4DF4-8A2F-A95C8CB5E839}" srcOrd="3" destOrd="0" presId="urn:microsoft.com/office/officeart/2005/8/layout/vProcess5"/>
    <dgm:cxn modelId="{7290CA25-FEBF-4B1F-A560-24257D3D6E5B}" type="presParOf" srcId="{FD3F2C33-1A61-4381-A7A8-F785E804A48B}" destId="{0BA6C0F4-448D-406B-A952-020BF3E7EE5A}" srcOrd="4" destOrd="0" presId="urn:microsoft.com/office/officeart/2005/8/layout/vProcess5"/>
    <dgm:cxn modelId="{9CF6F5F1-2990-4716-8568-1308EE2FED93}" type="presParOf" srcId="{FD3F2C33-1A61-4381-A7A8-F785E804A48B}" destId="{0A2AD0F5-2028-4DF3-8276-36ABB9265E23}" srcOrd="5" destOrd="0" presId="urn:microsoft.com/office/officeart/2005/8/layout/vProcess5"/>
    <dgm:cxn modelId="{C9E9252D-CF04-4CA6-AB55-1B0C046FB3AB}" type="presParOf" srcId="{FD3F2C33-1A61-4381-A7A8-F785E804A48B}" destId="{E17C196B-B842-4B94-B763-A60A65237AF1}" srcOrd="6" destOrd="0" presId="urn:microsoft.com/office/officeart/2005/8/layout/vProcess5"/>
    <dgm:cxn modelId="{3766912B-E15C-4FD8-9E9D-6C6BFE0ADFF1}" type="presParOf" srcId="{FD3F2C33-1A61-4381-A7A8-F785E804A48B}" destId="{1DAE1926-4B7B-48AF-AC25-C45872B9211A}" srcOrd="7" destOrd="0" presId="urn:microsoft.com/office/officeart/2005/8/layout/vProcess5"/>
    <dgm:cxn modelId="{1BA91FDC-B07A-44E2-BBA6-4463C58B2245}" type="presParOf" srcId="{FD3F2C33-1A61-4381-A7A8-F785E804A48B}" destId="{E5E0476B-DF10-4118-909B-FF1B48C7BA51}" srcOrd="8" destOrd="0" presId="urn:microsoft.com/office/officeart/2005/8/layout/vProcess5"/>
    <dgm:cxn modelId="{F8C20996-8CA3-40A6-B6DC-7AD032BBD18B}" type="presParOf" srcId="{FD3F2C33-1A61-4381-A7A8-F785E804A48B}" destId="{A7813840-9DA9-473C-82D0-06D60576FBAC}" srcOrd="9" destOrd="0" presId="urn:microsoft.com/office/officeart/2005/8/layout/vProcess5"/>
    <dgm:cxn modelId="{D3EBAB72-3A47-4373-A474-C4E3DC42E2AC}" type="presParOf" srcId="{FD3F2C33-1A61-4381-A7A8-F785E804A48B}" destId="{FF195D14-16ED-406E-988D-996EFAA19F58}" srcOrd="10" destOrd="0" presId="urn:microsoft.com/office/officeart/2005/8/layout/vProcess5"/>
    <dgm:cxn modelId="{01D23CB8-6CB9-45CD-8719-843C4F6A491F}" type="presParOf" srcId="{FD3F2C33-1A61-4381-A7A8-F785E804A48B}" destId="{07432D8E-79D2-4755-BBBB-58FABCCCCF50}" srcOrd="11" destOrd="0" presId="urn:microsoft.com/office/officeart/2005/8/layout/vProcess5"/>
    <dgm:cxn modelId="{70B017F7-3294-400E-B8A1-661C1425EE0D}" type="presParOf" srcId="{FD3F2C33-1A61-4381-A7A8-F785E804A48B}" destId="{3EB7AC80-CBF6-4E7E-997F-5EF1A0D9B92E}" srcOrd="12" destOrd="0" presId="urn:microsoft.com/office/officeart/2005/8/layout/vProcess5"/>
    <dgm:cxn modelId="{BC70142A-FED6-461C-9039-200EE9801C98}" type="presParOf" srcId="{FD3F2C33-1A61-4381-A7A8-F785E804A48B}" destId="{D941304F-3549-4E4A-89EC-1EFCEC748E6E}" srcOrd="13" destOrd="0" presId="urn:microsoft.com/office/officeart/2005/8/layout/vProcess5"/>
    <dgm:cxn modelId="{D6302A81-AC05-4172-A4E1-4B9417BE9AE0}" type="presParOf" srcId="{FD3F2C33-1A61-4381-A7A8-F785E804A48B}" destId="{6FFB4651-E1EC-4FA6-94F8-33795803DE0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2C7E6E-7DB2-4858-A0FA-5DB46EDC036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8D481ED-E3A9-4535-9243-1338263348FE}">
      <dgm:prSet/>
      <dgm:spPr/>
      <dgm:t>
        <a:bodyPr/>
        <a:lstStyle/>
        <a:p>
          <a:r>
            <a:rPr lang="en-US"/>
            <a:t>Possible challenges include poor communication, unclear roles and disagreements.</a:t>
          </a:r>
        </a:p>
      </dgm:t>
    </dgm:pt>
    <dgm:pt modelId="{79BA4537-E6E1-42F8-B620-D430E3672394}" type="parTrans" cxnId="{BA31F044-CF2C-4519-8711-FFCF0E277B4B}">
      <dgm:prSet/>
      <dgm:spPr/>
      <dgm:t>
        <a:bodyPr/>
        <a:lstStyle/>
        <a:p>
          <a:endParaRPr lang="en-US"/>
        </a:p>
      </dgm:t>
    </dgm:pt>
    <dgm:pt modelId="{CA9E4C43-C17C-44D7-955F-0938517C5B24}" type="sibTrans" cxnId="{BA31F044-CF2C-4519-8711-FFCF0E277B4B}">
      <dgm:prSet/>
      <dgm:spPr/>
      <dgm:t>
        <a:bodyPr/>
        <a:lstStyle/>
        <a:p>
          <a:endParaRPr lang="en-US"/>
        </a:p>
      </dgm:t>
    </dgm:pt>
    <dgm:pt modelId="{D7828AF6-62A8-46C4-9E6F-3A8CE099813F}">
      <dgm:prSet/>
      <dgm:spPr/>
      <dgm:t>
        <a:bodyPr/>
        <a:lstStyle/>
        <a:p>
          <a:r>
            <a:rPr lang="en-US"/>
            <a:t>Solutions include regular meetings, clear responsibilities and respectful communication.</a:t>
          </a:r>
        </a:p>
      </dgm:t>
    </dgm:pt>
    <dgm:pt modelId="{65B9AFDE-5A58-488A-A6F4-6F1923316639}" type="parTrans" cxnId="{961B1BB3-3658-4425-8506-BBC4A6465609}">
      <dgm:prSet/>
      <dgm:spPr/>
      <dgm:t>
        <a:bodyPr/>
        <a:lstStyle/>
        <a:p>
          <a:endParaRPr lang="en-US"/>
        </a:p>
      </dgm:t>
    </dgm:pt>
    <dgm:pt modelId="{10337B45-7C73-4CEE-AA42-11C83913B284}" type="sibTrans" cxnId="{961B1BB3-3658-4425-8506-BBC4A6465609}">
      <dgm:prSet/>
      <dgm:spPr/>
      <dgm:t>
        <a:bodyPr/>
        <a:lstStyle/>
        <a:p>
          <a:endParaRPr lang="en-US"/>
        </a:p>
      </dgm:t>
    </dgm:pt>
    <dgm:pt modelId="{658F7469-92EA-47C6-8132-05ED95DF762C}">
      <dgm:prSet/>
      <dgm:spPr/>
      <dgm:t>
        <a:bodyPr/>
        <a:lstStyle/>
        <a:p>
          <a:r>
            <a:rPr lang="en-US"/>
            <a:t>Good teamwork supports safer healthcare environments (O’Daniel and Rosenstein, 2008).</a:t>
          </a:r>
        </a:p>
      </dgm:t>
    </dgm:pt>
    <dgm:pt modelId="{A5AF03F2-0FFB-4918-8C2A-6046EB653343}" type="parTrans" cxnId="{298FA90A-03BC-418D-8B8A-97E03A605BEE}">
      <dgm:prSet/>
      <dgm:spPr/>
      <dgm:t>
        <a:bodyPr/>
        <a:lstStyle/>
        <a:p>
          <a:endParaRPr lang="en-US"/>
        </a:p>
      </dgm:t>
    </dgm:pt>
    <dgm:pt modelId="{AE845EE1-8897-4297-B4CF-365E31E527C0}" type="sibTrans" cxnId="{298FA90A-03BC-418D-8B8A-97E03A605BEE}">
      <dgm:prSet/>
      <dgm:spPr/>
      <dgm:t>
        <a:bodyPr/>
        <a:lstStyle/>
        <a:p>
          <a:endParaRPr lang="en-US"/>
        </a:p>
      </dgm:t>
    </dgm:pt>
    <dgm:pt modelId="{08CC0692-D1B3-49CE-8A37-20C89CC08E59}" type="pres">
      <dgm:prSet presAssocID="{092C7E6E-7DB2-4858-A0FA-5DB46EDC036B}" presName="root" presStyleCnt="0">
        <dgm:presLayoutVars>
          <dgm:dir/>
          <dgm:resizeHandles val="exact"/>
        </dgm:presLayoutVars>
      </dgm:prSet>
      <dgm:spPr/>
    </dgm:pt>
    <dgm:pt modelId="{96947E04-3851-4EDF-8F16-BC3995A8A118}" type="pres">
      <dgm:prSet presAssocID="{A8D481ED-E3A9-4535-9243-1338263348FE}" presName="compNode" presStyleCnt="0"/>
      <dgm:spPr/>
    </dgm:pt>
    <dgm:pt modelId="{93984AD8-5364-4DD0-A965-ACCF668E9003}" type="pres">
      <dgm:prSet presAssocID="{A8D481ED-E3A9-4535-9243-1338263348FE}" presName="bgRect" presStyleLbl="bgShp" presStyleIdx="0" presStyleCnt="3"/>
      <dgm:spPr/>
    </dgm:pt>
    <dgm:pt modelId="{E688FCCE-042B-4825-8B88-1ED38C3929A0}" type="pres">
      <dgm:prSet presAssocID="{A8D481ED-E3A9-4535-9243-1338263348FE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EE0CC31-1D4F-4027-8D86-7AC4ACA310E9}" type="pres">
      <dgm:prSet presAssocID="{A8D481ED-E3A9-4535-9243-1338263348FE}" presName="spaceRect" presStyleCnt="0"/>
      <dgm:spPr/>
    </dgm:pt>
    <dgm:pt modelId="{07735E82-2E61-4822-B8C0-F2F813C592E3}" type="pres">
      <dgm:prSet presAssocID="{A8D481ED-E3A9-4535-9243-1338263348FE}" presName="parTx" presStyleLbl="revTx" presStyleIdx="0" presStyleCnt="3">
        <dgm:presLayoutVars>
          <dgm:chMax val="0"/>
          <dgm:chPref val="0"/>
        </dgm:presLayoutVars>
      </dgm:prSet>
      <dgm:spPr/>
    </dgm:pt>
    <dgm:pt modelId="{50F028DA-26E1-4232-BFF7-257D4DD4B569}" type="pres">
      <dgm:prSet presAssocID="{CA9E4C43-C17C-44D7-955F-0938517C5B24}" presName="sibTrans" presStyleCnt="0"/>
      <dgm:spPr/>
    </dgm:pt>
    <dgm:pt modelId="{AAC35484-EB49-47BC-9C53-685D953E868F}" type="pres">
      <dgm:prSet presAssocID="{D7828AF6-62A8-46C4-9E6F-3A8CE099813F}" presName="compNode" presStyleCnt="0"/>
      <dgm:spPr/>
    </dgm:pt>
    <dgm:pt modelId="{FD9E20B8-B525-4B46-8693-7D07C34D659C}" type="pres">
      <dgm:prSet presAssocID="{D7828AF6-62A8-46C4-9E6F-3A8CE099813F}" presName="bgRect" presStyleLbl="bgShp" presStyleIdx="1" presStyleCnt="3"/>
      <dgm:spPr/>
    </dgm:pt>
    <dgm:pt modelId="{30F2D995-B1EA-4158-81C1-46253CE275FC}" type="pres">
      <dgm:prSet presAssocID="{D7828AF6-62A8-46C4-9E6F-3A8CE099813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B123E7F-926A-4724-8019-E72E19CD44DB}" type="pres">
      <dgm:prSet presAssocID="{D7828AF6-62A8-46C4-9E6F-3A8CE099813F}" presName="spaceRect" presStyleCnt="0"/>
      <dgm:spPr/>
    </dgm:pt>
    <dgm:pt modelId="{ADF70F82-5A59-46EF-998F-5884BBD7E645}" type="pres">
      <dgm:prSet presAssocID="{D7828AF6-62A8-46C4-9E6F-3A8CE099813F}" presName="parTx" presStyleLbl="revTx" presStyleIdx="1" presStyleCnt="3">
        <dgm:presLayoutVars>
          <dgm:chMax val="0"/>
          <dgm:chPref val="0"/>
        </dgm:presLayoutVars>
      </dgm:prSet>
      <dgm:spPr/>
    </dgm:pt>
    <dgm:pt modelId="{85565097-577F-4C66-AF4D-2AD0058111F9}" type="pres">
      <dgm:prSet presAssocID="{10337B45-7C73-4CEE-AA42-11C83913B284}" presName="sibTrans" presStyleCnt="0"/>
      <dgm:spPr/>
    </dgm:pt>
    <dgm:pt modelId="{34308ADD-7827-4025-913A-D72AC63641BD}" type="pres">
      <dgm:prSet presAssocID="{658F7469-92EA-47C6-8132-05ED95DF762C}" presName="compNode" presStyleCnt="0"/>
      <dgm:spPr/>
    </dgm:pt>
    <dgm:pt modelId="{C0C7BF43-2493-4A0E-AB93-22D55DCE5B81}" type="pres">
      <dgm:prSet presAssocID="{658F7469-92EA-47C6-8132-05ED95DF762C}" presName="bgRect" presStyleLbl="bgShp" presStyleIdx="2" presStyleCnt="3"/>
      <dgm:spPr/>
    </dgm:pt>
    <dgm:pt modelId="{9986BF13-CF30-4B6A-BA00-861F2E31A548}" type="pres">
      <dgm:prSet presAssocID="{658F7469-92EA-47C6-8132-05ED95DF762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6B456E44-AA1F-4F5F-AF04-A07918841BFC}" type="pres">
      <dgm:prSet presAssocID="{658F7469-92EA-47C6-8132-05ED95DF762C}" presName="spaceRect" presStyleCnt="0"/>
      <dgm:spPr/>
    </dgm:pt>
    <dgm:pt modelId="{C1816B06-7E32-4955-AA86-6F0E371859E5}" type="pres">
      <dgm:prSet presAssocID="{658F7469-92EA-47C6-8132-05ED95DF762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98FA90A-03BC-418D-8B8A-97E03A605BEE}" srcId="{092C7E6E-7DB2-4858-A0FA-5DB46EDC036B}" destId="{658F7469-92EA-47C6-8132-05ED95DF762C}" srcOrd="2" destOrd="0" parTransId="{A5AF03F2-0FFB-4918-8C2A-6046EB653343}" sibTransId="{AE845EE1-8897-4297-B4CF-365E31E527C0}"/>
    <dgm:cxn modelId="{BA31F044-CF2C-4519-8711-FFCF0E277B4B}" srcId="{092C7E6E-7DB2-4858-A0FA-5DB46EDC036B}" destId="{A8D481ED-E3A9-4535-9243-1338263348FE}" srcOrd="0" destOrd="0" parTransId="{79BA4537-E6E1-42F8-B620-D430E3672394}" sibTransId="{CA9E4C43-C17C-44D7-955F-0938517C5B24}"/>
    <dgm:cxn modelId="{54CFAAAA-BCEF-4B34-8E15-B7337B51D550}" type="presOf" srcId="{A8D481ED-E3A9-4535-9243-1338263348FE}" destId="{07735E82-2E61-4822-B8C0-F2F813C592E3}" srcOrd="0" destOrd="0" presId="urn:microsoft.com/office/officeart/2018/2/layout/IconVerticalSolidList"/>
    <dgm:cxn modelId="{961B1BB3-3658-4425-8506-BBC4A6465609}" srcId="{092C7E6E-7DB2-4858-A0FA-5DB46EDC036B}" destId="{D7828AF6-62A8-46C4-9E6F-3A8CE099813F}" srcOrd="1" destOrd="0" parTransId="{65B9AFDE-5A58-488A-A6F4-6F1923316639}" sibTransId="{10337B45-7C73-4CEE-AA42-11C83913B284}"/>
    <dgm:cxn modelId="{0C5B6DD1-33CD-40B6-BF7C-5D1BC1A82F9A}" type="presOf" srcId="{658F7469-92EA-47C6-8132-05ED95DF762C}" destId="{C1816B06-7E32-4955-AA86-6F0E371859E5}" srcOrd="0" destOrd="0" presId="urn:microsoft.com/office/officeart/2018/2/layout/IconVerticalSolidList"/>
    <dgm:cxn modelId="{AFAE78DB-5DB3-4138-A501-9F0F2514C691}" type="presOf" srcId="{092C7E6E-7DB2-4858-A0FA-5DB46EDC036B}" destId="{08CC0692-D1B3-49CE-8A37-20C89CC08E59}" srcOrd="0" destOrd="0" presId="urn:microsoft.com/office/officeart/2018/2/layout/IconVerticalSolidList"/>
    <dgm:cxn modelId="{4396A6E3-4F92-403A-B59E-B420A2CF3664}" type="presOf" srcId="{D7828AF6-62A8-46C4-9E6F-3A8CE099813F}" destId="{ADF70F82-5A59-46EF-998F-5884BBD7E645}" srcOrd="0" destOrd="0" presId="urn:microsoft.com/office/officeart/2018/2/layout/IconVerticalSolidList"/>
    <dgm:cxn modelId="{2714E933-5B57-4AD4-AAB5-0C762BFD3665}" type="presParOf" srcId="{08CC0692-D1B3-49CE-8A37-20C89CC08E59}" destId="{96947E04-3851-4EDF-8F16-BC3995A8A118}" srcOrd="0" destOrd="0" presId="urn:microsoft.com/office/officeart/2018/2/layout/IconVerticalSolidList"/>
    <dgm:cxn modelId="{0C575C18-2E44-45AD-83E3-A5CCD5F7B404}" type="presParOf" srcId="{96947E04-3851-4EDF-8F16-BC3995A8A118}" destId="{93984AD8-5364-4DD0-A965-ACCF668E9003}" srcOrd="0" destOrd="0" presId="urn:microsoft.com/office/officeart/2018/2/layout/IconVerticalSolidList"/>
    <dgm:cxn modelId="{D9A6AEB6-E1F5-474E-A35C-2ED9F42658E6}" type="presParOf" srcId="{96947E04-3851-4EDF-8F16-BC3995A8A118}" destId="{E688FCCE-042B-4825-8B88-1ED38C3929A0}" srcOrd="1" destOrd="0" presId="urn:microsoft.com/office/officeart/2018/2/layout/IconVerticalSolidList"/>
    <dgm:cxn modelId="{D36FDBDD-8151-43B9-BD7E-BFA97EAF5D70}" type="presParOf" srcId="{96947E04-3851-4EDF-8F16-BC3995A8A118}" destId="{0EE0CC31-1D4F-4027-8D86-7AC4ACA310E9}" srcOrd="2" destOrd="0" presId="urn:microsoft.com/office/officeart/2018/2/layout/IconVerticalSolidList"/>
    <dgm:cxn modelId="{DBB0C448-1989-48E3-A4A9-4B347F21EF82}" type="presParOf" srcId="{96947E04-3851-4EDF-8F16-BC3995A8A118}" destId="{07735E82-2E61-4822-B8C0-F2F813C592E3}" srcOrd="3" destOrd="0" presId="urn:microsoft.com/office/officeart/2018/2/layout/IconVerticalSolidList"/>
    <dgm:cxn modelId="{D29F69C9-D283-40D8-8FA8-408E02534C66}" type="presParOf" srcId="{08CC0692-D1B3-49CE-8A37-20C89CC08E59}" destId="{50F028DA-26E1-4232-BFF7-257D4DD4B569}" srcOrd="1" destOrd="0" presId="urn:microsoft.com/office/officeart/2018/2/layout/IconVerticalSolidList"/>
    <dgm:cxn modelId="{5AFD6B09-9CC0-4904-AE97-523DBB34209D}" type="presParOf" srcId="{08CC0692-D1B3-49CE-8A37-20C89CC08E59}" destId="{AAC35484-EB49-47BC-9C53-685D953E868F}" srcOrd="2" destOrd="0" presId="urn:microsoft.com/office/officeart/2018/2/layout/IconVerticalSolidList"/>
    <dgm:cxn modelId="{FCBA6DEB-C93B-442A-A05E-AD359066B549}" type="presParOf" srcId="{AAC35484-EB49-47BC-9C53-685D953E868F}" destId="{FD9E20B8-B525-4B46-8693-7D07C34D659C}" srcOrd="0" destOrd="0" presId="urn:microsoft.com/office/officeart/2018/2/layout/IconVerticalSolidList"/>
    <dgm:cxn modelId="{EE1B3E34-2DF4-43E3-8473-34978C308D9F}" type="presParOf" srcId="{AAC35484-EB49-47BC-9C53-685D953E868F}" destId="{30F2D995-B1EA-4158-81C1-46253CE275FC}" srcOrd="1" destOrd="0" presId="urn:microsoft.com/office/officeart/2018/2/layout/IconVerticalSolidList"/>
    <dgm:cxn modelId="{673AE7E5-D0FB-4322-9CF9-84F2D376589D}" type="presParOf" srcId="{AAC35484-EB49-47BC-9C53-685D953E868F}" destId="{FB123E7F-926A-4724-8019-E72E19CD44DB}" srcOrd="2" destOrd="0" presId="urn:microsoft.com/office/officeart/2018/2/layout/IconVerticalSolidList"/>
    <dgm:cxn modelId="{6DD75E53-B96A-44CB-BC97-FC1E809B0BCA}" type="presParOf" srcId="{AAC35484-EB49-47BC-9C53-685D953E868F}" destId="{ADF70F82-5A59-46EF-998F-5884BBD7E645}" srcOrd="3" destOrd="0" presId="urn:microsoft.com/office/officeart/2018/2/layout/IconVerticalSolidList"/>
    <dgm:cxn modelId="{C6863F13-9992-44F7-AB62-BEECAAD68259}" type="presParOf" srcId="{08CC0692-D1B3-49CE-8A37-20C89CC08E59}" destId="{85565097-577F-4C66-AF4D-2AD0058111F9}" srcOrd="3" destOrd="0" presId="urn:microsoft.com/office/officeart/2018/2/layout/IconVerticalSolidList"/>
    <dgm:cxn modelId="{F01C714F-5B06-4187-81E2-D9330E6F41A7}" type="presParOf" srcId="{08CC0692-D1B3-49CE-8A37-20C89CC08E59}" destId="{34308ADD-7827-4025-913A-D72AC63641BD}" srcOrd="4" destOrd="0" presId="urn:microsoft.com/office/officeart/2018/2/layout/IconVerticalSolidList"/>
    <dgm:cxn modelId="{74DEF2BA-707D-42A2-82C9-BB91AE537251}" type="presParOf" srcId="{34308ADD-7827-4025-913A-D72AC63641BD}" destId="{C0C7BF43-2493-4A0E-AB93-22D55DCE5B81}" srcOrd="0" destOrd="0" presId="urn:microsoft.com/office/officeart/2018/2/layout/IconVerticalSolidList"/>
    <dgm:cxn modelId="{C0EE33A6-1F76-4CAE-98A0-C0699BD2C183}" type="presParOf" srcId="{34308ADD-7827-4025-913A-D72AC63641BD}" destId="{9986BF13-CF30-4B6A-BA00-861F2E31A548}" srcOrd="1" destOrd="0" presId="urn:microsoft.com/office/officeart/2018/2/layout/IconVerticalSolidList"/>
    <dgm:cxn modelId="{1BEE076E-CB97-4792-A24E-55CF4324E1FE}" type="presParOf" srcId="{34308ADD-7827-4025-913A-D72AC63641BD}" destId="{6B456E44-AA1F-4F5F-AF04-A07918841BFC}" srcOrd="2" destOrd="0" presId="urn:microsoft.com/office/officeart/2018/2/layout/IconVerticalSolidList"/>
    <dgm:cxn modelId="{E1BC7EE3-D2ED-42E5-A087-84969DA7CD8E}" type="presParOf" srcId="{34308ADD-7827-4025-913A-D72AC63641BD}" destId="{C1816B06-7E32-4955-AA86-6F0E371859E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BE888C9-4522-45D3-900C-8C4A6934CB7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B49BB0B-E811-4B85-917E-AA5222AEFB37}">
      <dgm:prSet/>
      <dgm:spPr/>
      <dgm:t>
        <a:bodyPr/>
        <a:lstStyle/>
        <a:p>
          <a:r>
            <a:rPr lang="en-US"/>
            <a:t>Working in teams is essential in health and social care.</a:t>
          </a:r>
        </a:p>
      </dgm:t>
    </dgm:pt>
    <dgm:pt modelId="{1119F028-06C3-4075-9CC6-7897BB34F129}" type="parTrans" cxnId="{8A41E3A2-AEFE-4FEC-BE5A-225A7AEBFC1F}">
      <dgm:prSet/>
      <dgm:spPr/>
      <dgm:t>
        <a:bodyPr/>
        <a:lstStyle/>
        <a:p>
          <a:endParaRPr lang="en-US"/>
        </a:p>
      </dgm:t>
    </dgm:pt>
    <dgm:pt modelId="{D3384599-E1B5-4144-A7E3-04E7981954E5}" type="sibTrans" cxnId="{8A41E3A2-AEFE-4FEC-BE5A-225A7AEBFC1F}">
      <dgm:prSet/>
      <dgm:spPr/>
      <dgm:t>
        <a:bodyPr/>
        <a:lstStyle/>
        <a:p>
          <a:endParaRPr lang="en-US"/>
        </a:p>
      </dgm:t>
    </dgm:pt>
    <dgm:pt modelId="{5019F892-EE3D-452A-A587-4319F74FE02B}">
      <dgm:prSet/>
      <dgm:spPr/>
      <dgm:t>
        <a:bodyPr/>
        <a:lstStyle/>
        <a:p>
          <a:r>
            <a:rPr lang="en-US"/>
            <a:t>It improves communication, safety and quality of care.</a:t>
          </a:r>
        </a:p>
      </dgm:t>
    </dgm:pt>
    <dgm:pt modelId="{D2B223EC-7C1E-41F8-8BC3-6E0DFA960B25}" type="parTrans" cxnId="{57AECC57-8058-413A-B14B-F34350F93C16}">
      <dgm:prSet/>
      <dgm:spPr/>
      <dgm:t>
        <a:bodyPr/>
        <a:lstStyle/>
        <a:p>
          <a:endParaRPr lang="en-US"/>
        </a:p>
      </dgm:t>
    </dgm:pt>
    <dgm:pt modelId="{75D29877-BA25-4527-AAAA-1121E1EA0199}" type="sibTrans" cxnId="{57AECC57-8058-413A-B14B-F34350F93C16}">
      <dgm:prSet/>
      <dgm:spPr/>
      <dgm:t>
        <a:bodyPr/>
        <a:lstStyle/>
        <a:p>
          <a:endParaRPr lang="en-US"/>
        </a:p>
      </dgm:t>
    </dgm:pt>
    <dgm:pt modelId="{AE8A4738-8699-4184-9022-D07486A29F97}">
      <dgm:prSet/>
      <dgm:spPr/>
      <dgm:t>
        <a:bodyPr/>
        <a:lstStyle/>
        <a:p>
          <a:r>
            <a:rPr lang="en-US"/>
            <a:t>Successful teams help deliver better outcomes for individuals.</a:t>
          </a:r>
        </a:p>
      </dgm:t>
    </dgm:pt>
    <dgm:pt modelId="{BBD32492-1922-4AF6-B795-542FB6100878}" type="parTrans" cxnId="{404D6D12-69DA-4169-BBF1-7412F51B1C5A}">
      <dgm:prSet/>
      <dgm:spPr/>
      <dgm:t>
        <a:bodyPr/>
        <a:lstStyle/>
        <a:p>
          <a:endParaRPr lang="en-US"/>
        </a:p>
      </dgm:t>
    </dgm:pt>
    <dgm:pt modelId="{5515668B-686D-4C84-9E74-5A9FF4E193E1}" type="sibTrans" cxnId="{404D6D12-69DA-4169-BBF1-7412F51B1C5A}">
      <dgm:prSet/>
      <dgm:spPr/>
      <dgm:t>
        <a:bodyPr/>
        <a:lstStyle/>
        <a:p>
          <a:endParaRPr lang="en-US"/>
        </a:p>
      </dgm:t>
    </dgm:pt>
    <dgm:pt modelId="{9A42ACF4-FEC9-44E9-91C0-47011226F88C}" type="pres">
      <dgm:prSet presAssocID="{DBE888C9-4522-45D3-900C-8C4A6934CB72}" presName="root" presStyleCnt="0">
        <dgm:presLayoutVars>
          <dgm:dir/>
          <dgm:resizeHandles val="exact"/>
        </dgm:presLayoutVars>
      </dgm:prSet>
      <dgm:spPr/>
    </dgm:pt>
    <dgm:pt modelId="{D932CC78-ABD8-4F84-A3BF-96C4849FCF43}" type="pres">
      <dgm:prSet presAssocID="{FB49BB0B-E811-4B85-917E-AA5222AEFB37}" presName="compNode" presStyleCnt="0"/>
      <dgm:spPr/>
    </dgm:pt>
    <dgm:pt modelId="{02F9D3DE-C652-4789-914D-4C7CE21C0EA3}" type="pres">
      <dgm:prSet presAssocID="{FB49BB0B-E811-4B85-917E-AA5222AEFB37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4FC6CCC8-724C-4626-A956-21D9D6A0F7CE}" type="pres">
      <dgm:prSet presAssocID="{FB49BB0B-E811-4B85-917E-AA5222AEFB37}" presName="spaceRect" presStyleCnt="0"/>
      <dgm:spPr/>
    </dgm:pt>
    <dgm:pt modelId="{913703C1-FD7B-4111-92E3-4370FCBECE1A}" type="pres">
      <dgm:prSet presAssocID="{FB49BB0B-E811-4B85-917E-AA5222AEFB37}" presName="textRect" presStyleLbl="revTx" presStyleIdx="0" presStyleCnt="3">
        <dgm:presLayoutVars>
          <dgm:chMax val="1"/>
          <dgm:chPref val="1"/>
        </dgm:presLayoutVars>
      </dgm:prSet>
      <dgm:spPr/>
    </dgm:pt>
    <dgm:pt modelId="{5017355F-8DD6-4985-B0B7-03826700C89F}" type="pres">
      <dgm:prSet presAssocID="{D3384599-E1B5-4144-A7E3-04E7981954E5}" presName="sibTrans" presStyleCnt="0"/>
      <dgm:spPr/>
    </dgm:pt>
    <dgm:pt modelId="{DCE53602-D825-403D-A893-2412314FE1FF}" type="pres">
      <dgm:prSet presAssocID="{5019F892-EE3D-452A-A587-4319F74FE02B}" presName="compNode" presStyleCnt="0"/>
      <dgm:spPr/>
    </dgm:pt>
    <dgm:pt modelId="{D6683840-6EF5-4C30-9467-1935A9F3B14E}" type="pres">
      <dgm:prSet presAssocID="{5019F892-EE3D-452A-A587-4319F74FE02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B58FBECD-1C58-46C5-B0E8-4AB0B3B30B54}" type="pres">
      <dgm:prSet presAssocID="{5019F892-EE3D-452A-A587-4319F74FE02B}" presName="spaceRect" presStyleCnt="0"/>
      <dgm:spPr/>
    </dgm:pt>
    <dgm:pt modelId="{C94D023E-2011-4B48-84C6-E39AAD3E5658}" type="pres">
      <dgm:prSet presAssocID="{5019F892-EE3D-452A-A587-4319F74FE02B}" presName="textRect" presStyleLbl="revTx" presStyleIdx="1" presStyleCnt="3">
        <dgm:presLayoutVars>
          <dgm:chMax val="1"/>
          <dgm:chPref val="1"/>
        </dgm:presLayoutVars>
      </dgm:prSet>
      <dgm:spPr/>
    </dgm:pt>
    <dgm:pt modelId="{C541B9C7-F0A2-4ABE-AF7D-673D645FB2B6}" type="pres">
      <dgm:prSet presAssocID="{75D29877-BA25-4527-AAAA-1121E1EA0199}" presName="sibTrans" presStyleCnt="0"/>
      <dgm:spPr/>
    </dgm:pt>
    <dgm:pt modelId="{0467840C-1A75-4DF2-A42C-D27AE1204CCE}" type="pres">
      <dgm:prSet presAssocID="{AE8A4738-8699-4184-9022-D07486A29F97}" presName="compNode" presStyleCnt="0"/>
      <dgm:spPr/>
    </dgm:pt>
    <dgm:pt modelId="{AACC10D7-CB3B-4099-998C-DADFC0FA33E8}" type="pres">
      <dgm:prSet presAssocID="{AE8A4738-8699-4184-9022-D07486A29F9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2F04CC2D-72D7-48D7-ABFC-E3900ED4A5E4}" type="pres">
      <dgm:prSet presAssocID="{AE8A4738-8699-4184-9022-D07486A29F97}" presName="spaceRect" presStyleCnt="0"/>
      <dgm:spPr/>
    </dgm:pt>
    <dgm:pt modelId="{783C2815-0468-4B0B-A9E9-456597BDC4FF}" type="pres">
      <dgm:prSet presAssocID="{AE8A4738-8699-4184-9022-D07486A29F9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04D6D12-69DA-4169-BBF1-7412F51B1C5A}" srcId="{DBE888C9-4522-45D3-900C-8C4A6934CB72}" destId="{AE8A4738-8699-4184-9022-D07486A29F97}" srcOrd="2" destOrd="0" parTransId="{BBD32492-1922-4AF6-B795-542FB6100878}" sibTransId="{5515668B-686D-4C84-9E74-5A9FF4E193E1}"/>
    <dgm:cxn modelId="{61EB752B-DFC3-4A0B-BA14-DE68233F66DC}" type="presOf" srcId="{FB49BB0B-E811-4B85-917E-AA5222AEFB37}" destId="{913703C1-FD7B-4111-92E3-4370FCBECE1A}" srcOrd="0" destOrd="0" presId="urn:microsoft.com/office/officeart/2018/2/layout/IconLabelList"/>
    <dgm:cxn modelId="{57AECC57-8058-413A-B14B-F34350F93C16}" srcId="{DBE888C9-4522-45D3-900C-8C4A6934CB72}" destId="{5019F892-EE3D-452A-A587-4319F74FE02B}" srcOrd="1" destOrd="0" parTransId="{D2B223EC-7C1E-41F8-8BC3-6E0DFA960B25}" sibTransId="{75D29877-BA25-4527-AAAA-1121E1EA0199}"/>
    <dgm:cxn modelId="{C11E6E86-A7B8-46C3-86AD-2E2B85C6A075}" type="presOf" srcId="{5019F892-EE3D-452A-A587-4319F74FE02B}" destId="{C94D023E-2011-4B48-84C6-E39AAD3E5658}" srcOrd="0" destOrd="0" presId="urn:microsoft.com/office/officeart/2018/2/layout/IconLabelList"/>
    <dgm:cxn modelId="{81A5AD90-9528-47D6-B886-43EC811F7EB8}" type="presOf" srcId="{DBE888C9-4522-45D3-900C-8C4A6934CB72}" destId="{9A42ACF4-FEC9-44E9-91C0-47011226F88C}" srcOrd="0" destOrd="0" presId="urn:microsoft.com/office/officeart/2018/2/layout/IconLabelList"/>
    <dgm:cxn modelId="{8A41E3A2-AEFE-4FEC-BE5A-225A7AEBFC1F}" srcId="{DBE888C9-4522-45D3-900C-8C4A6934CB72}" destId="{FB49BB0B-E811-4B85-917E-AA5222AEFB37}" srcOrd="0" destOrd="0" parTransId="{1119F028-06C3-4075-9CC6-7897BB34F129}" sibTransId="{D3384599-E1B5-4144-A7E3-04E7981954E5}"/>
    <dgm:cxn modelId="{E0D2B9ED-A5A7-407E-A088-E458BE10AC2C}" type="presOf" srcId="{AE8A4738-8699-4184-9022-D07486A29F97}" destId="{783C2815-0468-4B0B-A9E9-456597BDC4FF}" srcOrd="0" destOrd="0" presId="urn:microsoft.com/office/officeart/2018/2/layout/IconLabelList"/>
    <dgm:cxn modelId="{88B953AA-F91A-472C-A661-EF4572124C7B}" type="presParOf" srcId="{9A42ACF4-FEC9-44E9-91C0-47011226F88C}" destId="{D932CC78-ABD8-4F84-A3BF-96C4849FCF43}" srcOrd="0" destOrd="0" presId="urn:microsoft.com/office/officeart/2018/2/layout/IconLabelList"/>
    <dgm:cxn modelId="{3EA57096-9243-436D-A972-A13160594961}" type="presParOf" srcId="{D932CC78-ABD8-4F84-A3BF-96C4849FCF43}" destId="{02F9D3DE-C652-4789-914D-4C7CE21C0EA3}" srcOrd="0" destOrd="0" presId="urn:microsoft.com/office/officeart/2018/2/layout/IconLabelList"/>
    <dgm:cxn modelId="{CA69B0BD-2C3C-4CBD-BA58-67A82414467F}" type="presParOf" srcId="{D932CC78-ABD8-4F84-A3BF-96C4849FCF43}" destId="{4FC6CCC8-724C-4626-A956-21D9D6A0F7CE}" srcOrd="1" destOrd="0" presId="urn:microsoft.com/office/officeart/2018/2/layout/IconLabelList"/>
    <dgm:cxn modelId="{816A14CC-E5FD-42A1-8AB0-CD1B09CC8CA7}" type="presParOf" srcId="{D932CC78-ABD8-4F84-A3BF-96C4849FCF43}" destId="{913703C1-FD7B-4111-92E3-4370FCBECE1A}" srcOrd="2" destOrd="0" presId="urn:microsoft.com/office/officeart/2018/2/layout/IconLabelList"/>
    <dgm:cxn modelId="{80EC7BCB-3394-4EB3-9A90-07D9C0B3B575}" type="presParOf" srcId="{9A42ACF4-FEC9-44E9-91C0-47011226F88C}" destId="{5017355F-8DD6-4985-B0B7-03826700C89F}" srcOrd="1" destOrd="0" presId="urn:microsoft.com/office/officeart/2018/2/layout/IconLabelList"/>
    <dgm:cxn modelId="{08031712-6824-47BE-B398-7BC253C8CEEE}" type="presParOf" srcId="{9A42ACF4-FEC9-44E9-91C0-47011226F88C}" destId="{DCE53602-D825-403D-A893-2412314FE1FF}" srcOrd="2" destOrd="0" presId="urn:microsoft.com/office/officeart/2018/2/layout/IconLabelList"/>
    <dgm:cxn modelId="{AB449102-C07C-4E89-8906-627A8255EE25}" type="presParOf" srcId="{DCE53602-D825-403D-A893-2412314FE1FF}" destId="{D6683840-6EF5-4C30-9467-1935A9F3B14E}" srcOrd="0" destOrd="0" presId="urn:microsoft.com/office/officeart/2018/2/layout/IconLabelList"/>
    <dgm:cxn modelId="{C8F41ADE-174F-427B-8E41-7AE9CBEC8448}" type="presParOf" srcId="{DCE53602-D825-403D-A893-2412314FE1FF}" destId="{B58FBECD-1C58-46C5-B0E8-4AB0B3B30B54}" srcOrd="1" destOrd="0" presId="urn:microsoft.com/office/officeart/2018/2/layout/IconLabelList"/>
    <dgm:cxn modelId="{C26E8A98-5BC7-4BA6-81BB-21199C0AC3E6}" type="presParOf" srcId="{DCE53602-D825-403D-A893-2412314FE1FF}" destId="{C94D023E-2011-4B48-84C6-E39AAD3E5658}" srcOrd="2" destOrd="0" presId="urn:microsoft.com/office/officeart/2018/2/layout/IconLabelList"/>
    <dgm:cxn modelId="{91A7253F-0FE9-4C2E-8FC3-651EDC80E503}" type="presParOf" srcId="{9A42ACF4-FEC9-44E9-91C0-47011226F88C}" destId="{C541B9C7-F0A2-4ABE-AF7D-673D645FB2B6}" srcOrd="3" destOrd="0" presId="urn:microsoft.com/office/officeart/2018/2/layout/IconLabelList"/>
    <dgm:cxn modelId="{F6FC8E0C-6D69-43C5-A835-BBEEBAA3FD4B}" type="presParOf" srcId="{9A42ACF4-FEC9-44E9-91C0-47011226F88C}" destId="{0467840C-1A75-4DF2-A42C-D27AE1204CCE}" srcOrd="4" destOrd="0" presId="urn:microsoft.com/office/officeart/2018/2/layout/IconLabelList"/>
    <dgm:cxn modelId="{73C0BDEE-7AFE-4027-BA6E-E59955A6105D}" type="presParOf" srcId="{0467840C-1A75-4DF2-A42C-D27AE1204CCE}" destId="{AACC10D7-CB3B-4099-998C-DADFC0FA33E8}" srcOrd="0" destOrd="0" presId="urn:microsoft.com/office/officeart/2018/2/layout/IconLabelList"/>
    <dgm:cxn modelId="{B61ADF10-3C7D-4898-AE2B-B93C04D8ED0C}" type="presParOf" srcId="{0467840C-1A75-4DF2-A42C-D27AE1204CCE}" destId="{2F04CC2D-72D7-48D7-ABFC-E3900ED4A5E4}" srcOrd="1" destOrd="0" presId="urn:microsoft.com/office/officeart/2018/2/layout/IconLabelList"/>
    <dgm:cxn modelId="{332EAE8E-A3C2-4506-97CB-A0666F32097C}" type="presParOf" srcId="{0467840C-1A75-4DF2-A42C-D27AE1204CCE}" destId="{783C2815-0468-4B0B-A9E9-456597BDC4F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B47B94-874A-411B-BAAC-0CB217253C28}">
      <dsp:nvSpPr>
        <dsp:cNvPr id="0" name=""/>
        <dsp:cNvSpPr/>
      </dsp:nvSpPr>
      <dsp:spPr>
        <a:xfrm>
          <a:off x="0" y="665190"/>
          <a:ext cx="7213600" cy="122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E9C44D-13C8-4653-97C1-12700F3A96AC}">
      <dsp:nvSpPr>
        <dsp:cNvPr id="0" name=""/>
        <dsp:cNvSpPr/>
      </dsp:nvSpPr>
      <dsp:spPr>
        <a:xfrm>
          <a:off x="371483" y="941500"/>
          <a:ext cx="675424" cy="6754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9E06DE-9B83-42CA-834E-D557FC4232C6}">
      <dsp:nvSpPr>
        <dsp:cNvPr id="0" name=""/>
        <dsp:cNvSpPr/>
      </dsp:nvSpPr>
      <dsp:spPr>
        <a:xfrm>
          <a:off x="1418391" y="665190"/>
          <a:ext cx="5795208" cy="122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968" tIns="129968" rIns="129968" bIns="12996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Key skill: Working in Teams</a:t>
          </a:r>
        </a:p>
      </dsp:txBody>
      <dsp:txXfrm>
        <a:off x="1418391" y="665190"/>
        <a:ext cx="5795208" cy="1228044"/>
      </dsp:txXfrm>
    </dsp:sp>
    <dsp:sp modelId="{F1BAFA80-CE10-4B08-AC80-85032B88CE28}">
      <dsp:nvSpPr>
        <dsp:cNvPr id="0" name=""/>
        <dsp:cNvSpPr/>
      </dsp:nvSpPr>
      <dsp:spPr>
        <a:xfrm>
          <a:off x="0" y="2200246"/>
          <a:ext cx="7213600" cy="122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325D2-039E-45D7-B0DC-C9E33C9730AD}">
      <dsp:nvSpPr>
        <dsp:cNvPr id="0" name=""/>
        <dsp:cNvSpPr/>
      </dsp:nvSpPr>
      <dsp:spPr>
        <a:xfrm>
          <a:off x="371483" y="2476556"/>
          <a:ext cx="675424" cy="6754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B3A1E0-BD74-40CF-8023-E8FCE0F32CBF}">
      <dsp:nvSpPr>
        <dsp:cNvPr id="0" name=""/>
        <dsp:cNvSpPr/>
      </dsp:nvSpPr>
      <dsp:spPr>
        <a:xfrm>
          <a:off x="1418391" y="2200246"/>
          <a:ext cx="5795208" cy="122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968" tIns="129968" rIns="129968" bIns="12996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Importance and application in professional practice</a:t>
          </a:r>
        </a:p>
      </dsp:txBody>
      <dsp:txXfrm>
        <a:off x="1418391" y="2200246"/>
        <a:ext cx="5795208" cy="12280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D8F81B-E6A0-4874-B25A-395D2354A903}">
      <dsp:nvSpPr>
        <dsp:cNvPr id="0" name=""/>
        <dsp:cNvSpPr/>
      </dsp:nvSpPr>
      <dsp:spPr>
        <a:xfrm>
          <a:off x="0" y="499"/>
          <a:ext cx="7213600" cy="1169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1C459-9AFD-4EB5-BEED-7E938CAFA389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2885B6-04BC-415F-A42F-C494232F9723}">
      <dsp:nvSpPr>
        <dsp:cNvPr id="0" name=""/>
        <dsp:cNvSpPr/>
      </dsp:nvSpPr>
      <dsp:spPr>
        <a:xfrm>
          <a:off x="1350519" y="499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Teamwork means professionals working together towards a shared goal.</a:t>
          </a:r>
        </a:p>
      </dsp:txBody>
      <dsp:txXfrm>
        <a:off x="1350519" y="499"/>
        <a:ext cx="5863080" cy="1169280"/>
      </dsp:txXfrm>
    </dsp:sp>
    <dsp:sp modelId="{22B5F1FA-4C8E-4ED8-A9FC-DCE5977764AD}">
      <dsp:nvSpPr>
        <dsp:cNvPr id="0" name=""/>
        <dsp:cNvSpPr/>
      </dsp:nvSpPr>
      <dsp:spPr>
        <a:xfrm>
          <a:off x="0" y="1462100"/>
          <a:ext cx="7213600" cy="11692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97EFE-47BE-4AC6-9145-2BF021EE7291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0B0FDE-92B1-4A4F-BDD4-8ABCD1DA436C}">
      <dsp:nvSpPr>
        <dsp:cNvPr id="0" name=""/>
        <dsp:cNvSpPr/>
      </dsp:nvSpPr>
      <dsp:spPr>
        <a:xfrm>
          <a:off x="1350519" y="1462100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Health and social care teams include nurses, doctors, social workers and support workers.</a:t>
          </a:r>
        </a:p>
      </dsp:txBody>
      <dsp:txXfrm>
        <a:off x="1350519" y="1462100"/>
        <a:ext cx="5863080" cy="1169280"/>
      </dsp:txXfrm>
    </dsp:sp>
    <dsp:sp modelId="{795C67E4-AF62-4145-863B-FFF027EF187F}">
      <dsp:nvSpPr>
        <dsp:cNvPr id="0" name=""/>
        <dsp:cNvSpPr/>
      </dsp:nvSpPr>
      <dsp:spPr>
        <a:xfrm>
          <a:off x="0" y="2923701"/>
          <a:ext cx="7213600" cy="11692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5206E-4F9B-4CA9-B5EC-83C64B83AC4E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0E96E3-312A-4FF7-84E1-7ADD93BED35D}">
      <dsp:nvSpPr>
        <dsp:cNvPr id="0" name=""/>
        <dsp:cNvSpPr/>
      </dsp:nvSpPr>
      <dsp:spPr>
        <a:xfrm>
          <a:off x="1350519" y="2923701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Effective teamwork improves coordination and patient outcomes (World Health Organization, 2010).</a:t>
          </a:r>
        </a:p>
      </dsp:txBody>
      <dsp:txXfrm>
        <a:off x="1350519" y="2923701"/>
        <a:ext cx="5863080" cy="11692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5E2594-43C3-44FA-8671-65D676F1E0D1}">
      <dsp:nvSpPr>
        <dsp:cNvPr id="0" name=""/>
        <dsp:cNvSpPr/>
      </dsp:nvSpPr>
      <dsp:spPr>
        <a:xfrm>
          <a:off x="0" y="0"/>
          <a:ext cx="4964575" cy="6985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 elderly patient is discharged from hospital.</a:t>
          </a:r>
          <a:endParaRPr lang="en-US" sz="1600" kern="1200"/>
        </a:p>
      </dsp:txBody>
      <dsp:txXfrm>
        <a:off x="20460" y="20460"/>
        <a:ext cx="4129067" cy="657619"/>
      </dsp:txXfrm>
    </dsp:sp>
    <dsp:sp modelId="{6C1E37A8-B674-4044-9D8A-E9DA2CE9E817}">
      <dsp:nvSpPr>
        <dsp:cNvPr id="0" name=""/>
        <dsp:cNvSpPr/>
      </dsp:nvSpPr>
      <dsp:spPr>
        <a:xfrm>
          <a:off x="370731" y="795558"/>
          <a:ext cx="4964575" cy="6985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nurse updates the care plan.</a:t>
          </a:r>
          <a:endParaRPr lang="en-US" sz="1600" kern="1200"/>
        </a:p>
      </dsp:txBody>
      <dsp:txXfrm>
        <a:off x="391191" y="816018"/>
        <a:ext cx="4098874" cy="657619"/>
      </dsp:txXfrm>
    </dsp:sp>
    <dsp:sp modelId="{9C1717D0-D02B-4DF4-8A2F-A95C8CB5E839}">
      <dsp:nvSpPr>
        <dsp:cNvPr id="0" name=""/>
        <dsp:cNvSpPr/>
      </dsp:nvSpPr>
      <dsp:spPr>
        <a:xfrm>
          <a:off x="741462" y="1591116"/>
          <a:ext cx="4964575" cy="6985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social worker arranges home support.</a:t>
          </a:r>
          <a:endParaRPr lang="en-US" sz="1600" kern="1200"/>
        </a:p>
      </dsp:txBody>
      <dsp:txXfrm>
        <a:off x="761922" y="1611576"/>
        <a:ext cx="4098874" cy="657619"/>
      </dsp:txXfrm>
    </dsp:sp>
    <dsp:sp modelId="{0BA6C0F4-448D-406B-A952-020BF3E7EE5A}">
      <dsp:nvSpPr>
        <dsp:cNvPr id="0" name=""/>
        <dsp:cNvSpPr/>
      </dsp:nvSpPr>
      <dsp:spPr>
        <a:xfrm>
          <a:off x="1112193" y="2386675"/>
          <a:ext cx="4964575" cy="6985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care team communicates to ensure the patient's needs are met.</a:t>
          </a:r>
          <a:endParaRPr lang="en-US" sz="1600" kern="1200"/>
        </a:p>
      </dsp:txBody>
      <dsp:txXfrm>
        <a:off x="1132653" y="2407135"/>
        <a:ext cx="4098874" cy="657619"/>
      </dsp:txXfrm>
    </dsp:sp>
    <dsp:sp modelId="{0A2AD0F5-2028-4DF3-8276-36ABB9265E23}">
      <dsp:nvSpPr>
        <dsp:cNvPr id="0" name=""/>
        <dsp:cNvSpPr/>
      </dsp:nvSpPr>
      <dsp:spPr>
        <a:xfrm>
          <a:off x="1482925" y="3182233"/>
          <a:ext cx="4964575" cy="6985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This demonstrates multidisciplinary teamwork (Zwarenstein, Goldman and Reeves, 2009).</a:t>
          </a:r>
          <a:endParaRPr lang="en-US" sz="1600" kern="1200"/>
        </a:p>
      </dsp:txBody>
      <dsp:txXfrm>
        <a:off x="1503385" y="3202693"/>
        <a:ext cx="4098874" cy="657619"/>
      </dsp:txXfrm>
    </dsp:sp>
    <dsp:sp modelId="{E17C196B-B842-4B94-B763-A60A65237AF1}">
      <dsp:nvSpPr>
        <dsp:cNvPr id="0" name=""/>
        <dsp:cNvSpPr/>
      </dsp:nvSpPr>
      <dsp:spPr>
        <a:xfrm>
          <a:off x="4510525" y="510321"/>
          <a:ext cx="454050" cy="45405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4612686" y="510321"/>
        <a:ext cx="249728" cy="341673"/>
      </dsp:txXfrm>
    </dsp:sp>
    <dsp:sp modelId="{1DAE1926-4B7B-48AF-AC25-C45872B9211A}">
      <dsp:nvSpPr>
        <dsp:cNvPr id="0" name=""/>
        <dsp:cNvSpPr/>
      </dsp:nvSpPr>
      <dsp:spPr>
        <a:xfrm>
          <a:off x="4881256" y="1305880"/>
          <a:ext cx="454050" cy="45405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4983417" y="1305880"/>
        <a:ext cx="249728" cy="341673"/>
      </dsp:txXfrm>
    </dsp:sp>
    <dsp:sp modelId="{E5E0476B-DF10-4118-909B-FF1B48C7BA51}">
      <dsp:nvSpPr>
        <dsp:cNvPr id="0" name=""/>
        <dsp:cNvSpPr/>
      </dsp:nvSpPr>
      <dsp:spPr>
        <a:xfrm>
          <a:off x="5251987" y="2089796"/>
          <a:ext cx="454050" cy="45405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354148" y="2089796"/>
        <a:ext cx="249728" cy="341673"/>
      </dsp:txXfrm>
    </dsp:sp>
    <dsp:sp modelId="{A7813840-9DA9-473C-82D0-06D60576FBAC}">
      <dsp:nvSpPr>
        <dsp:cNvPr id="0" name=""/>
        <dsp:cNvSpPr/>
      </dsp:nvSpPr>
      <dsp:spPr>
        <a:xfrm>
          <a:off x="5622719" y="2893116"/>
          <a:ext cx="454050" cy="45405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724880" y="2893116"/>
        <a:ext cx="249728" cy="3416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984AD8-5364-4DD0-A965-ACCF668E9003}">
      <dsp:nvSpPr>
        <dsp:cNvPr id="0" name=""/>
        <dsp:cNvSpPr/>
      </dsp:nvSpPr>
      <dsp:spPr>
        <a:xfrm>
          <a:off x="0" y="499"/>
          <a:ext cx="7213600" cy="1169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8FCCE-042B-4825-8B88-1ED38C3929A0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35E82-2E61-4822-B8C0-F2F813C592E3}">
      <dsp:nvSpPr>
        <dsp:cNvPr id="0" name=""/>
        <dsp:cNvSpPr/>
      </dsp:nvSpPr>
      <dsp:spPr>
        <a:xfrm>
          <a:off x="1350519" y="499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Possible challenges include poor communication, unclear roles and disagreements.</a:t>
          </a:r>
        </a:p>
      </dsp:txBody>
      <dsp:txXfrm>
        <a:off x="1350519" y="499"/>
        <a:ext cx="5863080" cy="1169280"/>
      </dsp:txXfrm>
    </dsp:sp>
    <dsp:sp modelId="{FD9E20B8-B525-4B46-8693-7D07C34D659C}">
      <dsp:nvSpPr>
        <dsp:cNvPr id="0" name=""/>
        <dsp:cNvSpPr/>
      </dsp:nvSpPr>
      <dsp:spPr>
        <a:xfrm>
          <a:off x="0" y="1462100"/>
          <a:ext cx="7213600" cy="11692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F2D995-B1EA-4158-81C1-46253CE275FC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F70F82-5A59-46EF-998F-5884BBD7E645}">
      <dsp:nvSpPr>
        <dsp:cNvPr id="0" name=""/>
        <dsp:cNvSpPr/>
      </dsp:nvSpPr>
      <dsp:spPr>
        <a:xfrm>
          <a:off x="1350519" y="1462100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Solutions include regular meetings, clear responsibilities and respectful communication.</a:t>
          </a:r>
        </a:p>
      </dsp:txBody>
      <dsp:txXfrm>
        <a:off x="1350519" y="1462100"/>
        <a:ext cx="5863080" cy="1169280"/>
      </dsp:txXfrm>
    </dsp:sp>
    <dsp:sp modelId="{C0C7BF43-2493-4A0E-AB93-22D55DCE5B81}">
      <dsp:nvSpPr>
        <dsp:cNvPr id="0" name=""/>
        <dsp:cNvSpPr/>
      </dsp:nvSpPr>
      <dsp:spPr>
        <a:xfrm>
          <a:off x="0" y="2923701"/>
          <a:ext cx="7213600" cy="11692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86BF13-CF30-4B6A-BA00-861F2E31A548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16B06-7E32-4955-AA86-6F0E371859E5}">
      <dsp:nvSpPr>
        <dsp:cNvPr id="0" name=""/>
        <dsp:cNvSpPr/>
      </dsp:nvSpPr>
      <dsp:spPr>
        <a:xfrm>
          <a:off x="1350519" y="2923701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Good teamwork supports safer healthcare environments (O’Daniel and Rosenstein, 2008).</a:t>
          </a:r>
        </a:p>
      </dsp:txBody>
      <dsp:txXfrm>
        <a:off x="1350519" y="2923701"/>
        <a:ext cx="5863080" cy="11692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F9D3DE-C652-4789-914D-4C7CE21C0EA3}">
      <dsp:nvSpPr>
        <dsp:cNvPr id="0" name=""/>
        <dsp:cNvSpPr/>
      </dsp:nvSpPr>
      <dsp:spPr>
        <a:xfrm>
          <a:off x="613109" y="1057143"/>
          <a:ext cx="962257" cy="962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3703C1-FD7B-4111-92E3-4370FCBECE1A}">
      <dsp:nvSpPr>
        <dsp:cNvPr id="0" name=""/>
        <dsp:cNvSpPr/>
      </dsp:nvSpPr>
      <dsp:spPr>
        <a:xfrm>
          <a:off x="25063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Working in teams is essential in health and social care.</a:t>
          </a:r>
        </a:p>
      </dsp:txBody>
      <dsp:txXfrm>
        <a:off x="25063" y="2316338"/>
        <a:ext cx="2138350" cy="720000"/>
      </dsp:txXfrm>
    </dsp:sp>
    <dsp:sp modelId="{D6683840-6EF5-4C30-9467-1935A9F3B14E}">
      <dsp:nvSpPr>
        <dsp:cNvPr id="0" name=""/>
        <dsp:cNvSpPr/>
      </dsp:nvSpPr>
      <dsp:spPr>
        <a:xfrm>
          <a:off x="3125671" y="1057143"/>
          <a:ext cx="962257" cy="962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4D023E-2011-4B48-84C6-E39AAD3E5658}">
      <dsp:nvSpPr>
        <dsp:cNvPr id="0" name=""/>
        <dsp:cNvSpPr/>
      </dsp:nvSpPr>
      <dsp:spPr>
        <a:xfrm>
          <a:off x="2537625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It improves communication, safety and quality of care.</a:t>
          </a:r>
        </a:p>
      </dsp:txBody>
      <dsp:txXfrm>
        <a:off x="2537625" y="2316338"/>
        <a:ext cx="2138350" cy="720000"/>
      </dsp:txXfrm>
    </dsp:sp>
    <dsp:sp modelId="{AACC10D7-CB3B-4099-998C-DADFC0FA33E8}">
      <dsp:nvSpPr>
        <dsp:cNvPr id="0" name=""/>
        <dsp:cNvSpPr/>
      </dsp:nvSpPr>
      <dsp:spPr>
        <a:xfrm>
          <a:off x="5638232" y="1057143"/>
          <a:ext cx="962257" cy="962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C2815-0468-4B0B-A9E9-456597BDC4FF}">
      <dsp:nvSpPr>
        <dsp:cNvPr id="0" name=""/>
        <dsp:cNvSpPr/>
      </dsp:nvSpPr>
      <dsp:spPr>
        <a:xfrm>
          <a:off x="5050186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Successful teams help deliver better outcomes for individuals.</a:t>
          </a:r>
        </a:p>
      </dsp:txBody>
      <dsp:txXfrm>
        <a:off x="5050186" y="2316338"/>
        <a:ext cx="21383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928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3624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2954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6391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271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475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060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642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7720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260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2023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090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C12901-9FCC-461E-A64A-89B479123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720564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1019EC-4254-569C-DE4E-BC71BA4285D1}"/>
              </a:ext>
            </a:extLst>
          </p:cNvPr>
          <p:cNvSpPr txBox="1"/>
          <p:nvPr/>
        </p:nvSpPr>
        <p:spPr>
          <a:xfrm>
            <a:off x="3529195" y="1240077"/>
            <a:ext cx="4526120" cy="491646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r>
              <a:rPr lang="en-US" dirty="0"/>
              <a:t>Certificate of Higher Education Skills</a:t>
            </a:r>
          </a:p>
          <a:p>
            <a:pPr defTabSz="9144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r>
              <a:rPr lang="en-US" dirty="0"/>
              <a:t>for the workplace (Health and Social Care)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CF70D2-AD04-F56D-746A-5B776EDF46DD}"/>
              </a:ext>
            </a:extLst>
          </p:cNvPr>
          <p:cNvSpPr txBox="1"/>
          <p:nvPr/>
        </p:nvSpPr>
        <p:spPr>
          <a:xfrm>
            <a:off x="956733" y="2252133"/>
            <a:ext cx="6680419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Student </a:t>
            </a:r>
            <a:r>
              <a:rPr lang="en-GB" dirty="0" err="1"/>
              <a:t>Name:Lavinia</a:t>
            </a:r>
            <a:r>
              <a:rPr lang="en-GB" dirty="0"/>
              <a:t> Groceanu</a:t>
            </a:r>
          </a:p>
          <a:p>
            <a:pPr>
              <a:spcAft>
                <a:spcPts val="600"/>
              </a:spcAft>
            </a:pPr>
            <a:r>
              <a:rPr lang="en-GB" dirty="0"/>
              <a:t>Student ID:2508612</a:t>
            </a:r>
          </a:p>
          <a:p>
            <a:pPr>
              <a:spcAft>
                <a:spcPts val="600"/>
              </a:spcAft>
            </a:pPr>
            <a:r>
              <a:rPr lang="en-GB" dirty="0"/>
              <a:t>Module: Professional Development with Health and Social Care</a:t>
            </a:r>
          </a:p>
          <a:p>
            <a:pPr>
              <a:spcAft>
                <a:spcPts val="600"/>
              </a:spcAft>
            </a:pPr>
            <a:r>
              <a:rPr lang="en-GB" dirty="0"/>
              <a:t>Module code:LCHS4009</a:t>
            </a:r>
          </a:p>
          <a:p>
            <a:pPr>
              <a:spcAft>
                <a:spcPts val="600"/>
              </a:spcAft>
            </a:pPr>
            <a:r>
              <a:rPr lang="en-GB" dirty="0" err="1"/>
              <a:t>Lecturer:Walter-Rodney</a:t>
            </a:r>
            <a:r>
              <a:rPr lang="en-GB" dirty="0"/>
              <a:t> Nagumo</a:t>
            </a:r>
          </a:p>
        </p:txBody>
      </p:sp>
    </p:spTree>
    <p:extLst>
      <p:ext uri="{BB962C8B-B14F-4D97-AF65-F5344CB8AC3E}">
        <p14:creationId xmlns:p14="http://schemas.microsoft.com/office/powerpoint/2010/main" val="2907275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Working in Teams: An Essential Skill in Health and Social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0FF404-8F5B-8CD0-CA6B-2749AA8AA2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5894656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rPr lang="en-GB"/>
              <a:t>What is Working in Teams?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FB62F2-8F99-3312-BA60-AD84AF9536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183702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Why Teamwork is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r>
              <a:rPr lang="en-GB"/>
              <a:t>Improves communication between professionals.</a:t>
            </a:r>
          </a:p>
          <a:p>
            <a:r>
              <a:rPr lang="en-GB"/>
              <a:t>Supports safe and person-centred care.</a:t>
            </a:r>
          </a:p>
          <a:p>
            <a:r>
              <a:rPr lang="en-GB"/>
              <a:t>Allows sharing of knowledge and skills.</a:t>
            </a:r>
          </a:p>
          <a:p>
            <a:r>
              <a:rPr lang="en-GB"/>
              <a:t>Reduces errors through collaboration (NHS England, 2019).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9F00FA97-B2B5-A300-5761-E2CC471D79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98" r="28865" b="-1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262" y="1240076"/>
            <a:ext cx="2045860" cy="4584527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Skills Needed for Effective Teams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9195" y="1240077"/>
            <a:ext cx="4526120" cy="4916465"/>
          </a:xfrm>
        </p:spPr>
        <p:txBody>
          <a:bodyPr anchor="t">
            <a:normAutofit/>
          </a:bodyPr>
          <a:lstStyle/>
          <a:p>
            <a:r>
              <a:rPr lang="en-GB"/>
              <a:t>Communication and active listening.</a:t>
            </a:r>
          </a:p>
          <a:p>
            <a:r>
              <a:rPr lang="en-GB"/>
              <a:t>Respect for different roles and opinions.</a:t>
            </a:r>
          </a:p>
          <a:p>
            <a:r>
              <a:rPr lang="en-GB"/>
              <a:t>Reliability and accountability.</a:t>
            </a:r>
          </a:p>
          <a:p>
            <a:r>
              <a:rPr lang="en-GB"/>
              <a:t>Problem-solving as a group.</a:t>
            </a:r>
          </a:p>
          <a:p>
            <a:r>
              <a:rPr lang="en-GB"/>
              <a:t>Collaborative practice improves quality of care (Reeves et al., 2017).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/>
              <a:t>Practical Example in Health and Social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63509A-D0A6-CE95-DFFC-B0AED4BD7BC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8000" y="2160589"/>
          <a:ext cx="6447501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rPr lang="en-GB"/>
              <a:t>Challenges of Teamwork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5808BA-7719-BA5D-21B1-4BC6966024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987951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019A4A-53A5-04B1-C71E-926F9B99E0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3756175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000"/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sz="2000"/>
              <a:t>NHS England (2019) The NHS Patient Safety Strategy.</a:t>
            </a:r>
          </a:p>
          <a:p>
            <a:r>
              <a:rPr sz="2000"/>
              <a:t>World Health Organization (2010) Framework for Action on Interprofessional Education and Collaborative Practice.</a:t>
            </a:r>
          </a:p>
          <a:p>
            <a:r>
              <a:rPr sz="2000"/>
              <a:t>Reeves et al. (2017) Interprofessional teamwork for health and social care.</a:t>
            </a:r>
          </a:p>
          <a:p>
            <a:r>
              <a:rPr sz="2000"/>
              <a:t>Zwarenstein, M., Goldman, J. and Reeves, S. (2009) Interprofessional collaboration.</a:t>
            </a:r>
          </a:p>
          <a:p>
            <a:r>
              <a:rPr sz="2000"/>
              <a:t>O’Daniel, M. and Rosenstein, A.H. (2008) Professional Communication and Team Collaboration.</a:t>
            </a:r>
          </a:p>
          <a:p>
            <a:r>
              <a:rPr sz="2000"/>
              <a:t>Salas, E. et al. (2015) Teamwork in healthcare: key concepts and strategies.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23</TotalTime>
  <Words>409</Words>
  <Application>Microsoft Office PowerPoint</Application>
  <PresentationFormat>On-screen Show (4:3)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Gill Sans MT</vt:lpstr>
      <vt:lpstr>Gallery</vt:lpstr>
      <vt:lpstr>PowerPoint Presentation</vt:lpstr>
      <vt:lpstr>Working in Teams: An Essential Skill in Health and Social Care</vt:lpstr>
      <vt:lpstr>What is Working in Teams?</vt:lpstr>
      <vt:lpstr>Why Teamwork is Important</vt:lpstr>
      <vt:lpstr>Skills Needed for Effective Teams</vt:lpstr>
      <vt:lpstr>Practical Example in Health and Social Care</vt:lpstr>
      <vt:lpstr>Challenges of Teamwork</vt:lpstr>
      <vt:lpstr>Conclusion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Lavinia Groceanu</dc:creator>
  <cp:keywords/>
  <dc:description>generated using python-pptx</dc:description>
  <cp:lastModifiedBy>Lavinia Groceanu</cp:lastModifiedBy>
  <cp:revision>2</cp:revision>
  <dcterms:created xsi:type="dcterms:W3CDTF">2013-01-27T09:14:16Z</dcterms:created>
  <dcterms:modified xsi:type="dcterms:W3CDTF">2026-06-19T17:28:27Z</dcterms:modified>
  <cp:category/>
</cp:coreProperties>
</file>