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2" r:id="rId1"/>
  </p:sldMasterIdLst>
  <p:sldIdLst>
    <p:sldId id="260" r:id="rId2"/>
    <p:sldId id="257" r:id="rId3"/>
    <p:sldId id="258" r:id="rId4"/>
    <p:sldId id="259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F6D892A-2F9E-42AE-90ED-7C8CF259C998}" v="721" dt="2023-11-29T10:21:52.21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11" Type="http://schemas.microsoft.com/office/2015/10/relationships/revisionInfo" Target="revisionInfo.xml"/><Relationship Id="rId5" Type="http://schemas.openxmlformats.org/officeDocument/2006/relationships/slide" Target="slides/slide4.xml"/><Relationship Id="rId10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aniel James (2218766)" userId="S::2218766@student.uwtsd.ac.uk::46f891db-c935-4295-a281-a93bdd704dfe" providerId="AD" clId="Web-{4F6D892A-2F9E-42AE-90ED-7C8CF259C998}"/>
    <pc:docChg chg="addSld delSld modSld addMainMaster delMainMaster">
      <pc:chgData name="Daniel James (2218766)" userId="S::2218766@student.uwtsd.ac.uk::46f891db-c935-4295-a281-a93bdd704dfe" providerId="AD" clId="Web-{4F6D892A-2F9E-42AE-90ED-7C8CF259C998}" dt="2023-11-29T10:21:52.218" v="496" actId="1076"/>
      <pc:docMkLst>
        <pc:docMk/>
      </pc:docMkLst>
      <pc:sldChg chg="addSp modSp del mod setBg modClrScheme chgLayout">
        <pc:chgData name="Daniel James (2218766)" userId="S::2218766@student.uwtsd.ac.uk::46f891db-c935-4295-a281-a93bdd704dfe" providerId="AD" clId="Web-{4F6D892A-2F9E-42AE-90ED-7C8CF259C998}" dt="2023-11-29T10:20:30.012" v="484"/>
        <pc:sldMkLst>
          <pc:docMk/>
          <pc:sldMk cId="109857222" sldId="256"/>
        </pc:sldMkLst>
        <pc:spChg chg="mod">
          <ac:chgData name="Daniel James (2218766)" userId="S::2218766@student.uwtsd.ac.uk::46f891db-c935-4295-a281-a93bdd704dfe" providerId="AD" clId="Web-{4F6D892A-2F9E-42AE-90ED-7C8CF259C998}" dt="2023-11-29T09:55:54.117" v="5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Daniel James (2218766)" userId="S::2218766@student.uwtsd.ac.uk::46f891db-c935-4295-a281-a93bdd704dfe" providerId="AD" clId="Web-{4F6D892A-2F9E-42AE-90ED-7C8CF259C998}" dt="2023-11-29T09:55:40.929" v="2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Daniel James (2218766)" userId="S::2218766@student.uwtsd.ac.uk::46f891db-c935-4295-a281-a93bdd704dfe" providerId="AD" clId="Web-{4F6D892A-2F9E-42AE-90ED-7C8CF259C998}" dt="2023-11-29T09:55:40.929" v="2"/>
          <ac:spMkLst>
            <pc:docMk/>
            <pc:sldMk cId="109857222" sldId="256"/>
            <ac:spMk id="8" creationId="{2D924463-4DB7-437D-85B1-7EE5042DE522}"/>
          </ac:spMkLst>
        </pc:spChg>
        <pc:spChg chg="add">
          <ac:chgData name="Daniel James (2218766)" userId="S::2218766@student.uwtsd.ac.uk::46f891db-c935-4295-a281-a93bdd704dfe" providerId="AD" clId="Web-{4F6D892A-2F9E-42AE-90ED-7C8CF259C998}" dt="2023-11-29T09:55:40.929" v="2"/>
          <ac:spMkLst>
            <pc:docMk/>
            <pc:sldMk cId="109857222" sldId="256"/>
            <ac:spMk id="10" creationId="{9F108545-2EA9-4B3E-915B-295949608005}"/>
          </ac:spMkLst>
        </pc:spChg>
        <pc:spChg chg="add">
          <ac:chgData name="Daniel James (2218766)" userId="S::2218766@student.uwtsd.ac.uk::46f891db-c935-4295-a281-a93bdd704dfe" providerId="AD" clId="Web-{4F6D892A-2F9E-42AE-90ED-7C8CF259C998}" dt="2023-11-29T09:55:40.929" v="2"/>
          <ac:spMkLst>
            <pc:docMk/>
            <pc:sldMk cId="109857222" sldId="256"/>
            <ac:spMk id="12" creationId="{392BFCFE-FD78-4EDF-BEFE-CC444DC5F307}"/>
          </ac:spMkLst>
        </pc:spChg>
        <pc:spChg chg="add">
          <ac:chgData name="Daniel James (2218766)" userId="S::2218766@student.uwtsd.ac.uk::46f891db-c935-4295-a281-a93bdd704dfe" providerId="AD" clId="Web-{4F6D892A-2F9E-42AE-90ED-7C8CF259C998}" dt="2023-11-29T09:55:40.929" v="2"/>
          <ac:spMkLst>
            <pc:docMk/>
            <pc:sldMk cId="109857222" sldId="256"/>
            <ac:spMk id="14" creationId="{4572B5A9-5531-4FA5-8C90-295EFED8BFF8}"/>
          </ac:spMkLst>
        </pc:spChg>
      </pc:sldChg>
      <pc:sldChg chg="addSp delSp modSp new mod modClrScheme chgLayout">
        <pc:chgData name="Daniel James (2218766)" userId="S::2218766@student.uwtsd.ac.uk::46f891db-c935-4295-a281-a93bdd704dfe" providerId="AD" clId="Web-{4F6D892A-2F9E-42AE-90ED-7C8CF259C998}" dt="2023-11-29T10:21:52.218" v="496" actId="1076"/>
        <pc:sldMkLst>
          <pc:docMk/>
          <pc:sldMk cId="851564872" sldId="257"/>
        </pc:sldMkLst>
        <pc:spChg chg="mod ord">
          <ac:chgData name="Daniel James (2218766)" userId="S::2218766@student.uwtsd.ac.uk::46f891db-c935-4295-a281-a93bdd704dfe" providerId="AD" clId="Web-{4F6D892A-2F9E-42AE-90ED-7C8CF259C998}" dt="2023-11-29T10:20:41.700" v="485"/>
          <ac:spMkLst>
            <pc:docMk/>
            <pc:sldMk cId="851564872" sldId="257"/>
            <ac:spMk id="2" creationId="{65CA0D4F-781F-58A1-68A2-6C987E140C20}"/>
          </ac:spMkLst>
        </pc:spChg>
        <pc:spChg chg="add del mod">
          <ac:chgData name="Daniel James (2218766)" userId="S::2218766@student.uwtsd.ac.uk::46f891db-c935-4295-a281-a93bdd704dfe" providerId="AD" clId="Web-{4F6D892A-2F9E-42AE-90ED-7C8CF259C998}" dt="2023-11-29T09:57:57.887" v="29"/>
          <ac:spMkLst>
            <pc:docMk/>
            <pc:sldMk cId="851564872" sldId="257"/>
            <ac:spMk id="3" creationId="{F8814F27-DF00-5214-0015-5E6CD4BC2DB8}"/>
          </ac:spMkLst>
        </pc:spChg>
        <pc:spChg chg="add mod">
          <ac:chgData name="Daniel James (2218766)" userId="S::2218766@student.uwtsd.ac.uk::46f891db-c935-4295-a281-a93bdd704dfe" providerId="AD" clId="Web-{4F6D892A-2F9E-42AE-90ED-7C8CF259C998}" dt="2023-11-29T10:21:52.218" v="496" actId="1076"/>
          <ac:spMkLst>
            <pc:docMk/>
            <pc:sldMk cId="851564872" sldId="257"/>
            <ac:spMk id="7" creationId="{5907E52D-62AE-34FE-ABCF-8EAC09A4BF2A}"/>
          </ac:spMkLst>
        </pc:spChg>
        <pc:picChg chg="add del mod ord">
          <ac:chgData name="Daniel James (2218766)" userId="S::2218766@student.uwtsd.ac.uk::46f891db-c935-4295-a281-a93bdd704dfe" providerId="AD" clId="Web-{4F6D892A-2F9E-42AE-90ED-7C8CF259C998}" dt="2023-11-29T09:57:46.028" v="26"/>
          <ac:picMkLst>
            <pc:docMk/>
            <pc:sldMk cId="851564872" sldId="257"/>
            <ac:picMk id="4" creationId="{941C0A9C-1146-1BB7-0D55-60F59506A4CD}"/>
          </ac:picMkLst>
        </pc:picChg>
        <pc:picChg chg="add del mod ord">
          <ac:chgData name="Daniel James (2218766)" userId="S::2218766@student.uwtsd.ac.uk::46f891db-c935-4295-a281-a93bdd704dfe" providerId="AD" clId="Web-{4F6D892A-2F9E-42AE-90ED-7C8CF259C998}" dt="2023-11-29T09:57:48.481" v="28"/>
          <ac:picMkLst>
            <pc:docMk/>
            <pc:sldMk cId="851564872" sldId="257"/>
            <ac:picMk id="5" creationId="{9BE6943E-F9AA-D057-B20D-C01D157E8CB4}"/>
          </ac:picMkLst>
        </pc:picChg>
        <pc:picChg chg="add mod modCrop">
          <ac:chgData name="Daniel James (2218766)" userId="S::2218766@student.uwtsd.ac.uk::46f891db-c935-4295-a281-a93bdd704dfe" providerId="AD" clId="Web-{4F6D892A-2F9E-42AE-90ED-7C8CF259C998}" dt="2023-11-29T09:58:31.935" v="37" actId="1076"/>
          <ac:picMkLst>
            <pc:docMk/>
            <pc:sldMk cId="851564872" sldId="257"/>
            <ac:picMk id="6" creationId="{57732695-2313-6082-8C2C-6DB2381BC74F}"/>
          </ac:picMkLst>
        </pc:picChg>
      </pc:sldChg>
      <pc:sldChg chg="addSp delSp modSp new mod modClrScheme chgLayout">
        <pc:chgData name="Daniel James (2218766)" userId="S::2218766@student.uwtsd.ac.uk::46f891db-c935-4295-a281-a93bdd704dfe" providerId="AD" clId="Web-{4F6D892A-2F9E-42AE-90ED-7C8CF259C998}" dt="2023-11-29T10:21:10.216" v="490" actId="20577"/>
        <pc:sldMkLst>
          <pc:docMk/>
          <pc:sldMk cId="2084206254" sldId="258"/>
        </pc:sldMkLst>
        <pc:spChg chg="mod ord">
          <ac:chgData name="Daniel James (2218766)" userId="S::2218766@student.uwtsd.ac.uk::46f891db-c935-4295-a281-a93bdd704dfe" providerId="AD" clId="Web-{4F6D892A-2F9E-42AE-90ED-7C8CF259C998}" dt="2023-11-29T10:20:41.700" v="485"/>
          <ac:spMkLst>
            <pc:docMk/>
            <pc:sldMk cId="2084206254" sldId="258"/>
            <ac:spMk id="2" creationId="{BE9F34E9-6592-F0FB-5C1E-1478EE327795}"/>
          </ac:spMkLst>
        </pc:spChg>
        <pc:spChg chg="add del mod">
          <ac:chgData name="Daniel James (2218766)" userId="S::2218766@student.uwtsd.ac.uk::46f891db-c935-4295-a281-a93bdd704dfe" providerId="AD" clId="Web-{4F6D892A-2F9E-42AE-90ED-7C8CF259C998}" dt="2023-11-29T10:02:11.771" v="197"/>
          <ac:spMkLst>
            <pc:docMk/>
            <pc:sldMk cId="2084206254" sldId="258"/>
            <ac:spMk id="3" creationId="{4885B819-A21D-B6E2-B184-E99D6AA2C082}"/>
          </ac:spMkLst>
        </pc:spChg>
        <pc:spChg chg="add mod">
          <ac:chgData name="Daniel James (2218766)" userId="S::2218766@student.uwtsd.ac.uk::46f891db-c935-4295-a281-a93bdd704dfe" providerId="AD" clId="Web-{4F6D892A-2F9E-42AE-90ED-7C8CF259C998}" dt="2023-11-29T10:21:10.216" v="490" actId="20577"/>
          <ac:spMkLst>
            <pc:docMk/>
            <pc:sldMk cId="2084206254" sldId="258"/>
            <ac:spMk id="4" creationId="{E1C9A4C6-7B71-213B-3493-FE926E18D474}"/>
          </ac:spMkLst>
        </pc:spChg>
        <pc:picChg chg="add del mod ord">
          <ac:chgData name="Daniel James (2218766)" userId="S::2218766@student.uwtsd.ac.uk::46f891db-c935-4295-a281-a93bdd704dfe" providerId="AD" clId="Web-{4F6D892A-2F9E-42AE-90ED-7C8CF259C998}" dt="2023-11-29T10:01:57.833" v="192"/>
          <ac:picMkLst>
            <pc:docMk/>
            <pc:sldMk cId="2084206254" sldId="258"/>
            <ac:picMk id="5" creationId="{51A5BE7E-0620-98E4-93B4-502D657D7BDD}"/>
          </ac:picMkLst>
        </pc:picChg>
        <pc:picChg chg="add del mod ord">
          <ac:chgData name="Daniel James (2218766)" userId="S::2218766@student.uwtsd.ac.uk::46f891db-c935-4295-a281-a93bdd704dfe" providerId="AD" clId="Web-{4F6D892A-2F9E-42AE-90ED-7C8CF259C998}" dt="2023-11-29T10:02:01.364" v="194"/>
          <ac:picMkLst>
            <pc:docMk/>
            <pc:sldMk cId="2084206254" sldId="258"/>
            <ac:picMk id="6" creationId="{8E7BF6BE-6EB1-BB40-A48D-F893CE64B735}"/>
          </ac:picMkLst>
        </pc:picChg>
        <pc:picChg chg="add del mod ord">
          <ac:chgData name="Daniel James (2218766)" userId="S::2218766@student.uwtsd.ac.uk::46f891db-c935-4295-a281-a93bdd704dfe" providerId="AD" clId="Web-{4F6D892A-2F9E-42AE-90ED-7C8CF259C998}" dt="2023-11-29T10:02:06.880" v="196"/>
          <ac:picMkLst>
            <pc:docMk/>
            <pc:sldMk cId="2084206254" sldId="258"/>
            <ac:picMk id="7" creationId="{AACD49D6-3C36-B255-A8D0-46149E4B5202}"/>
          </ac:picMkLst>
        </pc:picChg>
        <pc:picChg chg="add mod ord">
          <ac:chgData name="Daniel James (2218766)" userId="S::2218766@student.uwtsd.ac.uk::46f891db-c935-4295-a281-a93bdd704dfe" providerId="AD" clId="Web-{4F6D892A-2F9E-42AE-90ED-7C8CF259C998}" dt="2023-11-29T10:20:41.700" v="485"/>
          <ac:picMkLst>
            <pc:docMk/>
            <pc:sldMk cId="2084206254" sldId="258"/>
            <ac:picMk id="8" creationId="{627132A4-0B82-9F99-7E49-C5FD7D06B7EF}"/>
          </ac:picMkLst>
        </pc:picChg>
      </pc:sldChg>
      <pc:sldChg chg="modSp new mod modClrScheme chgLayout">
        <pc:chgData name="Daniel James (2218766)" userId="S::2218766@student.uwtsd.ac.uk::46f891db-c935-4295-a281-a93bdd704dfe" providerId="AD" clId="Web-{4F6D892A-2F9E-42AE-90ED-7C8CF259C998}" dt="2023-11-29T10:20:41.700" v="485"/>
        <pc:sldMkLst>
          <pc:docMk/>
          <pc:sldMk cId="781385207" sldId="259"/>
        </pc:sldMkLst>
        <pc:spChg chg="mod ord">
          <ac:chgData name="Daniel James (2218766)" userId="S::2218766@student.uwtsd.ac.uk::46f891db-c935-4295-a281-a93bdd704dfe" providerId="AD" clId="Web-{4F6D892A-2F9E-42AE-90ED-7C8CF259C998}" dt="2023-11-29T10:20:41.700" v="485"/>
          <ac:spMkLst>
            <pc:docMk/>
            <pc:sldMk cId="781385207" sldId="259"/>
            <ac:spMk id="2" creationId="{0138B3E6-DA1A-0D1A-903F-67C0B13C5BE1}"/>
          </ac:spMkLst>
        </pc:spChg>
        <pc:spChg chg="mod ord">
          <ac:chgData name="Daniel James (2218766)" userId="S::2218766@student.uwtsd.ac.uk::46f891db-c935-4295-a281-a93bdd704dfe" providerId="AD" clId="Web-{4F6D892A-2F9E-42AE-90ED-7C8CF259C998}" dt="2023-11-29T10:20:41.700" v="485"/>
          <ac:spMkLst>
            <pc:docMk/>
            <pc:sldMk cId="781385207" sldId="259"/>
            <ac:spMk id="3" creationId="{755D0EC3-EF73-967B-EE28-84958135DA1F}"/>
          </ac:spMkLst>
        </pc:spChg>
      </pc:sldChg>
      <pc:sldChg chg="addSp delSp modSp new mod modClrScheme chgLayout">
        <pc:chgData name="Daniel James (2218766)" userId="S::2218766@student.uwtsd.ac.uk::46f891db-c935-4295-a281-a93bdd704dfe" providerId="AD" clId="Web-{4F6D892A-2F9E-42AE-90ED-7C8CF259C998}" dt="2023-11-29T10:20:41.700" v="485"/>
        <pc:sldMkLst>
          <pc:docMk/>
          <pc:sldMk cId="1375635380" sldId="260"/>
        </pc:sldMkLst>
        <pc:spChg chg="del">
          <ac:chgData name="Daniel James (2218766)" userId="S::2218766@student.uwtsd.ac.uk::46f891db-c935-4295-a281-a93bdd704dfe" providerId="AD" clId="Web-{4F6D892A-2F9E-42AE-90ED-7C8CF259C998}" dt="2023-11-29T10:14:30.921" v="360"/>
          <ac:spMkLst>
            <pc:docMk/>
            <pc:sldMk cId="1375635380" sldId="260"/>
            <ac:spMk id="2" creationId="{88B1D34B-5BB5-84DE-EDD6-2EF304341D04}"/>
          </ac:spMkLst>
        </pc:spChg>
        <pc:spChg chg="del">
          <ac:chgData name="Daniel James (2218766)" userId="S::2218766@student.uwtsd.ac.uk::46f891db-c935-4295-a281-a93bdd704dfe" providerId="AD" clId="Web-{4F6D892A-2F9E-42AE-90ED-7C8CF259C998}" dt="2023-11-29T10:14:31.812" v="361"/>
          <ac:spMkLst>
            <pc:docMk/>
            <pc:sldMk cId="1375635380" sldId="260"/>
            <ac:spMk id="3" creationId="{329611B4-422D-7E97-B248-2A81DD8BBDDB}"/>
          </ac:spMkLst>
        </pc:spChg>
        <pc:picChg chg="add mod">
          <ac:chgData name="Daniel James (2218766)" userId="S::2218766@student.uwtsd.ac.uk::46f891db-c935-4295-a281-a93bdd704dfe" providerId="AD" clId="Web-{4F6D892A-2F9E-42AE-90ED-7C8CF259C998}" dt="2023-11-29T10:14:50.953" v="370" actId="1076"/>
          <ac:picMkLst>
            <pc:docMk/>
            <pc:sldMk cId="1375635380" sldId="260"/>
            <ac:picMk id="4" creationId="{867F40C4-8909-C7F8-0240-9CB6A3015FD8}"/>
          </ac:picMkLst>
        </pc:picChg>
      </pc:sldChg>
      <pc:sldMasterChg chg="del delSldLayout">
        <pc:chgData name="Daniel James (2218766)" userId="S::2218766@student.uwtsd.ac.uk::46f891db-c935-4295-a281-a93bdd704dfe" providerId="AD" clId="Web-{4F6D892A-2F9E-42AE-90ED-7C8CF259C998}" dt="2023-11-29T09:55:40.929" v="2"/>
        <pc:sldMasterMkLst>
          <pc:docMk/>
          <pc:sldMasterMk cId="2460954070" sldId="2147483660"/>
        </pc:sldMasterMkLst>
        <pc:sldLayoutChg chg="del">
          <pc:chgData name="Daniel James (2218766)" userId="S::2218766@student.uwtsd.ac.uk::46f891db-c935-4295-a281-a93bdd704dfe" providerId="AD" clId="Web-{4F6D892A-2F9E-42AE-90ED-7C8CF259C998}" dt="2023-11-29T09:55:40.929" v="2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Daniel James (2218766)" userId="S::2218766@student.uwtsd.ac.uk::46f891db-c935-4295-a281-a93bdd704dfe" providerId="AD" clId="Web-{4F6D892A-2F9E-42AE-90ED-7C8CF259C998}" dt="2023-11-29T09:55:40.929" v="2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Daniel James (2218766)" userId="S::2218766@student.uwtsd.ac.uk::46f891db-c935-4295-a281-a93bdd704dfe" providerId="AD" clId="Web-{4F6D892A-2F9E-42AE-90ED-7C8CF259C998}" dt="2023-11-29T09:55:40.929" v="2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Daniel James (2218766)" userId="S::2218766@student.uwtsd.ac.uk::46f891db-c935-4295-a281-a93bdd704dfe" providerId="AD" clId="Web-{4F6D892A-2F9E-42AE-90ED-7C8CF259C998}" dt="2023-11-29T09:55:40.929" v="2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Daniel James (2218766)" userId="S::2218766@student.uwtsd.ac.uk::46f891db-c935-4295-a281-a93bdd704dfe" providerId="AD" clId="Web-{4F6D892A-2F9E-42AE-90ED-7C8CF259C998}" dt="2023-11-29T09:55:40.929" v="2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Daniel James (2218766)" userId="S::2218766@student.uwtsd.ac.uk::46f891db-c935-4295-a281-a93bdd704dfe" providerId="AD" clId="Web-{4F6D892A-2F9E-42AE-90ED-7C8CF259C998}" dt="2023-11-29T09:55:40.929" v="2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Daniel James (2218766)" userId="S::2218766@student.uwtsd.ac.uk::46f891db-c935-4295-a281-a93bdd704dfe" providerId="AD" clId="Web-{4F6D892A-2F9E-42AE-90ED-7C8CF259C998}" dt="2023-11-29T09:55:40.929" v="2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Daniel James (2218766)" userId="S::2218766@student.uwtsd.ac.uk::46f891db-c935-4295-a281-a93bdd704dfe" providerId="AD" clId="Web-{4F6D892A-2F9E-42AE-90ED-7C8CF259C998}" dt="2023-11-29T09:55:40.929" v="2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Daniel James (2218766)" userId="S::2218766@student.uwtsd.ac.uk::46f891db-c935-4295-a281-a93bdd704dfe" providerId="AD" clId="Web-{4F6D892A-2F9E-42AE-90ED-7C8CF259C998}" dt="2023-11-29T09:55:40.929" v="2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Daniel James (2218766)" userId="S::2218766@student.uwtsd.ac.uk::46f891db-c935-4295-a281-a93bdd704dfe" providerId="AD" clId="Web-{4F6D892A-2F9E-42AE-90ED-7C8CF259C998}" dt="2023-11-29T09:55:40.929" v="2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Daniel James (2218766)" userId="S::2218766@student.uwtsd.ac.uk::46f891db-c935-4295-a281-a93bdd704dfe" providerId="AD" clId="Web-{4F6D892A-2F9E-42AE-90ED-7C8CF259C998}" dt="2023-11-29T09:55:40.929" v="2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">
        <pc:chgData name="Daniel James (2218766)" userId="S::2218766@student.uwtsd.ac.uk::46f891db-c935-4295-a281-a93bdd704dfe" providerId="AD" clId="Web-{4F6D892A-2F9E-42AE-90ED-7C8CF259C998}" dt="2023-11-29T10:20:41.700" v="485"/>
        <pc:sldMasterMkLst>
          <pc:docMk/>
          <pc:sldMasterMk cId="109261227" sldId="2147483711"/>
        </pc:sldMasterMkLst>
        <pc:sldLayoutChg chg="add del">
          <pc:chgData name="Daniel James (2218766)" userId="S::2218766@student.uwtsd.ac.uk::46f891db-c935-4295-a281-a93bdd704dfe" providerId="AD" clId="Web-{4F6D892A-2F9E-42AE-90ED-7C8CF259C998}" dt="2023-11-29T10:20:41.700" v="485"/>
          <pc:sldLayoutMkLst>
            <pc:docMk/>
            <pc:sldMasterMk cId="109261227" sldId="2147483711"/>
            <pc:sldLayoutMk cId="933766616" sldId="2147483700"/>
          </pc:sldLayoutMkLst>
        </pc:sldLayoutChg>
        <pc:sldLayoutChg chg="add del">
          <pc:chgData name="Daniel James (2218766)" userId="S::2218766@student.uwtsd.ac.uk::46f891db-c935-4295-a281-a93bdd704dfe" providerId="AD" clId="Web-{4F6D892A-2F9E-42AE-90ED-7C8CF259C998}" dt="2023-11-29T10:20:41.700" v="485"/>
          <pc:sldLayoutMkLst>
            <pc:docMk/>
            <pc:sldMasterMk cId="109261227" sldId="2147483711"/>
            <pc:sldLayoutMk cId="2249398240" sldId="2147483701"/>
          </pc:sldLayoutMkLst>
        </pc:sldLayoutChg>
        <pc:sldLayoutChg chg="add del">
          <pc:chgData name="Daniel James (2218766)" userId="S::2218766@student.uwtsd.ac.uk::46f891db-c935-4295-a281-a93bdd704dfe" providerId="AD" clId="Web-{4F6D892A-2F9E-42AE-90ED-7C8CF259C998}" dt="2023-11-29T10:20:41.700" v="485"/>
          <pc:sldLayoutMkLst>
            <pc:docMk/>
            <pc:sldMasterMk cId="109261227" sldId="2147483711"/>
            <pc:sldLayoutMk cId="195325657" sldId="2147483702"/>
          </pc:sldLayoutMkLst>
        </pc:sldLayoutChg>
        <pc:sldLayoutChg chg="add del">
          <pc:chgData name="Daniel James (2218766)" userId="S::2218766@student.uwtsd.ac.uk::46f891db-c935-4295-a281-a93bdd704dfe" providerId="AD" clId="Web-{4F6D892A-2F9E-42AE-90ED-7C8CF259C998}" dt="2023-11-29T10:20:41.700" v="485"/>
          <pc:sldLayoutMkLst>
            <pc:docMk/>
            <pc:sldMasterMk cId="109261227" sldId="2147483711"/>
            <pc:sldLayoutMk cId="4283717686" sldId="2147483703"/>
          </pc:sldLayoutMkLst>
        </pc:sldLayoutChg>
        <pc:sldLayoutChg chg="add del">
          <pc:chgData name="Daniel James (2218766)" userId="S::2218766@student.uwtsd.ac.uk::46f891db-c935-4295-a281-a93bdd704dfe" providerId="AD" clId="Web-{4F6D892A-2F9E-42AE-90ED-7C8CF259C998}" dt="2023-11-29T10:20:41.700" v="485"/>
          <pc:sldLayoutMkLst>
            <pc:docMk/>
            <pc:sldMasterMk cId="109261227" sldId="2147483711"/>
            <pc:sldLayoutMk cId="2155231680" sldId="2147483704"/>
          </pc:sldLayoutMkLst>
        </pc:sldLayoutChg>
        <pc:sldLayoutChg chg="add del">
          <pc:chgData name="Daniel James (2218766)" userId="S::2218766@student.uwtsd.ac.uk::46f891db-c935-4295-a281-a93bdd704dfe" providerId="AD" clId="Web-{4F6D892A-2F9E-42AE-90ED-7C8CF259C998}" dt="2023-11-29T10:20:41.700" v="485"/>
          <pc:sldLayoutMkLst>
            <pc:docMk/>
            <pc:sldMasterMk cId="109261227" sldId="2147483711"/>
            <pc:sldLayoutMk cId="3984506165" sldId="2147483705"/>
          </pc:sldLayoutMkLst>
        </pc:sldLayoutChg>
        <pc:sldLayoutChg chg="add del">
          <pc:chgData name="Daniel James (2218766)" userId="S::2218766@student.uwtsd.ac.uk::46f891db-c935-4295-a281-a93bdd704dfe" providerId="AD" clId="Web-{4F6D892A-2F9E-42AE-90ED-7C8CF259C998}" dt="2023-11-29T10:20:41.700" v="485"/>
          <pc:sldLayoutMkLst>
            <pc:docMk/>
            <pc:sldMasterMk cId="109261227" sldId="2147483711"/>
            <pc:sldLayoutMk cId="108327319" sldId="2147483706"/>
          </pc:sldLayoutMkLst>
        </pc:sldLayoutChg>
        <pc:sldLayoutChg chg="add del">
          <pc:chgData name="Daniel James (2218766)" userId="S::2218766@student.uwtsd.ac.uk::46f891db-c935-4295-a281-a93bdd704dfe" providerId="AD" clId="Web-{4F6D892A-2F9E-42AE-90ED-7C8CF259C998}" dt="2023-11-29T10:20:41.700" v="485"/>
          <pc:sldLayoutMkLst>
            <pc:docMk/>
            <pc:sldMasterMk cId="109261227" sldId="2147483711"/>
            <pc:sldLayoutMk cId="3393008747" sldId="2147483707"/>
          </pc:sldLayoutMkLst>
        </pc:sldLayoutChg>
        <pc:sldLayoutChg chg="add del">
          <pc:chgData name="Daniel James (2218766)" userId="S::2218766@student.uwtsd.ac.uk::46f891db-c935-4295-a281-a93bdd704dfe" providerId="AD" clId="Web-{4F6D892A-2F9E-42AE-90ED-7C8CF259C998}" dt="2023-11-29T10:20:41.700" v="485"/>
          <pc:sldLayoutMkLst>
            <pc:docMk/>
            <pc:sldMasterMk cId="109261227" sldId="2147483711"/>
            <pc:sldLayoutMk cId="1679558086" sldId="2147483708"/>
          </pc:sldLayoutMkLst>
        </pc:sldLayoutChg>
        <pc:sldLayoutChg chg="add del">
          <pc:chgData name="Daniel James (2218766)" userId="S::2218766@student.uwtsd.ac.uk::46f891db-c935-4295-a281-a93bdd704dfe" providerId="AD" clId="Web-{4F6D892A-2F9E-42AE-90ED-7C8CF259C998}" dt="2023-11-29T10:20:41.700" v="485"/>
          <pc:sldLayoutMkLst>
            <pc:docMk/>
            <pc:sldMasterMk cId="109261227" sldId="2147483711"/>
            <pc:sldLayoutMk cId="132634714" sldId="2147483709"/>
          </pc:sldLayoutMkLst>
        </pc:sldLayoutChg>
        <pc:sldLayoutChg chg="add del">
          <pc:chgData name="Daniel James (2218766)" userId="S::2218766@student.uwtsd.ac.uk::46f891db-c935-4295-a281-a93bdd704dfe" providerId="AD" clId="Web-{4F6D892A-2F9E-42AE-90ED-7C8CF259C998}" dt="2023-11-29T10:20:41.700" v="485"/>
          <pc:sldLayoutMkLst>
            <pc:docMk/>
            <pc:sldMasterMk cId="109261227" sldId="2147483711"/>
            <pc:sldLayoutMk cId="1934575365" sldId="2147483710"/>
          </pc:sldLayoutMkLst>
        </pc:sldLayoutChg>
      </pc:sldMasterChg>
      <pc:sldMasterChg chg="add addSldLayout modSldLayout">
        <pc:chgData name="Daniel James (2218766)" userId="S::2218766@student.uwtsd.ac.uk::46f891db-c935-4295-a281-a93bdd704dfe" providerId="AD" clId="Web-{4F6D892A-2F9E-42AE-90ED-7C8CF259C998}" dt="2023-11-29T10:20:41.700" v="485"/>
        <pc:sldMasterMkLst>
          <pc:docMk/>
          <pc:sldMasterMk cId="35751701" sldId="2147483712"/>
        </pc:sldMasterMkLst>
        <pc:sldLayoutChg chg="add mod replId">
          <pc:chgData name="Daniel James (2218766)" userId="S::2218766@student.uwtsd.ac.uk::46f891db-c935-4295-a281-a93bdd704dfe" providerId="AD" clId="Web-{4F6D892A-2F9E-42AE-90ED-7C8CF259C998}" dt="2023-11-29T10:20:41.700" v="485"/>
          <pc:sldLayoutMkLst>
            <pc:docMk/>
            <pc:sldMasterMk cId="35751701" sldId="2147483712"/>
            <pc:sldLayoutMk cId="21384318" sldId="2147483713"/>
          </pc:sldLayoutMkLst>
        </pc:sldLayoutChg>
        <pc:sldLayoutChg chg="add mod replId">
          <pc:chgData name="Daniel James (2218766)" userId="S::2218766@student.uwtsd.ac.uk::46f891db-c935-4295-a281-a93bdd704dfe" providerId="AD" clId="Web-{4F6D892A-2F9E-42AE-90ED-7C8CF259C998}" dt="2023-11-29T10:20:41.700" v="485"/>
          <pc:sldLayoutMkLst>
            <pc:docMk/>
            <pc:sldMasterMk cId="35751701" sldId="2147483712"/>
            <pc:sldLayoutMk cId="214075909" sldId="2147483714"/>
          </pc:sldLayoutMkLst>
        </pc:sldLayoutChg>
        <pc:sldLayoutChg chg="add mod replId">
          <pc:chgData name="Daniel James (2218766)" userId="S::2218766@student.uwtsd.ac.uk::46f891db-c935-4295-a281-a93bdd704dfe" providerId="AD" clId="Web-{4F6D892A-2F9E-42AE-90ED-7C8CF259C998}" dt="2023-11-29T10:20:41.700" v="485"/>
          <pc:sldLayoutMkLst>
            <pc:docMk/>
            <pc:sldMasterMk cId="35751701" sldId="2147483712"/>
            <pc:sldLayoutMk cId="2387452647" sldId="2147483715"/>
          </pc:sldLayoutMkLst>
        </pc:sldLayoutChg>
        <pc:sldLayoutChg chg="add mod replId">
          <pc:chgData name="Daniel James (2218766)" userId="S::2218766@student.uwtsd.ac.uk::46f891db-c935-4295-a281-a93bdd704dfe" providerId="AD" clId="Web-{4F6D892A-2F9E-42AE-90ED-7C8CF259C998}" dt="2023-11-29T10:20:41.700" v="485"/>
          <pc:sldLayoutMkLst>
            <pc:docMk/>
            <pc:sldMasterMk cId="35751701" sldId="2147483712"/>
            <pc:sldLayoutMk cId="692899877" sldId="2147483716"/>
          </pc:sldLayoutMkLst>
        </pc:sldLayoutChg>
        <pc:sldLayoutChg chg="add mod replId">
          <pc:chgData name="Daniel James (2218766)" userId="S::2218766@student.uwtsd.ac.uk::46f891db-c935-4295-a281-a93bdd704dfe" providerId="AD" clId="Web-{4F6D892A-2F9E-42AE-90ED-7C8CF259C998}" dt="2023-11-29T10:20:41.700" v="485"/>
          <pc:sldLayoutMkLst>
            <pc:docMk/>
            <pc:sldMasterMk cId="35751701" sldId="2147483712"/>
            <pc:sldLayoutMk cId="1806131788" sldId="2147483717"/>
          </pc:sldLayoutMkLst>
        </pc:sldLayoutChg>
        <pc:sldLayoutChg chg="add mod replId">
          <pc:chgData name="Daniel James (2218766)" userId="S::2218766@student.uwtsd.ac.uk::46f891db-c935-4295-a281-a93bdd704dfe" providerId="AD" clId="Web-{4F6D892A-2F9E-42AE-90ED-7C8CF259C998}" dt="2023-11-29T10:20:41.700" v="485"/>
          <pc:sldLayoutMkLst>
            <pc:docMk/>
            <pc:sldMasterMk cId="35751701" sldId="2147483712"/>
            <pc:sldLayoutMk cId="1719202691" sldId="2147483718"/>
          </pc:sldLayoutMkLst>
        </pc:sldLayoutChg>
        <pc:sldLayoutChg chg="add mod replId">
          <pc:chgData name="Daniel James (2218766)" userId="S::2218766@student.uwtsd.ac.uk::46f891db-c935-4295-a281-a93bdd704dfe" providerId="AD" clId="Web-{4F6D892A-2F9E-42AE-90ED-7C8CF259C998}" dt="2023-11-29T10:20:41.700" v="485"/>
          <pc:sldLayoutMkLst>
            <pc:docMk/>
            <pc:sldMasterMk cId="35751701" sldId="2147483712"/>
            <pc:sldLayoutMk cId="3251947281" sldId="2147483719"/>
          </pc:sldLayoutMkLst>
        </pc:sldLayoutChg>
        <pc:sldLayoutChg chg="add mod replId">
          <pc:chgData name="Daniel James (2218766)" userId="S::2218766@student.uwtsd.ac.uk::46f891db-c935-4295-a281-a93bdd704dfe" providerId="AD" clId="Web-{4F6D892A-2F9E-42AE-90ED-7C8CF259C998}" dt="2023-11-29T10:20:41.700" v="485"/>
          <pc:sldLayoutMkLst>
            <pc:docMk/>
            <pc:sldMasterMk cId="35751701" sldId="2147483712"/>
            <pc:sldLayoutMk cId="3005360997" sldId="2147483720"/>
          </pc:sldLayoutMkLst>
        </pc:sldLayoutChg>
        <pc:sldLayoutChg chg="add mod replId">
          <pc:chgData name="Daniel James (2218766)" userId="S::2218766@student.uwtsd.ac.uk::46f891db-c935-4295-a281-a93bdd704dfe" providerId="AD" clId="Web-{4F6D892A-2F9E-42AE-90ED-7C8CF259C998}" dt="2023-11-29T10:20:41.700" v="485"/>
          <pc:sldLayoutMkLst>
            <pc:docMk/>
            <pc:sldMasterMk cId="35751701" sldId="2147483712"/>
            <pc:sldLayoutMk cId="3667274379" sldId="2147483721"/>
          </pc:sldLayoutMkLst>
        </pc:sldLayoutChg>
        <pc:sldLayoutChg chg="add mod replId">
          <pc:chgData name="Daniel James (2218766)" userId="S::2218766@student.uwtsd.ac.uk::46f891db-c935-4295-a281-a93bdd704dfe" providerId="AD" clId="Web-{4F6D892A-2F9E-42AE-90ED-7C8CF259C998}" dt="2023-11-29T10:20:41.700" v="485"/>
          <pc:sldLayoutMkLst>
            <pc:docMk/>
            <pc:sldMasterMk cId="35751701" sldId="2147483712"/>
            <pc:sldLayoutMk cId="4240022561" sldId="2147483722"/>
          </pc:sldLayoutMkLst>
        </pc:sldLayoutChg>
        <pc:sldLayoutChg chg="add mod replId">
          <pc:chgData name="Daniel James (2218766)" userId="S::2218766@student.uwtsd.ac.uk::46f891db-c935-4295-a281-a93bdd704dfe" providerId="AD" clId="Web-{4F6D892A-2F9E-42AE-90ED-7C8CF259C998}" dt="2023-11-29T10:20:41.700" v="485"/>
          <pc:sldLayoutMkLst>
            <pc:docMk/>
            <pc:sldMasterMk cId="35751701" sldId="2147483712"/>
            <pc:sldLayoutMk cId="1820583307" sldId="2147483723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11/29/2023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3843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11/29/2023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40759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11/29/2023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874526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11/29/2023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928998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11/29/2023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061317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11/29/2023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192026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11/29/2023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519472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11/29/2023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053609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11/29/2023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672743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11/29/2023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400225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11/29/2023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205833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11/29/2023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7517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3" r:id="rId1"/>
    <p:sldLayoutId id="2147483714" r:id="rId2"/>
    <p:sldLayoutId id="2147483715" r:id="rId3"/>
    <p:sldLayoutId id="2147483716" r:id="rId4"/>
    <p:sldLayoutId id="2147483717" r:id="rId5"/>
    <p:sldLayoutId id="2147483718" r:id="rId6"/>
    <p:sldLayoutId id="2147483719" r:id="rId7"/>
    <p:sldLayoutId id="2147483720" r:id="rId8"/>
    <p:sldLayoutId id="2147483721" r:id="rId9"/>
    <p:sldLayoutId id="2147483722" r:id="rId10"/>
    <p:sldLayoutId id="214748372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ack background with white text&#10;&#10;Description automatically generated">
            <a:extLst>
              <a:ext uri="{FF2B5EF4-FFF2-40B4-BE49-F238E27FC236}">
                <a16:creationId xmlns:a16="http://schemas.microsoft.com/office/drawing/2014/main" id="{867F40C4-8909-C7F8-0240-9CB6A3015FD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741" y="2148569"/>
            <a:ext cx="11428520" cy="25534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63538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CA0D4F-781F-58A1-68A2-6C987E140C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What is the work breakdown structure?</a:t>
            </a:r>
          </a:p>
        </p:txBody>
      </p:sp>
      <p:pic>
        <p:nvPicPr>
          <p:cNvPr id="6" name="Picture 5" descr="A diagram of a work breakdown structure&#10;&#10;Description automatically generated">
            <a:extLst>
              <a:ext uri="{FF2B5EF4-FFF2-40B4-BE49-F238E27FC236}">
                <a16:creationId xmlns:a16="http://schemas.microsoft.com/office/drawing/2014/main" id="{57732695-2313-6082-8C2C-6DB2381BC74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247" r="9364" b="10157"/>
          <a:stretch/>
        </p:blipFill>
        <p:spPr>
          <a:xfrm>
            <a:off x="319215" y="1469762"/>
            <a:ext cx="7368922" cy="5080226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5907E52D-62AE-34FE-ABCF-8EAC09A4BF2A}"/>
              </a:ext>
            </a:extLst>
          </p:cNvPr>
          <p:cNvSpPr txBox="1"/>
          <p:nvPr/>
        </p:nvSpPr>
        <p:spPr>
          <a:xfrm>
            <a:off x="7686582" y="1590582"/>
            <a:ext cx="4091125" cy="452431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dirty="0">
                <a:solidFill>
                  <a:srgbClr val="000000"/>
                </a:solidFill>
              </a:rPr>
              <a:t>The work breakdown structure is a tool to split up projects into more manageable tasks. </a:t>
            </a:r>
          </a:p>
          <a:p>
            <a:endParaRPr lang="en-US" sz="2400" dirty="0">
              <a:solidFill>
                <a:srgbClr val="000000"/>
              </a:solidFill>
            </a:endParaRPr>
          </a:p>
          <a:p>
            <a:r>
              <a:rPr lang="en-US" sz="2400" dirty="0">
                <a:solidFill>
                  <a:srgbClr val="000000"/>
                </a:solidFill>
              </a:rPr>
              <a:t>Every step in the project will be broken down and displayed in a hierarchical chart. </a:t>
            </a:r>
          </a:p>
          <a:p>
            <a:endParaRPr lang="en-US" sz="2400" dirty="0">
              <a:solidFill>
                <a:srgbClr val="000000"/>
              </a:solidFill>
            </a:endParaRPr>
          </a:p>
          <a:p>
            <a:r>
              <a:rPr lang="en-US" sz="2400" dirty="0">
                <a:solidFill>
                  <a:srgbClr val="000000"/>
                </a:solidFill>
              </a:rPr>
              <a:t>The work breakdown structure allows for </a:t>
            </a:r>
            <a:r>
              <a:rPr lang="en-US" sz="2400" dirty="0" err="1">
                <a:solidFill>
                  <a:srgbClr val="000000"/>
                </a:solidFill>
              </a:rPr>
              <a:t>visualisation</a:t>
            </a:r>
            <a:r>
              <a:rPr lang="en-US" sz="2400" dirty="0">
                <a:solidFill>
                  <a:srgbClr val="000000"/>
                </a:solidFill>
              </a:rPr>
              <a:t> of the project to allocate the correct resources to the correct tasks. </a:t>
            </a:r>
          </a:p>
        </p:txBody>
      </p:sp>
    </p:spTree>
    <p:extLst>
      <p:ext uri="{BB962C8B-B14F-4D97-AF65-F5344CB8AC3E}">
        <p14:creationId xmlns:p14="http://schemas.microsoft.com/office/powerpoint/2010/main" val="8515648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9F34E9-6592-F0FB-5C1E-1478EE3277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Other ways of </a:t>
            </a:r>
            <a:r>
              <a:rPr lang="en-US" dirty="0" err="1"/>
              <a:t>organising</a:t>
            </a:r>
            <a:r>
              <a:rPr lang="en-US" dirty="0"/>
              <a:t> a project</a:t>
            </a:r>
          </a:p>
        </p:txBody>
      </p:sp>
      <p:pic>
        <p:nvPicPr>
          <p:cNvPr id="8" name="Content Placeholder 7" descr="A diagram of a work breakdown structure&#10;&#10;Description automatically generated">
            <a:extLst>
              <a:ext uri="{FF2B5EF4-FFF2-40B4-BE49-F238E27FC236}">
                <a16:creationId xmlns:a16="http://schemas.microsoft.com/office/drawing/2014/main" id="{627132A4-0B82-9F99-7E49-C5FD7D06B7E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254840" y="1957519"/>
            <a:ext cx="6646415" cy="3987274"/>
          </a:xfr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1C9A4C6-7B71-213B-3493-FE926E18D474}"/>
              </a:ext>
            </a:extLst>
          </p:cNvPr>
          <p:cNvSpPr txBox="1"/>
          <p:nvPr/>
        </p:nvSpPr>
        <p:spPr>
          <a:xfrm>
            <a:off x="835979" y="1953088"/>
            <a:ext cx="4009748" cy="310854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dirty="0">
                <a:solidFill>
                  <a:srgbClr val="000000"/>
                </a:solidFill>
              </a:rPr>
              <a:t>There are many different methods and tools for </a:t>
            </a:r>
            <a:r>
              <a:rPr lang="en-US" sz="2800" err="1">
                <a:solidFill>
                  <a:srgbClr val="000000"/>
                </a:solidFill>
              </a:rPr>
              <a:t>organising</a:t>
            </a:r>
            <a:r>
              <a:rPr lang="en-US" sz="2800" dirty="0">
                <a:solidFill>
                  <a:srgbClr val="000000"/>
                </a:solidFill>
              </a:rPr>
              <a:t> a project, these include:</a:t>
            </a:r>
            <a:endParaRPr lang="en-US" sz="2800" dirty="0">
              <a:solidFill>
                <a:srgbClr val="000000"/>
              </a:solidFill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US" sz="2800" dirty="0">
                <a:solidFill>
                  <a:srgbClr val="000000"/>
                </a:solidFill>
              </a:rPr>
              <a:t>Task List</a:t>
            </a:r>
            <a:endParaRPr lang="en-US" sz="2800" dirty="0">
              <a:solidFill>
                <a:srgbClr val="000000"/>
              </a:solidFill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US" sz="2800" dirty="0">
                <a:solidFill>
                  <a:srgbClr val="000000"/>
                </a:solidFill>
              </a:rPr>
              <a:t>Gantt Chart</a:t>
            </a:r>
            <a:endParaRPr lang="en-US" sz="2800" dirty="0">
              <a:solidFill>
                <a:srgbClr val="000000"/>
              </a:solidFill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US" sz="2800" dirty="0">
                <a:solidFill>
                  <a:srgbClr val="000000"/>
                </a:solidFill>
              </a:rPr>
              <a:t>Simulation</a:t>
            </a:r>
            <a:endParaRPr lang="en-US" sz="2800" dirty="0">
              <a:solidFill>
                <a:srgbClr val="00000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08420625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38B3E6-DA1A-0D1A-903F-67C0B13C5B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attributes should tasks have?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5D0EC3-EF73-967B-EE28-84958135DA1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r>
              <a:rPr lang="en-US" dirty="0"/>
              <a:t>Tasks should have the following attributes:</a:t>
            </a:r>
          </a:p>
          <a:p>
            <a:r>
              <a:rPr lang="en-US" dirty="0"/>
              <a:t>Defined – The tasks and structure should be easily understood by employees.</a:t>
            </a:r>
          </a:p>
          <a:p>
            <a:r>
              <a:rPr lang="en-US" dirty="0"/>
              <a:t>Manageable – Responsibilities of tasks are clearly assigned to individuals, to make them easy to manage.</a:t>
            </a:r>
          </a:p>
          <a:p>
            <a:r>
              <a:rPr lang="en-US" dirty="0"/>
              <a:t>Flexible – Tasks should be able to accommodate minor changes, such as adding more tasks or changes to the deadline.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8138520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5" baseType="lpstr">
      <vt:lpstr>Office Theme</vt:lpstr>
      <vt:lpstr>PowerPoint Presentation</vt:lpstr>
      <vt:lpstr>What is the work breakdown structure?</vt:lpstr>
      <vt:lpstr>Other ways of organising a project</vt:lpstr>
      <vt:lpstr>What attributes should tasks have?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108</cp:revision>
  <dcterms:created xsi:type="dcterms:W3CDTF">2023-11-29T09:55:20Z</dcterms:created>
  <dcterms:modified xsi:type="dcterms:W3CDTF">2023-11-29T10:21:55Z</dcterms:modified>
</cp:coreProperties>
</file>