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5"/>
  </p:notesMasterIdLst>
  <p:sldIdLst>
    <p:sldId id="311" r:id="rId4"/>
    <p:sldId id="630" r:id="rId5"/>
    <p:sldId id="627" r:id="rId6"/>
    <p:sldId id="631" r:id="rId7"/>
    <p:sldId id="632" r:id="rId8"/>
    <p:sldId id="628" r:id="rId9"/>
    <p:sldId id="629" r:id="rId10"/>
    <p:sldId id="621" r:id="rId11"/>
    <p:sldId id="622" r:id="rId12"/>
    <p:sldId id="256" r:id="rId13"/>
    <p:sldId id="633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6B8D133-FC13-477A-81C4-EE2019BE5A30}" v="69" dt="2024-08-30T09:55:46.658"/>
    <p1510:client id="{EC7889D7-1F9F-9857-5241-3A494598AF51}" v="12" dt="2024-08-30T10:47:45.9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microsoft.com/office/2015/10/relationships/revisionInfo" Target="revisionInfo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S::s.bradley@uwtsd.ac.uk::bb573b86-6a01-430f-ba3c-43c2b2970490" providerId="AD" clId="Web-{EC7889D7-1F9F-9857-5241-3A494598AF51}"/>
    <pc:docChg chg="addSld modSld">
      <pc:chgData name="Stephanie Bradley" userId="S::s.bradley@uwtsd.ac.uk::bb573b86-6a01-430f-ba3c-43c2b2970490" providerId="AD" clId="Web-{EC7889D7-1F9F-9857-5241-3A494598AF51}" dt="2024-08-30T10:47:40.358" v="10" actId="20577"/>
      <pc:docMkLst>
        <pc:docMk/>
      </pc:docMkLst>
      <pc:sldChg chg="modSp new">
        <pc:chgData name="Stephanie Bradley" userId="S::s.bradley@uwtsd.ac.uk::bb573b86-6a01-430f-ba3c-43c2b2970490" providerId="AD" clId="Web-{EC7889D7-1F9F-9857-5241-3A494598AF51}" dt="2024-08-30T10:47:40.358" v="10" actId="20577"/>
        <pc:sldMkLst>
          <pc:docMk/>
          <pc:sldMk cId="2667055767" sldId="634"/>
        </pc:sldMkLst>
        <pc:spChg chg="mod">
          <ac:chgData name="Stephanie Bradley" userId="S::s.bradley@uwtsd.ac.uk::bb573b86-6a01-430f-ba3c-43c2b2970490" providerId="AD" clId="Web-{EC7889D7-1F9F-9857-5241-3A494598AF51}" dt="2024-08-30T10:47:40.358" v="10" actId="20577"/>
          <ac:spMkLst>
            <pc:docMk/>
            <pc:sldMk cId="2667055767" sldId="634"/>
            <ac:spMk id="2" creationId="{C9CBA64C-2162-AF83-CD82-0D8BC2FA26F1}"/>
          </ac:spMkLst>
        </pc:spChg>
      </pc:sldChg>
    </pc:docChg>
  </pc:docChgLst>
  <pc:docChgLst>
    <pc:chgData name="Stephanie Bradley" userId="bb573b86-6a01-430f-ba3c-43c2b2970490" providerId="ADAL" clId="{C6B8D133-FC13-477A-81C4-EE2019BE5A30}"/>
    <pc:docChg chg="custSel addSld delSld modSld sldOrd">
      <pc:chgData name="Stephanie Bradley" userId="bb573b86-6a01-430f-ba3c-43c2b2970490" providerId="ADAL" clId="{C6B8D133-FC13-477A-81C4-EE2019BE5A30}" dt="2024-08-30T13:15:10.936" v="1962" actId="2696"/>
      <pc:docMkLst>
        <pc:docMk/>
      </pc:docMkLst>
      <pc:sldChg chg="addSp delSp modSp mod ord modClrScheme chgLayout">
        <pc:chgData name="Stephanie Bradley" userId="bb573b86-6a01-430f-ba3c-43c2b2970490" providerId="ADAL" clId="{C6B8D133-FC13-477A-81C4-EE2019BE5A30}" dt="2024-08-28T20:14:41.454" v="190" actId="20577"/>
        <pc:sldMkLst>
          <pc:docMk/>
          <pc:sldMk cId="425481553" sldId="256"/>
        </pc:sldMkLst>
        <pc:spChg chg="del mod ord">
          <ac:chgData name="Stephanie Bradley" userId="bb573b86-6a01-430f-ba3c-43c2b2970490" providerId="ADAL" clId="{C6B8D133-FC13-477A-81C4-EE2019BE5A30}" dt="2024-08-28T20:14:07.735" v="91" actId="700"/>
          <ac:spMkLst>
            <pc:docMk/>
            <pc:sldMk cId="425481553" sldId="256"/>
            <ac:spMk id="2" creationId="{F0AE52D0-6A4C-25C7-7659-61B403DFD361}"/>
          </ac:spMkLst>
        </pc:spChg>
        <pc:spChg chg="del mod ord">
          <ac:chgData name="Stephanie Bradley" userId="bb573b86-6a01-430f-ba3c-43c2b2970490" providerId="ADAL" clId="{C6B8D133-FC13-477A-81C4-EE2019BE5A30}" dt="2024-08-28T20:14:07.735" v="91" actId="700"/>
          <ac:spMkLst>
            <pc:docMk/>
            <pc:sldMk cId="425481553" sldId="256"/>
            <ac:spMk id="3" creationId="{F927A9FC-2A5D-CA76-C1E1-3262821AF3DC}"/>
          </ac:spMkLst>
        </pc:spChg>
        <pc:spChg chg="add mod ord">
          <ac:chgData name="Stephanie Bradley" userId="bb573b86-6a01-430f-ba3c-43c2b2970490" providerId="ADAL" clId="{C6B8D133-FC13-477A-81C4-EE2019BE5A30}" dt="2024-08-28T20:14:20.915" v="118" actId="113"/>
          <ac:spMkLst>
            <pc:docMk/>
            <pc:sldMk cId="425481553" sldId="256"/>
            <ac:spMk id="4" creationId="{B5647AA4-BB6B-FABA-846A-071AA51A3593}"/>
          </ac:spMkLst>
        </pc:spChg>
        <pc:spChg chg="add mod ord">
          <ac:chgData name="Stephanie Bradley" userId="bb573b86-6a01-430f-ba3c-43c2b2970490" providerId="ADAL" clId="{C6B8D133-FC13-477A-81C4-EE2019BE5A30}" dt="2024-08-28T20:14:41.454" v="190" actId="20577"/>
          <ac:spMkLst>
            <pc:docMk/>
            <pc:sldMk cId="425481553" sldId="256"/>
            <ac:spMk id="5" creationId="{1F7ACE1E-8287-8B11-54C8-F61B70674D29}"/>
          </ac:spMkLst>
        </pc:spChg>
      </pc:sldChg>
      <pc:sldChg chg="modSp add mod">
        <pc:chgData name="Stephanie Bradley" userId="bb573b86-6a01-430f-ba3c-43c2b2970490" providerId="ADAL" clId="{C6B8D133-FC13-477A-81C4-EE2019BE5A30}" dt="2024-08-28T20:13:56.096" v="88" actId="20577"/>
        <pc:sldMkLst>
          <pc:docMk/>
          <pc:sldMk cId="1839522070" sldId="311"/>
        </pc:sldMkLst>
        <pc:spChg chg="mod">
          <ac:chgData name="Stephanie Bradley" userId="bb573b86-6a01-430f-ba3c-43c2b2970490" providerId="ADAL" clId="{C6B8D133-FC13-477A-81C4-EE2019BE5A30}" dt="2024-08-28T20:13:40.725" v="21" actId="20577"/>
          <ac:spMkLst>
            <pc:docMk/>
            <pc:sldMk cId="1839522070" sldId="311"/>
            <ac:spMk id="2" creationId="{C765B0B8-F1E5-8E12-B73B-0C3E8FC0903B}"/>
          </ac:spMkLst>
        </pc:spChg>
        <pc:spChg chg="mod">
          <ac:chgData name="Stephanie Bradley" userId="bb573b86-6a01-430f-ba3c-43c2b2970490" providerId="ADAL" clId="{C6B8D133-FC13-477A-81C4-EE2019BE5A30}" dt="2024-08-28T20:13:56.096" v="88" actId="20577"/>
          <ac:spMkLst>
            <pc:docMk/>
            <pc:sldMk cId="1839522070" sldId="311"/>
            <ac:spMk id="3" creationId="{E59E4643-C805-F4EA-EA41-6D9CE5CD232F}"/>
          </ac:spMkLst>
        </pc:spChg>
      </pc:sldChg>
      <pc:sldChg chg="modSp del mod ord">
        <pc:chgData name="Stephanie Bradley" userId="bb573b86-6a01-430f-ba3c-43c2b2970490" providerId="ADAL" clId="{C6B8D133-FC13-477A-81C4-EE2019BE5A30}" dt="2024-08-30T13:13:59.091" v="1960" actId="2696"/>
        <pc:sldMkLst>
          <pc:docMk/>
          <pc:sldMk cId="1836330569" sldId="595"/>
        </pc:sldMkLst>
        <pc:spChg chg="mod">
          <ac:chgData name="Stephanie Bradley" userId="bb573b86-6a01-430f-ba3c-43c2b2970490" providerId="ADAL" clId="{C6B8D133-FC13-477A-81C4-EE2019BE5A30}" dt="2024-08-30T07:20:54.755" v="1950" actId="207"/>
          <ac:spMkLst>
            <pc:docMk/>
            <pc:sldMk cId="1836330569" sldId="595"/>
            <ac:spMk id="2" creationId="{28078519-E63E-E9F7-5184-002E28B9E957}"/>
          </ac:spMkLst>
        </pc:spChg>
        <pc:spChg chg="mod">
          <ac:chgData name="Stephanie Bradley" userId="bb573b86-6a01-430f-ba3c-43c2b2970490" providerId="ADAL" clId="{C6B8D133-FC13-477A-81C4-EE2019BE5A30}" dt="2024-08-30T07:13:21.890" v="1636" actId="20577"/>
          <ac:spMkLst>
            <pc:docMk/>
            <pc:sldMk cId="1836330569" sldId="595"/>
            <ac:spMk id="3" creationId="{A737A775-AC36-E596-7F36-458264A490FC}"/>
          </ac:spMkLst>
        </pc:spChg>
      </pc:sldChg>
      <pc:sldChg chg="modSp del mod ord modClrScheme chgLayout">
        <pc:chgData name="Stephanie Bradley" userId="bb573b86-6a01-430f-ba3c-43c2b2970490" providerId="ADAL" clId="{C6B8D133-FC13-477A-81C4-EE2019BE5A30}" dt="2024-08-30T07:13:32.076" v="1637" actId="2696"/>
        <pc:sldMkLst>
          <pc:docMk/>
          <pc:sldMk cId="2583955515" sldId="601"/>
        </pc:sldMkLst>
        <pc:spChg chg="mod ord">
          <ac:chgData name="Stephanie Bradley" userId="bb573b86-6a01-430f-ba3c-43c2b2970490" providerId="ADAL" clId="{C6B8D133-FC13-477A-81C4-EE2019BE5A30}" dt="2024-08-29T06:58:08.581" v="191" actId="700"/>
          <ac:spMkLst>
            <pc:docMk/>
            <pc:sldMk cId="2583955515" sldId="601"/>
            <ac:spMk id="2" creationId="{C1127F5A-BC4E-676D-F4BB-F7B96CE6DAD9}"/>
          </ac:spMkLst>
        </pc:spChg>
        <pc:spChg chg="mod ord">
          <ac:chgData name="Stephanie Bradley" userId="bb573b86-6a01-430f-ba3c-43c2b2970490" providerId="ADAL" clId="{C6B8D133-FC13-477A-81C4-EE2019BE5A30}" dt="2024-08-29T06:58:08.581" v="191" actId="700"/>
          <ac:spMkLst>
            <pc:docMk/>
            <pc:sldMk cId="2583955515" sldId="601"/>
            <ac:spMk id="3" creationId="{F54B4CFA-078A-B705-46A4-779AD1EA051C}"/>
          </ac:spMkLst>
        </pc:spChg>
      </pc:sldChg>
      <pc:sldChg chg="del">
        <pc:chgData name="Stephanie Bradley" userId="bb573b86-6a01-430f-ba3c-43c2b2970490" providerId="ADAL" clId="{C6B8D133-FC13-477A-81C4-EE2019BE5A30}" dt="2024-08-30T07:13:32.076" v="1637" actId="2696"/>
        <pc:sldMkLst>
          <pc:docMk/>
          <pc:sldMk cId="3212852566" sldId="606"/>
        </pc:sldMkLst>
      </pc:sldChg>
      <pc:sldChg chg="del">
        <pc:chgData name="Stephanie Bradley" userId="bb573b86-6a01-430f-ba3c-43c2b2970490" providerId="ADAL" clId="{C6B8D133-FC13-477A-81C4-EE2019BE5A30}" dt="2024-08-30T07:13:32.076" v="1637" actId="2696"/>
        <pc:sldMkLst>
          <pc:docMk/>
          <pc:sldMk cId="3568717632" sldId="615"/>
        </pc:sldMkLst>
      </pc:sldChg>
      <pc:sldChg chg="del">
        <pc:chgData name="Stephanie Bradley" userId="bb573b86-6a01-430f-ba3c-43c2b2970490" providerId="ADAL" clId="{C6B8D133-FC13-477A-81C4-EE2019BE5A30}" dt="2024-08-30T07:13:32.076" v="1637" actId="2696"/>
        <pc:sldMkLst>
          <pc:docMk/>
          <pc:sldMk cId="447927342" sldId="616"/>
        </pc:sldMkLst>
      </pc:sldChg>
      <pc:sldChg chg="del">
        <pc:chgData name="Stephanie Bradley" userId="bb573b86-6a01-430f-ba3c-43c2b2970490" providerId="ADAL" clId="{C6B8D133-FC13-477A-81C4-EE2019BE5A30}" dt="2024-08-30T07:13:32.076" v="1637" actId="2696"/>
        <pc:sldMkLst>
          <pc:docMk/>
          <pc:sldMk cId="1846459572" sldId="617"/>
        </pc:sldMkLst>
      </pc:sldChg>
      <pc:sldChg chg="del ord">
        <pc:chgData name="Stephanie Bradley" userId="bb573b86-6a01-430f-ba3c-43c2b2970490" providerId="ADAL" clId="{C6B8D133-FC13-477A-81C4-EE2019BE5A30}" dt="2024-08-30T13:13:59.091" v="1960" actId="2696"/>
        <pc:sldMkLst>
          <pc:docMk/>
          <pc:sldMk cId="689342867" sldId="623"/>
        </pc:sldMkLst>
      </pc:sldChg>
      <pc:sldChg chg="modSp mod modAnim">
        <pc:chgData name="Stephanie Bradley" userId="bb573b86-6a01-430f-ba3c-43c2b2970490" providerId="ADAL" clId="{C6B8D133-FC13-477A-81C4-EE2019BE5A30}" dt="2024-08-30T06:53:49.564" v="754"/>
        <pc:sldMkLst>
          <pc:docMk/>
          <pc:sldMk cId="2534600842" sldId="628"/>
        </pc:sldMkLst>
        <pc:spChg chg="mod">
          <ac:chgData name="Stephanie Bradley" userId="bb573b86-6a01-430f-ba3c-43c2b2970490" providerId="ADAL" clId="{C6B8D133-FC13-477A-81C4-EE2019BE5A30}" dt="2024-08-30T06:52:59.716" v="675" actId="20577"/>
          <ac:spMkLst>
            <pc:docMk/>
            <pc:sldMk cId="2534600842" sldId="628"/>
            <ac:spMk id="2" creationId="{66046F7D-857C-4A7C-70B8-7D45AF18C415}"/>
          </ac:spMkLst>
        </pc:spChg>
        <pc:spChg chg="mod">
          <ac:chgData name="Stephanie Bradley" userId="bb573b86-6a01-430f-ba3c-43c2b2970490" providerId="ADAL" clId="{C6B8D133-FC13-477A-81C4-EE2019BE5A30}" dt="2024-08-30T06:53:31.268" v="751" actId="20577"/>
          <ac:spMkLst>
            <pc:docMk/>
            <pc:sldMk cId="2534600842" sldId="628"/>
            <ac:spMk id="3" creationId="{CDCB7463-1B35-80FE-F584-F00307B1211A}"/>
          </ac:spMkLst>
        </pc:spChg>
      </pc:sldChg>
      <pc:sldChg chg="modSp add mod modAnim">
        <pc:chgData name="Stephanie Bradley" userId="bb573b86-6a01-430f-ba3c-43c2b2970490" providerId="ADAL" clId="{C6B8D133-FC13-477A-81C4-EE2019BE5A30}" dt="2024-08-30T07:09:52.835" v="1548"/>
        <pc:sldMkLst>
          <pc:docMk/>
          <pc:sldMk cId="3890902906" sldId="629"/>
        </pc:sldMkLst>
        <pc:spChg chg="mod">
          <ac:chgData name="Stephanie Bradley" userId="bb573b86-6a01-430f-ba3c-43c2b2970490" providerId="ADAL" clId="{C6B8D133-FC13-477A-81C4-EE2019BE5A30}" dt="2024-08-30T07:09:36.791" v="1545" actId="20577"/>
          <ac:spMkLst>
            <pc:docMk/>
            <pc:sldMk cId="3890902906" sldId="629"/>
            <ac:spMk id="3" creationId="{CDCB7463-1B35-80FE-F584-F00307B1211A}"/>
          </ac:spMkLst>
        </pc:spChg>
      </pc:sldChg>
      <pc:sldChg chg="modSp new mod">
        <pc:chgData name="Stephanie Bradley" userId="bb573b86-6a01-430f-ba3c-43c2b2970490" providerId="ADAL" clId="{C6B8D133-FC13-477A-81C4-EE2019BE5A30}" dt="2024-08-30T06:51:33.494" v="600" actId="20577"/>
        <pc:sldMkLst>
          <pc:docMk/>
          <pc:sldMk cId="649881735" sldId="630"/>
        </pc:sldMkLst>
        <pc:spChg chg="mod">
          <ac:chgData name="Stephanie Bradley" userId="bb573b86-6a01-430f-ba3c-43c2b2970490" providerId="ADAL" clId="{C6B8D133-FC13-477A-81C4-EE2019BE5A30}" dt="2024-08-30T06:50:07.486" v="439" actId="113"/>
          <ac:spMkLst>
            <pc:docMk/>
            <pc:sldMk cId="649881735" sldId="630"/>
            <ac:spMk id="2" creationId="{2E3D0AEE-1323-6244-5A0B-AEDD74B5A73E}"/>
          </ac:spMkLst>
        </pc:spChg>
        <pc:spChg chg="mod">
          <ac:chgData name="Stephanie Bradley" userId="bb573b86-6a01-430f-ba3c-43c2b2970490" providerId="ADAL" clId="{C6B8D133-FC13-477A-81C4-EE2019BE5A30}" dt="2024-08-30T06:51:33.494" v="600" actId="20577"/>
          <ac:spMkLst>
            <pc:docMk/>
            <pc:sldMk cId="649881735" sldId="630"/>
            <ac:spMk id="3" creationId="{E1FE9C9B-FAA0-8165-1BBA-7F6FA6C0D625}"/>
          </ac:spMkLst>
        </pc:spChg>
      </pc:sldChg>
      <pc:sldChg chg="modSp new mod modAnim">
        <pc:chgData name="Stephanie Bradley" userId="bb573b86-6a01-430f-ba3c-43c2b2970490" providerId="ADAL" clId="{C6B8D133-FC13-477A-81C4-EE2019BE5A30}" dt="2024-08-30T09:55:46.658" v="1955"/>
        <pc:sldMkLst>
          <pc:docMk/>
          <pc:sldMk cId="522392822" sldId="631"/>
        </pc:sldMkLst>
        <pc:spChg chg="mod">
          <ac:chgData name="Stephanie Bradley" userId="bb573b86-6a01-430f-ba3c-43c2b2970490" providerId="ADAL" clId="{C6B8D133-FC13-477A-81C4-EE2019BE5A30}" dt="2024-08-30T06:58:56.854" v="779" actId="113"/>
          <ac:spMkLst>
            <pc:docMk/>
            <pc:sldMk cId="522392822" sldId="631"/>
            <ac:spMk id="2" creationId="{1400D28E-CC41-4186-F027-225B6107AB61}"/>
          </ac:spMkLst>
        </pc:spChg>
        <pc:spChg chg="mod">
          <ac:chgData name="Stephanie Bradley" userId="bb573b86-6a01-430f-ba3c-43c2b2970490" providerId="ADAL" clId="{C6B8D133-FC13-477A-81C4-EE2019BE5A30}" dt="2024-08-30T07:07:31.064" v="1425"/>
          <ac:spMkLst>
            <pc:docMk/>
            <pc:sldMk cId="522392822" sldId="631"/>
            <ac:spMk id="3" creationId="{39D54D90-E748-C14C-21B5-0E03EABE8FB7}"/>
          </ac:spMkLst>
        </pc:spChg>
      </pc:sldChg>
      <pc:sldChg chg="modSp new mod">
        <pc:chgData name="Stephanie Bradley" userId="bb573b86-6a01-430f-ba3c-43c2b2970490" providerId="ADAL" clId="{C6B8D133-FC13-477A-81C4-EE2019BE5A30}" dt="2024-08-30T07:08:51.937" v="1512" actId="20577"/>
        <pc:sldMkLst>
          <pc:docMk/>
          <pc:sldMk cId="791752357" sldId="632"/>
        </pc:sldMkLst>
        <pc:spChg chg="mod">
          <ac:chgData name="Stephanie Bradley" userId="bb573b86-6a01-430f-ba3c-43c2b2970490" providerId="ADAL" clId="{C6B8D133-FC13-477A-81C4-EE2019BE5A30}" dt="2024-08-30T07:08:30.844" v="1440" actId="113"/>
          <ac:spMkLst>
            <pc:docMk/>
            <pc:sldMk cId="791752357" sldId="632"/>
            <ac:spMk id="2" creationId="{C6489710-6039-5E0A-19FB-683DE5246F7F}"/>
          </ac:spMkLst>
        </pc:spChg>
        <pc:spChg chg="mod">
          <ac:chgData name="Stephanie Bradley" userId="bb573b86-6a01-430f-ba3c-43c2b2970490" providerId="ADAL" clId="{C6B8D133-FC13-477A-81C4-EE2019BE5A30}" dt="2024-08-30T07:08:51.937" v="1512" actId="20577"/>
          <ac:spMkLst>
            <pc:docMk/>
            <pc:sldMk cId="791752357" sldId="632"/>
            <ac:spMk id="3" creationId="{B1FDE939-943C-7284-C1E6-4C4A97D93264}"/>
          </ac:spMkLst>
        </pc:spChg>
      </pc:sldChg>
      <pc:sldChg chg="modSp new mod modAnim">
        <pc:chgData name="Stephanie Bradley" userId="bb573b86-6a01-430f-ba3c-43c2b2970490" providerId="ADAL" clId="{C6B8D133-FC13-477A-81C4-EE2019BE5A30}" dt="2024-08-30T07:20:11.711" v="1949" actId="20577"/>
        <pc:sldMkLst>
          <pc:docMk/>
          <pc:sldMk cId="1515353844" sldId="633"/>
        </pc:sldMkLst>
        <pc:spChg chg="mod">
          <ac:chgData name="Stephanie Bradley" userId="bb573b86-6a01-430f-ba3c-43c2b2970490" providerId="ADAL" clId="{C6B8D133-FC13-477A-81C4-EE2019BE5A30}" dt="2024-08-30T07:18:09.369" v="1857" actId="113"/>
          <ac:spMkLst>
            <pc:docMk/>
            <pc:sldMk cId="1515353844" sldId="633"/>
            <ac:spMk id="2" creationId="{4DD6B89F-55EC-E9DC-1788-142A706F23E5}"/>
          </ac:spMkLst>
        </pc:spChg>
        <pc:spChg chg="mod">
          <ac:chgData name="Stephanie Bradley" userId="bb573b86-6a01-430f-ba3c-43c2b2970490" providerId="ADAL" clId="{C6B8D133-FC13-477A-81C4-EE2019BE5A30}" dt="2024-08-30T07:20:11.711" v="1949" actId="20577"/>
          <ac:spMkLst>
            <pc:docMk/>
            <pc:sldMk cId="1515353844" sldId="633"/>
            <ac:spMk id="3" creationId="{335AC85C-FDAC-92F1-CFB0-6E707433643D}"/>
          </ac:spMkLst>
        </pc:spChg>
      </pc:sldChg>
      <pc:sldChg chg="del">
        <pc:chgData name="Stephanie Bradley" userId="bb573b86-6a01-430f-ba3c-43c2b2970490" providerId="ADAL" clId="{C6B8D133-FC13-477A-81C4-EE2019BE5A30}" dt="2024-08-30T13:15:10.936" v="1962" actId="2696"/>
        <pc:sldMkLst>
          <pc:docMk/>
          <pc:sldMk cId="2667055767" sldId="634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95C857-6CEA-4FCA-9DF5-27C06E156305}" type="datetimeFigureOut">
              <a:rPr lang="en-GB" smtClean="0"/>
              <a:t>30/08/2024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0BA8CA-7C65-4AF6-AF1A-C1E3E073CE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9389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87998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1BB50-7358-E5AA-B6DF-F94ED9319D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849324-43FA-5D4A-03A1-8B6FBC2C0B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1F2648-42B9-BA46-2433-1448205BAF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62B79-6C5C-4A6D-B614-E9E52CA6465D}" type="datetimeFigureOut">
              <a:rPr lang="en-GB" smtClean="0"/>
              <a:t>30/08/2024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527326-6BA3-3D43-0E9F-EAEC5227BF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72FD8D-A041-2F84-CF75-8778E882C3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50890-9EDE-420D-8C25-00B378AA64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412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4579B-9E4B-1A74-3276-0212CAB2C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8B366-870B-E504-330D-8AC8C2FF43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EDE51B-B29F-ED99-D141-B08EB841B1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62B79-6C5C-4A6D-B614-E9E52CA6465D}" type="datetimeFigureOut">
              <a:rPr lang="en-GB" smtClean="0"/>
              <a:t>30/08/2024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35C1C5-DECB-24C7-3094-E549875A62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422BD9-3C4F-4ECF-72ED-3A7CB84155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50890-9EDE-420D-8C25-00B378AA64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1151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FBD97B-DAD5-5463-45F0-E670FC386F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990BBD-2769-220E-8F6E-DD58890E74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F4987E-D056-70B8-3BFB-83D0406112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62B79-6C5C-4A6D-B614-E9E52CA6465D}" type="datetimeFigureOut">
              <a:rPr lang="en-GB" smtClean="0"/>
              <a:t>30/08/2024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E43069-0043-C3DB-14D7-1C8819FD5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F12C82-3C04-76B7-65E0-6510CF86A7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50890-9EDE-420D-8C25-00B378AA64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6944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031D8-701F-815B-D3EC-055D1B0FDB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B400D-2CE2-83F3-D1B3-7863B5A2F1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26C5AD-E0CF-07C5-77C8-1E8B02EC5F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6975E8-2685-2386-7C31-6D780F7D8A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62B79-6C5C-4A6D-B614-E9E52CA6465D}" type="datetimeFigureOut">
              <a:rPr lang="en-GB" smtClean="0"/>
              <a:t>30/08/2024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29CDC4-8C0B-9CA9-3D29-ACEE4AC6B5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3F29A1-594B-807E-7058-5B2B4C240E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50890-9EDE-420D-8C25-00B378AA64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3186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3DA77-04C5-763D-2D14-A52FE3A68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B4F546-A27B-3CF3-CEA6-3690CACE51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5A10C4-7EC7-DB48-C387-C247520C79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688FD3B-2F35-53DC-423C-C90C96053D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450BAA-36EF-27E4-80B9-31D651015F4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2F14E7-94AD-4A3F-9A72-B4B64D5057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62B79-6C5C-4A6D-B614-E9E52CA6465D}" type="datetimeFigureOut">
              <a:rPr lang="en-GB" smtClean="0"/>
              <a:t>30/08/2024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9C111AF-9BE3-781F-9551-9ACDDD2F63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5B1A3B6-F6C1-EA02-8EC7-CA65B95905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50890-9EDE-420D-8C25-00B378AA64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6959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6C441B-2412-9F7B-4789-5220A51246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BAA2F3F-FDA2-9893-F324-A600E7823C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62B79-6C5C-4A6D-B614-E9E52CA6465D}" type="datetimeFigureOut">
              <a:rPr lang="en-GB" smtClean="0"/>
              <a:t>30/08/2024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5ABD19-7D42-ED09-1F3F-F20AE35A18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1C9785-26C5-26D7-8B5B-B9A6BAF58C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50890-9EDE-420D-8C25-00B378AA64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904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D7BECB-EF2C-A0C0-2DC0-3981F2E7CA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62B79-6C5C-4A6D-B614-E9E52CA6465D}" type="datetimeFigureOut">
              <a:rPr lang="en-GB" smtClean="0"/>
              <a:t>30/08/2024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CF0A54-7F87-843B-F867-339DE9C57F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FF9516-B5F0-168B-6A3F-0E3AEF3C7D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50890-9EDE-420D-8C25-00B378AA64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0562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83411-FBAC-3C8E-FD97-523131379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F9884-BA4B-DAF3-C14C-1216A826DD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616AFB-1E21-A3BE-9A9E-E9AA7C7F55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657288-C2CF-C323-3E53-DC26BBDCF4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62B79-6C5C-4A6D-B614-E9E52CA6465D}" type="datetimeFigureOut">
              <a:rPr lang="en-GB" smtClean="0"/>
              <a:t>30/08/2024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F3A44-51CA-58E3-515B-380B883C49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9CE866-F0B7-A885-10B7-226746A419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50890-9EDE-420D-8C25-00B378AA64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3631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EC36C-2660-BED7-2915-3B2EA5421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7D2996-4A2C-D3FA-3ED1-F1BACF9345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162239-DAAB-59D7-D42B-C85BA0F22D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3FD78F-B8B3-04FD-0E85-BB8C7FC77C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62B79-6C5C-4A6D-B614-E9E52CA6465D}" type="datetimeFigureOut">
              <a:rPr lang="en-GB" smtClean="0"/>
              <a:t>30/08/2024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519CAF-8FDF-C18D-CAFD-E6DB3767CA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5522CA-42B6-5BBA-25A4-6D1BC793D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50890-9EDE-420D-8C25-00B378AA64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0116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07D2B-BF10-5982-10D7-348779714E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61AC61-35B8-CB3F-9ADC-7F1415FD70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5C7B1F-C71E-429C-C6CB-AC2FF102F9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62B79-6C5C-4A6D-B614-E9E52CA6465D}" type="datetimeFigureOut">
              <a:rPr lang="en-GB" smtClean="0"/>
              <a:t>30/08/2024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234A14-A776-FAE4-806C-9BBD0F0E67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1FE030-566C-5CC2-9EE7-4841DC466D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50890-9EDE-420D-8C25-00B378AA64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6180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2CD955B-5964-3F7E-0D34-E70B0615D84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5092E-5ACF-5549-FD43-D105D8B97E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298FFD-922E-0119-C03A-9328D33226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62B79-6C5C-4A6D-B614-E9E52CA6465D}" type="datetimeFigureOut">
              <a:rPr lang="en-GB" smtClean="0"/>
              <a:t>30/08/2024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734E3E-A1AD-2B41-0A96-A92D9A33BD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7DE7E2-2BA9-1BA6-8B7E-9B3D510F33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50890-9EDE-420D-8C25-00B378AA64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0060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8/30/2024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45266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8/30/2024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1524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8/30/2024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32152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8/30/2024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99017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8/30/2024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01796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8/30/2024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98401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8/30/2024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978923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8/30/2024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054106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8/30/2024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2367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8/30/2024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241048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8/30/2024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119611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96321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9430937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8/30/2024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72004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2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FF274C-9F24-0467-6CDB-1508C19AD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086373-B40A-A9B6-C115-6DC8EFF387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40E2C1-3CCC-2F23-235B-A7AFE92333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5562B79-6C5C-4A6D-B614-E9E52CA6465D}" type="datetimeFigureOut">
              <a:rPr lang="en-GB" smtClean="0"/>
              <a:t>30/08/2024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8E7CD1-A95B-04A9-2F64-523AD1E7824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8A5C2C-7EFA-CF5D-C2D0-C6F1061F6BB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E50890-9EDE-420D-8C25-00B378AA64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723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3739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06807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Relationship Id="rId5" Type="http://schemas.openxmlformats.org/officeDocument/2006/relationships/customXml" Target="../ink/ink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ordwall.net/resource/34458640/agreeing-disagreeing-starting-and-finishing-discussion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quizlet.com/gb/936422729/contributing-to-a-discussion-flash-cards/?i=2waqte&amp;x=1qqt" TargetMode="Externa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dforum.com/creative-work/ad/player/34696694/the-guardian-toad/sapolio" TargetMode="Externa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ordwall.net/play/77132/704/863" TargetMode="Externa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e.kahoot.it/details/e639c1f7-dda9-4b3d-ad0e-3db8eabe3d40" TargetMode="External"/><Relationship Id="rId2" Type="http://schemas.openxmlformats.org/officeDocument/2006/relationships/hyperlink" Target="http://www.kahoot.it/" TargetMode="Externa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ahoot.it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/>
            </a:br>
            <a:br>
              <a:rPr lang="en-GB"/>
            </a:br>
            <a:r>
              <a:rPr lang="en-GB"/>
              <a:t>WEEK 8/4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Day Four</a:t>
            </a:r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Discussions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Writing Skills</a:t>
            </a:r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r>
              <a:rPr lang="en-GB"/>
              <a:t> </a:t>
            </a:r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4089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8395220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D0AEE-1323-6244-5A0B-AEDD74B5A7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Review language of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FE9C9B-FAA0-8165-1BBA-7F6FA6C0D6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>
                <a:hlinkClick r:id="rId2"/>
              </a:rPr>
              <a:t>Agreeing, Disagreeing, Starting and Finishing discussion. - Group sort (wordwall.net)</a:t>
            </a:r>
            <a:r>
              <a:rPr lang="en-US"/>
              <a:t> </a:t>
            </a:r>
          </a:p>
          <a:p>
            <a:endParaRPr lang="en-US"/>
          </a:p>
          <a:p>
            <a:r>
              <a:rPr lang="en-US"/>
              <a:t>Sit with your speaking group.</a:t>
            </a:r>
          </a:p>
          <a:p>
            <a:r>
              <a:rPr lang="en-US"/>
              <a:t>Make a post it for each phrase, so that the group has a full set.</a:t>
            </a:r>
          </a:p>
          <a:p>
            <a:r>
              <a:rPr lang="en-US"/>
              <a:t>Write in large legible writing.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8817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C28831-7BB5-3F48-1D21-C2F6E6EF53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Contributing to a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C5EEFB-716C-E69C-A47D-D7BA39AFCE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Play Quizlet</a:t>
            </a:r>
          </a:p>
          <a:p>
            <a:endParaRPr lang="en-GB"/>
          </a:p>
          <a:p>
            <a:r>
              <a:rPr lang="en-GB" b="0" i="0">
                <a:solidFill>
                  <a:srgbClr val="282E3E"/>
                </a:solidFill>
                <a:effectLst/>
                <a:highlight>
                  <a:srgbClr val="F6F7FB"/>
                </a:highlight>
                <a:latin typeface="hurme_no2-webfont"/>
                <a:hlinkClick r:id="rId2"/>
              </a:rPr>
              <a:t>https://quizlet.com/gb/936422729/contributing-to-a-discussion-flash-cards/?i=2waqte&amp;x=1qqt</a:t>
            </a:r>
            <a:r>
              <a:rPr lang="en-GB" b="0" i="0">
                <a:solidFill>
                  <a:srgbClr val="282E3E"/>
                </a:solidFill>
                <a:effectLst/>
                <a:highlight>
                  <a:srgbClr val="F6F7FB"/>
                </a:highlight>
                <a:latin typeface="hurme_no2-webfont"/>
              </a:rPr>
              <a:t> </a:t>
            </a:r>
          </a:p>
          <a:p>
            <a:endParaRPr lang="en-GB">
              <a:solidFill>
                <a:srgbClr val="282E3E"/>
              </a:solidFill>
              <a:highlight>
                <a:srgbClr val="F6F7FB"/>
              </a:highlight>
              <a:latin typeface="hurme_no2-webfont"/>
            </a:endParaRPr>
          </a:p>
          <a:p>
            <a:r>
              <a:rPr lang="en-GB">
                <a:solidFill>
                  <a:srgbClr val="282E3E"/>
                </a:solidFill>
                <a:highlight>
                  <a:srgbClr val="F6F7FB"/>
                </a:highlight>
                <a:latin typeface="hurme_no2-webfont"/>
              </a:rPr>
              <a:t>Now listen and complete the table on page 130 in the L&amp;S book.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3485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0D28E-CC41-4186-F027-225B6107AB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Intonation Matters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D54D90-E748-C14C-21B5-0E03EABE8F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At the end of a sentence/presentation: </a:t>
            </a:r>
            <a:r>
              <a:rPr lang="en-GB">
                <a:solidFill>
                  <a:schemeClr val="accent1"/>
                </a:solidFill>
              </a:rPr>
              <a:t>I think water matters.</a:t>
            </a:r>
            <a:r>
              <a:rPr lang="en-GB">
                <a:highlight>
                  <a:srgbClr val="FFFF00"/>
                </a:highlight>
              </a:rPr>
              <a:t>↘</a:t>
            </a:r>
          </a:p>
          <a:p>
            <a:r>
              <a:rPr lang="en-GB"/>
              <a:t>At the end of a Yes/No question:  </a:t>
            </a:r>
            <a:r>
              <a:rPr lang="en-GB">
                <a:solidFill>
                  <a:schemeClr val="accent1"/>
                </a:solidFill>
              </a:rPr>
              <a:t>Does water matter to you?</a:t>
            </a:r>
            <a:r>
              <a:rPr lang="en-GB"/>
              <a:t> </a:t>
            </a:r>
            <a:r>
              <a:rPr lang="en-GB">
                <a:highlight>
                  <a:srgbClr val="00FF00"/>
                </a:highlight>
              </a:rPr>
              <a:t>↗</a:t>
            </a:r>
          </a:p>
          <a:p>
            <a:endParaRPr lang="en-GB"/>
          </a:p>
          <a:p>
            <a:r>
              <a:rPr lang="en-GB"/>
              <a:t>To show surprise: </a:t>
            </a:r>
            <a:r>
              <a:rPr lang="en-GB">
                <a:solidFill>
                  <a:schemeClr val="accent1"/>
                </a:solidFill>
              </a:rPr>
              <a:t>You don’t think water matters?</a:t>
            </a:r>
            <a:r>
              <a:rPr lang="en-GB"/>
              <a:t> </a:t>
            </a:r>
            <a:r>
              <a:rPr lang="en-GB">
                <a:highlight>
                  <a:srgbClr val="00FF00"/>
                </a:highlight>
              </a:rPr>
              <a:t>↗</a:t>
            </a:r>
          </a:p>
          <a:p>
            <a:r>
              <a:rPr lang="en-GB"/>
              <a:t>At the end of a </a:t>
            </a:r>
            <a:r>
              <a:rPr lang="en-GB" err="1"/>
              <a:t>wh</a:t>
            </a:r>
            <a:r>
              <a:rPr lang="en-GB"/>
              <a:t>- question: </a:t>
            </a:r>
            <a:r>
              <a:rPr lang="en-GB">
                <a:solidFill>
                  <a:schemeClr val="accent1"/>
                </a:solidFill>
              </a:rPr>
              <a:t>What is water used for in your city?</a:t>
            </a:r>
            <a:r>
              <a:rPr lang="en-GB">
                <a:highlight>
                  <a:srgbClr val="FFFF00"/>
                </a:highlight>
              </a:rPr>
              <a:t> ↘</a:t>
            </a:r>
            <a:endParaRPr lang="en-GB">
              <a:solidFill>
                <a:schemeClr val="accent1"/>
              </a:solidFill>
            </a:endParaRPr>
          </a:p>
          <a:p>
            <a:r>
              <a:rPr lang="en-GB"/>
              <a:t>To give someone a choice: </a:t>
            </a:r>
            <a:r>
              <a:rPr lang="en-GB">
                <a:solidFill>
                  <a:schemeClr val="accent1"/>
                </a:solidFill>
              </a:rPr>
              <a:t>If we consider the water supply in your city, is more lake water or river water used?</a:t>
            </a:r>
            <a:r>
              <a:rPr lang="en-GB"/>
              <a:t> </a:t>
            </a:r>
            <a:r>
              <a:rPr lang="en-GB">
                <a:highlight>
                  <a:srgbClr val="FFFF00"/>
                </a:highlight>
              </a:rPr>
              <a:t>↘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392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89710-6039-5E0A-19FB-683DE5246F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FDE939-943C-7284-C1E6-4C4A97D932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L&amp;S book page 131</a:t>
            </a:r>
          </a:p>
          <a:p>
            <a:endParaRPr lang="en-GB"/>
          </a:p>
          <a:p>
            <a:r>
              <a:rPr lang="en-GB"/>
              <a:t>Listen and practise with a partner in your group.</a:t>
            </a:r>
          </a:p>
        </p:txBody>
      </p:sp>
    </p:spTree>
    <p:extLst>
      <p:ext uri="{BB962C8B-B14F-4D97-AF65-F5344CB8AC3E}">
        <p14:creationId xmlns:p14="http://schemas.microsoft.com/office/powerpoint/2010/main" val="7917523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46F7D-857C-4A7C-70B8-7D45AF18C4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A Water Issue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CB7463-1B35-80FE-F584-F00307B121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2560"/>
            <a:ext cx="10515600" cy="4744403"/>
          </a:xfrm>
        </p:spPr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/>
              <a:t>You will watch an ad: </a:t>
            </a:r>
            <a:r>
              <a:rPr lang="en-US" err="1">
                <a:hlinkClick r:id="rId2"/>
              </a:rPr>
              <a:t>Sapolio</a:t>
            </a:r>
            <a:r>
              <a:rPr lang="en-US">
                <a:hlinkClick r:id="rId2"/>
              </a:rPr>
              <a:t> - "The Guardian Toad" (adforum.com)</a:t>
            </a:r>
            <a:r>
              <a:rPr lang="en-US"/>
              <a:t> </a:t>
            </a:r>
          </a:p>
          <a:p>
            <a:r>
              <a:rPr lang="en-US"/>
              <a:t>What’s the message?</a:t>
            </a:r>
          </a:p>
          <a:p>
            <a:r>
              <a:rPr lang="en-US"/>
              <a:t>What do you think of the invention?</a:t>
            </a:r>
          </a:p>
          <a:p>
            <a:r>
              <a:rPr lang="en-US"/>
              <a:t>Are there other alternatives?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600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46F7D-857C-4A7C-70B8-7D45AF18C4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Group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CB7463-1B35-80FE-F584-F00307B121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2560"/>
            <a:ext cx="10515600" cy="4744403"/>
          </a:xfrm>
        </p:spPr>
        <p:txBody>
          <a:bodyPr/>
          <a:lstStyle/>
          <a:p>
            <a:r>
              <a:rPr lang="en-GB"/>
              <a:t>Work with your speaking group.</a:t>
            </a:r>
          </a:p>
          <a:p>
            <a:endParaRPr lang="en-GB"/>
          </a:p>
          <a:p>
            <a:pPr marL="0" indent="0">
              <a:buNone/>
            </a:pPr>
            <a:endParaRPr lang="en-GB"/>
          </a:p>
          <a:p>
            <a:r>
              <a:rPr lang="en-GB"/>
              <a:t>Discuss the content you saw on the 2 TED talks about water we have seen, and on the ad.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What is your stance?</a:t>
            </a:r>
          </a:p>
          <a:p>
            <a:r>
              <a:rPr lang="en-GB"/>
              <a:t>Should water be granted personhood? Justify your answer.</a:t>
            </a:r>
          </a:p>
        </p:txBody>
      </p:sp>
    </p:spTree>
    <p:extLst>
      <p:ext uri="{BB962C8B-B14F-4D97-AF65-F5344CB8AC3E}">
        <p14:creationId xmlns:p14="http://schemas.microsoft.com/office/powerpoint/2010/main" val="3890902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856F30-3D33-7A5C-102D-DF845E8DB0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Complex Sentences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8942D-0BC3-9154-8CD9-2BA3D923B3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Beat the tutor!</a:t>
            </a:r>
          </a:p>
          <a:p>
            <a:endParaRPr lang="en-GB"/>
          </a:p>
          <a:p>
            <a:r>
              <a:rPr lang="en-GB"/>
              <a:t>Play </a:t>
            </a:r>
            <a:r>
              <a:rPr lang="en-GB" err="1"/>
              <a:t>wordwall</a:t>
            </a:r>
            <a:r>
              <a:rPr lang="en-GB"/>
              <a:t> – unjumble the words to create complex sentences about the water issues.</a:t>
            </a:r>
          </a:p>
          <a:p>
            <a:endParaRPr lang="en-GB"/>
          </a:p>
          <a:p>
            <a:r>
              <a:rPr lang="en-GB">
                <a:hlinkClick r:id="rId2"/>
              </a:rPr>
              <a:t>https://wordwall.net/play/77132/704/863</a:t>
            </a: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79925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820D5-E308-569F-557B-F5BEFA7DAE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What do you know?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00A631-60A7-DD1D-F082-2D9E78C902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/>
              <a:t>Play </a:t>
            </a:r>
            <a:r>
              <a:rPr lang="en-GB">
                <a:hlinkClick r:id="rId2"/>
              </a:rPr>
              <a:t>www.Kahoot.it</a:t>
            </a:r>
            <a:r>
              <a:rPr lang="en-GB"/>
              <a:t> to see how much you have remembered.</a:t>
            </a:r>
          </a:p>
          <a:p>
            <a:endParaRPr lang="en-GB"/>
          </a:p>
          <a:p>
            <a:r>
              <a:rPr lang="en-GB">
                <a:hlinkClick r:id="rId3"/>
              </a:rPr>
              <a:t>Water Issues - Details - Kahoot!</a:t>
            </a: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54441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5647AA4-BB6B-FABA-846A-071AA51A35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Review Referencing Skills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F7ACE1E-8287-8B11-54C8-F61B70674D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Play </a:t>
            </a:r>
            <a:r>
              <a:rPr lang="en-GB">
                <a:hlinkClick r:id="rId2"/>
              </a:rPr>
              <a:t>www.Kahoot.it</a:t>
            </a:r>
            <a:r>
              <a:rPr lang="en-GB"/>
              <a:t> </a:t>
            </a:r>
          </a:p>
          <a:p>
            <a:endParaRPr lang="en-GB"/>
          </a:p>
          <a:p>
            <a:r>
              <a:rPr lang="en-GB"/>
              <a:t>Review Harvard System</a:t>
            </a:r>
          </a:p>
        </p:txBody>
      </p:sp>
    </p:spTree>
    <p:extLst>
      <p:ext uri="{BB962C8B-B14F-4D97-AF65-F5344CB8AC3E}">
        <p14:creationId xmlns:p14="http://schemas.microsoft.com/office/powerpoint/2010/main" val="4254815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6B89F-55EC-E9DC-1788-142A706F23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Self-Study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5AC85C-FDAC-92F1-CFB0-6E70743364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46480"/>
            <a:ext cx="10515600" cy="5130483"/>
          </a:xfrm>
        </p:spPr>
        <p:txBody>
          <a:bodyPr/>
          <a:lstStyle/>
          <a:p>
            <a:r>
              <a:rPr lang="en-GB"/>
              <a:t>Keep working on your extended essay.</a:t>
            </a:r>
          </a:p>
          <a:p>
            <a:endParaRPr lang="en-GB"/>
          </a:p>
          <a:p>
            <a:r>
              <a:rPr lang="en-GB"/>
              <a:t>Practise any skills you still find challenging.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Next week:</a:t>
            </a:r>
          </a:p>
          <a:p>
            <a:r>
              <a:rPr lang="en-GB"/>
              <a:t>Final listening assessment</a:t>
            </a:r>
          </a:p>
          <a:p>
            <a:r>
              <a:rPr lang="en-GB"/>
              <a:t>Final reading assessment</a:t>
            </a:r>
          </a:p>
          <a:p>
            <a:pPr marL="0" indent="0">
              <a:buNone/>
            </a:pPr>
            <a:r>
              <a:rPr lang="en-GB"/>
              <a:t>Final week:</a:t>
            </a:r>
          </a:p>
          <a:p>
            <a:r>
              <a:rPr lang="en-GB"/>
              <a:t>Group discussion</a:t>
            </a:r>
          </a:p>
          <a:p>
            <a:r>
              <a:rPr lang="en-GB"/>
              <a:t>Film showing – 1 minute videos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353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401</Words>
  <Application>Microsoft Office PowerPoint</Application>
  <PresentationFormat>Widescreen</PresentationFormat>
  <Paragraphs>84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hurme_no2-webfont</vt:lpstr>
      <vt:lpstr>Aptos</vt:lpstr>
      <vt:lpstr>Aptos Display</vt:lpstr>
      <vt:lpstr>Arial</vt:lpstr>
      <vt:lpstr>Calibri</vt:lpstr>
      <vt:lpstr>Office Theme</vt:lpstr>
      <vt:lpstr>Text 1</vt:lpstr>
      <vt:lpstr>Sub Title 1</vt:lpstr>
      <vt:lpstr>  WEEK 8/4   Day Four    </vt:lpstr>
      <vt:lpstr>Review language of discussion</vt:lpstr>
      <vt:lpstr>Contributing to a discussion</vt:lpstr>
      <vt:lpstr>Intonation Matters</vt:lpstr>
      <vt:lpstr>Practice</vt:lpstr>
      <vt:lpstr>A Water Issue</vt:lpstr>
      <vt:lpstr>Group Work</vt:lpstr>
      <vt:lpstr>Complex Sentences</vt:lpstr>
      <vt:lpstr>What do you know?</vt:lpstr>
      <vt:lpstr>Review Referencing Skills</vt:lpstr>
      <vt:lpstr>Self-Study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WEEK 8/4   Day Four    </dc:title>
  <dc:creator>Stephanie Bradley</dc:creator>
  <cp:lastModifiedBy>Stephanie Bradley</cp:lastModifiedBy>
  <cp:revision>1</cp:revision>
  <dcterms:created xsi:type="dcterms:W3CDTF">2024-08-28T19:45:13Z</dcterms:created>
  <dcterms:modified xsi:type="dcterms:W3CDTF">2024-08-30T13:15:19Z</dcterms:modified>
</cp:coreProperties>
</file>