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56" r:id="rId5"/>
    <p:sldId id="276" r:id="rId6"/>
    <p:sldId id="277" r:id="rId7"/>
    <p:sldId id="278" r:id="rId8"/>
    <p:sldId id="279" r:id="rId9"/>
    <p:sldId id="280" r:id="rId10"/>
    <p:sldId id="281" r:id="rId11"/>
    <p:sldId id="282" r:id="rId12"/>
    <p:sldId id="283" r:id="rId13"/>
    <p:sldId id="28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C6CB7"/>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6432" autoAdjust="0"/>
  </p:normalViewPr>
  <p:slideViewPr>
    <p:cSldViewPr snapToGrid="0">
      <p:cViewPr varScale="1">
        <p:scale>
          <a:sx n="71" d="100"/>
          <a:sy n="71" d="100"/>
        </p:scale>
        <p:origin x="1138" y="5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75" d="100"/>
        <a:sy n="75" d="100"/>
      </p:scale>
      <p:origin x="0" y="0"/>
    </p:cViewPr>
  </p:sorterViewPr>
  <p:notesViewPr>
    <p:cSldViewPr snapToGrid="0">
      <p:cViewPr varScale="1">
        <p:scale>
          <a:sx n="65" d="100"/>
          <a:sy n="65" d="100"/>
        </p:scale>
        <p:origin x="3154" y="4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144CDB-0DF8-4618-A004-2887837A4FCC}"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028DF4A5-4995-4462-94AF-CC3516F0869F}">
      <dgm:prSet/>
      <dgm:spPr/>
      <dgm:t>
        <a:bodyPr/>
        <a:lstStyle/>
        <a:p>
          <a:r>
            <a:rPr lang="en-US"/>
            <a:t>Kendler, K.S. (2021) The prehistory of psychiatric genetics: 1780-1910. </a:t>
          </a:r>
          <a:r>
            <a:rPr lang="en-US" i="1"/>
            <a:t>American Journal of Psychiatry, 178 </a:t>
          </a:r>
          <a:r>
            <a:rPr lang="en-US"/>
            <a:t>(6), pp.490-508</a:t>
          </a:r>
        </a:p>
      </dgm:t>
    </dgm:pt>
    <dgm:pt modelId="{F94C8B00-2CB6-4EDE-99D4-CDC88013BAC5}" type="parTrans" cxnId="{739FED06-39FD-4BBF-A938-B193A6D0EB54}">
      <dgm:prSet/>
      <dgm:spPr/>
      <dgm:t>
        <a:bodyPr/>
        <a:lstStyle/>
        <a:p>
          <a:endParaRPr lang="en-US"/>
        </a:p>
      </dgm:t>
    </dgm:pt>
    <dgm:pt modelId="{18A34767-2D5A-4E3A-A13F-5EA07E2B4874}" type="sibTrans" cxnId="{739FED06-39FD-4BBF-A938-B193A6D0EB54}">
      <dgm:prSet/>
      <dgm:spPr/>
      <dgm:t>
        <a:bodyPr/>
        <a:lstStyle/>
        <a:p>
          <a:endParaRPr lang="en-US"/>
        </a:p>
      </dgm:t>
    </dgm:pt>
    <dgm:pt modelId="{124C5DA9-7C08-45A7-87A2-5E06E7E9DF74}">
      <dgm:prSet/>
      <dgm:spPr/>
      <dgm:t>
        <a:bodyPr/>
        <a:lstStyle/>
        <a:p>
          <a:r>
            <a:rPr lang="en-US" dirty="0"/>
            <a:t>Mechanic, D. and </a:t>
          </a:r>
          <a:r>
            <a:rPr lang="en-US" dirty="0" err="1"/>
            <a:t>olfson</a:t>
          </a:r>
          <a:r>
            <a:rPr lang="en-US" dirty="0"/>
            <a:t>, M., (2016). The relevance of the Affordable Care Act for improving mental health care. </a:t>
          </a:r>
          <a:r>
            <a:rPr lang="en-US" i="1" dirty="0"/>
            <a:t>Annual Review of Clinical</a:t>
          </a:r>
          <a:r>
            <a:rPr lang="en-US" dirty="0"/>
            <a:t> </a:t>
          </a:r>
          <a:r>
            <a:rPr lang="en-US" i="1" dirty="0"/>
            <a:t>Psychology, 12 </a:t>
          </a:r>
          <a:r>
            <a:rPr lang="en-US" dirty="0"/>
            <a:t>(1), pp.515-542.</a:t>
          </a:r>
        </a:p>
      </dgm:t>
    </dgm:pt>
    <dgm:pt modelId="{7D80C08E-C435-47D6-A547-6E26B051A9F2}" type="parTrans" cxnId="{8F00CF96-7AA8-4A5F-BECF-03A13489AE4C}">
      <dgm:prSet/>
      <dgm:spPr/>
      <dgm:t>
        <a:bodyPr/>
        <a:lstStyle/>
        <a:p>
          <a:endParaRPr lang="en-US"/>
        </a:p>
      </dgm:t>
    </dgm:pt>
    <dgm:pt modelId="{F03ED0F1-00BF-4179-980E-3CF171F65149}" type="sibTrans" cxnId="{8F00CF96-7AA8-4A5F-BECF-03A13489AE4C}">
      <dgm:prSet/>
      <dgm:spPr/>
      <dgm:t>
        <a:bodyPr/>
        <a:lstStyle/>
        <a:p>
          <a:endParaRPr lang="en-US"/>
        </a:p>
      </dgm:t>
    </dgm:pt>
    <dgm:pt modelId="{26176594-A83C-4067-A971-095892AF2296}">
      <dgm:prSet/>
      <dgm:spPr/>
      <dgm:t>
        <a:bodyPr/>
        <a:lstStyle/>
        <a:p>
          <a:r>
            <a:rPr lang="en-US" dirty="0"/>
            <a:t>Patel, V., Saxena, S., Lund, C., Thornicroft, G., </a:t>
          </a:r>
          <a:r>
            <a:rPr lang="en-US" dirty="0" err="1"/>
            <a:t>Baingana</a:t>
          </a:r>
          <a:r>
            <a:rPr lang="en-US" dirty="0"/>
            <a:t>, F., Bolton, P., Chisholm, D., Collins, P.Y., Cooper, J.L. and Eaton, J. (2018). The Lancet Commission on global mental health and sustainable development. </a:t>
          </a:r>
          <a:r>
            <a:rPr lang="en-US" i="1" dirty="0"/>
            <a:t>The</a:t>
          </a:r>
          <a:r>
            <a:rPr lang="en-US" dirty="0"/>
            <a:t> </a:t>
          </a:r>
          <a:r>
            <a:rPr lang="en-US" i="1" dirty="0"/>
            <a:t>Lancet, 392</a:t>
          </a:r>
          <a:r>
            <a:rPr lang="en-US" dirty="0"/>
            <a:t>(10157), 1553-1598.</a:t>
          </a:r>
        </a:p>
      </dgm:t>
    </dgm:pt>
    <dgm:pt modelId="{99E7A232-9296-457A-A540-B66A6B71037C}" type="parTrans" cxnId="{EB7A7CCD-4298-4F81-AD66-A551CCF5494D}">
      <dgm:prSet/>
      <dgm:spPr/>
      <dgm:t>
        <a:bodyPr/>
        <a:lstStyle/>
        <a:p>
          <a:endParaRPr lang="en-US"/>
        </a:p>
      </dgm:t>
    </dgm:pt>
    <dgm:pt modelId="{D38EFF68-DAFE-4191-AD50-B5F951F2E412}" type="sibTrans" cxnId="{EB7A7CCD-4298-4F81-AD66-A551CCF5494D}">
      <dgm:prSet/>
      <dgm:spPr/>
      <dgm:t>
        <a:bodyPr/>
        <a:lstStyle/>
        <a:p>
          <a:endParaRPr lang="en-US"/>
        </a:p>
      </dgm:t>
    </dgm:pt>
    <dgm:pt modelId="{D121A013-E120-4AA1-94B5-CEBB4823E7EB}">
      <dgm:prSet/>
      <dgm:spPr/>
      <dgm:t>
        <a:bodyPr/>
        <a:lstStyle/>
        <a:p>
          <a:r>
            <a:rPr lang="en-US"/>
            <a:t>Pilgrim, D. (2021). “Preventing mental disorder and promoting mental health: some implications for understanding wellbeing</a:t>
          </a:r>
          <a:r>
            <a:rPr lang="en-US" i="1"/>
            <a:t>”. Journal of Critical Realism, 20 (5), pp.557-573</a:t>
          </a:r>
          <a:endParaRPr lang="en-US"/>
        </a:p>
      </dgm:t>
    </dgm:pt>
    <dgm:pt modelId="{BDC31FF9-C533-4CAD-99A9-341382042025}" type="parTrans" cxnId="{BDF7F8D4-46FB-4766-A792-A2991252D987}">
      <dgm:prSet/>
      <dgm:spPr/>
      <dgm:t>
        <a:bodyPr/>
        <a:lstStyle/>
        <a:p>
          <a:endParaRPr lang="en-US"/>
        </a:p>
      </dgm:t>
    </dgm:pt>
    <dgm:pt modelId="{F7312B59-9BA7-4153-AD4B-FDEDF36DCD4A}" type="sibTrans" cxnId="{BDF7F8D4-46FB-4766-A792-A2991252D987}">
      <dgm:prSet/>
      <dgm:spPr/>
      <dgm:t>
        <a:bodyPr/>
        <a:lstStyle/>
        <a:p>
          <a:endParaRPr lang="en-US"/>
        </a:p>
      </dgm:t>
    </dgm:pt>
    <dgm:pt modelId="{6470E195-4021-4CE4-96DB-ECF0C411DEF2}">
      <dgm:prSet/>
      <dgm:spPr/>
      <dgm:t>
        <a:bodyPr/>
        <a:lstStyle/>
        <a:p>
          <a:r>
            <a:rPr lang="en-US" dirty="0"/>
            <a:t>World Health </a:t>
          </a:r>
          <a:r>
            <a:rPr lang="en-US" dirty="0" err="1"/>
            <a:t>Organisation</a:t>
          </a:r>
          <a:r>
            <a:rPr lang="en-US" dirty="0"/>
            <a:t>, (2022). </a:t>
          </a:r>
          <a:r>
            <a:rPr lang="en-US" i="1" dirty="0"/>
            <a:t>WHO European framework for action on mental health </a:t>
          </a:r>
          <a:r>
            <a:rPr lang="en-US" i="1" dirty="0" err="1"/>
            <a:t>Health</a:t>
          </a:r>
          <a:r>
            <a:rPr lang="en-US" i="1" dirty="0"/>
            <a:t> 2021-2025.  Regional Office for Europe</a:t>
          </a:r>
          <a:r>
            <a:rPr lang="en-US" dirty="0"/>
            <a:t>.</a:t>
          </a:r>
        </a:p>
      </dgm:t>
    </dgm:pt>
    <dgm:pt modelId="{5F3B51E2-2907-4B1F-8908-7025A390DF1F}" type="parTrans" cxnId="{6D1D1031-E9BC-45EE-A14E-1C5D95EB674D}">
      <dgm:prSet/>
      <dgm:spPr/>
      <dgm:t>
        <a:bodyPr/>
        <a:lstStyle/>
        <a:p>
          <a:endParaRPr lang="en-US"/>
        </a:p>
      </dgm:t>
    </dgm:pt>
    <dgm:pt modelId="{3406D67E-F82E-4E95-8142-8325BA545D06}" type="sibTrans" cxnId="{6D1D1031-E9BC-45EE-A14E-1C5D95EB674D}">
      <dgm:prSet/>
      <dgm:spPr/>
      <dgm:t>
        <a:bodyPr/>
        <a:lstStyle/>
        <a:p>
          <a:endParaRPr lang="en-US"/>
        </a:p>
      </dgm:t>
    </dgm:pt>
    <dgm:pt modelId="{5929785C-4FCB-40AE-BD8F-7A69472DFB68}" type="pres">
      <dgm:prSet presAssocID="{AB144CDB-0DF8-4618-A004-2887837A4FCC}" presName="linear" presStyleCnt="0">
        <dgm:presLayoutVars>
          <dgm:animLvl val="lvl"/>
          <dgm:resizeHandles val="exact"/>
        </dgm:presLayoutVars>
      </dgm:prSet>
      <dgm:spPr/>
    </dgm:pt>
    <dgm:pt modelId="{7F8884C1-B23A-4A42-B0AA-55C1E7BF03DB}" type="pres">
      <dgm:prSet presAssocID="{028DF4A5-4995-4462-94AF-CC3516F0869F}" presName="parentText" presStyleLbl="node1" presStyleIdx="0" presStyleCnt="5">
        <dgm:presLayoutVars>
          <dgm:chMax val="0"/>
          <dgm:bulletEnabled val="1"/>
        </dgm:presLayoutVars>
      </dgm:prSet>
      <dgm:spPr/>
    </dgm:pt>
    <dgm:pt modelId="{3507863F-0C4F-4C2C-9C4B-8EDE59E8CD83}" type="pres">
      <dgm:prSet presAssocID="{18A34767-2D5A-4E3A-A13F-5EA07E2B4874}" presName="spacer" presStyleCnt="0"/>
      <dgm:spPr/>
    </dgm:pt>
    <dgm:pt modelId="{5F7E24A2-4DAC-498F-AB94-8C11B2704EFB}" type="pres">
      <dgm:prSet presAssocID="{124C5DA9-7C08-45A7-87A2-5E06E7E9DF74}" presName="parentText" presStyleLbl="node1" presStyleIdx="1" presStyleCnt="5">
        <dgm:presLayoutVars>
          <dgm:chMax val="0"/>
          <dgm:bulletEnabled val="1"/>
        </dgm:presLayoutVars>
      </dgm:prSet>
      <dgm:spPr/>
    </dgm:pt>
    <dgm:pt modelId="{AC8AE37E-1818-4BC8-ADEE-3D16532C3658}" type="pres">
      <dgm:prSet presAssocID="{F03ED0F1-00BF-4179-980E-3CF171F65149}" presName="spacer" presStyleCnt="0"/>
      <dgm:spPr/>
    </dgm:pt>
    <dgm:pt modelId="{2D2F91B8-B9BD-4ED2-8E4E-7FCA4FAE24CE}" type="pres">
      <dgm:prSet presAssocID="{26176594-A83C-4067-A971-095892AF2296}" presName="parentText" presStyleLbl="node1" presStyleIdx="2" presStyleCnt="5">
        <dgm:presLayoutVars>
          <dgm:chMax val="0"/>
          <dgm:bulletEnabled val="1"/>
        </dgm:presLayoutVars>
      </dgm:prSet>
      <dgm:spPr/>
    </dgm:pt>
    <dgm:pt modelId="{3A6C4F1D-E674-4EA3-A354-82C1FE316AD3}" type="pres">
      <dgm:prSet presAssocID="{D38EFF68-DAFE-4191-AD50-B5F951F2E412}" presName="spacer" presStyleCnt="0"/>
      <dgm:spPr/>
    </dgm:pt>
    <dgm:pt modelId="{1AE6F1CC-71F1-44A3-8976-A9A11EE1538B}" type="pres">
      <dgm:prSet presAssocID="{D121A013-E120-4AA1-94B5-CEBB4823E7EB}" presName="parentText" presStyleLbl="node1" presStyleIdx="3" presStyleCnt="5">
        <dgm:presLayoutVars>
          <dgm:chMax val="0"/>
          <dgm:bulletEnabled val="1"/>
        </dgm:presLayoutVars>
      </dgm:prSet>
      <dgm:spPr/>
    </dgm:pt>
    <dgm:pt modelId="{3A3E764D-6DBD-4F88-9921-2B69B590BD37}" type="pres">
      <dgm:prSet presAssocID="{F7312B59-9BA7-4153-AD4B-FDEDF36DCD4A}" presName="spacer" presStyleCnt="0"/>
      <dgm:spPr/>
    </dgm:pt>
    <dgm:pt modelId="{D8B1AD85-91A1-4052-82A8-BAF0C82E0EB5}" type="pres">
      <dgm:prSet presAssocID="{6470E195-4021-4CE4-96DB-ECF0C411DEF2}" presName="parentText" presStyleLbl="node1" presStyleIdx="4" presStyleCnt="5">
        <dgm:presLayoutVars>
          <dgm:chMax val="0"/>
          <dgm:bulletEnabled val="1"/>
        </dgm:presLayoutVars>
      </dgm:prSet>
      <dgm:spPr/>
    </dgm:pt>
  </dgm:ptLst>
  <dgm:cxnLst>
    <dgm:cxn modelId="{ADC6F204-BC26-4026-88D6-16502B84BE8A}" type="presOf" srcId="{6470E195-4021-4CE4-96DB-ECF0C411DEF2}" destId="{D8B1AD85-91A1-4052-82A8-BAF0C82E0EB5}" srcOrd="0" destOrd="0" presId="urn:microsoft.com/office/officeart/2005/8/layout/vList2"/>
    <dgm:cxn modelId="{739FED06-39FD-4BBF-A938-B193A6D0EB54}" srcId="{AB144CDB-0DF8-4618-A004-2887837A4FCC}" destId="{028DF4A5-4995-4462-94AF-CC3516F0869F}" srcOrd="0" destOrd="0" parTransId="{F94C8B00-2CB6-4EDE-99D4-CDC88013BAC5}" sibTransId="{18A34767-2D5A-4E3A-A13F-5EA07E2B4874}"/>
    <dgm:cxn modelId="{6D1D1031-E9BC-45EE-A14E-1C5D95EB674D}" srcId="{AB144CDB-0DF8-4618-A004-2887837A4FCC}" destId="{6470E195-4021-4CE4-96DB-ECF0C411DEF2}" srcOrd="4" destOrd="0" parTransId="{5F3B51E2-2907-4B1F-8908-7025A390DF1F}" sibTransId="{3406D67E-F82E-4E95-8142-8325BA545D06}"/>
    <dgm:cxn modelId="{1E63AE6B-C7DA-4A75-8196-BC370E776227}" type="presOf" srcId="{028DF4A5-4995-4462-94AF-CC3516F0869F}" destId="{7F8884C1-B23A-4A42-B0AA-55C1E7BF03DB}" srcOrd="0" destOrd="0" presId="urn:microsoft.com/office/officeart/2005/8/layout/vList2"/>
    <dgm:cxn modelId="{A4B16270-339E-48D6-B562-FBFC4D9A8CB8}" type="presOf" srcId="{124C5DA9-7C08-45A7-87A2-5E06E7E9DF74}" destId="{5F7E24A2-4DAC-498F-AB94-8C11B2704EFB}" srcOrd="0" destOrd="0" presId="urn:microsoft.com/office/officeart/2005/8/layout/vList2"/>
    <dgm:cxn modelId="{8F00CF96-7AA8-4A5F-BECF-03A13489AE4C}" srcId="{AB144CDB-0DF8-4618-A004-2887837A4FCC}" destId="{124C5DA9-7C08-45A7-87A2-5E06E7E9DF74}" srcOrd="1" destOrd="0" parTransId="{7D80C08E-C435-47D6-A547-6E26B051A9F2}" sibTransId="{F03ED0F1-00BF-4179-980E-3CF171F65149}"/>
    <dgm:cxn modelId="{DA518298-85D4-4F9A-AA0C-ED2150E7CB61}" type="presOf" srcId="{26176594-A83C-4067-A971-095892AF2296}" destId="{2D2F91B8-B9BD-4ED2-8E4E-7FCA4FAE24CE}" srcOrd="0" destOrd="0" presId="urn:microsoft.com/office/officeart/2005/8/layout/vList2"/>
    <dgm:cxn modelId="{B0436FBF-C8C3-425B-A356-724B1382C620}" type="presOf" srcId="{D121A013-E120-4AA1-94B5-CEBB4823E7EB}" destId="{1AE6F1CC-71F1-44A3-8976-A9A11EE1538B}" srcOrd="0" destOrd="0" presId="urn:microsoft.com/office/officeart/2005/8/layout/vList2"/>
    <dgm:cxn modelId="{EB7A7CCD-4298-4F81-AD66-A551CCF5494D}" srcId="{AB144CDB-0DF8-4618-A004-2887837A4FCC}" destId="{26176594-A83C-4067-A971-095892AF2296}" srcOrd="2" destOrd="0" parTransId="{99E7A232-9296-457A-A540-B66A6B71037C}" sibTransId="{D38EFF68-DAFE-4191-AD50-B5F951F2E412}"/>
    <dgm:cxn modelId="{BDF7F8D4-46FB-4766-A792-A2991252D987}" srcId="{AB144CDB-0DF8-4618-A004-2887837A4FCC}" destId="{D121A013-E120-4AA1-94B5-CEBB4823E7EB}" srcOrd="3" destOrd="0" parTransId="{BDC31FF9-C533-4CAD-99A9-341382042025}" sibTransId="{F7312B59-9BA7-4153-AD4B-FDEDF36DCD4A}"/>
    <dgm:cxn modelId="{C0155DF6-3D8E-4BB4-9889-680C663F570F}" type="presOf" srcId="{AB144CDB-0DF8-4618-A004-2887837A4FCC}" destId="{5929785C-4FCB-40AE-BD8F-7A69472DFB68}" srcOrd="0" destOrd="0" presId="urn:microsoft.com/office/officeart/2005/8/layout/vList2"/>
    <dgm:cxn modelId="{412F7503-909D-4526-B564-28230E0822FD}" type="presParOf" srcId="{5929785C-4FCB-40AE-BD8F-7A69472DFB68}" destId="{7F8884C1-B23A-4A42-B0AA-55C1E7BF03DB}" srcOrd="0" destOrd="0" presId="urn:microsoft.com/office/officeart/2005/8/layout/vList2"/>
    <dgm:cxn modelId="{51C9051B-44A4-4801-B049-5D2DABFF38C1}" type="presParOf" srcId="{5929785C-4FCB-40AE-BD8F-7A69472DFB68}" destId="{3507863F-0C4F-4C2C-9C4B-8EDE59E8CD83}" srcOrd="1" destOrd="0" presId="urn:microsoft.com/office/officeart/2005/8/layout/vList2"/>
    <dgm:cxn modelId="{750F3022-C121-429F-91B8-8622F578562B}" type="presParOf" srcId="{5929785C-4FCB-40AE-BD8F-7A69472DFB68}" destId="{5F7E24A2-4DAC-498F-AB94-8C11B2704EFB}" srcOrd="2" destOrd="0" presId="urn:microsoft.com/office/officeart/2005/8/layout/vList2"/>
    <dgm:cxn modelId="{C9470FAA-6E10-4904-97E3-E7B3BB88FDAB}" type="presParOf" srcId="{5929785C-4FCB-40AE-BD8F-7A69472DFB68}" destId="{AC8AE37E-1818-4BC8-ADEE-3D16532C3658}" srcOrd="3" destOrd="0" presId="urn:microsoft.com/office/officeart/2005/8/layout/vList2"/>
    <dgm:cxn modelId="{AEB9D33B-A429-4D1F-BB5A-37F58EA8BDEB}" type="presParOf" srcId="{5929785C-4FCB-40AE-BD8F-7A69472DFB68}" destId="{2D2F91B8-B9BD-4ED2-8E4E-7FCA4FAE24CE}" srcOrd="4" destOrd="0" presId="urn:microsoft.com/office/officeart/2005/8/layout/vList2"/>
    <dgm:cxn modelId="{56199A0E-6FE4-4815-96EC-6A3F32A745E4}" type="presParOf" srcId="{5929785C-4FCB-40AE-BD8F-7A69472DFB68}" destId="{3A6C4F1D-E674-4EA3-A354-82C1FE316AD3}" srcOrd="5" destOrd="0" presId="urn:microsoft.com/office/officeart/2005/8/layout/vList2"/>
    <dgm:cxn modelId="{5A632746-A7DB-4675-AF48-B0AFDF2BBECF}" type="presParOf" srcId="{5929785C-4FCB-40AE-BD8F-7A69472DFB68}" destId="{1AE6F1CC-71F1-44A3-8976-A9A11EE1538B}" srcOrd="6" destOrd="0" presId="urn:microsoft.com/office/officeart/2005/8/layout/vList2"/>
    <dgm:cxn modelId="{DBD31D12-36AD-41A2-9660-5BEB51C80C5E}" type="presParOf" srcId="{5929785C-4FCB-40AE-BD8F-7A69472DFB68}" destId="{3A3E764D-6DBD-4F88-9921-2B69B590BD37}" srcOrd="7" destOrd="0" presId="urn:microsoft.com/office/officeart/2005/8/layout/vList2"/>
    <dgm:cxn modelId="{67D6FD50-989F-40EC-93FC-A322B1A1CD06}" type="presParOf" srcId="{5929785C-4FCB-40AE-BD8F-7A69472DFB68}" destId="{D8B1AD85-91A1-4052-82A8-BAF0C82E0EB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8884C1-B23A-4A42-B0AA-55C1E7BF03DB}">
      <dsp:nvSpPr>
        <dsp:cNvPr id="0" name=""/>
        <dsp:cNvSpPr/>
      </dsp:nvSpPr>
      <dsp:spPr>
        <a:xfrm>
          <a:off x="0" y="59046"/>
          <a:ext cx="7654925" cy="9509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Kendler, K.S. (2021) The prehistory of psychiatric genetics: 1780-1910. </a:t>
          </a:r>
          <a:r>
            <a:rPr lang="en-US" sz="1700" i="1" kern="1200"/>
            <a:t>American Journal of Psychiatry, 178 </a:t>
          </a:r>
          <a:r>
            <a:rPr lang="en-US" sz="1700" kern="1200"/>
            <a:t>(6), pp.490-508</a:t>
          </a:r>
        </a:p>
      </dsp:txBody>
      <dsp:txXfrm>
        <a:off x="46424" y="105470"/>
        <a:ext cx="7562077" cy="858142"/>
      </dsp:txXfrm>
    </dsp:sp>
    <dsp:sp modelId="{5F7E24A2-4DAC-498F-AB94-8C11B2704EFB}">
      <dsp:nvSpPr>
        <dsp:cNvPr id="0" name=""/>
        <dsp:cNvSpPr/>
      </dsp:nvSpPr>
      <dsp:spPr>
        <a:xfrm>
          <a:off x="0" y="1058997"/>
          <a:ext cx="7654925" cy="9509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Mechanic, D. and </a:t>
          </a:r>
          <a:r>
            <a:rPr lang="en-US" sz="1700" kern="1200" dirty="0" err="1"/>
            <a:t>olfson</a:t>
          </a:r>
          <a:r>
            <a:rPr lang="en-US" sz="1700" kern="1200" dirty="0"/>
            <a:t>, M., (2016). The relevance of the Affordable Care Act for improving mental health care. </a:t>
          </a:r>
          <a:r>
            <a:rPr lang="en-US" sz="1700" i="1" kern="1200" dirty="0"/>
            <a:t>Annual Review of Clinical</a:t>
          </a:r>
          <a:r>
            <a:rPr lang="en-US" sz="1700" kern="1200" dirty="0"/>
            <a:t> </a:t>
          </a:r>
          <a:r>
            <a:rPr lang="en-US" sz="1700" i="1" kern="1200" dirty="0"/>
            <a:t>Psychology, 12 </a:t>
          </a:r>
          <a:r>
            <a:rPr lang="en-US" sz="1700" kern="1200" dirty="0"/>
            <a:t>(1), pp.515-542.</a:t>
          </a:r>
        </a:p>
      </dsp:txBody>
      <dsp:txXfrm>
        <a:off x="46424" y="1105421"/>
        <a:ext cx="7562077" cy="858142"/>
      </dsp:txXfrm>
    </dsp:sp>
    <dsp:sp modelId="{2D2F91B8-B9BD-4ED2-8E4E-7FCA4FAE24CE}">
      <dsp:nvSpPr>
        <dsp:cNvPr id="0" name=""/>
        <dsp:cNvSpPr/>
      </dsp:nvSpPr>
      <dsp:spPr>
        <a:xfrm>
          <a:off x="0" y="2058948"/>
          <a:ext cx="7654925" cy="9509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Patel, V., Saxena, S., Lund, C., Thornicroft, G., </a:t>
          </a:r>
          <a:r>
            <a:rPr lang="en-US" sz="1700" kern="1200" dirty="0" err="1"/>
            <a:t>Baingana</a:t>
          </a:r>
          <a:r>
            <a:rPr lang="en-US" sz="1700" kern="1200" dirty="0"/>
            <a:t>, F., Bolton, P., Chisholm, D., Collins, P.Y., Cooper, J.L. and Eaton, J. (2018). The Lancet Commission on global mental health and sustainable development. </a:t>
          </a:r>
          <a:r>
            <a:rPr lang="en-US" sz="1700" i="1" kern="1200" dirty="0"/>
            <a:t>The</a:t>
          </a:r>
          <a:r>
            <a:rPr lang="en-US" sz="1700" kern="1200" dirty="0"/>
            <a:t> </a:t>
          </a:r>
          <a:r>
            <a:rPr lang="en-US" sz="1700" i="1" kern="1200" dirty="0"/>
            <a:t>Lancet, 392</a:t>
          </a:r>
          <a:r>
            <a:rPr lang="en-US" sz="1700" kern="1200" dirty="0"/>
            <a:t>(10157), 1553-1598.</a:t>
          </a:r>
        </a:p>
      </dsp:txBody>
      <dsp:txXfrm>
        <a:off x="46424" y="2105372"/>
        <a:ext cx="7562077" cy="858142"/>
      </dsp:txXfrm>
    </dsp:sp>
    <dsp:sp modelId="{1AE6F1CC-71F1-44A3-8976-A9A11EE1538B}">
      <dsp:nvSpPr>
        <dsp:cNvPr id="0" name=""/>
        <dsp:cNvSpPr/>
      </dsp:nvSpPr>
      <dsp:spPr>
        <a:xfrm>
          <a:off x="0" y="3058898"/>
          <a:ext cx="7654925" cy="9509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Pilgrim, D. (2021). “Preventing mental disorder and promoting mental health: some implications for understanding wellbeing</a:t>
          </a:r>
          <a:r>
            <a:rPr lang="en-US" sz="1700" i="1" kern="1200"/>
            <a:t>”. Journal of Critical Realism, 20 (5), pp.557-573</a:t>
          </a:r>
          <a:endParaRPr lang="en-US" sz="1700" kern="1200"/>
        </a:p>
      </dsp:txBody>
      <dsp:txXfrm>
        <a:off x="46424" y="3105322"/>
        <a:ext cx="7562077" cy="858142"/>
      </dsp:txXfrm>
    </dsp:sp>
    <dsp:sp modelId="{D8B1AD85-91A1-4052-82A8-BAF0C82E0EB5}">
      <dsp:nvSpPr>
        <dsp:cNvPr id="0" name=""/>
        <dsp:cNvSpPr/>
      </dsp:nvSpPr>
      <dsp:spPr>
        <a:xfrm>
          <a:off x="0" y="4058849"/>
          <a:ext cx="7654925" cy="9509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World Health </a:t>
          </a:r>
          <a:r>
            <a:rPr lang="en-US" sz="1700" kern="1200" dirty="0" err="1"/>
            <a:t>Organisation</a:t>
          </a:r>
          <a:r>
            <a:rPr lang="en-US" sz="1700" kern="1200" dirty="0"/>
            <a:t>, (2022). </a:t>
          </a:r>
          <a:r>
            <a:rPr lang="en-US" sz="1700" i="1" kern="1200" dirty="0"/>
            <a:t>WHO European framework for action on mental health </a:t>
          </a:r>
          <a:r>
            <a:rPr lang="en-US" sz="1700" i="1" kern="1200" dirty="0" err="1"/>
            <a:t>Health</a:t>
          </a:r>
          <a:r>
            <a:rPr lang="en-US" sz="1700" i="1" kern="1200" dirty="0"/>
            <a:t> 2021-2025.  Regional Office for Europe</a:t>
          </a:r>
          <a:r>
            <a:rPr lang="en-US" sz="1700" kern="1200" dirty="0"/>
            <a:t>.</a:t>
          </a:r>
        </a:p>
      </dsp:txBody>
      <dsp:txXfrm>
        <a:off x="46424" y="4105273"/>
        <a:ext cx="7562077" cy="8581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7047056-A4A4-49C6-B53A-A3B5AD2C9E0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D56B0B6-1521-4655-A849-832BDEEDBBA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17A7818-9FD1-4A4A-BBB8-A8F7A885158A}" type="datetimeFigureOut">
              <a:rPr lang="en-US" smtClean="0"/>
              <a:t>7/8/2024</a:t>
            </a:fld>
            <a:endParaRPr lang="en-US" dirty="0"/>
          </a:p>
        </p:txBody>
      </p:sp>
      <p:sp>
        <p:nvSpPr>
          <p:cNvPr id="4" name="Footer Placeholder 3">
            <a:extLst>
              <a:ext uri="{FF2B5EF4-FFF2-40B4-BE49-F238E27FC236}">
                <a16:creationId xmlns:a16="http://schemas.microsoft.com/office/drawing/2014/main" id="{476D0097-1060-4E43-8794-A93E30064AC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29457E5-A2BA-4F1E-ACE4-06A1C8C83D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7B95B5C-AE81-486B-8299-C690ADF087B7}" type="slidenum">
              <a:rPr lang="en-US" smtClean="0"/>
              <a:t>‹#›</a:t>
            </a:fld>
            <a:endParaRPr lang="en-US" dirty="0"/>
          </a:p>
        </p:txBody>
      </p:sp>
    </p:spTree>
    <p:extLst>
      <p:ext uri="{BB962C8B-B14F-4D97-AF65-F5344CB8AC3E}">
        <p14:creationId xmlns:p14="http://schemas.microsoft.com/office/powerpoint/2010/main" val="14963229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068347-4327-4298-850E-31E39F309FB1}" type="datetimeFigureOut">
              <a:rPr lang="en-US" smtClean="0"/>
              <a:t>7/8/2024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22D2F8-28A7-48E8-ADD3-E9583D47D83D}" type="slidenum">
              <a:rPr lang="en-US" smtClean="0"/>
              <a:t>‹#›</a:t>
            </a:fld>
            <a:endParaRPr lang="en-US" dirty="0"/>
          </a:p>
        </p:txBody>
      </p:sp>
    </p:spTree>
    <p:extLst>
      <p:ext uri="{BB962C8B-B14F-4D97-AF65-F5344CB8AC3E}">
        <p14:creationId xmlns:p14="http://schemas.microsoft.com/office/powerpoint/2010/main" val="1317918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22D2F8-28A7-48E8-ADD3-E9583D47D83D}" type="slidenum">
              <a:rPr lang="en-US" smtClean="0"/>
              <a:t>2</a:t>
            </a:fld>
            <a:endParaRPr lang="en-US" dirty="0"/>
          </a:p>
        </p:txBody>
      </p:sp>
    </p:spTree>
    <p:extLst>
      <p:ext uri="{BB962C8B-B14F-4D97-AF65-F5344CB8AC3E}">
        <p14:creationId xmlns:p14="http://schemas.microsoft.com/office/powerpoint/2010/main" val="14435229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22D2F8-28A7-48E8-ADD3-E9583D47D83D}" type="slidenum">
              <a:rPr lang="en-US" smtClean="0"/>
              <a:t>3</a:t>
            </a:fld>
            <a:endParaRPr lang="en-US" dirty="0"/>
          </a:p>
        </p:txBody>
      </p:sp>
    </p:spTree>
    <p:extLst>
      <p:ext uri="{BB962C8B-B14F-4D97-AF65-F5344CB8AC3E}">
        <p14:creationId xmlns:p14="http://schemas.microsoft.com/office/powerpoint/2010/main" val="790935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22D2F8-28A7-48E8-ADD3-E9583D47D83D}" type="slidenum">
              <a:rPr lang="en-US" smtClean="0"/>
              <a:t>4</a:t>
            </a:fld>
            <a:endParaRPr lang="en-US" dirty="0"/>
          </a:p>
        </p:txBody>
      </p:sp>
    </p:spTree>
    <p:extLst>
      <p:ext uri="{BB962C8B-B14F-4D97-AF65-F5344CB8AC3E}">
        <p14:creationId xmlns:p14="http://schemas.microsoft.com/office/powerpoint/2010/main" val="104590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22D2F8-28A7-48E8-ADD3-E9583D47D83D}" type="slidenum">
              <a:rPr lang="en-US" smtClean="0"/>
              <a:t>5</a:t>
            </a:fld>
            <a:endParaRPr lang="en-US" dirty="0"/>
          </a:p>
        </p:txBody>
      </p:sp>
    </p:spTree>
    <p:extLst>
      <p:ext uri="{BB962C8B-B14F-4D97-AF65-F5344CB8AC3E}">
        <p14:creationId xmlns:p14="http://schemas.microsoft.com/office/powerpoint/2010/main" val="2278963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t>
            </a:r>
          </a:p>
          <a:p>
            <a:endParaRPr lang="en-GB" dirty="0"/>
          </a:p>
        </p:txBody>
      </p:sp>
      <p:sp>
        <p:nvSpPr>
          <p:cNvPr id="4" name="Slide Number Placeholder 3"/>
          <p:cNvSpPr>
            <a:spLocks noGrp="1"/>
          </p:cNvSpPr>
          <p:nvPr>
            <p:ph type="sldNum" sz="quarter" idx="5"/>
          </p:nvPr>
        </p:nvSpPr>
        <p:spPr/>
        <p:txBody>
          <a:bodyPr/>
          <a:lstStyle/>
          <a:p>
            <a:fld id="{6922D2F8-28A7-48E8-ADD3-E9583D47D83D}" type="slidenum">
              <a:rPr lang="en-US" smtClean="0"/>
              <a:t>6</a:t>
            </a:fld>
            <a:endParaRPr lang="en-US" dirty="0"/>
          </a:p>
        </p:txBody>
      </p:sp>
    </p:spTree>
    <p:extLst>
      <p:ext uri="{BB962C8B-B14F-4D97-AF65-F5344CB8AC3E}">
        <p14:creationId xmlns:p14="http://schemas.microsoft.com/office/powerpoint/2010/main" val="7280428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22D2F8-28A7-48E8-ADD3-E9583D47D83D}" type="slidenum">
              <a:rPr lang="en-US" smtClean="0"/>
              <a:t>7</a:t>
            </a:fld>
            <a:endParaRPr lang="en-US" dirty="0"/>
          </a:p>
        </p:txBody>
      </p:sp>
    </p:spTree>
    <p:extLst>
      <p:ext uri="{BB962C8B-B14F-4D97-AF65-F5344CB8AC3E}">
        <p14:creationId xmlns:p14="http://schemas.microsoft.com/office/powerpoint/2010/main" val="40565600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22D2F8-28A7-48E8-ADD3-E9583D47D83D}" type="slidenum">
              <a:rPr lang="en-US" smtClean="0"/>
              <a:t>8</a:t>
            </a:fld>
            <a:endParaRPr lang="en-US" dirty="0"/>
          </a:p>
        </p:txBody>
      </p:sp>
    </p:spTree>
    <p:extLst>
      <p:ext uri="{BB962C8B-B14F-4D97-AF65-F5344CB8AC3E}">
        <p14:creationId xmlns:p14="http://schemas.microsoft.com/office/powerpoint/2010/main" val="11179579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22D2F8-28A7-48E8-ADD3-E9583D47D83D}" type="slidenum">
              <a:rPr lang="en-US" smtClean="0"/>
              <a:t>9</a:t>
            </a:fld>
            <a:endParaRPr lang="en-US" dirty="0"/>
          </a:p>
        </p:txBody>
      </p:sp>
    </p:spTree>
    <p:extLst>
      <p:ext uri="{BB962C8B-B14F-4D97-AF65-F5344CB8AC3E}">
        <p14:creationId xmlns:p14="http://schemas.microsoft.com/office/powerpoint/2010/main" val="56352846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solidFill>
        <a:effectLst/>
      </p:bgPr>
    </p:bg>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C7F6B47B-FE57-44F5-B5A8-26DF978ABF2D}"/>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F9444BC-BA6E-47AE-9F54-D7B7A498323F}"/>
              </a:ext>
            </a:extLst>
          </p:cNvPr>
          <p:cNvSpPr>
            <a:spLocks noGrp="1"/>
          </p:cNvSpPr>
          <p:nvPr>
            <p:ph type="title" hasCustomPrompt="1"/>
          </p:nvPr>
        </p:nvSpPr>
        <p:spPr>
          <a:xfrm>
            <a:off x="825674" y="1327759"/>
            <a:ext cx="4989628" cy="1929505"/>
          </a:xfrm>
          <a:prstGeom prst="rect">
            <a:avLst/>
          </a:prstGeom>
        </p:spPr>
        <p:txBody>
          <a:bodyPr anchor="b"/>
          <a:lstStyle>
            <a:lvl1pPr>
              <a:defRPr sz="4800" cap="all" spc="400" baseline="0">
                <a:solidFill>
                  <a:schemeClr val="accent6"/>
                </a:solidFill>
              </a:defRPr>
            </a:lvl1pPr>
          </a:lstStyle>
          <a:p>
            <a:r>
              <a:rPr lang="en-US" dirty="0"/>
              <a:t>Click to add title</a:t>
            </a:r>
          </a:p>
        </p:txBody>
      </p:sp>
      <p:sp>
        <p:nvSpPr>
          <p:cNvPr id="14" name="Text Placeholder 13">
            <a:extLst>
              <a:ext uri="{FF2B5EF4-FFF2-40B4-BE49-F238E27FC236}">
                <a16:creationId xmlns:a16="http://schemas.microsoft.com/office/drawing/2014/main" id="{36ACD8B9-402D-4E40-BE1F-410604448141}"/>
              </a:ext>
            </a:extLst>
          </p:cNvPr>
          <p:cNvSpPr>
            <a:spLocks noGrp="1"/>
          </p:cNvSpPr>
          <p:nvPr>
            <p:ph type="body" sz="quarter" idx="12" hasCustomPrompt="1"/>
          </p:nvPr>
        </p:nvSpPr>
        <p:spPr>
          <a:xfrm>
            <a:off x="838934" y="3257264"/>
            <a:ext cx="4989628" cy="816022"/>
          </a:xfrm>
          <a:prstGeom prst="rect">
            <a:avLst/>
          </a:prstGeom>
        </p:spPr>
        <p:txBody>
          <a:bodyPr>
            <a:normAutofit/>
          </a:bodyPr>
          <a:lstStyle>
            <a:lvl1pPr marL="0" indent="0" algn="l">
              <a:buNone/>
              <a:defRPr sz="1800" i="0">
                <a:solidFill>
                  <a:schemeClr val="bg1"/>
                </a:solidFill>
              </a:defRPr>
            </a:lvl1pPr>
          </a:lstStyle>
          <a:p>
            <a:pPr lvl="0"/>
            <a:r>
              <a:rPr lang="en-US" dirty="0"/>
              <a:t>Click to add subtitle</a:t>
            </a:r>
          </a:p>
        </p:txBody>
      </p:sp>
    </p:spTree>
    <p:extLst>
      <p:ext uri="{BB962C8B-B14F-4D97-AF65-F5344CB8AC3E}">
        <p14:creationId xmlns:p14="http://schemas.microsoft.com/office/powerpoint/2010/main" val="3408032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pic>
        <p:nvPicPr>
          <p:cNvPr id="37" name="Graphic 36">
            <a:extLst>
              <a:ext uri="{FF2B5EF4-FFF2-40B4-BE49-F238E27FC236}">
                <a16:creationId xmlns:a16="http://schemas.microsoft.com/office/drawing/2014/main" id="{65AAE033-7EA4-4A87-A126-29FE42764512}"/>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31" name="Oval 30">
            <a:extLst>
              <a:ext uri="{FF2B5EF4-FFF2-40B4-BE49-F238E27FC236}">
                <a16:creationId xmlns:a16="http://schemas.microsoft.com/office/drawing/2014/main" id="{A5F6FE17-A48F-4A3E-8719-1DE83CD6B4C5}"/>
              </a:ext>
              <a:ext uri="{C183D7F6-B498-43B3-948B-1728B52AA6E4}">
                <adec:decorative xmlns:adec="http://schemas.microsoft.com/office/drawing/2017/decorative" val="1"/>
              </a:ext>
            </a:extLst>
          </p:cNvPr>
          <p:cNvSpPr/>
          <p:nvPr userDrawn="1"/>
        </p:nvSpPr>
        <p:spPr>
          <a:xfrm>
            <a:off x="7462048" y="1199853"/>
            <a:ext cx="3929901" cy="3929901"/>
          </a:xfrm>
          <a:prstGeom prst="ellipse">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F73882-4B79-419D-89EE-4B7CED18D9E2}"/>
              </a:ext>
            </a:extLst>
          </p:cNvPr>
          <p:cNvSpPr>
            <a:spLocks noGrp="1"/>
          </p:cNvSpPr>
          <p:nvPr>
            <p:ph type="title" hasCustomPrompt="1"/>
          </p:nvPr>
        </p:nvSpPr>
        <p:spPr>
          <a:xfrm>
            <a:off x="1021623" y="2210810"/>
            <a:ext cx="4579970" cy="538038"/>
          </a:xfrm>
          <a:prstGeom prst="rect">
            <a:avLst/>
          </a:prstGeom>
        </p:spPr>
        <p:txBody>
          <a:bodyPr/>
          <a:lstStyle>
            <a:lvl1pPr>
              <a:defRPr sz="2800" cap="all" spc="400" baseline="0">
                <a:solidFill>
                  <a:schemeClr val="accent6"/>
                </a:solidFill>
              </a:defRPr>
            </a:lvl1pPr>
          </a:lstStyle>
          <a:p>
            <a:r>
              <a:rPr lang="en-US" dirty="0"/>
              <a:t>Click to add title</a:t>
            </a:r>
          </a:p>
        </p:txBody>
      </p:sp>
      <p:sp>
        <p:nvSpPr>
          <p:cNvPr id="26" name="Text Placeholder 25">
            <a:extLst>
              <a:ext uri="{FF2B5EF4-FFF2-40B4-BE49-F238E27FC236}">
                <a16:creationId xmlns:a16="http://schemas.microsoft.com/office/drawing/2014/main" id="{EF50E1F4-245D-4104-AFDB-25D35D7C5C07}"/>
              </a:ext>
            </a:extLst>
          </p:cNvPr>
          <p:cNvSpPr>
            <a:spLocks noGrp="1"/>
          </p:cNvSpPr>
          <p:nvPr>
            <p:ph type="body" sz="quarter" idx="12" hasCustomPrompt="1"/>
          </p:nvPr>
        </p:nvSpPr>
        <p:spPr>
          <a:xfrm>
            <a:off x="1034661" y="2747550"/>
            <a:ext cx="5309918" cy="2872039"/>
          </a:xfrm>
          <a:prstGeom prst="rect">
            <a:avLst/>
          </a:prstGeom>
        </p:spPr>
        <p:txBody>
          <a:bodyPr/>
          <a:lstStyle>
            <a:lvl1pPr marL="0" indent="0" algn="l">
              <a:lnSpc>
                <a:spcPct val="150000"/>
              </a:lnSpc>
              <a:spcBef>
                <a:spcPts val="0"/>
              </a:spcBef>
              <a:buNone/>
              <a:defRPr sz="1600">
                <a:solidFill>
                  <a:schemeClr val="bg1"/>
                </a:solidFill>
              </a:defRPr>
            </a:lvl1pPr>
          </a:lstStyle>
          <a:p>
            <a:pPr lvl="0"/>
            <a:r>
              <a:rPr lang="en-US" dirty="0"/>
              <a:t>Click to add text</a:t>
            </a:r>
          </a:p>
        </p:txBody>
      </p:sp>
      <p:sp>
        <p:nvSpPr>
          <p:cNvPr id="30" name="Picture Placeholder 29">
            <a:extLst>
              <a:ext uri="{FF2B5EF4-FFF2-40B4-BE49-F238E27FC236}">
                <a16:creationId xmlns:a16="http://schemas.microsoft.com/office/drawing/2014/main" id="{73A2FF74-415E-49BB-B2ED-E04C7B50BDE2}"/>
              </a:ext>
            </a:extLst>
          </p:cNvPr>
          <p:cNvSpPr>
            <a:spLocks noGrp="1"/>
          </p:cNvSpPr>
          <p:nvPr>
            <p:ph type="pic" sz="quarter" idx="13" hasCustomPrompt="1"/>
          </p:nvPr>
        </p:nvSpPr>
        <p:spPr>
          <a:xfrm>
            <a:off x="7663453" y="1433033"/>
            <a:ext cx="3527091" cy="3463540"/>
          </a:xfrm>
          <a:prstGeom prst="ellipse">
            <a:avLst/>
          </a:prstGeom>
        </p:spPr>
        <p:txBody>
          <a:bodyPr/>
          <a:lstStyle>
            <a:lvl1pPr marL="0" indent="0" algn="ctr">
              <a:buFont typeface="+mj-lt"/>
              <a:buNone/>
              <a:defRPr>
                <a:solidFill>
                  <a:schemeClr val="bg1"/>
                </a:solidFill>
              </a:defRPr>
            </a:lvl1pPr>
          </a:lstStyle>
          <a:p>
            <a:r>
              <a:rPr lang="en-US" dirty="0"/>
              <a:t>Click to add photo</a:t>
            </a:r>
          </a:p>
        </p:txBody>
      </p:sp>
      <p:sp>
        <p:nvSpPr>
          <p:cNvPr id="20" name="Footer Placeholder 15">
            <a:extLst>
              <a:ext uri="{FF2B5EF4-FFF2-40B4-BE49-F238E27FC236}">
                <a16:creationId xmlns:a16="http://schemas.microsoft.com/office/drawing/2014/main" id="{1847553A-14C8-45EB-88C7-05CE63B7E34D}"/>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E7FABA93-7D08-4CFE-B3A8-D44B1A0F3656}"/>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FBD26C03-0B97-464A-A39C-A1F339DBAC8B}"/>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2260922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EC80EFA4-265B-48D2-AE72-8585EEED648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9C648289-A550-4F4F-96C8-3D82FCE94245}"/>
              </a:ext>
            </a:extLst>
          </p:cNvPr>
          <p:cNvSpPr>
            <a:spLocks noGrp="1"/>
          </p:cNvSpPr>
          <p:nvPr>
            <p:ph type="title" hasCustomPrompt="1"/>
          </p:nvPr>
        </p:nvSpPr>
        <p:spPr>
          <a:xfrm>
            <a:off x="4187069" y="695093"/>
            <a:ext cx="4919354" cy="667498"/>
          </a:xfrm>
          <a:prstGeom prst="rect">
            <a:avLst/>
          </a:prstGeom>
        </p:spPr>
        <p:txBody>
          <a:bodyPr/>
          <a:lstStyle>
            <a:lvl1pPr>
              <a:defRPr sz="2800" cap="all" spc="400" baseline="0">
                <a:solidFill>
                  <a:schemeClr val="bg1"/>
                </a:solidFill>
              </a:defRPr>
            </a:lvl1pPr>
          </a:lstStyle>
          <a:p>
            <a:r>
              <a:rPr lang="en-US" dirty="0"/>
              <a:t>Click to add title</a:t>
            </a:r>
          </a:p>
        </p:txBody>
      </p:sp>
      <p:sp>
        <p:nvSpPr>
          <p:cNvPr id="26" name="Text Placeholder 14">
            <a:extLst>
              <a:ext uri="{FF2B5EF4-FFF2-40B4-BE49-F238E27FC236}">
                <a16:creationId xmlns:a16="http://schemas.microsoft.com/office/drawing/2014/main" id="{33EEFC4F-DE64-450E-9DD5-65D08E123C22}"/>
              </a:ext>
            </a:extLst>
          </p:cNvPr>
          <p:cNvSpPr>
            <a:spLocks noGrp="1"/>
          </p:cNvSpPr>
          <p:nvPr>
            <p:ph type="body" sz="quarter" idx="22" hasCustomPrompt="1"/>
          </p:nvPr>
        </p:nvSpPr>
        <p:spPr>
          <a:xfrm>
            <a:off x="4199594" y="1873815"/>
            <a:ext cx="2556579"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18" name="Text Placeholder 14">
            <a:extLst>
              <a:ext uri="{FF2B5EF4-FFF2-40B4-BE49-F238E27FC236}">
                <a16:creationId xmlns:a16="http://schemas.microsoft.com/office/drawing/2014/main" id="{38C58F5B-7BA2-42E8-B66A-4561678ADDC4}"/>
              </a:ext>
            </a:extLst>
          </p:cNvPr>
          <p:cNvSpPr>
            <a:spLocks noGrp="1"/>
          </p:cNvSpPr>
          <p:nvPr>
            <p:ph type="body" sz="quarter" idx="15" hasCustomPrompt="1"/>
          </p:nvPr>
        </p:nvSpPr>
        <p:spPr>
          <a:xfrm>
            <a:off x="4199595" y="2178444"/>
            <a:ext cx="2556579" cy="1328236"/>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5" name="Text Placeholder 14">
            <a:extLst>
              <a:ext uri="{FF2B5EF4-FFF2-40B4-BE49-F238E27FC236}">
                <a16:creationId xmlns:a16="http://schemas.microsoft.com/office/drawing/2014/main" id="{66743AAE-DD8A-4954-B033-100DF6D97554}"/>
              </a:ext>
            </a:extLst>
          </p:cNvPr>
          <p:cNvSpPr>
            <a:spLocks noGrp="1"/>
          </p:cNvSpPr>
          <p:nvPr>
            <p:ph type="body" sz="quarter" idx="12" hasCustomPrompt="1"/>
          </p:nvPr>
        </p:nvSpPr>
        <p:spPr>
          <a:xfrm>
            <a:off x="7538997" y="1873815"/>
            <a:ext cx="2556578"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16" name="Text Placeholder 14">
            <a:extLst>
              <a:ext uri="{FF2B5EF4-FFF2-40B4-BE49-F238E27FC236}">
                <a16:creationId xmlns:a16="http://schemas.microsoft.com/office/drawing/2014/main" id="{B7B5D3C5-66A2-486B-9B1D-A7075D150C27}"/>
              </a:ext>
            </a:extLst>
          </p:cNvPr>
          <p:cNvSpPr>
            <a:spLocks noGrp="1"/>
          </p:cNvSpPr>
          <p:nvPr>
            <p:ph type="body" sz="quarter" idx="13" hasCustomPrompt="1"/>
          </p:nvPr>
        </p:nvSpPr>
        <p:spPr>
          <a:xfrm>
            <a:off x="7538997" y="2178444"/>
            <a:ext cx="2556578" cy="1291081"/>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0" name="Text Placeholder 14">
            <a:extLst>
              <a:ext uri="{FF2B5EF4-FFF2-40B4-BE49-F238E27FC236}">
                <a16:creationId xmlns:a16="http://schemas.microsoft.com/office/drawing/2014/main" id="{AD063EDB-47FD-44F8-9344-12CBC2AE0B77}"/>
              </a:ext>
            </a:extLst>
          </p:cNvPr>
          <p:cNvSpPr>
            <a:spLocks noGrp="1"/>
          </p:cNvSpPr>
          <p:nvPr>
            <p:ph type="body" sz="quarter" idx="24" hasCustomPrompt="1"/>
          </p:nvPr>
        </p:nvSpPr>
        <p:spPr>
          <a:xfrm>
            <a:off x="4199595" y="4071261"/>
            <a:ext cx="2556577"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22" name="Text Placeholder 14">
            <a:extLst>
              <a:ext uri="{FF2B5EF4-FFF2-40B4-BE49-F238E27FC236}">
                <a16:creationId xmlns:a16="http://schemas.microsoft.com/office/drawing/2014/main" id="{94586DE3-CDE9-4337-A49D-C1031595E36F}"/>
              </a:ext>
            </a:extLst>
          </p:cNvPr>
          <p:cNvSpPr>
            <a:spLocks noGrp="1"/>
          </p:cNvSpPr>
          <p:nvPr>
            <p:ph type="body" sz="quarter" idx="19" hasCustomPrompt="1"/>
          </p:nvPr>
        </p:nvSpPr>
        <p:spPr>
          <a:xfrm>
            <a:off x="4199596" y="4383943"/>
            <a:ext cx="2556577" cy="1328236"/>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9" name="Text Placeholder 14">
            <a:extLst>
              <a:ext uri="{FF2B5EF4-FFF2-40B4-BE49-F238E27FC236}">
                <a16:creationId xmlns:a16="http://schemas.microsoft.com/office/drawing/2014/main" id="{64F0745D-06FC-4840-B9DF-3176DEDA6F67}"/>
              </a:ext>
            </a:extLst>
          </p:cNvPr>
          <p:cNvSpPr>
            <a:spLocks noGrp="1"/>
          </p:cNvSpPr>
          <p:nvPr>
            <p:ph type="body" sz="quarter" idx="23" hasCustomPrompt="1"/>
          </p:nvPr>
        </p:nvSpPr>
        <p:spPr>
          <a:xfrm>
            <a:off x="7538997" y="4071261"/>
            <a:ext cx="2556578"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20" name="Text Placeholder 14">
            <a:extLst>
              <a:ext uri="{FF2B5EF4-FFF2-40B4-BE49-F238E27FC236}">
                <a16:creationId xmlns:a16="http://schemas.microsoft.com/office/drawing/2014/main" id="{F29A1EC1-1F01-46ED-BF67-15FE9E12068C}"/>
              </a:ext>
            </a:extLst>
          </p:cNvPr>
          <p:cNvSpPr>
            <a:spLocks noGrp="1"/>
          </p:cNvSpPr>
          <p:nvPr>
            <p:ph type="body" sz="quarter" idx="17" hasCustomPrompt="1"/>
          </p:nvPr>
        </p:nvSpPr>
        <p:spPr>
          <a:xfrm>
            <a:off x="7538997" y="4375890"/>
            <a:ext cx="2556578" cy="1291081"/>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41" name="Footer Placeholder 15">
            <a:extLst>
              <a:ext uri="{FF2B5EF4-FFF2-40B4-BE49-F238E27FC236}">
                <a16:creationId xmlns:a16="http://schemas.microsoft.com/office/drawing/2014/main" id="{B2A74AF7-DFFE-4795-8CF0-8C90F6C3E5D7}"/>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42" name="Slide Number Placeholder 16">
            <a:extLst>
              <a:ext uri="{FF2B5EF4-FFF2-40B4-BE49-F238E27FC236}">
                <a16:creationId xmlns:a16="http://schemas.microsoft.com/office/drawing/2014/main" id="{13F4D90B-645E-4CFF-8AA0-91C269845FBC}"/>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43" name="Date Placeholder 14">
            <a:extLst>
              <a:ext uri="{FF2B5EF4-FFF2-40B4-BE49-F238E27FC236}">
                <a16:creationId xmlns:a16="http://schemas.microsoft.com/office/drawing/2014/main" id="{21EA3114-5B31-47ED-9AB6-EE59E580379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2074144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86D81B66-9FC1-4E48-808B-98B1726D470A}"/>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0" y="0"/>
            <a:ext cx="12192000" cy="6858000"/>
          </a:xfrm>
          <a:prstGeom prst="rect">
            <a:avLst/>
          </a:prstGeom>
        </p:spPr>
      </p:pic>
      <p:sp>
        <p:nvSpPr>
          <p:cNvPr id="11" name="Title 10">
            <a:extLst>
              <a:ext uri="{FF2B5EF4-FFF2-40B4-BE49-F238E27FC236}">
                <a16:creationId xmlns:a16="http://schemas.microsoft.com/office/drawing/2014/main" id="{747F51C0-908A-420C-B5BC-5685D0E95231}"/>
              </a:ext>
            </a:extLst>
          </p:cNvPr>
          <p:cNvSpPr>
            <a:spLocks noGrp="1"/>
          </p:cNvSpPr>
          <p:nvPr>
            <p:ph type="title" hasCustomPrompt="1"/>
          </p:nvPr>
        </p:nvSpPr>
        <p:spPr>
          <a:xfrm>
            <a:off x="3509716" y="1823625"/>
            <a:ext cx="4719884" cy="580030"/>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26" name="Text Placeholder 14">
            <a:extLst>
              <a:ext uri="{FF2B5EF4-FFF2-40B4-BE49-F238E27FC236}">
                <a16:creationId xmlns:a16="http://schemas.microsoft.com/office/drawing/2014/main" id="{4F835D01-B0D4-49D8-B947-C2062305C5C5}"/>
              </a:ext>
            </a:extLst>
          </p:cNvPr>
          <p:cNvSpPr>
            <a:spLocks noGrp="1"/>
          </p:cNvSpPr>
          <p:nvPr>
            <p:ph type="body" sz="quarter" idx="12" hasCustomPrompt="1"/>
          </p:nvPr>
        </p:nvSpPr>
        <p:spPr>
          <a:xfrm>
            <a:off x="379005" y="4230943"/>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27" name="Text Placeholder 14">
            <a:extLst>
              <a:ext uri="{FF2B5EF4-FFF2-40B4-BE49-F238E27FC236}">
                <a16:creationId xmlns:a16="http://schemas.microsoft.com/office/drawing/2014/main" id="{0B4ACDBA-7606-44B8-B1E1-C4750F89525F}"/>
              </a:ext>
            </a:extLst>
          </p:cNvPr>
          <p:cNvSpPr>
            <a:spLocks noGrp="1"/>
          </p:cNvSpPr>
          <p:nvPr>
            <p:ph type="body" sz="quarter" idx="13" hasCustomPrompt="1"/>
          </p:nvPr>
        </p:nvSpPr>
        <p:spPr>
          <a:xfrm>
            <a:off x="379005" y="4546458"/>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2" name="Text Placeholder 14">
            <a:extLst>
              <a:ext uri="{FF2B5EF4-FFF2-40B4-BE49-F238E27FC236}">
                <a16:creationId xmlns:a16="http://schemas.microsoft.com/office/drawing/2014/main" id="{D24600D7-8A94-406B-9274-351140BE27DC}"/>
              </a:ext>
            </a:extLst>
          </p:cNvPr>
          <p:cNvSpPr>
            <a:spLocks noGrp="1"/>
          </p:cNvSpPr>
          <p:nvPr>
            <p:ph type="body" sz="quarter" idx="22" hasCustomPrompt="1"/>
          </p:nvPr>
        </p:nvSpPr>
        <p:spPr>
          <a:xfrm>
            <a:off x="3237502" y="4234631"/>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28" name="Text Placeholder 14">
            <a:extLst>
              <a:ext uri="{FF2B5EF4-FFF2-40B4-BE49-F238E27FC236}">
                <a16:creationId xmlns:a16="http://schemas.microsoft.com/office/drawing/2014/main" id="{5FE6844F-9BC3-4E56-82B1-0B53BE292BA0}"/>
              </a:ext>
            </a:extLst>
          </p:cNvPr>
          <p:cNvSpPr>
            <a:spLocks noGrp="1"/>
          </p:cNvSpPr>
          <p:nvPr>
            <p:ph type="body" sz="quarter" idx="15" hasCustomPrompt="1"/>
          </p:nvPr>
        </p:nvSpPr>
        <p:spPr>
          <a:xfrm>
            <a:off x="3237503" y="4550146"/>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3" name="Text Placeholder 14">
            <a:extLst>
              <a:ext uri="{FF2B5EF4-FFF2-40B4-BE49-F238E27FC236}">
                <a16:creationId xmlns:a16="http://schemas.microsoft.com/office/drawing/2014/main" id="{105C7AE2-E0F2-4EA9-B804-774B125FB0DF}"/>
              </a:ext>
            </a:extLst>
          </p:cNvPr>
          <p:cNvSpPr>
            <a:spLocks noGrp="1"/>
          </p:cNvSpPr>
          <p:nvPr>
            <p:ph type="body" sz="quarter" idx="23" hasCustomPrompt="1"/>
          </p:nvPr>
        </p:nvSpPr>
        <p:spPr>
          <a:xfrm>
            <a:off x="6096000" y="4218499"/>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29" name="Text Placeholder 14">
            <a:extLst>
              <a:ext uri="{FF2B5EF4-FFF2-40B4-BE49-F238E27FC236}">
                <a16:creationId xmlns:a16="http://schemas.microsoft.com/office/drawing/2014/main" id="{4B70930A-D98B-43B3-BC32-B48D9D7F06B3}"/>
              </a:ext>
            </a:extLst>
          </p:cNvPr>
          <p:cNvSpPr>
            <a:spLocks noGrp="1"/>
          </p:cNvSpPr>
          <p:nvPr>
            <p:ph type="body" sz="quarter" idx="17" hasCustomPrompt="1"/>
          </p:nvPr>
        </p:nvSpPr>
        <p:spPr>
          <a:xfrm>
            <a:off x="6096000" y="4534014"/>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4" name="Text Placeholder 14">
            <a:extLst>
              <a:ext uri="{FF2B5EF4-FFF2-40B4-BE49-F238E27FC236}">
                <a16:creationId xmlns:a16="http://schemas.microsoft.com/office/drawing/2014/main" id="{500DE4BC-2A21-4C62-8F5C-AFE1D0AEDFBE}"/>
              </a:ext>
            </a:extLst>
          </p:cNvPr>
          <p:cNvSpPr>
            <a:spLocks noGrp="1"/>
          </p:cNvSpPr>
          <p:nvPr>
            <p:ph type="body" sz="quarter" idx="24" hasCustomPrompt="1"/>
          </p:nvPr>
        </p:nvSpPr>
        <p:spPr>
          <a:xfrm>
            <a:off x="8946967" y="4218499"/>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30" name="Text Placeholder 14">
            <a:extLst>
              <a:ext uri="{FF2B5EF4-FFF2-40B4-BE49-F238E27FC236}">
                <a16:creationId xmlns:a16="http://schemas.microsoft.com/office/drawing/2014/main" id="{0EEFD44C-4B64-4246-BC04-76812ED5E09E}"/>
              </a:ext>
            </a:extLst>
          </p:cNvPr>
          <p:cNvSpPr>
            <a:spLocks noGrp="1"/>
          </p:cNvSpPr>
          <p:nvPr>
            <p:ph type="body" sz="quarter" idx="19" hasCustomPrompt="1"/>
          </p:nvPr>
        </p:nvSpPr>
        <p:spPr>
          <a:xfrm>
            <a:off x="8946967" y="4534014"/>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0" name="Footer Placeholder 15">
            <a:extLst>
              <a:ext uri="{FF2B5EF4-FFF2-40B4-BE49-F238E27FC236}">
                <a16:creationId xmlns:a16="http://schemas.microsoft.com/office/drawing/2014/main" id="{AB492A3E-766F-42FE-A5F7-88807B595947}"/>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784AE79C-95F2-4A84-B62A-95B076FB0218}"/>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1C2E5CE3-E252-4255-BF5E-8B4F1F3A1635}"/>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
        <p:nvSpPr>
          <p:cNvPr id="14" name="Picture Placeholder 13">
            <a:extLst>
              <a:ext uri="{FF2B5EF4-FFF2-40B4-BE49-F238E27FC236}">
                <a16:creationId xmlns:a16="http://schemas.microsoft.com/office/drawing/2014/main" id="{45E5C588-A831-4EB3-BFDF-78002F7D5507}"/>
              </a:ext>
            </a:extLst>
          </p:cNvPr>
          <p:cNvSpPr>
            <a:spLocks noGrp="1"/>
          </p:cNvSpPr>
          <p:nvPr>
            <p:ph type="pic" sz="quarter" idx="25"/>
          </p:nvPr>
        </p:nvSpPr>
        <p:spPr>
          <a:xfrm>
            <a:off x="1408479" y="3330145"/>
            <a:ext cx="603504" cy="603504"/>
          </a:xfrm>
          <a:prstGeom prst="rect">
            <a:avLst/>
          </a:prstGeom>
        </p:spPr>
        <p:txBody>
          <a:bodyPr/>
          <a:lstStyle>
            <a:lvl1pPr marL="0" indent="0">
              <a:buNone/>
              <a:defRPr sz="1000">
                <a:solidFill>
                  <a:schemeClr val="bg1"/>
                </a:solidFill>
              </a:defRPr>
            </a:lvl1pPr>
          </a:lstStyle>
          <a:p>
            <a:r>
              <a:rPr lang="en-US"/>
              <a:t>Click icon to add picture</a:t>
            </a:r>
            <a:endParaRPr lang="en-US" dirty="0"/>
          </a:p>
        </p:txBody>
      </p:sp>
      <p:sp>
        <p:nvSpPr>
          <p:cNvPr id="36" name="Picture Placeholder 13">
            <a:extLst>
              <a:ext uri="{FF2B5EF4-FFF2-40B4-BE49-F238E27FC236}">
                <a16:creationId xmlns:a16="http://schemas.microsoft.com/office/drawing/2014/main" id="{AD31BE3F-B09E-4BCC-947F-3D4DB153E354}"/>
              </a:ext>
            </a:extLst>
          </p:cNvPr>
          <p:cNvSpPr>
            <a:spLocks noGrp="1"/>
          </p:cNvSpPr>
          <p:nvPr>
            <p:ph type="pic" sz="quarter" idx="26"/>
          </p:nvPr>
        </p:nvSpPr>
        <p:spPr>
          <a:xfrm>
            <a:off x="4266976" y="3330145"/>
            <a:ext cx="603504" cy="603504"/>
          </a:xfrm>
          <a:prstGeom prst="rect">
            <a:avLst/>
          </a:prstGeom>
        </p:spPr>
        <p:txBody>
          <a:bodyPr/>
          <a:lstStyle>
            <a:lvl1pPr marL="0" indent="0">
              <a:buNone/>
              <a:defRPr sz="1000">
                <a:solidFill>
                  <a:schemeClr val="bg1"/>
                </a:solidFill>
              </a:defRPr>
            </a:lvl1pPr>
          </a:lstStyle>
          <a:p>
            <a:r>
              <a:rPr lang="en-US"/>
              <a:t>Click icon to add picture</a:t>
            </a:r>
            <a:endParaRPr lang="en-US" dirty="0"/>
          </a:p>
        </p:txBody>
      </p:sp>
      <p:sp>
        <p:nvSpPr>
          <p:cNvPr id="37" name="Picture Placeholder 13">
            <a:extLst>
              <a:ext uri="{FF2B5EF4-FFF2-40B4-BE49-F238E27FC236}">
                <a16:creationId xmlns:a16="http://schemas.microsoft.com/office/drawing/2014/main" id="{0BF7BBBD-C42C-408E-8F10-7B1BF3C53EF0}"/>
              </a:ext>
            </a:extLst>
          </p:cNvPr>
          <p:cNvSpPr>
            <a:spLocks noGrp="1"/>
          </p:cNvSpPr>
          <p:nvPr>
            <p:ph type="pic" sz="quarter" idx="27"/>
          </p:nvPr>
        </p:nvSpPr>
        <p:spPr>
          <a:xfrm>
            <a:off x="9972085" y="3330145"/>
            <a:ext cx="603504" cy="603504"/>
          </a:xfrm>
          <a:prstGeom prst="rect">
            <a:avLst/>
          </a:prstGeom>
        </p:spPr>
        <p:txBody>
          <a:bodyPr/>
          <a:lstStyle>
            <a:lvl1pPr marL="0" indent="0">
              <a:buNone/>
              <a:defRPr sz="1000">
                <a:solidFill>
                  <a:schemeClr val="bg1"/>
                </a:solidFill>
              </a:defRPr>
            </a:lvl1pPr>
          </a:lstStyle>
          <a:p>
            <a:r>
              <a:rPr lang="en-US"/>
              <a:t>Click icon to add picture</a:t>
            </a:r>
            <a:endParaRPr lang="en-US" dirty="0"/>
          </a:p>
        </p:txBody>
      </p:sp>
      <p:sp>
        <p:nvSpPr>
          <p:cNvPr id="38" name="Picture Placeholder 13">
            <a:extLst>
              <a:ext uri="{FF2B5EF4-FFF2-40B4-BE49-F238E27FC236}">
                <a16:creationId xmlns:a16="http://schemas.microsoft.com/office/drawing/2014/main" id="{74FF5159-7129-4F52-B5B7-13F2D04EAD34}"/>
              </a:ext>
            </a:extLst>
          </p:cNvPr>
          <p:cNvSpPr>
            <a:spLocks noGrp="1"/>
          </p:cNvSpPr>
          <p:nvPr>
            <p:ph type="pic" sz="quarter" idx="28"/>
          </p:nvPr>
        </p:nvSpPr>
        <p:spPr>
          <a:xfrm>
            <a:off x="7109232" y="3330145"/>
            <a:ext cx="603504" cy="603504"/>
          </a:xfrm>
          <a:prstGeom prst="rect">
            <a:avLst/>
          </a:prstGeom>
        </p:spPr>
        <p:txBody>
          <a:bodyPr/>
          <a:lstStyle>
            <a:lvl1pPr marL="0" indent="0">
              <a:buNone/>
              <a:defRPr sz="10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3391310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B4076C2D-3CFB-4EFB-8012-9F6E6533367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D1D3A9EE-57EE-476A-A657-3A4019818918}"/>
              </a:ext>
            </a:extLst>
          </p:cNvPr>
          <p:cNvSpPr>
            <a:spLocks noGrp="1"/>
          </p:cNvSpPr>
          <p:nvPr>
            <p:ph type="title" hasCustomPrompt="1"/>
          </p:nvPr>
        </p:nvSpPr>
        <p:spPr>
          <a:xfrm>
            <a:off x="4196218" y="690802"/>
            <a:ext cx="4936277" cy="575890"/>
          </a:xfrm>
          <a:prstGeom prst="rect">
            <a:avLst/>
          </a:prstGeom>
        </p:spPr>
        <p:txBody>
          <a:bodyPr/>
          <a:lstStyle>
            <a:lvl1pPr algn="l">
              <a:defRPr sz="2800" cap="all" spc="400" baseline="0">
                <a:solidFill>
                  <a:schemeClr val="bg1"/>
                </a:solidFill>
              </a:defRPr>
            </a:lvl1pPr>
          </a:lstStyle>
          <a:p>
            <a:r>
              <a:rPr lang="en-US" dirty="0"/>
              <a:t>Click to add title</a:t>
            </a:r>
          </a:p>
        </p:txBody>
      </p:sp>
      <p:sp>
        <p:nvSpPr>
          <p:cNvPr id="33" name="Text Placeholder 14">
            <a:extLst>
              <a:ext uri="{FF2B5EF4-FFF2-40B4-BE49-F238E27FC236}">
                <a16:creationId xmlns:a16="http://schemas.microsoft.com/office/drawing/2014/main" id="{2A0CB777-EF14-4BA6-A19D-697B165B1D34}"/>
              </a:ext>
            </a:extLst>
          </p:cNvPr>
          <p:cNvSpPr>
            <a:spLocks noGrp="1"/>
          </p:cNvSpPr>
          <p:nvPr>
            <p:ph type="body" sz="quarter" idx="12" hasCustomPrompt="1"/>
          </p:nvPr>
        </p:nvSpPr>
        <p:spPr>
          <a:xfrm>
            <a:off x="4190069" y="2568679"/>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32" name="Text Placeholder 14">
            <a:extLst>
              <a:ext uri="{FF2B5EF4-FFF2-40B4-BE49-F238E27FC236}">
                <a16:creationId xmlns:a16="http://schemas.microsoft.com/office/drawing/2014/main" id="{0053894D-FD48-4BB5-84D8-2EE54EC8D700}"/>
              </a:ext>
            </a:extLst>
          </p:cNvPr>
          <p:cNvSpPr>
            <a:spLocks noGrp="1"/>
          </p:cNvSpPr>
          <p:nvPr>
            <p:ph type="body" sz="quarter" idx="13" hasCustomPrompt="1"/>
          </p:nvPr>
        </p:nvSpPr>
        <p:spPr>
          <a:xfrm>
            <a:off x="4190069" y="2861988"/>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58" name="Text Placeholder 14">
            <a:extLst>
              <a:ext uri="{FF2B5EF4-FFF2-40B4-BE49-F238E27FC236}">
                <a16:creationId xmlns:a16="http://schemas.microsoft.com/office/drawing/2014/main" id="{32A7FBEC-71F7-4A1F-82A1-C7FBFE05185C}"/>
              </a:ext>
            </a:extLst>
          </p:cNvPr>
          <p:cNvSpPr>
            <a:spLocks noGrp="1"/>
          </p:cNvSpPr>
          <p:nvPr>
            <p:ph type="body" sz="quarter" idx="21" hasCustomPrompt="1"/>
          </p:nvPr>
        </p:nvSpPr>
        <p:spPr>
          <a:xfrm>
            <a:off x="7913979" y="2568679"/>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57" name="Text Placeholder 14">
            <a:extLst>
              <a:ext uri="{FF2B5EF4-FFF2-40B4-BE49-F238E27FC236}">
                <a16:creationId xmlns:a16="http://schemas.microsoft.com/office/drawing/2014/main" id="{00EDBC93-E454-47AD-B9C9-E7CCE8DE6B59}"/>
              </a:ext>
            </a:extLst>
          </p:cNvPr>
          <p:cNvSpPr>
            <a:spLocks noGrp="1"/>
          </p:cNvSpPr>
          <p:nvPr>
            <p:ph type="body" sz="quarter" idx="20" hasCustomPrompt="1"/>
          </p:nvPr>
        </p:nvSpPr>
        <p:spPr>
          <a:xfrm>
            <a:off x="7913979" y="2861988"/>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64" name="Text Placeholder 14">
            <a:extLst>
              <a:ext uri="{FF2B5EF4-FFF2-40B4-BE49-F238E27FC236}">
                <a16:creationId xmlns:a16="http://schemas.microsoft.com/office/drawing/2014/main" id="{E792D94E-72D4-43F1-8063-14A3F6270A35}"/>
              </a:ext>
            </a:extLst>
          </p:cNvPr>
          <p:cNvSpPr>
            <a:spLocks noGrp="1"/>
          </p:cNvSpPr>
          <p:nvPr>
            <p:ph type="body" sz="quarter" idx="23" hasCustomPrompt="1"/>
          </p:nvPr>
        </p:nvSpPr>
        <p:spPr>
          <a:xfrm>
            <a:off x="4190069" y="5044309"/>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63" name="Text Placeholder 14">
            <a:extLst>
              <a:ext uri="{FF2B5EF4-FFF2-40B4-BE49-F238E27FC236}">
                <a16:creationId xmlns:a16="http://schemas.microsoft.com/office/drawing/2014/main" id="{C18EBA8F-5A95-4501-A602-A9889F0CE3A0}"/>
              </a:ext>
            </a:extLst>
          </p:cNvPr>
          <p:cNvSpPr>
            <a:spLocks noGrp="1"/>
          </p:cNvSpPr>
          <p:nvPr>
            <p:ph type="body" sz="quarter" idx="22" hasCustomPrompt="1"/>
          </p:nvPr>
        </p:nvSpPr>
        <p:spPr>
          <a:xfrm>
            <a:off x="4190069" y="5337618"/>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67" name="Text Placeholder 14">
            <a:extLst>
              <a:ext uri="{FF2B5EF4-FFF2-40B4-BE49-F238E27FC236}">
                <a16:creationId xmlns:a16="http://schemas.microsoft.com/office/drawing/2014/main" id="{AF03D6DF-70BB-4EC0-B7BF-94BB780FDF01}"/>
              </a:ext>
            </a:extLst>
          </p:cNvPr>
          <p:cNvSpPr>
            <a:spLocks noGrp="1"/>
          </p:cNvSpPr>
          <p:nvPr>
            <p:ph type="body" sz="quarter" idx="25" hasCustomPrompt="1"/>
          </p:nvPr>
        </p:nvSpPr>
        <p:spPr>
          <a:xfrm>
            <a:off x="7913980" y="5047681"/>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66" name="Text Placeholder 14">
            <a:extLst>
              <a:ext uri="{FF2B5EF4-FFF2-40B4-BE49-F238E27FC236}">
                <a16:creationId xmlns:a16="http://schemas.microsoft.com/office/drawing/2014/main" id="{A21FAF3A-556C-4A61-B1C4-E6FB98BE40B2}"/>
              </a:ext>
            </a:extLst>
          </p:cNvPr>
          <p:cNvSpPr>
            <a:spLocks noGrp="1"/>
          </p:cNvSpPr>
          <p:nvPr>
            <p:ph type="body" sz="quarter" idx="24" hasCustomPrompt="1"/>
          </p:nvPr>
        </p:nvSpPr>
        <p:spPr>
          <a:xfrm>
            <a:off x="7913980" y="5340990"/>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2" name="Footer Placeholder 15">
            <a:extLst>
              <a:ext uri="{FF2B5EF4-FFF2-40B4-BE49-F238E27FC236}">
                <a16:creationId xmlns:a16="http://schemas.microsoft.com/office/drawing/2014/main" id="{54442D89-5EE7-4BC5-A35D-B0F93DD36269}"/>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3" name="Slide Number Placeholder 16">
            <a:extLst>
              <a:ext uri="{FF2B5EF4-FFF2-40B4-BE49-F238E27FC236}">
                <a16:creationId xmlns:a16="http://schemas.microsoft.com/office/drawing/2014/main" id="{DC13E404-DE29-4300-A8D5-25F34585A492}"/>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4" name="Date Placeholder 14">
            <a:extLst>
              <a:ext uri="{FF2B5EF4-FFF2-40B4-BE49-F238E27FC236}">
                <a16:creationId xmlns:a16="http://schemas.microsoft.com/office/drawing/2014/main" id="{1EAC24B5-8E72-46CA-9A6A-4A6D6EA2C064}"/>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
        <p:nvSpPr>
          <p:cNvPr id="5" name="Picture Placeholder 4">
            <a:extLst>
              <a:ext uri="{FF2B5EF4-FFF2-40B4-BE49-F238E27FC236}">
                <a16:creationId xmlns:a16="http://schemas.microsoft.com/office/drawing/2014/main" id="{C1F11D19-3D38-460E-A8AF-F6A30642EC0D}"/>
              </a:ext>
            </a:extLst>
          </p:cNvPr>
          <p:cNvSpPr>
            <a:spLocks noGrp="1"/>
          </p:cNvSpPr>
          <p:nvPr>
            <p:ph type="pic" sz="quarter" idx="26"/>
          </p:nvPr>
        </p:nvSpPr>
        <p:spPr>
          <a:xfrm>
            <a:off x="4190069" y="1818852"/>
            <a:ext cx="603504" cy="603504"/>
          </a:xfrm>
          <a:prstGeom prst="rect">
            <a:avLst/>
          </a:prstGeom>
        </p:spPr>
        <p:txBody>
          <a:bodyPr/>
          <a:lstStyle>
            <a:lvl1pPr marL="0" indent="0">
              <a:buNone/>
              <a:defRPr sz="1050">
                <a:solidFill>
                  <a:schemeClr val="bg1"/>
                </a:solidFill>
              </a:defRPr>
            </a:lvl1pPr>
          </a:lstStyle>
          <a:p>
            <a:r>
              <a:rPr lang="en-US"/>
              <a:t>Click icon to add picture</a:t>
            </a:r>
            <a:endParaRPr lang="en-US" dirty="0"/>
          </a:p>
        </p:txBody>
      </p:sp>
      <p:sp>
        <p:nvSpPr>
          <p:cNvPr id="21" name="Picture Placeholder 4">
            <a:extLst>
              <a:ext uri="{FF2B5EF4-FFF2-40B4-BE49-F238E27FC236}">
                <a16:creationId xmlns:a16="http://schemas.microsoft.com/office/drawing/2014/main" id="{F915DDB2-3A13-4240-8ECB-677499946C14}"/>
              </a:ext>
            </a:extLst>
          </p:cNvPr>
          <p:cNvSpPr>
            <a:spLocks noGrp="1"/>
          </p:cNvSpPr>
          <p:nvPr>
            <p:ph type="pic" sz="quarter" idx="27"/>
          </p:nvPr>
        </p:nvSpPr>
        <p:spPr>
          <a:xfrm>
            <a:off x="7913979" y="1818852"/>
            <a:ext cx="603504" cy="603504"/>
          </a:xfrm>
          <a:prstGeom prst="rect">
            <a:avLst/>
          </a:prstGeom>
        </p:spPr>
        <p:txBody>
          <a:bodyPr/>
          <a:lstStyle>
            <a:lvl1pPr marL="0" indent="0">
              <a:buNone/>
              <a:defRPr sz="1050">
                <a:solidFill>
                  <a:schemeClr val="bg1"/>
                </a:solidFill>
              </a:defRPr>
            </a:lvl1pPr>
          </a:lstStyle>
          <a:p>
            <a:r>
              <a:rPr lang="en-US"/>
              <a:t>Click icon to add picture</a:t>
            </a:r>
            <a:endParaRPr lang="en-US" dirty="0"/>
          </a:p>
        </p:txBody>
      </p:sp>
      <p:sp>
        <p:nvSpPr>
          <p:cNvPr id="25" name="Picture Placeholder 4">
            <a:extLst>
              <a:ext uri="{FF2B5EF4-FFF2-40B4-BE49-F238E27FC236}">
                <a16:creationId xmlns:a16="http://schemas.microsoft.com/office/drawing/2014/main" id="{E9059CA0-144F-4780-BA0D-005B827AAECE}"/>
              </a:ext>
            </a:extLst>
          </p:cNvPr>
          <p:cNvSpPr>
            <a:spLocks noGrp="1"/>
          </p:cNvSpPr>
          <p:nvPr>
            <p:ph type="pic" sz="quarter" idx="28"/>
          </p:nvPr>
        </p:nvSpPr>
        <p:spPr>
          <a:xfrm>
            <a:off x="4190069" y="4281832"/>
            <a:ext cx="603504" cy="603504"/>
          </a:xfrm>
          <a:prstGeom prst="rect">
            <a:avLst/>
          </a:prstGeom>
        </p:spPr>
        <p:txBody>
          <a:bodyPr/>
          <a:lstStyle>
            <a:lvl1pPr marL="0" indent="0">
              <a:buNone/>
              <a:defRPr sz="1050">
                <a:solidFill>
                  <a:schemeClr val="bg1"/>
                </a:solidFill>
              </a:defRPr>
            </a:lvl1pPr>
          </a:lstStyle>
          <a:p>
            <a:r>
              <a:rPr lang="en-US"/>
              <a:t>Click icon to add picture</a:t>
            </a:r>
            <a:endParaRPr lang="en-US" dirty="0"/>
          </a:p>
        </p:txBody>
      </p:sp>
      <p:sp>
        <p:nvSpPr>
          <p:cNvPr id="26" name="Picture Placeholder 4">
            <a:extLst>
              <a:ext uri="{FF2B5EF4-FFF2-40B4-BE49-F238E27FC236}">
                <a16:creationId xmlns:a16="http://schemas.microsoft.com/office/drawing/2014/main" id="{B770164C-988C-4217-B0E9-7D0DC17C8BC6}"/>
              </a:ext>
            </a:extLst>
          </p:cNvPr>
          <p:cNvSpPr>
            <a:spLocks noGrp="1"/>
          </p:cNvSpPr>
          <p:nvPr>
            <p:ph type="pic" sz="quarter" idx="29"/>
          </p:nvPr>
        </p:nvSpPr>
        <p:spPr>
          <a:xfrm>
            <a:off x="7908115" y="4294030"/>
            <a:ext cx="603504" cy="603504"/>
          </a:xfrm>
          <a:prstGeom prst="rect">
            <a:avLst/>
          </a:prstGeom>
        </p:spPr>
        <p:txBody>
          <a:bodyPr/>
          <a:lstStyle>
            <a:lvl1pPr marL="0" indent="0">
              <a:buNone/>
              <a:defRPr sz="105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3641324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ED540A63-9BB9-478A-BE65-7A901018323F}"/>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767FB1D5-16C4-4AAC-9E31-560F596F8D5E}"/>
              </a:ext>
            </a:extLst>
          </p:cNvPr>
          <p:cNvSpPr>
            <a:spLocks noGrp="1"/>
          </p:cNvSpPr>
          <p:nvPr>
            <p:ph type="title" hasCustomPrompt="1"/>
          </p:nvPr>
        </p:nvSpPr>
        <p:spPr>
          <a:xfrm>
            <a:off x="3672555" y="1823626"/>
            <a:ext cx="4569572" cy="580029"/>
          </a:xfrm>
          <a:prstGeom prst="rect">
            <a:avLst/>
          </a:prstGeom>
        </p:spPr>
        <p:txBody>
          <a:bodyPr/>
          <a:lstStyle>
            <a:lvl1pPr>
              <a:defRPr sz="2800" cap="all" spc="400" baseline="0">
                <a:solidFill>
                  <a:schemeClr val="bg1"/>
                </a:solidFill>
              </a:defRPr>
            </a:lvl1pPr>
          </a:lstStyle>
          <a:p>
            <a:r>
              <a:rPr lang="en-US" dirty="0"/>
              <a:t>Click to add title</a:t>
            </a:r>
          </a:p>
        </p:txBody>
      </p:sp>
      <p:sp>
        <p:nvSpPr>
          <p:cNvPr id="27" name="Text Placeholder 14">
            <a:extLst>
              <a:ext uri="{FF2B5EF4-FFF2-40B4-BE49-F238E27FC236}">
                <a16:creationId xmlns:a16="http://schemas.microsoft.com/office/drawing/2014/main" id="{C269BEF2-E65B-4046-B8D1-1E5DC6D58296}"/>
              </a:ext>
            </a:extLst>
          </p:cNvPr>
          <p:cNvSpPr>
            <a:spLocks noGrp="1"/>
          </p:cNvSpPr>
          <p:nvPr>
            <p:ph type="body" sz="quarter" idx="22" hasCustomPrompt="1"/>
          </p:nvPr>
        </p:nvSpPr>
        <p:spPr>
          <a:xfrm>
            <a:off x="2956595" y="2807310"/>
            <a:ext cx="5824073" cy="1940149"/>
          </a:xfrm>
          <a:prstGeom prst="rect">
            <a:avLst/>
          </a:prstGeom>
        </p:spPr>
        <p:txBody>
          <a:bodyPr anchor="t"/>
          <a:lstStyle>
            <a:lvl1pPr marL="0" indent="0" algn="ctr">
              <a:lnSpc>
                <a:spcPct val="200000"/>
              </a:lnSpc>
              <a:spcBef>
                <a:spcPts val="0"/>
              </a:spcBef>
              <a:buNone/>
              <a:defRPr sz="1800" cap="none" spc="200" baseline="0">
                <a:solidFill>
                  <a:schemeClr val="bg1"/>
                </a:solidFill>
                <a:latin typeface="+mn-lt"/>
              </a:defRPr>
            </a:lvl1pPr>
          </a:lstStyle>
          <a:p>
            <a:pPr lvl="0"/>
            <a:r>
              <a:rPr lang="en-US" dirty="0"/>
              <a:t>Click to add title</a:t>
            </a:r>
          </a:p>
        </p:txBody>
      </p:sp>
      <p:sp>
        <p:nvSpPr>
          <p:cNvPr id="18" name="Footer Placeholder 15">
            <a:extLst>
              <a:ext uri="{FF2B5EF4-FFF2-40B4-BE49-F238E27FC236}">
                <a16:creationId xmlns:a16="http://schemas.microsoft.com/office/drawing/2014/main" id="{D89CE923-C669-4E0E-8161-BB328133EE8B}"/>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9" name="Slide Number Placeholder 16">
            <a:extLst>
              <a:ext uri="{FF2B5EF4-FFF2-40B4-BE49-F238E27FC236}">
                <a16:creationId xmlns:a16="http://schemas.microsoft.com/office/drawing/2014/main" id="{C820EE41-4997-4CD3-B951-56ECA884252E}"/>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0" name="Date Placeholder 14">
            <a:extLst>
              <a:ext uri="{FF2B5EF4-FFF2-40B4-BE49-F238E27FC236}">
                <a16:creationId xmlns:a16="http://schemas.microsoft.com/office/drawing/2014/main" id="{A2A3BC0C-B522-4DA2-BBC0-AC180D8B2C9A}"/>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2319137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Slide">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5F31BC2D-187A-4ED3-8D67-C55187E532E7}"/>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947F2F5-8E72-425B-A8C2-2B3262F73021}"/>
              </a:ext>
            </a:extLst>
          </p:cNvPr>
          <p:cNvSpPr>
            <a:spLocks noGrp="1"/>
          </p:cNvSpPr>
          <p:nvPr>
            <p:ph type="title" hasCustomPrompt="1"/>
          </p:nvPr>
        </p:nvSpPr>
        <p:spPr>
          <a:xfrm>
            <a:off x="5425440" y="2741026"/>
            <a:ext cx="5002478" cy="2357066"/>
          </a:xfrm>
          <a:prstGeom prst="rect">
            <a:avLst/>
          </a:prstGeom>
        </p:spPr>
        <p:txBody>
          <a:bodyPr/>
          <a:lstStyle>
            <a:lvl1pPr algn="ctr">
              <a:defRPr sz="4800" cap="all" spc="400" baseline="0">
                <a:solidFill>
                  <a:schemeClr val="accent6"/>
                </a:solidFill>
              </a:defRPr>
            </a:lvl1pPr>
          </a:lstStyle>
          <a:p>
            <a:r>
              <a:rPr lang="en-US" dirty="0"/>
              <a:t>Click to add title</a:t>
            </a:r>
          </a:p>
        </p:txBody>
      </p:sp>
    </p:spTree>
    <p:extLst>
      <p:ext uri="{BB962C8B-B14F-4D97-AF65-F5344CB8AC3E}">
        <p14:creationId xmlns:p14="http://schemas.microsoft.com/office/powerpoint/2010/main" val="4250547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490FC0B-50EB-42D6-A2A5-E02EE642E2EC}"/>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0" y="0"/>
            <a:ext cx="12192000" cy="6858000"/>
          </a:xfrm>
          <a:prstGeom prst="rect">
            <a:avLst/>
          </a:prstGeom>
        </p:spPr>
      </p:pic>
      <p:sp>
        <p:nvSpPr>
          <p:cNvPr id="16" name="Title 15">
            <a:extLst>
              <a:ext uri="{FF2B5EF4-FFF2-40B4-BE49-F238E27FC236}">
                <a16:creationId xmlns:a16="http://schemas.microsoft.com/office/drawing/2014/main" id="{04AFCE56-D794-4638-A3EC-63DCFB4B6F0D}"/>
              </a:ext>
            </a:extLst>
          </p:cNvPr>
          <p:cNvSpPr>
            <a:spLocks noGrp="1"/>
          </p:cNvSpPr>
          <p:nvPr>
            <p:ph type="title" hasCustomPrompt="1"/>
          </p:nvPr>
        </p:nvSpPr>
        <p:spPr>
          <a:xfrm>
            <a:off x="965511" y="760406"/>
            <a:ext cx="5424988" cy="579245"/>
          </a:xfrm>
          <a:prstGeom prst="rect">
            <a:avLst/>
          </a:prstGeom>
        </p:spPr>
        <p:txBody>
          <a:bodyPr/>
          <a:lstStyle>
            <a:lvl1pPr>
              <a:defRPr sz="2800" cap="all" spc="400" baseline="0">
                <a:solidFill>
                  <a:schemeClr val="bg1"/>
                </a:solidFill>
              </a:defRPr>
            </a:lvl1pPr>
          </a:lstStyle>
          <a:p>
            <a:r>
              <a:rPr lang="en-US" dirty="0"/>
              <a:t>Click to add title</a:t>
            </a:r>
          </a:p>
        </p:txBody>
      </p:sp>
      <p:sp>
        <p:nvSpPr>
          <p:cNvPr id="10" name="Text Placeholder 14">
            <a:extLst>
              <a:ext uri="{FF2B5EF4-FFF2-40B4-BE49-F238E27FC236}">
                <a16:creationId xmlns:a16="http://schemas.microsoft.com/office/drawing/2014/main" id="{318D6597-136D-4434-B628-D387BBEEC3C5}"/>
              </a:ext>
            </a:extLst>
          </p:cNvPr>
          <p:cNvSpPr>
            <a:spLocks noGrp="1"/>
          </p:cNvSpPr>
          <p:nvPr>
            <p:ph type="body" sz="quarter" idx="12" hasCustomPrompt="1"/>
          </p:nvPr>
        </p:nvSpPr>
        <p:spPr>
          <a:xfrm>
            <a:off x="965511" y="3417877"/>
            <a:ext cx="2806280"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11" name="Text Placeholder 14">
            <a:extLst>
              <a:ext uri="{FF2B5EF4-FFF2-40B4-BE49-F238E27FC236}">
                <a16:creationId xmlns:a16="http://schemas.microsoft.com/office/drawing/2014/main" id="{0691DF94-6587-4325-9C04-970034F1A85C}"/>
              </a:ext>
            </a:extLst>
          </p:cNvPr>
          <p:cNvSpPr>
            <a:spLocks noGrp="1"/>
          </p:cNvSpPr>
          <p:nvPr>
            <p:ph type="body" sz="quarter" idx="13" hasCustomPrompt="1"/>
          </p:nvPr>
        </p:nvSpPr>
        <p:spPr>
          <a:xfrm>
            <a:off x="965511" y="3766050"/>
            <a:ext cx="2806280" cy="1148945"/>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2" name="Text Placeholder 14">
            <a:extLst>
              <a:ext uri="{FF2B5EF4-FFF2-40B4-BE49-F238E27FC236}">
                <a16:creationId xmlns:a16="http://schemas.microsoft.com/office/drawing/2014/main" id="{A3CE4E75-7868-44AD-9AF2-753E07BE78A3}"/>
              </a:ext>
            </a:extLst>
          </p:cNvPr>
          <p:cNvSpPr>
            <a:spLocks noGrp="1"/>
          </p:cNvSpPr>
          <p:nvPr>
            <p:ph type="body" sz="quarter" idx="14" hasCustomPrompt="1"/>
          </p:nvPr>
        </p:nvSpPr>
        <p:spPr>
          <a:xfrm>
            <a:off x="4514520" y="3400925"/>
            <a:ext cx="2806280"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13" name="Text Placeholder 14">
            <a:extLst>
              <a:ext uri="{FF2B5EF4-FFF2-40B4-BE49-F238E27FC236}">
                <a16:creationId xmlns:a16="http://schemas.microsoft.com/office/drawing/2014/main" id="{8A9FE9C2-0801-4D41-A54B-E00BC7AB7C16}"/>
              </a:ext>
            </a:extLst>
          </p:cNvPr>
          <p:cNvSpPr>
            <a:spLocks noGrp="1"/>
          </p:cNvSpPr>
          <p:nvPr>
            <p:ph type="body" sz="quarter" idx="15" hasCustomPrompt="1"/>
          </p:nvPr>
        </p:nvSpPr>
        <p:spPr>
          <a:xfrm>
            <a:off x="4514520" y="3749098"/>
            <a:ext cx="2806280" cy="1148945"/>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4" name="Text Placeholder 14">
            <a:extLst>
              <a:ext uri="{FF2B5EF4-FFF2-40B4-BE49-F238E27FC236}">
                <a16:creationId xmlns:a16="http://schemas.microsoft.com/office/drawing/2014/main" id="{632FBCC2-2CDB-448A-AA61-8D99495226AF}"/>
              </a:ext>
            </a:extLst>
          </p:cNvPr>
          <p:cNvSpPr>
            <a:spLocks noGrp="1"/>
          </p:cNvSpPr>
          <p:nvPr>
            <p:ph type="body" sz="quarter" idx="16" hasCustomPrompt="1"/>
          </p:nvPr>
        </p:nvSpPr>
        <p:spPr>
          <a:xfrm>
            <a:off x="8063529" y="3400925"/>
            <a:ext cx="2692240"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15" name="Text Placeholder 14">
            <a:extLst>
              <a:ext uri="{FF2B5EF4-FFF2-40B4-BE49-F238E27FC236}">
                <a16:creationId xmlns:a16="http://schemas.microsoft.com/office/drawing/2014/main" id="{7F6A4D9D-1690-4C0A-9F62-1FE93C0145FC}"/>
              </a:ext>
            </a:extLst>
          </p:cNvPr>
          <p:cNvSpPr>
            <a:spLocks noGrp="1"/>
          </p:cNvSpPr>
          <p:nvPr>
            <p:ph type="body" sz="quarter" idx="17" hasCustomPrompt="1"/>
          </p:nvPr>
        </p:nvSpPr>
        <p:spPr>
          <a:xfrm>
            <a:off x="8063529" y="3749098"/>
            <a:ext cx="2692240" cy="1148945"/>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0" name="Footer Placeholder 15">
            <a:extLst>
              <a:ext uri="{FF2B5EF4-FFF2-40B4-BE49-F238E27FC236}">
                <a16:creationId xmlns:a16="http://schemas.microsoft.com/office/drawing/2014/main" id="{48863DDD-C3CC-439D-B738-34F6E8960AFF}"/>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A4788388-29C8-4E9F-BF82-A1648088A8B0}"/>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5E6E1CB5-0E5F-4B44-8044-4010565FCF6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2385285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pportunity Overview">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4E96CB8F-A88F-40C3-A65B-8C33A16A0C2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1086E70-8E77-436D-93CE-4BCD3EC94BEA}"/>
              </a:ext>
            </a:extLst>
          </p:cNvPr>
          <p:cNvSpPr>
            <a:spLocks noGrp="1"/>
          </p:cNvSpPr>
          <p:nvPr>
            <p:ph type="title" hasCustomPrompt="1"/>
          </p:nvPr>
        </p:nvSpPr>
        <p:spPr>
          <a:xfrm>
            <a:off x="5029799" y="1380501"/>
            <a:ext cx="5097428" cy="991689"/>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10" name="Text Placeholder 10">
            <a:extLst>
              <a:ext uri="{FF2B5EF4-FFF2-40B4-BE49-F238E27FC236}">
                <a16:creationId xmlns:a16="http://schemas.microsoft.com/office/drawing/2014/main" id="{C95B0D27-123C-4F09-AEDC-7874964B77BC}"/>
              </a:ext>
            </a:extLst>
          </p:cNvPr>
          <p:cNvSpPr>
            <a:spLocks noGrp="1"/>
          </p:cNvSpPr>
          <p:nvPr>
            <p:ph type="body" sz="quarter" idx="14" hasCustomPrompt="1"/>
          </p:nvPr>
        </p:nvSpPr>
        <p:spPr>
          <a:xfrm>
            <a:off x="692337" y="3400981"/>
            <a:ext cx="2693128" cy="991689"/>
          </a:xfrm>
          <a:prstGeom prst="rect">
            <a:avLst/>
          </a:prstGeom>
        </p:spPr>
        <p:txBody>
          <a:bodyPr anchor="b"/>
          <a:lstStyle>
            <a:lvl1pPr marL="0" indent="0" algn="l">
              <a:buNone/>
              <a:defRPr sz="5400" kern="0" cap="all" spc="400" baseline="0">
                <a:solidFill>
                  <a:schemeClr val="accent6"/>
                </a:solidFill>
                <a:latin typeface="+mj-lt"/>
              </a:defRPr>
            </a:lvl1pPr>
          </a:lstStyle>
          <a:p>
            <a:pPr lvl="0"/>
            <a:r>
              <a:rPr lang="en-US" dirty="0"/>
              <a:t>Add title</a:t>
            </a:r>
          </a:p>
        </p:txBody>
      </p:sp>
      <p:sp>
        <p:nvSpPr>
          <p:cNvPr id="13" name="Text Placeholder 14">
            <a:extLst>
              <a:ext uri="{FF2B5EF4-FFF2-40B4-BE49-F238E27FC236}">
                <a16:creationId xmlns:a16="http://schemas.microsoft.com/office/drawing/2014/main" id="{F3772143-8573-4FED-977E-651FC59C168F}"/>
              </a:ext>
            </a:extLst>
          </p:cNvPr>
          <p:cNvSpPr>
            <a:spLocks noGrp="1"/>
          </p:cNvSpPr>
          <p:nvPr>
            <p:ph type="body" sz="quarter" idx="20" hasCustomPrompt="1"/>
          </p:nvPr>
        </p:nvSpPr>
        <p:spPr>
          <a:xfrm>
            <a:off x="692336" y="4670980"/>
            <a:ext cx="2693129" cy="1151633"/>
          </a:xfrm>
          <a:prstGeom prst="rect">
            <a:avLst/>
          </a:prstGeom>
        </p:spPr>
        <p:txBody>
          <a:bodyPr anchor="t"/>
          <a:lstStyle>
            <a:lvl1pPr marL="0" indent="0" algn="l">
              <a:lnSpc>
                <a:spcPct val="150000"/>
              </a:lnSpc>
              <a:spcBef>
                <a:spcPts val="0"/>
              </a:spcBef>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5" name="Text Placeholder 10">
            <a:extLst>
              <a:ext uri="{FF2B5EF4-FFF2-40B4-BE49-F238E27FC236}">
                <a16:creationId xmlns:a16="http://schemas.microsoft.com/office/drawing/2014/main" id="{4FD80858-A8CA-496F-8CC0-5ACDBE65112A}"/>
              </a:ext>
            </a:extLst>
          </p:cNvPr>
          <p:cNvSpPr>
            <a:spLocks noGrp="1"/>
          </p:cNvSpPr>
          <p:nvPr>
            <p:ph type="body" sz="quarter" idx="24" hasCustomPrompt="1"/>
          </p:nvPr>
        </p:nvSpPr>
        <p:spPr>
          <a:xfrm>
            <a:off x="3587933" y="3400981"/>
            <a:ext cx="2693128" cy="991689"/>
          </a:xfrm>
          <a:prstGeom prst="rect">
            <a:avLst/>
          </a:prstGeom>
        </p:spPr>
        <p:txBody>
          <a:bodyPr anchor="b"/>
          <a:lstStyle>
            <a:lvl1pPr marL="0" indent="0" algn="l">
              <a:buNone/>
              <a:defRPr sz="5400" kern="0" cap="all" spc="400" baseline="0">
                <a:solidFill>
                  <a:schemeClr val="accent6"/>
                </a:solidFill>
                <a:latin typeface="+mj-lt"/>
              </a:defRPr>
            </a:lvl1pPr>
          </a:lstStyle>
          <a:p>
            <a:pPr lvl="0"/>
            <a:r>
              <a:rPr lang="en-US" dirty="0"/>
              <a:t>Add title</a:t>
            </a:r>
          </a:p>
        </p:txBody>
      </p:sp>
      <p:sp>
        <p:nvSpPr>
          <p:cNvPr id="33" name="Text Placeholder 14">
            <a:extLst>
              <a:ext uri="{FF2B5EF4-FFF2-40B4-BE49-F238E27FC236}">
                <a16:creationId xmlns:a16="http://schemas.microsoft.com/office/drawing/2014/main" id="{2B840B1F-9319-4653-84C5-FF1FDC5E9D9A}"/>
              </a:ext>
            </a:extLst>
          </p:cNvPr>
          <p:cNvSpPr>
            <a:spLocks noGrp="1"/>
          </p:cNvSpPr>
          <p:nvPr>
            <p:ph type="body" sz="quarter" idx="21" hasCustomPrompt="1"/>
          </p:nvPr>
        </p:nvSpPr>
        <p:spPr>
          <a:xfrm>
            <a:off x="3587931" y="4670980"/>
            <a:ext cx="2693129" cy="1151633"/>
          </a:xfrm>
          <a:prstGeom prst="rect">
            <a:avLst/>
          </a:prstGeom>
        </p:spPr>
        <p:txBody>
          <a:bodyPr anchor="t"/>
          <a:lstStyle>
            <a:lvl1pPr marL="0" indent="0" algn="l">
              <a:lnSpc>
                <a:spcPct val="150000"/>
              </a:lnSpc>
              <a:spcBef>
                <a:spcPts val="0"/>
              </a:spcBef>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7" name="Text Placeholder 10">
            <a:extLst>
              <a:ext uri="{FF2B5EF4-FFF2-40B4-BE49-F238E27FC236}">
                <a16:creationId xmlns:a16="http://schemas.microsoft.com/office/drawing/2014/main" id="{0882E4D8-D2AA-4EA0-BBCE-50334E8D160C}"/>
              </a:ext>
            </a:extLst>
          </p:cNvPr>
          <p:cNvSpPr>
            <a:spLocks noGrp="1"/>
          </p:cNvSpPr>
          <p:nvPr>
            <p:ph type="body" sz="quarter" idx="25" hasCustomPrompt="1"/>
          </p:nvPr>
        </p:nvSpPr>
        <p:spPr>
          <a:xfrm>
            <a:off x="6483530" y="3400981"/>
            <a:ext cx="2693128" cy="991689"/>
          </a:xfrm>
          <a:prstGeom prst="rect">
            <a:avLst/>
          </a:prstGeom>
        </p:spPr>
        <p:txBody>
          <a:bodyPr anchor="b"/>
          <a:lstStyle>
            <a:lvl1pPr marL="0" indent="0" algn="l">
              <a:buNone/>
              <a:defRPr sz="5400" kern="0" cap="all" spc="400" baseline="0">
                <a:solidFill>
                  <a:schemeClr val="accent6"/>
                </a:solidFill>
                <a:latin typeface="+mj-lt"/>
              </a:defRPr>
            </a:lvl1pPr>
          </a:lstStyle>
          <a:p>
            <a:pPr lvl="0"/>
            <a:r>
              <a:rPr lang="en-US" dirty="0"/>
              <a:t>Add title</a:t>
            </a:r>
          </a:p>
        </p:txBody>
      </p:sp>
      <p:sp>
        <p:nvSpPr>
          <p:cNvPr id="36" name="Text Placeholder 14">
            <a:extLst>
              <a:ext uri="{FF2B5EF4-FFF2-40B4-BE49-F238E27FC236}">
                <a16:creationId xmlns:a16="http://schemas.microsoft.com/office/drawing/2014/main" id="{97EFBCD4-F812-493F-895A-3449020A0651}"/>
              </a:ext>
            </a:extLst>
          </p:cNvPr>
          <p:cNvSpPr>
            <a:spLocks noGrp="1"/>
          </p:cNvSpPr>
          <p:nvPr>
            <p:ph type="body" sz="quarter" idx="23" hasCustomPrompt="1"/>
          </p:nvPr>
        </p:nvSpPr>
        <p:spPr>
          <a:xfrm>
            <a:off x="6483528" y="4670980"/>
            <a:ext cx="2693129" cy="1151633"/>
          </a:xfrm>
          <a:prstGeom prst="rect">
            <a:avLst/>
          </a:prstGeom>
        </p:spPr>
        <p:txBody>
          <a:bodyPr anchor="t"/>
          <a:lstStyle>
            <a:lvl1pPr marL="0" indent="0" algn="l">
              <a:lnSpc>
                <a:spcPct val="150000"/>
              </a:lnSpc>
              <a:spcBef>
                <a:spcPts val="0"/>
              </a:spcBef>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0" name="Footer Placeholder 15">
            <a:extLst>
              <a:ext uri="{FF2B5EF4-FFF2-40B4-BE49-F238E27FC236}">
                <a16:creationId xmlns:a16="http://schemas.microsoft.com/office/drawing/2014/main" id="{698D43C2-06AB-4549-BCD0-CBDCA0653292}"/>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7B2AB1D3-DFF0-43A8-BDE0-52FB314E03A1}"/>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28A81ABF-135E-483F-9992-6F79C2F559E9}"/>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3078761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Opportunity Comparison">
    <p:spTree>
      <p:nvGrpSpPr>
        <p:cNvPr id="1" name=""/>
        <p:cNvGrpSpPr/>
        <p:nvPr/>
      </p:nvGrpSpPr>
      <p:grpSpPr>
        <a:xfrm>
          <a:off x="0" y="0"/>
          <a:ext cx="0" cy="0"/>
          <a:chOff x="0" y="0"/>
          <a:chExt cx="0" cy="0"/>
        </a:xfrm>
      </p:grpSpPr>
      <p:pic>
        <p:nvPicPr>
          <p:cNvPr id="37" name="Graphic 36">
            <a:extLst>
              <a:ext uri="{FF2B5EF4-FFF2-40B4-BE49-F238E27FC236}">
                <a16:creationId xmlns:a16="http://schemas.microsoft.com/office/drawing/2014/main" id="{133E6176-F4F6-41F9-8F2A-BA6586E1658A}"/>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48AC667-531B-4E40-98C6-B36847DE0684}"/>
              </a:ext>
            </a:extLst>
          </p:cNvPr>
          <p:cNvSpPr>
            <a:spLocks noGrp="1"/>
          </p:cNvSpPr>
          <p:nvPr>
            <p:ph type="title" hasCustomPrompt="1"/>
          </p:nvPr>
        </p:nvSpPr>
        <p:spPr>
          <a:xfrm>
            <a:off x="5029799" y="1377876"/>
            <a:ext cx="5097428" cy="918377"/>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25" name="Text Placeholder 10">
            <a:extLst>
              <a:ext uri="{FF2B5EF4-FFF2-40B4-BE49-F238E27FC236}">
                <a16:creationId xmlns:a16="http://schemas.microsoft.com/office/drawing/2014/main" id="{42930722-7AFE-41FC-8830-E2075CE783EA}"/>
              </a:ext>
            </a:extLst>
          </p:cNvPr>
          <p:cNvSpPr>
            <a:spLocks noGrp="1"/>
          </p:cNvSpPr>
          <p:nvPr>
            <p:ph type="body" sz="quarter" idx="14" hasCustomPrompt="1"/>
          </p:nvPr>
        </p:nvSpPr>
        <p:spPr>
          <a:xfrm>
            <a:off x="2535012" y="2724048"/>
            <a:ext cx="1786461" cy="1072345"/>
          </a:xfrm>
          <a:prstGeom prst="rect">
            <a:avLst/>
          </a:prstGeom>
        </p:spPr>
        <p:txBody>
          <a:bodyPr anchor="ctr"/>
          <a:lstStyle>
            <a:lvl1pPr marL="0" indent="0" algn="l">
              <a:buNone/>
              <a:defRPr sz="5400" cap="all" spc="400" baseline="0">
                <a:solidFill>
                  <a:schemeClr val="accent6"/>
                </a:solidFill>
                <a:latin typeface="+mj-lt"/>
              </a:defRPr>
            </a:lvl1pPr>
          </a:lstStyle>
          <a:p>
            <a:pPr lvl="0"/>
            <a:r>
              <a:rPr lang="en-US" dirty="0"/>
              <a:t>text</a:t>
            </a:r>
          </a:p>
        </p:txBody>
      </p:sp>
      <p:sp>
        <p:nvSpPr>
          <p:cNvPr id="26" name="Text Placeholder 14">
            <a:extLst>
              <a:ext uri="{FF2B5EF4-FFF2-40B4-BE49-F238E27FC236}">
                <a16:creationId xmlns:a16="http://schemas.microsoft.com/office/drawing/2014/main" id="{4FD0E59A-1834-4F86-8ED3-1EBC643224D7}"/>
              </a:ext>
            </a:extLst>
          </p:cNvPr>
          <p:cNvSpPr>
            <a:spLocks noGrp="1"/>
          </p:cNvSpPr>
          <p:nvPr>
            <p:ph type="body" sz="quarter" idx="19" hasCustomPrompt="1"/>
          </p:nvPr>
        </p:nvSpPr>
        <p:spPr>
          <a:xfrm>
            <a:off x="4267209" y="2930881"/>
            <a:ext cx="3639904" cy="387746"/>
          </a:xfrm>
          <a:prstGeom prst="rect">
            <a:avLst/>
          </a:prstGeom>
        </p:spPr>
        <p:txBody>
          <a:bodyPr/>
          <a:lstStyle>
            <a:lvl1pPr marL="0" indent="0" algn="l">
              <a:buNone/>
              <a:defRPr sz="1800" cap="none" spc="200" baseline="0">
                <a:solidFill>
                  <a:schemeClr val="bg1"/>
                </a:solidFill>
                <a:latin typeface="+mn-lt"/>
              </a:defRPr>
            </a:lvl1pPr>
          </a:lstStyle>
          <a:p>
            <a:pPr lvl="0"/>
            <a:r>
              <a:rPr lang="en-US" dirty="0"/>
              <a:t>Add subtitle</a:t>
            </a:r>
          </a:p>
        </p:txBody>
      </p:sp>
      <p:sp>
        <p:nvSpPr>
          <p:cNvPr id="27" name="Text Placeholder 14">
            <a:extLst>
              <a:ext uri="{FF2B5EF4-FFF2-40B4-BE49-F238E27FC236}">
                <a16:creationId xmlns:a16="http://schemas.microsoft.com/office/drawing/2014/main" id="{7084F479-66F8-4110-96A2-F3A27ED1C202}"/>
              </a:ext>
            </a:extLst>
          </p:cNvPr>
          <p:cNvSpPr>
            <a:spLocks noGrp="1"/>
          </p:cNvSpPr>
          <p:nvPr>
            <p:ph type="body" sz="quarter" idx="20" hasCustomPrompt="1"/>
          </p:nvPr>
        </p:nvSpPr>
        <p:spPr>
          <a:xfrm>
            <a:off x="4267209" y="3282057"/>
            <a:ext cx="3639904" cy="481781"/>
          </a:xfrm>
          <a:prstGeom prst="rect">
            <a:avLst/>
          </a:prstGeom>
        </p:spPr>
        <p:txBody>
          <a:bodyPr/>
          <a:lstStyle>
            <a:lvl1pPr marL="0" indent="0" algn="l">
              <a:buNone/>
              <a:defRPr sz="1400" cap="none" spc="200" baseline="0">
                <a:solidFill>
                  <a:schemeClr val="bg1"/>
                </a:solidFill>
                <a:latin typeface="+mn-lt"/>
              </a:defRPr>
            </a:lvl1pPr>
          </a:lstStyle>
          <a:p>
            <a:pPr lvl="0"/>
            <a:r>
              <a:rPr lang="en-US" dirty="0"/>
              <a:t>Add subtitle</a:t>
            </a:r>
          </a:p>
        </p:txBody>
      </p:sp>
      <p:sp>
        <p:nvSpPr>
          <p:cNvPr id="28" name="Text Placeholder 10">
            <a:extLst>
              <a:ext uri="{FF2B5EF4-FFF2-40B4-BE49-F238E27FC236}">
                <a16:creationId xmlns:a16="http://schemas.microsoft.com/office/drawing/2014/main" id="{DD083869-3E3D-40A3-AE1C-3384E7096AED}"/>
              </a:ext>
            </a:extLst>
          </p:cNvPr>
          <p:cNvSpPr>
            <a:spLocks noGrp="1"/>
          </p:cNvSpPr>
          <p:nvPr>
            <p:ph type="body" sz="quarter" idx="21" hasCustomPrompt="1"/>
          </p:nvPr>
        </p:nvSpPr>
        <p:spPr>
          <a:xfrm>
            <a:off x="2535012" y="3882118"/>
            <a:ext cx="1786461" cy="1072345"/>
          </a:xfrm>
          <a:prstGeom prst="rect">
            <a:avLst/>
          </a:prstGeom>
        </p:spPr>
        <p:txBody>
          <a:bodyPr anchor="ctr"/>
          <a:lstStyle>
            <a:lvl1pPr marL="0" indent="0" algn="l">
              <a:buNone/>
              <a:defRPr sz="5400" cap="all" spc="400" baseline="0">
                <a:solidFill>
                  <a:schemeClr val="accent6"/>
                </a:solidFill>
                <a:latin typeface="+mj-lt"/>
              </a:defRPr>
            </a:lvl1pPr>
          </a:lstStyle>
          <a:p>
            <a:pPr lvl="0"/>
            <a:r>
              <a:rPr lang="en-US" dirty="0"/>
              <a:t>text</a:t>
            </a:r>
          </a:p>
        </p:txBody>
      </p:sp>
      <p:sp>
        <p:nvSpPr>
          <p:cNvPr id="29" name="Text Placeholder 14">
            <a:extLst>
              <a:ext uri="{FF2B5EF4-FFF2-40B4-BE49-F238E27FC236}">
                <a16:creationId xmlns:a16="http://schemas.microsoft.com/office/drawing/2014/main" id="{ECD259C4-54A9-4BCA-A693-5A8F91D824AD}"/>
              </a:ext>
            </a:extLst>
          </p:cNvPr>
          <p:cNvSpPr>
            <a:spLocks noGrp="1"/>
          </p:cNvSpPr>
          <p:nvPr>
            <p:ph type="body" sz="quarter" idx="22" hasCustomPrompt="1"/>
          </p:nvPr>
        </p:nvSpPr>
        <p:spPr>
          <a:xfrm>
            <a:off x="4267209" y="4097257"/>
            <a:ext cx="3639905" cy="387746"/>
          </a:xfrm>
          <a:prstGeom prst="rect">
            <a:avLst/>
          </a:prstGeom>
        </p:spPr>
        <p:txBody>
          <a:bodyPr/>
          <a:lstStyle>
            <a:lvl1pPr marL="0" indent="0" algn="l">
              <a:buNone/>
              <a:defRPr sz="1800" cap="none" spc="200" baseline="0">
                <a:solidFill>
                  <a:schemeClr val="bg1"/>
                </a:solidFill>
                <a:latin typeface="+mn-lt"/>
              </a:defRPr>
            </a:lvl1pPr>
          </a:lstStyle>
          <a:p>
            <a:pPr lvl="0"/>
            <a:r>
              <a:rPr lang="en-US" dirty="0"/>
              <a:t>Add subtitle</a:t>
            </a:r>
          </a:p>
        </p:txBody>
      </p:sp>
      <p:sp>
        <p:nvSpPr>
          <p:cNvPr id="30" name="Text Placeholder 14">
            <a:extLst>
              <a:ext uri="{FF2B5EF4-FFF2-40B4-BE49-F238E27FC236}">
                <a16:creationId xmlns:a16="http://schemas.microsoft.com/office/drawing/2014/main" id="{3099E6DD-0A81-4AD6-97AD-DB777418E5D6}"/>
              </a:ext>
            </a:extLst>
          </p:cNvPr>
          <p:cNvSpPr>
            <a:spLocks noGrp="1"/>
          </p:cNvSpPr>
          <p:nvPr>
            <p:ph type="body" sz="quarter" idx="23" hasCustomPrompt="1"/>
          </p:nvPr>
        </p:nvSpPr>
        <p:spPr>
          <a:xfrm>
            <a:off x="4267209" y="4448433"/>
            <a:ext cx="3639905" cy="481781"/>
          </a:xfrm>
          <a:prstGeom prst="rect">
            <a:avLst/>
          </a:prstGeom>
        </p:spPr>
        <p:txBody>
          <a:bodyPr/>
          <a:lstStyle>
            <a:lvl1pPr marL="0" indent="0" algn="l">
              <a:buNone/>
              <a:defRPr sz="1400" cap="none" spc="200" baseline="0">
                <a:solidFill>
                  <a:schemeClr val="bg1"/>
                </a:solidFill>
                <a:latin typeface="+mn-lt"/>
              </a:defRPr>
            </a:lvl1pPr>
          </a:lstStyle>
          <a:p>
            <a:pPr lvl="0"/>
            <a:r>
              <a:rPr lang="en-US" dirty="0"/>
              <a:t>Add subtitle</a:t>
            </a:r>
          </a:p>
        </p:txBody>
      </p:sp>
      <p:sp>
        <p:nvSpPr>
          <p:cNvPr id="31" name="Text Placeholder 10">
            <a:extLst>
              <a:ext uri="{FF2B5EF4-FFF2-40B4-BE49-F238E27FC236}">
                <a16:creationId xmlns:a16="http://schemas.microsoft.com/office/drawing/2014/main" id="{01E19938-3E97-4D01-9075-1BB1AF8DDF0B}"/>
              </a:ext>
            </a:extLst>
          </p:cNvPr>
          <p:cNvSpPr>
            <a:spLocks noGrp="1"/>
          </p:cNvSpPr>
          <p:nvPr>
            <p:ph type="body" sz="quarter" idx="24" hasCustomPrompt="1"/>
          </p:nvPr>
        </p:nvSpPr>
        <p:spPr>
          <a:xfrm>
            <a:off x="2535012" y="5046627"/>
            <a:ext cx="1786461" cy="1072345"/>
          </a:xfrm>
          <a:prstGeom prst="rect">
            <a:avLst/>
          </a:prstGeom>
        </p:spPr>
        <p:txBody>
          <a:bodyPr anchor="ctr"/>
          <a:lstStyle>
            <a:lvl1pPr marL="0" indent="0" algn="l">
              <a:buNone/>
              <a:defRPr sz="5400" cap="all" spc="400" baseline="0">
                <a:solidFill>
                  <a:schemeClr val="accent6"/>
                </a:solidFill>
                <a:latin typeface="+mj-lt"/>
              </a:defRPr>
            </a:lvl1pPr>
          </a:lstStyle>
          <a:p>
            <a:pPr lvl="0"/>
            <a:r>
              <a:rPr lang="en-US" dirty="0"/>
              <a:t>text</a:t>
            </a:r>
          </a:p>
        </p:txBody>
      </p:sp>
      <p:sp>
        <p:nvSpPr>
          <p:cNvPr id="32" name="Text Placeholder 14">
            <a:extLst>
              <a:ext uri="{FF2B5EF4-FFF2-40B4-BE49-F238E27FC236}">
                <a16:creationId xmlns:a16="http://schemas.microsoft.com/office/drawing/2014/main" id="{FA19E736-C7E5-448A-AC90-0EB1D902C0D9}"/>
              </a:ext>
            </a:extLst>
          </p:cNvPr>
          <p:cNvSpPr>
            <a:spLocks noGrp="1"/>
          </p:cNvSpPr>
          <p:nvPr>
            <p:ph type="body" sz="quarter" idx="25" hasCustomPrompt="1"/>
          </p:nvPr>
        </p:nvSpPr>
        <p:spPr>
          <a:xfrm>
            <a:off x="4258730" y="5267189"/>
            <a:ext cx="3639905" cy="387746"/>
          </a:xfrm>
          <a:prstGeom prst="rect">
            <a:avLst/>
          </a:prstGeom>
        </p:spPr>
        <p:txBody>
          <a:bodyPr/>
          <a:lstStyle>
            <a:lvl1pPr marL="0" indent="0" algn="l">
              <a:buNone/>
              <a:defRPr sz="1800" cap="none" spc="200" baseline="0">
                <a:solidFill>
                  <a:schemeClr val="bg1"/>
                </a:solidFill>
                <a:latin typeface="+mn-lt"/>
              </a:defRPr>
            </a:lvl1pPr>
          </a:lstStyle>
          <a:p>
            <a:pPr lvl="0"/>
            <a:r>
              <a:rPr lang="en-US" dirty="0"/>
              <a:t>Add subtitle</a:t>
            </a:r>
          </a:p>
        </p:txBody>
      </p:sp>
      <p:sp>
        <p:nvSpPr>
          <p:cNvPr id="33" name="Text Placeholder 14">
            <a:extLst>
              <a:ext uri="{FF2B5EF4-FFF2-40B4-BE49-F238E27FC236}">
                <a16:creationId xmlns:a16="http://schemas.microsoft.com/office/drawing/2014/main" id="{4C139082-0147-4871-8F86-8D4DFC57E881}"/>
              </a:ext>
            </a:extLst>
          </p:cNvPr>
          <p:cNvSpPr>
            <a:spLocks noGrp="1"/>
          </p:cNvSpPr>
          <p:nvPr>
            <p:ph type="body" sz="quarter" idx="26" hasCustomPrompt="1"/>
          </p:nvPr>
        </p:nvSpPr>
        <p:spPr>
          <a:xfrm>
            <a:off x="4258730" y="5618365"/>
            <a:ext cx="3639905" cy="481781"/>
          </a:xfrm>
          <a:prstGeom prst="rect">
            <a:avLst/>
          </a:prstGeom>
        </p:spPr>
        <p:txBody>
          <a:bodyPr/>
          <a:lstStyle>
            <a:lvl1pPr marL="0" indent="0" algn="l">
              <a:buNone/>
              <a:defRPr sz="1400" cap="none" spc="200" baseline="0">
                <a:solidFill>
                  <a:schemeClr val="bg1"/>
                </a:solidFill>
                <a:latin typeface="+mn-lt"/>
              </a:defRPr>
            </a:lvl1pPr>
          </a:lstStyle>
          <a:p>
            <a:pPr lvl="0"/>
            <a:r>
              <a:rPr lang="en-US" dirty="0"/>
              <a:t>Add subtitle</a:t>
            </a:r>
          </a:p>
        </p:txBody>
      </p:sp>
      <p:sp>
        <p:nvSpPr>
          <p:cNvPr id="21" name="Footer Placeholder 15">
            <a:extLst>
              <a:ext uri="{FF2B5EF4-FFF2-40B4-BE49-F238E27FC236}">
                <a16:creationId xmlns:a16="http://schemas.microsoft.com/office/drawing/2014/main" id="{97BCF052-161B-4AD4-AE2D-DED3FA964C2D}"/>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2" name="Slide Number Placeholder 16">
            <a:extLst>
              <a:ext uri="{FF2B5EF4-FFF2-40B4-BE49-F238E27FC236}">
                <a16:creationId xmlns:a16="http://schemas.microsoft.com/office/drawing/2014/main" id="{E388F47C-0B7F-4C1B-B356-52A1CB56DD0D}"/>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3" name="Date Placeholder 14">
            <a:extLst>
              <a:ext uri="{FF2B5EF4-FFF2-40B4-BE49-F238E27FC236}">
                <a16:creationId xmlns:a16="http://schemas.microsoft.com/office/drawing/2014/main" id="{4654010E-C1FB-4195-AD8B-03A8DAE012A0}"/>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2608075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pic>
        <p:nvPicPr>
          <p:cNvPr id="31" name="Graphic 30">
            <a:extLst>
              <a:ext uri="{FF2B5EF4-FFF2-40B4-BE49-F238E27FC236}">
                <a16:creationId xmlns:a16="http://schemas.microsoft.com/office/drawing/2014/main" id="{84044BB2-E43C-47D4-AA71-04F22AA35EAE}"/>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C0F929B-B0E5-4A66-B6D7-462C68EF7A7F}"/>
              </a:ext>
            </a:extLst>
          </p:cNvPr>
          <p:cNvSpPr>
            <a:spLocks noGrp="1"/>
          </p:cNvSpPr>
          <p:nvPr>
            <p:ph type="title" hasCustomPrompt="1"/>
          </p:nvPr>
        </p:nvSpPr>
        <p:spPr>
          <a:xfrm>
            <a:off x="2434082" y="2232234"/>
            <a:ext cx="7323836" cy="743753"/>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24" name="Text Placeholder 14">
            <a:extLst>
              <a:ext uri="{FF2B5EF4-FFF2-40B4-BE49-F238E27FC236}">
                <a16:creationId xmlns:a16="http://schemas.microsoft.com/office/drawing/2014/main" id="{04A0468C-03A1-433C-BEB5-89CD0787ABA4}"/>
              </a:ext>
            </a:extLst>
          </p:cNvPr>
          <p:cNvSpPr>
            <a:spLocks noGrp="1"/>
          </p:cNvSpPr>
          <p:nvPr>
            <p:ph type="body" sz="quarter" idx="19" hasCustomPrompt="1"/>
          </p:nvPr>
        </p:nvSpPr>
        <p:spPr>
          <a:xfrm>
            <a:off x="1469369" y="3317783"/>
            <a:ext cx="4172533" cy="274650"/>
          </a:xfrm>
          <a:prstGeom prst="rect">
            <a:avLst/>
          </a:prstGeom>
        </p:spPr>
        <p:txBody>
          <a:bodyPr/>
          <a:lstStyle>
            <a:lvl1pPr marL="0" indent="0" algn="l">
              <a:buNone/>
              <a:defRPr sz="1600" cap="all" spc="200" baseline="0">
                <a:solidFill>
                  <a:schemeClr val="accent6"/>
                </a:solidFill>
                <a:latin typeface="+mj-lt"/>
              </a:defRPr>
            </a:lvl1pPr>
          </a:lstStyle>
          <a:p>
            <a:pPr lvl="0"/>
            <a:r>
              <a:rPr lang="en-US" dirty="0"/>
              <a:t>Add subtitle</a:t>
            </a:r>
          </a:p>
        </p:txBody>
      </p:sp>
      <p:sp>
        <p:nvSpPr>
          <p:cNvPr id="25" name="Text Placeholder 14">
            <a:extLst>
              <a:ext uri="{FF2B5EF4-FFF2-40B4-BE49-F238E27FC236}">
                <a16:creationId xmlns:a16="http://schemas.microsoft.com/office/drawing/2014/main" id="{1345DEAC-8D5A-44A0-9EA3-9A2039ADD049}"/>
              </a:ext>
            </a:extLst>
          </p:cNvPr>
          <p:cNvSpPr>
            <a:spLocks noGrp="1"/>
          </p:cNvSpPr>
          <p:nvPr>
            <p:ph type="body" sz="quarter" idx="20" hasCustomPrompt="1"/>
          </p:nvPr>
        </p:nvSpPr>
        <p:spPr>
          <a:xfrm>
            <a:off x="1469369" y="3651424"/>
            <a:ext cx="4172533" cy="2329657"/>
          </a:xfrm>
          <a:prstGeom prst="rect">
            <a:avLst/>
          </a:prstGeom>
        </p:spPr>
        <p:txBody>
          <a:bodyPr/>
          <a:lstStyle>
            <a:lvl1pPr marL="0" indent="0" algn="l">
              <a:lnSpc>
                <a:spcPct val="150000"/>
              </a:lnSpc>
              <a:spcBef>
                <a:spcPts val="0"/>
              </a:spcBef>
              <a:spcAft>
                <a:spcPts val="1200"/>
              </a:spcAft>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6" name="Text Placeholder 14">
            <a:extLst>
              <a:ext uri="{FF2B5EF4-FFF2-40B4-BE49-F238E27FC236}">
                <a16:creationId xmlns:a16="http://schemas.microsoft.com/office/drawing/2014/main" id="{D2839B01-8B79-4655-BADE-8F0A9351936D}"/>
              </a:ext>
            </a:extLst>
          </p:cNvPr>
          <p:cNvSpPr>
            <a:spLocks noGrp="1"/>
          </p:cNvSpPr>
          <p:nvPr>
            <p:ph type="body" sz="quarter" idx="21" hasCustomPrompt="1"/>
          </p:nvPr>
        </p:nvSpPr>
        <p:spPr>
          <a:xfrm>
            <a:off x="6672448" y="3317783"/>
            <a:ext cx="4172533" cy="274650"/>
          </a:xfrm>
          <a:prstGeom prst="rect">
            <a:avLst/>
          </a:prstGeom>
        </p:spPr>
        <p:txBody>
          <a:bodyPr/>
          <a:lstStyle>
            <a:lvl1pPr marL="0" indent="0" algn="l">
              <a:buNone/>
              <a:defRPr sz="1600" cap="all" spc="200" baseline="0">
                <a:solidFill>
                  <a:schemeClr val="accent6"/>
                </a:solidFill>
                <a:latin typeface="+mj-lt"/>
              </a:defRPr>
            </a:lvl1pPr>
          </a:lstStyle>
          <a:p>
            <a:pPr lvl="0"/>
            <a:r>
              <a:rPr lang="en-US" dirty="0"/>
              <a:t>Add subtitle</a:t>
            </a:r>
          </a:p>
        </p:txBody>
      </p:sp>
      <p:sp>
        <p:nvSpPr>
          <p:cNvPr id="27" name="Text Placeholder 14">
            <a:extLst>
              <a:ext uri="{FF2B5EF4-FFF2-40B4-BE49-F238E27FC236}">
                <a16:creationId xmlns:a16="http://schemas.microsoft.com/office/drawing/2014/main" id="{D0AFF7FE-E069-4C57-9F9F-909B7FE43E92}"/>
              </a:ext>
            </a:extLst>
          </p:cNvPr>
          <p:cNvSpPr>
            <a:spLocks noGrp="1"/>
          </p:cNvSpPr>
          <p:nvPr>
            <p:ph type="body" sz="quarter" idx="22" hasCustomPrompt="1"/>
          </p:nvPr>
        </p:nvSpPr>
        <p:spPr>
          <a:xfrm>
            <a:off x="6672448" y="3651424"/>
            <a:ext cx="4172533" cy="2329657"/>
          </a:xfrm>
          <a:prstGeom prst="rect">
            <a:avLst/>
          </a:prstGeom>
        </p:spPr>
        <p:txBody>
          <a:bodyPr/>
          <a:lstStyle>
            <a:lvl1pPr marL="0" indent="0" algn="l">
              <a:lnSpc>
                <a:spcPct val="150000"/>
              </a:lnSpc>
              <a:spcBef>
                <a:spcPts val="0"/>
              </a:spcBef>
              <a:spcAft>
                <a:spcPts val="1200"/>
              </a:spcAft>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1" name="Footer Placeholder 15">
            <a:extLst>
              <a:ext uri="{FF2B5EF4-FFF2-40B4-BE49-F238E27FC236}">
                <a16:creationId xmlns:a16="http://schemas.microsoft.com/office/drawing/2014/main" id="{95A4BAFB-A1C5-4E01-9E16-ED02AADB1FA5}"/>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2" name="Slide Number Placeholder 16">
            <a:extLst>
              <a:ext uri="{FF2B5EF4-FFF2-40B4-BE49-F238E27FC236}">
                <a16:creationId xmlns:a16="http://schemas.microsoft.com/office/drawing/2014/main" id="{D2409207-E360-4301-9134-4DA109683DDC}"/>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3" name="Date Placeholder 14">
            <a:extLst>
              <a:ext uri="{FF2B5EF4-FFF2-40B4-BE49-F238E27FC236}">
                <a16:creationId xmlns:a16="http://schemas.microsoft.com/office/drawing/2014/main" id="{F78AA50C-2DC6-46C5-B2CE-FB29A305F81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3272142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9172C710-E0AE-4BB2-88CC-99E77C188CA1}"/>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24C9529-8AA8-4D29-9375-C579768868A4}"/>
              </a:ext>
            </a:extLst>
          </p:cNvPr>
          <p:cNvSpPr>
            <a:spLocks noGrp="1"/>
          </p:cNvSpPr>
          <p:nvPr>
            <p:ph type="title" hasCustomPrompt="1"/>
          </p:nvPr>
        </p:nvSpPr>
        <p:spPr>
          <a:xfrm>
            <a:off x="614107" y="501519"/>
            <a:ext cx="10515600" cy="492025"/>
          </a:xfrm>
          <a:prstGeom prst="rect">
            <a:avLst/>
          </a:prstGeom>
        </p:spPr>
        <p:txBody>
          <a:bodyPr/>
          <a:lstStyle>
            <a:lvl1pPr>
              <a:defRPr sz="2800" cap="all" spc="400" baseline="0">
                <a:solidFill>
                  <a:schemeClr val="bg1"/>
                </a:solidFill>
              </a:defRPr>
            </a:lvl1pPr>
          </a:lstStyle>
          <a:p>
            <a:r>
              <a:rPr lang="en-US" dirty="0"/>
              <a:t>Click to add title</a:t>
            </a:r>
          </a:p>
        </p:txBody>
      </p:sp>
      <p:sp>
        <p:nvSpPr>
          <p:cNvPr id="32" name="Text Placeholder 14">
            <a:extLst>
              <a:ext uri="{FF2B5EF4-FFF2-40B4-BE49-F238E27FC236}">
                <a16:creationId xmlns:a16="http://schemas.microsoft.com/office/drawing/2014/main" id="{68E86424-D329-4314-90E5-3475B98D2DDA}"/>
              </a:ext>
            </a:extLst>
          </p:cNvPr>
          <p:cNvSpPr>
            <a:spLocks noGrp="1"/>
          </p:cNvSpPr>
          <p:nvPr>
            <p:ph type="body" sz="quarter" idx="15" hasCustomPrompt="1"/>
          </p:nvPr>
        </p:nvSpPr>
        <p:spPr>
          <a:xfrm>
            <a:off x="3927206" y="1599947"/>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40" name="Text Placeholder 14">
            <a:extLst>
              <a:ext uri="{FF2B5EF4-FFF2-40B4-BE49-F238E27FC236}">
                <a16:creationId xmlns:a16="http://schemas.microsoft.com/office/drawing/2014/main" id="{64DB45FF-E618-4122-91A4-A6E4F2B7FCA0}"/>
              </a:ext>
            </a:extLst>
          </p:cNvPr>
          <p:cNvSpPr>
            <a:spLocks noGrp="1"/>
          </p:cNvSpPr>
          <p:nvPr>
            <p:ph type="body" sz="quarter" idx="20" hasCustomPrompt="1"/>
          </p:nvPr>
        </p:nvSpPr>
        <p:spPr>
          <a:xfrm>
            <a:off x="2423421" y="2378452"/>
            <a:ext cx="1183179" cy="492025"/>
          </a:xfrm>
          <a:prstGeom prst="rect">
            <a:avLst/>
          </a:prstGeom>
        </p:spPr>
        <p:txBody>
          <a:bodyPr anchor="ctr"/>
          <a:lstStyle>
            <a:lvl1pPr marL="0" indent="0" algn="ctr">
              <a:lnSpc>
                <a:spcPct val="100000"/>
              </a:lnSpc>
              <a:buNone/>
              <a:defRPr sz="1800" cap="all" spc="200" baseline="0">
                <a:solidFill>
                  <a:schemeClr val="accent3"/>
                </a:solidFill>
                <a:latin typeface="+mj-lt"/>
              </a:defRPr>
            </a:lvl1pPr>
          </a:lstStyle>
          <a:p>
            <a:pPr lvl="0"/>
            <a:r>
              <a:rPr lang="en-US" dirty="0"/>
              <a:t>Click to add name</a:t>
            </a:r>
          </a:p>
        </p:txBody>
      </p:sp>
      <p:sp>
        <p:nvSpPr>
          <p:cNvPr id="54" name="Text Placeholder 14">
            <a:extLst>
              <a:ext uri="{FF2B5EF4-FFF2-40B4-BE49-F238E27FC236}">
                <a16:creationId xmlns:a16="http://schemas.microsoft.com/office/drawing/2014/main" id="{9D03616C-C870-402E-9CD2-D61A8C881CE6}"/>
              </a:ext>
            </a:extLst>
          </p:cNvPr>
          <p:cNvSpPr>
            <a:spLocks noGrp="1"/>
          </p:cNvSpPr>
          <p:nvPr>
            <p:ph type="body" sz="quarter" idx="26" hasCustomPrompt="1"/>
          </p:nvPr>
        </p:nvSpPr>
        <p:spPr>
          <a:xfrm>
            <a:off x="5443586" y="2129182"/>
            <a:ext cx="1706965" cy="1048575"/>
          </a:xfrm>
          <a:prstGeom prst="rect">
            <a:avLst/>
          </a:prstGeom>
        </p:spPr>
        <p:txBody>
          <a:bodyPr anchor="ctr"/>
          <a:lstStyle>
            <a:lvl1pPr marL="0" indent="0" algn="ctr">
              <a:lnSpc>
                <a:spcPct val="100000"/>
              </a:lnSpc>
              <a:buNone/>
              <a:defRPr sz="1600" cap="all" spc="200" baseline="0">
                <a:solidFill>
                  <a:schemeClr val="bg1"/>
                </a:solidFill>
                <a:latin typeface="+mj-lt"/>
              </a:defRPr>
            </a:lvl1pPr>
          </a:lstStyle>
          <a:p>
            <a:pPr lvl="0"/>
            <a:r>
              <a:rPr lang="en-US" dirty="0"/>
              <a:t>Click to add name</a:t>
            </a:r>
          </a:p>
        </p:txBody>
      </p:sp>
      <p:sp>
        <p:nvSpPr>
          <p:cNvPr id="49" name="Text Placeholder 14">
            <a:extLst>
              <a:ext uri="{FF2B5EF4-FFF2-40B4-BE49-F238E27FC236}">
                <a16:creationId xmlns:a16="http://schemas.microsoft.com/office/drawing/2014/main" id="{1EFBBB7D-BA85-47E3-B62F-AA1F2F44FB51}"/>
              </a:ext>
            </a:extLst>
          </p:cNvPr>
          <p:cNvSpPr>
            <a:spLocks noGrp="1"/>
          </p:cNvSpPr>
          <p:nvPr>
            <p:ph type="body" sz="quarter" idx="25" hasCustomPrompt="1"/>
          </p:nvPr>
        </p:nvSpPr>
        <p:spPr>
          <a:xfrm>
            <a:off x="1234399" y="3528829"/>
            <a:ext cx="1209143"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38" name="Text Placeholder 14">
            <a:extLst>
              <a:ext uri="{FF2B5EF4-FFF2-40B4-BE49-F238E27FC236}">
                <a16:creationId xmlns:a16="http://schemas.microsoft.com/office/drawing/2014/main" id="{956FCC53-780F-4831-91B6-1F8A24502CB9}"/>
              </a:ext>
            </a:extLst>
          </p:cNvPr>
          <p:cNvSpPr>
            <a:spLocks noGrp="1"/>
          </p:cNvSpPr>
          <p:nvPr>
            <p:ph type="body" sz="quarter" idx="19" hasCustomPrompt="1"/>
          </p:nvPr>
        </p:nvSpPr>
        <p:spPr>
          <a:xfrm>
            <a:off x="7131018" y="3528829"/>
            <a:ext cx="1380681"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44" name="Text Placeholder 14">
            <a:extLst>
              <a:ext uri="{FF2B5EF4-FFF2-40B4-BE49-F238E27FC236}">
                <a16:creationId xmlns:a16="http://schemas.microsoft.com/office/drawing/2014/main" id="{5A939BCA-4047-481F-B0C2-85F9AFDDFAFF}"/>
              </a:ext>
            </a:extLst>
          </p:cNvPr>
          <p:cNvSpPr>
            <a:spLocks noGrp="1"/>
          </p:cNvSpPr>
          <p:nvPr>
            <p:ph type="body" sz="quarter" idx="22" hasCustomPrompt="1"/>
          </p:nvPr>
        </p:nvSpPr>
        <p:spPr>
          <a:xfrm>
            <a:off x="1322436" y="4634331"/>
            <a:ext cx="1183179" cy="492025"/>
          </a:xfrm>
          <a:prstGeom prst="rect">
            <a:avLst/>
          </a:prstGeom>
        </p:spPr>
        <p:txBody>
          <a:bodyPr anchor="ctr"/>
          <a:lstStyle>
            <a:lvl1pPr marL="0" indent="0" algn="ctr">
              <a:lnSpc>
                <a:spcPct val="100000"/>
              </a:lnSpc>
              <a:buNone/>
              <a:defRPr sz="1800" cap="all" spc="200" baseline="0">
                <a:solidFill>
                  <a:schemeClr val="accent1">
                    <a:lumMod val="50000"/>
                    <a:lumOff val="50000"/>
                  </a:schemeClr>
                </a:solidFill>
                <a:latin typeface="+mj-lt"/>
              </a:defRPr>
            </a:lvl1pPr>
          </a:lstStyle>
          <a:p>
            <a:pPr lvl="0"/>
            <a:r>
              <a:rPr lang="en-US" dirty="0"/>
              <a:t>Click to add name</a:t>
            </a:r>
          </a:p>
        </p:txBody>
      </p:sp>
      <p:sp>
        <p:nvSpPr>
          <p:cNvPr id="42" name="Text Placeholder 14">
            <a:extLst>
              <a:ext uri="{FF2B5EF4-FFF2-40B4-BE49-F238E27FC236}">
                <a16:creationId xmlns:a16="http://schemas.microsoft.com/office/drawing/2014/main" id="{EEACD572-F95D-4ABE-9CC6-03D3CAF89EBF}"/>
              </a:ext>
            </a:extLst>
          </p:cNvPr>
          <p:cNvSpPr>
            <a:spLocks noGrp="1"/>
          </p:cNvSpPr>
          <p:nvPr>
            <p:ph type="body" sz="quarter" idx="21" hasCustomPrompt="1"/>
          </p:nvPr>
        </p:nvSpPr>
        <p:spPr>
          <a:xfrm>
            <a:off x="2859913" y="4459860"/>
            <a:ext cx="1183179" cy="492025"/>
          </a:xfrm>
          <a:prstGeom prst="rect">
            <a:avLst/>
          </a:prstGeom>
        </p:spPr>
        <p:txBody>
          <a:bodyPr anchor="ctr"/>
          <a:lstStyle>
            <a:lvl1pPr marL="0" indent="0" algn="ctr">
              <a:lnSpc>
                <a:spcPct val="100000"/>
              </a:lnSpc>
              <a:buNone/>
              <a:defRPr sz="1800" cap="all" spc="200" baseline="0">
                <a:solidFill>
                  <a:schemeClr val="accent5"/>
                </a:solidFill>
                <a:latin typeface="+mj-lt"/>
              </a:defRPr>
            </a:lvl1pPr>
          </a:lstStyle>
          <a:p>
            <a:pPr lvl="0"/>
            <a:r>
              <a:rPr lang="en-US" dirty="0"/>
              <a:t>Click to add name</a:t>
            </a:r>
          </a:p>
        </p:txBody>
      </p:sp>
      <p:sp>
        <p:nvSpPr>
          <p:cNvPr id="46" name="Text Placeholder 14">
            <a:extLst>
              <a:ext uri="{FF2B5EF4-FFF2-40B4-BE49-F238E27FC236}">
                <a16:creationId xmlns:a16="http://schemas.microsoft.com/office/drawing/2014/main" id="{F21A51C9-DB80-45BF-8C5D-A0236927289E}"/>
              </a:ext>
            </a:extLst>
          </p:cNvPr>
          <p:cNvSpPr>
            <a:spLocks noGrp="1"/>
          </p:cNvSpPr>
          <p:nvPr>
            <p:ph type="body" sz="quarter" idx="23" hasCustomPrompt="1"/>
          </p:nvPr>
        </p:nvSpPr>
        <p:spPr>
          <a:xfrm>
            <a:off x="5237403" y="4321788"/>
            <a:ext cx="1183179" cy="492025"/>
          </a:xfrm>
          <a:prstGeom prst="rect">
            <a:avLst/>
          </a:prstGeom>
        </p:spPr>
        <p:txBody>
          <a:bodyPr anchor="ctr"/>
          <a:lstStyle>
            <a:lvl1pPr marL="0" indent="0" algn="ctr">
              <a:lnSpc>
                <a:spcPct val="100000"/>
              </a:lnSpc>
              <a:buNone/>
              <a:defRPr sz="1800" cap="all" spc="200" baseline="0">
                <a:solidFill>
                  <a:schemeClr val="accent6">
                    <a:lumMod val="75000"/>
                  </a:schemeClr>
                </a:solidFill>
                <a:latin typeface="+mj-lt"/>
              </a:defRPr>
            </a:lvl1pPr>
          </a:lstStyle>
          <a:p>
            <a:pPr lvl="0"/>
            <a:r>
              <a:rPr lang="en-US" dirty="0"/>
              <a:t>Click to add name</a:t>
            </a:r>
          </a:p>
        </p:txBody>
      </p:sp>
      <p:sp>
        <p:nvSpPr>
          <p:cNvPr id="34" name="Text Placeholder 14">
            <a:extLst>
              <a:ext uri="{FF2B5EF4-FFF2-40B4-BE49-F238E27FC236}">
                <a16:creationId xmlns:a16="http://schemas.microsoft.com/office/drawing/2014/main" id="{AAF01185-D17F-4327-A264-7BA944344077}"/>
              </a:ext>
            </a:extLst>
          </p:cNvPr>
          <p:cNvSpPr>
            <a:spLocks noGrp="1"/>
          </p:cNvSpPr>
          <p:nvPr>
            <p:ph type="body" sz="quarter" idx="17" hasCustomPrompt="1"/>
          </p:nvPr>
        </p:nvSpPr>
        <p:spPr>
          <a:xfrm>
            <a:off x="3927206" y="5468790"/>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48" name="Text Placeholder 14">
            <a:extLst>
              <a:ext uri="{FF2B5EF4-FFF2-40B4-BE49-F238E27FC236}">
                <a16:creationId xmlns:a16="http://schemas.microsoft.com/office/drawing/2014/main" id="{0F026DA0-6868-4098-AA73-18F8CB275090}"/>
              </a:ext>
            </a:extLst>
          </p:cNvPr>
          <p:cNvSpPr>
            <a:spLocks noGrp="1"/>
          </p:cNvSpPr>
          <p:nvPr>
            <p:ph type="body" sz="quarter" idx="24" hasCustomPrompt="1"/>
          </p:nvPr>
        </p:nvSpPr>
        <p:spPr>
          <a:xfrm>
            <a:off x="6486546" y="5195673"/>
            <a:ext cx="1183179" cy="492025"/>
          </a:xfrm>
          <a:prstGeom prst="rect">
            <a:avLst/>
          </a:prstGeom>
        </p:spPr>
        <p:txBody>
          <a:bodyPr anchor="ctr"/>
          <a:lstStyle>
            <a:lvl1pPr marL="0" indent="0" algn="ctr">
              <a:lnSpc>
                <a:spcPct val="100000"/>
              </a:lnSpc>
              <a:buNone/>
              <a:defRPr sz="1800" cap="all" spc="200" baseline="0">
                <a:solidFill>
                  <a:schemeClr val="bg1">
                    <a:lumMod val="75000"/>
                  </a:schemeClr>
                </a:solidFill>
                <a:latin typeface="+mj-lt"/>
              </a:defRPr>
            </a:lvl1pPr>
          </a:lstStyle>
          <a:p>
            <a:pPr lvl="0"/>
            <a:r>
              <a:rPr lang="en-US" dirty="0"/>
              <a:t>Click to add name</a:t>
            </a:r>
          </a:p>
        </p:txBody>
      </p:sp>
      <p:cxnSp>
        <p:nvCxnSpPr>
          <p:cNvPr id="17" name="Straight Connector 16">
            <a:extLst>
              <a:ext uri="{FF2B5EF4-FFF2-40B4-BE49-F238E27FC236}">
                <a16:creationId xmlns:a16="http://schemas.microsoft.com/office/drawing/2014/main" id="{C6886378-0368-485F-8D6E-3C9CB4C63C1F}"/>
              </a:ext>
              <a:ext uri="{C183D7F6-B498-43B3-948B-1728B52AA6E4}">
                <adec:decorative xmlns:adec="http://schemas.microsoft.com/office/drawing/2017/decorative" val="1"/>
              </a:ext>
            </a:extLst>
          </p:cNvPr>
          <p:cNvCxnSpPr>
            <a:cxnSpLocks/>
          </p:cNvCxnSpPr>
          <p:nvPr userDrawn="1"/>
        </p:nvCxnSpPr>
        <p:spPr>
          <a:xfrm>
            <a:off x="2447369" y="3774842"/>
            <a:ext cx="4683649"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8EB2C4E-9EF3-4CC7-9BDE-ED5598CCBF65}"/>
              </a:ext>
              <a:ext uri="{C183D7F6-B498-43B3-948B-1728B52AA6E4}">
                <adec:decorative xmlns:adec="http://schemas.microsoft.com/office/drawing/2017/decorative" val="1"/>
              </a:ext>
            </a:extLst>
          </p:cNvPr>
          <p:cNvCxnSpPr>
            <a:cxnSpLocks/>
          </p:cNvCxnSpPr>
          <p:nvPr userDrawn="1"/>
        </p:nvCxnSpPr>
        <p:spPr>
          <a:xfrm flipV="1">
            <a:off x="4780689" y="2091972"/>
            <a:ext cx="4678" cy="3376818"/>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1" name="Footer Placeholder 15">
            <a:extLst>
              <a:ext uri="{FF2B5EF4-FFF2-40B4-BE49-F238E27FC236}">
                <a16:creationId xmlns:a16="http://schemas.microsoft.com/office/drawing/2014/main" id="{95A4BAFB-A1C5-4E01-9E16-ED02AADB1FA5}"/>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2" name="Slide Number Placeholder 16">
            <a:extLst>
              <a:ext uri="{FF2B5EF4-FFF2-40B4-BE49-F238E27FC236}">
                <a16:creationId xmlns:a16="http://schemas.microsoft.com/office/drawing/2014/main" id="{D2409207-E360-4301-9134-4DA109683DDC}"/>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1"/>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3" name="Date Placeholder 14">
            <a:extLst>
              <a:ext uri="{FF2B5EF4-FFF2-40B4-BE49-F238E27FC236}">
                <a16:creationId xmlns:a16="http://schemas.microsoft.com/office/drawing/2014/main" id="{F78AA50C-2DC6-46C5-B2CE-FB29A305F81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27945453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FEDCC43F-6D79-4D9A-A842-74287B40D33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0" y="3371"/>
            <a:ext cx="12192000" cy="6858000"/>
          </a:xfrm>
          <a:prstGeom prst="rect">
            <a:avLst/>
          </a:prstGeom>
        </p:spPr>
      </p:pic>
      <p:sp>
        <p:nvSpPr>
          <p:cNvPr id="3" name="Title 2">
            <a:extLst>
              <a:ext uri="{FF2B5EF4-FFF2-40B4-BE49-F238E27FC236}">
                <a16:creationId xmlns:a16="http://schemas.microsoft.com/office/drawing/2014/main" id="{A8255D77-6260-4F8F-86E3-D0AAF36FA403}"/>
              </a:ext>
            </a:extLst>
          </p:cNvPr>
          <p:cNvSpPr>
            <a:spLocks noGrp="1"/>
          </p:cNvSpPr>
          <p:nvPr>
            <p:ph type="title" hasCustomPrompt="1"/>
          </p:nvPr>
        </p:nvSpPr>
        <p:spPr>
          <a:xfrm>
            <a:off x="3294345" y="1158710"/>
            <a:ext cx="5611660" cy="677782"/>
          </a:xfrm>
          <a:prstGeom prst="rect">
            <a:avLst/>
          </a:prstGeom>
        </p:spPr>
        <p:txBody>
          <a:bodyPr anchor="b"/>
          <a:lstStyle>
            <a:lvl1pPr algn="ctr">
              <a:defRPr sz="2800" cap="all" spc="400" baseline="0">
                <a:solidFill>
                  <a:schemeClr val="bg1"/>
                </a:solidFill>
              </a:defRPr>
            </a:lvl1pPr>
          </a:lstStyle>
          <a:p>
            <a:r>
              <a:rPr lang="en-US" dirty="0"/>
              <a:t>Click to add title</a:t>
            </a:r>
          </a:p>
        </p:txBody>
      </p:sp>
      <p:sp>
        <p:nvSpPr>
          <p:cNvPr id="8" name="Text Placeholder 14">
            <a:extLst>
              <a:ext uri="{FF2B5EF4-FFF2-40B4-BE49-F238E27FC236}">
                <a16:creationId xmlns:a16="http://schemas.microsoft.com/office/drawing/2014/main" id="{5C91A828-665B-4FC2-950E-370DF47348CE}"/>
              </a:ext>
            </a:extLst>
          </p:cNvPr>
          <p:cNvSpPr>
            <a:spLocks noGrp="1"/>
          </p:cNvSpPr>
          <p:nvPr>
            <p:ph type="body" sz="quarter" idx="19" hasCustomPrompt="1"/>
          </p:nvPr>
        </p:nvSpPr>
        <p:spPr>
          <a:xfrm>
            <a:off x="3519730" y="1836492"/>
            <a:ext cx="5152539" cy="718457"/>
          </a:xfrm>
          <a:prstGeom prst="rect">
            <a:avLst/>
          </a:prstGeom>
        </p:spPr>
        <p:txBody>
          <a:bodyPr/>
          <a:lstStyle>
            <a:lvl1pPr marL="0" indent="0" algn="ctr">
              <a:buNone/>
              <a:defRPr sz="1800" cap="none" spc="200" baseline="0">
                <a:solidFill>
                  <a:schemeClr val="bg1"/>
                </a:solidFill>
                <a:latin typeface="+mn-lt"/>
              </a:defRPr>
            </a:lvl1pPr>
          </a:lstStyle>
          <a:p>
            <a:pPr lvl="0"/>
            <a:r>
              <a:rPr lang="en-US" dirty="0"/>
              <a:t>Add subtitle</a:t>
            </a:r>
          </a:p>
        </p:txBody>
      </p:sp>
      <p:sp>
        <p:nvSpPr>
          <p:cNvPr id="10" name="Text Placeholder 14">
            <a:extLst>
              <a:ext uri="{FF2B5EF4-FFF2-40B4-BE49-F238E27FC236}">
                <a16:creationId xmlns:a16="http://schemas.microsoft.com/office/drawing/2014/main" id="{0BE18AA7-27E7-4763-A428-079E43A450DA}"/>
              </a:ext>
            </a:extLst>
          </p:cNvPr>
          <p:cNvSpPr>
            <a:spLocks noGrp="1"/>
          </p:cNvSpPr>
          <p:nvPr>
            <p:ph type="body" sz="quarter" idx="26" hasCustomPrompt="1"/>
          </p:nvPr>
        </p:nvSpPr>
        <p:spPr>
          <a:xfrm>
            <a:off x="1833290" y="3262556"/>
            <a:ext cx="1706965" cy="1048575"/>
          </a:xfrm>
          <a:prstGeom prst="rect">
            <a:avLst/>
          </a:prstGeom>
        </p:spPr>
        <p:txBody>
          <a:bodyPr anchor="ctr"/>
          <a:lstStyle>
            <a:lvl1pPr marL="0" indent="0" algn="ctr">
              <a:lnSpc>
                <a:spcPct val="100000"/>
              </a:lnSpc>
              <a:buNone/>
              <a:defRPr sz="1600" cap="all" spc="200" baseline="0">
                <a:solidFill>
                  <a:schemeClr val="accent6"/>
                </a:solidFill>
                <a:latin typeface="+mj-lt"/>
              </a:defRPr>
            </a:lvl1pPr>
          </a:lstStyle>
          <a:p>
            <a:pPr lvl="0"/>
            <a:r>
              <a:rPr lang="en-US" dirty="0"/>
              <a:t>Click to add name</a:t>
            </a:r>
          </a:p>
        </p:txBody>
      </p:sp>
      <p:sp>
        <p:nvSpPr>
          <p:cNvPr id="17" name="Text Placeholder 14">
            <a:extLst>
              <a:ext uri="{FF2B5EF4-FFF2-40B4-BE49-F238E27FC236}">
                <a16:creationId xmlns:a16="http://schemas.microsoft.com/office/drawing/2014/main" id="{6ED488B3-3B38-4DE8-8789-E9C406DB6525}"/>
              </a:ext>
            </a:extLst>
          </p:cNvPr>
          <p:cNvSpPr>
            <a:spLocks noGrp="1"/>
          </p:cNvSpPr>
          <p:nvPr>
            <p:ph type="body" sz="quarter" idx="27" hasCustomPrompt="1"/>
          </p:nvPr>
        </p:nvSpPr>
        <p:spPr>
          <a:xfrm>
            <a:off x="5053332" y="3262556"/>
            <a:ext cx="1706965" cy="1048575"/>
          </a:xfrm>
          <a:prstGeom prst="rect">
            <a:avLst/>
          </a:prstGeom>
        </p:spPr>
        <p:txBody>
          <a:bodyPr anchor="ctr"/>
          <a:lstStyle>
            <a:lvl1pPr marL="0" indent="0" algn="ctr">
              <a:lnSpc>
                <a:spcPct val="100000"/>
              </a:lnSpc>
              <a:buNone/>
              <a:defRPr sz="1600" cap="all" spc="200" baseline="0">
                <a:solidFill>
                  <a:schemeClr val="accent6"/>
                </a:solidFill>
                <a:latin typeface="+mj-lt"/>
              </a:defRPr>
            </a:lvl1pPr>
          </a:lstStyle>
          <a:p>
            <a:pPr lvl="0"/>
            <a:r>
              <a:rPr lang="en-US" dirty="0"/>
              <a:t>Click to add name</a:t>
            </a:r>
          </a:p>
        </p:txBody>
      </p:sp>
      <p:sp>
        <p:nvSpPr>
          <p:cNvPr id="19" name="Text Placeholder 14">
            <a:extLst>
              <a:ext uri="{FF2B5EF4-FFF2-40B4-BE49-F238E27FC236}">
                <a16:creationId xmlns:a16="http://schemas.microsoft.com/office/drawing/2014/main" id="{5717E8AA-E5DC-43D1-BED9-1A8F554EB61F}"/>
              </a:ext>
            </a:extLst>
          </p:cNvPr>
          <p:cNvSpPr>
            <a:spLocks noGrp="1"/>
          </p:cNvSpPr>
          <p:nvPr>
            <p:ph type="body" sz="quarter" idx="28" hasCustomPrompt="1"/>
          </p:nvPr>
        </p:nvSpPr>
        <p:spPr>
          <a:xfrm>
            <a:off x="8197008" y="3262556"/>
            <a:ext cx="1706965" cy="1048575"/>
          </a:xfrm>
          <a:prstGeom prst="rect">
            <a:avLst/>
          </a:prstGeom>
        </p:spPr>
        <p:txBody>
          <a:bodyPr anchor="ctr"/>
          <a:lstStyle>
            <a:lvl1pPr marL="0" indent="0" algn="ctr">
              <a:lnSpc>
                <a:spcPct val="100000"/>
              </a:lnSpc>
              <a:buNone/>
              <a:defRPr sz="1600" cap="all" spc="200" baseline="0">
                <a:solidFill>
                  <a:schemeClr val="accent6"/>
                </a:solidFill>
                <a:latin typeface="+mj-lt"/>
              </a:defRPr>
            </a:lvl1pPr>
          </a:lstStyle>
          <a:p>
            <a:pPr lvl="0"/>
            <a:r>
              <a:rPr lang="en-US" dirty="0"/>
              <a:t>Click to add name</a:t>
            </a:r>
          </a:p>
        </p:txBody>
      </p:sp>
      <p:sp>
        <p:nvSpPr>
          <p:cNvPr id="20" name="Text Placeholder 14">
            <a:extLst>
              <a:ext uri="{FF2B5EF4-FFF2-40B4-BE49-F238E27FC236}">
                <a16:creationId xmlns:a16="http://schemas.microsoft.com/office/drawing/2014/main" id="{83A9D178-AD0E-4E87-97B3-88B79A533B1B}"/>
              </a:ext>
            </a:extLst>
          </p:cNvPr>
          <p:cNvSpPr>
            <a:spLocks noGrp="1"/>
          </p:cNvSpPr>
          <p:nvPr>
            <p:ph type="body" sz="quarter" idx="13" hasCustomPrompt="1"/>
          </p:nvPr>
        </p:nvSpPr>
        <p:spPr>
          <a:xfrm>
            <a:off x="1462028" y="4704557"/>
            <a:ext cx="2431015" cy="1148945"/>
          </a:xfrm>
          <a:prstGeom prst="rect">
            <a:avLst/>
          </a:prstGeom>
        </p:spPr>
        <p:txBody>
          <a:bodyPr/>
          <a:lstStyle>
            <a:lvl1pPr marL="0" indent="0" algn="ctr">
              <a:lnSpc>
                <a:spcPct val="125000"/>
              </a:lnSpc>
              <a:spcBef>
                <a:spcPts val="0"/>
              </a:spcBef>
              <a:buNone/>
              <a:defRPr sz="1400" cap="none" spc="0" baseline="0">
                <a:solidFill>
                  <a:schemeClr val="bg1"/>
                </a:solidFill>
                <a:latin typeface="+mn-lt"/>
              </a:defRPr>
            </a:lvl1pPr>
          </a:lstStyle>
          <a:p>
            <a:pPr lvl="0"/>
            <a:r>
              <a:rPr lang="en-US" dirty="0"/>
              <a:t>Click to add text</a:t>
            </a:r>
          </a:p>
        </p:txBody>
      </p:sp>
      <p:sp>
        <p:nvSpPr>
          <p:cNvPr id="21" name="Text Placeholder 14">
            <a:extLst>
              <a:ext uri="{FF2B5EF4-FFF2-40B4-BE49-F238E27FC236}">
                <a16:creationId xmlns:a16="http://schemas.microsoft.com/office/drawing/2014/main" id="{BF8B39EE-8EB7-4880-A9FE-9F98D23984F3}"/>
              </a:ext>
            </a:extLst>
          </p:cNvPr>
          <p:cNvSpPr>
            <a:spLocks noGrp="1"/>
          </p:cNvSpPr>
          <p:nvPr>
            <p:ph type="body" sz="quarter" idx="29" hasCustomPrompt="1"/>
          </p:nvPr>
        </p:nvSpPr>
        <p:spPr>
          <a:xfrm>
            <a:off x="4691306" y="4704558"/>
            <a:ext cx="2431015" cy="1148945"/>
          </a:xfrm>
          <a:prstGeom prst="rect">
            <a:avLst/>
          </a:prstGeom>
        </p:spPr>
        <p:txBody>
          <a:bodyPr/>
          <a:lstStyle>
            <a:lvl1pPr marL="0" indent="0" algn="ctr">
              <a:lnSpc>
                <a:spcPct val="125000"/>
              </a:lnSpc>
              <a:spcBef>
                <a:spcPts val="0"/>
              </a:spcBef>
              <a:buNone/>
              <a:defRPr sz="1400" cap="none" spc="0" baseline="0">
                <a:solidFill>
                  <a:schemeClr val="bg1"/>
                </a:solidFill>
                <a:latin typeface="+mn-lt"/>
              </a:defRPr>
            </a:lvl1pPr>
          </a:lstStyle>
          <a:p>
            <a:pPr lvl="0"/>
            <a:r>
              <a:rPr lang="en-US" dirty="0"/>
              <a:t>Click to add text</a:t>
            </a:r>
          </a:p>
        </p:txBody>
      </p:sp>
      <p:sp>
        <p:nvSpPr>
          <p:cNvPr id="22" name="Text Placeholder 14">
            <a:extLst>
              <a:ext uri="{FF2B5EF4-FFF2-40B4-BE49-F238E27FC236}">
                <a16:creationId xmlns:a16="http://schemas.microsoft.com/office/drawing/2014/main" id="{C74686F1-FD3B-4529-9DBC-C6E34312C5CF}"/>
              </a:ext>
            </a:extLst>
          </p:cNvPr>
          <p:cNvSpPr>
            <a:spLocks noGrp="1"/>
          </p:cNvSpPr>
          <p:nvPr>
            <p:ph type="body" sz="quarter" idx="30" hasCustomPrompt="1"/>
          </p:nvPr>
        </p:nvSpPr>
        <p:spPr>
          <a:xfrm>
            <a:off x="7834982" y="4704557"/>
            <a:ext cx="2431015" cy="1148945"/>
          </a:xfrm>
          <a:prstGeom prst="rect">
            <a:avLst/>
          </a:prstGeom>
        </p:spPr>
        <p:txBody>
          <a:bodyPr/>
          <a:lstStyle>
            <a:lvl1pPr marL="0" indent="0" algn="ctr">
              <a:lnSpc>
                <a:spcPct val="125000"/>
              </a:lnSpc>
              <a:spcBef>
                <a:spcPts val="0"/>
              </a:spcBef>
              <a:buNone/>
              <a:defRPr sz="1400" cap="none" spc="0" baseline="0">
                <a:solidFill>
                  <a:schemeClr val="bg1"/>
                </a:solidFill>
                <a:latin typeface="+mn-lt"/>
              </a:defRPr>
            </a:lvl1pPr>
          </a:lstStyle>
          <a:p>
            <a:pPr lvl="0"/>
            <a:r>
              <a:rPr lang="en-US" dirty="0"/>
              <a:t>Click to add text</a:t>
            </a:r>
          </a:p>
        </p:txBody>
      </p:sp>
      <p:sp>
        <p:nvSpPr>
          <p:cNvPr id="12" name="Footer Placeholder 15">
            <a:extLst>
              <a:ext uri="{FF2B5EF4-FFF2-40B4-BE49-F238E27FC236}">
                <a16:creationId xmlns:a16="http://schemas.microsoft.com/office/drawing/2014/main" id="{0A8B5FF2-6B96-4FE7-A6ED-0C89D74FAD0E}"/>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B8BB57A8-7823-42A3-BA84-96690BFFDC36}"/>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902A41BF-FE61-48B9-A0B1-94AAB15381BA}"/>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8587067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pic>
        <p:nvPicPr>
          <p:cNvPr id="36" name="Graphic 35">
            <a:extLst>
              <a:ext uri="{FF2B5EF4-FFF2-40B4-BE49-F238E27FC236}">
                <a16:creationId xmlns:a16="http://schemas.microsoft.com/office/drawing/2014/main" id="{41C2529C-151F-488B-A358-D60A3D5521D7}"/>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0" y="3371"/>
            <a:ext cx="12192000" cy="6858000"/>
          </a:xfrm>
          <a:prstGeom prst="rect">
            <a:avLst/>
          </a:prstGeom>
        </p:spPr>
      </p:pic>
      <p:sp>
        <p:nvSpPr>
          <p:cNvPr id="2" name="Title 1">
            <a:extLst>
              <a:ext uri="{FF2B5EF4-FFF2-40B4-BE49-F238E27FC236}">
                <a16:creationId xmlns:a16="http://schemas.microsoft.com/office/drawing/2014/main" id="{53E2EB21-CF4E-4578-820A-EACF488B1712}"/>
              </a:ext>
            </a:extLst>
          </p:cNvPr>
          <p:cNvSpPr>
            <a:spLocks noGrp="1"/>
          </p:cNvSpPr>
          <p:nvPr>
            <p:ph type="title" hasCustomPrompt="1"/>
          </p:nvPr>
        </p:nvSpPr>
        <p:spPr>
          <a:xfrm>
            <a:off x="3356975" y="1144939"/>
            <a:ext cx="5473874" cy="687833"/>
          </a:xfrm>
          <a:prstGeom prst="rect">
            <a:avLst/>
          </a:prstGeom>
        </p:spPr>
        <p:txBody>
          <a:bodyPr anchor="b"/>
          <a:lstStyle>
            <a:lvl1pPr algn="ctr">
              <a:defRPr sz="2800" cap="all" spc="400" baseline="0">
                <a:solidFill>
                  <a:schemeClr val="bg1"/>
                </a:solidFill>
              </a:defRPr>
            </a:lvl1pPr>
          </a:lstStyle>
          <a:p>
            <a:r>
              <a:rPr lang="en-US" dirty="0"/>
              <a:t>Click to add title</a:t>
            </a:r>
          </a:p>
        </p:txBody>
      </p:sp>
      <p:sp>
        <p:nvSpPr>
          <p:cNvPr id="10" name="Text Placeholder 14">
            <a:extLst>
              <a:ext uri="{FF2B5EF4-FFF2-40B4-BE49-F238E27FC236}">
                <a16:creationId xmlns:a16="http://schemas.microsoft.com/office/drawing/2014/main" id="{7F450FCB-3FE4-489F-A4BA-4BF492C226C5}"/>
              </a:ext>
            </a:extLst>
          </p:cNvPr>
          <p:cNvSpPr>
            <a:spLocks noGrp="1"/>
          </p:cNvSpPr>
          <p:nvPr>
            <p:ph type="body" sz="quarter" idx="19" hasCustomPrompt="1"/>
          </p:nvPr>
        </p:nvSpPr>
        <p:spPr>
          <a:xfrm>
            <a:off x="3519730" y="1836492"/>
            <a:ext cx="5152539" cy="718457"/>
          </a:xfrm>
          <a:prstGeom prst="rect">
            <a:avLst/>
          </a:prstGeom>
        </p:spPr>
        <p:txBody>
          <a:bodyPr/>
          <a:lstStyle>
            <a:lvl1pPr marL="0" indent="0" algn="ctr">
              <a:buNone/>
              <a:defRPr sz="1800" cap="none" spc="200" baseline="0">
                <a:solidFill>
                  <a:schemeClr val="bg1"/>
                </a:solidFill>
                <a:latin typeface="+mn-lt"/>
              </a:defRPr>
            </a:lvl1pPr>
          </a:lstStyle>
          <a:p>
            <a:pPr lvl="0"/>
            <a:r>
              <a:rPr lang="en-US" dirty="0"/>
              <a:t>Add subtitle</a:t>
            </a:r>
          </a:p>
        </p:txBody>
      </p:sp>
      <p:sp>
        <p:nvSpPr>
          <p:cNvPr id="39" name="Text Placeholder 10">
            <a:extLst>
              <a:ext uri="{FF2B5EF4-FFF2-40B4-BE49-F238E27FC236}">
                <a16:creationId xmlns:a16="http://schemas.microsoft.com/office/drawing/2014/main" id="{EB6054A1-FB6D-4599-BAA9-5A51A0FA8C5C}"/>
              </a:ext>
            </a:extLst>
          </p:cNvPr>
          <p:cNvSpPr>
            <a:spLocks noGrp="1"/>
          </p:cNvSpPr>
          <p:nvPr>
            <p:ph type="body" sz="quarter" idx="24" hasCustomPrompt="1"/>
          </p:nvPr>
        </p:nvSpPr>
        <p:spPr>
          <a:xfrm>
            <a:off x="963991" y="2822318"/>
            <a:ext cx="3574251" cy="448769"/>
          </a:xfrm>
          <a:prstGeom prst="rect">
            <a:avLst/>
          </a:prstGeom>
        </p:spPr>
        <p:txBody>
          <a:bodyPr/>
          <a:lstStyle>
            <a:lvl1pPr marL="0" indent="0" algn="l">
              <a:buNone/>
              <a:defRPr sz="1600" cap="none" spc="200" baseline="0">
                <a:solidFill>
                  <a:schemeClr val="bg1"/>
                </a:solidFill>
                <a:latin typeface="+mj-lt"/>
              </a:defRPr>
            </a:lvl1pPr>
          </a:lstStyle>
          <a:p>
            <a:pPr lvl="0"/>
            <a:r>
              <a:rPr lang="en-US" dirty="0"/>
              <a:t>Click to add title</a:t>
            </a:r>
          </a:p>
        </p:txBody>
      </p:sp>
      <p:sp>
        <p:nvSpPr>
          <p:cNvPr id="4" name="Content Placeholder 3">
            <a:extLst>
              <a:ext uri="{FF2B5EF4-FFF2-40B4-BE49-F238E27FC236}">
                <a16:creationId xmlns:a16="http://schemas.microsoft.com/office/drawing/2014/main" id="{95054896-ABA6-49DF-9D5D-B2E6224DD442}"/>
              </a:ext>
            </a:extLst>
          </p:cNvPr>
          <p:cNvSpPr>
            <a:spLocks noGrp="1"/>
          </p:cNvSpPr>
          <p:nvPr>
            <p:ph sz="quarter" idx="32"/>
          </p:nvPr>
        </p:nvSpPr>
        <p:spPr>
          <a:xfrm>
            <a:off x="866775" y="3333750"/>
            <a:ext cx="4352925" cy="2636837"/>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0" name="Text Placeholder 10">
            <a:extLst>
              <a:ext uri="{FF2B5EF4-FFF2-40B4-BE49-F238E27FC236}">
                <a16:creationId xmlns:a16="http://schemas.microsoft.com/office/drawing/2014/main" id="{5E9FFDEA-766B-48BC-B5E5-F06563BF4DE9}"/>
              </a:ext>
            </a:extLst>
          </p:cNvPr>
          <p:cNvSpPr>
            <a:spLocks noGrp="1"/>
          </p:cNvSpPr>
          <p:nvPr>
            <p:ph type="body" sz="quarter" idx="25" hasCustomPrompt="1"/>
          </p:nvPr>
        </p:nvSpPr>
        <p:spPr>
          <a:xfrm>
            <a:off x="6479875" y="2829932"/>
            <a:ext cx="3574251" cy="448769"/>
          </a:xfrm>
          <a:prstGeom prst="rect">
            <a:avLst/>
          </a:prstGeom>
        </p:spPr>
        <p:txBody>
          <a:bodyPr/>
          <a:lstStyle>
            <a:lvl1pPr marL="0" indent="0" algn="l">
              <a:buNone/>
              <a:defRPr sz="1600" cap="none" spc="200" baseline="0">
                <a:solidFill>
                  <a:schemeClr val="bg1"/>
                </a:solidFill>
                <a:latin typeface="+mj-lt"/>
              </a:defRPr>
            </a:lvl1pPr>
          </a:lstStyle>
          <a:p>
            <a:pPr lvl="0"/>
            <a:r>
              <a:rPr lang="en-US" dirty="0"/>
              <a:t>Click to add title</a:t>
            </a:r>
          </a:p>
        </p:txBody>
      </p:sp>
      <p:sp>
        <p:nvSpPr>
          <p:cNvPr id="12" name="Footer Placeholder 15">
            <a:extLst>
              <a:ext uri="{FF2B5EF4-FFF2-40B4-BE49-F238E27FC236}">
                <a16:creationId xmlns:a16="http://schemas.microsoft.com/office/drawing/2014/main" id="{067B5EA1-9C03-415F-A792-0E81289DB3BC}"/>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258AB827-653F-449B-8FE9-EC1E4F1C15B3}"/>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045230A5-30E4-4168-93C9-124C889B63F7}"/>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
        <p:nvSpPr>
          <p:cNvPr id="34" name="Content Placeholder 3">
            <a:extLst>
              <a:ext uri="{FF2B5EF4-FFF2-40B4-BE49-F238E27FC236}">
                <a16:creationId xmlns:a16="http://schemas.microsoft.com/office/drawing/2014/main" id="{C1979EE6-6944-48F0-87CE-65E90A3ACC71}"/>
              </a:ext>
            </a:extLst>
          </p:cNvPr>
          <p:cNvSpPr>
            <a:spLocks noGrp="1"/>
          </p:cNvSpPr>
          <p:nvPr>
            <p:ph sz="quarter" idx="33"/>
          </p:nvPr>
        </p:nvSpPr>
        <p:spPr>
          <a:xfrm>
            <a:off x="6433647" y="3333750"/>
            <a:ext cx="4352925" cy="2636837"/>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225142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Year Action Plan">
    <p:spTree>
      <p:nvGrpSpPr>
        <p:cNvPr id="1" name=""/>
        <p:cNvGrpSpPr/>
        <p:nvPr/>
      </p:nvGrpSpPr>
      <p:grpSpPr>
        <a:xfrm>
          <a:off x="0" y="0"/>
          <a:ext cx="0" cy="0"/>
          <a:chOff x="0" y="0"/>
          <a:chExt cx="0" cy="0"/>
        </a:xfrm>
      </p:grpSpPr>
      <p:pic>
        <p:nvPicPr>
          <p:cNvPr id="120" name="Graphic 119">
            <a:extLst>
              <a:ext uri="{FF2B5EF4-FFF2-40B4-BE49-F238E27FC236}">
                <a16:creationId xmlns:a16="http://schemas.microsoft.com/office/drawing/2014/main" id="{0D59F18F-5BD3-4E80-A69E-6D92DA9BB549}"/>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0" y="0"/>
            <a:ext cx="12192000" cy="6858000"/>
          </a:xfrm>
          <a:prstGeom prst="rect">
            <a:avLst/>
          </a:prstGeom>
        </p:spPr>
      </p:pic>
      <p:grpSp>
        <p:nvGrpSpPr>
          <p:cNvPr id="100" name="Group 99">
            <a:extLst>
              <a:ext uri="{FF2B5EF4-FFF2-40B4-BE49-F238E27FC236}">
                <a16:creationId xmlns:a16="http://schemas.microsoft.com/office/drawing/2014/main" id="{79CFC79B-A403-4086-AB1A-E4F1F5AC31F2}"/>
              </a:ext>
              <a:ext uri="{C183D7F6-B498-43B3-948B-1728B52AA6E4}">
                <adec:decorative xmlns:adec="http://schemas.microsoft.com/office/drawing/2017/decorative" val="1"/>
              </a:ext>
            </a:extLst>
          </p:cNvPr>
          <p:cNvGrpSpPr/>
          <p:nvPr userDrawn="1"/>
        </p:nvGrpSpPr>
        <p:grpSpPr>
          <a:xfrm>
            <a:off x="2010137" y="2689356"/>
            <a:ext cx="8510121" cy="0"/>
            <a:chOff x="1504814" y="2488864"/>
            <a:chExt cx="8510121" cy="0"/>
          </a:xfrm>
        </p:grpSpPr>
        <p:cxnSp>
          <p:nvCxnSpPr>
            <p:cNvPr id="79" name="Straight Connector 78">
              <a:extLst>
                <a:ext uri="{FF2B5EF4-FFF2-40B4-BE49-F238E27FC236}">
                  <a16:creationId xmlns:a16="http://schemas.microsoft.com/office/drawing/2014/main" id="{3993C126-30E8-42C9-97ED-B7968CE61D87}"/>
                </a:ext>
              </a:extLst>
            </p:cNvPr>
            <p:cNvCxnSpPr>
              <a:cxnSpLocks/>
            </p:cNvCxnSpPr>
            <p:nvPr userDrawn="1"/>
          </p:nvCxnSpPr>
          <p:spPr>
            <a:xfrm>
              <a:off x="1504814"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710C08B4-5A67-4383-9733-CF6DCA952D8F}"/>
                </a:ext>
              </a:extLst>
            </p:cNvPr>
            <p:cNvCxnSpPr>
              <a:cxnSpLocks/>
            </p:cNvCxnSpPr>
            <p:nvPr userDrawn="1"/>
          </p:nvCxnSpPr>
          <p:spPr>
            <a:xfrm>
              <a:off x="2301137"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736A6D3-72B8-4ADD-83D7-F905F1EB82FE}"/>
                </a:ext>
              </a:extLst>
            </p:cNvPr>
            <p:cNvCxnSpPr>
              <a:cxnSpLocks/>
            </p:cNvCxnSpPr>
            <p:nvPr userDrawn="1"/>
          </p:nvCxnSpPr>
          <p:spPr>
            <a:xfrm>
              <a:off x="308377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7C048AE4-D798-4F1B-874C-F9044ECC8603}"/>
                </a:ext>
              </a:extLst>
            </p:cNvPr>
            <p:cNvCxnSpPr>
              <a:cxnSpLocks/>
            </p:cNvCxnSpPr>
            <p:nvPr userDrawn="1"/>
          </p:nvCxnSpPr>
          <p:spPr>
            <a:xfrm>
              <a:off x="388009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224A7533-05E8-464C-81E3-83136E632AF6}"/>
                </a:ext>
              </a:extLst>
            </p:cNvPr>
            <p:cNvCxnSpPr>
              <a:cxnSpLocks/>
            </p:cNvCxnSpPr>
            <p:nvPr userDrawn="1"/>
          </p:nvCxnSpPr>
          <p:spPr>
            <a:xfrm>
              <a:off x="465589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714E820A-336F-43A8-AB0D-875A28FB90F6}"/>
                </a:ext>
              </a:extLst>
            </p:cNvPr>
            <p:cNvCxnSpPr>
              <a:cxnSpLocks/>
            </p:cNvCxnSpPr>
            <p:nvPr userDrawn="1"/>
          </p:nvCxnSpPr>
          <p:spPr>
            <a:xfrm>
              <a:off x="545221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6D557188-FB50-4CF1-85AD-28747D97DC45}"/>
                </a:ext>
              </a:extLst>
            </p:cNvPr>
            <p:cNvCxnSpPr>
              <a:cxnSpLocks/>
            </p:cNvCxnSpPr>
            <p:nvPr userDrawn="1"/>
          </p:nvCxnSpPr>
          <p:spPr>
            <a:xfrm>
              <a:off x="6234858"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1AF23435-A9FF-4958-AAD2-BC57F32090C1}"/>
                </a:ext>
              </a:extLst>
            </p:cNvPr>
            <p:cNvCxnSpPr>
              <a:cxnSpLocks/>
            </p:cNvCxnSpPr>
            <p:nvPr userDrawn="1"/>
          </p:nvCxnSpPr>
          <p:spPr>
            <a:xfrm>
              <a:off x="7031181"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3B538E04-AA2E-459F-8D6B-7272BF9117A5}"/>
                </a:ext>
              </a:extLst>
            </p:cNvPr>
            <p:cNvCxnSpPr>
              <a:cxnSpLocks/>
            </p:cNvCxnSpPr>
            <p:nvPr userDrawn="1"/>
          </p:nvCxnSpPr>
          <p:spPr>
            <a:xfrm>
              <a:off x="7813820"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79A5921-876C-47AA-BF02-FADD423D79B7}"/>
                </a:ext>
              </a:extLst>
            </p:cNvPr>
            <p:cNvCxnSpPr>
              <a:cxnSpLocks/>
            </p:cNvCxnSpPr>
            <p:nvPr userDrawn="1"/>
          </p:nvCxnSpPr>
          <p:spPr>
            <a:xfrm>
              <a:off x="8610143"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B30A0A8-B885-4ACC-A172-7A4408F0C0BC}"/>
                </a:ext>
              </a:extLst>
            </p:cNvPr>
            <p:cNvCxnSpPr>
              <a:cxnSpLocks/>
            </p:cNvCxnSpPr>
            <p:nvPr userDrawn="1"/>
          </p:nvCxnSpPr>
          <p:spPr>
            <a:xfrm>
              <a:off x="9399625"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3B7C7B2-16AE-4434-A8AD-0977BCB9459A}"/>
              </a:ext>
            </a:extLst>
          </p:cNvPr>
          <p:cNvSpPr>
            <a:spLocks noGrp="1"/>
          </p:cNvSpPr>
          <p:nvPr>
            <p:ph type="title" hasCustomPrompt="1"/>
          </p:nvPr>
        </p:nvSpPr>
        <p:spPr>
          <a:xfrm>
            <a:off x="681698" y="512299"/>
            <a:ext cx="10515600" cy="727388"/>
          </a:xfrm>
          <a:prstGeom prst="rect">
            <a:avLst/>
          </a:prstGeom>
        </p:spPr>
        <p:txBody>
          <a:bodyPr/>
          <a:lstStyle>
            <a:lvl1pPr>
              <a:defRPr sz="2800" cap="all" spc="400" baseline="0">
                <a:solidFill>
                  <a:schemeClr val="bg1"/>
                </a:solidFill>
              </a:defRPr>
            </a:lvl1pPr>
          </a:lstStyle>
          <a:p>
            <a:r>
              <a:rPr lang="en-US" dirty="0"/>
              <a:t>Click to add title</a:t>
            </a:r>
          </a:p>
        </p:txBody>
      </p:sp>
      <p:sp>
        <p:nvSpPr>
          <p:cNvPr id="121" name="Text Placeholder 14">
            <a:extLst>
              <a:ext uri="{FF2B5EF4-FFF2-40B4-BE49-F238E27FC236}">
                <a16:creationId xmlns:a16="http://schemas.microsoft.com/office/drawing/2014/main" id="{53B0593C-E961-4FCF-8FFD-E10C0FD17BBF}"/>
              </a:ext>
            </a:extLst>
          </p:cNvPr>
          <p:cNvSpPr>
            <a:spLocks noGrp="1"/>
          </p:cNvSpPr>
          <p:nvPr>
            <p:ph type="body" sz="quarter" idx="43" hasCustomPrompt="1"/>
          </p:nvPr>
        </p:nvSpPr>
        <p:spPr>
          <a:xfrm>
            <a:off x="1992423" y="1780403"/>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22" name="Text Placeholder 14">
            <a:extLst>
              <a:ext uri="{FF2B5EF4-FFF2-40B4-BE49-F238E27FC236}">
                <a16:creationId xmlns:a16="http://schemas.microsoft.com/office/drawing/2014/main" id="{82A98F85-0B8A-4F76-813C-C9E7A0AD8804}"/>
              </a:ext>
            </a:extLst>
          </p:cNvPr>
          <p:cNvSpPr>
            <a:spLocks noGrp="1"/>
          </p:cNvSpPr>
          <p:nvPr>
            <p:ph type="body" sz="quarter" idx="44" hasCustomPrompt="1"/>
          </p:nvPr>
        </p:nvSpPr>
        <p:spPr>
          <a:xfrm>
            <a:off x="4360668" y="1780403"/>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23" name="Text Placeholder 14">
            <a:extLst>
              <a:ext uri="{FF2B5EF4-FFF2-40B4-BE49-F238E27FC236}">
                <a16:creationId xmlns:a16="http://schemas.microsoft.com/office/drawing/2014/main" id="{0E645547-1191-4919-804B-D1DC905F3680}"/>
              </a:ext>
            </a:extLst>
          </p:cNvPr>
          <p:cNvSpPr>
            <a:spLocks noGrp="1"/>
          </p:cNvSpPr>
          <p:nvPr>
            <p:ph type="body" sz="quarter" idx="45" hasCustomPrompt="1"/>
          </p:nvPr>
        </p:nvSpPr>
        <p:spPr>
          <a:xfrm>
            <a:off x="8307743" y="1780403"/>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13" name="Text Placeholder 14">
            <a:extLst>
              <a:ext uri="{FF2B5EF4-FFF2-40B4-BE49-F238E27FC236}">
                <a16:creationId xmlns:a16="http://schemas.microsoft.com/office/drawing/2014/main" id="{70437561-3145-4AA5-B5BF-FC2748828C08}"/>
              </a:ext>
            </a:extLst>
          </p:cNvPr>
          <p:cNvSpPr>
            <a:spLocks noGrp="1"/>
          </p:cNvSpPr>
          <p:nvPr>
            <p:ph type="body" sz="quarter" idx="41" hasCustomPrompt="1"/>
          </p:nvPr>
        </p:nvSpPr>
        <p:spPr>
          <a:xfrm>
            <a:off x="505322" y="2436036"/>
            <a:ext cx="1194201" cy="501726"/>
          </a:xfrm>
          <a:prstGeom prst="rect">
            <a:avLst/>
          </a:prstGeom>
        </p:spPr>
        <p:txBody>
          <a:bodyPr anchor="ctr"/>
          <a:lstStyle>
            <a:lvl1pPr marL="0" indent="0" algn="ctr">
              <a:buNone/>
              <a:defRPr sz="1800" cap="none" spc="200" baseline="0">
                <a:solidFill>
                  <a:schemeClr val="accent6"/>
                </a:solidFill>
                <a:latin typeface="+mj-lt"/>
              </a:defRPr>
            </a:lvl1pPr>
          </a:lstStyle>
          <a:p>
            <a:pPr lvl="0"/>
            <a:r>
              <a:rPr lang="en-US" dirty="0"/>
              <a:t>Add year</a:t>
            </a:r>
          </a:p>
        </p:txBody>
      </p:sp>
      <p:sp>
        <p:nvSpPr>
          <p:cNvPr id="42" name="Text Placeholder 14">
            <a:extLst>
              <a:ext uri="{FF2B5EF4-FFF2-40B4-BE49-F238E27FC236}">
                <a16:creationId xmlns:a16="http://schemas.microsoft.com/office/drawing/2014/main" id="{25924F20-2A98-40F8-8A1C-BF4BCDC2E915}"/>
              </a:ext>
            </a:extLst>
          </p:cNvPr>
          <p:cNvSpPr>
            <a:spLocks noGrp="1"/>
          </p:cNvSpPr>
          <p:nvPr>
            <p:ph type="body" sz="quarter" idx="17" hasCustomPrompt="1"/>
          </p:nvPr>
        </p:nvSpPr>
        <p:spPr>
          <a:xfrm>
            <a:off x="167540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3" name="Text Placeholder 14">
            <a:extLst>
              <a:ext uri="{FF2B5EF4-FFF2-40B4-BE49-F238E27FC236}">
                <a16:creationId xmlns:a16="http://schemas.microsoft.com/office/drawing/2014/main" id="{DFA884F6-1E9E-4CB8-B4C3-3699E85DC2F4}"/>
              </a:ext>
            </a:extLst>
          </p:cNvPr>
          <p:cNvSpPr>
            <a:spLocks noGrp="1"/>
          </p:cNvSpPr>
          <p:nvPr>
            <p:ph type="body" sz="quarter" idx="18" hasCustomPrompt="1"/>
          </p:nvPr>
        </p:nvSpPr>
        <p:spPr>
          <a:xfrm>
            <a:off x="246481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4" name="Text Placeholder 14">
            <a:extLst>
              <a:ext uri="{FF2B5EF4-FFF2-40B4-BE49-F238E27FC236}">
                <a16:creationId xmlns:a16="http://schemas.microsoft.com/office/drawing/2014/main" id="{7C52539B-C569-4941-87E7-C3EFCFA1B401}"/>
              </a:ext>
            </a:extLst>
          </p:cNvPr>
          <p:cNvSpPr>
            <a:spLocks noGrp="1"/>
          </p:cNvSpPr>
          <p:nvPr>
            <p:ph type="body" sz="quarter" idx="19" hasCustomPrompt="1"/>
          </p:nvPr>
        </p:nvSpPr>
        <p:spPr>
          <a:xfrm>
            <a:off x="325423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5" name="Text Placeholder 14">
            <a:extLst>
              <a:ext uri="{FF2B5EF4-FFF2-40B4-BE49-F238E27FC236}">
                <a16:creationId xmlns:a16="http://schemas.microsoft.com/office/drawing/2014/main" id="{9B18D372-BEFC-4475-B0A5-A798E6CFD62B}"/>
              </a:ext>
            </a:extLst>
          </p:cNvPr>
          <p:cNvSpPr>
            <a:spLocks noGrp="1"/>
          </p:cNvSpPr>
          <p:nvPr>
            <p:ph type="body" sz="quarter" idx="20" hasCustomPrompt="1"/>
          </p:nvPr>
        </p:nvSpPr>
        <p:spPr>
          <a:xfrm>
            <a:off x="404364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6" name="Text Placeholder 14">
            <a:extLst>
              <a:ext uri="{FF2B5EF4-FFF2-40B4-BE49-F238E27FC236}">
                <a16:creationId xmlns:a16="http://schemas.microsoft.com/office/drawing/2014/main" id="{19FE16DC-63F2-4A3D-A743-C8480AE391F6}"/>
              </a:ext>
            </a:extLst>
          </p:cNvPr>
          <p:cNvSpPr>
            <a:spLocks noGrp="1"/>
          </p:cNvSpPr>
          <p:nvPr>
            <p:ph type="body" sz="quarter" idx="21" hasCustomPrompt="1"/>
          </p:nvPr>
        </p:nvSpPr>
        <p:spPr>
          <a:xfrm>
            <a:off x="483306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7" name="Text Placeholder 14">
            <a:extLst>
              <a:ext uri="{FF2B5EF4-FFF2-40B4-BE49-F238E27FC236}">
                <a16:creationId xmlns:a16="http://schemas.microsoft.com/office/drawing/2014/main" id="{23422F26-58EB-43A7-A33C-2ADBC2320CFB}"/>
              </a:ext>
            </a:extLst>
          </p:cNvPr>
          <p:cNvSpPr>
            <a:spLocks noGrp="1"/>
          </p:cNvSpPr>
          <p:nvPr>
            <p:ph type="body" sz="quarter" idx="22" hasCustomPrompt="1"/>
          </p:nvPr>
        </p:nvSpPr>
        <p:spPr>
          <a:xfrm>
            <a:off x="562247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8" name="Text Placeholder 14">
            <a:extLst>
              <a:ext uri="{FF2B5EF4-FFF2-40B4-BE49-F238E27FC236}">
                <a16:creationId xmlns:a16="http://schemas.microsoft.com/office/drawing/2014/main" id="{D9B50A50-093B-4DCA-929F-AF8AB169A473}"/>
              </a:ext>
            </a:extLst>
          </p:cNvPr>
          <p:cNvSpPr>
            <a:spLocks noGrp="1"/>
          </p:cNvSpPr>
          <p:nvPr>
            <p:ph type="body" sz="quarter" idx="23" hasCustomPrompt="1"/>
          </p:nvPr>
        </p:nvSpPr>
        <p:spPr>
          <a:xfrm>
            <a:off x="641189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9" name="Text Placeholder 14">
            <a:extLst>
              <a:ext uri="{FF2B5EF4-FFF2-40B4-BE49-F238E27FC236}">
                <a16:creationId xmlns:a16="http://schemas.microsoft.com/office/drawing/2014/main" id="{A60753DF-99A3-4BAF-AA47-4AD0BEAEAEDD}"/>
              </a:ext>
            </a:extLst>
          </p:cNvPr>
          <p:cNvSpPr>
            <a:spLocks noGrp="1"/>
          </p:cNvSpPr>
          <p:nvPr>
            <p:ph type="body" sz="quarter" idx="24" hasCustomPrompt="1"/>
          </p:nvPr>
        </p:nvSpPr>
        <p:spPr>
          <a:xfrm>
            <a:off x="720130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0" name="Text Placeholder 14">
            <a:extLst>
              <a:ext uri="{FF2B5EF4-FFF2-40B4-BE49-F238E27FC236}">
                <a16:creationId xmlns:a16="http://schemas.microsoft.com/office/drawing/2014/main" id="{470DC77E-070B-46BC-B95C-A323D9EEC9D5}"/>
              </a:ext>
            </a:extLst>
          </p:cNvPr>
          <p:cNvSpPr>
            <a:spLocks noGrp="1"/>
          </p:cNvSpPr>
          <p:nvPr>
            <p:ph type="body" sz="quarter" idx="25" hasCustomPrompt="1"/>
          </p:nvPr>
        </p:nvSpPr>
        <p:spPr>
          <a:xfrm>
            <a:off x="799072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1" name="Text Placeholder 14">
            <a:extLst>
              <a:ext uri="{FF2B5EF4-FFF2-40B4-BE49-F238E27FC236}">
                <a16:creationId xmlns:a16="http://schemas.microsoft.com/office/drawing/2014/main" id="{E7D1C36D-258C-4B31-95BB-6C0127AEEACB}"/>
              </a:ext>
            </a:extLst>
          </p:cNvPr>
          <p:cNvSpPr>
            <a:spLocks noGrp="1"/>
          </p:cNvSpPr>
          <p:nvPr>
            <p:ph type="body" sz="quarter" idx="26" hasCustomPrompt="1"/>
          </p:nvPr>
        </p:nvSpPr>
        <p:spPr>
          <a:xfrm>
            <a:off x="878013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2" name="Text Placeholder 14">
            <a:extLst>
              <a:ext uri="{FF2B5EF4-FFF2-40B4-BE49-F238E27FC236}">
                <a16:creationId xmlns:a16="http://schemas.microsoft.com/office/drawing/2014/main" id="{214A7064-793B-4F30-9A33-42069EF60489}"/>
              </a:ext>
            </a:extLst>
          </p:cNvPr>
          <p:cNvSpPr>
            <a:spLocks noGrp="1"/>
          </p:cNvSpPr>
          <p:nvPr>
            <p:ph type="body" sz="quarter" idx="27" hasCustomPrompt="1"/>
          </p:nvPr>
        </p:nvSpPr>
        <p:spPr>
          <a:xfrm>
            <a:off x="956955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3" name="Text Placeholder 14">
            <a:extLst>
              <a:ext uri="{FF2B5EF4-FFF2-40B4-BE49-F238E27FC236}">
                <a16:creationId xmlns:a16="http://schemas.microsoft.com/office/drawing/2014/main" id="{5868F5A5-3ED0-4C78-A557-F4B94B123D9B}"/>
              </a:ext>
            </a:extLst>
          </p:cNvPr>
          <p:cNvSpPr>
            <a:spLocks noGrp="1"/>
          </p:cNvSpPr>
          <p:nvPr>
            <p:ph type="body" sz="quarter" idx="28" hasCustomPrompt="1"/>
          </p:nvPr>
        </p:nvSpPr>
        <p:spPr>
          <a:xfrm>
            <a:off x="10358963"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124" name="Text Placeholder 14">
            <a:extLst>
              <a:ext uri="{FF2B5EF4-FFF2-40B4-BE49-F238E27FC236}">
                <a16:creationId xmlns:a16="http://schemas.microsoft.com/office/drawing/2014/main" id="{A727AB6E-B8DB-4DE5-BF92-3EDCA58B0CD4}"/>
              </a:ext>
            </a:extLst>
          </p:cNvPr>
          <p:cNvSpPr>
            <a:spLocks noGrp="1"/>
          </p:cNvSpPr>
          <p:nvPr>
            <p:ph type="body" sz="quarter" idx="46" hasCustomPrompt="1"/>
          </p:nvPr>
        </p:nvSpPr>
        <p:spPr>
          <a:xfrm>
            <a:off x="1992423" y="3563114"/>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25" name="Text Placeholder 14">
            <a:extLst>
              <a:ext uri="{FF2B5EF4-FFF2-40B4-BE49-F238E27FC236}">
                <a16:creationId xmlns:a16="http://schemas.microsoft.com/office/drawing/2014/main" id="{9E6A60C5-3054-4500-AE04-5766330FED67}"/>
              </a:ext>
            </a:extLst>
          </p:cNvPr>
          <p:cNvSpPr>
            <a:spLocks noGrp="1"/>
          </p:cNvSpPr>
          <p:nvPr>
            <p:ph type="body" sz="quarter" idx="47" hasCustomPrompt="1"/>
          </p:nvPr>
        </p:nvSpPr>
        <p:spPr>
          <a:xfrm>
            <a:off x="5939498" y="3563114"/>
            <a:ext cx="1440088" cy="586248"/>
          </a:xfrm>
          <a:prstGeom prst="rect">
            <a:avLst/>
          </a:prstGeom>
        </p:spPr>
        <p:txBody>
          <a:bodyPr anchor="ctr"/>
          <a:lstStyle>
            <a:lvl1pPr marL="0" indent="0" algn="ctr">
              <a:lnSpc>
                <a:spcPct val="100000"/>
              </a:lnSpc>
              <a:spcBef>
                <a:spcPts val="0"/>
              </a:spcBef>
              <a:buNone/>
              <a:defRPr sz="1400" b="1" cap="none" spc="0" baseline="0">
                <a:solidFill>
                  <a:schemeClr val="accent6"/>
                </a:solidFill>
                <a:latin typeface="+mn-lt"/>
              </a:defRPr>
            </a:lvl1pPr>
          </a:lstStyle>
          <a:p>
            <a:pPr lvl="0"/>
            <a:r>
              <a:rPr lang="en-US" dirty="0"/>
              <a:t>Click to add text</a:t>
            </a:r>
          </a:p>
        </p:txBody>
      </p:sp>
      <p:sp>
        <p:nvSpPr>
          <p:cNvPr id="126" name="Text Placeholder 14">
            <a:extLst>
              <a:ext uri="{FF2B5EF4-FFF2-40B4-BE49-F238E27FC236}">
                <a16:creationId xmlns:a16="http://schemas.microsoft.com/office/drawing/2014/main" id="{3984C0A5-C9AE-4249-8578-A0909B41B459}"/>
              </a:ext>
            </a:extLst>
          </p:cNvPr>
          <p:cNvSpPr>
            <a:spLocks noGrp="1"/>
          </p:cNvSpPr>
          <p:nvPr>
            <p:ph type="body" sz="quarter" idx="48" hasCustomPrompt="1"/>
          </p:nvPr>
        </p:nvSpPr>
        <p:spPr>
          <a:xfrm>
            <a:off x="9886573" y="3563114"/>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14" name="Text Placeholder 14">
            <a:extLst>
              <a:ext uri="{FF2B5EF4-FFF2-40B4-BE49-F238E27FC236}">
                <a16:creationId xmlns:a16="http://schemas.microsoft.com/office/drawing/2014/main" id="{4C9A8467-48EB-4C64-8A54-0526649B91A3}"/>
              </a:ext>
            </a:extLst>
          </p:cNvPr>
          <p:cNvSpPr>
            <a:spLocks noGrp="1"/>
          </p:cNvSpPr>
          <p:nvPr>
            <p:ph type="body" sz="quarter" idx="42" hasCustomPrompt="1"/>
          </p:nvPr>
        </p:nvSpPr>
        <p:spPr>
          <a:xfrm>
            <a:off x="505322" y="4134112"/>
            <a:ext cx="1194201" cy="501726"/>
          </a:xfrm>
          <a:prstGeom prst="rect">
            <a:avLst/>
          </a:prstGeom>
        </p:spPr>
        <p:txBody>
          <a:bodyPr anchor="ctr"/>
          <a:lstStyle>
            <a:lvl1pPr marL="0" indent="0" algn="ctr">
              <a:buNone/>
              <a:defRPr sz="1800" cap="none" spc="200" baseline="0">
                <a:solidFill>
                  <a:schemeClr val="accent6"/>
                </a:solidFill>
                <a:latin typeface="+mj-lt"/>
              </a:defRPr>
            </a:lvl1pPr>
          </a:lstStyle>
          <a:p>
            <a:pPr lvl="0"/>
            <a:r>
              <a:rPr lang="en-US" dirty="0"/>
              <a:t>Add year</a:t>
            </a:r>
          </a:p>
        </p:txBody>
      </p:sp>
      <p:sp>
        <p:nvSpPr>
          <p:cNvPr id="66" name="Text Placeholder 14">
            <a:extLst>
              <a:ext uri="{FF2B5EF4-FFF2-40B4-BE49-F238E27FC236}">
                <a16:creationId xmlns:a16="http://schemas.microsoft.com/office/drawing/2014/main" id="{11C267AB-B4C6-4059-B2A8-DCF715B29ECE}"/>
              </a:ext>
            </a:extLst>
          </p:cNvPr>
          <p:cNvSpPr>
            <a:spLocks noGrp="1"/>
          </p:cNvSpPr>
          <p:nvPr>
            <p:ph type="body" sz="quarter" idx="29" hasCustomPrompt="1"/>
          </p:nvPr>
        </p:nvSpPr>
        <p:spPr>
          <a:xfrm>
            <a:off x="167540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7" name="Text Placeholder 14">
            <a:extLst>
              <a:ext uri="{FF2B5EF4-FFF2-40B4-BE49-F238E27FC236}">
                <a16:creationId xmlns:a16="http://schemas.microsoft.com/office/drawing/2014/main" id="{3BF85ABF-DD16-49D4-9DD2-C35A92EAFE3A}"/>
              </a:ext>
            </a:extLst>
          </p:cNvPr>
          <p:cNvSpPr>
            <a:spLocks noGrp="1"/>
          </p:cNvSpPr>
          <p:nvPr>
            <p:ph type="body" sz="quarter" idx="30" hasCustomPrompt="1"/>
          </p:nvPr>
        </p:nvSpPr>
        <p:spPr>
          <a:xfrm>
            <a:off x="246481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8" name="Text Placeholder 14">
            <a:extLst>
              <a:ext uri="{FF2B5EF4-FFF2-40B4-BE49-F238E27FC236}">
                <a16:creationId xmlns:a16="http://schemas.microsoft.com/office/drawing/2014/main" id="{997C6187-BB2F-413C-AC7B-BBAA249AFD0A}"/>
              </a:ext>
            </a:extLst>
          </p:cNvPr>
          <p:cNvSpPr>
            <a:spLocks noGrp="1"/>
          </p:cNvSpPr>
          <p:nvPr>
            <p:ph type="body" sz="quarter" idx="31" hasCustomPrompt="1"/>
          </p:nvPr>
        </p:nvSpPr>
        <p:spPr>
          <a:xfrm>
            <a:off x="325423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9" name="Text Placeholder 14">
            <a:extLst>
              <a:ext uri="{FF2B5EF4-FFF2-40B4-BE49-F238E27FC236}">
                <a16:creationId xmlns:a16="http://schemas.microsoft.com/office/drawing/2014/main" id="{96C1DC7A-93B1-4894-AD2D-AC636AC3DABF}"/>
              </a:ext>
            </a:extLst>
          </p:cNvPr>
          <p:cNvSpPr>
            <a:spLocks noGrp="1"/>
          </p:cNvSpPr>
          <p:nvPr>
            <p:ph type="body" sz="quarter" idx="32" hasCustomPrompt="1"/>
          </p:nvPr>
        </p:nvSpPr>
        <p:spPr>
          <a:xfrm>
            <a:off x="404364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0" name="Text Placeholder 14">
            <a:extLst>
              <a:ext uri="{FF2B5EF4-FFF2-40B4-BE49-F238E27FC236}">
                <a16:creationId xmlns:a16="http://schemas.microsoft.com/office/drawing/2014/main" id="{872C35DC-A640-4C27-A87F-380E7440F3F2}"/>
              </a:ext>
            </a:extLst>
          </p:cNvPr>
          <p:cNvSpPr>
            <a:spLocks noGrp="1"/>
          </p:cNvSpPr>
          <p:nvPr>
            <p:ph type="body" sz="quarter" idx="33" hasCustomPrompt="1"/>
          </p:nvPr>
        </p:nvSpPr>
        <p:spPr>
          <a:xfrm>
            <a:off x="483306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1" name="Text Placeholder 14">
            <a:extLst>
              <a:ext uri="{FF2B5EF4-FFF2-40B4-BE49-F238E27FC236}">
                <a16:creationId xmlns:a16="http://schemas.microsoft.com/office/drawing/2014/main" id="{02969206-EA35-4C29-B0EB-3FF5636A8AB9}"/>
              </a:ext>
            </a:extLst>
          </p:cNvPr>
          <p:cNvSpPr>
            <a:spLocks noGrp="1"/>
          </p:cNvSpPr>
          <p:nvPr>
            <p:ph type="body" sz="quarter" idx="34" hasCustomPrompt="1"/>
          </p:nvPr>
        </p:nvSpPr>
        <p:spPr>
          <a:xfrm>
            <a:off x="562247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2" name="Text Placeholder 14">
            <a:extLst>
              <a:ext uri="{FF2B5EF4-FFF2-40B4-BE49-F238E27FC236}">
                <a16:creationId xmlns:a16="http://schemas.microsoft.com/office/drawing/2014/main" id="{79B642F3-327B-4AF1-85D8-5BE8BA286A17}"/>
              </a:ext>
            </a:extLst>
          </p:cNvPr>
          <p:cNvSpPr>
            <a:spLocks noGrp="1"/>
          </p:cNvSpPr>
          <p:nvPr>
            <p:ph type="body" sz="quarter" idx="35" hasCustomPrompt="1"/>
          </p:nvPr>
        </p:nvSpPr>
        <p:spPr>
          <a:xfrm>
            <a:off x="641189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3" name="Text Placeholder 14">
            <a:extLst>
              <a:ext uri="{FF2B5EF4-FFF2-40B4-BE49-F238E27FC236}">
                <a16:creationId xmlns:a16="http://schemas.microsoft.com/office/drawing/2014/main" id="{0D45BD78-6B19-4D6A-A164-2017ABC78369}"/>
              </a:ext>
            </a:extLst>
          </p:cNvPr>
          <p:cNvSpPr>
            <a:spLocks noGrp="1"/>
          </p:cNvSpPr>
          <p:nvPr>
            <p:ph type="body" sz="quarter" idx="36" hasCustomPrompt="1"/>
          </p:nvPr>
        </p:nvSpPr>
        <p:spPr>
          <a:xfrm>
            <a:off x="720130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4" name="Text Placeholder 14">
            <a:extLst>
              <a:ext uri="{FF2B5EF4-FFF2-40B4-BE49-F238E27FC236}">
                <a16:creationId xmlns:a16="http://schemas.microsoft.com/office/drawing/2014/main" id="{494676D6-C880-49A1-B83E-2D632934D666}"/>
              </a:ext>
            </a:extLst>
          </p:cNvPr>
          <p:cNvSpPr>
            <a:spLocks noGrp="1"/>
          </p:cNvSpPr>
          <p:nvPr>
            <p:ph type="body" sz="quarter" idx="37" hasCustomPrompt="1"/>
          </p:nvPr>
        </p:nvSpPr>
        <p:spPr>
          <a:xfrm>
            <a:off x="799072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5" name="Text Placeholder 14">
            <a:extLst>
              <a:ext uri="{FF2B5EF4-FFF2-40B4-BE49-F238E27FC236}">
                <a16:creationId xmlns:a16="http://schemas.microsoft.com/office/drawing/2014/main" id="{0C07048D-5DEB-4348-8A16-DB77BE49097C}"/>
              </a:ext>
            </a:extLst>
          </p:cNvPr>
          <p:cNvSpPr>
            <a:spLocks noGrp="1"/>
          </p:cNvSpPr>
          <p:nvPr>
            <p:ph type="body" sz="quarter" idx="38" hasCustomPrompt="1"/>
          </p:nvPr>
        </p:nvSpPr>
        <p:spPr>
          <a:xfrm>
            <a:off x="878013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6" name="Text Placeholder 14">
            <a:extLst>
              <a:ext uri="{FF2B5EF4-FFF2-40B4-BE49-F238E27FC236}">
                <a16:creationId xmlns:a16="http://schemas.microsoft.com/office/drawing/2014/main" id="{DCED3D6A-EF8C-4F42-B23B-30ED2C33EAB6}"/>
              </a:ext>
            </a:extLst>
          </p:cNvPr>
          <p:cNvSpPr>
            <a:spLocks noGrp="1"/>
          </p:cNvSpPr>
          <p:nvPr>
            <p:ph type="body" sz="quarter" idx="39" hasCustomPrompt="1"/>
          </p:nvPr>
        </p:nvSpPr>
        <p:spPr>
          <a:xfrm>
            <a:off x="956955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7" name="Text Placeholder 14">
            <a:extLst>
              <a:ext uri="{FF2B5EF4-FFF2-40B4-BE49-F238E27FC236}">
                <a16:creationId xmlns:a16="http://schemas.microsoft.com/office/drawing/2014/main" id="{E966B469-8508-4732-8A0A-58429BD0E7BE}"/>
              </a:ext>
            </a:extLst>
          </p:cNvPr>
          <p:cNvSpPr>
            <a:spLocks noGrp="1"/>
          </p:cNvSpPr>
          <p:nvPr>
            <p:ph type="body" sz="quarter" idx="40" hasCustomPrompt="1"/>
          </p:nvPr>
        </p:nvSpPr>
        <p:spPr>
          <a:xfrm>
            <a:off x="10358963"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grpSp>
        <p:nvGrpSpPr>
          <p:cNvPr id="101" name="Group 100">
            <a:extLst>
              <a:ext uri="{FF2B5EF4-FFF2-40B4-BE49-F238E27FC236}">
                <a16:creationId xmlns:a16="http://schemas.microsoft.com/office/drawing/2014/main" id="{97A40874-7B89-4A5D-9562-21D6994C3946}"/>
              </a:ext>
              <a:ext uri="{C183D7F6-B498-43B3-948B-1728B52AA6E4}">
                <adec:decorative xmlns:adec="http://schemas.microsoft.com/office/drawing/2017/decorative" val="1"/>
              </a:ext>
            </a:extLst>
          </p:cNvPr>
          <p:cNvGrpSpPr/>
          <p:nvPr userDrawn="1"/>
        </p:nvGrpSpPr>
        <p:grpSpPr>
          <a:xfrm>
            <a:off x="2010137" y="4391183"/>
            <a:ext cx="8510121" cy="0"/>
            <a:chOff x="1504814" y="2488864"/>
            <a:chExt cx="8510121" cy="0"/>
          </a:xfrm>
        </p:grpSpPr>
        <p:cxnSp>
          <p:nvCxnSpPr>
            <p:cNvPr id="102" name="Straight Connector 101">
              <a:extLst>
                <a:ext uri="{FF2B5EF4-FFF2-40B4-BE49-F238E27FC236}">
                  <a16:creationId xmlns:a16="http://schemas.microsoft.com/office/drawing/2014/main" id="{32860379-5BA3-4D4F-BAC0-C7783F7552D4}"/>
                </a:ext>
              </a:extLst>
            </p:cNvPr>
            <p:cNvCxnSpPr>
              <a:cxnSpLocks/>
            </p:cNvCxnSpPr>
            <p:nvPr userDrawn="1"/>
          </p:nvCxnSpPr>
          <p:spPr>
            <a:xfrm>
              <a:off x="1504814"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DF221EBE-F43A-48CE-8E3D-D0777E2424C4}"/>
                </a:ext>
              </a:extLst>
            </p:cNvPr>
            <p:cNvCxnSpPr>
              <a:cxnSpLocks/>
            </p:cNvCxnSpPr>
            <p:nvPr userDrawn="1"/>
          </p:nvCxnSpPr>
          <p:spPr>
            <a:xfrm>
              <a:off x="2301137"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C70DFAA8-4E1B-45F7-B640-2C00AAC65BA3}"/>
                </a:ext>
              </a:extLst>
            </p:cNvPr>
            <p:cNvCxnSpPr>
              <a:cxnSpLocks/>
            </p:cNvCxnSpPr>
            <p:nvPr userDrawn="1"/>
          </p:nvCxnSpPr>
          <p:spPr>
            <a:xfrm>
              <a:off x="308377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067A42DA-2625-4CA8-AEC6-2FBCF01A9278}"/>
                </a:ext>
              </a:extLst>
            </p:cNvPr>
            <p:cNvCxnSpPr>
              <a:cxnSpLocks/>
            </p:cNvCxnSpPr>
            <p:nvPr userDrawn="1"/>
          </p:nvCxnSpPr>
          <p:spPr>
            <a:xfrm>
              <a:off x="388009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89B3F7FF-9011-4E3D-9DA2-C144F9B7A5EB}"/>
                </a:ext>
              </a:extLst>
            </p:cNvPr>
            <p:cNvCxnSpPr>
              <a:cxnSpLocks/>
            </p:cNvCxnSpPr>
            <p:nvPr userDrawn="1"/>
          </p:nvCxnSpPr>
          <p:spPr>
            <a:xfrm>
              <a:off x="465589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30EEA406-B4BE-4A22-9879-A86700556BEA}"/>
                </a:ext>
              </a:extLst>
            </p:cNvPr>
            <p:cNvCxnSpPr>
              <a:cxnSpLocks/>
            </p:cNvCxnSpPr>
            <p:nvPr userDrawn="1"/>
          </p:nvCxnSpPr>
          <p:spPr>
            <a:xfrm>
              <a:off x="545221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F5F5190B-A9FA-4925-81A3-8AF19F70933F}"/>
                </a:ext>
              </a:extLst>
            </p:cNvPr>
            <p:cNvCxnSpPr>
              <a:cxnSpLocks/>
            </p:cNvCxnSpPr>
            <p:nvPr userDrawn="1"/>
          </p:nvCxnSpPr>
          <p:spPr>
            <a:xfrm>
              <a:off x="6234858"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93F58E8B-B6D9-46C2-95B1-755AD7B02890}"/>
                </a:ext>
              </a:extLst>
            </p:cNvPr>
            <p:cNvCxnSpPr>
              <a:cxnSpLocks/>
            </p:cNvCxnSpPr>
            <p:nvPr userDrawn="1"/>
          </p:nvCxnSpPr>
          <p:spPr>
            <a:xfrm>
              <a:off x="7031181"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46BED819-4195-456A-8507-0CC09BDCFEDE}"/>
                </a:ext>
              </a:extLst>
            </p:cNvPr>
            <p:cNvCxnSpPr>
              <a:cxnSpLocks/>
            </p:cNvCxnSpPr>
            <p:nvPr userDrawn="1"/>
          </p:nvCxnSpPr>
          <p:spPr>
            <a:xfrm>
              <a:off x="7813820"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23541D3E-8275-4522-81E7-C83B829D83C1}"/>
                </a:ext>
              </a:extLst>
            </p:cNvPr>
            <p:cNvCxnSpPr>
              <a:cxnSpLocks/>
            </p:cNvCxnSpPr>
            <p:nvPr userDrawn="1"/>
          </p:nvCxnSpPr>
          <p:spPr>
            <a:xfrm>
              <a:off x="8610143"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6CD34DF1-D500-4560-A303-92050A81120A}"/>
                </a:ext>
              </a:extLst>
            </p:cNvPr>
            <p:cNvCxnSpPr>
              <a:cxnSpLocks/>
            </p:cNvCxnSpPr>
            <p:nvPr userDrawn="1"/>
          </p:nvCxnSpPr>
          <p:spPr>
            <a:xfrm>
              <a:off x="9399625"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2" name="Footer Placeholder 15">
            <a:extLst>
              <a:ext uri="{FF2B5EF4-FFF2-40B4-BE49-F238E27FC236}">
                <a16:creationId xmlns:a16="http://schemas.microsoft.com/office/drawing/2014/main" id="{47D7FFC8-D319-4F8D-9F95-39BB21C0EEF6}"/>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8DDD48EC-9DE8-4C43-881A-2597A1DDE271}"/>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650B4D37-2FE8-4F27-8951-CF9D947DBAC5}"/>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6915481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pic>
        <p:nvPicPr>
          <p:cNvPr id="18" name="Graphic 17">
            <a:extLst>
              <a:ext uri="{FF2B5EF4-FFF2-40B4-BE49-F238E27FC236}">
                <a16:creationId xmlns:a16="http://schemas.microsoft.com/office/drawing/2014/main" id="{0ADA1982-C216-4747-ACCC-39BC3F50B109}"/>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FCD2AA7-E8A5-43C8-A284-AB4951189DBB}"/>
              </a:ext>
            </a:extLst>
          </p:cNvPr>
          <p:cNvSpPr>
            <a:spLocks noGrp="1"/>
          </p:cNvSpPr>
          <p:nvPr>
            <p:ph type="title" hasCustomPrompt="1"/>
          </p:nvPr>
        </p:nvSpPr>
        <p:spPr>
          <a:xfrm>
            <a:off x="692949" y="527542"/>
            <a:ext cx="6922876" cy="687834"/>
          </a:xfrm>
          <a:prstGeom prst="rect">
            <a:avLst/>
          </a:prstGeom>
        </p:spPr>
        <p:txBody>
          <a:bodyPr/>
          <a:lstStyle>
            <a:lvl1pPr>
              <a:defRPr sz="2800" cap="all" spc="400" baseline="0">
                <a:solidFill>
                  <a:schemeClr val="bg1"/>
                </a:solidFill>
              </a:defRPr>
            </a:lvl1pPr>
          </a:lstStyle>
          <a:p>
            <a:r>
              <a:rPr lang="en-US" dirty="0"/>
              <a:t>Click to add title</a:t>
            </a:r>
          </a:p>
        </p:txBody>
      </p:sp>
      <p:sp>
        <p:nvSpPr>
          <p:cNvPr id="4" name="Content Placeholder 3">
            <a:extLst>
              <a:ext uri="{FF2B5EF4-FFF2-40B4-BE49-F238E27FC236}">
                <a16:creationId xmlns:a16="http://schemas.microsoft.com/office/drawing/2014/main" id="{D1D681FF-F6BE-41D5-AE6C-B4110384B0F4}"/>
              </a:ext>
            </a:extLst>
          </p:cNvPr>
          <p:cNvSpPr>
            <a:spLocks noGrp="1"/>
          </p:cNvSpPr>
          <p:nvPr>
            <p:ph sz="quarter" idx="10"/>
          </p:nvPr>
        </p:nvSpPr>
        <p:spPr>
          <a:xfrm>
            <a:off x="693738" y="1128713"/>
            <a:ext cx="7654925" cy="5068887"/>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15">
            <a:extLst>
              <a:ext uri="{FF2B5EF4-FFF2-40B4-BE49-F238E27FC236}">
                <a16:creationId xmlns:a16="http://schemas.microsoft.com/office/drawing/2014/main" id="{A60E8AF0-85D7-4035-8301-57B3B4977F94}"/>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481785BD-DC42-4BBE-8C62-BCE6F0EA47BD}"/>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1"/>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E7886D57-8CCD-43A4-AA49-E96D2EE3EB83}"/>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1036791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Meet The Team 4-Up">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6F8B9974-85ED-46AA-8617-AC54C847B6B1}"/>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1"/>
            <a:ext cx="12205220" cy="6858001"/>
          </a:xfrm>
          <a:prstGeom prst="rect">
            <a:avLst/>
          </a:prstGeom>
        </p:spPr>
      </p:pic>
      <p:sp>
        <p:nvSpPr>
          <p:cNvPr id="2" name="Title 1">
            <a:extLst>
              <a:ext uri="{FF2B5EF4-FFF2-40B4-BE49-F238E27FC236}">
                <a16:creationId xmlns:a16="http://schemas.microsoft.com/office/drawing/2014/main" id="{EB6F28C4-DD1C-4E63-87E8-D76D85414CE0}"/>
              </a:ext>
            </a:extLst>
          </p:cNvPr>
          <p:cNvSpPr>
            <a:spLocks noGrp="1"/>
          </p:cNvSpPr>
          <p:nvPr>
            <p:ph type="title" hasCustomPrompt="1"/>
          </p:nvPr>
        </p:nvSpPr>
        <p:spPr>
          <a:xfrm>
            <a:off x="655858" y="2433312"/>
            <a:ext cx="1939480" cy="2115505"/>
          </a:xfrm>
          <a:prstGeom prst="rect">
            <a:avLst/>
          </a:prstGeom>
        </p:spPr>
        <p:txBody>
          <a:bodyPr anchor="ctr"/>
          <a:lstStyle>
            <a:lvl1pPr algn="ctr">
              <a:defRPr sz="2800" cap="all" spc="400" baseline="0">
                <a:solidFill>
                  <a:schemeClr val="bg1"/>
                </a:solidFill>
              </a:defRPr>
            </a:lvl1pPr>
          </a:lstStyle>
          <a:p>
            <a:r>
              <a:rPr lang="en-US" dirty="0"/>
              <a:t>Click to add title</a:t>
            </a:r>
          </a:p>
        </p:txBody>
      </p:sp>
      <p:sp>
        <p:nvSpPr>
          <p:cNvPr id="14" name="Picture Placeholder 9">
            <a:extLst>
              <a:ext uri="{FF2B5EF4-FFF2-40B4-BE49-F238E27FC236}">
                <a16:creationId xmlns:a16="http://schemas.microsoft.com/office/drawing/2014/main" id="{3987B23C-61B9-4A48-AD36-5E284812C449}"/>
              </a:ext>
            </a:extLst>
          </p:cNvPr>
          <p:cNvSpPr>
            <a:spLocks noGrp="1"/>
          </p:cNvSpPr>
          <p:nvPr>
            <p:ph type="pic" sz="quarter" idx="16" hasCustomPrompt="1"/>
          </p:nvPr>
        </p:nvSpPr>
        <p:spPr>
          <a:xfrm>
            <a:off x="3088220" y="2599422"/>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0" name="Picture Placeholder 9">
            <a:extLst>
              <a:ext uri="{FF2B5EF4-FFF2-40B4-BE49-F238E27FC236}">
                <a16:creationId xmlns:a16="http://schemas.microsoft.com/office/drawing/2014/main" id="{CCBD4661-3D71-432B-9308-D2D085BDDDC2}"/>
              </a:ext>
            </a:extLst>
          </p:cNvPr>
          <p:cNvSpPr>
            <a:spLocks noGrp="1"/>
          </p:cNvSpPr>
          <p:nvPr>
            <p:ph type="pic" sz="quarter" idx="15" hasCustomPrompt="1"/>
          </p:nvPr>
        </p:nvSpPr>
        <p:spPr>
          <a:xfrm>
            <a:off x="5190425" y="2599420"/>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7" name="Picture Placeholder 9">
            <a:extLst>
              <a:ext uri="{FF2B5EF4-FFF2-40B4-BE49-F238E27FC236}">
                <a16:creationId xmlns:a16="http://schemas.microsoft.com/office/drawing/2014/main" id="{F89712B5-4C74-4247-B444-43F116D582EB}"/>
              </a:ext>
            </a:extLst>
          </p:cNvPr>
          <p:cNvSpPr>
            <a:spLocks noGrp="1"/>
          </p:cNvSpPr>
          <p:nvPr>
            <p:ph type="pic" sz="quarter" idx="18" hasCustomPrompt="1"/>
          </p:nvPr>
        </p:nvSpPr>
        <p:spPr>
          <a:xfrm>
            <a:off x="7291629" y="2599420"/>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6" name="Picture Placeholder 9">
            <a:extLst>
              <a:ext uri="{FF2B5EF4-FFF2-40B4-BE49-F238E27FC236}">
                <a16:creationId xmlns:a16="http://schemas.microsoft.com/office/drawing/2014/main" id="{33EE5A9D-21AC-4735-98D7-42551FA2C58E}"/>
              </a:ext>
            </a:extLst>
          </p:cNvPr>
          <p:cNvSpPr>
            <a:spLocks noGrp="1"/>
          </p:cNvSpPr>
          <p:nvPr>
            <p:ph type="pic" sz="quarter" idx="17" hasCustomPrompt="1"/>
          </p:nvPr>
        </p:nvSpPr>
        <p:spPr>
          <a:xfrm>
            <a:off x="9387443" y="2599420"/>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8" name="Oval 17">
            <a:extLst>
              <a:ext uri="{FF2B5EF4-FFF2-40B4-BE49-F238E27FC236}">
                <a16:creationId xmlns:a16="http://schemas.microsoft.com/office/drawing/2014/main" id="{5EDBA775-4308-4BDB-B966-8167F3D04FF5}"/>
              </a:ext>
              <a:ext uri="{C183D7F6-B498-43B3-948B-1728B52AA6E4}">
                <adec:decorative xmlns:adec="http://schemas.microsoft.com/office/drawing/2017/decorative" val="1"/>
              </a:ext>
            </a:extLst>
          </p:cNvPr>
          <p:cNvSpPr/>
          <p:nvPr userDrawn="1"/>
        </p:nvSpPr>
        <p:spPr>
          <a:xfrm>
            <a:off x="2975041" y="2486242"/>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BDDB0B0-BDCD-459F-AF20-19E1A7217639}"/>
              </a:ext>
              <a:ext uri="{C183D7F6-B498-43B3-948B-1728B52AA6E4}">
                <adec:decorative xmlns:adec="http://schemas.microsoft.com/office/drawing/2017/decorative" val="1"/>
              </a:ext>
            </a:extLst>
          </p:cNvPr>
          <p:cNvSpPr/>
          <p:nvPr userDrawn="1"/>
        </p:nvSpPr>
        <p:spPr>
          <a:xfrm>
            <a:off x="5077246" y="2486240"/>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69A8E9D1-9673-42D1-A573-05CDC9EF884A}"/>
              </a:ext>
              <a:ext uri="{C183D7F6-B498-43B3-948B-1728B52AA6E4}">
                <adec:decorative xmlns:adec="http://schemas.microsoft.com/office/drawing/2017/decorative" val="1"/>
              </a:ext>
            </a:extLst>
          </p:cNvPr>
          <p:cNvSpPr/>
          <p:nvPr userDrawn="1"/>
        </p:nvSpPr>
        <p:spPr>
          <a:xfrm>
            <a:off x="7178450" y="2486240"/>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52F851C1-89A7-44A6-8617-10C435FCD396}"/>
              </a:ext>
              <a:ext uri="{C183D7F6-B498-43B3-948B-1728B52AA6E4}">
                <adec:decorative xmlns:adec="http://schemas.microsoft.com/office/drawing/2017/decorative" val="1"/>
              </a:ext>
            </a:extLst>
          </p:cNvPr>
          <p:cNvSpPr/>
          <p:nvPr userDrawn="1"/>
        </p:nvSpPr>
        <p:spPr>
          <a:xfrm>
            <a:off x="9274264" y="2486240"/>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Text Placeholder 14">
            <a:extLst>
              <a:ext uri="{FF2B5EF4-FFF2-40B4-BE49-F238E27FC236}">
                <a16:creationId xmlns:a16="http://schemas.microsoft.com/office/drawing/2014/main" id="{11C9BE46-D000-4DE5-8AD9-6BFAD927A014}"/>
              </a:ext>
            </a:extLst>
          </p:cNvPr>
          <p:cNvSpPr>
            <a:spLocks noGrp="1"/>
          </p:cNvSpPr>
          <p:nvPr>
            <p:ph type="body" sz="quarter" idx="19" hasCustomPrompt="1"/>
          </p:nvPr>
        </p:nvSpPr>
        <p:spPr>
          <a:xfrm>
            <a:off x="2796727" y="4435583"/>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26" name="Text Placeholder 14">
            <a:extLst>
              <a:ext uri="{FF2B5EF4-FFF2-40B4-BE49-F238E27FC236}">
                <a16:creationId xmlns:a16="http://schemas.microsoft.com/office/drawing/2014/main" id="{5773EC03-0830-4EAE-A7B0-38902833DC2F}"/>
              </a:ext>
            </a:extLst>
          </p:cNvPr>
          <p:cNvSpPr>
            <a:spLocks noGrp="1"/>
          </p:cNvSpPr>
          <p:nvPr>
            <p:ph type="body" sz="quarter" idx="20" hasCustomPrompt="1"/>
          </p:nvPr>
        </p:nvSpPr>
        <p:spPr>
          <a:xfrm>
            <a:off x="2896865"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27" name="Text Placeholder 14">
            <a:extLst>
              <a:ext uri="{FF2B5EF4-FFF2-40B4-BE49-F238E27FC236}">
                <a16:creationId xmlns:a16="http://schemas.microsoft.com/office/drawing/2014/main" id="{32E4889E-0745-4713-90D8-432A681AFCE4}"/>
              </a:ext>
            </a:extLst>
          </p:cNvPr>
          <p:cNvSpPr>
            <a:spLocks noGrp="1"/>
          </p:cNvSpPr>
          <p:nvPr>
            <p:ph type="body" sz="quarter" idx="21" hasCustomPrompt="1"/>
          </p:nvPr>
        </p:nvSpPr>
        <p:spPr>
          <a:xfrm>
            <a:off x="4898932" y="4435583"/>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28" name="Text Placeholder 14">
            <a:extLst>
              <a:ext uri="{FF2B5EF4-FFF2-40B4-BE49-F238E27FC236}">
                <a16:creationId xmlns:a16="http://schemas.microsoft.com/office/drawing/2014/main" id="{BFD869E7-29DA-4FEB-AB84-1C1FC3ABAE30}"/>
              </a:ext>
            </a:extLst>
          </p:cNvPr>
          <p:cNvSpPr>
            <a:spLocks noGrp="1"/>
          </p:cNvSpPr>
          <p:nvPr>
            <p:ph type="body" sz="quarter" idx="22" hasCustomPrompt="1"/>
          </p:nvPr>
        </p:nvSpPr>
        <p:spPr>
          <a:xfrm>
            <a:off x="4999070"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30" name="Text Placeholder 14">
            <a:extLst>
              <a:ext uri="{FF2B5EF4-FFF2-40B4-BE49-F238E27FC236}">
                <a16:creationId xmlns:a16="http://schemas.microsoft.com/office/drawing/2014/main" id="{9E68119B-CDCA-4341-8772-2C5BF80B4E40}"/>
              </a:ext>
            </a:extLst>
          </p:cNvPr>
          <p:cNvSpPr>
            <a:spLocks noGrp="1"/>
          </p:cNvSpPr>
          <p:nvPr>
            <p:ph type="body" sz="quarter" idx="23" hasCustomPrompt="1"/>
          </p:nvPr>
        </p:nvSpPr>
        <p:spPr>
          <a:xfrm>
            <a:off x="7000136" y="4435751"/>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31" name="Text Placeholder 14">
            <a:extLst>
              <a:ext uri="{FF2B5EF4-FFF2-40B4-BE49-F238E27FC236}">
                <a16:creationId xmlns:a16="http://schemas.microsoft.com/office/drawing/2014/main" id="{303A31BF-223A-44A5-84FD-7281FF2E4CD4}"/>
              </a:ext>
            </a:extLst>
          </p:cNvPr>
          <p:cNvSpPr>
            <a:spLocks noGrp="1"/>
          </p:cNvSpPr>
          <p:nvPr>
            <p:ph type="body" sz="quarter" idx="24" hasCustomPrompt="1"/>
          </p:nvPr>
        </p:nvSpPr>
        <p:spPr>
          <a:xfrm>
            <a:off x="7100274"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32" name="Text Placeholder 14">
            <a:extLst>
              <a:ext uri="{FF2B5EF4-FFF2-40B4-BE49-F238E27FC236}">
                <a16:creationId xmlns:a16="http://schemas.microsoft.com/office/drawing/2014/main" id="{666E1F4A-0D75-4B8E-A181-DBEB50FB1D60}"/>
              </a:ext>
            </a:extLst>
          </p:cNvPr>
          <p:cNvSpPr>
            <a:spLocks noGrp="1"/>
          </p:cNvSpPr>
          <p:nvPr>
            <p:ph type="body" sz="quarter" idx="25" hasCustomPrompt="1"/>
          </p:nvPr>
        </p:nvSpPr>
        <p:spPr>
          <a:xfrm>
            <a:off x="9095950" y="4435583"/>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33" name="Text Placeholder 14">
            <a:extLst>
              <a:ext uri="{FF2B5EF4-FFF2-40B4-BE49-F238E27FC236}">
                <a16:creationId xmlns:a16="http://schemas.microsoft.com/office/drawing/2014/main" id="{5EAE80D5-B799-4807-8F81-22C4218233DF}"/>
              </a:ext>
            </a:extLst>
          </p:cNvPr>
          <p:cNvSpPr>
            <a:spLocks noGrp="1"/>
          </p:cNvSpPr>
          <p:nvPr>
            <p:ph type="body" sz="quarter" idx="26" hasCustomPrompt="1"/>
          </p:nvPr>
        </p:nvSpPr>
        <p:spPr>
          <a:xfrm>
            <a:off x="9196088"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39" name="Footer Placeholder 15">
            <a:extLst>
              <a:ext uri="{FF2B5EF4-FFF2-40B4-BE49-F238E27FC236}">
                <a16:creationId xmlns:a16="http://schemas.microsoft.com/office/drawing/2014/main" id="{6F4437FE-F08F-4311-B53A-88E2B729B745}"/>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40" name="Slide Number Placeholder 16">
            <a:extLst>
              <a:ext uri="{FF2B5EF4-FFF2-40B4-BE49-F238E27FC236}">
                <a16:creationId xmlns:a16="http://schemas.microsoft.com/office/drawing/2014/main" id="{D0901035-50AC-4DE0-9A34-AAA61EC10E16}"/>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41" name="Date Placeholder 14">
            <a:extLst>
              <a:ext uri="{FF2B5EF4-FFF2-40B4-BE49-F238E27FC236}">
                <a16:creationId xmlns:a16="http://schemas.microsoft.com/office/drawing/2014/main" id="{5FDD3145-ADE2-4744-AF2E-9C8074C85841}"/>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41914450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Meet The Team 8-Up">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8A79A51B-CC7A-4B36-B457-AF3236388137}"/>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1"/>
            <a:ext cx="12205220" cy="6858001"/>
          </a:xfrm>
          <a:prstGeom prst="rect">
            <a:avLst/>
          </a:prstGeom>
        </p:spPr>
      </p:pic>
      <p:sp>
        <p:nvSpPr>
          <p:cNvPr id="2" name="Title 1">
            <a:extLst>
              <a:ext uri="{FF2B5EF4-FFF2-40B4-BE49-F238E27FC236}">
                <a16:creationId xmlns:a16="http://schemas.microsoft.com/office/drawing/2014/main" id="{0E019BE9-6149-434A-B185-EE7434112622}"/>
              </a:ext>
            </a:extLst>
          </p:cNvPr>
          <p:cNvSpPr>
            <a:spLocks noGrp="1"/>
          </p:cNvSpPr>
          <p:nvPr>
            <p:ph type="title" hasCustomPrompt="1"/>
          </p:nvPr>
        </p:nvSpPr>
        <p:spPr>
          <a:xfrm>
            <a:off x="661216" y="2375820"/>
            <a:ext cx="1939480" cy="2218499"/>
          </a:xfrm>
          <a:prstGeom prst="rect">
            <a:avLst/>
          </a:prstGeom>
        </p:spPr>
        <p:txBody>
          <a:bodyPr anchor="ctr"/>
          <a:lstStyle>
            <a:lvl1pPr algn="ctr">
              <a:lnSpc>
                <a:spcPct val="90000"/>
              </a:lnSpc>
              <a:spcBef>
                <a:spcPts val="1000"/>
              </a:spcBef>
              <a:defRPr sz="2800" cap="all" spc="400" baseline="0">
                <a:solidFill>
                  <a:schemeClr val="bg1"/>
                </a:solidFill>
              </a:defRPr>
            </a:lvl1pPr>
          </a:lstStyle>
          <a:p>
            <a:r>
              <a:rPr lang="en-US" dirty="0"/>
              <a:t>Click to add title</a:t>
            </a:r>
          </a:p>
        </p:txBody>
      </p:sp>
      <p:sp>
        <p:nvSpPr>
          <p:cNvPr id="34" name="Picture Placeholder 9">
            <a:extLst>
              <a:ext uri="{FF2B5EF4-FFF2-40B4-BE49-F238E27FC236}">
                <a16:creationId xmlns:a16="http://schemas.microsoft.com/office/drawing/2014/main" id="{18B0121B-CD0E-495B-9B36-4E88EA4A9786}"/>
              </a:ext>
              <a:ext uri="{C183D7F6-B498-43B3-948B-1728B52AA6E4}">
                <adec:decorative xmlns:adec="http://schemas.microsoft.com/office/drawing/2017/decorative" val="0"/>
              </a:ext>
            </a:extLst>
          </p:cNvPr>
          <p:cNvSpPr>
            <a:spLocks noGrp="1"/>
          </p:cNvSpPr>
          <p:nvPr>
            <p:ph type="pic" sz="quarter" idx="16" hasCustomPrompt="1"/>
          </p:nvPr>
        </p:nvSpPr>
        <p:spPr>
          <a:xfrm>
            <a:off x="3136339" y="1326925"/>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81" name="Picture Placeholder 9">
            <a:extLst>
              <a:ext uri="{FF2B5EF4-FFF2-40B4-BE49-F238E27FC236}">
                <a16:creationId xmlns:a16="http://schemas.microsoft.com/office/drawing/2014/main" id="{4508E76D-2071-4546-8DF2-405B38E2E271}"/>
              </a:ext>
            </a:extLst>
          </p:cNvPr>
          <p:cNvSpPr>
            <a:spLocks noGrp="1"/>
          </p:cNvSpPr>
          <p:nvPr>
            <p:ph type="pic" sz="quarter" idx="39" hasCustomPrompt="1"/>
          </p:nvPr>
        </p:nvSpPr>
        <p:spPr>
          <a:xfrm>
            <a:off x="5209991" y="1326192"/>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85" name="Picture Placeholder 9">
            <a:extLst>
              <a:ext uri="{FF2B5EF4-FFF2-40B4-BE49-F238E27FC236}">
                <a16:creationId xmlns:a16="http://schemas.microsoft.com/office/drawing/2014/main" id="{D319C8D5-E3A6-45C8-8A64-1C1B70C90DD1}"/>
              </a:ext>
              <a:ext uri="{C183D7F6-B498-43B3-948B-1728B52AA6E4}">
                <adec:decorative xmlns:adec="http://schemas.microsoft.com/office/drawing/2017/decorative" val="0"/>
              </a:ext>
            </a:extLst>
          </p:cNvPr>
          <p:cNvSpPr>
            <a:spLocks noGrp="1"/>
          </p:cNvSpPr>
          <p:nvPr>
            <p:ph type="pic" sz="quarter" idx="40" hasCustomPrompt="1"/>
          </p:nvPr>
        </p:nvSpPr>
        <p:spPr>
          <a:xfrm>
            <a:off x="7305041" y="1335752"/>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87" name="Picture Placeholder 9">
            <a:extLst>
              <a:ext uri="{FF2B5EF4-FFF2-40B4-BE49-F238E27FC236}">
                <a16:creationId xmlns:a16="http://schemas.microsoft.com/office/drawing/2014/main" id="{01486F31-E79E-4E60-8749-B8036B3F096A}"/>
              </a:ext>
              <a:ext uri="{C183D7F6-B498-43B3-948B-1728B52AA6E4}">
                <adec:decorative xmlns:adec="http://schemas.microsoft.com/office/drawing/2017/decorative" val="0"/>
              </a:ext>
            </a:extLst>
          </p:cNvPr>
          <p:cNvSpPr>
            <a:spLocks noGrp="1"/>
          </p:cNvSpPr>
          <p:nvPr>
            <p:ph type="pic" sz="quarter" idx="41" hasCustomPrompt="1"/>
          </p:nvPr>
        </p:nvSpPr>
        <p:spPr>
          <a:xfrm>
            <a:off x="9384248" y="1326192"/>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37" name="Oval 36">
            <a:extLst>
              <a:ext uri="{FF2B5EF4-FFF2-40B4-BE49-F238E27FC236}">
                <a16:creationId xmlns:a16="http://schemas.microsoft.com/office/drawing/2014/main" id="{8139AA92-1781-41FF-9168-9F70B1CD9FB7}"/>
              </a:ext>
              <a:ext uri="{C183D7F6-B498-43B3-948B-1728B52AA6E4}">
                <adec:decorative xmlns:adec="http://schemas.microsoft.com/office/drawing/2017/decorative" val="1"/>
              </a:ext>
            </a:extLst>
          </p:cNvPr>
          <p:cNvSpPr/>
          <p:nvPr userDrawn="1"/>
        </p:nvSpPr>
        <p:spPr>
          <a:xfrm>
            <a:off x="3031536" y="1222122"/>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 Placeholder 14">
            <a:extLst>
              <a:ext uri="{FF2B5EF4-FFF2-40B4-BE49-F238E27FC236}">
                <a16:creationId xmlns:a16="http://schemas.microsoft.com/office/drawing/2014/main" id="{5FE36F90-735E-43D7-854A-0347B805053D}"/>
              </a:ext>
            </a:extLst>
          </p:cNvPr>
          <p:cNvSpPr>
            <a:spLocks noGrp="1"/>
          </p:cNvSpPr>
          <p:nvPr>
            <p:ph type="body" sz="quarter" idx="19" hasCustomPrompt="1"/>
          </p:nvPr>
        </p:nvSpPr>
        <p:spPr>
          <a:xfrm>
            <a:off x="2796727" y="2972370"/>
            <a:ext cx="2085792" cy="274650"/>
          </a:xfrm>
          <a:prstGeom prst="rect">
            <a:avLst/>
          </a:prstGeom>
        </p:spPr>
        <p:txBody>
          <a:bodyPr/>
          <a:lstStyle>
            <a:lvl1pPr marL="0" indent="0" algn="ctr">
              <a:buNone/>
              <a:defRPr sz="1200" b="0" cap="all" spc="200" baseline="0">
                <a:solidFill>
                  <a:schemeClr val="accent6"/>
                </a:solidFill>
                <a:latin typeface="+mj-lt"/>
              </a:defRPr>
            </a:lvl1pPr>
          </a:lstStyle>
          <a:p>
            <a:pPr lvl="0"/>
            <a:r>
              <a:rPr lang="en-US" dirty="0"/>
              <a:t>Add Name</a:t>
            </a:r>
          </a:p>
        </p:txBody>
      </p:sp>
      <p:sp>
        <p:nvSpPr>
          <p:cNvPr id="42" name="Text Placeholder 14">
            <a:extLst>
              <a:ext uri="{FF2B5EF4-FFF2-40B4-BE49-F238E27FC236}">
                <a16:creationId xmlns:a16="http://schemas.microsoft.com/office/drawing/2014/main" id="{2D0125FE-7543-4B0C-8C50-D4F2949EE8A0}"/>
              </a:ext>
            </a:extLst>
          </p:cNvPr>
          <p:cNvSpPr>
            <a:spLocks noGrp="1"/>
          </p:cNvSpPr>
          <p:nvPr>
            <p:ph type="body" sz="quarter" idx="20" hasCustomPrompt="1"/>
          </p:nvPr>
        </p:nvSpPr>
        <p:spPr>
          <a:xfrm>
            <a:off x="2896865"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43" name="Text Placeholder 14">
            <a:extLst>
              <a:ext uri="{FF2B5EF4-FFF2-40B4-BE49-F238E27FC236}">
                <a16:creationId xmlns:a16="http://schemas.microsoft.com/office/drawing/2014/main" id="{839FFFF4-4A0D-40BD-B34D-CD03D03FBEC4}"/>
              </a:ext>
            </a:extLst>
          </p:cNvPr>
          <p:cNvSpPr>
            <a:spLocks noGrp="1"/>
          </p:cNvSpPr>
          <p:nvPr>
            <p:ph type="body" sz="quarter" idx="21" hasCustomPrompt="1"/>
          </p:nvPr>
        </p:nvSpPr>
        <p:spPr>
          <a:xfrm>
            <a:off x="4898932" y="2972370"/>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44" name="Text Placeholder 14">
            <a:extLst>
              <a:ext uri="{FF2B5EF4-FFF2-40B4-BE49-F238E27FC236}">
                <a16:creationId xmlns:a16="http://schemas.microsoft.com/office/drawing/2014/main" id="{2697A53A-8491-4753-901E-02236DC0D5C4}"/>
              </a:ext>
            </a:extLst>
          </p:cNvPr>
          <p:cNvSpPr>
            <a:spLocks noGrp="1"/>
          </p:cNvSpPr>
          <p:nvPr>
            <p:ph type="body" sz="quarter" idx="22" hasCustomPrompt="1"/>
          </p:nvPr>
        </p:nvSpPr>
        <p:spPr>
          <a:xfrm>
            <a:off x="4999070"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45" name="Text Placeholder 14">
            <a:extLst>
              <a:ext uri="{FF2B5EF4-FFF2-40B4-BE49-F238E27FC236}">
                <a16:creationId xmlns:a16="http://schemas.microsoft.com/office/drawing/2014/main" id="{A51D26D1-89AE-43E7-8F1B-E28B18019F84}"/>
              </a:ext>
            </a:extLst>
          </p:cNvPr>
          <p:cNvSpPr>
            <a:spLocks noGrp="1"/>
          </p:cNvSpPr>
          <p:nvPr>
            <p:ph type="body" sz="quarter" idx="23" hasCustomPrompt="1"/>
          </p:nvPr>
        </p:nvSpPr>
        <p:spPr>
          <a:xfrm>
            <a:off x="7000136" y="2972538"/>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46" name="Text Placeholder 14">
            <a:extLst>
              <a:ext uri="{FF2B5EF4-FFF2-40B4-BE49-F238E27FC236}">
                <a16:creationId xmlns:a16="http://schemas.microsoft.com/office/drawing/2014/main" id="{0191059F-A4F0-4F1C-8237-308B7AD3F97D}"/>
              </a:ext>
            </a:extLst>
          </p:cNvPr>
          <p:cNvSpPr>
            <a:spLocks noGrp="1"/>
          </p:cNvSpPr>
          <p:nvPr>
            <p:ph type="body" sz="quarter" idx="24" hasCustomPrompt="1"/>
          </p:nvPr>
        </p:nvSpPr>
        <p:spPr>
          <a:xfrm>
            <a:off x="7100274"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47" name="Text Placeholder 14">
            <a:extLst>
              <a:ext uri="{FF2B5EF4-FFF2-40B4-BE49-F238E27FC236}">
                <a16:creationId xmlns:a16="http://schemas.microsoft.com/office/drawing/2014/main" id="{CFCD3D62-2515-40AC-A8A1-F7786244B36F}"/>
              </a:ext>
            </a:extLst>
          </p:cNvPr>
          <p:cNvSpPr>
            <a:spLocks noGrp="1"/>
          </p:cNvSpPr>
          <p:nvPr>
            <p:ph type="body" sz="quarter" idx="25" hasCustomPrompt="1"/>
          </p:nvPr>
        </p:nvSpPr>
        <p:spPr>
          <a:xfrm>
            <a:off x="9095950" y="2972370"/>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48" name="Text Placeholder 14">
            <a:extLst>
              <a:ext uri="{FF2B5EF4-FFF2-40B4-BE49-F238E27FC236}">
                <a16:creationId xmlns:a16="http://schemas.microsoft.com/office/drawing/2014/main" id="{96332DF1-A140-4DDE-9D59-EEF6D503A8D7}"/>
              </a:ext>
            </a:extLst>
          </p:cNvPr>
          <p:cNvSpPr>
            <a:spLocks noGrp="1"/>
          </p:cNvSpPr>
          <p:nvPr>
            <p:ph type="body" sz="quarter" idx="26" hasCustomPrompt="1"/>
          </p:nvPr>
        </p:nvSpPr>
        <p:spPr>
          <a:xfrm>
            <a:off x="9196088"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97" name="Picture Placeholder 9">
            <a:extLst>
              <a:ext uri="{FF2B5EF4-FFF2-40B4-BE49-F238E27FC236}">
                <a16:creationId xmlns:a16="http://schemas.microsoft.com/office/drawing/2014/main" id="{74EEDA10-EB71-4CAE-80C3-9C8B46E6DF07}"/>
              </a:ext>
            </a:extLst>
          </p:cNvPr>
          <p:cNvSpPr>
            <a:spLocks noGrp="1"/>
          </p:cNvSpPr>
          <p:nvPr>
            <p:ph type="pic" sz="quarter" idx="42" hasCustomPrompt="1"/>
          </p:nvPr>
        </p:nvSpPr>
        <p:spPr>
          <a:xfrm>
            <a:off x="3136338" y="3967833"/>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99" name="Picture Placeholder 9">
            <a:extLst>
              <a:ext uri="{FF2B5EF4-FFF2-40B4-BE49-F238E27FC236}">
                <a16:creationId xmlns:a16="http://schemas.microsoft.com/office/drawing/2014/main" id="{B9B031BF-4314-4A3C-B53C-3958CC4E6228}"/>
              </a:ext>
            </a:extLst>
          </p:cNvPr>
          <p:cNvSpPr>
            <a:spLocks noGrp="1"/>
          </p:cNvSpPr>
          <p:nvPr>
            <p:ph type="pic" sz="quarter" idx="43" hasCustomPrompt="1"/>
          </p:nvPr>
        </p:nvSpPr>
        <p:spPr>
          <a:xfrm>
            <a:off x="5209990" y="3967100"/>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101" name="Picture Placeholder 9">
            <a:extLst>
              <a:ext uri="{FF2B5EF4-FFF2-40B4-BE49-F238E27FC236}">
                <a16:creationId xmlns:a16="http://schemas.microsoft.com/office/drawing/2014/main" id="{BC693B9A-3B30-4605-8EB8-2F155D0A4D7C}"/>
              </a:ext>
            </a:extLst>
          </p:cNvPr>
          <p:cNvSpPr>
            <a:spLocks noGrp="1"/>
          </p:cNvSpPr>
          <p:nvPr>
            <p:ph type="pic" sz="quarter" idx="44" hasCustomPrompt="1"/>
          </p:nvPr>
        </p:nvSpPr>
        <p:spPr>
          <a:xfrm>
            <a:off x="7305040" y="3976660"/>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103" name="Picture Placeholder 9">
            <a:extLst>
              <a:ext uri="{FF2B5EF4-FFF2-40B4-BE49-F238E27FC236}">
                <a16:creationId xmlns:a16="http://schemas.microsoft.com/office/drawing/2014/main" id="{B4CC215D-FD31-4423-900D-14FF4F457AFA}"/>
              </a:ext>
            </a:extLst>
          </p:cNvPr>
          <p:cNvSpPr>
            <a:spLocks noGrp="1"/>
          </p:cNvSpPr>
          <p:nvPr>
            <p:ph type="pic" sz="quarter" idx="45" hasCustomPrompt="1"/>
          </p:nvPr>
        </p:nvSpPr>
        <p:spPr>
          <a:xfrm>
            <a:off x="9384247" y="3967100"/>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73" name="Text Placeholder 14">
            <a:extLst>
              <a:ext uri="{FF2B5EF4-FFF2-40B4-BE49-F238E27FC236}">
                <a16:creationId xmlns:a16="http://schemas.microsoft.com/office/drawing/2014/main" id="{D4954E76-6CE5-4657-B73B-9875EBBEE003}"/>
              </a:ext>
            </a:extLst>
          </p:cNvPr>
          <p:cNvSpPr>
            <a:spLocks noGrp="1"/>
          </p:cNvSpPr>
          <p:nvPr>
            <p:ph type="body" sz="quarter" idx="31" hasCustomPrompt="1"/>
          </p:nvPr>
        </p:nvSpPr>
        <p:spPr>
          <a:xfrm>
            <a:off x="2796727" y="5587307"/>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74" name="Text Placeholder 14">
            <a:extLst>
              <a:ext uri="{FF2B5EF4-FFF2-40B4-BE49-F238E27FC236}">
                <a16:creationId xmlns:a16="http://schemas.microsoft.com/office/drawing/2014/main" id="{E361B92F-F111-450A-A880-C34503792307}"/>
              </a:ext>
            </a:extLst>
          </p:cNvPr>
          <p:cNvSpPr>
            <a:spLocks noGrp="1"/>
          </p:cNvSpPr>
          <p:nvPr>
            <p:ph type="body" sz="quarter" idx="32" hasCustomPrompt="1"/>
          </p:nvPr>
        </p:nvSpPr>
        <p:spPr>
          <a:xfrm>
            <a:off x="2896865" y="5813275"/>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75" name="Text Placeholder 14">
            <a:extLst>
              <a:ext uri="{FF2B5EF4-FFF2-40B4-BE49-F238E27FC236}">
                <a16:creationId xmlns:a16="http://schemas.microsoft.com/office/drawing/2014/main" id="{375C0FEC-10E7-43EA-953F-8CB9B43D05D4}"/>
              </a:ext>
            </a:extLst>
          </p:cNvPr>
          <p:cNvSpPr>
            <a:spLocks noGrp="1"/>
          </p:cNvSpPr>
          <p:nvPr>
            <p:ph type="body" sz="quarter" idx="33" hasCustomPrompt="1"/>
          </p:nvPr>
        </p:nvSpPr>
        <p:spPr>
          <a:xfrm>
            <a:off x="4898932" y="5587307"/>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76" name="Text Placeholder 14">
            <a:extLst>
              <a:ext uri="{FF2B5EF4-FFF2-40B4-BE49-F238E27FC236}">
                <a16:creationId xmlns:a16="http://schemas.microsoft.com/office/drawing/2014/main" id="{84B1D0A0-DE01-44D1-9B3D-C05DBE9FF754}"/>
              </a:ext>
            </a:extLst>
          </p:cNvPr>
          <p:cNvSpPr>
            <a:spLocks noGrp="1"/>
          </p:cNvSpPr>
          <p:nvPr>
            <p:ph type="body" sz="quarter" idx="34" hasCustomPrompt="1"/>
          </p:nvPr>
        </p:nvSpPr>
        <p:spPr>
          <a:xfrm>
            <a:off x="4999070" y="5813275"/>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77" name="Text Placeholder 14">
            <a:extLst>
              <a:ext uri="{FF2B5EF4-FFF2-40B4-BE49-F238E27FC236}">
                <a16:creationId xmlns:a16="http://schemas.microsoft.com/office/drawing/2014/main" id="{DB6914BB-9516-4473-A02F-1A325FA7EF4F}"/>
              </a:ext>
            </a:extLst>
          </p:cNvPr>
          <p:cNvSpPr>
            <a:spLocks noGrp="1"/>
          </p:cNvSpPr>
          <p:nvPr>
            <p:ph type="body" sz="quarter" idx="35" hasCustomPrompt="1"/>
          </p:nvPr>
        </p:nvSpPr>
        <p:spPr>
          <a:xfrm>
            <a:off x="7000136" y="5587475"/>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78" name="Text Placeholder 14">
            <a:extLst>
              <a:ext uri="{FF2B5EF4-FFF2-40B4-BE49-F238E27FC236}">
                <a16:creationId xmlns:a16="http://schemas.microsoft.com/office/drawing/2014/main" id="{FEE30418-F1D4-4D16-A984-FAA6CA0C74BF}"/>
              </a:ext>
            </a:extLst>
          </p:cNvPr>
          <p:cNvSpPr>
            <a:spLocks noGrp="1"/>
          </p:cNvSpPr>
          <p:nvPr>
            <p:ph type="body" sz="quarter" idx="36" hasCustomPrompt="1"/>
          </p:nvPr>
        </p:nvSpPr>
        <p:spPr>
          <a:xfrm>
            <a:off x="7100274" y="5813275"/>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79" name="Text Placeholder 14">
            <a:extLst>
              <a:ext uri="{FF2B5EF4-FFF2-40B4-BE49-F238E27FC236}">
                <a16:creationId xmlns:a16="http://schemas.microsoft.com/office/drawing/2014/main" id="{6D336D9D-1BA1-44AE-96D0-3ABDA2E02FB5}"/>
              </a:ext>
            </a:extLst>
          </p:cNvPr>
          <p:cNvSpPr>
            <a:spLocks noGrp="1"/>
          </p:cNvSpPr>
          <p:nvPr>
            <p:ph type="body" sz="quarter" idx="37" hasCustomPrompt="1"/>
          </p:nvPr>
        </p:nvSpPr>
        <p:spPr>
          <a:xfrm>
            <a:off x="9095950" y="5587307"/>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80" name="Text Placeholder 14">
            <a:extLst>
              <a:ext uri="{FF2B5EF4-FFF2-40B4-BE49-F238E27FC236}">
                <a16:creationId xmlns:a16="http://schemas.microsoft.com/office/drawing/2014/main" id="{6CFC9B87-2AEB-414D-90C4-B7F8F4AA9080}"/>
              </a:ext>
            </a:extLst>
          </p:cNvPr>
          <p:cNvSpPr>
            <a:spLocks noGrp="1"/>
          </p:cNvSpPr>
          <p:nvPr>
            <p:ph type="body" sz="quarter" idx="38" hasCustomPrompt="1"/>
          </p:nvPr>
        </p:nvSpPr>
        <p:spPr>
          <a:xfrm>
            <a:off x="9192018" y="5813275"/>
            <a:ext cx="1885515"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82" name="Oval 81">
            <a:extLst>
              <a:ext uri="{FF2B5EF4-FFF2-40B4-BE49-F238E27FC236}">
                <a16:creationId xmlns:a16="http://schemas.microsoft.com/office/drawing/2014/main" id="{9DC42105-8FBF-4317-8822-399B1F791ABF}"/>
              </a:ext>
              <a:ext uri="{C183D7F6-B498-43B3-948B-1728B52AA6E4}">
                <adec:decorative xmlns:adec="http://schemas.microsoft.com/office/drawing/2017/decorative" val="1"/>
              </a:ext>
            </a:extLst>
          </p:cNvPr>
          <p:cNvSpPr/>
          <p:nvPr userDrawn="1"/>
        </p:nvSpPr>
        <p:spPr>
          <a:xfrm>
            <a:off x="5105188" y="1221389"/>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Oval 85">
            <a:extLst>
              <a:ext uri="{FF2B5EF4-FFF2-40B4-BE49-F238E27FC236}">
                <a16:creationId xmlns:a16="http://schemas.microsoft.com/office/drawing/2014/main" id="{644C80F9-E615-4699-A719-131E62011769}"/>
              </a:ext>
              <a:ext uri="{C183D7F6-B498-43B3-948B-1728B52AA6E4}">
                <adec:decorative xmlns:adec="http://schemas.microsoft.com/office/drawing/2017/decorative" val="1"/>
              </a:ext>
            </a:extLst>
          </p:cNvPr>
          <p:cNvSpPr/>
          <p:nvPr userDrawn="1"/>
        </p:nvSpPr>
        <p:spPr>
          <a:xfrm>
            <a:off x="7200238" y="1230949"/>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Oval 87">
            <a:extLst>
              <a:ext uri="{FF2B5EF4-FFF2-40B4-BE49-F238E27FC236}">
                <a16:creationId xmlns:a16="http://schemas.microsoft.com/office/drawing/2014/main" id="{191882A0-07C5-40D6-9520-02882775B26A}"/>
              </a:ext>
              <a:ext uri="{C183D7F6-B498-43B3-948B-1728B52AA6E4}">
                <adec:decorative xmlns:adec="http://schemas.microsoft.com/office/drawing/2017/decorative" val="1"/>
              </a:ext>
            </a:extLst>
          </p:cNvPr>
          <p:cNvSpPr/>
          <p:nvPr userDrawn="1"/>
        </p:nvSpPr>
        <p:spPr>
          <a:xfrm>
            <a:off x="9279445" y="1221389"/>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Oval 97">
            <a:extLst>
              <a:ext uri="{FF2B5EF4-FFF2-40B4-BE49-F238E27FC236}">
                <a16:creationId xmlns:a16="http://schemas.microsoft.com/office/drawing/2014/main" id="{242E90BB-F1EA-466F-939C-623189DF3ADD}"/>
              </a:ext>
              <a:ext uri="{C183D7F6-B498-43B3-948B-1728B52AA6E4}">
                <adec:decorative xmlns:adec="http://schemas.microsoft.com/office/drawing/2017/decorative" val="1"/>
              </a:ext>
            </a:extLst>
          </p:cNvPr>
          <p:cNvSpPr/>
          <p:nvPr userDrawn="1"/>
        </p:nvSpPr>
        <p:spPr>
          <a:xfrm>
            <a:off x="3031535" y="3863030"/>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Oval 99">
            <a:extLst>
              <a:ext uri="{FF2B5EF4-FFF2-40B4-BE49-F238E27FC236}">
                <a16:creationId xmlns:a16="http://schemas.microsoft.com/office/drawing/2014/main" id="{CBBFD36F-B307-4513-ABAD-4A02FF737176}"/>
              </a:ext>
              <a:ext uri="{C183D7F6-B498-43B3-948B-1728B52AA6E4}">
                <adec:decorative xmlns:adec="http://schemas.microsoft.com/office/drawing/2017/decorative" val="1"/>
              </a:ext>
            </a:extLst>
          </p:cNvPr>
          <p:cNvSpPr/>
          <p:nvPr userDrawn="1"/>
        </p:nvSpPr>
        <p:spPr>
          <a:xfrm>
            <a:off x="5105187" y="3862297"/>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Oval 101">
            <a:extLst>
              <a:ext uri="{FF2B5EF4-FFF2-40B4-BE49-F238E27FC236}">
                <a16:creationId xmlns:a16="http://schemas.microsoft.com/office/drawing/2014/main" id="{2E69D0B1-6D57-4A70-9C3C-F3A072AAA324}"/>
              </a:ext>
              <a:ext uri="{C183D7F6-B498-43B3-948B-1728B52AA6E4}">
                <adec:decorative xmlns:adec="http://schemas.microsoft.com/office/drawing/2017/decorative" val="1"/>
              </a:ext>
            </a:extLst>
          </p:cNvPr>
          <p:cNvSpPr/>
          <p:nvPr userDrawn="1"/>
        </p:nvSpPr>
        <p:spPr>
          <a:xfrm>
            <a:off x="7200237" y="3871857"/>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 name="Oval 103">
            <a:extLst>
              <a:ext uri="{FF2B5EF4-FFF2-40B4-BE49-F238E27FC236}">
                <a16:creationId xmlns:a16="http://schemas.microsoft.com/office/drawing/2014/main" id="{95C6593C-7D72-47FB-AACE-F8848EAFA3AB}"/>
              </a:ext>
              <a:ext uri="{C183D7F6-B498-43B3-948B-1728B52AA6E4}">
                <adec:decorative xmlns:adec="http://schemas.microsoft.com/office/drawing/2017/decorative" val="1"/>
              </a:ext>
            </a:extLst>
          </p:cNvPr>
          <p:cNvSpPr/>
          <p:nvPr userDrawn="1"/>
        </p:nvSpPr>
        <p:spPr>
          <a:xfrm>
            <a:off x="9279444" y="3862297"/>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Footer Placeholder 15">
            <a:extLst>
              <a:ext uri="{FF2B5EF4-FFF2-40B4-BE49-F238E27FC236}">
                <a16:creationId xmlns:a16="http://schemas.microsoft.com/office/drawing/2014/main" id="{75E80FB1-82CC-4144-A899-130449B1AC1C}"/>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06" name="Slide Number Placeholder 16">
            <a:extLst>
              <a:ext uri="{FF2B5EF4-FFF2-40B4-BE49-F238E27FC236}">
                <a16:creationId xmlns:a16="http://schemas.microsoft.com/office/drawing/2014/main" id="{10233900-5A86-4114-B6F5-3A0EA053C022}"/>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07" name="Date Placeholder 14">
            <a:extLst>
              <a:ext uri="{FF2B5EF4-FFF2-40B4-BE49-F238E27FC236}">
                <a16:creationId xmlns:a16="http://schemas.microsoft.com/office/drawing/2014/main" id="{FD1BC0B7-CAA7-4673-9A20-4EFEDC54FC46}"/>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8023333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spTree>
      <p:nvGrpSpPr>
        <p:cNvPr id="1" name=""/>
        <p:cNvGrpSpPr/>
        <p:nvPr/>
      </p:nvGrpSpPr>
      <p:grpSpPr>
        <a:xfrm>
          <a:off x="0" y="0"/>
          <a:ext cx="0" cy="0"/>
          <a:chOff x="0" y="0"/>
          <a:chExt cx="0" cy="0"/>
        </a:xfrm>
      </p:grpSpPr>
      <p:pic>
        <p:nvPicPr>
          <p:cNvPr id="50" name="Graphic 49">
            <a:extLst>
              <a:ext uri="{FF2B5EF4-FFF2-40B4-BE49-F238E27FC236}">
                <a16:creationId xmlns:a16="http://schemas.microsoft.com/office/drawing/2014/main" id="{17DE9787-F8D7-4BBC-B3C0-144EEF473023}"/>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B7F666A-7AF7-4FC6-99DD-E06ED83C2E88}"/>
              </a:ext>
            </a:extLst>
          </p:cNvPr>
          <p:cNvSpPr>
            <a:spLocks noGrp="1"/>
          </p:cNvSpPr>
          <p:nvPr>
            <p:ph type="title" hasCustomPrompt="1"/>
          </p:nvPr>
        </p:nvSpPr>
        <p:spPr>
          <a:xfrm>
            <a:off x="3131507" y="412356"/>
            <a:ext cx="5561556" cy="567670"/>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45" name="Text Placeholder 10">
            <a:extLst>
              <a:ext uri="{FF2B5EF4-FFF2-40B4-BE49-F238E27FC236}">
                <a16:creationId xmlns:a16="http://schemas.microsoft.com/office/drawing/2014/main" id="{F2A51B67-A536-47ED-9C35-D2A4CF043420}"/>
              </a:ext>
            </a:extLst>
          </p:cNvPr>
          <p:cNvSpPr>
            <a:spLocks noGrp="1"/>
          </p:cNvSpPr>
          <p:nvPr>
            <p:ph type="body" sz="quarter" idx="21" hasCustomPrompt="1"/>
          </p:nvPr>
        </p:nvSpPr>
        <p:spPr>
          <a:xfrm>
            <a:off x="930273" y="2216292"/>
            <a:ext cx="1611892" cy="1151632"/>
          </a:xfrm>
          <a:prstGeom prst="rect">
            <a:avLst/>
          </a:prstGeom>
        </p:spPr>
        <p:txBody>
          <a:bodyPr anchor="ctr"/>
          <a:lstStyle>
            <a:lvl1pPr marL="0" indent="0" algn="ctr">
              <a:lnSpc>
                <a:spcPct val="100000"/>
              </a:lnSpc>
              <a:spcBef>
                <a:spcPts val="0"/>
              </a:spcBef>
              <a:spcAft>
                <a:spcPts val="0"/>
              </a:spcAft>
              <a:buNone/>
              <a:defRPr sz="4000" cap="all" spc="400" baseline="0">
                <a:solidFill>
                  <a:schemeClr val="accent5"/>
                </a:solidFill>
                <a:latin typeface="+mj-lt"/>
              </a:defRPr>
            </a:lvl1pPr>
          </a:lstStyle>
          <a:p>
            <a:pPr lvl="0"/>
            <a:r>
              <a:rPr lang="en-US" dirty="0"/>
              <a:t>Add title</a:t>
            </a:r>
          </a:p>
        </p:txBody>
      </p:sp>
      <p:sp>
        <p:nvSpPr>
          <p:cNvPr id="49" name="Text Placeholder 10">
            <a:extLst>
              <a:ext uri="{FF2B5EF4-FFF2-40B4-BE49-F238E27FC236}">
                <a16:creationId xmlns:a16="http://schemas.microsoft.com/office/drawing/2014/main" id="{22B9C39F-D011-4AC3-A4D5-F61A1CB3650B}"/>
              </a:ext>
            </a:extLst>
          </p:cNvPr>
          <p:cNvSpPr>
            <a:spLocks noGrp="1"/>
          </p:cNvSpPr>
          <p:nvPr>
            <p:ph type="body" sz="quarter" idx="22" hasCustomPrompt="1"/>
          </p:nvPr>
        </p:nvSpPr>
        <p:spPr>
          <a:xfrm>
            <a:off x="3613801" y="2216293"/>
            <a:ext cx="1611892" cy="1151632"/>
          </a:xfrm>
          <a:prstGeom prst="rect">
            <a:avLst/>
          </a:prstGeom>
        </p:spPr>
        <p:txBody>
          <a:bodyPr anchor="ctr"/>
          <a:lstStyle>
            <a:lvl1pPr marL="0" indent="0" algn="ctr">
              <a:lnSpc>
                <a:spcPct val="100000"/>
              </a:lnSpc>
              <a:spcBef>
                <a:spcPts val="0"/>
              </a:spcBef>
              <a:buNone/>
              <a:defRPr sz="4000" cap="all" spc="400" baseline="0">
                <a:solidFill>
                  <a:schemeClr val="accent6">
                    <a:lumMod val="75000"/>
                  </a:schemeClr>
                </a:solidFill>
                <a:latin typeface="+mj-lt"/>
              </a:defRPr>
            </a:lvl1pPr>
          </a:lstStyle>
          <a:p>
            <a:pPr lvl="0"/>
            <a:r>
              <a:rPr lang="en-US" dirty="0"/>
              <a:t>Add title</a:t>
            </a:r>
          </a:p>
        </p:txBody>
      </p:sp>
      <p:sp>
        <p:nvSpPr>
          <p:cNvPr id="47" name="Text Placeholder 10">
            <a:extLst>
              <a:ext uri="{FF2B5EF4-FFF2-40B4-BE49-F238E27FC236}">
                <a16:creationId xmlns:a16="http://schemas.microsoft.com/office/drawing/2014/main" id="{4ACDF114-02BD-4A37-9BE7-AA8094B7CD20}"/>
              </a:ext>
            </a:extLst>
          </p:cNvPr>
          <p:cNvSpPr>
            <a:spLocks noGrp="1"/>
          </p:cNvSpPr>
          <p:nvPr>
            <p:ph type="body" sz="quarter" idx="23" hasCustomPrompt="1"/>
          </p:nvPr>
        </p:nvSpPr>
        <p:spPr>
          <a:xfrm>
            <a:off x="6297329" y="2216293"/>
            <a:ext cx="1611892" cy="1151632"/>
          </a:xfrm>
          <a:prstGeom prst="rect">
            <a:avLst/>
          </a:prstGeom>
        </p:spPr>
        <p:txBody>
          <a:bodyPr anchor="ctr"/>
          <a:lstStyle>
            <a:lvl1pPr marL="0" indent="0" algn="ctr">
              <a:lnSpc>
                <a:spcPct val="100000"/>
              </a:lnSpc>
              <a:spcBef>
                <a:spcPts val="0"/>
              </a:spcBef>
              <a:buNone/>
              <a:defRPr sz="4000" cap="all" spc="400" baseline="0">
                <a:solidFill>
                  <a:schemeClr val="accent1">
                    <a:lumMod val="50000"/>
                    <a:lumOff val="50000"/>
                  </a:schemeClr>
                </a:solidFill>
                <a:latin typeface="+mj-lt"/>
              </a:defRPr>
            </a:lvl1pPr>
          </a:lstStyle>
          <a:p>
            <a:pPr lvl="0"/>
            <a:r>
              <a:rPr lang="en-US" dirty="0"/>
              <a:t>Add title</a:t>
            </a:r>
          </a:p>
        </p:txBody>
      </p:sp>
      <p:sp>
        <p:nvSpPr>
          <p:cNvPr id="48" name="Text Placeholder 10">
            <a:extLst>
              <a:ext uri="{FF2B5EF4-FFF2-40B4-BE49-F238E27FC236}">
                <a16:creationId xmlns:a16="http://schemas.microsoft.com/office/drawing/2014/main" id="{E3852728-C736-414F-BEC0-31AB3A704D1D}"/>
              </a:ext>
            </a:extLst>
          </p:cNvPr>
          <p:cNvSpPr>
            <a:spLocks noGrp="1"/>
          </p:cNvSpPr>
          <p:nvPr>
            <p:ph type="body" sz="quarter" idx="24" hasCustomPrompt="1"/>
          </p:nvPr>
        </p:nvSpPr>
        <p:spPr>
          <a:xfrm>
            <a:off x="8980856" y="2216293"/>
            <a:ext cx="1611892" cy="1151632"/>
          </a:xfrm>
          <a:prstGeom prst="rect">
            <a:avLst/>
          </a:prstGeom>
        </p:spPr>
        <p:txBody>
          <a:bodyPr anchor="ctr"/>
          <a:lstStyle>
            <a:lvl1pPr marL="0" indent="0" algn="ctr">
              <a:lnSpc>
                <a:spcPct val="100000"/>
              </a:lnSpc>
              <a:spcBef>
                <a:spcPts val="0"/>
              </a:spcBef>
              <a:buNone/>
              <a:defRPr sz="4000" cap="all" spc="400" baseline="0">
                <a:solidFill>
                  <a:schemeClr val="accent3"/>
                </a:solidFill>
                <a:latin typeface="+mj-lt"/>
              </a:defRPr>
            </a:lvl1pPr>
          </a:lstStyle>
          <a:p>
            <a:pPr lvl="0"/>
            <a:r>
              <a:rPr lang="en-US" dirty="0"/>
              <a:t>Add title</a:t>
            </a:r>
          </a:p>
        </p:txBody>
      </p:sp>
      <p:sp>
        <p:nvSpPr>
          <p:cNvPr id="37" name="Text Placeholder 14">
            <a:extLst>
              <a:ext uri="{FF2B5EF4-FFF2-40B4-BE49-F238E27FC236}">
                <a16:creationId xmlns:a16="http://schemas.microsoft.com/office/drawing/2014/main" id="{6B731840-A0DA-423D-9AD1-D542C17BA99A}"/>
              </a:ext>
            </a:extLst>
          </p:cNvPr>
          <p:cNvSpPr>
            <a:spLocks noGrp="1"/>
          </p:cNvSpPr>
          <p:nvPr>
            <p:ph type="body" sz="quarter" idx="12" hasCustomPrompt="1"/>
          </p:nvPr>
        </p:nvSpPr>
        <p:spPr>
          <a:xfrm>
            <a:off x="545026"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5"/>
                </a:solidFill>
                <a:latin typeface="+mj-lt"/>
              </a:defRPr>
            </a:lvl1pPr>
          </a:lstStyle>
          <a:p>
            <a:pPr lvl="0"/>
            <a:r>
              <a:rPr lang="en-US" dirty="0"/>
              <a:t>Click to add title</a:t>
            </a:r>
          </a:p>
        </p:txBody>
      </p:sp>
      <p:sp>
        <p:nvSpPr>
          <p:cNvPr id="38" name="Text Placeholder 14">
            <a:extLst>
              <a:ext uri="{FF2B5EF4-FFF2-40B4-BE49-F238E27FC236}">
                <a16:creationId xmlns:a16="http://schemas.microsoft.com/office/drawing/2014/main" id="{1E47A2D3-1E75-488B-A7B8-CB951C8CFBF3}"/>
              </a:ext>
            </a:extLst>
          </p:cNvPr>
          <p:cNvSpPr>
            <a:spLocks noGrp="1"/>
          </p:cNvSpPr>
          <p:nvPr>
            <p:ph type="body" sz="quarter" idx="13" hasCustomPrompt="1"/>
          </p:nvPr>
        </p:nvSpPr>
        <p:spPr>
          <a:xfrm>
            <a:off x="545026"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39" name="Text Placeholder 14">
            <a:extLst>
              <a:ext uri="{FF2B5EF4-FFF2-40B4-BE49-F238E27FC236}">
                <a16:creationId xmlns:a16="http://schemas.microsoft.com/office/drawing/2014/main" id="{2D6ADA9B-155A-4D54-8FCB-993ADEDA7934}"/>
              </a:ext>
            </a:extLst>
          </p:cNvPr>
          <p:cNvSpPr>
            <a:spLocks noGrp="1"/>
          </p:cNvSpPr>
          <p:nvPr>
            <p:ph type="body" sz="quarter" idx="15" hasCustomPrompt="1"/>
          </p:nvPr>
        </p:nvSpPr>
        <p:spPr>
          <a:xfrm>
            <a:off x="3228554"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6">
                    <a:lumMod val="75000"/>
                  </a:schemeClr>
                </a:solidFill>
                <a:latin typeface="+mj-lt"/>
              </a:defRPr>
            </a:lvl1pPr>
          </a:lstStyle>
          <a:p>
            <a:pPr lvl="0"/>
            <a:r>
              <a:rPr lang="en-US" dirty="0"/>
              <a:t>Click to add title</a:t>
            </a:r>
          </a:p>
        </p:txBody>
      </p:sp>
      <p:sp>
        <p:nvSpPr>
          <p:cNvPr id="40" name="Text Placeholder 14">
            <a:extLst>
              <a:ext uri="{FF2B5EF4-FFF2-40B4-BE49-F238E27FC236}">
                <a16:creationId xmlns:a16="http://schemas.microsoft.com/office/drawing/2014/main" id="{EF3CF6C8-7D4D-4E50-B616-0431BD4830E4}"/>
              </a:ext>
            </a:extLst>
          </p:cNvPr>
          <p:cNvSpPr>
            <a:spLocks noGrp="1"/>
          </p:cNvSpPr>
          <p:nvPr>
            <p:ph type="body" sz="quarter" idx="16" hasCustomPrompt="1"/>
          </p:nvPr>
        </p:nvSpPr>
        <p:spPr>
          <a:xfrm>
            <a:off x="3228554"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1" name="Text Placeholder 14">
            <a:extLst>
              <a:ext uri="{FF2B5EF4-FFF2-40B4-BE49-F238E27FC236}">
                <a16:creationId xmlns:a16="http://schemas.microsoft.com/office/drawing/2014/main" id="{1CDF49FC-54E3-44AE-A97C-193A25AD6CB3}"/>
              </a:ext>
            </a:extLst>
          </p:cNvPr>
          <p:cNvSpPr>
            <a:spLocks noGrp="1"/>
          </p:cNvSpPr>
          <p:nvPr>
            <p:ph type="body" sz="quarter" idx="17" hasCustomPrompt="1"/>
          </p:nvPr>
        </p:nvSpPr>
        <p:spPr>
          <a:xfrm>
            <a:off x="5912082"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1">
                    <a:lumMod val="50000"/>
                    <a:lumOff val="50000"/>
                  </a:schemeClr>
                </a:solidFill>
                <a:latin typeface="+mj-lt"/>
              </a:defRPr>
            </a:lvl1pPr>
          </a:lstStyle>
          <a:p>
            <a:pPr lvl="0"/>
            <a:r>
              <a:rPr lang="en-US" dirty="0"/>
              <a:t>Click to add title</a:t>
            </a:r>
          </a:p>
        </p:txBody>
      </p:sp>
      <p:sp>
        <p:nvSpPr>
          <p:cNvPr id="42" name="Text Placeholder 14">
            <a:extLst>
              <a:ext uri="{FF2B5EF4-FFF2-40B4-BE49-F238E27FC236}">
                <a16:creationId xmlns:a16="http://schemas.microsoft.com/office/drawing/2014/main" id="{742DE5D9-5D04-4F7F-9F34-704818185832}"/>
              </a:ext>
            </a:extLst>
          </p:cNvPr>
          <p:cNvSpPr>
            <a:spLocks noGrp="1"/>
          </p:cNvSpPr>
          <p:nvPr>
            <p:ph type="body" sz="quarter" idx="18" hasCustomPrompt="1"/>
          </p:nvPr>
        </p:nvSpPr>
        <p:spPr>
          <a:xfrm>
            <a:off x="5912082"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3" name="Text Placeholder 14">
            <a:extLst>
              <a:ext uri="{FF2B5EF4-FFF2-40B4-BE49-F238E27FC236}">
                <a16:creationId xmlns:a16="http://schemas.microsoft.com/office/drawing/2014/main" id="{5F0B8140-B940-4531-9562-8D79015D9413}"/>
              </a:ext>
            </a:extLst>
          </p:cNvPr>
          <p:cNvSpPr>
            <a:spLocks noGrp="1"/>
          </p:cNvSpPr>
          <p:nvPr>
            <p:ph type="body" sz="quarter" idx="19" hasCustomPrompt="1"/>
          </p:nvPr>
        </p:nvSpPr>
        <p:spPr>
          <a:xfrm>
            <a:off x="8595609"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3"/>
                </a:solidFill>
                <a:latin typeface="+mj-lt"/>
              </a:defRPr>
            </a:lvl1pPr>
          </a:lstStyle>
          <a:p>
            <a:pPr lvl="0"/>
            <a:r>
              <a:rPr lang="en-US" dirty="0"/>
              <a:t>Click to add title</a:t>
            </a:r>
          </a:p>
        </p:txBody>
      </p:sp>
      <p:sp>
        <p:nvSpPr>
          <p:cNvPr id="44" name="Text Placeholder 14">
            <a:extLst>
              <a:ext uri="{FF2B5EF4-FFF2-40B4-BE49-F238E27FC236}">
                <a16:creationId xmlns:a16="http://schemas.microsoft.com/office/drawing/2014/main" id="{849CC034-065E-48F0-985D-B80C15200238}"/>
              </a:ext>
            </a:extLst>
          </p:cNvPr>
          <p:cNvSpPr>
            <a:spLocks noGrp="1"/>
          </p:cNvSpPr>
          <p:nvPr>
            <p:ph type="body" sz="quarter" idx="20" hasCustomPrompt="1"/>
          </p:nvPr>
        </p:nvSpPr>
        <p:spPr>
          <a:xfrm>
            <a:off x="8595609"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12" name="Footer Placeholder 15">
            <a:extLst>
              <a:ext uri="{FF2B5EF4-FFF2-40B4-BE49-F238E27FC236}">
                <a16:creationId xmlns:a16="http://schemas.microsoft.com/office/drawing/2014/main" id="{8035ED58-36EB-4147-BCAF-919ADD4DD583}"/>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7D46932B-0FD6-4226-B251-4B8154612142}"/>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56763F7F-D8C0-4AC6-96D0-C445984C5CB1}"/>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7382815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pic>
        <p:nvPicPr>
          <p:cNvPr id="19" name="Graphic 18">
            <a:extLst>
              <a:ext uri="{FF2B5EF4-FFF2-40B4-BE49-F238E27FC236}">
                <a16:creationId xmlns:a16="http://schemas.microsoft.com/office/drawing/2014/main" id="{03BA4599-9856-44E7-A2B6-2354614AF739}"/>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A7B14DA-64F0-4FA7-9A51-F4DB18154D7E}"/>
              </a:ext>
            </a:extLst>
          </p:cNvPr>
          <p:cNvSpPr>
            <a:spLocks noGrp="1"/>
          </p:cNvSpPr>
          <p:nvPr>
            <p:ph type="title" hasCustomPrompt="1"/>
          </p:nvPr>
        </p:nvSpPr>
        <p:spPr>
          <a:xfrm>
            <a:off x="5679441" y="1259911"/>
            <a:ext cx="5124189" cy="492302"/>
          </a:xfrm>
          <a:prstGeom prst="rect">
            <a:avLst/>
          </a:prstGeom>
        </p:spPr>
        <p:txBody>
          <a:bodyPr/>
          <a:lstStyle>
            <a:lvl1pPr>
              <a:defRPr sz="2800" cap="all" spc="400" baseline="0">
                <a:solidFill>
                  <a:schemeClr val="accent6"/>
                </a:solidFill>
              </a:defRPr>
            </a:lvl1pPr>
          </a:lstStyle>
          <a:p>
            <a:r>
              <a:rPr lang="en-US" dirty="0"/>
              <a:t>Click to add title</a:t>
            </a:r>
          </a:p>
        </p:txBody>
      </p:sp>
      <p:sp>
        <p:nvSpPr>
          <p:cNvPr id="17" name="Text Placeholder 14">
            <a:extLst>
              <a:ext uri="{FF2B5EF4-FFF2-40B4-BE49-F238E27FC236}">
                <a16:creationId xmlns:a16="http://schemas.microsoft.com/office/drawing/2014/main" id="{DC4C8188-3DF6-4730-A43A-B789F03449DA}"/>
              </a:ext>
            </a:extLst>
          </p:cNvPr>
          <p:cNvSpPr>
            <a:spLocks noGrp="1"/>
          </p:cNvSpPr>
          <p:nvPr>
            <p:ph type="body" sz="quarter" idx="14" hasCustomPrompt="1"/>
          </p:nvPr>
        </p:nvSpPr>
        <p:spPr>
          <a:xfrm>
            <a:off x="5679441" y="1752212"/>
            <a:ext cx="4856479" cy="2413388"/>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3" name="Footer Placeholder 15">
            <a:extLst>
              <a:ext uri="{FF2B5EF4-FFF2-40B4-BE49-F238E27FC236}">
                <a16:creationId xmlns:a16="http://schemas.microsoft.com/office/drawing/2014/main" id="{E06D1BDE-6908-49BA-9900-53DFFF4B1E1B}"/>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4" name="Slide Number Placeholder 16">
            <a:extLst>
              <a:ext uri="{FF2B5EF4-FFF2-40B4-BE49-F238E27FC236}">
                <a16:creationId xmlns:a16="http://schemas.microsoft.com/office/drawing/2014/main" id="{1C3470F5-DE33-49A4-AE82-D8EA10A4FC5F}"/>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5" name="Date Placeholder 14">
            <a:extLst>
              <a:ext uri="{FF2B5EF4-FFF2-40B4-BE49-F238E27FC236}">
                <a16:creationId xmlns:a16="http://schemas.microsoft.com/office/drawing/2014/main" id="{63DCFC99-67D1-468A-8498-B3C1C90B4CF3}"/>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8344077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FE551AED-617A-4A51-AA8F-586F3703B7FA}"/>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60DB23A-E569-444D-8607-FD404EECF3BA}"/>
              </a:ext>
            </a:extLst>
          </p:cNvPr>
          <p:cNvSpPr>
            <a:spLocks noGrp="1"/>
          </p:cNvSpPr>
          <p:nvPr>
            <p:ph type="title" hasCustomPrompt="1"/>
          </p:nvPr>
        </p:nvSpPr>
        <p:spPr>
          <a:xfrm>
            <a:off x="1026850" y="563671"/>
            <a:ext cx="4989629" cy="2387771"/>
          </a:xfrm>
          <a:prstGeom prst="rect">
            <a:avLst/>
          </a:prstGeom>
        </p:spPr>
        <p:txBody>
          <a:bodyPr anchor="b"/>
          <a:lstStyle>
            <a:lvl1pPr algn="ctr">
              <a:defRPr sz="4800" cap="all" spc="400" baseline="0">
                <a:solidFill>
                  <a:schemeClr val="accent6"/>
                </a:solidFill>
              </a:defRPr>
            </a:lvl1pPr>
          </a:lstStyle>
          <a:p>
            <a:r>
              <a:rPr lang="en-US" dirty="0"/>
              <a:t>Click to add title</a:t>
            </a:r>
          </a:p>
        </p:txBody>
      </p:sp>
      <p:sp>
        <p:nvSpPr>
          <p:cNvPr id="10" name="Text Placeholder 13">
            <a:extLst>
              <a:ext uri="{FF2B5EF4-FFF2-40B4-BE49-F238E27FC236}">
                <a16:creationId xmlns:a16="http://schemas.microsoft.com/office/drawing/2014/main" id="{72B0D3D1-FC7B-43D5-B514-082D63A90ED1}"/>
              </a:ext>
            </a:extLst>
          </p:cNvPr>
          <p:cNvSpPr>
            <a:spLocks noGrp="1"/>
          </p:cNvSpPr>
          <p:nvPr>
            <p:ph type="body" sz="quarter" idx="12" hasCustomPrompt="1"/>
          </p:nvPr>
        </p:nvSpPr>
        <p:spPr>
          <a:xfrm>
            <a:off x="1026852" y="3531676"/>
            <a:ext cx="4989628" cy="1756576"/>
          </a:xfrm>
          <a:prstGeom prst="rect">
            <a:avLst/>
          </a:prstGeom>
        </p:spPr>
        <p:txBody>
          <a:bodyPr>
            <a:normAutofit/>
          </a:bodyPr>
          <a:lstStyle>
            <a:lvl1pPr marL="0" indent="0" algn="ctr">
              <a:lnSpc>
                <a:spcPct val="150000"/>
              </a:lnSpc>
              <a:spcBef>
                <a:spcPts val="0"/>
              </a:spcBef>
              <a:buNone/>
              <a:defRPr sz="1800" i="0">
                <a:solidFill>
                  <a:schemeClr val="bg1"/>
                </a:solidFill>
              </a:defRPr>
            </a:lvl1pPr>
          </a:lstStyle>
          <a:p>
            <a:pPr lvl="0"/>
            <a:r>
              <a:rPr lang="en-US" dirty="0"/>
              <a:t>Click to add subtitle</a:t>
            </a:r>
          </a:p>
        </p:txBody>
      </p:sp>
      <p:sp>
        <p:nvSpPr>
          <p:cNvPr id="12" name="Footer Placeholder 15">
            <a:extLst>
              <a:ext uri="{FF2B5EF4-FFF2-40B4-BE49-F238E27FC236}">
                <a16:creationId xmlns:a16="http://schemas.microsoft.com/office/drawing/2014/main" id="{CC2E4653-FDDE-4AC5-A23D-4269479ADCAE}"/>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C3F5CE00-2FB1-4930-8D2C-DB4DFDB2FD40}"/>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2CEBC169-C2E2-4153-8A08-6B982C0D542B}"/>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798880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3" name="Footer Placeholder 15">
            <a:extLst>
              <a:ext uri="{FF2B5EF4-FFF2-40B4-BE49-F238E27FC236}">
                <a16:creationId xmlns:a16="http://schemas.microsoft.com/office/drawing/2014/main" id="{710F293A-37AC-4A72-A56D-2A65F8EA2CEE}"/>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4" name="Slide Number Placeholder 16">
            <a:extLst>
              <a:ext uri="{FF2B5EF4-FFF2-40B4-BE49-F238E27FC236}">
                <a16:creationId xmlns:a16="http://schemas.microsoft.com/office/drawing/2014/main" id="{EE0BB053-ED5B-47E1-ABB2-815094654C14}"/>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5" name="Date Placeholder 14">
            <a:extLst>
              <a:ext uri="{FF2B5EF4-FFF2-40B4-BE49-F238E27FC236}">
                <a16:creationId xmlns:a16="http://schemas.microsoft.com/office/drawing/2014/main" id="{790B7F12-A295-4495-AE4A-7640863C8828}"/>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3223571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1C44412-AA84-403C-A202-EAB7F3C81B03}"/>
              </a:ext>
            </a:extLst>
          </p:cNvPr>
          <p:cNvSpPr>
            <a:spLocks noGrp="1"/>
          </p:cNvSpPr>
          <p:nvPr>
            <p:ph type="title"/>
          </p:nvPr>
        </p:nvSpPr>
        <p:spPr>
          <a:xfrm>
            <a:off x="853809" y="2692325"/>
            <a:ext cx="4989628" cy="1929505"/>
          </a:xfrm>
        </p:spPr>
        <p:txBody>
          <a:bodyPr/>
          <a:lstStyle/>
          <a:p>
            <a:pPr algn="ctr"/>
            <a:br>
              <a:rPr lang="en-US" sz="1600" b="1" dirty="0"/>
            </a:br>
            <a:r>
              <a:rPr lang="en-US" sz="1600" b="1" dirty="0" err="1"/>
              <a:t>topic:Evolution</a:t>
            </a:r>
            <a:r>
              <a:rPr lang="en-US" sz="1600" b="1" dirty="0"/>
              <a:t> and impact of mental health services </a:t>
            </a:r>
            <a:br>
              <a:rPr lang="en-US" sz="1600" b="1" dirty="0"/>
            </a:br>
            <a:r>
              <a:rPr lang="en-US" sz="1600" b="1" dirty="0"/>
              <a:t>Student Name: Genabu Barri</a:t>
            </a:r>
            <a:br>
              <a:rPr lang="en-US" sz="1600" b="1" dirty="0"/>
            </a:br>
            <a:r>
              <a:rPr lang="en-US" sz="1600" b="1" dirty="0"/>
              <a:t>Student ID :2328229</a:t>
            </a:r>
            <a:br>
              <a:rPr lang="en-US" sz="1600" b="1" dirty="0"/>
            </a:br>
            <a:r>
              <a:rPr lang="en-US" sz="1600" b="1" dirty="0"/>
              <a:t>Module code:lchs4003 </a:t>
            </a:r>
            <a:br>
              <a:rPr lang="en-US" sz="1600" b="1" dirty="0"/>
            </a:br>
            <a:r>
              <a:rPr lang="en-US" sz="1600" b="1" dirty="0"/>
              <a:t>module: health and social care</a:t>
            </a:r>
            <a:br>
              <a:rPr lang="en-US" sz="1600" b="1" dirty="0"/>
            </a:br>
            <a:r>
              <a:rPr lang="en-US" sz="1600" b="1" dirty="0"/>
              <a:t>Lecture: Rachel </a:t>
            </a:r>
            <a:r>
              <a:rPr lang="en-US" sz="1600" b="1" dirty="0" err="1"/>
              <a:t>cohen</a:t>
            </a:r>
            <a:br>
              <a:rPr lang="en-US" sz="1600" b="1" dirty="0"/>
            </a:br>
            <a:br>
              <a:rPr lang="en-US" b="1" dirty="0"/>
            </a:br>
            <a:endParaRPr lang="en-US" b="1" dirty="0"/>
          </a:p>
        </p:txBody>
      </p:sp>
    </p:spTree>
    <p:extLst>
      <p:ext uri="{BB962C8B-B14F-4D97-AF65-F5344CB8AC3E}">
        <p14:creationId xmlns:p14="http://schemas.microsoft.com/office/powerpoint/2010/main" val="4041433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DF5F-CA3D-4047-BD9A-2581A6565CAD}"/>
              </a:ext>
            </a:extLst>
          </p:cNvPr>
          <p:cNvSpPr>
            <a:spLocks noGrp="1"/>
          </p:cNvSpPr>
          <p:nvPr>
            <p:ph type="title"/>
          </p:nvPr>
        </p:nvSpPr>
        <p:spPr>
          <a:xfrm>
            <a:off x="5022166" y="182880"/>
            <a:ext cx="6076312" cy="998806"/>
          </a:xfrm>
        </p:spPr>
        <p:txBody>
          <a:bodyPr/>
          <a:lstStyle/>
          <a:p>
            <a:r>
              <a:rPr lang="en-GB" dirty="0"/>
              <a:t>Introduction</a:t>
            </a:r>
            <a:br>
              <a:rPr lang="en-GB" dirty="0"/>
            </a:br>
            <a:endParaRPr lang="en-GB" dirty="0"/>
          </a:p>
        </p:txBody>
      </p:sp>
      <p:sp>
        <p:nvSpPr>
          <p:cNvPr id="3" name="TextBox 2">
            <a:extLst>
              <a:ext uri="{FF2B5EF4-FFF2-40B4-BE49-F238E27FC236}">
                <a16:creationId xmlns:a16="http://schemas.microsoft.com/office/drawing/2014/main" id="{CB5248D6-E707-4EB5-84C5-966D962F39CF}"/>
              </a:ext>
            </a:extLst>
          </p:cNvPr>
          <p:cNvSpPr txBox="1"/>
          <p:nvPr/>
        </p:nvSpPr>
        <p:spPr>
          <a:xfrm>
            <a:off x="4107766" y="1463040"/>
            <a:ext cx="7441809" cy="3416320"/>
          </a:xfrm>
          <a:prstGeom prst="rect">
            <a:avLst/>
          </a:prstGeom>
          <a:noFill/>
        </p:spPr>
        <p:txBody>
          <a:bodyPr wrap="square" rtlCol="0">
            <a:spAutoFit/>
          </a:bodyPr>
          <a:lstStyle/>
          <a:p>
            <a:pPr marL="342900" indent="-342900" algn="just">
              <a:buFont typeface="Wingdings" panose="05000000000000000000" pitchFamily="2" charset="2"/>
              <a:buChar char="Ø"/>
            </a:pPr>
            <a:r>
              <a:rPr lang="en-US" sz="2400" b="1" dirty="0">
                <a:solidFill>
                  <a:schemeClr val="bg1"/>
                </a:solidFill>
              </a:rPr>
              <a:t>Mental health services have undergone significant evolution over the years, transforming from rudimentary and often stigmatized treatments to comprehensive, person-centered care systems. </a:t>
            </a:r>
          </a:p>
          <a:p>
            <a:pPr marL="342900" indent="-342900" algn="just">
              <a:buFont typeface="Wingdings" panose="05000000000000000000" pitchFamily="2" charset="2"/>
              <a:buChar char="Ø"/>
            </a:pPr>
            <a:endParaRPr lang="en-US" sz="2400" b="1" dirty="0">
              <a:solidFill>
                <a:schemeClr val="bg1"/>
              </a:solidFill>
            </a:endParaRPr>
          </a:p>
          <a:p>
            <a:pPr marL="342900" indent="-342900" algn="just">
              <a:buFont typeface="Wingdings" panose="05000000000000000000" pitchFamily="2" charset="2"/>
              <a:buChar char="Ø"/>
            </a:pPr>
            <a:r>
              <a:rPr lang="en-US" sz="2400" b="1" dirty="0">
                <a:solidFill>
                  <a:schemeClr val="bg1"/>
                </a:solidFill>
              </a:rPr>
              <a:t>This presentation explores the origins, development, current state, and impact of mental health services, emphasizing their crucial role in community healthcare.</a:t>
            </a:r>
            <a:endParaRPr lang="en-GB" sz="2400" b="1" dirty="0">
              <a:solidFill>
                <a:schemeClr val="bg1"/>
              </a:solidFill>
            </a:endParaRPr>
          </a:p>
        </p:txBody>
      </p:sp>
    </p:spTree>
    <p:extLst>
      <p:ext uri="{BB962C8B-B14F-4D97-AF65-F5344CB8AC3E}">
        <p14:creationId xmlns:p14="http://schemas.microsoft.com/office/powerpoint/2010/main" val="1838032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DF5F-CA3D-4047-BD9A-2581A6565CAD}"/>
              </a:ext>
            </a:extLst>
          </p:cNvPr>
          <p:cNvSpPr>
            <a:spLocks noGrp="1"/>
          </p:cNvSpPr>
          <p:nvPr>
            <p:ph type="title"/>
          </p:nvPr>
        </p:nvSpPr>
        <p:spPr>
          <a:xfrm>
            <a:off x="5022166" y="182880"/>
            <a:ext cx="6076312" cy="998806"/>
          </a:xfrm>
        </p:spPr>
        <p:txBody>
          <a:bodyPr/>
          <a:lstStyle/>
          <a:p>
            <a:r>
              <a:rPr lang="en-US" sz="4000" dirty="0"/>
              <a:t>Origins of Mental Health Services</a:t>
            </a:r>
            <a:endParaRPr lang="en-GB" sz="4000" dirty="0"/>
          </a:p>
        </p:txBody>
      </p:sp>
      <p:sp>
        <p:nvSpPr>
          <p:cNvPr id="3" name="TextBox 2">
            <a:extLst>
              <a:ext uri="{FF2B5EF4-FFF2-40B4-BE49-F238E27FC236}">
                <a16:creationId xmlns:a16="http://schemas.microsoft.com/office/drawing/2014/main" id="{CB5248D6-E707-4EB5-84C5-966D962F39CF}"/>
              </a:ext>
            </a:extLst>
          </p:cNvPr>
          <p:cNvSpPr txBox="1"/>
          <p:nvPr/>
        </p:nvSpPr>
        <p:spPr>
          <a:xfrm>
            <a:off x="4107767" y="1720840"/>
            <a:ext cx="7441809" cy="4708981"/>
          </a:xfrm>
          <a:prstGeom prst="rect">
            <a:avLst/>
          </a:prstGeom>
          <a:noFill/>
        </p:spPr>
        <p:txBody>
          <a:bodyPr wrap="square" rtlCol="0">
            <a:spAutoFit/>
          </a:bodyPr>
          <a:lstStyle/>
          <a:p>
            <a:pPr marL="342900" indent="-342900" algn="just">
              <a:buFont typeface="Wingdings" panose="05000000000000000000" pitchFamily="2" charset="2"/>
              <a:buChar char="Ø"/>
            </a:pPr>
            <a:r>
              <a:rPr lang="en-US" sz="2000" b="1" dirty="0">
                <a:solidFill>
                  <a:schemeClr val="bg1"/>
                </a:solidFill>
              </a:rPr>
              <a:t>Historically, mental health care was often characterized by institutionalization and neglect, with asylums and psychiatric hospitals providing custodial care rather than therapeutic interventions. The origins can be traced back to the early modern period when mental illness was often misunderstood and stigmatized (Pilgrim, 2021).</a:t>
            </a:r>
          </a:p>
          <a:p>
            <a:pPr marL="342900" indent="-342900" algn="just">
              <a:buFont typeface="Wingdings" panose="05000000000000000000" pitchFamily="2" charset="2"/>
              <a:buChar char="Ø"/>
            </a:pPr>
            <a:endParaRPr lang="en-US" sz="2000" b="1" dirty="0">
              <a:solidFill>
                <a:schemeClr val="bg1"/>
              </a:solidFill>
            </a:endParaRPr>
          </a:p>
          <a:p>
            <a:pPr marL="342900" indent="-342900" algn="just">
              <a:buFont typeface="Wingdings" panose="05000000000000000000" pitchFamily="2" charset="2"/>
              <a:buChar char="Ø"/>
            </a:pPr>
            <a:r>
              <a:rPr lang="en-US" sz="2000" b="1" dirty="0">
                <a:solidFill>
                  <a:schemeClr val="bg1"/>
                </a:solidFill>
              </a:rPr>
              <a:t> The development of humane treatments began in the late 18th and early 19th centuries with pioneers like Philippe </a:t>
            </a:r>
            <a:r>
              <a:rPr lang="en-US" sz="2000" b="1" dirty="0" err="1">
                <a:solidFill>
                  <a:schemeClr val="bg1"/>
                </a:solidFill>
              </a:rPr>
              <a:t>Pinel</a:t>
            </a:r>
            <a:r>
              <a:rPr lang="en-US" sz="2000" b="1" dirty="0">
                <a:solidFill>
                  <a:schemeClr val="bg1"/>
                </a:solidFill>
              </a:rPr>
              <a:t> and William </a:t>
            </a:r>
            <a:r>
              <a:rPr lang="en-US" sz="2000" b="1" dirty="0" err="1">
                <a:solidFill>
                  <a:schemeClr val="bg1"/>
                </a:solidFill>
              </a:rPr>
              <a:t>Tuke</a:t>
            </a:r>
            <a:r>
              <a:rPr lang="en-US" sz="2000" b="1" dirty="0">
                <a:solidFill>
                  <a:schemeClr val="bg1"/>
                </a:solidFill>
              </a:rPr>
              <a:t> advocating for more compassionate care and moral treatment approaches (</a:t>
            </a:r>
            <a:r>
              <a:rPr lang="en-US" sz="2000" b="1" dirty="0" err="1">
                <a:solidFill>
                  <a:schemeClr val="bg1"/>
                </a:solidFill>
              </a:rPr>
              <a:t>Klender</a:t>
            </a:r>
            <a:r>
              <a:rPr lang="en-US" sz="2000" b="1" dirty="0">
                <a:solidFill>
                  <a:schemeClr val="bg1"/>
                </a:solidFill>
              </a:rPr>
              <a:t>, 2021).</a:t>
            </a:r>
          </a:p>
          <a:p>
            <a:pPr marL="342900" indent="-342900" algn="just">
              <a:buFont typeface="Wingdings" panose="05000000000000000000" pitchFamily="2" charset="2"/>
              <a:buChar char="Ø"/>
            </a:pPr>
            <a:endParaRPr lang="en-US" sz="2000" b="1" dirty="0">
              <a:solidFill>
                <a:schemeClr val="bg1"/>
              </a:solidFill>
            </a:endParaRPr>
          </a:p>
          <a:p>
            <a:pPr marL="342900" indent="-342900" algn="just">
              <a:buFont typeface="Wingdings" panose="05000000000000000000" pitchFamily="2" charset="2"/>
              <a:buChar char="Ø"/>
            </a:pPr>
            <a:r>
              <a:rPr lang="en-US" sz="2000" b="1" dirty="0">
                <a:solidFill>
                  <a:schemeClr val="bg1"/>
                </a:solidFill>
              </a:rPr>
              <a:t>These reforms marked the beginning of a shift towards recognizing mental illness as a medical condition deserving of proper treatment and care.</a:t>
            </a:r>
            <a:endParaRPr lang="en-GB" sz="2000" b="1" dirty="0">
              <a:solidFill>
                <a:schemeClr val="bg1"/>
              </a:solidFill>
            </a:endParaRPr>
          </a:p>
        </p:txBody>
      </p:sp>
      <p:pic>
        <p:nvPicPr>
          <p:cNvPr id="4" name="Picture 3">
            <a:extLst>
              <a:ext uri="{FF2B5EF4-FFF2-40B4-BE49-F238E27FC236}">
                <a16:creationId xmlns:a16="http://schemas.microsoft.com/office/drawing/2014/main" id="{5E69BE19-E9EC-45D5-B537-69FAC54C1504}"/>
              </a:ext>
            </a:extLst>
          </p:cNvPr>
          <p:cNvPicPr>
            <a:picLocks noChangeAspect="1"/>
          </p:cNvPicPr>
          <p:nvPr/>
        </p:nvPicPr>
        <p:blipFill>
          <a:blip r:embed="rId3"/>
          <a:stretch>
            <a:fillRect/>
          </a:stretch>
        </p:blipFill>
        <p:spPr>
          <a:xfrm>
            <a:off x="268847" y="2293033"/>
            <a:ext cx="3838919" cy="2818011"/>
          </a:xfrm>
          <a:prstGeom prst="rect">
            <a:avLst/>
          </a:prstGeom>
        </p:spPr>
      </p:pic>
    </p:spTree>
    <p:extLst>
      <p:ext uri="{BB962C8B-B14F-4D97-AF65-F5344CB8AC3E}">
        <p14:creationId xmlns:p14="http://schemas.microsoft.com/office/powerpoint/2010/main" val="3983032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DF5F-CA3D-4047-BD9A-2581A6565CAD}"/>
              </a:ext>
            </a:extLst>
          </p:cNvPr>
          <p:cNvSpPr>
            <a:spLocks noGrp="1"/>
          </p:cNvSpPr>
          <p:nvPr>
            <p:ph type="title"/>
          </p:nvPr>
        </p:nvSpPr>
        <p:spPr>
          <a:xfrm>
            <a:off x="5022166" y="182880"/>
            <a:ext cx="6076312" cy="998806"/>
          </a:xfrm>
        </p:spPr>
        <p:txBody>
          <a:bodyPr/>
          <a:lstStyle/>
          <a:p>
            <a:r>
              <a:rPr lang="en-US" sz="4000" dirty="0"/>
              <a:t>Evolution of Mental Health Services</a:t>
            </a:r>
            <a:endParaRPr lang="en-GB" sz="4000" dirty="0"/>
          </a:p>
        </p:txBody>
      </p:sp>
      <p:sp>
        <p:nvSpPr>
          <p:cNvPr id="3" name="TextBox 2">
            <a:extLst>
              <a:ext uri="{FF2B5EF4-FFF2-40B4-BE49-F238E27FC236}">
                <a16:creationId xmlns:a16="http://schemas.microsoft.com/office/drawing/2014/main" id="{CB5248D6-E707-4EB5-84C5-966D962F39CF}"/>
              </a:ext>
            </a:extLst>
          </p:cNvPr>
          <p:cNvSpPr txBox="1"/>
          <p:nvPr/>
        </p:nvSpPr>
        <p:spPr>
          <a:xfrm>
            <a:off x="4079632" y="2185074"/>
            <a:ext cx="7441809" cy="3785652"/>
          </a:xfrm>
          <a:prstGeom prst="rect">
            <a:avLst/>
          </a:prstGeom>
          <a:noFill/>
        </p:spPr>
        <p:txBody>
          <a:bodyPr wrap="square" rtlCol="0">
            <a:spAutoFit/>
          </a:bodyPr>
          <a:lstStyle/>
          <a:p>
            <a:pPr marL="342900" indent="-342900" algn="just">
              <a:buFont typeface="Wingdings" panose="05000000000000000000" pitchFamily="2" charset="2"/>
              <a:buChar char="Ø"/>
            </a:pPr>
            <a:r>
              <a:rPr lang="en-US" sz="2000" b="1" dirty="0">
                <a:solidFill>
                  <a:schemeClr val="bg1"/>
                </a:solidFill>
              </a:rPr>
              <a:t>The evolution of mental health services accelerated throughout the 20th century with advancements in psychiatric research, pharmacology, and psychotherapy. </a:t>
            </a:r>
          </a:p>
          <a:p>
            <a:pPr marL="342900" indent="-342900" algn="just">
              <a:buFont typeface="Wingdings" panose="05000000000000000000" pitchFamily="2" charset="2"/>
              <a:buChar char="Ø"/>
            </a:pPr>
            <a:endParaRPr lang="en-US" sz="2000" b="1" dirty="0">
              <a:solidFill>
                <a:schemeClr val="bg1"/>
              </a:solidFill>
            </a:endParaRPr>
          </a:p>
          <a:p>
            <a:pPr marL="342900" indent="-342900" algn="just">
              <a:buFont typeface="Wingdings" panose="05000000000000000000" pitchFamily="2" charset="2"/>
              <a:buChar char="Ø"/>
            </a:pPr>
            <a:r>
              <a:rPr lang="en-US" sz="2000" b="1" dirty="0">
                <a:solidFill>
                  <a:schemeClr val="bg1"/>
                </a:solidFill>
              </a:rPr>
              <a:t>The establishment of community mental health centers in the mid-20th century aimed to decentralize care, moving away from large institutions towards community-based care settings (Mechanic and </a:t>
            </a:r>
            <a:r>
              <a:rPr lang="en-US" sz="2000" b="1" dirty="0" err="1">
                <a:solidFill>
                  <a:schemeClr val="bg1"/>
                </a:solidFill>
              </a:rPr>
              <a:t>Olfson</a:t>
            </a:r>
            <a:r>
              <a:rPr lang="en-US" sz="2000" b="1" dirty="0">
                <a:solidFill>
                  <a:schemeClr val="bg1"/>
                </a:solidFill>
              </a:rPr>
              <a:t>, 2016). </a:t>
            </a:r>
          </a:p>
          <a:p>
            <a:pPr marL="342900" indent="-342900" algn="just">
              <a:buFont typeface="Wingdings" panose="05000000000000000000" pitchFamily="2" charset="2"/>
              <a:buChar char="Ø"/>
            </a:pPr>
            <a:endParaRPr lang="en-US" sz="2000" b="1" dirty="0">
              <a:solidFill>
                <a:schemeClr val="bg1"/>
              </a:solidFill>
            </a:endParaRPr>
          </a:p>
          <a:p>
            <a:pPr marL="342900" indent="-342900" algn="just">
              <a:buFont typeface="Wingdings" panose="05000000000000000000" pitchFamily="2" charset="2"/>
              <a:buChar char="Ø"/>
            </a:pPr>
            <a:r>
              <a:rPr lang="en-US" sz="2000" b="1" dirty="0">
                <a:solidFill>
                  <a:schemeClr val="bg1"/>
                </a:solidFill>
              </a:rPr>
              <a:t>This shift was pivotal in promoting deinstitutionalization and integrating individuals with mental illness back into society while providing accessible and holistic care options.</a:t>
            </a:r>
            <a:endParaRPr lang="en-GB" sz="2000" b="1" dirty="0">
              <a:solidFill>
                <a:schemeClr val="bg1"/>
              </a:solidFill>
            </a:endParaRPr>
          </a:p>
        </p:txBody>
      </p:sp>
      <p:pic>
        <p:nvPicPr>
          <p:cNvPr id="4" name="Picture 3">
            <a:extLst>
              <a:ext uri="{FF2B5EF4-FFF2-40B4-BE49-F238E27FC236}">
                <a16:creationId xmlns:a16="http://schemas.microsoft.com/office/drawing/2014/main" id="{7CA4A214-37B7-4550-9951-463671B0B86C}"/>
              </a:ext>
            </a:extLst>
          </p:cNvPr>
          <p:cNvPicPr>
            <a:picLocks noChangeAspect="1"/>
          </p:cNvPicPr>
          <p:nvPr/>
        </p:nvPicPr>
        <p:blipFill>
          <a:blip r:embed="rId3"/>
          <a:stretch>
            <a:fillRect/>
          </a:stretch>
        </p:blipFill>
        <p:spPr>
          <a:xfrm>
            <a:off x="-16331" y="2505074"/>
            <a:ext cx="4079632" cy="2403021"/>
          </a:xfrm>
          <a:prstGeom prst="rect">
            <a:avLst/>
          </a:prstGeom>
        </p:spPr>
      </p:pic>
    </p:spTree>
    <p:extLst>
      <p:ext uri="{BB962C8B-B14F-4D97-AF65-F5344CB8AC3E}">
        <p14:creationId xmlns:p14="http://schemas.microsoft.com/office/powerpoint/2010/main" val="2338896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DF5F-CA3D-4047-BD9A-2581A6565CAD}"/>
              </a:ext>
            </a:extLst>
          </p:cNvPr>
          <p:cNvSpPr>
            <a:spLocks noGrp="1"/>
          </p:cNvSpPr>
          <p:nvPr>
            <p:ph type="title"/>
          </p:nvPr>
        </p:nvSpPr>
        <p:spPr>
          <a:xfrm>
            <a:off x="5022166" y="182880"/>
            <a:ext cx="6076312" cy="998806"/>
          </a:xfrm>
        </p:spPr>
        <p:txBody>
          <a:bodyPr/>
          <a:lstStyle/>
          <a:p>
            <a:r>
              <a:rPr lang="en-US" sz="4000" dirty="0"/>
              <a:t>Current State of Mental Health Services</a:t>
            </a:r>
            <a:endParaRPr lang="en-GB" sz="4000" dirty="0"/>
          </a:p>
        </p:txBody>
      </p:sp>
      <p:sp>
        <p:nvSpPr>
          <p:cNvPr id="3" name="TextBox 2">
            <a:extLst>
              <a:ext uri="{FF2B5EF4-FFF2-40B4-BE49-F238E27FC236}">
                <a16:creationId xmlns:a16="http://schemas.microsoft.com/office/drawing/2014/main" id="{CB5248D6-E707-4EB5-84C5-966D962F39CF}"/>
              </a:ext>
            </a:extLst>
          </p:cNvPr>
          <p:cNvSpPr txBox="1"/>
          <p:nvPr/>
        </p:nvSpPr>
        <p:spPr>
          <a:xfrm>
            <a:off x="4079632" y="2185074"/>
            <a:ext cx="7441809" cy="3785652"/>
          </a:xfrm>
          <a:prstGeom prst="rect">
            <a:avLst/>
          </a:prstGeom>
          <a:noFill/>
        </p:spPr>
        <p:txBody>
          <a:bodyPr wrap="square" rtlCol="0">
            <a:spAutoFit/>
          </a:bodyPr>
          <a:lstStyle/>
          <a:p>
            <a:pPr marL="342900" indent="-342900" algn="just">
              <a:buFont typeface="Wingdings" panose="05000000000000000000" pitchFamily="2" charset="2"/>
              <a:buChar char="Ø"/>
            </a:pPr>
            <a:r>
              <a:rPr lang="en-US" sz="2000" b="1" dirty="0">
                <a:solidFill>
                  <a:schemeClr val="bg1"/>
                </a:solidFill>
              </a:rPr>
              <a:t>Today, mental health services encompass a wide range of interventions, including crisis intervention, outpatient therapy, inpatient treatment, and community support programs. </a:t>
            </a:r>
          </a:p>
          <a:p>
            <a:pPr marL="342900" indent="-342900" algn="just">
              <a:buFont typeface="Wingdings" panose="05000000000000000000" pitchFamily="2" charset="2"/>
              <a:buChar char="Ø"/>
            </a:pPr>
            <a:endParaRPr lang="en-US" sz="2000" b="1" dirty="0">
              <a:solidFill>
                <a:schemeClr val="bg1"/>
              </a:solidFill>
            </a:endParaRPr>
          </a:p>
          <a:p>
            <a:pPr marL="342900" indent="-342900" algn="just">
              <a:buFont typeface="Wingdings" panose="05000000000000000000" pitchFamily="2" charset="2"/>
              <a:buChar char="Ø"/>
            </a:pPr>
            <a:r>
              <a:rPr lang="en-US" sz="2000" b="1" dirty="0">
                <a:solidFill>
                  <a:schemeClr val="bg1"/>
                </a:solidFill>
              </a:rPr>
              <a:t>These services are delivered by multidisciplinary teams comprising psychiatrists, psychologists, social workers, nurses, and peer support specialists.</a:t>
            </a:r>
          </a:p>
          <a:p>
            <a:pPr marL="342900" indent="-342900" algn="just">
              <a:buFont typeface="Wingdings" panose="05000000000000000000" pitchFamily="2" charset="2"/>
              <a:buChar char="Ø"/>
            </a:pPr>
            <a:endParaRPr lang="en-US" sz="2000" b="1" dirty="0">
              <a:solidFill>
                <a:schemeClr val="bg1"/>
              </a:solidFill>
            </a:endParaRPr>
          </a:p>
          <a:p>
            <a:pPr marL="342900" indent="-342900" algn="just">
              <a:buFont typeface="Wingdings" panose="05000000000000000000" pitchFamily="2" charset="2"/>
              <a:buChar char="Ø"/>
            </a:pPr>
            <a:r>
              <a:rPr lang="en-US" sz="2000" b="1" dirty="0">
                <a:solidFill>
                  <a:schemeClr val="bg1"/>
                </a:solidFill>
              </a:rPr>
              <a:t> The approach emphasizes recovery-oriented practices that empower individuals to manage their conditions, achieve personal goals, and participate fully in community life (Kendler, 2021).</a:t>
            </a:r>
            <a:endParaRPr lang="en-GB" sz="2000" b="1" dirty="0">
              <a:solidFill>
                <a:schemeClr val="bg1"/>
              </a:solidFill>
            </a:endParaRPr>
          </a:p>
        </p:txBody>
      </p:sp>
      <p:pic>
        <p:nvPicPr>
          <p:cNvPr id="4" name="Picture 3">
            <a:extLst>
              <a:ext uri="{FF2B5EF4-FFF2-40B4-BE49-F238E27FC236}">
                <a16:creationId xmlns:a16="http://schemas.microsoft.com/office/drawing/2014/main" id="{C7C2E8EA-0DC8-4C73-BCE5-71B473ADD089}"/>
              </a:ext>
            </a:extLst>
          </p:cNvPr>
          <p:cNvPicPr>
            <a:picLocks noChangeAspect="1"/>
          </p:cNvPicPr>
          <p:nvPr/>
        </p:nvPicPr>
        <p:blipFill>
          <a:blip r:embed="rId3"/>
          <a:stretch>
            <a:fillRect/>
          </a:stretch>
        </p:blipFill>
        <p:spPr>
          <a:xfrm>
            <a:off x="164804" y="2416629"/>
            <a:ext cx="3672409" cy="2446694"/>
          </a:xfrm>
          <a:prstGeom prst="rect">
            <a:avLst/>
          </a:prstGeom>
        </p:spPr>
      </p:pic>
    </p:spTree>
    <p:extLst>
      <p:ext uri="{BB962C8B-B14F-4D97-AF65-F5344CB8AC3E}">
        <p14:creationId xmlns:p14="http://schemas.microsoft.com/office/powerpoint/2010/main" val="6002248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DF5F-CA3D-4047-BD9A-2581A6565CAD}"/>
              </a:ext>
            </a:extLst>
          </p:cNvPr>
          <p:cNvSpPr>
            <a:spLocks noGrp="1"/>
          </p:cNvSpPr>
          <p:nvPr>
            <p:ph type="title"/>
          </p:nvPr>
        </p:nvSpPr>
        <p:spPr>
          <a:xfrm>
            <a:off x="5022166" y="182880"/>
            <a:ext cx="6076312" cy="998806"/>
          </a:xfrm>
        </p:spPr>
        <p:txBody>
          <a:bodyPr/>
          <a:lstStyle/>
          <a:p>
            <a:r>
              <a:rPr lang="en-US" sz="4000" dirty="0"/>
              <a:t>Comparison with the Past</a:t>
            </a:r>
            <a:endParaRPr lang="en-GB" sz="4000" dirty="0"/>
          </a:p>
        </p:txBody>
      </p:sp>
      <p:sp>
        <p:nvSpPr>
          <p:cNvPr id="3" name="TextBox 2">
            <a:extLst>
              <a:ext uri="{FF2B5EF4-FFF2-40B4-BE49-F238E27FC236}">
                <a16:creationId xmlns:a16="http://schemas.microsoft.com/office/drawing/2014/main" id="{CB5248D6-E707-4EB5-84C5-966D962F39CF}"/>
              </a:ext>
            </a:extLst>
          </p:cNvPr>
          <p:cNvSpPr txBox="1"/>
          <p:nvPr/>
        </p:nvSpPr>
        <p:spPr>
          <a:xfrm>
            <a:off x="4079632" y="2185074"/>
            <a:ext cx="7441809" cy="3785652"/>
          </a:xfrm>
          <a:prstGeom prst="rect">
            <a:avLst/>
          </a:prstGeom>
          <a:noFill/>
        </p:spPr>
        <p:txBody>
          <a:bodyPr wrap="square" rtlCol="0">
            <a:spAutoFit/>
          </a:bodyPr>
          <a:lstStyle/>
          <a:p>
            <a:pPr marL="342900" indent="-342900" algn="just">
              <a:buFont typeface="Wingdings" panose="05000000000000000000" pitchFamily="2" charset="2"/>
              <a:buChar char="Ø"/>
            </a:pPr>
            <a:r>
              <a:rPr lang="en-US" sz="2000" b="1" dirty="0">
                <a:solidFill>
                  <a:schemeClr val="bg1"/>
                </a:solidFill>
              </a:rPr>
              <a:t>Comparing current mental health services with historical practices reveals substantial improvements in care quality, patient rights, and societal attitudes towards mental illness. </a:t>
            </a:r>
          </a:p>
          <a:p>
            <a:pPr marL="342900" indent="-342900" algn="just">
              <a:buFont typeface="Wingdings" panose="05000000000000000000" pitchFamily="2" charset="2"/>
              <a:buChar char="Ø"/>
            </a:pPr>
            <a:endParaRPr lang="en-US" sz="2000" b="1" dirty="0">
              <a:solidFill>
                <a:schemeClr val="bg1"/>
              </a:solidFill>
            </a:endParaRPr>
          </a:p>
          <a:p>
            <a:pPr marL="342900" indent="-342900" algn="just">
              <a:buFont typeface="Wingdings" panose="05000000000000000000" pitchFamily="2" charset="2"/>
              <a:buChar char="Ø"/>
            </a:pPr>
            <a:r>
              <a:rPr lang="en-US" sz="2000" b="1" dirty="0">
                <a:solidFill>
                  <a:schemeClr val="bg1"/>
                </a:solidFill>
              </a:rPr>
              <a:t>Unlike the past, where stigma and discrimination were pervasive, today's services prioritize dignity, respect, and patient autonomy (WHO, 2022).</a:t>
            </a:r>
          </a:p>
          <a:p>
            <a:pPr marL="342900" indent="-342900" algn="just">
              <a:buFont typeface="Wingdings" panose="05000000000000000000" pitchFamily="2" charset="2"/>
              <a:buChar char="Ø"/>
            </a:pPr>
            <a:endParaRPr lang="en-US" sz="2000" b="1" dirty="0">
              <a:solidFill>
                <a:schemeClr val="bg1"/>
              </a:solidFill>
            </a:endParaRPr>
          </a:p>
          <a:p>
            <a:pPr marL="342900" indent="-342900" algn="just">
              <a:buFont typeface="Wingdings" panose="05000000000000000000" pitchFamily="2" charset="2"/>
              <a:buChar char="Ø"/>
            </a:pPr>
            <a:r>
              <a:rPr lang="en-US" sz="2000" b="1" dirty="0">
                <a:solidFill>
                  <a:schemeClr val="bg1"/>
                </a:solidFill>
              </a:rPr>
              <a:t> Treatment modalities have diversified to include evidence-based therapies, psychopharmacology, cognitive-behavioral approaches, and psychosocial interventions tailored to individual needs.</a:t>
            </a:r>
            <a:endParaRPr lang="en-GB" sz="2000" b="1" dirty="0">
              <a:solidFill>
                <a:schemeClr val="bg1"/>
              </a:solidFill>
            </a:endParaRPr>
          </a:p>
        </p:txBody>
      </p:sp>
      <p:pic>
        <p:nvPicPr>
          <p:cNvPr id="6" name="Picture 5">
            <a:extLst>
              <a:ext uri="{FF2B5EF4-FFF2-40B4-BE49-F238E27FC236}">
                <a16:creationId xmlns:a16="http://schemas.microsoft.com/office/drawing/2014/main" id="{7F604882-B1BF-4971-AFF1-8D744E14CDB8}"/>
              </a:ext>
            </a:extLst>
          </p:cNvPr>
          <p:cNvPicPr>
            <a:picLocks noChangeAspect="1"/>
          </p:cNvPicPr>
          <p:nvPr/>
        </p:nvPicPr>
        <p:blipFill>
          <a:blip r:embed="rId3"/>
          <a:stretch>
            <a:fillRect/>
          </a:stretch>
        </p:blipFill>
        <p:spPr>
          <a:xfrm>
            <a:off x="97973" y="2498270"/>
            <a:ext cx="3886200" cy="2318657"/>
          </a:xfrm>
          <a:prstGeom prst="rect">
            <a:avLst/>
          </a:prstGeom>
        </p:spPr>
      </p:pic>
    </p:spTree>
    <p:extLst>
      <p:ext uri="{BB962C8B-B14F-4D97-AF65-F5344CB8AC3E}">
        <p14:creationId xmlns:p14="http://schemas.microsoft.com/office/powerpoint/2010/main" val="761824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DF5F-CA3D-4047-BD9A-2581A6565CAD}"/>
              </a:ext>
            </a:extLst>
          </p:cNvPr>
          <p:cNvSpPr>
            <a:spLocks noGrp="1"/>
          </p:cNvSpPr>
          <p:nvPr>
            <p:ph type="title"/>
          </p:nvPr>
        </p:nvSpPr>
        <p:spPr>
          <a:xfrm>
            <a:off x="5022166" y="182880"/>
            <a:ext cx="6076312" cy="998806"/>
          </a:xfrm>
        </p:spPr>
        <p:txBody>
          <a:bodyPr/>
          <a:lstStyle/>
          <a:p>
            <a:r>
              <a:rPr lang="en-US" sz="3600" dirty="0"/>
              <a:t>Impact on Healthcare Service in the Community</a:t>
            </a:r>
            <a:endParaRPr lang="en-GB" sz="3600" dirty="0"/>
          </a:p>
        </p:txBody>
      </p:sp>
      <p:sp>
        <p:nvSpPr>
          <p:cNvPr id="3" name="TextBox 2">
            <a:extLst>
              <a:ext uri="{FF2B5EF4-FFF2-40B4-BE49-F238E27FC236}">
                <a16:creationId xmlns:a16="http://schemas.microsoft.com/office/drawing/2014/main" id="{CB5248D6-E707-4EB5-84C5-966D962F39CF}"/>
              </a:ext>
            </a:extLst>
          </p:cNvPr>
          <p:cNvSpPr txBox="1"/>
          <p:nvPr/>
        </p:nvSpPr>
        <p:spPr>
          <a:xfrm>
            <a:off x="4079632" y="2185074"/>
            <a:ext cx="7441809" cy="3477875"/>
          </a:xfrm>
          <a:prstGeom prst="rect">
            <a:avLst/>
          </a:prstGeom>
          <a:noFill/>
        </p:spPr>
        <p:txBody>
          <a:bodyPr wrap="square" rtlCol="0">
            <a:spAutoFit/>
          </a:bodyPr>
          <a:lstStyle/>
          <a:p>
            <a:pPr marL="342900" indent="-342900" algn="just">
              <a:buFont typeface="Wingdings" panose="05000000000000000000" pitchFamily="2" charset="2"/>
              <a:buChar char="Ø"/>
            </a:pPr>
            <a:r>
              <a:rPr lang="en-US" sz="2000" b="1" dirty="0">
                <a:solidFill>
                  <a:schemeClr val="bg1"/>
                </a:solidFill>
              </a:rPr>
              <a:t>The impact of mental health services extends beyond clinical outcomes to broader societal benefits. </a:t>
            </a:r>
          </a:p>
          <a:p>
            <a:pPr marL="342900" indent="-342900" algn="just">
              <a:buFont typeface="Wingdings" panose="05000000000000000000" pitchFamily="2" charset="2"/>
              <a:buChar char="Ø"/>
            </a:pPr>
            <a:endParaRPr lang="en-US" sz="2000" b="1" dirty="0">
              <a:solidFill>
                <a:schemeClr val="bg1"/>
              </a:solidFill>
            </a:endParaRPr>
          </a:p>
          <a:p>
            <a:pPr marL="342900" indent="-342900" algn="just">
              <a:buFont typeface="Wingdings" panose="05000000000000000000" pitchFamily="2" charset="2"/>
              <a:buChar char="Ø"/>
            </a:pPr>
            <a:r>
              <a:rPr lang="en-US" sz="2000" b="1" dirty="0">
                <a:solidFill>
                  <a:schemeClr val="bg1"/>
                </a:solidFill>
              </a:rPr>
              <a:t>Effective mental health interventions reduce hospitalizations, improve work productivity, enhance family relationships, and decrease overall healthcare costs (World Health </a:t>
            </a:r>
            <a:r>
              <a:rPr lang="en-US" sz="2000" b="1" dirty="0" err="1">
                <a:solidFill>
                  <a:schemeClr val="bg1"/>
                </a:solidFill>
              </a:rPr>
              <a:t>Organisation</a:t>
            </a:r>
            <a:r>
              <a:rPr lang="en-US" sz="2000" b="1" dirty="0">
                <a:solidFill>
                  <a:schemeClr val="bg1"/>
                </a:solidFill>
              </a:rPr>
              <a:t>, 2022).</a:t>
            </a:r>
          </a:p>
          <a:p>
            <a:pPr marL="342900" indent="-342900" algn="just">
              <a:buFont typeface="Wingdings" panose="05000000000000000000" pitchFamily="2" charset="2"/>
              <a:buChar char="Ø"/>
            </a:pPr>
            <a:endParaRPr lang="en-US" sz="2000" b="1" dirty="0">
              <a:solidFill>
                <a:schemeClr val="bg1"/>
              </a:solidFill>
            </a:endParaRPr>
          </a:p>
          <a:p>
            <a:pPr marL="342900" indent="-342900" algn="just">
              <a:buFont typeface="Wingdings" panose="05000000000000000000" pitchFamily="2" charset="2"/>
              <a:buChar char="Ø"/>
            </a:pPr>
            <a:r>
              <a:rPr lang="en-US" sz="2000" b="1" dirty="0">
                <a:solidFill>
                  <a:schemeClr val="bg1"/>
                </a:solidFill>
              </a:rPr>
              <a:t> By promoting mental well-being, these services contribute to community resilience, social cohesion, and economic productivity, (Patel </a:t>
            </a:r>
            <a:r>
              <a:rPr lang="en-US" sz="2000" b="1" i="1" dirty="0">
                <a:solidFill>
                  <a:schemeClr val="bg1"/>
                </a:solidFill>
              </a:rPr>
              <a:t>et al</a:t>
            </a:r>
            <a:r>
              <a:rPr lang="en-US" sz="2000" b="1" dirty="0">
                <a:solidFill>
                  <a:schemeClr val="bg1"/>
                </a:solidFill>
              </a:rPr>
              <a:t>, 2018)</a:t>
            </a:r>
            <a:endParaRPr lang="en-GB" sz="2000" b="1" dirty="0">
              <a:solidFill>
                <a:schemeClr val="bg1"/>
              </a:solidFill>
            </a:endParaRPr>
          </a:p>
        </p:txBody>
      </p:sp>
      <p:pic>
        <p:nvPicPr>
          <p:cNvPr id="4" name="Picture 3">
            <a:extLst>
              <a:ext uri="{FF2B5EF4-FFF2-40B4-BE49-F238E27FC236}">
                <a16:creationId xmlns:a16="http://schemas.microsoft.com/office/drawing/2014/main" id="{4CE542B1-E33D-4C42-857E-67C7F7091265}"/>
              </a:ext>
            </a:extLst>
          </p:cNvPr>
          <p:cNvPicPr>
            <a:picLocks noChangeAspect="1"/>
          </p:cNvPicPr>
          <p:nvPr/>
        </p:nvPicPr>
        <p:blipFill>
          <a:blip r:embed="rId3"/>
          <a:stretch>
            <a:fillRect/>
          </a:stretch>
        </p:blipFill>
        <p:spPr>
          <a:xfrm>
            <a:off x="476930" y="2185074"/>
            <a:ext cx="3171825" cy="2962275"/>
          </a:xfrm>
          <a:prstGeom prst="rect">
            <a:avLst/>
          </a:prstGeom>
        </p:spPr>
      </p:pic>
    </p:spTree>
    <p:extLst>
      <p:ext uri="{BB962C8B-B14F-4D97-AF65-F5344CB8AC3E}">
        <p14:creationId xmlns:p14="http://schemas.microsoft.com/office/powerpoint/2010/main" val="4204787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DF5F-CA3D-4047-BD9A-2581A6565CAD}"/>
              </a:ext>
            </a:extLst>
          </p:cNvPr>
          <p:cNvSpPr>
            <a:spLocks noGrp="1"/>
          </p:cNvSpPr>
          <p:nvPr>
            <p:ph type="title"/>
          </p:nvPr>
        </p:nvSpPr>
        <p:spPr>
          <a:xfrm>
            <a:off x="5022166" y="182880"/>
            <a:ext cx="6076312" cy="998806"/>
          </a:xfrm>
        </p:spPr>
        <p:txBody>
          <a:bodyPr/>
          <a:lstStyle/>
          <a:p>
            <a:r>
              <a:rPr lang="en-US" sz="3600" dirty="0"/>
              <a:t>Challenges and Future Directions</a:t>
            </a:r>
            <a:endParaRPr lang="en-GB" sz="3600" dirty="0"/>
          </a:p>
        </p:txBody>
      </p:sp>
      <p:sp>
        <p:nvSpPr>
          <p:cNvPr id="3" name="TextBox 2">
            <a:extLst>
              <a:ext uri="{FF2B5EF4-FFF2-40B4-BE49-F238E27FC236}">
                <a16:creationId xmlns:a16="http://schemas.microsoft.com/office/drawing/2014/main" id="{CB5248D6-E707-4EB5-84C5-966D962F39CF}"/>
              </a:ext>
            </a:extLst>
          </p:cNvPr>
          <p:cNvSpPr txBox="1"/>
          <p:nvPr/>
        </p:nvSpPr>
        <p:spPr>
          <a:xfrm>
            <a:off x="4164038" y="1945923"/>
            <a:ext cx="7441809" cy="4401205"/>
          </a:xfrm>
          <a:prstGeom prst="rect">
            <a:avLst/>
          </a:prstGeom>
          <a:noFill/>
        </p:spPr>
        <p:txBody>
          <a:bodyPr wrap="square" rtlCol="0">
            <a:spAutoFit/>
          </a:bodyPr>
          <a:lstStyle/>
          <a:p>
            <a:pPr marL="342900" indent="-342900" algn="just">
              <a:buFont typeface="Wingdings" panose="05000000000000000000" pitchFamily="2" charset="2"/>
              <a:buChar char="Ø"/>
            </a:pPr>
            <a:r>
              <a:rPr lang="en-US" sz="2000" b="1" dirty="0">
                <a:solidFill>
                  <a:schemeClr val="bg1"/>
                </a:solidFill>
              </a:rPr>
              <a:t>Despite progress, mental health services face significant challenges, including funding constraints, workforce shortages, and disparities in access to care (Patel et al., 2018).</a:t>
            </a:r>
          </a:p>
          <a:p>
            <a:pPr marL="342900" indent="-342900" algn="just">
              <a:buFont typeface="Wingdings" panose="05000000000000000000" pitchFamily="2" charset="2"/>
              <a:buChar char="Ø"/>
            </a:pPr>
            <a:endParaRPr lang="en-US" sz="2000" b="1" dirty="0">
              <a:solidFill>
                <a:schemeClr val="bg1"/>
              </a:solidFill>
            </a:endParaRPr>
          </a:p>
          <a:p>
            <a:pPr marL="342900" indent="-342900" algn="just">
              <a:buFont typeface="Wingdings" panose="05000000000000000000" pitchFamily="2" charset="2"/>
              <a:buChar char="Ø"/>
            </a:pPr>
            <a:r>
              <a:rPr lang="en-US" sz="2000" b="1" dirty="0">
                <a:solidFill>
                  <a:schemeClr val="bg1"/>
                </a:solidFill>
              </a:rPr>
              <a:t> Addressing these challenges requires sustained investment in mental health infrastructure, workforce development, and policy reforms to ensure equitable access and quality care for all individuals. </a:t>
            </a:r>
          </a:p>
          <a:p>
            <a:pPr marL="342900" indent="-342900" algn="just">
              <a:buFont typeface="Wingdings" panose="05000000000000000000" pitchFamily="2" charset="2"/>
              <a:buChar char="Ø"/>
            </a:pPr>
            <a:endParaRPr lang="en-US" sz="2000" b="1" dirty="0">
              <a:solidFill>
                <a:schemeClr val="bg1"/>
              </a:solidFill>
            </a:endParaRPr>
          </a:p>
          <a:p>
            <a:pPr marL="342900" indent="-342900" algn="just">
              <a:buFont typeface="Wingdings" panose="05000000000000000000" pitchFamily="2" charset="2"/>
              <a:buChar char="Ø"/>
            </a:pPr>
            <a:r>
              <a:rPr lang="en-US" sz="2000" b="1" dirty="0">
                <a:solidFill>
                  <a:schemeClr val="bg1"/>
                </a:solidFill>
              </a:rPr>
              <a:t>Future directions include integrating mental health into primary care settings, harnessing digital health technologies for remote interventions, and promoting mental health literacy to reduce stigma and improve early intervention efforts, (</a:t>
            </a:r>
            <a:r>
              <a:rPr lang="en-US" sz="2000" b="1" dirty="0" err="1">
                <a:solidFill>
                  <a:schemeClr val="bg1"/>
                </a:solidFill>
              </a:rPr>
              <a:t>Mecharic</a:t>
            </a:r>
            <a:r>
              <a:rPr lang="en-US" sz="2000" b="1" dirty="0">
                <a:solidFill>
                  <a:schemeClr val="bg1"/>
                </a:solidFill>
              </a:rPr>
              <a:t> and </a:t>
            </a:r>
            <a:r>
              <a:rPr lang="en-US" sz="2000" b="1" dirty="0" err="1">
                <a:solidFill>
                  <a:schemeClr val="bg1"/>
                </a:solidFill>
              </a:rPr>
              <a:t>Olfson</a:t>
            </a:r>
            <a:r>
              <a:rPr lang="en-US" sz="2000" b="1" dirty="0">
                <a:solidFill>
                  <a:schemeClr val="bg1"/>
                </a:solidFill>
              </a:rPr>
              <a:t>, 2016).</a:t>
            </a:r>
            <a:endParaRPr lang="en-GB" sz="2000" b="1" dirty="0">
              <a:solidFill>
                <a:schemeClr val="bg1"/>
              </a:solidFill>
            </a:endParaRPr>
          </a:p>
        </p:txBody>
      </p:sp>
      <p:pic>
        <p:nvPicPr>
          <p:cNvPr id="4" name="Picture 3">
            <a:extLst>
              <a:ext uri="{FF2B5EF4-FFF2-40B4-BE49-F238E27FC236}">
                <a16:creationId xmlns:a16="http://schemas.microsoft.com/office/drawing/2014/main" id="{38AC9770-99E6-45CD-995A-14096D953A01}"/>
              </a:ext>
            </a:extLst>
          </p:cNvPr>
          <p:cNvPicPr>
            <a:picLocks noChangeAspect="1"/>
          </p:cNvPicPr>
          <p:nvPr/>
        </p:nvPicPr>
        <p:blipFill>
          <a:blip r:embed="rId3"/>
          <a:stretch>
            <a:fillRect/>
          </a:stretch>
        </p:blipFill>
        <p:spPr>
          <a:xfrm>
            <a:off x="0" y="2052445"/>
            <a:ext cx="4164038" cy="2753110"/>
          </a:xfrm>
          <a:prstGeom prst="rect">
            <a:avLst/>
          </a:prstGeom>
        </p:spPr>
      </p:pic>
    </p:spTree>
    <p:extLst>
      <p:ext uri="{BB962C8B-B14F-4D97-AF65-F5344CB8AC3E}">
        <p14:creationId xmlns:p14="http://schemas.microsoft.com/office/powerpoint/2010/main" val="1455294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DF5F-CA3D-4047-BD9A-2581A6565CAD}"/>
              </a:ext>
            </a:extLst>
          </p:cNvPr>
          <p:cNvSpPr>
            <a:spLocks noGrp="1"/>
          </p:cNvSpPr>
          <p:nvPr>
            <p:ph type="title"/>
          </p:nvPr>
        </p:nvSpPr>
        <p:spPr>
          <a:xfrm>
            <a:off x="5022166" y="182880"/>
            <a:ext cx="6076312" cy="998806"/>
          </a:xfrm>
        </p:spPr>
        <p:txBody>
          <a:bodyPr/>
          <a:lstStyle/>
          <a:p>
            <a:r>
              <a:rPr lang="en-US" sz="3600" dirty="0"/>
              <a:t>Conclusion</a:t>
            </a:r>
            <a:endParaRPr lang="en-GB" sz="3600" dirty="0"/>
          </a:p>
        </p:txBody>
      </p:sp>
      <p:sp>
        <p:nvSpPr>
          <p:cNvPr id="3" name="TextBox 2">
            <a:extLst>
              <a:ext uri="{FF2B5EF4-FFF2-40B4-BE49-F238E27FC236}">
                <a16:creationId xmlns:a16="http://schemas.microsoft.com/office/drawing/2014/main" id="{CB5248D6-E707-4EB5-84C5-966D962F39CF}"/>
              </a:ext>
            </a:extLst>
          </p:cNvPr>
          <p:cNvSpPr txBox="1"/>
          <p:nvPr/>
        </p:nvSpPr>
        <p:spPr>
          <a:xfrm>
            <a:off x="4164038" y="1945923"/>
            <a:ext cx="7441809" cy="4401205"/>
          </a:xfrm>
          <a:prstGeom prst="rect">
            <a:avLst/>
          </a:prstGeom>
          <a:noFill/>
        </p:spPr>
        <p:txBody>
          <a:bodyPr wrap="square" rtlCol="0">
            <a:spAutoFit/>
          </a:bodyPr>
          <a:lstStyle/>
          <a:p>
            <a:pPr marL="342900" indent="-342900" algn="just">
              <a:buFont typeface="Wingdings" panose="05000000000000000000" pitchFamily="2" charset="2"/>
              <a:buChar char="Ø"/>
            </a:pPr>
            <a:r>
              <a:rPr lang="en-US" sz="2000" b="1" dirty="0">
                <a:solidFill>
                  <a:schemeClr val="bg1"/>
                </a:solidFill>
              </a:rPr>
              <a:t>In conclusion, the evolution of mental health services reflects a transformative journey towards humane, evidence-based care practices that prioritize individual well-being and community health. </a:t>
            </a:r>
          </a:p>
          <a:p>
            <a:pPr marL="342900" indent="-342900" algn="just">
              <a:buFont typeface="Wingdings" panose="05000000000000000000" pitchFamily="2" charset="2"/>
              <a:buChar char="Ø"/>
            </a:pPr>
            <a:endParaRPr lang="en-US" sz="2000" b="1" dirty="0">
              <a:solidFill>
                <a:schemeClr val="bg1"/>
              </a:solidFill>
            </a:endParaRPr>
          </a:p>
          <a:p>
            <a:pPr marL="342900" indent="-342900" algn="just">
              <a:buFont typeface="Wingdings" panose="05000000000000000000" pitchFamily="2" charset="2"/>
              <a:buChar char="Ø"/>
            </a:pPr>
            <a:r>
              <a:rPr lang="en-US" sz="2000" b="1" dirty="0">
                <a:solidFill>
                  <a:schemeClr val="bg1"/>
                </a:solidFill>
              </a:rPr>
              <a:t>From their humble and often troubled origins, mental health services have emerged as a cornerstone of modern healthcare systems, promoting recovery, resilience, and social inclusion. </a:t>
            </a:r>
          </a:p>
          <a:p>
            <a:pPr marL="342900" indent="-342900" algn="just">
              <a:buFont typeface="Wingdings" panose="05000000000000000000" pitchFamily="2" charset="2"/>
              <a:buChar char="Ø"/>
            </a:pPr>
            <a:endParaRPr lang="en-US" sz="2000" b="1" dirty="0">
              <a:solidFill>
                <a:schemeClr val="bg1"/>
              </a:solidFill>
            </a:endParaRPr>
          </a:p>
          <a:p>
            <a:pPr marL="342900" indent="-342900" algn="just">
              <a:buFont typeface="Wingdings" panose="05000000000000000000" pitchFamily="2" charset="2"/>
              <a:buChar char="Ø"/>
            </a:pPr>
            <a:r>
              <a:rPr lang="en-US" sz="2000" b="1" dirty="0">
                <a:solidFill>
                  <a:schemeClr val="bg1"/>
                </a:solidFill>
              </a:rPr>
              <a:t>As we navigate the complexities of mental health in the 21st century, continued investment, innovation, and advocacy are essential to ensuring that mental health services meet the diverse needs of individuals and communities worldwide, (WHO, 2022).</a:t>
            </a:r>
            <a:endParaRPr lang="en-GB" sz="2000" b="1" dirty="0">
              <a:solidFill>
                <a:schemeClr val="bg1"/>
              </a:solidFill>
            </a:endParaRPr>
          </a:p>
        </p:txBody>
      </p:sp>
    </p:spTree>
    <p:extLst>
      <p:ext uri="{BB962C8B-B14F-4D97-AF65-F5344CB8AC3E}">
        <p14:creationId xmlns:p14="http://schemas.microsoft.com/office/powerpoint/2010/main" val="2973269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DF5F-CA3D-4047-BD9A-2581A6565CAD}"/>
              </a:ext>
            </a:extLst>
          </p:cNvPr>
          <p:cNvSpPr>
            <a:spLocks noGrp="1"/>
          </p:cNvSpPr>
          <p:nvPr>
            <p:ph type="title"/>
          </p:nvPr>
        </p:nvSpPr>
        <p:spPr>
          <a:xfrm>
            <a:off x="692949" y="527542"/>
            <a:ext cx="6922876" cy="687834"/>
          </a:xfrm>
        </p:spPr>
        <p:txBody>
          <a:bodyPr>
            <a:normAutofit/>
          </a:bodyPr>
          <a:lstStyle/>
          <a:p>
            <a:r>
              <a:rPr lang="en-US" kern="1200" cap="all" spc="400" baseline="0"/>
              <a:t>References</a:t>
            </a:r>
          </a:p>
        </p:txBody>
      </p:sp>
      <p:sp>
        <p:nvSpPr>
          <p:cNvPr id="9" name="Footer Placeholder 3">
            <a:extLst>
              <a:ext uri="{FF2B5EF4-FFF2-40B4-BE49-F238E27FC236}">
                <a16:creationId xmlns:a16="http://schemas.microsoft.com/office/drawing/2014/main" id="{F409611C-F7A9-8D83-6997-D45058E9E4CD}"/>
              </a:ext>
            </a:extLst>
          </p:cNvPr>
          <p:cNvSpPr>
            <a:spLocks noGrp="1"/>
          </p:cNvSpPr>
          <p:nvPr>
            <p:ph type="ftr" sz="quarter" idx="3"/>
          </p:nvPr>
        </p:nvSpPr>
        <p:spPr>
          <a:xfrm rot="5400000">
            <a:off x="10541127" y="1408176"/>
            <a:ext cx="2770499" cy="365125"/>
          </a:xfrm>
        </p:spPr>
        <p:txBody>
          <a:bodyPr anchor="ctr">
            <a:normAutofit/>
          </a:bodyPr>
          <a:lstStyle/>
          <a:p>
            <a:pPr>
              <a:spcAft>
                <a:spcPts val="600"/>
              </a:spcAft>
            </a:pPr>
            <a:r>
              <a:rPr lang="en-US"/>
              <a:t>PRESENTATION TITLE</a:t>
            </a:r>
          </a:p>
        </p:txBody>
      </p:sp>
      <p:sp>
        <p:nvSpPr>
          <p:cNvPr id="11" name="Slide Number Placeholder 4">
            <a:extLst>
              <a:ext uri="{FF2B5EF4-FFF2-40B4-BE49-F238E27FC236}">
                <a16:creationId xmlns:a16="http://schemas.microsoft.com/office/drawing/2014/main" id="{DBF939CA-0385-2BF9-30A4-FC9213F43879}"/>
              </a:ext>
            </a:extLst>
          </p:cNvPr>
          <p:cNvSpPr>
            <a:spLocks noGrp="1"/>
          </p:cNvSpPr>
          <p:nvPr>
            <p:ph type="sldNum" sz="quarter" idx="4"/>
          </p:nvPr>
        </p:nvSpPr>
        <p:spPr>
          <a:xfrm>
            <a:off x="11519019" y="3164804"/>
            <a:ext cx="545911" cy="580029"/>
          </a:xfrm>
        </p:spPr>
        <p:txBody>
          <a:bodyPr anchor="ctr">
            <a:normAutofit/>
          </a:bodyPr>
          <a:lstStyle/>
          <a:p>
            <a:pPr>
              <a:spcAft>
                <a:spcPts val="600"/>
              </a:spcAft>
              <a:defRPr/>
            </a:pPr>
            <a:fld id="{8D1FC6F8-0BCD-47E9-9C64-690771D9C143}" type="slidenum">
              <a:rPr lang="en-US" smtClean="0"/>
              <a:pPr>
                <a:spcAft>
                  <a:spcPts val="600"/>
                </a:spcAft>
                <a:defRPr/>
              </a:pPr>
              <a:t>10</a:t>
            </a:fld>
            <a:endParaRPr lang="en-US"/>
          </a:p>
        </p:txBody>
      </p:sp>
      <p:sp>
        <p:nvSpPr>
          <p:cNvPr id="13" name="Date Placeholder 5">
            <a:extLst>
              <a:ext uri="{FF2B5EF4-FFF2-40B4-BE49-F238E27FC236}">
                <a16:creationId xmlns:a16="http://schemas.microsoft.com/office/drawing/2014/main" id="{824AFE87-47B7-EEA9-543D-2DC2F8AB6AAB}"/>
              </a:ext>
            </a:extLst>
          </p:cNvPr>
          <p:cNvSpPr>
            <a:spLocks noGrp="1"/>
          </p:cNvSpPr>
          <p:nvPr>
            <p:ph type="dt" sz="half" idx="2"/>
          </p:nvPr>
        </p:nvSpPr>
        <p:spPr>
          <a:xfrm rot="5400000">
            <a:off x="10595991" y="5074920"/>
            <a:ext cx="2647667" cy="365125"/>
          </a:xfrm>
        </p:spPr>
        <p:txBody>
          <a:bodyPr anchor="ctr">
            <a:normAutofit/>
          </a:bodyPr>
          <a:lstStyle/>
          <a:p>
            <a:pPr>
              <a:spcAft>
                <a:spcPts val="600"/>
              </a:spcAft>
              <a:defRPr/>
            </a:pPr>
            <a:r>
              <a:rPr lang="en-US" cap="all"/>
              <a:t>May 21, 20XX</a:t>
            </a:r>
          </a:p>
        </p:txBody>
      </p:sp>
      <p:graphicFrame>
        <p:nvGraphicFramePr>
          <p:cNvPr id="5" name="TextBox 2">
            <a:extLst>
              <a:ext uri="{FF2B5EF4-FFF2-40B4-BE49-F238E27FC236}">
                <a16:creationId xmlns:a16="http://schemas.microsoft.com/office/drawing/2014/main" id="{61EC952B-2A13-77F2-53BF-32047BBD0CE8}"/>
              </a:ext>
            </a:extLst>
          </p:cNvPr>
          <p:cNvGraphicFramePr/>
          <p:nvPr>
            <p:extLst>
              <p:ext uri="{D42A27DB-BD31-4B8C-83A1-F6EECF244321}">
                <p14:modId xmlns:p14="http://schemas.microsoft.com/office/powerpoint/2010/main" val="2973020418"/>
              </p:ext>
            </p:extLst>
          </p:nvPr>
        </p:nvGraphicFramePr>
        <p:xfrm>
          <a:off x="693738" y="1128713"/>
          <a:ext cx="7654925" cy="50688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3936643"/>
      </p:ext>
    </p:extLst>
  </p:cSld>
  <p:clrMapOvr>
    <a:masterClrMapping/>
  </p:clrMapOvr>
</p:sld>
</file>

<file path=ppt/theme/theme1.xml><?xml version="1.0" encoding="utf-8"?>
<a:theme xmlns:a="http://schemas.openxmlformats.org/drawingml/2006/main" name="Office Theme">
  <a:themeElements>
    <a:clrScheme name="Custom 18">
      <a:dk1>
        <a:sysClr val="windowText" lastClr="000000"/>
      </a:dk1>
      <a:lt1>
        <a:sysClr val="window" lastClr="FFFFFF"/>
      </a:lt1>
      <a:dk2>
        <a:srgbClr val="140A59"/>
      </a:dk2>
      <a:lt2>
        <a:srgbClr val="E7E6E6"/>
      </a:lt2>
      <a:accent1>
        <a:srgbClr val="2B0348"/>
      </a:accent1>
      <a:accent2>
        <a:srgbClr val="763788"/>
      </a:accent2>
      <a:accent3>
        <a:srgbClr val="EF050C"/>
      </a:accent3>
      <a:accent4>
        <a:srgbClr val="B01E4C"/>
      </a:accent4>
      <a:accent5>
        <a:srgbClr val="0565FA"/>
      </a:accent5>
      <a:accent6>
        <a:srgbClr val="0BE1FF"/>
      </a:accent6>
      <a:hlink>
        <a:srgbClr val="0563C1"/>
      </a:hlink>
      <a:folHlink>
        <a:srgbClr val="954F72"/>
      </a:folHlink>
    </a:clrScheme>
    <a:fontScheme name="Custom 15">
      <a:majorFont>
        <a:latin typeface="Century Gothic Bold"/>
        <a:ea typeface=""/>
        <a:cs typeface=""/>
      </a:majorFont>
      <a:minorFont>
        <a:latin typeface="Dayton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turistic Pitch Deck_TM56488565_Win32_JC_SL_v4" id="{6C16C3F5-3ABD-4B2B-B436-2E1E9CE9969F}" vid="{647D9492-9D63-44AA-8DEA-C98668FC47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C2B339A-BBCD-4BF4-A3FE-AE1F9B12F717}">
  <ds:schemaRefs>
    <ds:schemaRef ds:uri="http://schemas.microsoft.com/sharepoint/v3/contenttype/forms"/>
  </ds:schemaRefs>
</ds:datastoreItem>
</file>

<file path=customXml/itemProps2.xml><?xml version="1.0" encoding="utf-8"?>
<ds:datastoreItem xmlns:ds="http://schemas.openxmlformats.org/officeDocument/2006/customXml" ds:itemID="{E71989D7-CF02-4DC5-9433-98B600ACA0D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6B8A4BC3-D1CE-4BB2-9C42-D67FD92CAF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Futuristic pitch deck</Template>
  <TotalTime>235</TotalTime>
  <Words>941</Words>
  <Application>Microsoft Office PowerPoint</Application>
  <PresentationFormat>Widescreen</PresentationFormat>
  <Paragraphs>65</Paragraphs>
  <Slides>10</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Century Gothic Bold</vt:lpstr>
      <vt:lpstr>Courier New</vt:lpstr>
      <vt:lpstr>Daytona Pro Light</vt:lpstr>
      <vt:lpstr>Times New Roman</vt:lpstr>
      <vt:lpstr>Wingdings</vt:lpstr>
      <vt:lpstr>Office Theme</vt:lpstr>
      <vt:lpstr> topic:Evolution and impact of mental health services  Student Name: Genabu Barri Student ID :2328229 Module code:lchs4003  module: health and social care Lecture: Rachel cohen  </vt:lpstr>
      <vt:lpstr>Introduction </vt:lpstr>
      <vt:lpstr>Origins of Mental Health Services</vt:lpstr>
      <vt:lpstr>Evolution of Mental Health Services</vt:lpstr>
      <vt:lpstr>Current State of Mental Health Services</vt:lpstr>
      <vt:lpstr>Comparison with the Past</vt:lpstr>
      <vt:lpstr>Impact on Healthcare Service in the Community</vt:lpstr>
      <vt:lpstr>Challenges and Future Directions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Evolution and Impact of Mental Health Services</dc:title>
  <dc:creator>Hp</dc:creator>
  <cp:lastModifiedBy>Genabu Barri (2328229)</cp:lastModifiedBy>
  <cp:revision>8</cp:revision>
  <dcterms:created xsi:type="dcterms:W3CDTF">2024-07-05T14:52:44Z</dcterms:created>
  <dcterms:modified xsi:type="dcterms:W3CDTF">2024-07-08T12:26:26Z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