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44"/>
  </p:notesMasterIdLst>
  <p:sldIdLst>
    <p:sldId id="719" r:id="rId6"/>
    <p:sldId id="301" r:id="rId7"/>
    <p:sldId id="302" r:id="rId8"/>
    <p:sldId id="431" r:id="rId9"/>
    <p:sldId id="722" r:id="rId10"/>
    <p:sldId id="723" r:id="rId11"/>
    <p:sldId id="406" r:id="rId12"/>
    <p:sldId id="432" r:id="rId13"/>
    <p:sldId id="441" r:id="rId14"/>
    <p:sldId id="442" r:id="rId15"/>
    <p:sldId id="443" r:id="rId16"/>
    <p:sldId id="451" r:id="rId17"/>
    <p:sldId id="408" r:id="rId18"/>
    <p:sldId id="435" r:id="rId19"/>
    <p:sldId id="444" r:id="rId20"/>
    <p:sldId id="445" r:id="rId21"/>
    <p:sldId id="436" r:id="rId22"/>
    <p:sldId id="439" r:id="rId23"/>
    <p:sldId id="410" r:id="rId24"/>
    <p:sldId id="452" r:id="rId25"/>
    <p:sldId id="446" r:id="rId26"/>
    <p:sldId id="447" r:id="rId27"/>
    <p:sldId id="448" r:id="rId28"/>
    <p:sldId id="449" r:id="rId29"/>
    <p:sldId id="450" r:id="rId30"/>
    <p:sldId id="453" r:id="rId31"/>
    <p:sldId id="458" r:id="rId32"/>
    <p:sldId id="457" r:id="rId33"/>
    <p:sldId id="456" r:id="rId34"/>
    <p:sldId id="455" r:id="rId35"/>
    <p:sldId id="411" r:id="rId36"/>
    <p:sldId id="459" r:id="rId37"/>
    <p:sldId id="460" r:id="rId38"/>
    <p:sldId id="461" r:id="rId39"/>
    <p:sldId id="466" r:id="rId40"/>
    <p:sldId id="256" r:id="rId41"/>
    <p:sldId id="724" r:id="rId42"/>
    <p:sldId id="721" r:id="rId43"/>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927BC1-F37F-47BE-837D-CCC9EA2F4598}" v="11" dt="2026-09-29T09:30:22.447"/>
    <p1510:client id="{E422F867-72EA-45A9-9B7D-8F3789B0AEE7}" v="1" dt="2026-09-28T22:42:02.4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7253"/>
  </p:normalViewPr>
  <p:slideViewPr>
    <p:cSldViewPr snapToGrid="0">
      <p:cViewPr varScale="1">
        <p:scale>
          <a:sx n="72" d="100"/>
          <a:sy n="72" d="100"/>
        </p:scale>
        <p:origin x="1104" y="36"/>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ags" Target="tags/tag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FBC77E1-FE42-4F9E-B4B2-3759F3328945}"/>
    <pc:docChg chg="undo custSel addSld delSld modSld">
      <pc:chgData name="Stalin Jacob Wilson Packia Dhas" userId="050d7d71-3621-4503-95e8-1c9a9d962492" providerId="ADAL" clId="{3FBC77E1-FE42-4F9E-B4B2-3759F3328945}" dt="2026-09-29T09:32:55.462" v="3355" actId="47"/>
      <pc:docMkLst>
        <pc:docMk/>
      </pc:docMkLst>
      <pc:sldChg chg="addSp modSp add mod">
        <pc:chgData name="Stalin Jacob Wilson Packia Dhas" userId="050d7d71-3621-4503-95e8-1c9a9d962492" providerId="ADAL" clId="{3FBC77E1-FE42-4F9E-B4B2-3759F3328945}" dt="2026-09-28T22:42:15.800" v="27" actId="207"/>
        <pc:sldMkLst>
          <pc:docMk/>
          <pc:sldMk cId="1635377456" sldId="256"/>
        </pc:sldMkLst>
        <pc:spChg chg="mod">
          <ac:chgData name="Stalin Jacob Wilson Packia Dhas" userId="050d7d71-3621-4503-95e8-1c9a9d962492" providerId="ADAL" clId="{3FBC77E1-FE42-4F9E-B4B2-3759F3328945}" dt="2026-09-28T22:42:15.800" v="27" actId="207"/>
          <ac:spMkLst>
            <pc:docMk/>
            <pc:sldMk cId="1635377456" sldId="256"/>
            <ac:spMk id="2" creationId="{9C65432C-6EE4-3A48-B260-083AF2E7E36A}"/>
          </ac:spMkLst>
        </pc:spChg>
        <pc:spChg chg="mod">
          <ac:chgData name="Stalin Jacob Wilson Packia Dhas" userId="050d7d71-3621-4503-95e8-1c9a9d962492" providerId="ADAL" clId="{3FBC77E1-FE42-4F9E-B4B2-3759F3328945}" dt="2026-09-28T22:42:02.374" v="11"/>
          <ac:spMkLst>
            <pc:docMk/>
            <pc:sldMk cId="1635377456" sldId="256"/>
            <ac:spMk id="3" creationId="{69BB87DD-025D-AE43-4A03-910135B61E5D}"/>
          </ac:spMkLst>
        </pc:spChg>
        <pc:spChg chg="add mod">
          <ac:chgData name="Stalin Jacob Wilson Packia Dhas" userId="050d7d71-3621-4503-95e8-1c9a9d962492" providerId="ADAL" clId="{3FBC77E1-FE42-4F9E-B4B2-3759F3328945}" dt="2026-09-28T22:42:02.399" v="20"/>
          <ac:spMkLst>
            <pc:docMk/>
            <pc:sldMk cId="1635377456" sldId="256"/>
            <ac:spMk id="4" creationId="{D0E3DCFE-C6ED-415E-BFD3-891A00FBF4A9}"/>
          </ac:spMkLst>
        </pc:spChg>
        <pc:picChg chg="add mod">
          <ac:chgData name="Stalin Jacob Wilson Packia Dhas" userId="050d7d71-3621-4503-95e8-1c9a9d962492" providerId="ADAL" clId="{3FBC77E1-FE42-4F9E-B4B2-3759F3328945}" dt="2026-09-28T22:42:02.540" v="24"/>
          <ac:picMkLst>
            <pc:docMk/>
            <pc:sldMk cId="1635377456" sldId="256"/>
            <ac:picMk id="5" creationId="{29834413-CBB6-1281-F0B8-21B1B42E7F7A}"/>
          </ac:picMkLst>
        </pc:picChg>
      </pc:sldChg>
      <pc:sldChg chg="modSp mod">
        <pc:chgData name="Stalin Jacob Wilson Packia Dhas" userId="050d7d71-3621-4503-95e8-1c9a9d962492" providerId="ADAL" clId="{3FBC77E1-FE42-4F9E-B4B2-3759F3328945}" dt="2026-09-29T09:06:49.312" v="3336" actId="948"/>
        <pc:sldMkLst>
          <pc:docMk/>
          <pc:sldMk cId="3344587547" sldId="411"/>
        </pc:sldMkLst>
        <pc:spChg chg="mod">
          <ac:chgData name="Stalin Jacob Wilson Packia Dhas" userId="050d7d71-3621-4503-95e8-1c9a9d962492" providerId="ADAL" clId="{3FBC77E1-FE42-4F9E-B4B2-3759F3328945}" dt="2026-09-29T09:06:49.312" v="3336" actId="948"/>
          <ac:spMkLst>
            <pc:docMk/>
            <pc:sldMk cId="3344587547" sldId="411"/>
            <ac:spMk id="3" creationId="{00000000-0000-0000-0000-000000000000}"/>
          </ac:spMkLst>
        </pc:spChg>
      </pc:sldChg>
      <pc:sldChg chg="modSp">
        <pc:chgData name="Stalin Jacob Wilson Packia Dhas" userId="050d7d71-3621-4503-95e8-1c9a9d962492" providerId="ADAL" clId="{3FBC77E1-FE42-4F9E-B4B2-3759F3328945}" dt="2026-09-29T09:01:17.920" v="3326" actId="20577"/>
        <pc:sldMkLst>
          <pc:docMk/>
          <pc:sldMk cId="813443983" sldId="436"/>
        </pc:sldMkLst>
        <pc:spChg chg="mod">
          <ac:chgData name="Stalin Jacob Wilson Packia Dhas" userId="050d7d71-3621-4503-95e8-1c9a9d962492" providerId="ADAL" clId="{3FBC77E1-FE42-4F9E-B4B2-3759F3328945}" dt="2026-09-29T09:01:17.920" v="3326" actId="20577"/>
          <ac:spMkLst>
            <pc:docMk/>
            <pc:sldMk cId="813443983" sldId="436"/>
            <ac:spMk id="3" creationId="{00000000-0000-0000-0000-000000000000}"/>
          </ac:spMkLst>
        </pc:spChg>
      </pc:sldChg>
      <pc:sldChg chg="modSp mod">
        <pc:chgData name="Stalin Jacob Wilson Packia Dhas" userId="050d7d71-3621-4503-95e8-1c9a9d962492" providerId="ADAL" clId="{3FBC77E1-FE42-4F9E-B4B2-3759F3328945}" dt="2026-09-29T09:30:25.692" v="3341" actId="14100"/>
        <pc:sldMkLst>
          <pc:docMk/>
          <pc:sldMk cId="3108024431" sldId="450"/>
        </pc:sldMkLst>
        <pc:spChg chg="mod">
          <ac:chgData name="Stalin Jacob Wilson Packia Dhas" userId="050d7d71-3621-4503-95e8-1c9a9d962492" providerId="ADAL" clId="{3FBC77E1-FE42-4F9E-B4B2-3759F3328945}" dt="2026-09-29T09:30:25.692" v="3341" actId="14100"/>
          <ac:spMkLst>
            <pc:docMk/>
            <pc:sldMk cId="3108024431" sldId="450"/>
            <ac:spMk id="3" creationId="{00000000-0000-0000-0000-000000000000}"/>
          </ac:spMkLst>
        </pc:spChg>
      </pc:sldChg>
      <pc:sldChg chg="modSp mod">
        <pc:chgData name="Stalin Jacob Wilson Packia Dhas" userId="050d7d71-3621-4503-95e8-1c9a9d962492" providerId="ADAL" clId="{3FBC77E1-FE42-4F9E-B4B2-3759F3328945}" dt="2026-09-29T09:05:06.544" v="3329" actId="1076"/>
        <pc:sldMkLst>
          <pc:docMk/>
          <pc:sldMk cId="2246826805" sldId="457"/>
        </pc:sldMkLst>
        <pc:picChg chg="mod">
          <ac:chgData name="Stalin Jacob Wilson Packia Dhas" userId="050d7d71-3621-4503-95e8-1c9a9d962492" providerId="ADAL" clId="{3FBC77E1-FE42-4F9E-B4B2-3759F3328945}" dt="2026-09-29T09:05:06.544" v="3329" actId="1076"/>
          <ac:picMkLst>
            <pc:docMk/>
            <pc:sldMk cId="2246826805" sldId="457"/>
            <ac:picMk id="6" creationId="{00000000-0000-0000-0000-000000000000}"/>
          </ac:picMkLst>
        </pc:picChg>
      </pc:sldChg>
      <pc:sldChg chg="modSp mod">
        <pc:chgData name="Stalin Jacob Wilson Packia Dhas" userId="050d7d71-3621-4503-95e8-1c9a9d962492" providerId="ADAL" clId="{3FBC77E1-FE42-4F9E-B4B2-3759F3328945}" dt="2026-09-29T09:05:02.191" v="3328" actId="1076"/>
        <pc:sldMkLst>
          <pc:docMk/>
          <pc:sldMk cId="3711735357" sldId="458"/>
        </pc:sldMkLst>
        <pc:picChg chg="mod">
          <ac:chgData name="Stalin Jacob Wilson Packia Dhas" userId="050d7d71-3621-4503-95e8-1c9a9d962492" providerId="ADAL" clId="{3FBC77E1-FE42-4F9E-B4B2-3759F3328945}" dt="2026-09-29T09:05:02.191" v="3328" actId="1076"/>
          <ac:picMkLst>
            <pc:docMk/>
            <pc:sldMk cId="3711735357" sldId="458"/>
            <ac:picMk id="6" creationId="{00000000-0000-0000-0000-000000000000}"/>
          </ac:picMkLst>
        </pc:picChg>
      </pc:sldChg>
      <pc:sldChg chg="modSp mod">
        <pc:chgData name="Stalin Jacob Wilson Packia Dhas" userId="050d7d71-3621-4503-95e8-1c9a9d962492" providerId="ADAL" clId="{3FBC77E1-FE42-4F9E-B4B2-3759F3328945}" dt="2026-09-28T21:17:20.047" v="6" actId="20577"/>
        <pc:sldMkLst>
          <pc:docMk/>
          <pc:sldMk cId="3855564541" sldId="722"/>
        </pc:sldMkLst>
        <pc:spChg chg="mod">
          <ac:chgData name="Stalin Jacob Wilson Packia Dhas" userId="050d7d71-3621-4503-95e8-1c9a9d962492" providerId="ADAL" clId="{3FBC77E1-FE42-4F9E-B4B2-3759F3328945}" dt="2026-09-28T21:17:20.047" v="6" actId="20577"/>
          <ac:spMkLst>
            <pc:docMk/>
            <pc:sldMk cId="3855564541" sldId="722"/>
            <ac:spMk id="3" creationId="{00000000-0000-0000-0000-000000000000}"/>
          </ac:spMkLst>
        </pc:spChg>
      </pc:sldChg>
      <pc:sldChg chg="addSp modSp add del mod">
        <pc:chgData name="Stalin Jacob Wilson Packia Dhas" userId="050d7d71-3621-4503-95e8-1c9a9d962492" providerId="ADAL" clId="{3FBC77E1-FE42-4F9E-B4B2-3759F3328945}" dt="2026-09-29T09:32:45.617" v="3342" actId="47"/>
        <pc:sldMkLst>
          <pc:docMk/>
          <pc:sldMk cId="2278300790" sldId="725"/>
        </pc:sldMkLst>
        <pc:spChg chg="mod">
          <ac:chgData name="Stalin Jacob Wilson Packia Dhas" userId="050d7d71-3621-4503-95e8-1c9a9d962492" providerId="ADAL" clId="{3FBC77E1-FE42-4F9E-B4B2-3759F3328945}" dt="2026-09-28T22:44:04.658" v="3251" actId="1076"/>
          <ac:spMkLst>
            <pc:docMk/>
            <pc:sldMk cId="2278300790" sldId="725"/>
            <ac:spMk id="2" creationId="{9C65432C-6EE4-3A48-B260-083AF2E7E36A}"/>
          </ac:spMkLst>
        </pc:spChg>
        <pc:spChg chg="mod">
          <ac:chgData name="Stalin Jacob Wilson Packia Dhas" userId="050d7d71-3621-4503-95e8-1c9a9d962492" providerId="ADAL" clId="{3FBC77E1-FE42-4F9E-B4B2-3759F3328945}" dt="2026-09-28T22:43:19.391" v="33"/>
          <ac:spMkLst>
            <pc:docMk/>
            <pc:sldMk cId="2278300790" sldId="725"/>
            <ac:spMk id="3" creationId="{69BB87DD-025D-AE43-4A03-910135B61E5D}"/>
          </ac:spMkLst>
        </pc:spChg>
        <pc:spChg chg="add mod">
          <ac:chgData name="Stalin Jacob Wilson Packia Dhas" userId="050d7d71-3621-4503-95e8-1c9a9d962492" providerId="ADAL" clId="{3FBC77E1-FE42-4F9E-B4B2-3759F3328945}" dt="2026-09-28T22:43:19.421" v="44"/>
          <ac:spMkLst>
            <pc:docMk/>
            <pc:sldMk cId="2278300790" sldId="725"/>
            <ac:spMk id="4" creationId="{01579D36-15F3-4095-8084-715C6A533485}"/>
          </ac:spMkLst>
        </pc:spChg>
        <pc:spChg chg="add mod">
          <ac:chgData name="Stalin Jacob Wilson Packia Dhas" userId="050d7d71-3621-4503-95e8-1c9a9d962492" providerId="ADAL" clId="{3FBC77E1-FE42-4F9E-B4B2-3759F3328945}" dt="2026-09-28T22:43:20.327" v="471"/>
          <ac:spMkLst>
            <pc:docMk/>
            <pc:sldMk cId="2278300790" sldId="725"/>
            <ac:spMk id="5" creationId="{8561F0FA-5078-40CE-98DC-B5A0C6AC969F}"/>
          </ac:spMkLst>
        </pc:spChg>
        <pc:spChg chg="add mod">
          <ac:chgData name="Stalin Jacob Wilson Packia Dhas" userId="050d7d71-3621-4503-95e8-1c9a9d962492" providerId="ADAL" clId="{3FBC77E1-FE42-4F9E-B4B2-3759F3328945}" dt="2026-09-28T22:43:19.454" v="63"/>
          <ac:spMkLst>
            <pc:docMk/>
            <pc:sldMk cId="2278300790" sldId="725"/>
            <ac:spMk id="6" creationId="{BB99C840-32C2-4E41-BA81-846C09E1B74D}"/>
          </ac:spMkLst>
        </pc:spChg>
        <pc:spChg chg="add mod">
          <ac:chgData name="Stalin Jacob Wilson Packia Dhas" userId="050d7d71-3621-4503-95e8-1c9a9d962492" providerId="ADAL" clId="{3FBC77E1-FE42-4F9E-B4B2-3759F3328945}" dt="2026-09-28T22:43:19.463" v="70"/>
          <ac:spMkLst>
            <pc:docMk/>
            <pc:sldMk cId="2278300790" sldId="725"/>
            <ac:spMk id="7" creationId="{C8E539FF-DB51-48AF-836C-0A6833B09D08}"/>
          </ac:spMkLst>
        </pc:spChg>
        <pc:spChg chg="add mod">
          <ac:chgData name="Stalin Jacob Wilson Packia Dhas" userId="050d7d71-3621-4503-95e8-1c9a9d962492" providerId="ADAL" clId="{3FBC77E1-FE42-4F9E-B4B2-3759F3328945}" dt="2026-09-28T22:43:20.338" v="475"/>
          <ac:spMkLst>
            <pc:docMk/>
            <pc:sldMk cId="2278300790" sldId="725"/>
            <ac:spMk id="8" creationId="{975D3360-7E44-4A09-93BC-F4AB9329BB4A}"/>
          </ac:spMkLst>
        </pc:spChg>
        <pc:spChg chg="add mod">
          <ac:chgData name="Stalin Jacob Wilson Packia Dhas" userId="050d7d71-3621-4503-95e8-1c9a9d962492" providerId="ADAL" clId="{3FBC77E1-FE42-4F9E-B4B2-3759F3328945}" dt="2026-09-28T22:43:20.329" v="472"/>
          <ac:spMkLst>
            <pc:docMk/>
            <pc:sldMk cId="2278300790" sldId="725"/>
            <ac:spMk id="9" creationId="{B2C91B1F-0C31-4302-AAEB-2A82811938C0}"/>
          </ac:spMkLst>
        </pc:spChg>
        <pc:spChg chg="add mod">
          <ac:chgData name="Stalin Jacob Wilson Packia Dhas" userId="050d7d71-3621-4503-95e8-1c9a9d962492" providerId="ADAL" clId="{3FBC77E1-FE42-4F9E-B4B2-3759F3328945}" dt="2026-09-28T22:43:20.335" v="473"/>
          <ac:spMkLst>
            <pc:docMk/>
            <pc:sldMk cId="2278300790" sldId="725"/>
            <ac:spMk id="10" creationId="{5F7E874C-4B8D-48CE-8FEB-19A0011434D3}"/>
          </ac:spMkLst>
        </pc:spChg>
        <pc:spChg chg="add mod">
          <ac:chgData name="Stalin Jacob Wilson Packia Dhas" userId="050d7d71-3621-4503-95e8-1c9a9d962492" providerId="ADAL" clId="{3FBC77E1-FE42-4F9E-B4B2-3759F3328945}" dt="2026-09-28T22:43:19.562" v="103"/>
          <ac:spMkLst>
            <pc:docMk/>
            <pc:sldMk cId="2278300790" sldId="725"/>
            <ac:spMk id="11" creationId="{9B520D5A-AE40-4063-B827-BB0C1823771B}"/>
          </ac:spMkLst>
        </pc:spChg>
        <pc:spChg chg="add mod">
          <ac:chgData name="Stalin Jacob Wilson Packia Dhas" userId="050d7d71-3621-4503-95e8-1c9a9d962492" providerId="ADAL" clId="{3FBC77E1-FE42-4F9E-B4B2-3759F3328945}" dt="2026-09-28T22:43:19.574" v="112"/>
          <ac:spMkLst>
            <pc:docMk/>
            <pc:sldMk cId="2278300790" sldId="725"/>
            <ac:spMk id="12" creationId="{8031E5C3-87F6-47BD-8F7D-27D824061271}"/>
          </ac:spMkLst>
        </pc:spChg>
        <pc:spChg chg="add mod">
          <ac:chgData name="Stalin Jacob Wilson Packia Dhas" userId="050d7d71-3621-4503-95e8-1c9a9d962492" providerId="ADAL" clId="{3FBC77E1-FE42-4F9E-B4B2-3759F3328945}" dt="2026-09-28T22:43:19.588" v="123"/>
          <ac:spMkLst>
            <pc:docMk/>
            <pc:sldMk cId="2278300790" sldId="725"/>
            <ac:spMk id="13" creationId="{38947002-A5D4-4AFF-8114-04E7085062B0}"/>
          </ac:spMkLst>
        </pc:spChg>
        <pc:spChg chg="add mod">
          <ac:chgData name="Stalin Jacob Wilson Packia Dhas" userId="050d7d71-3621-4503-95e8-1c9a9d962492" providerId="ADAL" clId="{3FBC77E1-FE42-4F9E-B4B2-3759F3328945}" dt="2026-09-28T22:43:19.604" v="133"/>
          <ac:spMkLst>
            <pc:docMk/>
            <pc:sldMk cId="2278300790" sldId="725"/>
            <ac:spMk id="14" creationId="{5AB0397E-2AB8-40AF-BE82-D009BD4E2E22}"/>
          </ac:spMkLst>
        </pc:spChg>
        <pc:spChg chg="add mod">
          <ac:chgData name="Stalin Jacob Wilson Packia Dhas" userId="050d7d71-3621-4503-95e8-1c9a9d962492" providerId="ADAL" clId="{3FBC77E1-FE42-4F9E-B4B2-3759F3328945}" dt="2026-09-28T22:43:19.621" v="143"/>
          <ac:spMkLst>
            <pc:docMk/>
            <pc:sldMk cId="2278300790" sldId="725"/>
            <ac:spMk id="15" creationId="{955C2534-D453-451B-A3B7-56B858865154}"/>
          </ac:spMkLst>
        </pc:spChg>
        <pc:spChg chg="add mod">
          <ac:chgData name="Stalin Jacob Wilson Packia Dhas" userId="050d7d71-3621-4503-95e8-1c9a9d962492" providerId="ADAL" clId="{3FBC77E1-FE42-4F9E-B4B2-3759F3328945}" dt="2026-09-28T22:43:19.638" v="152"/>
          <ac:spMkLst>
            <pc:docMk/>
            <pc:sldMk cId="2278300790" sldId="725"/>
            <ac:spMk id="16" creationId="{65028F8F-8EA8-4FED-B534-3995035E967B}"/>
          </ac:spMkLst>
        </pc:spChg>
        <pc:spChg chg="add mod">
          <ac:chgData name="Stalin Jacob Wilson Packia Dhas" userId="050d7d71-3621-4503-95e8-1c9a9d962492" providerId="ADAL" clId="{3FBC77E1-FE42-4F9E-B4B2-3759F3328945}" dt="2026-09-28T22:43:19.659" v="163"/>
          <ac:spMkLst>
            <pc:docMk/>
            <pc:sldMk cId="2278300790" sldId="725"/>
            <ac:spMk id="17" creationId="{2A57465B-5F9D-492F-8423-401373641D9D}"/>
          </ac:spMkLst>
        </pc:spChg>
        <pc:spChg chg="add mod">
          <ac:chgData name="Stalin Jacob Wilson Packia Dhas" userId="050d7d71-3621-4503-95e8-1c9a9d962492" providerId="ADAL" clId="{3FBC77E1-FE42-4F9E-B4B2-3759F3328945}" dt="2026-09-28T22:43:19.675" v="173"/>
          <ac:spMkLst>
            <pc:docMk/>
            <pc:sldMk cId="2278300790" sldId="725"/>
            <ac:spMk id="18" creationId="{EB111996-84F3-47DE-83D5-85C03C4921A2}"/>
          </ac:spMkLst>
        </pc:spChg>
        <pc:spChg chg="add mod">
          <ac:chgData name="Stalin Jacob Wilson Packia Dhas" userId="050d7d71-3621-4503-95e8-1c9a9d962492" providerId="ADAL" clId="{3FBC77E1-FE42-4F9E-B4B2-3759F3328945}" dt="2026-09-28T22:43:19.692" v="183"/>
          <ac:spMkLst>
            <pc:docMk/>
            <pc:sldMk cId="2278300790" sldId="725"/>
            <ac:spMk id="19" creationId="{2A92D895-FF7B-4F19-9149-6230F8562440}"/>
          </ac:spMkLst>
        </pc:spChg>
        <pc:spChg chg="add mod">
          <ac:chgData name="Stalin Jacob Wilson Packia Dhas" userId="050d7d71-3621-4503-95e8-1c9a9d962492" providerId="ADAL" clId="{3FBC77E1-FE42-4F9E-B4B2-3759F3328945}" dt="2026-09-28T22:43:19.704" v="192"/>
          <ac:spMkLst>
            <pc:docMk/>
            <pc:sldMk cId="2278300790" sldId="725"/>
            <ac:spMk id="20" creationId="{9C57E90D-BEF0-4CDE-9562-45F9A8783FB1}"/>
          </ac:spMkLst>
        </pc:spChg>
        <pc:spChg chg="add mod">
          <ac:chgData name="Stalin Jacob Wilson Packia Dhas" userId="050d7d71-3621-4503-95e8-1c9a9d962492" providerId="ADAL" clId="{3FBC77E1-FE42-4F9E-B4B2-3759F3328945}" dt="2026-09-28T22:43:19.721" v="203"/>
          <ac:spMkLst>
            <pc:docMk/>
            <pc:sldMk cId="2278300790" sldId="725"/>
            <ac:spMk id="21" creationId="{BB841DA7-1CB9-4151-A5C0-7E8ADEA41A4D}"/>
          </ac:spMkLst>
        </pc:spChg>
        <pc:spChg chg="add mod">
          <ac:chgData name="Stalin Jacob Wilson Packia Dhas" userId="050d7d71-3621-4503-95e8-1c9a9d962492" providerId="ADAL" clId="{3FBC77E1-FE42-4F9E-B4B2-3759F3328945}" dt="2026-09-28T22:43:19.738" v="213"/>
          <ac:spMkLst>
            <pc:docMk/>
            <pc:sldMk cId="2278300790" sldId="725"/>
            <ac:spMk id="22" creationId="{3425A71F-7A61-4B2B-906C-52220265EEB7}"/>
          </ac:spMkLst>
        </pc:spChg>
        <pc:spChg chg="add mod">
          <ac:chgData name="Stalin Jacob Wilson Packia Dhas" userId="050d7d71-3621-4503-95e8-1c9a9d962492" providerId="ADAL" clId="{3FBC77E1-FE42-4F9E-B4B2-3759F3328945}" dt="2026-09-28T22:43:19.754" v="223"/>
          <ac:spMkLst>
            <pc:docMk/>
            <pc:sldMk cId="2278300790" sldId="725"/>
            <ac:spMk id="23" creationId="{0844A8D3-90CF-4F73-9BAE-BD036CA504D3}"/>
          </ac:spMkLst>
        </pc:spChg>
        <pc:spChg chg="add mod">
          <ac:chgData name="Stalin Jacob Wilson Packia Dhas" userId="050d7d71-3621-4503-95e8-1c9a9d962492" providerId="ADAL" clId="{3FBC77E1-FE42-4F9E-B4B2-3759F3328945}" dt="2026-09-28T22:43:19.767" v="232"/>
          <ac:spMkLst>
            <pc:docMk/>
            <pc:sldMk cId="2278300790" sldId="725"/>
            <ac:spMk id="24" creationId="{08045483-196E-40D8-8271-ACD01F8A606E}"/>
          </ac:spMkLst>
        </pc:spChg>
        <pc:spChg chg="add mod">
          <ac:chgData name="Stalin Jacob Wilson Packia Dhas" userId="050d7d71-3621-4503-95e8-1c9a9d962492" providerId="ADAL" clId="{3FBC77E1-FE42-4F9E-B4B2-3759F3328945}" dt="2026-09-28T22:43:19.779" v="243"/>
          <ac:spMkLst>
            <pc:docMk/>
            <pc:sldMk cId="2278300790" sldId="725"/>
            <ac:spMk id="25" creationId="{66B672C2-6587-42D0-919D-57DC7E4398A7}"/>
          </ac:spMkLst>
        </pc:spChg>
        <pc:spChg chg="add mod">
          <ac:chgData name="Stalin Jacob Wilson Packia Dhas" userId="050d7d71-3621-4503-95e8-1c9a9d962492" providerId="ADAL" clId="{3FBC77E1-FE42-4F9E-B4B2-3759F3328945}" dt="2026-09-28T22:43:19.788" v="253"/>
          <ac:spMkLst>
            <pc:docMk/>
            <pc:sldMk cId="2278300790" sldId="725"/>
            <ac:spMk id="26" creationId="{4F6DB7FB-272B-44F6-B3D3-1D1FC7D71798}"/>
          </ac:spMkLst>
        </pc:spChg>
      </pc:sldChg>
      <pc:sldChg chg="add del">
        <pc:chgData name="Stalin Jacob Wilson Packia Dhas" userId="050d7d71-3621-4503-95e8-1c9a9d962492" providerId="ADAL" clId="{3FBC77E1-FE42-4F9E-B4B2-3759F3328945}" dt="2026-09-28T22:28:04.437" v="8" actId="47"/>
        <pc:sldMkLst>
          <pc:docMk/>
          <pc:sldMk cId="2725385410" sldId="725"/>
        </pc:sldMkLst>
      </pc:sldChg>
      <pc:sldChg chg="addSp modSp add del mod">
        <pc:chgData name="Stalin Jacob Wilson Packia Dhas" userId="050d7d71-3621-4503-95e8-1c9a9d962492" providerId="ADAL" clId="{3FBC77E1-FE42-4F9E-B4B2-3759F3328945}" dt="2026-09-29T09:32:46.236" v="3343" actId="47"/>
        <pc:sldMkLst>
          <pc:docMk/>
          <pc:sldMk cId="180378885" sldId="726"/>
        </pc:sldMkLst>
        <pc:spChg chg="mod">
          <ac:chgData name="Stalin Jacob Wilson Packia Dhas" userId="050d7d71-3621-4503-95e8-1c9a9d962492" providerId="ADAL" clId="{3FBC77E1-FE42-4F9E-B4B2-3759F3328945}" dt="2026-09-28T22:44:13.004" v="3256" actId="1076"/>
          <ac:spMkLst>
            <pc:docMk/>
            <pc:sldMk cId="180378885" sldId="726"/>
            <ac:spMk id="2" creationId="{9C65432C-6EE4-3A48-B260-083AF2E7E36A}"/>
          </ac:spMkLst>
        </pc:spChg>
        <pc:spChg chg="mod">
          <ac:chgData name="Stalin Jacob Wilson Packia Dhas" userId="050d7d71-3621-4503-95e8-1c9a9d962492" providerId="ADAL" clId="{3FBC77E1-FE42-4F9E-B4B2-3759F3328945}" dt="2026-09-28T22:43:19.964" v="259"/>
          <ac:spMkLst>
            <pc:docMk/>
            <pc:sldMk cId="180378885" sldId="726"/>
            <ac:spMk id="3" creationId="{69BB87DD-025D-AE43-4A03-910135B61E5D}"/>
          </ac:spMkLst>
        </pc:spChg>
        <pc:spChg chg="add mod">
          <ac:chgData name="Stalin Jacob Wilson Packia Dhas" userId="050d7d71-3621-4503-95e8-1c9a9d962492" providerId="ADAL" clId="{3FBC77E1-FE42-4F9E-B4B2-3759F3328945}" dt="2026-09-28T22:43:19.984" v="270"/>
          <ac:spMkLst>
            <pc:docMk/>
            <pc:sldMk cId="180378885" sldId="726"/>
            <ac:spMk id="4" creationId="{EE344C3C-F030-4823-9EFF-F8140CE18F4A}"/>
          </ac:spMkLst>
        </pc:spChg>
        <pc:spChg chg="add mod">
          <ac:chgData name="Stalin Jacob Wilson Packia Dhas" userId="050d7d71-3621-4503-95e8-1c9a9d962492" providerId="ADAL" clId="{3FBC77E1-FE42-4F9E-B4B2-3759F3328945}" dt="2026-09-28T22:43:20.338" v="476"/>
          <ac:spMkLst>
            <pc:docMk/>
            <pc:sldMk cId="180378885" sldId="726"/>
            <ac:spMk id="5" creationId="{7DF67EE2-3976-48A9-AF80-A523C1E9ECA0}"/>
          </ac:spMkLst>
        </pc:spChg>
        <pc:spChg chg="add mod">
          <ac:chgData name="Stalin Jacob Wilson Packia Dhas" userId="050d7d71-3621-4503-95e8-1c9a9d962492" providerId="ADAL" clId="{3FBC77E1-FE42-4F9E-B4B2-3759F3328945}" dt="2026-09-28T22:43:20.007" v="289"/>
          <ac:spMkLst>
            <pc:docMk/>
            <pc:sldMk cId="180378885" sldId="726"/>
            <ac:spMk id="6" creationId="{638C4AFB-8647-4744-B031-40BD75BBD2DE}"/>
          </ac:spMkLst>
        </pc:spChg>
        <pc:spChg chg="add mod">
          <ac:chgData name="Stalin Jacob Wilson Packia Dhas" userId="050d7d71-3621-4503-95e8-1c9a9d962492" providerId="ADAL" clId="{3FBC77E1-FE42-4F9E-B4B2-3759F3328945}" dt="2026-09-28T22:43:20.015" v="296"/>
          <ac:spMkLst>
            <pc:docMk/>
            <pc:sldMk cId="180378885" sldId="726"/>
            <ac:spMk id="7" creationId="{6F34DBEF-792B-4D7A-ABCF-D72335A5EBFB}"/>
          </ac:spMkLst>
        </pc:spChg>
        <pc:spChg chg="add mod">
          <ac:chgData name="Stalin Jacob Wilson Packia Dhas" userId="050d7d71-3621-4503-95e8-1c9a9d962492" providerId="ADAL" clId="{3FBC77E1-FE42-4F9E-B4B2-3759F3328945}" dt="2026-09-28T22:43:20.338" v="477"/>
          <ac:spMkLst>
            <pc:docMk/>
            <pc:sldMk cId="180378885" sldId="726"/>
            <ac:spMk id="8" creationId="{6D63ECB2-0F62-4273-9DAE-35FDAB1AC9A7}"/>
          </ac:spMkLst>
        </pc:spChg>
        <pc:spChg chg="add mod">
          <ac:chgData name="Stalin Jacob Wilson Packia Dhas" userId="050d7d71-3621-4503-95e8-1c9a9d962492" providerId="ADAL" clId="{3FBC77E1-FE42-4F9E-B4B2-3759F3328945}" dt="2026-09-28T22:43:20.346" v="478"/>
          <ac:spMkLst>
            <pc:docMk/>
            <pc:sldMk cId="180378885" sldId="726"/>
            <ac:spMk id="9" creationId="{93DC1590-F888-4EDF-9E15-8A8D3D13259B}"/>
          </ac:spMkLst>
        </pc:spChg>
        <pc:spChg chg="add mod">
          <ac:chgData name="Stalin Jacob Wilson Packia Dhas" userId="050d7d71-3621-4503-95e8-1c9a9d962492" providerId="ADAL" clId="{3FBC77E1-FE42-4F9E-B4B2-3759F3328945}" dt="2026-09-28T22:43:20.082" v="320"/>
          <ac:spMkLst>
            <pc:docMk/>
            <pc:sldMk cId="180378885" sldId="726"/>
            <ac:spMk id="10" creationId="{C11426D6-AC11-4EB2-83B6-EFB1A63DF496}"/>
          </ac:spMkLst>
        </pc:spChg>
        <pc:spChg chg="add mod">
          <ac:chgData name="Stalin Jacob Wilson Packia Dhas" userId="050d7d71-3621-4503-95e8-1c9a9d962492" providerId="ADAL" clId="{3FBC77E1-FE42-4F9E-B4B2-3759F3328945}" dt="2026-09-28T22:43:20.096" v="329"/>
          <ac:spMkLst>
            <pc:docMk/>
            <pc:sldMk cId="180378885" sldId="726"/>
            <ac:spMk id="11" creationId="{0EF1958F-AECB-4308-A2BB-55728B4B7160}"/>
          </ac:spMkLst>
        </pc:spChg>
        <pc:spChg chg="add mod">
          <ac:chgData name="Stalin Jacob Wilson Packia Dhas" userId="050d7d71-3621-4503-95e8-1c9a9d962492" providerId="ADAL" clId="{3FBC77E1-FE42-4F9E-B4B2-3759F3328945}" dt="2026-09-28T22:43:20.107" v="340"/>
          <ac:spMkLst>
            <pc:docMk/>
            <pc:sldMk cId="180378885" sldId="726"/>
            <ac:spMk id="12" creationId="{A72105EC-A590-4CC1-AF50-4FB4FD8DFAC0}"/>
          </ac:spMkLst>
        </pc:spChg>
        <pc:spChg chg="add mod">
          <ac:chgData name="Stalin Jacob Wilson Packia Dhas" userId="050d7d71-3621-4503-95e8-1c9a9d962492" providerId="ADAL" clId="{3FBC77E1-FE42-4F9E-B4B2-3759F3328945}" dt="2026-09-28T22:43:20.121" v="350"/>
          <ac:spMkLst>
            <pc:docMk/>
            <pc:sldMk cId="180378885" sldId="726"/>
            <ac:spMk id="13" creationId="{B2AE9239-512C-4CC1-AB4A-771D87D3AC9E}"/>
          </ac:spMkLst>
        </pc:spChg>
        <pc:spChg chg="add mod">
          <ac:chgData name="Stalin Jacob Wilson Packia Dhas" userId="050d7d71-3621-4503-95e8-1c9a9d962492" providerId="ADAL" clId="{3FBC77E1-FE42-4F9E-B4B2-3759F3328945}" dt="2026-09-28T22:43:20.132" v="360"/>
          <ac:spMkLst>
            <pc:docMk/>
            <pc:sldMk cId="180378885" sldId="726"/>
            <ac:spMk id="14" creationId="{69799AD9-CF63-41EB-88A2-A249EDA5F6AD}"/>
          </ac:spMkLst>
        </pc:spChg>
        <pc:spChg chg="add mod">
          <ac:chgData name="Stalin Jacob Wilson Packia Dhas" userId="050d7d71-3621-4503-95e8-1c9a9d962492" providerId="ADAL" clId="{3FBC77E1-FE42-4F9E-B4B2-3759F3328945}" dt="2026-09-28T22:43:20.146" v="369"/>
          <ac:spMkLst>
            <pc:docMk/>
            <pc:sldMk cId="180378885" sldId="726"/>
            <ac:spMk id="15" creationId="{4683133E-5881-4882-A82D-D78E46F05184}"/>
          </ac:spMkLst>
        </pc:spChg>
        <pc:spChg chg="add mod">
          <ac:chgData name="Stalin Jacob Wilson Packia Dhas" userId="050d7d71-3621-4503-95e8-1c9a9d962492" providerId="ADAL" clId="{3FBC77E1-FE42-4F9E-B4B2-3759F3328945}" dt="2026-09-28T22:43:20.154" v="380"/>
          <ac:spMkLst>
            <pc:docMk/>
            <pc:sldMk cId="180378885" sldId="726"/>
            <ac:spMk id="16" creationId="{0C6A478F-3F56-4253-BD33-6C9E932C65FB}"/>
          </ac:spMkLst>
        </pc:spChg>
        <pc:spChg chg="add mod">
          <ac:chgData name="Stalin Jacob Wilson Packia Dhas" userId="050d7d71-3621-4503-95e8-1c9a9d962492" providerId="ADAL" clId="{3FBC77E1-FE42-4F9E-B4B2-3759F3328945}" dt="2026-09-28T22:43:20.173" v="390"/>
          <ac:spMkLst>
            <pc:docMk/>
            <pc:sldMk cId="180378885" sldId="726"/>
            <ac:spMk id="17" creationId="{745008B6-1B8B-4520-A4FD-3722300AE559}"/>
          </ac:spMkLst>
        </pc:spChg>
        <pc:spChg chg="add mod">
          <ac:chgData name="Stalin Jacob Wilson Packia Dhas" userId="050d7d71-3621-4503-95e8-1c9a9d962492" providerId="ADAL" clId="{3FBC77E1-FE42-4F9E-B4B2-3759F3328945}" dt="2026-09-28T22:43:20.196" v="400"/>
          <ac:spMkLst>
            <pc:docMk/>
            <pc:sldMk cId="180378885" sldId="726"/>
            <ac:spMk id="18" creationId="{1D1C7A41-BEDF-4844-9418-804925A405D8}"/>
          </ac:spMkLst>
        </pc:spChg>
        <pc:spChg chg="add mod">
          <ac:chgData name="Stalin Jacob Wilson Packia Dhas" userId="050d7d71-3621-4503-95e8-1c9a9d962492" providerId="ADAL" clId="{3FBC77E1-FE42-4F9E-B4B2-3759F3328945}" dt="2026-09-28T22:43:20.205" v="409"/>
          <ac:spMkLst>
            <pc:docMk/>
            <pc:sldMk cId="180378885" sldId="726"/>
            <ac:spMk id="19" creationId="{8C11A75D-4928-4064-88F1-96E10E67780B}"/>
          </ac:spMkLst>
        </pc:spChg>
        <pc:spChg chg="add mod">
          <ac:chgData name="Stalin Jacob Wilson Packia Dhas" userId="050d7d71-3621-4503-95e8-1c9a9d962492" providerId="ADAL" clId="{3FBC77E1-FE42-4F9E-B4B2-3759F3328945}" dt="2026-09-28T22:43:20.227" v="420"/>
          <ac:spMkLst>
            <pc:docMk/>
            <pc:sldMk cId="180378885" sldId="726"/>
            <ac:spMk id="20" creationId="{B88C693E-CAEC-4DBD-A03F-9F37DBDC6820}"/>
          </ac:spMkLst>
        </pc:spChg>
        <pc:spChg chg="add mod">
          <ac:chgData name="Stalin Jacob Wilson Packia Dhas" userId="050d7d71-3621-4503-95e8-1c9a9d962492" providerId="ADAL" clId="{3FBC77E1-FE42-4F9E-B4B2-3759F3328945}" dt="2026-09-28T22:43:20.242" v="430"/>
          <ac:spMkLst>
            <pc:docMk/>
            <pc:sldMk cId="180378885" sldId="726"/>
            <ac:spMk id="21" creationId="{D196A0E4-B220-4AD3-A7DD-1E46732AB21B}"/>
          </ac:spMkLst>
        </pc:spChg>
        <pc:spChg chg="add mod">
          <ac:chgData name="Stalin Jacob Wilson Packia Dhas" userId="050d7d71-3621-4503-95e8-1c9a9d962492" providerId="ADAL" clId="{3FBC77E1-FE42-4F9E-B4B2-3759F3328945}" dt="2026-09-28T22:43:20.256" v="440"/>
          <ac:spMkLst>
            <pc:docMk/>
            <pc:sldMk cId="180378885" sldId="726"/>
            <ac:spMk id="22" creationId="{B0B1EB65-5CCD-46B6-82B1-DF25B739FC87}"/>
          </ac:spMkLst>
        </pc:spChg>
        <pc:spChg chg="add mod">
          <ac:chgData name="Stalin Jacob Wilson Packia Dhas" userId="050d7d71-3621-4503-95e8-1c9a9d962492" providerId="ADAL" clId="{3FBC77E1-FE42-4F9E-B4B2-3759F3328945}" dt="2026-09-28T22:43:20.271" v="449"/>
          <ac:spMkLst>
            <pc:docMk/>
            <pc:sldMk cId="180378885" sldId="726"/>
            <ac:spMk id="23" creationId="{5A4CA393-6FE0-4921-92A3-A193A11E21CF}"/>
          </ac:spMkLst>
        </pc:spChg>
        <pc:spChg chg="add mod">
          <ac:chgData name="Stalin Jacob Wilson Packia Dhas" userId="050d7d71-3621-4503-95e8-1c9a9d962492" providerId="ADAL" clId="{3FBC77E1-FE42-4F9E-B4B2-3759F3328945}" dt="2026-09-28T22:43:20.287" v="460"/>
          <ac:spMkLst>
            <pc:docMk/>
            <pc:sldMk cId="180378885" sldId="726"/>
            <ac:spMk id="24" creationId="{5C7BA67C-DE5F-4CC9-B7C4-9ECBEDD4639E}"/>
          </ac:spMkLst>
        </pc:spChg>
        <pc:spChg chg="add mod">
          <ac:chgData name="Stalin Jacob Wilson Packia Dhas" userId="050d7d71-3621-4503-95e8-1c9a9d962492" providerId="ADAL" clId="{3FBC77E1-FE42-4F9E-B4B2-3759F3328945}" dt="2026-09-28T22:43:20.300" v="470"/>
          <ac:spMkLst>
            <pc:docMk/>
            <pc:sldMk cId="180378885" sldId="726"/>
            <ac:spMk id="25" creationId="{E61088A0-5EC8-4F0D-A34E-96AE07CE0FE4}"/>
          </ac:spMkLst>
        </pc:spChg>
        <pc:spChg chg="add mod">
          <ac:chgData name="Stalin Jacob Wilson Packia Dhas" userId="050d7d71-3621-4503-95e8-1c9a9d962492" providerId="ADAL" clId="{3FBC77E1-FE42-4F9E-B4B2-3759F3328945}" dt="2026-09-28T22:43:20.818" v="494"/>
          <ac:spMkLst>
            <pc:docMk/>
            <pc:sldMk cId="180378885" sldId="726"/>
            <ac:spMk id="26" creationId="{1AAEC4C9-28F5-487C-B1E9-9DC7094C1451}"/>
          </ac:spMkLst>
        </pc:spChg>
      </pc:sldChg>
      <pc:sldChg chg="addSp modSp add del mod">
        <pc:chgData name="Stalin Jacob Wilson Packia Dhas" userId="050d7d71-3621-4503-95e8-1c9a9d962492" providerId="ADAL" clId="{3FBC77E1-FE42-4F9E-B4B2-3759F3328945}" dt="2026-09-29T09:32:46.878" v="3344" actId="47"/>
        <pc:sldMkLst>
          <pc:docMk/>
          <pc:sldMk cId="3329452384" sldId="727"/>
        </pc:sldMkLst>
        <pc:spChg chg="mod">
          <ac:chgData name="Stalin Jacob Wilson Packia Dhas" userId="050d7d71-3621-4503-95e8-1c9a9d962492" providerId="ADAL" clId="{3FBC77E1-FE42-4F9E-B4B2-3759F3328945}" dt="2026-09-28T22:44:34.400" v="3262" actId="1076"/>
          <ac:spMkLst>
            <pc:docMk/>
            <pc:sldMk cId="3329452384" sldId="727"/>
            <ac:spMk id="2" creationId="{9C65432C-6EE4-3A48-B260-083AF2E7E36A}"/>
          </ac:spMkLst>
        </pc:spChg>
        <pc:spChg chg="mod">
          <ac:chgData name="Stalin Jacob Wilson Packia Dhas" userId="050d7d71-3621-4503-95e8-1c9a9d962492" providerId="ADAL" clId="{3FBC77E1-FE42-4F9E-B4B2-3759F3328945}" dt="2026-09-28T22:43:22.430" v="500"/>
          <ac:spMkLst>
            <pc:docMk/>
            <pc:sldMk cId="3329452384" sldId="727"/>
            <ac:spMk id="3" creationId="{69BB87DD-025D-AE43-4A03-910135B61E5D}"/>
          </ac:spMkLst>
        </pc:spChg>
        <pc:spChg chg="add mod">
          <ac:chgData name="Stalin Jacob Wilson Packia Dhas" userId="050d7d71-3621-4503-95e8-1c9a9d962492" providerId="ADAL" clId="{3FBC77E1-FE42-4F9E-B4B2-3759F3328945}" dt="2026-09-28T22:43:22.454" v="511"/>
          <ac:spMkLst>
            <pc:docMk/>
            <pc:sldMk cId="3329452384" sldId="727"/>
            <ac:spMk id="4" creationId="{BD328741-5AB9-4846-95AC-FE0FB9C2DEE8}"/>
          </ac:spMkLst>
        </pc:spChg>
        <pc:spChg chg="add mod">
          <ac:chgData name="Stalin Jacob Wilson Packia Dhas" userId="050d7d71-3621-4503-95e8-1c9a9d962492" providerId="ADAL" clId="{3FBC77E1-FE42-4F9E-B4B2-3759F3328945}" dt="2026-09-28T22:43:22.473" v="523"/>
          <ac:spMkLst>
            <pc:docMk/>
            <pc:sldMk cId="3329452384" sldId="727"/>
            <ac:spMk id="5" creationId="{6BC90243-BE06-457D-A2DE-6EAF34CC6D23}"/>
          </ac:spMkLst>
        </pc:spChg>
        <pc:spChg chg="add mod">
          <ac:chgData name="Stalin Jacob Wilson Packia Dhas" userId="050d7d71-3621-4503-95e8-1c9a9d962492" providerId="ADAL" clId="{3FBC77E1-FE42-4F9E-B4B2-3759F3328945}" dt="2026-09-28T22:43:22.480" v="530"/>
          <ac:spMkLst>
            <pc:docMk/>
            <pc:sldMk cId="3329452384" sldId="727"/>
            <ac:spMk id="6" creationId="{DC87208E-9E85-4BB4-A2A9-170BC54DC807}"/>
          </ac:spMkLst>
        </pc:spChg>
        <pc:spChg chg="add mod">
          <ac:chgData name="Stalin Jacob Wilson Packia Dhas" userId="050d7d71-3621-4503-95e8-1c9a9d962492" providerId="ADAL" clId="{3FBC77E1-FE42-4F9E-B4B2-3759F3328945}" dt="2026-09-28T22:43:22.480" v="537"/>
          <ac:spMkLst>
            <pc:docMk/>
            <pc:sldMk cId="3329452384" sldId="727"/>
            <ac:spMk id="7" creationId="{01312C70-BF84-46E8-A7B5-EE968941C6AE}"/>
          </ac:spMkLst>
        </pc:spChg>
        <pc:spChg chg="add mod">
          <ac:chgData name="Stalin Jacob Wilson Packia Dhas" userId="050d7d71-3621-4503-95e8-1c9a9d962492" providerId="ADAL" clId="{3FBC77E1-FE42-4F9E-B4B2-3759F3328945}" dt="2026-09-28T22:43:22.504" v="546"/>
          <ac:spMkLst>
            <pc:docMk/>
            <pc:sldMk cId="3329452384" sldId="727"/>
            <ac:spMk id="8" creationId="{FE4AAC41-43DB-4D50-82A3-C5A8264CC0F4}"/>
          </ac:spMkLst>
        </pc:spChg>
        <pc:spChg chg="add mod">
          <ac:chgData name="Stalin Jacob Wilson Packia Dhas" userId="050d7d71-3621-4503-95e8-1c9a9d962492" providerId="ADAL" clId="{3FBC77E1-FE42-4F9E-B4B2-3759F3328945}" dt="2026-09-28T22:43:22.532" v="553"/>
          <ac:spMkLst>
            <pc:docMk/>
            <pc:sldMk cId="3329452384" sldId="727"/>
            <ac:spMk id="9" creationId="{B2DC74BE-A83B-4136-811D-8F5480B6049E}"/>
          </ac:spMkLst>
        </pc:spChg>
        <pc:spChg chg="add mod">
          <ac:chgData name="Stalin Jacob Wilson Packia Dhas" userId="050d7d71-3621-4503-95e8-1c9a9d962492" providerId="ADAL" clId="{3FBC77E1-FE42-4F9E-B4B2-3759F3328945}" dt="2026-09-28T22:43:22.554" v="560"/>
          <ac:spMkLst>
            <pc:docMk/>
            <pc:sldMk cId="3329452384" sldId="727"/>
            <ac:spMk id="10" creationId="{3E6E462A-2E05-4976-8E9E-C3036D4707A6}"/>
          </ac:spMkLst>
        </pc:spChg>
        <pc:spChg chg="add mod">
          <ac:chgData name="Stalin Jacob Wilson Packia Dhas" userId="050d7d71-3621-4503-95e8-1c9a9d962492" providerId="ADAL" clId="{3FBC77E1-FE42-4F9E-B4B2-3759F3328945}" dt="2026-09-28T22:43:22.580" v="570"/>
          <ac:spMkLst>
            <pc:docMk/>
            <pc:sldMk cId="3329452384" sldId="727"/>
            <ac:spMk id="11" creationId="{07D09669-45EE-439F-9BC0-C2C1B822E3E5}"/>
          </ac:spMkLst>
        </pc:spChg>
        <pc:spChg chg="add mod">
          <ac:chgData name="Stalin Jacob Wilson Packia Dhas" userId="050d7d71-3621-4503-95e8-1c9a9d962492" providerId="ADAL" clId="{3FBC77E1-FE42-4F9E-B4B2-3759F3328945}" dt="2026-09-28T22:43:22.606" v="579"/>
          <ac:spMkLst>
            <pc:docMk/>
            <pc:sldMk cId="3329452384" sldId="727"/>
            <ac:spMk id="12" creationId="{85195F50-0952-4E89-916B-E5299AB9114B}"/>
          </ac:spMkLst>
        </pc:spChg>
        <pc:spChg chg="add mod">
          <ac:chgData name="Stalin Jacob Wilson Packia Dhas" userId="050d7d71-3621-4503-95e8-1c9a9d962492" providerId="ADAL" clId="{3FBC77E1-FE42-4F9E-B4B2-3759F3328945}" dt="2026-09-28T22:44:29.006" v="3261" actId="1076"/>
          <ac:spMkLst>
            <pc:docMk/>
            <pc:sldMk cId="3329452384" sldId="727"/>
            <ac:spMk id="13" creationId="{0FD1436F-68DF-4E9B-966A-6EA2B97EEC6E}"/>
          </ac:spMkLst>
        </pc:spChg>
        <pc:spChg chg="add mod">
          <ac:chgData name="Stalin Jacob Wilson Packia Dhas" userId="050d7d71-3621-4503-95e8-1c9a9d962492" providerId="ADAL" clId="{3FBC77E1-FE42-4F9E-B4B2-3759F3328945}" dt="2026-09-28T22:43:22.639" v="600"/>
          <ac:spMkLst>
            <pc:docMk/>
            <pc:sldMk cId="3329452384" sldId="727"/>
            <ac:spMk id="14" creationId="{0B84D6ED-942A-4CED-80EA-ECD1ACF6947E}"/>
          </ac:spMkLst>
        </pc:spChg>
        <pc:spChg chg="add mod">
          <ac:chgData name="Stalin Jacob Wilson Packia Dhas" userId="050d7d71-3621-4503-95e8-1c9a9d962492" providerId="ADAL" clId="{3FBC77E1-FE42-4F9E-B4B2-3759F3328945}" dt="2026-09-28T22:44:29.006" v="3261" actId="1076"/>
          <ac:spMkLst>
            <pc:docMk/>
            <pc:sldMk cId="3329452384" sldId="727"/>
            <ac:spMk id="15" creationId="{B49912B6-FB9D-4B23-AFD3-5A29D6B60CD5}"/>
          </ac:spMkLst>
        </pc:spChg>
        <pc:spChg chg="add mod">
          <ac:chgData name="Stalin Jacob Wilson Packia Dhas" userId="050d7d71-3621-4503-95e8-1c9a9d962492" providerId="ADAL" clId="{3FBC77E1-FE42-4F9E-B4B2-3759F3328945}" dt="2026-09-28T22:44:29.006" v="3261" actId="1076"/>
          <ac:spMkLst>
            <pc:docMk/>
            <pc:sldMk cId="3329452384" sldId="727"/>
            <ac:spMk id="16" creationId="{3D283E9C-E97B-4DE2-AA1E-36FFEA722FB6}"/>
          </ac:spMkLst>
        </pc:spChg>
        <pc:spChg chg="add mod">
          <ac:chgData name="Stalin Jacob Wilson Packia Dhas" userId="050d7d71-3621-4503-95e8-1c9a9d962492" providerId="ADAL" clId="{3FBC77E1-FE42-4F9E-B4B2-3759F3328945}" dt="2026-09-28T22:44:29.006" v="3261" actId="1076"/>
          <ac:spMkLst>
            <pc:docMk/>
            <pc:sldMk cId="3329452384" sldId="727"/>
            <ac:spMk id="17" creationId="{DF8985E9-7012-465F-BE00-BAAB08FCF664}"/>
          </ac:spMkLst>
        </pc:spChg>
        <pc:spChg chg="add mod">
          <ac:chgData name="Stalin Jacob Wilson Packia Dhas" userId="050d7d71-3621-4503-95e8-1c9a9d962492" providerId="ADAL" clId="{3FBC77E1-FE42-4F9E-B4B2-3759F3328945}" dt="2026-09-28T22:44:29.006" v="3261" actId="1076"/>
          <ac:spMkLst>
            <pc:docMk/>
            <pc:sldMk cId="3329452384" sldId="727"/>
            <ac:spMk id="18" creationId="{C54EDF3A-7B70-4BBF-BE44-844C7796991B}"/>
          </ac:spMkLst>
        </pc:spChg>
        <pc:spChg chg="add mod">
          <ac:chgData name="Stalin Jacob Wilson Packia Dhas" userId="050d7d71-3621-4503-95e8-1c9a9d962492" providerId="ADAL" clId="{3FBC77E1-FE42-4F9E-B4B2-3759F3328945}" dt="2026-09-28T22:43:22.713" v="650"/>
          <ac:spMkLst>
            <pc:docMk/>
            <pc:sldMk cId="3329452384" sldId="727"/>
            <ac:spMk id="19" creationId="{3EB67DAD-2981-4200-B409-EC4A0B8A41F7}"/>
          </ac:spMkLst>
        </pc:spChg>
        <pc:spChg chg="add mod">
          <ac:chgData name="Stalin Jacob Wilson Packia Dhas" userId="050d7d71-3621-4503-95e8-1c9a9d962492" providerId="ADAL" clId="{3FBC77E1-FE42-4F9E-B4B2-3759F3328945}" dt="2026-09-28T22:43:22.738" v="659"/>
          <ac:spMkLst>
            <pc:docMk/>
            <pc:sldMk cId="3329452384" sldId="727"/>
            <ac:spMk id="20" creationId="{B3500AEF-52DE-425D-A690-C16F50BE67C3}"/>
          </ac:spMkLst>
        </pc:spChg>
        <pc:spChg chg="add mod">
          <ac:chgData name="Stalin Jacob Wilson Packia Dhas" userId="050d7d71-3621-4503-95e8-1c9a9d962492" providerId="ADAL" clId="{3FBC77E1-FE42-4F9E-B4B2-3759F3328945}" dt="2026-09-28T22:43:22.764" v="670"/>
          <ac:spMkLst>
            <pc:docMk/>
            <pc:sldMk cId="3329452384" sldId="727"/>
            <ac:spMk id="21" creationId="{CE4EC919-2FB9-42D8-BCBF-B16FD14D8955}"/>
          </ac:spMkLst>
        </pc:spChg>
        <pc:spChg chg="add mod">
          <ac:chgData name="Stalin Jacob Wilson Packia Dhas" userId="050d7d71-3621-4503-95e8-1c9a9d962492" providerId="ADAL" clId="{3FBC77E1-FE42-4F9E-B4B2-3759F3328945}" dt="2026-09-28T22:44:29.006" v="3261" actId="1076"/>
          <ac:spMkLst>
            <pc:docMk/>
            <pc:sldMk cId="3329452384" sldId="727"/>
            <ac:spMk id="22" creationId="{6F0906A9-50C4-4FA1-AD2D-936DD27FDF9A}"/>
          </ac:spMkLst>
        </pc:spChg>
        <pc:spChg chg="add mod">
          <ac:chgData name="Stalin Jacob Wilson Packia Dhas" userId="050d7d71-3621-4503-95e8-1c9a9d962492" providerId="ADAL" clId="{3FBC77E1-FE42-4F9E-B4B2-3759F3328945}" dt="2026-09-28T22:44:29.006" v="3261" actId="1076"/>
          <ac:spMkLst>
            <pc:docMk/>
            <pc:sldMk cId="3329452384" sldId="727"/>
            <ac:spMk id="23" creationId="{4CC0B3B5-0EB1-4F01-AA1C-4FA06681BFBE}"/>
          </ac:spMkLst>
        </pc:spChg>
        <pc:spChg chg="add mod">
          <ac:chgData name="Stalin Jacob Wilson Packia Dhas" userId="050d7d71-3621-4503-95e8-1c9a9d962492" providerId="ADAL" clId="{3FBC77E1-FE42-4F9E-B4B2-3759F3328945}" dt="2026-09-28T22:44:29.006" v="3261" actId="1076"/>
          <ac:spMkLst>
            <pc:docMk/>
            <pc:sldMk cId="3329452384" sldId="727"/>
            <ac:spMk id="24" creationId="{BCA0FDB7-B696-4263-AAC6-94960C8A514B}"/>
          </ac:spMkLst>
        </pc:spChg>
        <pc:spChg chg="add mod">
          <ac:chgData name="Stalin Jacob Wilson Packia Dhas" userId="050d7d71-3621-4503-95e8-1c9a9d962492" providerId="ADAL" clId="{3FBC77E1-FE42-4F9E-B4B2-3759F3328945}" dt="2026-09-28T22:44:29.006" v="3261" actId="1076"/>
          <ac:spMkLst>
            <pc:docMk/>
            <pc:sldMk cId="3329452384" sldId="727"/>
            <ac:spMk id="25" creationId="{2B8EDF60-5A61-4450-9E5E-2E58578D92DE}"/>
          </ac:spMkLst>
        </pc:spChg>
        <pc:spChg chg="add mod">
          <ac:chgData name="Stalin Jacob Wilson Packia Dhas" userId="050d7d71-3621-4503-95e8-1c9a9d962492" providerId="ADAL" clId="{3FBC77E1-FE42-4F9E-B4B2-3759F3328945}" dt="2026-09-28T22:44:29.006" v="3261" actId="1076"/>
          <ac:spMkLst>
            <pc:docMk/>
            <pc:sldMk cId="3329452384" sldId="727"/>
            <ac:spMk id="26" creationId="{5159E2BF-D61F-45D0-8600-05AB7522F53D}"/>
          </ac:spMkLst>
        </pc:spChg>
      </pc:sldChg>
      <pc:sldChg chg="addSp modSp add del mod">
        <pc:chgData name="Stalin Jacob Wilson Packia Dhas" userId="050d7d71-3621-4503-95e8-1c9a9d962492" providerId="ADAL" clId="{3FBC77E1-FE42-4F9E-B4B2-3759F3328945}" dt="2026-09-29T09:32:49.268" v="3345" actId="47"/>
        <pc:sldMkLst>
          <pc:docMk/>
          <pc:sldMk cId="1864054675" sldId="728"/>
        </pc:sldMkLst>
        <pc:spChg chg="mod">
          <ac:chgData name="Stalin Jacob Wilson Packia Dhas" userId="050d7d71-3621-4503-95e8-1c9a9d962492" providerId="ADAL" clId="{3FBC77E1-FE42-4F9E-B4B2-3759F3328945}" dt="2026-09-28T22:44:54.748" v="3268" actId="1076"/>
          <ac:spMkLst>
            <pc:docMk/>
            <pc:sldMk cId="1864054675" sldId="728"/>
            <ac:spMk id="2" creationId="{9C65432C-6EE4-3A48-B260-083AF2E7E36A}"/>
          </ac:spMkLst>
        </pc:spChg>
        <pc:spChg chg="mod">
          <ac:chgData name="Stalin Jacob Wilson Packia Dhas" userId="050d7d71-3621-4503-95e8-1c9a9d962492" providerId="ADAL" clId="{3FBC77E1-FE42-4F9E-B4B2-3759F3328945}" dt="2026-09-28T22:43:23.030" v="726"/>
          <ac:spMkLst>
            <pc:docMk/>
            <pc:sldMk cId="1864054675" sldId="728"/>
            <ac:spMk id="3" creationId="{69BB87DD-025D-AE43-4A03-910135B61E5D}"/>
          </ac:spMkLst>
        </pc:spChg>
        <pc:spChg chg="add mod">
          <ac:chgData name="Stalin Jacob Wilson Packia Dhas" userId="050d7d71-3621-4503-95e8-1c9a9d962492" providerId="ADAL" clId="{3FBC77E1-FE42-4F9E-B4B2-3759F3328945}" dt="2026-09-28T22:43:23.054" v="737"/>
          <ac:spMkLst>
            <pc:docMk/>
            <pc:sldMk cId="1864054675" sldId="728"/>
            <ac:spMk id="4" creationId="{F23905A4-CD2A-4047-8EE1-247C7F7ECD61}"/>
          </ac:spMkLst>
        </pc:spChg>
        <pc:spChg chg="add mod">
          <ac:chgData name="Stalin Jacob Wilson Packia Dhas" userId="050d7d71-3621-4503-95e8-1c9a9d962492" providerId="ADAL" clId="{3FBC77E1-FE42-4F9E-B4B2-3759F3328945}" dt="2026-09-28T22:43:23.071" v="749"/>
          <ac:spMkLst>
            <pc:docMk/>
            <pc:sldMk cId="1864054675" sldId="728"/>
            <ac:spMk id="5" creationId="{01B390C2-9B6E-4A57-8B6F-C88F9577CD44}"/>
          </ac:spMkLst>
        </pc:spChg>
        <pc:spChg chg="add mod">
          <ac:chgData name="Stalin Jacob Wilson Packia Dhas" userId="050d7d71-3621-4503-95e8-1c9a9d962492" providerId="ADAL" clId="{3FBC77E1-FE42-4F9E-B4B2-3759F3328945}" dt="2026-09-28T22:43:23.079" v="756"/>
          <ac:spMkLst>
            <pc:docMk/>
            <pc:sldMk cId="1864054675" sldId="728"/>
            <ac:spMk id="6" creationId="{B4936781-014A-4C42-8CA1-C5746EAD334F}"/>
          </ac:spMkLst>
        </pc:spChg>
        <pc:spChg chg="add mod">
          <ac:chgData name="Stalin Jacob Wilson Packia Dhas" userId="050d7d71-3621-4503-95e8-1c9a9d962492" providerId="ADAL" clId="{3FBC77E1-FE42-4F9E-B4B2-3759F3328945}" dt="2026-09-28T22:43:23.098" v="763"/>
          <ac:spMkLst>
            <pc:docMk/>
            <pc:sldMk cId="1864054675" sldId="728"/>
            <ac:spMk id="7" creationId="{C134262E-78D1-4EE6-904B-A6C2E2DA05F8}"/>
          </ac:spMkLst>
        </pc:spChg>
        <pc:spChg chg="add mod">
          <ac:chgData name="Stalin Jacob Wilson Packia Dhas" userId="050d7d71-3621-4503-95e8-1c9a9d962492" providerId="ADAL" clId="{3FBC77E1-FE42-4F9E-B4B2-3759F3328945}" dt="2026-09-28T22:43:23.121" v="770"/>
          <ac:spMkLst>
            <pc:docMk/>
            <pc:sldMk cId="1864054675" sldId="728"/>
            <ac:spMk id="8" creationId="{44317042-69D5-450E-9531-FB4B0DF956D6}"/>
          </ac:spMkLst>
        </pc:spChg>
        <pc:spChg chg="add mod">
          <ac:chgData name="Stalin Jacob Wilson Packia Dhas" userId="050d7d71-3621-4503-95e8-1c9a9d962492" providerId="ADAL" clId="{3FBC77E1-FE42-4F9E-B4B2-3759F3328945}" dt="2026-09-28T22:43:23.163" v="777"/>
          <ac:spMkLst>
            <pc:docMk/>
            <pc:sldMk cId="1864054675" sldId="728"/>
            <ac:spMk id="9" creationId="{078A3278-311E-4F36-9B8B-F5F9C2824DB8}"/>
          </ac:spMkLst>
        </pc:spChg>
        <pc:spChg chg="add mod">
          <ac:chgData name="Stalin Jacob Wilson Packia Dhas" userId="050d7d71-3621-4503-95e8-1c9a9d962492" providerId="ADAL" clId="{3FBC77E1-FE42-4F9E-B4B2-3759F3328945}" dt="2026-09-28T22:44:49.594" v="3267" actId="1076"/>
          <ac:spMkLst>
            <pc:docMk/>
            <pc:sldMk cId="1864054675" sldId="728"/>
            <ac:spMk id="10" creationId="{9C1F3A1A-1058-4AC9-9416-18205391E3BB}"/>
          </ac:spMkLst>
        </pc:spChg>
        <pc:spChg chg="add mod">
          <ac:chgData name="Stalin Jacob Wilson Packia Dhas" userId="050d7d71-3621-4503-95e8-1c9a9d962492" providerId="ADAL" clId="{3FBC77E1-FE42-4F9E-B4B2-3759F3328945}" dt="2026-09-28T22:44:49.594" v="3267" actId="1076"/>
          <ac:spMkLst>
            <pc:docMk/>
            <pc:sldMk cId="1864054675" sldId="728"/>
            <ac:spMk id="11" creationId="{B402D770-4915-4A04-B7EF-4CD7F6F9A467}"/>
          </ac:spMkLst>
        </pc:spChg>
        <pc:spChg chg="add mod">
          <ac:chgData name="Stalin Jacob Wilson Packia Dhas" userId="050d7d71-3621-4503-95e8-1c9a9d962492" providerId="ADAL" clId="{3FBC77E1-FE42-4F9E-B4B2-3759F3328945}" dt="2026-09-28T22:43:23.222" v="807"/>
          <ac:spMkLst>
            <pc:docMk/>
            <pc:sldMk cId="1864054675" sldId="728"/>
            <ac:spMk id="12" creationId="{BD73308E-E9F9-459D-BDDC-C0053F1FF3AC}"/>
          </ac:spMkLst>
        </pc:spChg>
        <pc:spChg chg="add mod">
          <ac:chgData name="Stalin Jacob Wilson Packia Dhas" userId="050d7d71-3621-4503-95e8-1c9a9d962492" providerId="ADAL" clId="{3FBC77E1-FE42-4F9E-B4B2-3759F3328945}" dt="2026-09-28T22:44:49.594" v="3267" actId="1076"/>
          <ac:spMkLst>
            <pc:docMk/>
            <pc:sldMk cId="1864054675" sldId="728"/>
            <ac:spMk id="13" creationId="{B0E22B60-2F2C-45AC-9DA9-98DB3DF63374}"/>
          </ac:spMkLst>
        </pc:spChg>
        <pc:spChg chg="add mod">
          <ac:chgData name="Stalin Jacob Wilson Packia Dhas" userId="050d7d71-3621-4503-95e8-1c9a9d962492" providerId="ADAL" clId="{3FBC77E1-FE42-4F9E-B4B2-3759F3328945}" dt="2026-09-28T22:43:23.264" v="827"/>
          <ac:spMkLst>
            <pc:docMk/>
            <pc:sldMk cId="1864054675" sldId="728"/>
            <ac:spMk id="14" creationId="{C48B29A0-1E67-4AD4-95DA-B13A5D640667}"/>
          </ac:spMkLst>
        </pc:spChg>
        <pc:spChg chg="add mod">
          <ac:chgData name="Stalin Jacob Wilson Packia Dhas" userId="050d7d71-3621-4503-95e8-1c9a9d962492" providerId="ADAL" clId="{3FBC77E1-FE42-4F9E-B4B2-3759F3328945}" dt="2026-09-28T22:43:23.272" v="836"/>
          <ac:spMkLst>
            <pc:docMk/>
            <pc:sldMk cId="1864054675" sldId="728"/>
            <ac:spMk id="15" creationId="{3183704B-507A-41FF-BEDE-BF7134B07E95}"/>
          </ac:spMkLst>
        </pc:spChg>
        <pc:spChg chg="add mod">
          <ac:chgData name="Stalin Jacob Wilson Packia Dhas" userId="050d7d71-3621-4503-95e8-1c9a9d962492" providerId="ADAL" clId="{3FBC77E1-FE42-4F9E-B4B2-3759F3328945}" dt="2026-09-28T22:44:49.594" v="3267" actId="1076"/>
          <ac:spMkLst>
            <pc:docMk/>
            <pc:sldMk cId="1864054675" sldId="728"/>
            <ac:spMk id="16" creationId="{8CED875B-D7B8-4C35-B46F-0F47CC47EC1E}"/>
          </ac:spMkLst>
        </pc:spChg>
        <pc:spChg chg="add mod">
          <ac:chgData name="Stalin Jacob Wilson Packia Dhas" userId="050d7d71-3621-4503-95e8-1c9a9d962492" providerId="ADAL" clId="{3FBC77E1-FE42-4F9E-B4B2-3759F3328945}" dt="2026-09-28T22:44:49.594" v="3267" actId="1076"/>
          <ac:spMkLst>
            <pc:docMk/>
            <pc:sldMk cId="1864054675" sldId="728"/>
            <ac:spMk id="17" creationId="{71747A78-DD22-48BE-9C56-8A1EE6FFB69B}"/>
          </ac:spMkLst>
        </pc:spChg>
        <pc:spChg chg="add mod">
          <ac:chgData name="Stalin Jacob Wilson Packia Dhas" userId="050d7d71-3621-4503-95e8-1c9a9d962492" providerId="ADAL" clId="{3FBC77E1-FE42-4F9E-B4B2-3759F3328945}" dt="2026-09-28T22:44:49.594" v="3267" actId="1076"/>
          <ac:spMkLst>
            <pc:docMk/>
            <pc:sldMk cId="1864054675" sldId="728"/>
            <ac:spMk id="18" creationId="{A276E691-69BC-40E1-BE1A-9F95B8E139EB}"/>
          </ac:spMkLst>
        </pc:spChg>
        <pc:spChg chg="add mod">
          <ac:chgData name="Stalin Jacob Wilson Packia Dhas" userId="050d7d71-3621-4503-95e8-1c9a9d962492" providerId="ADAL" clId="{3FBC77E1-FE42-4F9E-B4B2-3759F3328945}" dt="2026-09-28T22:43:23.347" v="876"/>
          <ac:spMkLst>
            <pc:docMk/>
            <pc:sldMk cId="1864054675" sldId="728"/>
            <ac:spMk id="19" creationId="{E03207A6-7288-4EB2-9ED3-ED8DC5652924}"/>
          </ac:spMkLst>
        </pc:spChg>
        <pc:spChg chg="add mod">
          <ac:chgData name="Stalin Jacob Wilson Packia Dhas" userId="050d7d71-3621-4503-95e8-1c9a9d962492" providerId="ADAL" clId="{3FBC77E1-FE42-4F9E-B4B2-3759F3328945}" dt="2026-09-28T22:43:23.363" v="887"/>
          <ac:spMkLst>
            <pc:docMk/>
            <pc:sldMk cId="1864054675" sldId="728"/>
            <ac:spMk id="20" creationId="{C13290C1-DBB0-4922-87BF-FF60CB04E0CE}"/>
          </ac:spMkLst>
        </pc:spChg>
        <pc:spChg chg="add mod">
          <ac:chgData name="Stalin Jacob Wilson Packia Dhas" userId="050d7d71-3621-4503-95e8-1c9a9d962492" providerId="ADAL" clId="{3FBC77E1-FE42-4F9E-B4B2-3759F3328945}" dt="2026-09-28T22:44:49.594" v="3267" actId="1076"/>
          <ac:spMkLst>
            <pc:docMk/>
            <pc:sldMk cId="1864054675" sldId="728"/>
            <ac:spMk id="21" creationId="{F74C62D6-D774-4DDF-A11C-AF8C06DC400F}"/>
          </ac:spMkLst>
        </pc:spChg>
        <pc:spChg chg="add mod">
          <ac:chgData name="Stalin Jacob Wilson Packia Dhas" userId="050d7d71-3621-4503-95e8-1c9a9d962492" providerId="ADAL" clId="{3FBC77E1-FE42-4F9E-B4B2-3759F3328945}" dt="2026-09-28T22:44:49.594" v="3267" actId="1076"/>
          <ac:spMkLst>
            <pc:docMk/>
            <pc:sldMk cId="1864054675" sldId="728"/>
            <ac:spMk id="22" creationId="{1549D9DE-2D65-48EF-8FB7-3FDFF31609DE}"/>
          </ac:spMkLst>
        </pc:spChg>
        <pc:spChg chg="add mod">
          <ac:chgData name="Stalin Jacob Wilson Packia Dhas" userId="050d7d71-3621-4503-95e8-1c9a9d962492" providerId="ADAL" clId="{3FBC77E1-FE42-4F9E-B4B2-3759F3328945}" dt="2026-09-28T22:43:23.406" v="916"/>
          <ac:spMkLst>
            <pc:docMk/>
            <pc:sldMk cId="1864054675" sldId="728"/>
            <ac:spMk id="23" creationId="{128F2934-22B8-491D-82F7-7AA0FCDFFFF3}"/>
          </ac:spMkLst>
        </pc:spChg>
        <pc:spChg chg="add mod">
          <ac:chgData name="Stalin Jacob Wilson Packia Dhas" userId="050d7d71-3621-4503-95e8-1c9a9d962492" providerId="ADAL" clId="{3FBC77E1-FE42-4F9E-B4B2-3759F3328945}" dt="2026-09-28T22:44:49.594" v="3267" actId="1076"/>
          <ac:spMkLst>
            <pc:docMk/>
            <pc:sldMk cId="1864054675" sldId="728"/>
            <ac:spMk id="24" creationId="{B495DCBB-5A07-4C54-A449-102D5C7B2C5D}"/>
          </ac:spMkLst>
        </pc:spChg>
        <pc:spChg chg="add mod">
          <ac:chgData name="Stalin Jacob Wilson Packia Dhas" userId="050d7d71-3621-4503-95e8-1c9a9d962492" providerId="ADAL" clId="{3FBC77E1-FE42-4F9E-B4B2-3759F3328945}" dt="2026-09-28T22:44:49.594" v="3267" actId="1076"/>
          <ac:spMkLst>
            <pc:docMk/>
            <pc:sldMk cId="1864054675" sldId="728"/>
            <ac:spMk id="25" creationId="{BB6DCE25-B58F-4E62-AB90-B6BF98F279DA}"/>
          </ac:spMkLst>
        </pc:spChg>
        <pc:spChg chg="add mod">
          <ac:chgData name="Stalin Jacob Wilson Packia Dhas" userId="050d7d71-3621-4503-95e8-1c9a9d962492" providerId="ADAL" clId="{3FBC77E1-FE42-4F9E-B4B2-3759F3328945}" dt="2026-09-28T22:43:23.513" v="953"/>
          <ac:spMkLst>
            <pc:docMk/>
            <pc:sldMk cId="1864054675" sldId="728"/>
            <ac:spMk id="26" creationId="{CBD779DB-0D28-441A-8CA6-0C712E1FC74E}"/>
          </ac:spMkLst>
        </pc:spChg>
      </pc:sldChg>
      <pc:sldChg chg="addSp modSp add del mod">
        <pc:chgData name="Stalin Jacob Wilson Packia Dhas" userId="050d7d71-3621-4503-95e8-1c9a9d962492" providerId="ADAL" clId="{3FBC77E1-FE42-4F9E-B4B2-3759F3328945}" dt="2026-09-29T09:32:49.804" v="3346" actId="47"/>
        <pc:sldMkLst>
          <pc:docMk/>
          <pc:sldMk cId="2622566774" sldId="729"/>
        </pc:sldMkLst>
        <pc:spChg chg="mod">
          <ac:chgData name="Stalin Jacob Wilson Packia Dhas" userId="050d7d71-3621-4503-95e8-1c9a9d962492" providerId="ADAL" clId="{3FBC77E1-FE42-4F9E-B4B2-3759F3328945}" dt="2026-09-28T22:45:14.763" v="3274" actId="1076"/>
          <ac:spMkLst>
            <pc:docMk/>
            <pc:sldMk cId="2622566774" sldId="729"/>
            <ac:spMk id="2" creationId="{9C65432C-6EE4-3A48-B260-083AF2E7E36A}"/>
          </ac:spMkLst>
        </pc:spChg>
        <pc:spChg chg="mod">
          <ac:chgData name="Stalin Jacob Wilson Packia Dhas" userId="050d7d71-3621-4503-95e8-1c9a9d962492" providerId="ADAL" clId="{3FBC77E1-FE42-4F9E-B4B2-3759F3328945}" dt="2026-09-28T22:43:24.929" v="959"/>
          <ac:spMkLst>
            <pc:docMk/>
            <pc:sldMk cId="2622566774" sldId="729"/>
            <ac:spMk id="3" creationId="{69BB87DD-025D-AE43-4A03-910135B61E5D}"/>
          </ac:spMkLst>
        </pc:spChg>
        <pc:spChg chg="add mod">
          <ac:chgData name="Stalin Jacob Wilson Packia Dhas" userId="050d7d71-3621-4503-95e8-1c9a9d962492" providerId="ADAL" clId="{3FBC77E1-FE42-4F9E-B4B2-3759F3328945}" dt="2026-09-28T22:43:24.956" v="970"/>
          <ac:spMkLst>
            <pc:docMk/>
            <pc:sldMk cId="2622566774" sldId="729"/>
            <ac:spMk id="4" creationId="{B9FA085B-734C-49B9-9DD0-EB229BA84F7B}"/>
          </ac:spMkLst>
        </pc:spChg>
        <pc:spChg chg="add mod">
          <ac:chgData name="Stalin Jacob Wilson Packia Dhas" userId="050d7d71-3621-4503-95e8-1c9a9d962492" providerId="ADAL" clId="{3FBC77E1-FE42-4F9E-B4B2-3759F3328945}" dt="2026-09-28T22:43:24.972" v="982"/>
          <ac:spMkLst>
            <pc:docMk/>
            <pc:sldMk cId="2622566774" sldId="729"/>
            <ac:spMk id="5" creationId="{C6014239-F176-48B7-8A5C-0B9913D8E1B5}"/>
          </ac:spMkLst>
        </pc:spChg>
        <pc:spChg chg="add mod">
          <ac:chgData name="Stalin Jacob Wilson Packia Dhas" userId="050d7d71-3621-4503-95e8-1c9a9d962492" providerId="ADAL" clId="{3FBC77E1-FE42-4F9E-B4B2-3759F3328945}" dt="2026-09-28T22:43:24.982" v="989"/>
          <ac:spMkLst>
            <pc:docMk/>
            <pc:sldMk cId="2622566774" sldId="729"/>
            <ac:spMk id="6" creationId="{5643CF70-45A0-4992-8ED9-2B3D0098F0F5}"/>
          </ac:spMkLst>
        </pc:spChg>
        <pc:spChg chg="add mod">
          <ac:chgData name="Stalin Jacob Wilson Packia Dhas" userId="050d7d71-3621-4503-95e8-1c9a9d962492" providerId="ADAL" clId="{3FBC77E1-FE42-4F9E-B4B2-3759F3328945}" dt="2026-09-28T22:43:24.988" v="996"/>
          <ac:spMkLst>
            <pc:docMk/>
            <pc:sldMk cId="2622566774" sldId="729"/>
            <ac:spMk id="7" creationId="{2DCF69C5-BD71-4FD3-BDA1-C1EC26575747}"/>
          </ac:spMkLst>
        </pc:spChg>
        <pc:spChg chg="add mod">
          <ac:chgData name="Stalin Jacob Wilson Packia Dhas" userId="050d7d71-3621-4503-95e8-1c9a9d962492" providerId="ADAL" clId="{3FBC77E1-FE42-4F9E-B4B2-3759F3328945}" dt="2026-09-28T22:43:25.006" v="1005"/>
          <ac:spMkLst>
            <pc:docMk/>
            <pc:sldMk cId="2622566774" sldId="729"/>
            <ac:spMk id="8" creationId="{CF4DB366-92C5-45BE-BC84-7DD91EA3DF60}"/>
          </ac:spMkLst>
        </pc:spChg>
        <pc:spChg chg="add mod">
          <ac:chgData name="Stalin Jacob Wilson Packia Dhas" userId="050d7d71-3621-4503-95e8-1c9a9d962492" providerId="ADAL" clId="{3FBC77E1-FE42-4F9E-B4B2-3759F3328945}" dt="2026-09-28T22:43:25.022" v="1012"/>
          <ac:spMkLst>
            <pc:docMk/>
            <pc:sldMk cId="2622566774" sldId="729"/>
            <ac:spMk id="9" creationId="{135533EC-3714-48D3-A974-D76D1012D7D1}"/>
          </ac:spMkLst>
        </pc:spChg>
        <pc:spChg chg="add mod">
          <ac:chgData name="Stalin Jacob Wilson Packia Dhas" userId="050d7d71-3621-4503-95e8-1c9a9d962492" providerId="ADAL" clId="{3FBC77E1-FE42-4F9E-B4B2-3759F3328945}" dt="2026-09-28T22:43:25.046" v="1019"/>
          <ac:spMkLst>
            <pc:docMk/>
            <pc:sldMk cId="2622566774" sldId="729"/>
            <ac:spMk id="10" creationId="{51EBD7BE-7BD4-4789-ACF2-55C51F23408D}"/>
          </ac:spMkLst>
        </pc:spChg>
        <pc:spChg chg="add mod">
          <ac:chgData name="Stalin Jacob Wilson Packia Dhas" userId="050d7d71-3621-4503-95e8-1c9a9d962492" providerId="ADAL" clId="{3FBC77E1-FE42-4F9E-B4B2-3759F3328945}" dt="2026-09-28T22:43:25.072" v="1029"/>
          <ac:spMkLst>
            <pc:docMk/>
            <pc:sldMk cId="2622566774" sldId="729"/>
            <ac:spMk id="11" creationId="{F8EB9BEA-5F00-4B13-996A-1640F423080B}"/>
          </ac:spMkLst>
        </pc:spChg>
        <pc:spChg chg="add mod">
          <ac:chgData name="Stalin Jacob Wilson Packia Dhas" userId="050d7d71-3621-4503-95e8-1c9a9d962492" providerId="ADAL" clId="{3FBC77E1-FE42-4F9E-B4B2-3759F3328945}" dt="2026-09-28T22:45:11.125" v="3273" actId="1076"/>
          <ac:spMkLst>
            <pc:docMk/>
            <pc:sldMk cId="2622566774" sldId="729"/>
            <ac:spMk id="12" creationId="{0C5326DB-6DCE-40E1-96AF-4C009B945CF1}"/>
          </ac:spMkLst>
        </pc:spChg>
        <pc:spChg chg="add mod">
          <ac:chgData name="Stalin Jacob Wilson Packia Dhas" userId="050d7d71-3621-4503-95e8-1c9a9d962492" providerId="ADAL" clId="{3FBC77E1-FE42-4F9E-B4B2-3759F3328945}" dt="2026-09-28T22:45:11.125" v="3273" actId="1076"/>
          <ac:spMkLst>
            <pc:docMk/>
            <pc:sldMk cId="2622566774" sldId="729"/>
            <ac:spMk id="13" creationId="{A1571A61-B6C1-4E8C-AD7C-752C69CEE767}"/>
          </ac:spMkLst>
        </pc:spChg>
        <pc:spChg chg="add mod">
          <ac:chgData name="Stalin Jacob Wilson Packia Dhas" userId="050d7d71-3621-4503-95e8-1c9a9d962492" providerId="ADAL" clId="{3FBC77E1-FE42-4F9E-B4B2-3759F3328945}" dt="2026-09-28T22:45:11.125" v="3273" actId="1076"/>
          <ac:spMkLst>
            <pc:docMk/>
            <pc:sldMk cId="2622566774" sldId="729"/>
            <ac:spMk id="14" creationId="{F9F00D8B-3D45-4678-8068-F167A68B90E9}"/>
          </ac:spMkLst>
        </pc:spChg>
        <pc:spChg chg="add mod">
          <ac:chgData name="Stalin Jacob Wilson Packia Dhas" userId="050d7d71-3621-4503-95e8-1c9a9d962492" providerId="ADAL" clId="{3FBC77E1-FE42-4F9E-B4B2-3759F3328945}" dt="2026-09-28T22:43:25.130" v="1069"/>
          <ac:spMkLst>
            <pc:docMk/>
            <pc:sldMk cId="2622566774" sldId="729"/>
            <ac:spMk id="15" creationId="{CFA01E9B-A960-4319-B624-338207FCC12F}"/>
          </ac:spMkLst>
        </pc:spChg>
        <pc:spChg chg="add mod">
          <ac:chgData name="Stalin Jacob Wilson Packia Dhas" userId="050d7d71-3621-4503-95e8-1c9a9d962492" providerId="ADAL" clId="{3FBC77E1-FE42-4F9E-B4B2-3759F3328945}" dt="2026-09-28T22:45:11.125" v="3273" actId="1076"/>
          <ac:spMkLst>
            <pc:docMk/>
            <pc:sldMk cId="2622566774" sldId="729"/>
            <ac:spMk id="16" creationId="{124630E3-368E-43A0-8CB5-4326EF75CEAC}"/>
          </ac:spMkLst>
        </pc:spChg>
        <pc:spChg chg="add mod">
          <ac:chgData name="Stalin Jacob Wilson Packia Dhas" userId="050d7d71-3621-4503-95e8-1c9a9d962492" providerId="ADAL" clId="{3FBC77E1-FE42-4F9E-B4B2-3759F3328945}" dt="2026-09-28T22:43:25.171" v="1089"/>
          <ac:spMkLst>
            <pc:docMk/>
            <pc:sldMk cId="2622566774" sldId="729"/>
            <ac:spMk id="17" creationId="{EF3B2056-A16C-4635-AC89-F21E21D60B44}"/>
          </ac:spMkLst>
        </pc:spChg>
        <pc:spChg chg="add mod">
          <ac:chgData name="Stalin Jacob Wilson Packia Dhas" userId="050d7d71-3621-4503-95e8-1c9a9d962492" providerId="ADAL" clId="{3FBC77E1-FE42-4F9E-B4B2-3759F3328945}" dt="2026-09-28T22:45:11.125" v="3273" actId="1076"/>
          <ac:spMkLst>
            <pc:docMk/>
            <pc:sldMk cId="2622566774" sldId="729"/>
            <ac:spMk id="18" creationId="{C09079E4-E026-4F22-A2C6-8CC896479446}"/>
          </ac:spMkLst>
        </pc:spChg>
        <pc:spChg chg="add mod">
          <ac:chgData name="Stalin Jacob Wilson Packia Dhas" userId="050d7d71-3621-4503-95e8-1c9a9d962492" providerId="ADAL" clId="{3FBC77E1-FE42-4F9E-B4B2-3759F3328945}" dt="2026-09-28T22:45:11.125" v="3273" actId="1076"/>
          <ac:spMkLst>
            <pc:docMk/>
            <pc:sldMk cId="2622566774" sldId="729"/>
            <ac:spMk id="19" creationId="{BC70A523-5D7C-4E1B-A40F-0928C1745A38}"/>
          </ac:spMkLst>
        </pc:spChg>
        <pc:spChg chg="add mod">
          <ac:chgData name="Stalin Jacob Wilson Packia Dhas" userId="050d7d71-3621-4503-95e8-1c9a9d962492" providerId="ADAL" clId="{3FBC77E1-FE42-4F9E-B4B2-3759F3328945}" dt="2026-09-28T22:43:25.222" v="1118"/>
          <ac:spMkLst>
            <pc:docMk/>
            <pc:sldMk cId="2622566774" sldId="729"/>
            <ac:spMk id="20" creationId="{E326C4C0-15F2-44F9-A0A0-C30913E8B0F1}"/>
          </ac:spMkLst>
        </pc:spChg>
        <pc:spChg chg="add mod">
          <ac:chgData name="Stalin Jacob Wilson Packia Dhas" userId="050d7d71-3621-4503-95e8-1c9a9d962492" providerId="ADAL" clId="{3FBC77E1-FE42-4F9E-B4B2-3759F3328945}" dt="2026-09-28T22:45:11.125" v="3273" actId="1076"/>
          <ac:spMkLst>
            <pc:docMk/>
            <pc:sldMk cId="2622566774" sldId="729"/>
            <ac:spMk id="21" creationId="{6CBFA543-5A4E-4B8F-93AC-D382D190B0B3}"/>
          </ac:spMkLst>
        </pc:spChg>
        <pc:spChg chg="add mod">
          <ac:chgData name="Stalin Jacob Wilson Packia Dhas" userId="050d7d71-3621-4503-95e8-1c9a9d962492" providerId="ADAL" clId="{3FBC77E1-FE42-4F9E-B4B2-3759F3328945}" dt="2026-09-28T22:45:11.125" v="3273" actId="1076"/>
          <ac:spMkLst>
            <pc:docMk/>
            <pc:sldMk cId="2622566774" sldId="729"/>
            <ac:spMk id="22" creationId="{13811148-6B35-4D0B-AFE1-8FC0616673BB}"/>
          </ac:spMkLst>
        </pc:spChg>
        <pc:spChg chg="add mod">
          <ac:chgData name="Stalin Jacob Wilson Packia Dhas" userId="050d7d71-3621-4503-95e8-1c9a9d962492" providerId="ADAL" clId="{3FBC77E1-FE42-4F9E-B4B2-3759F3328945}" dt="2026-09-28T22:43:25.279" v="1149"/>
          <ac:spMkLst>
            <pc:docMk/>
            <pc:sldMk cId="2622566774" sldId="729"/>
            <ac:spMk id="23" creationId="{340DBE4D-D589-47A1-85BC-5BE680AA973B}"/>
          </ac:spMkLst>
        </pc:spChg>
        <pc:spChg chg="add mod">
          <ac:chgData name="Stalin Jacob Wilson Packia Dhas" userId="050d7d71-3621-4503-95e8-1c9a9d962492" providerId="ADAL" clId="{3FBC77E1-FE42-4F9E-B4B2-3759F3328945}" dt="2026-09-28T22:45:11.125" v="3273" actId="1076"/>
          <ac:spMkLst>
            <pc:docMk/>
            <pc:sldMk cId="2622566774" sldId="729"/>
            <ac:spMk id="24" creationId="{30438BB8-C468-4CBA-B9E1-105B8DAFEABF}"/>
          </ac:spMkLst>
        </pc:spChg>
        <pc:spChg chg="add mod">
          <ac:chgData name="Stalin Jacob Wilson Packia Dhas" userId="050d7d71-3621-4503-95e8-1c9a9d962492" providerId="ADAL" clId="{3FBC77E1-FE42-4F9E-B4B2-3759F3328945}" dt="2026-09-28T22:45:11.125" v="3273" actId="1076"/>
          <ac:spMkLst>
            <pc:docMk/>
            <pc:sldMk cId="2622566774" sldId="729"/>
            <ac:spMk id="25" creationId="{D3C6F631-5107-438E-BC10-0A957453D479}"/>
          </ac:spMkLst>
        </pc:spChg>
        <pc:spChg chg="add mod">
          <ac:chgData name="Stalin Jacob Wilson Packia Dhas" userId="050d7d71-3621-4503-95e8-1c9a9d962492" providerId="ADAL" clId="{3FBC77E1-FE42-4F9E-B4B2-3759F3328945}" dt="2026-09-28T22:43:25.323" v="1179"/>
          <ac:spMkLst>
            <pc:docMk/>
            <pc:sldMk cId="2622566774" sldId="729"/>
            <ac:spMk id="26" creationId="{14C4220B-8400-4C53-BB01-D77F5758754D}"/>
          </ac:spMkLst>
        </pc:spChg>
      </pc:sldChg>
      <pc:sldChg chg="addSp modSp add del mod">
        <pc:chgData name="Stalin Jacob Wilson Packia Dhas" userId="050d7d71-3621-4503-95e8-1c9a9d962492" providerId="ADAL" clId="{3FBC77E1-FE42-4F9E-B4B2-3759F3328945}" dt="2026-09-29T09:32:50.279" v="3347" actId="47"/>
        <pc:sldMkLst>
          <pc:docMk/>
          <pc:sldMk cId="2525555564" sldId="730"/>
        </pc:sldMkLst>
        <pc:spChg chg="mod">
          <ac:chgData name="Stalin Jacob Wilson Packia Dhas" userId="050d7d71-3621-4503-95e8-1c9a9d962492" providerId="ADAL" clId="{3FBC77E1-FE42-4F9E-B4B2-3759F3328945}" dt="2026-09-28T22:45:34.964" v="3280" actId="1076"/>
          <ac:spMkLst>
            <pc:docMk/>
            <pc:sldMk cId="2525555564" sldId="730"/>
            <ac:spMk id="2" creationId="{9C65432C-6EE4-3A48-B260-083AF2E7E36A}"/>
          </ac:spMkLst>
        </pc:spChg>
        <pc:spChg chg="mod">
          <ac:chgData name="Stalin Jacob Wilson Packia Dhas" userId="050d7d71-3621-4503-95e8-1c9a9d962492" providerId="ADAL" clId="{3FBC77E1-FE42-4F9E-B4B2-3759F3328945}" dt="2026-09-28T22:43:26.007" v="1185"/>
          <ac:spMkLst>
            <pc:docMk/>
            <pc:sldMk cId="2525555564" sldId="730"/>
            <ac:spMk id="3" creationId="{69BB87DD-025D-AE43-4A03-910135B61E5D}"/>
          </ac:spMkLst>
        </pc:spChg>
        <pc:spChg chg="add mod">
          <ac:chgData name="Stalin Jacob Wilson Packia Dhas" userId="050d7d71-3621-4503-95e8-1c9a9d962492" providerId="ADAL" clId="{3FBC77E1-FE42-4F9E-B4B2-3759F3328945}" dt="2026-09-28T22:43:26.031" v="1196"/>
          <ac:spMkLst>
            <pc:docMk/>
            <pc:sldMk cId="2525555564" sldId="730"/>
            <ac:spMk id="4" creationId="{33453B2C-30F0-4D1A-A197-3F9124F04A0C}"/>
          </ac:spMkLst>
        </pc:spChg>
        <pc:spChg chg="add mod">
          <ac:chgData name="Stalin Jacob Wilson Packia Dhas" userId="050d7d71-3621-4503-95e8-1c9a9d962492" providerId="ADAL" clId="{3FBC77E1-FE42-4F9E-B4B2-3759F3328945}" dt="2026-09-28T22:43:26.046" v="1208"/>
          <ac:spMkLst>
            <pc:docMk/>
            <pc:sldMk cId="2525555564" sldId="730"/>
            <ac:spMk id="5" creationId="{5E6D8CCF-8258-4E09-8CE0-71614267642A}"/>
          </ac:spMkLst>
        </pc:spChg>
        <pc:spChg chg="add mod">
          <ac:chgData name="Stalin Jacob Wilson Packia Dhas" userId="050d7d71-3621-4503-95e8-1c9a9d962492" providerId="ADAL" clId="{3FBC77E1-FE42-4F9E-B4B2-3759F3328945}" dt="2026-09-28T22:43:26.065" v="1215"/>
          <ac:spMkLst>
            <pc:docMk/>
            <pc:sldMk cId="2525555564" sldId="730"/>
            <ac:spMk id="6" creationId="{44424759-1412-40F5-9C12-11E340FBFA28}"/>
          </ac:spMkLst>
        </pc:spChg>
        <pc:spChg chg="add mod">
          <ac:chgData name="Stalin Jacob Wilson Packia Dhas" userId="050d7d71-3621-4503-95e8-1c9a9d962492" providerId="ADAL" clId="{3FBC77E1-FE42-4F9E-B4B2-3759F3328945}" dt="2026-09-28T22:43:26.071" v="1222"/>
          <ac:spMkLst>
            <pc:docMk/>
            <pc:sldMk cId="2525555564" sldId="730"/>
            <ac:spMk id="7" creationId="{19320253-1EBA-40FC-BF47-BBD3F2A23509}"/>
          </ac:spMkLst>
        </pc:spChg>
        <pc:spChg chg="add mod">
          <ac:chgData name="Stalin Jacob Wilson Packia Dhas" userId="050d7d71-3621-4503-95e8-1c9a9d962492" providerId="ADAL" clId="{3FBC77E1-FE42-4F9E-B4B2-3759F3328945}" dt="2026-09-28T22:43:26.099" v="1229"/>
          <ac:spMkLst>
            <pc:docMk/>
            <pc:sldMk cId="2525555564" sldId="730"/>
            <ac:spMk id="8" creationId="{A81403FF-6219-4065-B6A7-B6D7870FAF66}"/>
          </ac:spMkLst>
        </pc:spChg>
        <pc:spChg chg="add mod">
          <ac:chgData name="Stalin Jacob Wilson Packia Dhas" userId="050d7d71-3621-4503-95e8-1c9a9d962492" providerId="ADAL" clId="{3FBC77E1-FE42-4F9E-B4B2-3759F3328945}" dt="2026-09-28T22:43:26.117" v="1236"/>
          <ac:spMkLst>
            <pc:docMk/>
            <pc:sldMk cId="2525555564" sldId="730"/>
            <ac:spMk id="9" creationId="{B835FF79-0887-49D3-8048-F4F35261E5A5}"/>
          </ac:spMkLst>
        </pc:spChg>
        <pc:spChg chg="add mod">
          <ac:chgData name="Stalin Jacob Wilson Packia Dhas" userId="050d7d71-3621-4503-95e8-1c9a9d962492" providerId="ADAL" clId="{3FBC77E1-FE42-4F9E-B4B2-3759F3328945}" dt="2026-09-28T22:45:31.472" v="3279" actId="1076"/>
          <ac:spMkLst>
            <pc:docMk/>
            <pc:sldMk cId="2525555564" sldId="730"/>
            <ac:spMk id="10" creationId="{E0181B22-8B1A-4397-85E6-A6A9A07259B4}"/>
          </ac:spMkLst>
        </pc:spChg>
        <pc:spChg chg="add mod">
          <ac:chgData name="Stalin Jacob Wilson Packia Dhas" userId="050d7d71-3621-4503-95e8-1c9a9d962492" providerId="ADAL" clId="{3FBC77E1-FE42-4F9E-B4B2-3759F3328945}" dt="2026-09-28T22:45:31.472" v="3279" actId="1076"/>
          <ac:spMkLst>
            <pc:docMk/>
            <pc:sldMk cId="2525555564" sldId="730"/>
            <ac:spMk id="11" creationId="{666D1E7E-798B-4EBC-AED4-40E5A2B9C220}"/>
          </ac:spMkLst>
        </pc:spChg>
        <pc:spChg chg="add mod">
          <ac:chgData name="Stalin Jacob Wilson Packia Dhas" userId="050d7d71-3621-4503-95e8-1c9a9d962492" providerId="ADAL" clId="{3FBC77E1-FE42-4F9E-B4B2-3759F3328945}" dt="2026-09-28T22:45:31.472" v="3279" actId="1076"/>
          <ac:spMkLst>
            <pc:docMk/>
            <pc:sldMk cId="2525555564" sldId="730"/>
            <ac:spMk id="12" creationId="{AD19B841-C9B9-4BBD-8449-907C60A89BB2}"/>
          </ac:spMkLst>
        </pc:spChg>
        <pc:spChg chg="add mod">
          <ac:chgData name="Stalin Jacob Wilson Packia Dhas" userId="050d7d71-3621-4503-95e8-1c9a9d962492" providerId="ADAL" clId="{3FBC77E1-FE42-4F9E-B4B2-3759F3328945}" dt="2026-09-28T22:45:31.472" v="3279" actId="1076"/>
          <ac:spMkLst>
            <pc:docMk/>
            <pc:sldMk cId="2525555564" sldId="730"/>
            <ac:spMk id="13" creationId="{FE4A8532-ECDB-482F-99AE-D954D7385983}"/>
          </ac:spMkLst>
        </pc:spChg>
        <pc:spChg chg="add mod">
          <ac:chgData name="Stalin Jacob Wilson Packia Dhas" userId="050d7d71-3621-4503-95e8-1c9a9d962492" providerId="ADAL" clId="{3FBC77E1-FE42-4F9E-B4B2-3759F3328945}" dt="2026-09-28T22:45:31.472" v="3279" actId="1076"/>
          <ac:spMkLst>
            <pc:docMk/>
            <pc:sldMk cId="2525555564" sldId="730"/>
            <ac:spMk id="14" creationId="{8E77EF8F-9850-4884-A357-F00623260BC9}"/>
          </ac:spMkLst>
        </pc:spChg>
        <pc:spChg chg="add mod">
          <ac:chgData name="Stalin Jacob Wilson Packia Dhas" userId="050d7d71-3621-4503-95e8-1c9a9d962492" providerId="ADAL" clId="{3FBC77E1-FE42-4F9E-B4B2-3759F3328945}" dt="2026-09-28T22:43:26.230" v="1295"/>
          <ac:spMkLst>
            <pc:docMk/>
            <pc:sldMk cId="2525555564" sldId="730"/>
            <ac:spMk id="15" creationId="{A72C3C02-FD5B-4E33-9725-836B63012D25}"/>
          </ac:spMkLst>
        </pc:spChg>
        <pc:spChg chg="add mod">
          <ac:chgData name="Stalin Jacob Wilson Packia Dhas" userId="050d7d71-3621-4503-95e8-1c9a9d962492" providerId="ADAL" clId="{3FBC77E1-FE42-4F9E-B4B2-3759F3328945}" dt="2026-09-28T22:45:31.472" v="3279" actId="1076"/>
          <ac:spMkLst>
            <pc:docMk/>
            <pc:sldMk cId="2525555564" sldId="730"/>
            <ac:spMk id="16" creationId="{ED44E1EC-6E95-46A0-AEE0-4E7A23C3B8F3}"/>
          </ac:spMkLst>
        </pc:spChg>
        <pc:spChg chg="add mod">
          <ac:chgData name="Stalin Jacob Wilson Packia Dhas" userId="050d7d71-3621-4503-95e8-1c9a9d962492" providerId="ADAL" clId="{3FBC77E1-FE42-4F9E-B4B2-3759F3328945}" dt="2026-09-28T22:43:26.268" v="1316"/>
          <ac:spMkLst>
            <pc:docMk/>
            <pc:sldMk cId="2525555564" sldId="730"/>
            <ac:spMk id="17" creationId="{4079F4F4-14B5-4F0A-89C2-5E55937407A7}"/>
          </ac:spMkLst>
        </pc:spChg>
        <pc:spChg chg="add mod">
          <ac:chgData name="Stalin Jacob Wilson Packia Dhas" userId="050d7d71-3621-4503-95e8-1c9a9d962492" providerId="ADAL" clId="{3FBC77E1-FE42-4F9E-B4B2-3759F3328945}" dt="2026-09-28T22:43:26.291" v="1326"/>
          <ac:spMkLst>
            <pc:docMk/>
            <pc:sldMk cId="2525555564" sldId="730"/>
            <ac:spMk id="18" creationId="{F8CE3C78-D32C-44F5-A17F-00CF5DA0A709}"/>
          </ac:spMkLst>
        </pc:spChg>
        <pc:spChg chg="add mod">
          <ac:chgData name="Stalin Jacob Wilson Packia Dhas" userId="050d7d71-3621-4503-95e8-1c9a9d962492" providerId="ADAL" clId="{3FBC77E1-FE42-4F9E-B4B2-3759F3328945}" dt="2026-09-28T22:45:31.472" v="3279" actId="1076"/>
          <ac:spMkLst>
            <pc:docMk/>
            <pc:sldMk cId="2525555564" sldId="730"/>
            <ac:spMk id="19" creationId="{38DF1946-61E6-46E7-85A5-7E9FBBCF9B67}"/>
          </ac:spMkLst>
        </pc:spChg>
        <pc:spChg chg="add mod">
          <ac:chgData name="Stalin Jacob Wilson Packia Dhas" userId="050d7d71-3621-4503-95e8-1c9a9d962492" providerId="ADAL" clId="{3FBC77E1-FE42-4F9E-B4B2-3759F3328945}" dt="2026-09-28T22:45:31.472" v="3279" actId="1076"/>
          <ac:spMkLst>
            <pc:docMk/>
            <pc:sldMk cId="2525555564" sldId="730"/>
            <ac:spMk id="20" creationId="{CFF4DF34-F564-433C-B724-BD8D163E4976}"/>
          </ac:spMkLst>
        </pc:spChg>
        <pc:spChg chg="add mod">
          <ac:chgData name="Stalin Jacob Wilson Packia Dhas" userId="050d7d71-3621-4503-95e8-1c9a9d962492" providerId="ADAL" clId="{3FBC77E1-FE42-4F9E-B4B2-3759F3328945}" dt="2026-09-28T22:43:26.338" v="1356"/>
          <ac:spMkLst>
            <pc:docMk/>
            <pc:sldMk cId="2525555564" sldId="730"/>
            <ac:spMk id="21" creationId="{DF234C5E-A80B-4AA6-BCA8-2092BA8FA688}"/>
          </ac:spMkLst>
        </pc:spChg>
        <pc:spChg chg="add mod">
          <ac:chgData name="Stalin Jacob Wilson Packia Dhas" userId="050d7d71-3621-4503-95e8-1c9a9d962492" providerId="ADAL" clId="{3FBC77E1-FE42-4F9E-B4B2-3759F3328945}" dt="2026-09-28T22:45:31.472" v="3279" actId="1076"/>
          <ac:spMkLst>
            <pc:docMk/>
            <pc:sldMk cId="2525555564" sldId="730"/>
            <ac:spMk id="22" creationId="{96475E25-91C6-412E-99A6-4A0AE778DADB}"/>
          </ac:spMkLst>
        </pc:spChg>
        <pc:spChg chg="add mod">
          <ac:chgData name="Stalin Jacob Wilson Packia Dhas" userId="050d7d71-3621-4503-95e8-1c9a9d962492" providerId="ADAL" clId="{3FBC77E1-FE42-4F9E-B4B2-3759F3328945}" dt="2026-09-28T22:43:26.371" v="1375"/>
          <ac:spMkLst>
            <pc:docMk/>
            <pc:sldMk cId="2525555564" sldId="730"/>
            <ac:spMk id="23" creationId="{8763EA22-B665-4EC6-8D56-3DD9FD7B480B}"/>
          </ac:spMkLst>
        </pc:spChg>
        <pc:spChg chg="add mod">
          <ac:chgData name="Stalin Jacob Wilson Packia Dhas" userId="050d7d71-3621-4503-95e8-1c9a9d962492" providerId="ADAL" clId="{3FBC77E1-FE42-4F9E-B4B2-3759F3328945}" dt="2026-09-28T22:43:26.396" v="1386"/>
          <ac:spMkLst>
            <pc:docMk/>
            <pc:sldMk cId="2525555564" sldId="730"/>
            <ac:spMk id="24" creationId="{86CD5D57-B380-4660-8F8C-86FE15413405}"/>
          </ac:spMkLst>
        </pc:spChg>
        <pc:spChg chg="add mod">
          <ac:chgData name="Stalin Jacob Wilson Packia Dhas" userId="050d7d71-3621-4503-95e8-1c9a9d962492" providerId="ADAL" clId="{3FBC77E1-FE42-4F9E-B4B2-3759F3328945}" dt="2026-09-28T22:45:31.472" v="3279" actId="1076"/>
          <ac:spMkLst>
            <pc:docMk/>
            <pc:sldMk cId="2525555564" sldId="730"/>
            <ac:spMk id="25" creationId="{799F7606-F65C-4FC1-97CF-CE112782CB2A}"/>
          </ac:spMkLst>
        </pc:spChg>
        <pc:spChg chg="add mod">
          <ac:chgData name="Stalin Jacob Wilson Packia Dhas" userId="050d7d71-3621-4503-95e8-1c9a9d962492" providerId="ADAL" clId="{3FBC77E1-FE42-4F9E-B4B2-3759F3328945}" dt="2026-09-28T22:43:26.463" v="1412"/>
          <ac:spMkLst>
            <pc:docMk/>
            <pc:sldMk cId="2525555564" sldId="730"/>
            <ac:spMk id="26" creationId="{B7B7EF5C-6417-4533-A9DE-873D5D88658D}"/>
          </ac:spMkLst>
        </pc:spChg>
      </pc:sldChg>
      <pc:sldChg chg="addSp modSp add del mod">
        <pc:chgData name="Stalin Jacob Wilson Packia Dhas" userId="050d7d71-3621-4503-95e8-1c9a9d962492" providerId="ADAL" clId="{3FBC77E1-FE42-4F9E-B4B2-3759F3328945}" dt="2026-09-29T09:32:50.627" v="3348" actId="47"/>
        <pc:sldMkLst>
          <pc:docMk/>
          <pc:sldMk cId="2890279336" sldId="731"/>
        </pc:sldMkLst>
        <pc:spChg chg="mod">
          <ac:chgData name="Stalin Jacob Wilson Packia Dhas" userId="050d7d71-3621-4503-95e8-1c9a9d962492" providerId="ADAL" clId="{3FBC77E1-FE42-4F9E-B4B2-3759F3328945}" dt="2026-09-28T22:45:42.590" v="3284" actId="1076"/>
          <ac:spMkLst>
            <pc:docMk/>
            <pc:sldMk cId="2890279336" sldId="731"/>
            <ac:spMk id="2" creationId="{9C65432C-6EE4-3A48-B260-083AF2E7E36A}"/>
          </ac:spMkLst>
        </pc:spChg>
        <pc:spChg chg="mod">
          <ac:chgData name="Stalin Jacob Wilson Packia Dhas" userId="050d7d71-3621-4503-95e8-1c9a9d962492" providerId="ADAL" clId="{3FBC77E1-FE42-4F9E-B4B2-3759F3328945}" dt="2026-09-28T22:43:28.029" v="1418"/>
          <ac:spMkLst>
            <pc:docMk/>
            <pc:sldMk cId="2890279336" sldId="731"/>
            <ac:spMk id="3" creationId="{69BB87DD-025D-AE43-4A03-910135B61E5D}"/>
          </ac:spMkLst>
        </pc:spChg>
        <pc:spChg chg="add mod">
          <ac:chgData name="Stalin Jacob Wilson Packia Dhas" userId="050d7d71-3621-4503-95e8-1c9a9d962492" providerId="ADAL" clId="{3FBC77E1-FE42-4F9E-B4B2-3759F3328945}" dt="2026-09-28T22:43:28.054" v="1429"/>
          <ac:spMkLst>
            <pc:docMk/>
            <pc:sldMk cId="2890279336" sldId="731"/>
            <ac:spMk id="4" creationId="{CEA10030-CA3D-42B9-ADB3-6BC338C8D234}"/>
          </ac:spMkLst>
        </pc:spChg>
        <pc:spChg chg="add mod">
          <ac:chgData name="Stalin Jacob Wilson Packia Dhas" userId="050d7d71-3621-4503-95e8-1c9a9d962492" providerId="ADAL" clId="{3FBC77E1-FE42-4F9E-B4B2-3759F3328945}" dt="2026-09-28T22:43:28.063" v="1441"/>
          <ac:spMkLst>
            <pc:docMk/>
            <pc:sldMk cId="2890279336" sldId="731"/>
            <ac:spMk id="5" creationId="{07EE3D7B-3FF6-4E85-9975-80FD22380AF4}"/>
          </ac:spMkLst>
        </pc:spChg>
        <pc:spChg chg="add mod">
          <ac:chgData name="Stalin Jacob Wilson Packia Dhas" userId="050d7d71-3621-4503-95e8-1c9a9d962492" providerId="ADAL" clId="{3FBC77E1-FE42-4F9E-B4B2-3759F3328945}" dt="2026-09-28T22:43:28.079" v="1448"/>
          <ac:spMkLst>
            <pc:docMk/>
            <pc:sldMk cId="2890279336" sldId="731"/>
            <ac:spMk id="6" creationId="{5EF55ADD-0E35-4A96-86D8-478CD7B13649}"/>
          </ac:spMkLst>
        </pc:spChg>
        <pc:spChg chg="add mod">
          <ac:chgData name="Stalin Jacob Wilson Packia Dhas" userId="050d7d71-3621-4503-95e8-1c9a9d962492" providerId="ADAL" clId="{3FBC77E1-FE42-4F9E-B4B2-3759F3328945}" dt="2026-09-28T22:43:28.104" v="1455"/>
          <ac:spMkLst>
            <pc:docMk/>
            <pc:sldMk cId="2890279336" sldId="731"/>
            <ac:spMk id="7" creationId="{938534AE-3CEF-4151-9BD4-3B92B3917434}"/>
          </ac:spMkLst>
        </pc:spChg>
        <pc:spChg chg="add mod">
          <ac:chgData name="Stalin Jacob Wilson Packia Dhas" userId="050d7d71-3621-4503-95e8-1c9a9d962492" providerId="ADAL" clId="{3FBC77E1-FE42-4F9E-B4B2-3759F3328945}" dt="2026-09-28T22:43:28.112" v="1464"/>
          <ac:spMkLst>
            <pc:docMk/>
            <pc:sldMk cId="2890279336" sldId="731"/>
            <ac:spMk id="8" creationId="{6B88FF73-F7EB-45C0-88C1-5DAE257EE1F6}"/>
          </ac:spMkLst>
        </pc:spChg>
        <pc:spChg chg="add mod">
          <ac:chgData name="Stalin Jacob Wilson Packia Dhas" userId="050d7d71-3621-4503-95e8-1c9a9d962492" providerId="ADAL" clId="{3FBC77E1-FE42-4F9E-B4B2-3759F3328945}" dt="2026-09-28T22:43:28.154" v="1471"/>
          <ac:spMkLst>
            <pc:docMk/>
            <pc:sldMk cId="2890279336" sldId="731"/>
            <ac:spMk id="9" creationId="{D25EC9A7-1ED2-4CA9-9E34-245297A48806}"/>
          </ac:spMkLst>
        </pc:spChg>
        <pc:spChg chg="add mod">
          <ac:chgData name="Stalin Jacob Wilson Packia Dhas" userId="050d7d71-3621-4503-95e8-1c9a9d962492" providerId="ADAL" clId="{3FBC77E1-FE42-4F9E-B4B2-3759F3328945}" dt="2026-09-28T22:43:28.196" v="1478"/>
          <ac:spMkLst>
            <pc:docMk/>
            <pc:sldMk cId="2890279336" sldId="731"/>
            <ac:spMk id="10" creationId="{ABD04891-CED8-4C08-B875-41314ADFA62A}"/>
          </ac:spMkLst>
        </pc:spChg>
        <pc:spChg chg="add mod">
          <ac:chgData name="Stalin Jacob Wilson Packia Dhas" userId="050d7d71-3621-4503-95e8-1c9a9d962492" providerId="ADAL" clId="{3FBC77E1-FE42-4F9E-B4B2-3759F3328945}" dt="2026-09-28T22:43:28.221" v="1488"/>
          <ac:spMkLst>
            <pc:docMk/>
            <pc:sldMk cId="2890279336" sldId="731"/>
            <ac:spMk id="11" creationId="{5CC666D1-2BA2-4DA2-BD7D-084D60BE282D}"/>
          </ac:spMkLst>
        </pc:spChg>
        <pc:spChg chg="add mod">
          <ac:chgData name="Stalin Jacob Wilson Packia Dhas" userId="050d7d71-3621-4503-95e8-1c9a9d962492" providerId="ADAL" clId="{3FBC77E1-FE42-4F9E-B4B2-3759F3328945}" dt="2026-09-28T22:43:28.237" v="1497"/>
          <ac:spMkLst>
            <pc:docMk/>
            <pc:sldMk cId="2890279336" sldId="731"/>
            <ac:spMk id="12" creationId="{B8FB3B80-710C-4BF3-AC44-90E3BEF605AE}"/>
          </ac:spMkLst>
        </pc:spChg>
        <pc:spChg chg="add mod">
          <ac:chgData name="Stalin Jacob Wilson Packia Dhas" userId="050d7d71-3621-4503-95e8-1c9a9d962492" providerId="ADAL" clId="{3FBC77E1-FE42-4F9E-B4B2-3759F3328945}" dt="2026-09-28T22:43:28.271" v="1508"/>
          <ac:spMkLst>
            <pc:docMk/>
            <pc:sldMk cId="2890279336" sldId="731"/>
            <ac:spMk id="13" creationId="{F435898E-B4BB-4C69-A0E6-76385C9119F0}"/>
          </ac:spMkLst>
        </pc:spChg>
        <pc:spChg chg="add mod">
          <ac:chgData name="Stalin Jacob Wilson Packia Dhas" userId="050d7d71-3621-4503-95e8-1c9a9d962492" providerId="ADAL" clId="{3FBC77E1-FE42-4F9E-B4B2-3759F3328945}" dt="2026-09-28T22:43:28.287" v="1518"/>
          <ac:spMkLst>
            <pc:docMk/>
            <pc:sldMk cId="2890279336" sldId="731"/>
            <ac:spMk id="14" creationId="{C72BFDA5-817E-4C79-84EF-63C5E28607D9}"/>
          </ac:spMkLst>
        </pc:spChg>
        <pc:spChg chg="add mod">
          <ac:chgData name="Stalin Jacob Wilson Packia Dhas" userId="050d7d71-3621-4503-95e8-1c9a9d962492" providerId="ADAL" clId="{3FBC77E1-FE42-4F9E-B4B2-3759F3328945}" dt="2026-09-28T22:43:28.296" v="1528"/>
          <ac:spMkLst>
            <pc:docMk/>
            <pc:sldMk cId="2890279336" sldId="731"/>
            <ac:spMk id="15" creationId="{69AB6622-E5D6-463A-BC59-4F5556048378}"/>
          </ac:spMkLst>
        </pc:spChg>
        <pc:spChg chg="add mod">
          <ac:chgData name="Stalin Jacob Wilson Packia Dhas" userId="050d7d71-3621-4503-95e8-1c9a9d962492" providerId="ADAL" clId="{3FBC77E1-FE42-4F9E-B4B2-3759F3328945}" dt="2026-09-28T22:43:28.312" v="1537"/>
          <ac:spMkLst>
            <pc:docMk/>
            <pc:sldMk cId="2890279336" sldId="731"/>
            <ac:spMk id="16" creationId="{A2BF6204-F11D-4E47-BA34-76686CEA550C}"/>
          </ac:spMkLst>
        </pc:spChg>
        <pc:spChg chg="add mod">
          <ac:chgData name="Stalin Jacob Wilson Packia Dhas" userId="050d7d71-3621-4503-95e8-1c9a9d962492" providerId="ADAL" clId="{3FBC77E1-FE42-4F9E-B4B2-3759F3328945}" dt="2026-09-28T22:43:28.329" v="1548"/>
          <ac:spMkLst>
            <pc:docMk/>
            <pc:sldMk cId="2890279336" sldId="731"/>
            <ac:spMk id="17" creationId="{54910861-C841-4A65-9A58-F6416D9484D9}"/>
          </ac:spMkLst>
        </pc:spChg>
        <pc:spChg chg="add mod">
          <ac:chgData name="Stalin Jacob Wilson Packia Dhas" userId="050d7d71-3621-4503-95e8-1c9a9d962492" providerId="ADAL" clId="{3FBC77E1-FE42-4F9E-B4B2-3759F3328945}" dt="2026-09-28T22:43:28.352" v="1558"/>
          <ac:spMkLst>
            <pc:docMk/>
            <pc:sldMk cId="2890279336" sldId="731"/>
            <ac:spMk id="18" creationId="{EB52AF64-C7A9-45FF-B5E3-E5936D83559D}"/>
          </ac:spMkLst>
        </pc:spChg>
        <pc:spChg chg="add mod">
          <ac:chgData name="Stalin Jacob Wilson Packia Dhas" userId="050d7d71-3621-4503-95e8-1c9a9d962492" providerId="ADAL" clId="{3FBC77E1-FE42-4F9E-B4B2-3759F3328945}" dt="2026-09-28T22:43:28.363" v="1568"/>
          <ac:spMkLst>
            <pc:docMk/>
            <pc:sldMk cId="2890279336" sldId="731"/>
            <ac:spMk id="19" creationId="{ED50A188-470F-4D3E-A5A2-85C475239A3E}"/>
          </ac:spMkLst>
        </pc:spChg>
        <pc:spChg chg="add mod">
          <ac:chgData name="Stalin Jacob Wilson Packia Dhas" userId="050d7d71-3621-4503-95e8-1c9a9d962492" providerId="ADAL" clId="{3FBC77E1-FE42-4F9E-B4B2-3759F3328945}" dt="2026-09-28T22:43:28.387" v="1577"/>
          <ac:spMkLst>
            <pc:docMk/>
            <pc:sldMk cId="2890279336" sldId="731"/>
            <ac:spMk id="20" creationId="{7C3DF8FF-1166-4904-A031-E780651377A6}"/>
          </ac:spMkLst>
        </pc:spChg>
        <pc:spChg chg="add mod">
          <ac:chgData name="Stalin Jacob Wilson Packia Dhas" userId="050d7d71-3621-4503-95e8-1c9a9d962492" providerId="ADAL" clId="{3FBC77E1-FE42-4F9E-B4B2-3759F3328945}" dt="2026-09-28T22:43:28.403" v="1588"/>
          <ac:spMkLst>
            <pc:docMk/>
            <pc:sldMk cId="2890279336" sldId="731"/>
            <ac:spMk id="21" creationId="{92609E4A-92C1-488B-8F99-100B222BEE55}"/>
          </ac:spMkLst>
        </pc:spChg>
        <pc:spChg chg="add mod">
          <ac:chgData name="Stalin Jacob Wilson Packia Dhas" userId="050d7d71-3621-4503-95e8-1c9a9d962492" providerId="ADAL" clId="{3FBC77E1-FE42-4F9E-B4B2-3759F3328945}" dt="2026-09-28T22:43:28.421" v="1598"/>
          <ac:spMkLst>
            <pc:docMk/>
            <pc:sldMk cId="2890279336" sldId="731"/>
            <ac:spMk id="22" creationId="{4D656FA5-64A8-4255-970B-A12FE94ABC9C}"/>
          </ac:spMkLst>
        </pc:spChg>
        <pc:spChg chg="add mod">
          <ac:chgData name="Stalin Jacob Wilson Packia Dhas" userId="050d7d71-3621-4503-95e8-1c9a9d962492" providerId="ADAL" clId="{3FBC77E1-FE42-4F9E-B4B2-3759F3328945}" dt="2026-09-28T22:43:28.437" v="1608"/>
          <ac:spMkLst>
            <pc:docMk/>
            <pc:sldMk cId="2890279336" sldId="731"/>
            <ac:spMk id="23" creationId="{3031DF35-0E4F-4FC5-92E8-35A4E89E4C48}"/>
          </ac:spMkLst>
        </pc:spChg>
        <pc:spChg chg="add mod">
          <ac:chgData name="Stalin Jacob Wilson Packia Dhas" userId="050d7d71-3621-4503-95e8-1c9a9d962492" providerId="ADAL" clId="{3FBC77E1-FE42-4F9E-B4B2-3759F3328945}" dt="2026-09-28T22:43:28.454" v="1617"/>
          <ac:spMkLst>
            <pc:docMk/>
            <pc:sldMk cId="2890279336" sldId="731"/>
            <ac:spMk id="24" creationId="{7680FF7F-9749-4CD1-9CEA-6EE33200B946}"/>
          </ac:spMkLst>
        </pc:spChg>
        <pc:spChg chg="add mod">
          <ac:chgData name="Stalin Jacob Wilson Packia Dhas" userId="050d7d71-3621-4503-95e8-1c9a9d962492" providerId="ADAL" clId="{3FBC77E1-FE42-4F9E-B4B2-3759F3328945}" dt="2026-09-28T22:43:28.471" v="1628"/>
          <ac:spMkLst>
            <pc:docMk/>
            <pc:sldMk cId="2890279336" sldId="731"/>
            <ac:spMk id="25" creationId="{011E7F54-5A7C-4BCB-B73D-070535303E2A}"/>
          </ac:spMkLst>
        </pc:spChg>
        <pc:spChg chg="add mod">
          <ac:chgData name="Stalin Jacob Wilson Packia Dhas" userId="050d7d71-3621-4503-95e8-1c9a9d962492" providerId="ADAL" clId="{3FBC77E1-FE42-4F9E-B4B2-3759F3328945}" dt="2026-09-28T22:43:28.479" v="1638"/>
          <ac:spMkLst>
            <pc:docMk/>
            <pc:sldMk cId="2890279336" sldId="731"/>
            <ac:spMk id="26" creationId="{2C373D66-D672-4D7C-BC88-4F7AFFDE8DAA}"/>
          </ac:spMkLst>
        </pc:spChg>
      </pc:sldChg>
      <pc:sldChg chg="addSp modSp add del mod">
        <pc:chgData name="Stalin Jacob Wilson Packia Dhas" userId="050d7d71-3621-4503-95e8-1c9a9d962492" providerId="ADAL" clId="{3FBC77E1-FE42-4F9E-B4B2-3759F3328945}" dt="2026-09-29T09:32:51.244" v="3349" actId="47"/>
        <pc:sldMkLst>
          <pc:docMk/>
          <pc:sldMk cId="29037868" sldId="732"/>
        </pc:sldMkLst>
        <pc:spChg chg="mod">
          <ac:chgData name="Stalin Jacob Wilson Packia Dhas" userId="050d7d71-3621-4503-95e8-1c9a9d962492" providerId="ADAL" clId="{3FBC77E1-FE42-4F9E-B4B2-3759F3328945}" dt="2026-09-28T22:45:50.187" v="3288" actId="1076"/>
          <ac:spMkLst>
            <pc:docMk/>
            <pc:sldMk cId="29037868" sldId="732"/>
            <ac:spMk id="2" creationId="{9C65432C-6EE4-3A48-B260-083AF2E7E36A}"/>
          </ac:spMkLst>
        </pc:spChg>
        <pc:spChg chg="mod">
          <ac:chgData name="Stalin Jacob Wilson Packia Dhas" userId="050d7d71-3621-4503-95e8-1c9a9d962492" providerId="ADAL" clId="{3FBC77E1-FE42-4F9E-B4B2-3759F3328945}" dt="2026-09-28T22:43:28.646" v="1644"/>
          <ac:spMkLst>
            <pc:docMk/>
            <pc:sldMk cId="29037868" sldId="732"/>
            <ac:spMk id="3" creationId="{69BB87DD-025D-AE43-4A03-910135B61E5D}"/>
          </ac:spMkLst>
        </pc:spChg>
        <pc:spChg chg="add mod">
          <ac:chgData name="Stalin Jacob Wilson Packia Dhas" userId="050d7d71-3621-4503-95e8-1c9a9d962492" providerId="ADAL" clId="{3FBC77E1-FE42-4F9E-B4B2-3759F3328945}" dt="2026-09-28T22:43:28.671" v="1655"/>
          <ac:spMkLst>
            <pc:docMk/>
            <pc:sldMk cId="29037868" sldId="732"/>
            <ac:spMk id="4" creationId="{DADF76C7-9294-4D07-9F8C-366B5BF03F38}"/>
          </ac:spMkLst>
        </pc:spChg>
        <pc:spChg chg="add mod">
          <ac:chgData name="Stalin Jacob Wilson Packia Dhas" userId="050d7d71-3621-4503-95e8-1c9a9d962492" providerId="ADAL" clId="{3FBC77E1-FE42-4F9E-B4B2-3759F3328945}" dt="2026-09-28T22:43:28.687" v="1667"/>
          <ac:spMkLst>
            <pc:docMk/>
            <pc:sldMk cId="29037868" sldId="732"/>
            <ac:spMk id="5" creationId="{69444AC6-6247-437A-AC19-887A21E1743C}"/>
          </ac:spMkLst>
        </pc:spChg>
        <pc:spChg chg="add mod">
          <ac:chgData name="Stalin Jacob Wilson Packia Dhas" userId="050d7d71-3621-4503-95e8-1c9a9d962492" providerId="ADAL" clId="{3FBC77E1-FE42-4F9E-B4B2-3759F3328945}" dt="2026-09-28T22:43:28.696" v="1674"/>
          <ac:spMkLst>
            <pc:docMk/>
            <pc:sldMk cId="29037868" sldId="732"/>
            <ac:spMk id="6" creationId="{DE58A330-C7B3-4751-9739-B6572D271AF1}"/>
          </ac:spMkLst>
        </pc:spChg>
        <pc:spChg chg="add mod">
          <ac:chgData name="Stalin Jacob Wilson Packia Dhas" userId="050d7d71-3621-4503-95e8-1c9a9d962492" providerId="ADAL" clId="{3FBC77E1-FE42-4F9E-B4B2-3759F3328945}" dt="2026-09-28T22:43:28.713" v="1681"/>
          <ac:spMkLst>
            <pc:docMk/>
            <pc:sldMk cId="29037868" sldId="732"/>
            <ac:spMk id="7" creationId="{C7768E79-0F14-4788-A3AE-F272049C9CF9}"/>
          </ac:spMkLst>
        </pc:spChg>
        <pc:spChg chg="add mod">
          <ac:chgData name="Stalin Jacob Wilson Packia Dhas" userId="050d7d71-3621-4503-95e8-1c9a9d962492" providerId="ADAL" clId="{3FBC77E1-FE42-4F9E-B4B2-3759F3328945}" dt="2026-09-28T22:43:28.737" v="1688"/>
          <ac:spMkLst>
            <pc:docMk/>
            <pc:sldMk cId="29037868" sldId="732"/>
            <ac:spMk id="8" creationId="{E9881177-F6CD-40B6-A83C-0095690E7EBE}"/>
          </ac:spMkLst>
        </pc:spChg>
        <pc:spChg chg="add mod">
          <ac:chgData name="Stalin Jacob Wilson Packia Dhas" userId="050d7d71-3621-4503-95e8-1c9a9d962492" providerId="ADAL" clId="{3FBC77E1-FE42-4F9E-B4B2-3759F3328945}" dt="2026-09-28T22:43:28.754" v="1695"/>
          <ac:spMkLst>
            <pc:docMk/>
            <pc:sldMk cId="29037868" sldId="732"/>
            <ac:spMk id="9" creationId="{2ACFCA86-47A8-4A80-92B4-2776B977206E}"/>
          </ac:spMkLst>
        </pc:spChg>
        <pc:spChg chg="add mod">
          <ac:chgData name="Stalin Jacob Wilson Packia Dhas" userId="050d7d71-3621-4503-95e8-1c9a9d962492" providerId="ADAL" clId="{3FBC77E1-FE42-4F9E-B4B2-3759F3328945}" dt="2026-09-28T22:43:28.796" v="1705"/>
          <ac:spMkLst>
            <pc:docMk/>
            <pc:sldMk cId="29037868" sldId="732"/>
            <ac:spMk id="10" creationId="{6D45D142-0C87-4432-AE33-103B41F53A45}"/>
          </ac:spMkLst>
        </pc:spChg>
        <pc:spChg chg="add mod">
          <ac:chgData name="Stalin Jacob Wilson Packia Dhas" userId="050d7d71-3621-4503-95e8-1c9a9d962492" providerId="ADAL" clId="{3FBC77E1-FE42-4F9E-B4B2-3759F3328945}" dt="2026-09-28T22:43:28.812" v="1714"/>
          <ac:spMkLst>
            <pc:docMk/>
            <pc:sldMk cId="29037868" sldId="732"/>
            <ac:spMk id="11" creationId="{3A0507DD-AE8D-4DE6-BBC8-B20E7A7ECE9F}"/>
          </ac:spMkLst>
        </pc:spChg>
        <pc:spChg chg="add mod">
          <ac:chgData name="Stalin Jacob Wilson Packia Dhas" userId="050d7d71-3621-4503-95e8-1c9a9d962492" providerId="ADAL" clId="{3FBC77E1-FE42-4F9E-B4B2-3759F3328945}" dt="2026-09-28T22:43:28.829" v="1725"/>
          <ac:spMkLst>
            <pc:docMk/>
            <pc:sldMk cId="29037868" sldId="732"/>
            <ac:spMk id="12" creationId="{C08C5167-E2EE-4D19-874D-0B77D43BF167}"/>
          </ac:spMkLst>
        </pc:spChg>
        <pc:spChg chg="add mod">
          <ac:chgData name="Stalin Jacob Wilson Packia Dhas" userId="050d7d71-3621-4503-95e8-1c9a9d962492" providerId="ADAL" clId="{3FBC77E1-FE42-4F9E-B4B2-3759F3328945}" dt="2026-09-28T22:43:28.854" v="1735"/>
          <ac:spMkLst>
            <pc:docMk/>
            <pc:sldMk cId="29037868" sldId="732"/>
            <ac:spMk id="13" creationId="{C98CE02D-8723-4167-A29B-3358FD0BAC90}"/>
          </ac:spMkLst>
        </pc:spChg>
        <pc:spChg chg="add mod">
          <ac:chgData name="Stalin Jacob Wilson Packia Dhas" userId="050d7d71-3621-4503-95e8-1c9a9d962492" providerId="ADAL" clId="{3FBC77E1-FE42-4F9E-B4B2-3759F3328945}" dt="2026-09-28T22:43:28.871" v="1745"/>
          <ac:spMkLst>
            <pc:docMk/>
            <pc:sldMk cId="29037868" sldId="732"/>
            <ac:spMk id="14" creationId="{FC147C49-6522-4670-A267-610868872A1D}"/>
          </ac:spMkLst>
        </pc:spChg>
        <pc:spChg chg="add mod">
          <ac:chgData name="Stalin Jacob Wilson Packia Dhas" userId="050d7d71-3621-4503-95e8-1c9a9d962492" providerId="ADAL" clId="{3FBC77E1-FE42-4F9E-B4B2-3759F3328945}" dt="2026-09-28T22:43:28.896" v="1754"/>
          <ac:spMkLst>
            <pc:docMk/>
            <pc:sldMk cId="29037868" sldId="732"/>
            <ac:spMk id="15" creationId="{D66859F1-00D2-408D-A0E8-CAC38801B143}"/>
          </ac:spMkLst>
        </pc:spChg>
        <pc:spChg chg="add mod">
          <ac:chgData name="Stalin Jacob Wilson Packia Dhas" userId="050d7d71-3621-4503-95e8-1c9a9d962492" providerId="ADAL" clId="{3FBC77E1-FE42-4F9E-B4B2-3759F3328945}" dt="2026-09-28T22:43:28.921" v="1765"/>
          <ac:spMkLst>
            <pc:docMk/>
            <pc:sldMk cId="29037868" sldId="732"/>
            <ac:spMk id="16" creationId="{11A4E303-C306-4337-9B19-640DC9E3CF38}"/>
          </ac:spMkLst>
        </pc:spChg>
        <pc:spChg chg="add mod">
          <ac:chgData name="Stalin Jacob Wilson Packia Dhas" userId="050d7d71-3621-4503-95e8-1c9a9d962492" providerId="ADAL" clId="{3FBC77E1-FE42-4F9E-B4B2-3759F3328945}" dt="2026-09-28T22:43:28.937" v="1775"/>
          <ac:spMkLst>
            <pc:docMk/>
            <pc:sldMk cId="29037868" sldId="732"/>
            <ac:spMk id="17" creationId="{E429222E-8AF3-4E4F-B890-FEF66BA38236}"/>
          </ac:spMkLst>
        </pc:spChg>
        <pc:spChg chg="add mod">
          <ac:chgData name="Stalin Jacob Wilson Packia Dhas" userId="050d7d71-3621-4503-95e8-1c9a9d962492" providerId="ADAL" clId="{3FBC77E1-FE42-4F9E-B4B2-3759F3328945}" dt="2026-09-28T22:43:28.954" v="1785"/>
          <ac:spMkLst>
            <pc:docMk/>
            <pc:sldMk cId="29037868" sldId="732"/>
            <ac:spMk id="18" creationId="{F1A46329-9157-4E88-937A-84EE8E672C4F}"/>
          </ac:spMkLst>
        </pc:spChg>
        <pc:spChg chg="add mod">
          <ac:chgData name="Stalin Jacob Wilson Packia Dhas" userId="050d7d71-3621-4503-95e8-1c9a9d962492" providerId="ADAL" clId="{3FBC77E1-FE42-4F9E-B4B2-3759F3328945}" dt="2026-09-28T22:43:28.970" v="1794"/>
          <ac:spMkLst>
            <pc:docMk/>
            <pc:sldMk cId="29037868" sldId="732"/>
            <ac:spMk id="19" creationId="{B43AC19E-D0CB-4482-BFA8-28AF8E5E556C}"/>
          </ac:spMkLst>
        </pc:spChg>
        <pc:spChg chg="add mod">
          <ac:chgData name="Stalin Jacob Wilson Packia Dhas" userId="050d7d71-3621-4503-95e8-1c9a9d962492" providerId="ADAL" clId="{3FBC77E1-FE42-4F9E-B4B2-3759F3328945}" dt="2026-09-28T22:43:28.996" v="1805"/>
          <ac:spMkLst>
            <pc:docMk/>
            <pc:sldMk cId="29037868" sldId="732"/>
            <ac:spMk id="20" creationId="{038A2736-0DEE-4C2D-ADA8-040414D40F6E}"/>
          </ac:spMkLst>
        </pc:spChg>
        <pc:spChg chg="add mod">
          <ac:chgData name="Stalin Jacob Wilson Packia Dhas" userId="050d7d71-3621-4503-95e8-1c9a9d962492" providerId="ADAL" clId="{3FBC77E1-FE42-4F9E-B4B2-3759F3328945}" dt="2026-09-28T22:43:29.021" v="1815"/>
          <ac:spMkLst>
            <pc:docMk/>
            <pc:sldMk cId="29037868" sldId="732"/>
            <ac:spMk id="21" creationId="{06728295-F8C6-4C8F-A752-B71564F38AC0}"/>
          </ac:spMkLst>
        </pc:spChg>
        <pc:spChg chg="add mod">
          <ac:chgData name="Stalin Jacob Wilson Packia Dhas" userId="050d7d71-3621-4503-95e8-1c9a9d962492" providerId="ADAL" clId="{3FBC77E1-FE42-4F9E-B4B2-3759F3328945}" dt="2026-09-28T22:43:29.037" v="1825"/>
          <ac:spMkLst>
            <pc:docMk/>
            <pc:sldMk cId="29037868" sldId="732"/>
            <ac:spMk id="22" creationId="{80FB2B6E-86C9-44F5-8AB2-801AA1F8E5F2}"/>
          </ac:spMkLst>
        </pc:spChg>
        <pc:spChg chg="add mod">
          <ac:chgData name="Stalin Jacob Wilson Packia Dhas" userId="050d7d71-3621-4503-95e8-1c9a9d962492" providerId="ADAL" clId="{3FBC77E1-FE42-4F9E-B4B2-3759F3328945}" dt="2026-09-28T22:43:29.046" v="1834"/>
          <ac:spMkLst>
            <pc:docMk/>
            <pc:sldMk cId="29037868" sldId="732"/>
            <ac:spMk id="23" creationId="{FDACA0E6-DA36-4247-8A65-93288C9D00DE}"/>
          </ac:spMkLst>
        </pc:spChg>
        <pc:spChg chg="add mod">
          <ac:chgData name="Stalin Jacob Wilson Packia Dhas" userId="050d7d71-3621-4503-95e8-1c9a9d962492" providerId="ADAL" clId="{3FBC77E1-FE42-4F9E-B4B2-3759F3328945}" dt="2026-09-28T22:43:29.071" v="1845"/>
          <ac:spMkLst>
            <pc:docMk/>
            <pc:sldMk cId="29037868" sldId="732"/>
            <ac:spMk id="24" creationId="{64912CBA-4F60-44BE-9F77-6F19ECB63B81}"/>
          </ac:spMkLst>
        </pc:spChg>
        <pc:spChg chg="add mod">
          <ac:chgData name="Stalin Jacob Wilson Packia Dhas" userId="050d7d71-3621-4503-95e8-1c9a9d962492" providerId="ADAL" clId="{3FBC77E1-FE42-4F9E-B4B2-3759F3328945}" dt="2026-09-28T22:43:29.096" v="1855"/>
          <ac:spMkLst>
            <pc:docMk/>
            <pc:sldMk cId="29037868" sldId="732"/>
            <ac:spMk id="25" creationId="{51F672F4-5E52-4DD5-A7FA-57FF22055C15}"/>
          </ac:spMkLst>
        </pc:spChg>
        <pc:spChg chg="add mod">
          <ac:chgData name="Stalin Jacob Wilson Packia Dhas" userId="050d7d71-3621-4503-95e8-1c9a9d962492" providerId="ADAL" clId="{3FBC77E1-FE42-4F9E-B4B2-3759F3328945}" dt="2026-09-28T22:43:29.346" v="1871"/>
          <ac:spMkLst>
            <pc:docMk/>
            <pc:sldMk cId="29037868" sldId="732"/>
            <ac:spMk id="26" creationId="{0C9885B9-25D7-4F9E-842C-BC24F7848BF8}"/>
          </ac:spMkLst>
        </pc:spChg>
      </pc:sldChg>
      <pc:sldChg chg="addSp modSp add del mod">
        <pc:chgData name="Stalin Jacob Wilson Packia Dhas" userId="050d7d71-3621-4503-95e8-1c9a9d962492" providerId="ADAL" clId="{3FBC77E1-FE42-4F9E-B4B2-3759F3328945}" dt="2026-09-29T09:32:51.974" v="3350" actId="47"/>
        <pc:sldMkLst>
          <pc:docMk/>
          <pc:sldMk cId="3696789621" sldId="733"/>
        </pc:sldMkLst>
        <pc:spChg chg="mod">
          <ac:chgData name="Stalin Jacob Wilson Packia Dhas" userId="050d7d71-3621-4503-95e8-1c9a9d962492" providerId="ADAL" clId="{3FBC77E1-FE42-4F9E-B4B2-3759F3328945}" dt="2026-09-28T22:46:06.507" v="3294" actId="1076"/>
          <ac:spMkLst>
            <pc:docMk/>
            <pc:sldMk cId="3696789621" sldId="733"/>
            <ac:spMk id="2" creationId="{9C65432C-6EE4-3A48-B260-083AF2E7E36A}"/>
          </ac:spMkLst>
        </pc:spChg>
        <pc:spChg chg="mod">
          <ac:chgData name="Stalin Jacob Wilson Packia Dhas" userId="050d7d71-3621-4503-95e8-1c9a9d962492" providerId="ADAL" clId="{3FBC77E1-FE42-4F9E-B4B2-3759F3328945}" dt="2026-09-28T22:43:33.597" v="1878"/>
          <ac:spMkLst>
            <pc:docMk/>
            <pc:sldMk cId="3696789621" sldId="733"/>
            <ac:spMk id="3" creationId="{69BB87DD-025D-AE43-4A03-910135B61E5D}"/>
          </ac:spMkLst>
        </pc:spChg>
        <pc:spChg chg="add mod">
          <ac:chgData name="Stalin Jacob Wilson Packia Dhas" userId="050d7d71-3621-4503-95e8-1c9a9d962492" providerId="ADAL" clId="{3FBC77E1-FE42-4F9E-B4B2-3759F3328945}" dt="2026-09-28T22:43:33.638" v="1889"/>
          <ac:spMkLst>
            <pc:docMk/>
            <pc:sldMk cId="3696789621" sldId="733"/>
            <ac:spMk id="4" creationId="{491CFB9B-2488-4369-96F4-4FFDEAF95100}"/>
          </ac:spMkLst>
        </pc:spChg>
        <pc:spChg chg="add mod">
          <ac:chgData name="Stalin Jacob Wilson Packia Dhas" userId="050d7d71-3621-4503-95e8-1c9a9d962492" providerId="ADAL" clId="{3FBC77E1-FE42-4F9E-B4B2-3759F3328945}" dt="2026-09-28T22:43:33.683" v="1901"/>
          <ac:spMkLst>
            <pc:docMk/>
            <pc:sldMk cId="3696789621" sldId="733"/>
            <ac:spMk id="5" creationId="{5E7778A3-9B93-4903-9D1D-D3F47995FA36}"/>
          </ac:spMkLst>
        </pc:spChg>
        <pc:spChg chg="add mod">
          <ac:chgData name="Stalin Jacob Wilson Packia Dhas" userId="050d7d71-3621-4503-95e8-1c9a9d962492" providerId="ADAL" clId="{3FBC77E1-FE42-4F9E-B4B2-3759F3328945}" dt="2026-09-28T22:43:33.706" v="1908"/>
          <ac:spMkLst>
            <pc:docMk/>
            <pc:sldMk cId="3696789621" sldId="733"/>
            <ac:spMk id="6" creationId="{ECF8090F-4506-418D-8C36-A9ED4D76C7CC}"/>
          </ac:spMkLst>
        </pc:spChg>
        <pc:spChg chg="add mod">
          <ac:chgData name="Stalin Jacob Wilson Packia Dhas" userId="050d7d71-3621-4503-95e8-1c9a9d962492" providerId="ADAL" clId="{3FBC77E1-FE42-4F9E-B4B2-3759F3328945}" dt="2026-09-28T22:43:33.712" v="1915"/>
          <ac:spMkLst>
            <pc:docMk/>
            <pc:sldMk cId="3696789621" sldId="733"/>
            <ac:spMk id="7" creationId="{BD1414D2-B87F-440B-820B-5BBAC6299384}"/>
          </ac:spMkLst>
        </pc:spChg>
        <pc:spChg chg="add mod">
          <ac:chgData name="Stalin Jacob Wilson Packia Dhas" userId="050d7d71-3621-4503-95e8-1c9a9d962492" providerId="ADAL" clId="{3FBC77E1-FE42-4F9E-B4B2-3759F3328945}" dt="2026-09-28T22:43:33.730" v="1924"/>
          <ac:spMkLst>
            <pc:docMk/>
            <pc:sldMk cId="3696789621" sldId="733"/>
            <ac:spMk id="8" creationId="{CFB9559E-E147-4388-B7EE-DB24E793177A}"/>
          </ac:spMkLst>
        </pc:spChg>
        <pc:spChg chg="add mod">
          <ac:chgData name="Stalin Jacob Wilson Packia Dhas" userId="050d7d71-3621-4503-95e8-1c9a9d962492" providerId="ADAL" clId="{3FBC77E1-FE42-4F9E-B4B2-3759F3328945}" dt="2026-09-28T22:43:33.769" v="1931"/>
          <ac:spMkLst>
            <pc:docMk/>
            <pc:sldMk cId="3696789621" sldId="733"/>
            <ac:spMk id="9" creationId="{DD904937-2CED-47A7-97D9-7F1C5F42336A}"/>
          </ac:spMkLst>
        </pc:spChg>
        <pc:spChg chg="add mod">
          <ac:chgData name="Stalin Jacob Wilson Packia Dhas" userId="050d7d71-3621-4503-95e8-1c9a9d962492" providerId="ADAL" clId="{3FBC77E1-FE42-4F9E-B4B2-3759F3328945}" dt="2026-09-28T22:43:33.790" v="1938"/>
          <ac:spMkLst>
            <pc:docMk/>
            <pc:sldMk cId="3696789621" sldId="733"/>
            <ac:spMk id="10" creationId="{E24EB39A-C4D4-4A40-8E3D-976746E3C286}"/>
          </ac:spMkLst>
        </pc:spChg>
        <pc:spChg chg="add mod">
          <ac:chgData name="Stalin Jacob Wilson Packia Dhas" userId="050d7d71-3621-4503-95e8-1c9a9d962492" providerId="ADAL" clId="{3FBC77E1-FE42-4F9E-B4B2-3759F3328945}" dt="2026-09-28T22:43:33.823" v="1948"/>
          <ac:spMkLst>
            <pc:docMk/>
            <pc:sldMk cId="3696789621" sldId="733"/>
            <ac:spMk id="11" creationId="{E5BAB0E4-3A0F-4722-9D3C-67E87506CB91}"/>
          </ac:spMkLst>
        </pc:spChg>
        <pc:spChg chg="add mod">
          <ac:chgData name="Stalin Jacob Wilson Packia Dhas" userId="050d7d71-3621-4503-95e8-1c9a9d962492" providerId="ADAL" clId="{3FBC77E1-FE42-4F9E-B4B2-3759F3328945}" dt="2026-09-28T22:46:02.790" v="3293" actId="1076"/>
          <ac:spMkLst>
            <pc:docMk/>
            <pc:sldMk cId="3696789621" sldId="733"/>
            <ac:spMk id="12" creationId="{6E593213-E151-4FEF-A39E-FE5F4FC9BB3C}"/>
          </ac:spMkLst>
        </pc:spChg>
        <pc:spChg chg="add mod">
          <ac:chgData name="Stalin Jacob Wilson Packia Dhas" userId="050d7d71-3621-4503-95e8-1c9a9d962492" providerId="ADAL" clId="{3FBC77E1-FE42-4F9E-B4B2-3759F3328945}" dt="2026-09-28T22:46:02.790" v="3293" actId="1076"/>
          <ac:spMkLst>
            <pc:docMk/>
            <pc:sldMk cId="3696789621" sldId="733"/>
            <ac:spMk id="13" creationId="{A49CE554-1457-49CF-B8D8-4DE23B4F292E}"/>
          </ac:spMkLst>
        </pc:spChg>
        <pc:spChg chg="add mod">
          <ac:chgData name="Stalin Jacob Wilson Packia Dhas" userId="050d7d71-3621-4503-95e8-1c9a9d962492" providerId="ADAL" clId="{3FBC77E1-FE42-4F9E-B4B2-3759F3328945}" dt="2026-09-28T22:43:33.869" v="1978"/>
          <ac:spMkLst>
            <pc:docMk/>
            <pc:sldMk cId="3696789621" sldId="733"/>
            <ac:spMk id="14" creationId="{05B74423-9CE4-43F0-8E35-4BC48315E81D}"/>
          </ac:spMkLst>
        </pc:spChg>
        <pc:spChg chg="add mod">
          <ac:chgData name="Stalin Jacob Wilson Packia Dhas" userId="050d7d71-3621-4503-95e8-1c9a9d962492" providerId="ADAL" clId="{3FBC77E1-FE42-4F9E-B4B2-3759F3328945}" dt="2026-09-28T22:46:02.790" v="3293" actId="1076"/>
          <ac:spMkLst>
            <pc:docMk/>
            <pc:sldMk cId="3696789621" sldId="733"/>
            <ac:spMk id="15" creationId="{382C70EC-A7F1-4F6B-9773-26CB7FD83DA5}"/>
          </ac:spMkLst>
        </pc:spChg>
        <pc:spChg chg="add mod">
          <ac:chgData name="Stalin Jacob Wilson Packia Dhas" userId="050d7d71-3621-4503-95e8-1c9a9d962492" providerId="ADAL" clId="{3FBC77E1-FE42-4F9E-B4B2-3759F3328945}" dt="2026-09-28T22:46:02.790" v="3293" actId="1076"/>
          <ac:spMkLst>
            <pc:docMk/>
            <pc:sldMk cId="3696789621" sldId="733"/>
            <ac:spMk id="16" creationId="{F99E60AE-7DB1-4A2F-A425-F1F7C0A0FB56}"/>
          </ac:spMkLst>
        </pc:spChg>
        <pc:spChg chg="add mod">
          <ac:chgData name="Stalin Jacob Wilson Packia Dhas" userId="050d7d71-3621-4503-95e8-1c9a9d962492" providerId="ADAL" clId="{3FBC77E1-FE42-4F9E-B4B2-3759F3328945}" dt="2026-09-28T22:46:02.790" v="3293" actId="1076"/>
          <ac:spMkLst>
            <pc:docMk/>
            <pc:sldMk cId="3696789621" sldId="733"/>
            <ac:spMk id="17" creationId="{93E8EBCB-2B56-4751-8D4F-18B2D85423BD}"/>
          </ac:spMkLst>
        </pc:spChg>
        <pc:spChg chg="add mod">
          <ac:chgData name="Stalin Jacob Wilson Packia Dhas" userId="050d7d71-3621-4503-95e8-1c9a9d962492" providerId="ADAL" clId="{3FBC77E1-FE42-4F9E-B4B2-3759F3328945}" dt="2026-09-28T22:43:33.949" v="2018"/>
          <ac:spMkLst>
            <pc:docMk/>
            <pc:sldMk cId="3696789621" sldId="733"/>
            <ac:spMk id="18" creationId="{1629D738-AADA-46E1-A7A9-64BA9A2DDE51}"/>
          </ac:spMkLst>
        </pc:spChg>
        <pc:spChg chg="add mod">
          <ac:chgData name="Stalin Jacob Wilson Packia Dhas" userId="050d7d71-3621-4503-95e8-1c9a9d962492" providerId="ADAL" clId="{3FBC77E1-FE42-4F9E-B4B2-3759F3328945}" dt="2026-09-28T22:46:02.790" v="3293" actId="1076"/>
          <ac:spMkLst>
            <pc:docMk/>
            <pc:sldMk cId="3696789621" sldId="733"/>
            <ac:spMk id="19" creationId="{07E832A6-9064-40DA-92D8-FEB0D8334360}"/>
          </ac:spMkLst>
        </pc:spChg>
        <pc:spChg chg="add mod">
          <ac:chgData name="Stalin Jacob Wilson Packia Dhas" userId="050d7d71-3621-4503-95e8-1c9a9d962492" providerId="ADAL" clId="{3FBC77E1-FE42-4F9E-B4B2-3759F3328945}" dt="2026-09-28T22:46:02.790" v="3293" actId="1076"/>
          <ac:spMkLst>
            <pc:docMk/>
            <pc:sldMk cId="3696789621" sldId="733"/>
            <ac:spMk id="20" creationId="{14421C5A-9936-402F-A722-E54E38A13F08}"/>
          </ac:spMkLst>
        </pc:spChg>
        <pc:spChg chg="add mod">
          <ac:chgData name="Stalin Jacob Wilson Packia Dhas" userId="050d7d71-3621-4503-95e8-1c9a9d962492" providerId="ADAL" clId="{3FBC77E1-FE42-4F9E-B4B2-3759F3328945}" dt="2026-09-28T22:46:02.790" v="3293" actId="1076"/>
          <ac:spMkLst>
            <pc:docMk/>
            <pc:sldMk cId="3696789621" sldId="733"/>
            <ac:spMk id="21" creationId="{A4B6ACE4-653A-45F4-8B0A-AECA96AD0858}"/>
          </ac:spMkLst>
        </pc:spChg>
        <pc:spChg chg="add mod">
          <ac:chgData name="Stalin Jacob Wilson Packia Dhas" userId="050d7d71-3621-4503-95e8-1c9a9d962492" providerId="ADAL" clId="{3FBC77E1-FE42-4F9E-B4B2-3759F3328945}" dt="2026-09-28T22:46:02.790" v="3293" actId="1076"/>
          <ac:spMkLst>
            <pc:docMk/>
            <pc:sldMk cId="3696789621" sldId="733"/>
            <ac:spMk id="22" creationId="{87716692-374A-4C7F-97ED-F89E3E490473}"/>
          </ac:spMkLst>
        </pc:spChg>
        <pc:spChg chg="add mod">
          <ac:chgData name="Stalin Jacob Wilson Packia Dhas" userId="050d7d71-3621-4503-95e8-1c9a9d962492" providerId="ADAL" clId="{3FBC77E1-FE42-4F9E-B4B2-3759F3328945}" dt="2026-09-28T22:46:02.790" v="3293" actId="1076"/>
          <ac:spMkLst>
            <pc:docMk/>
            <pc:sldMk cId="3696789621" sldId="733"/>
            <ac:spMk id="23" creationId="{2F094FFE-DC44-4CF2-AE1E-8F873795B68D}"/>
          </ac:spMkLst>
        </pc:spChg>
        <pc:spChg chg="add mod">
          <ac:chgData name="Stalin Jacob Wilson Packia Dhas" userId="050d7d71-3621-4503-95e8-1c9a9d962492" providerId="ADAL" clId="{3FBC77E1-FE42-4F9E-B4B2-3759F3328945}" dt="2026-09-28T22:43:34.081" v="2077"/>
          <ac:spMkLst>
            <pc:docMk/>
            <pc:sldMk cId="3696789621" sldId="733"/>
            <ac:spMk id="24" creationId="{BA5CE7A7-F68E-4080-B9C3-65958DD939B9}"/>
          </ac:spMkLst>
        </pc:spChg>
        <pc:spChg chg="add mod">
          <ac:chgData name="Stalin Jacob Wilson Packia Dhas" userId="050d7d71-3621-4503-95e8-1c9a9d962492" providerId="ADAL" clId="{3FBC77E1-FE42-4F9E-B4B2-3759F3328945}" dt="2026-09-28T22:43:34.106" v="2088"/>
          <ac:spMkLst>
            <pc:docMk/>
            <pc:sldMk cId="3696789621" sldId="733"/>
            <ac:spMk id="25" creationId="{0F09F44F-CCF7-4025-B723-637E1EEB124D}"/>
          </ac:spMkLst>
        </pc:spChg>
        <pc:spChg chg="add mod">
          <ac:chgData name="Stalin Jacob Wilson Packia Dhas" userId="050d7d71-3621-4503-95e8-1c9a9d962492" providerId="ADAL" clId="{3FBC77E1-FE42-4F9E-B4B2-3759F3328945}" dt="2026-09-28T22:43:34.124" v="2098"/>
          <ac:spMkLst>
            <pc:docMk/>
            <pc:sldMk cId="3696789621" sldId="733"/>
            <ac:spMk id="26" creationId="{046727F2-849A-44DA-A019-A1C89DC2AACB}"/>
          </ac:spMkLst>
        </pc:spChg>
      </pc:sldChg>
      <pc:sldChg chg="addSp modSp add del mod">
        <pc:chgData name="Stalin Jacob Wilson Packia Dhas" userId="050d7d71-3621-4503-95e8-1c9a9d962492" providerId="ADAL" clId="{3FBC77E1-FE42-4F9E-B4B2-3759F3328945}" dt="2026-09-29T09:32:52.434" v="3351" actId="47"/>
        <pc:sldMkLst>
          <pc:docMk/>
          <pc:sldMk cId="705899351" sldId="734"/>
        </pc:sldMkLst>
        <pc:spChg chg="mod">
          <ac:chgData name="Stalin Jacob Wilson Packia Dhas" userId="050d7d71-3621-4503-95e8-1c9a9d962492" providerId="ADAL" clId="{3FBC77E1-FE42-4F9E-B4B2-3759F3328945}" dt="2026-09-28T22:46:31.914" v="3302" actId="403"/>
          <ac:spMkLst>
            <pc:docMk/>
            <pc:sldMk cId="705899351" sldId="734"/>
            <ac:spMk id="2" creationId="{9C65432C-6EE4-3A48-B260-083AF2E7E36A}"/>
          </ac:spMkLst>
        </pc:spChg>
        <pc:spChg chg="mod">
          <ac:chgData name="Stalin Jacob Wilson Packia Dhas" userId="050d7d71-3621-4503-95e8-1c9a9d962492" providerId="ADAL" clId="{3FBC77E1-FE42-4F9E-B4B2-3759F3328945}" dt="2026-09-28T22:43:34.286" v="2105"/>
          <ac:spMkLst>
            <pc:docMk/>
            <pc:sldMk cId="705899351" sldId="734"/>
            <ac:spMk id="3" creationId="{69BB87DD-025D-AE43-4A03-910135B61E5D}"/>
          </ac:spMkLst>
        </pc:spChg>
        <pc:spChg chg="add mod">
          <ac:chgData name="Stalin Jacob Wilson Packia Dhas" userId="050d7d71-3621-4503-95e8-1c9a9d962492" providerId="ADAL" clId="{3FBC77E1-FE42-4F9E-B4B2-3759F3328945}" dt="2026-09-28T22:43:34.311" v="2116"/>
          <ac:spMkLst>
            <pc:docMk/>
            <pc:sldMk cId="705899351" sldId="734"/>
            <ac:spMk id="4" creationId="{4D585D5D-ECEA-4B0D-8F34-1B6D2E4BFED6}"/>
          </ac:spMkLst>
        </pc:spChg>
        <pc:spChg chg="add mod">
          <ac:chgData name="Stalin Jacob Wilson Packia Dhas" userId="050d7d71-3621-4503-95e8-1c9a9d962492" providerId="ADAL" clId="{3FBC77E1-FE42-4F9E-B4B2-3759F3328945}" dt="2026-09-28T22:43:34.330" v="2128"/>
          <ac:spMkLst>
            <pc:docMk/>
            <pc:sldMk cId="705899351" sldId="734"/>
            <ac:spMk id="5" creationId="{F87A0C4C-B5E9-49D9-9A4A-FD6FE5BA5B93}"/>
          </ac:spMkLst>
        </pc:spChg>
        <pc:spChg chg="add mod">
          <ac:chgData name="Stalin Jacob Wilson Packia Dhas" userId="050d7d71-3621-4503-95e8-1c9a9d962492" providerId="ADAL" clId="{3FBC77E1-FE42-4F9E-B4B2-3759F3328945}" dt="2026-09-28T22:43:34.346" v="2135"/>
          <ac:spMkLst>
            <pc:docMk/>
            <pc:sldMk cId="705899351" sldId="734"/>
            <ac:spMk id="6" creationId="{0943AC21-C878-4A05-95F7-B81B1408BD39}"/>
          </ac:spMkLst>
        </pc:spChg>
        <pc:spChg chg="add mod">
          <ac:chgData name="Stalin Jacob Wilson Packia Dhas" userId="050d7d71-3621-4503-95e8-1c9a9d962492" providerId="ADAL" clId="{3FBC77E1-FE42-4F9E-B4B2-3759F3328945}" dt="2026-09-28T22:43:34.363" v="2142"/>
          <ac:spMkLst>
            <pc:docMk/>
            <pc:sldMk cId="705899351" sldId="734"/>
            <ac:spMk id="7" creationId="{2B13CFEE-6475-4E33-B89D-4DDE6D615EE3}"/>
          </ac:spMkLst>
        </pc:spChg>
        <pc:spChg chg="add mod">
          <ac:chgData name="Stalin Jacob Wilson Packia Dhas" userId="050d7d71-3621-4503-95e8-1c9a9d962492" providerId="ADAL" clId="{3FBC77E1-FE42-4F9E-B4B2-3759F3328945}" dt="2026-09-28T22:43:34.387" v="2149"/>
          <ac:spMkLst>
            <pc:docMk/>
            <pc:sldMk cId="705899351" sldId="734"/>
            <ac:spMk id="8" creationId="{6783DEC4-DC78-40E8-9414-77AA21616176}"/>
          </ac:spMkLst>
        </pc:spChg>
        <pc:spChg chg="add mod">
          <ac:chgData name="Stalin Jacob Wilson Packia Dhas" userId="050d7d71-3621-4503-95e8-1c9a9d962492" providerId="ADAL" clId="{3FBC77E1-FE42-4F9E-B4B2-3759F3328945}" dt="2026-09-28T22:43:34.406" v="2156"/>
          <ac:spMkLst>
            <pc:docMk/>
            <pc:sldMk cId="705899351" sldId="734"/>
            <ac:spMk id="9" creationId="{79C1D1E6-ABFE-429F-A8D6-70E618934B2E}"/>
          </ac:spMkLst>
        </pc:spChg>
        <pc:spChg chg="add mod">
          <ac:chgData name="Stalin Jacob Wilson Packia Dhas" userId="050d7d71-3621-4503-95e8-1c9a9d962492" providerId="ADAL" clId="{3FBC77E1-FE42-4F9E-B4B2-3759F3328945}" dt="2026-09-28T22:46:24.298" v="3300" actId="1076"/>
          <ac:spMkLst>
            <pc:docMk/>
            <pc:sldMk cId="705899351" sldId="734"/>
            <ac:spMk id="10" creationId="{E4FDB58F-E3DF-40AC-8DB3-2D8D4F7DAC4D}"/>
          </ac:spMkLst>
        </pc:spChg>
        <pc:spChg chg="add mod">
          <ac:chgData name="Stalin Jacob Wilson Packia Dhas" userId="050d7d71-3621-4503-95e8-1c9a9d962492" providerId="ADAL" clId="{3FBC77E1-FE42-4F9E-B4B2-3759F3328945}" dt="2026-09-28T22:46:24.298" v="3300" actId="1076"/>
          <ac:spMkLst>
            <pc:docMk/>
            <pc:sldMk cId="705899351" sldId="734"/>
            <ac:spMk id="11" creationId="{208BD838-7025-4968-9D86-093A6DFACD43}"/>
          </ac:spMkLst>
        </pc:spChg>
        <pc:spChg chg="add mod">
          <ac:chgData name="Stalin Jacob Wilson Packia Dhas" userId="050d7d71-3621-4503-95e8-1c9a9d962492" providerId="ADAL" clId="{3FBC77E1-FE42-4F9E-B4B2-3759F3328945}" dt="2026-09-28T22:46:24.298" v="3300" actId="1076"/>
          <ac:spMkLst>
            <pc:docMk/>
            <pc:sldMk cId="705899351" sldId="734"/>
            <ac:spMk id="12" creationId="{A22D44F1-B3C3-40DB-90C2-4BF6F58C74A2}"/>
          </ac:spMkLst>
        </pc:spChg>
        <pc:spChg chg="add mod">
          <ac:chgData name="Stalin Jacob Wilson Packia Dhas" userId="050d7d71-3621-4503-95e8-1c9a9d962492" providerId="ADAL" clId="{3FBC77E1-FE42-4F9E-B4B2-3759F3328945}" dt="2026-09-28T22:46:24.298" v="3300" actId="1076"/>
          <ac:spMkLst>
            <pc:docMk/>
            <pc:sldMk cId="705899351" sldId="734"/>
            <ac:spMk id="13" creationId="{60166CBB-7869-496B-8705-9AA375876883}"/>
          </ac:spMkLst>
        </pc:spChg>
        <pc:spChg chg="add mod">
          <ac:chgData name="Stalin Jacob Wilson Packia Dhas" userId="050d7d71-3621-4503-95e8-1c9a9d962492" providerId="ADAL" clId="{3FBC77E1-FE42-4F9E-B4B2-3759F3328945}" dt="2026-09-28T22:43:34.525" v="2206"/>
          <ac:spMkLst>
            <pc:docMk/>
            <pc:sldMk cId="705899351" sldId="734"/>
            <ac:spMk id="14" creationId="{31CDD845-8F23-4650-9FA6-006CDBF3E91F}"/>
          </ac:spMkLst>
        </pc:spChg>
        <pc:spChg chg="add mod">
          <ac:chgData name="Stalin Jacob Wilson Packia Dhas" userId="050d7d71-3621-4503-95e8-1c9a9d962492" providerId="ADAL" clId="{3FBC77E1-FE42-4F9E-B4B2-3759F3328945}" dt="2026-09-28T22:46:24.298" v="3300" actId="1076"/>
          <ac:spMkLst>
            <pc:docMk/>
            <pc:sldMk cId="705899351" sldId="734"/>
            <ac:spMk id="15" creationId="{EF5A609F-740C-41CD-8154-B8B1B4C165C6}"/>
          </ac:spMkLst>
        </pc:spChg>
        <pc:spChg chg="add mod">
          <ac:chgData name="Stalin Jacob Wilson Packia Dhas" userId="050d7d71-3621-4503-95e8-1c9a9d962492" providerId="ADAL" clId="{3FBC77E1-FE42-4F9E-B4B2-3759F3328945}" dt="2026-09-28T22:43:34.563" v="2226"/>
          <ac:spMkLst>
            <pc:docMk/>
            <pc:sldMk cId="705899351" sldId="734"/>
            <ac:spMk id="16" creationId="{FFA91B11-A332-4C13-9E76-CEE1B9CDBFDD}"/>
          </ac:spMkLst>
        </pc:spChg>
        <pc:spChg chg="add mod">
          <ac:chgData name="Stalin Jacob Wilson Packia Dhas" userId="050d7d71-3621-4503-95e8-1c9a9d962492" providerId="ADAL" clId="{3FBC77E1-FE42-4F9E-B4B2-3759F3328945}" dt="2026-09-28T22:46:24.298" v="3300" actId="1076"/>
          <ac:spMkLst>
            <pc:docMk/>
            <pc:sldMk cId="705899351" sldId="734"/>
            <ac:spMk id="17" creationId="{769FA99C-AD30-49B4-899A-301E078C4FD5}"/>
          </ac:spMkLst>
        </pc:spChg>
        <pc:spChg chg="add mod">
          <ac:chgData name="Stalin Jacob Wilson Packia Dhas" userId="050d7d71-3621-4503-95e8-1c9a9d962492" providerId="ADAL" clId="{3FBC77E1-FE42-4F9E-B4B2-3759F3328945}" dt="2026-09-28T22:43:34.605" v="2246"/>
          <ac:spMkLst>
            <pc:docMk/>
            <pc:sldMk cId="705899351" sldId="734"/>
            <ac:spMk id="18" creationId="{62414A4E-51C2-46A2-BC29-AB3902A52BBC}"/>
          </ac:spMkLst>
        </pc:spChg>
        <pc:spChg chg="add mod">
          <ac:chgData name="Stalin Jacob Wilson Packia Dhas" userId="050d7d71-3621-4503-95e8-1c9a9d962492" providerId="ADAL" clId="{3FBC77E1-FE42-4F9E-B4B2-3759F3328945}" dt="2026-09-28T22:46:24.298" v="3300" actId="1076"/>
          <ac:spMkLst>
            <pc:docMk/>
            <pc:sldMk cId="705899351" sldId="734"/>
            <ac:spMk id="19" creationId="{B1186556-3C71-4B6A-972C-FD1E299CB47D}"/>
          </ac:spMkLst>
        </pc:spChg>
        <pc:spChg chg="add mod">
          <ac:chgData name="Stalin Jacob Wilson Packia Dhas" userId="050d7d71-3621-4503-95e8-1c9a9d962492" providerId="ADAL" clId="{3FBC77E1-FE42-4F9E-B4B2-3759F3328945}" dt="2026-09-28T22:46:24.298" v="3300" actId="1076"/>
          <ac:spMkLst>
            <pc:docMk/>
            <pc:sldMk cId="705899351" sldId="734"/>
            <ac:spMk id="20" creationId="{1F1B161D-0768-4FF8-8EC0-C3A02F3CA4EC}"/>
          </ac:spMkLst>
        </pc:spChg>
        <pc:spChg chg="add mod">
          <ac:chgData name="Stalin Jacob Wilson Packia Dhas" userId="050d7d71-3621-4503-95e8-1c9a9d962492" providerId="ADAL" clId="{3FBC77E1-FE42-4F9E-B4B2-3759F3328945}" dt="2026-09-28T22:46:24.298" v="3300" actId="1076"/>
          <ac:spMkLst>
            <pc:docMk/>
            <pc:sldMk cId="705899351" sldId="734"/>
            <ac:spMk id="21" creationId="{880C0E22-EDEB-47E7-AC4E-C97977153878}"/>
          </ac:spMkLst>
        </pc:spChg>
        <pc:spChg chg="add mod">
          <ac:chgData name="Stalin Jacob Wilson Packia Dhas" userId="050d7d71-3621-4503-95e8-1c9a9d962492" providerId="ADAL" clId="{3FBC77E1-FE42-4F9E-B4B2-3759F3328945}" dt="2026-09-28T22:43:34.682" v="2286"/>
          <ac:spMkLst>
            <pc:docMk/>
            <pc:sldMk cId="705899351" sldId="734"/>
            <ac:spMk id="22" creationId="{7EE33A20-1AEA-468D-8343-AF6DDD8C67E4}"/>
          </ac:spMkLst>
        </pc:spChg>
        <pc:spChg chg="add mod">
          <ac:chgData name="Stalin Jacob Wilson Packia Dhas" userId="050d7d71-3621-4503-95e8-1c9a9d962492" providerId="ADAL" clId="{3FBC77E1-FE42-4F9E-B4B2-3759F3328945}" dt="2026-09-28T22:43:34.700" v="2295"/>
          <ac:spMkLst>
            <pc:docMk/>
            <pc:sldMk cId="705899351" sldId="734"/>
            <ac:spMk id="23" creationId="{0144127A-4A84-4201-B035-B30814C54BBA}"/>
          </ac:spMkLst>
        </pc:spChg>
        <pc:spChg chg="add mod">
          <ac:chgData name="Stalin Jacob Wilson Packia Dhas" userId="050d7d71-3621-4503-95e8-1c9a9d962492" providerId="ADAL" clId="{3FBC77E1-FE42-4F9E-B4B2-3759F3328945}" dt="2026-09-28T22:43:34.731" v="2306"/>
          <ac:spMkLst>
            <pc:docMk/>
            <pc:sldMk cId="705899351" sldId="734"/>
            <ac:spMk id="24" creationId="{73C75D75-AF35-47CE-BF53-BC8B608AB48C}"/>
          </ac:spMkLst>
        </pc:spChg>
        <pc:spChg chg="add mod">
          <ac:chgData name="Stalin Jacob Wilson Packia Dhas" userId="050d7d71-3621-4503-95e8-1c9a9d962492" providerId="ADAL" clId="{3FBC77E1-FE42-4F9E-B4B2-3759F3328945}" dt="2026-09-28T22:46:24.298" v="3300" actId="1076"/>
          <ac:spMkLst>
            <pc:docMk/>
            <pc:sldMk cId="705899351" sldId="734"/>
            <ac:spMk id="25" creationId="{A326A014-61B5-4274-B5CD-4343C5EBFF3E}"/>
          </ac:spMkLst>
        </pc:spChg>
        <pc:spChg chg="add mod">
          <ac:chgData name="Stalin Jacob Wilson Packia Dhas" userId="050d7d71-3621-4503-95e8-1c9a9d962492" providerId="ADAL" clId="{3FBC77E1-FE42-4F9E-B4B2-3759F3328945}" dt="2026-09-28T22:43:34.810" v="2332"/>
          <ac:spMkLst>
            <pc:docMk/>
            <pc:sldMk cId="705899351" sldId="734"/>
            <ac:spMk id="26" creationId="{6520FF84-6DA7-45B0-8995-36A848DB9385}"/>
          </ac:spMkLst>
        </pc:spChg>
      </pc:sldChg>
      <pc:sldChg chg="addSp modSp add del mod">
        <pc:chgData name="Stalin Jacob Wilson Packia Dhas" userId="050d7d71-3621-4503-95e8-1c9a9d962492" providerId="ADAL" clId="{3FBC77E1-FE42-4F9E-B4B2-3759F3328945}" dt="2026-09-29T09:32:53.182" v="3352" actId="47"/>
        <pc:sldMkLst>
          <pc:docMk/>
          <pc:sldMk cId="2182667587" sldId="735"/>
        </pc:sldMkLst>
        <pc:spChg chg="mod">
          <ac:chgData name="Stalin Jacob Wilson Packia Dhas" userId="050d7d71-3621-4503-95e8-1c9a9d962492" providerId="ADAL" clId="{3FBC77E1-FE42-4F9E-B4B2-3759F3328945}" dt="2026-09-28T22:46:42.953" v="3305" actId="1076"/>
          <ac:spMkLst>
            <pc:docMk/>
            <pc:sldMk cId="2182667587" sldId="735"/>
            <ac:spMk id="2" creationId="{9C65432C-6EE4-3A48-B260-083AF2E7E36A}"/>
          </ac:spMkLst>
        </pc:spChg>
        <pc:spChg chg="mod">
          <ac:chgData name="Stalin Jacob Wilson Packia Dhas" userId="050d7d71-3621-4503-95e8-1c9a9d962492" providerId="ADAL" clId="{3FBC77E1-FE42-4F9E-B4B2-3759F3328945}" dt="2026-09-28T22:43:36.057" v="2337"/>
          <ac:spMkLst>
            <pc:docMk/>
            <pc:sldMk cId="2182667587" sldId="735"/>
            <ac:spMk id="3" creationId="{69BB87DD-025D-AE43-4A03-910135B61E5D}"/>
          </ac:spMkLst>
        </pc:spChg>
        <pc:spChg chg="add mod">
          <ac:chgData name="Stalin Jacob Wilson Packia Dhas" userId="050d7d71-3621-4503-95e8-1c9a9d962492" providerId="ADAL" clId="{3FBC77E1-FE42-4F9E-B4B2-3759F3328945}" dt="2026-09-28T22:43:36.080" v="2348"/>
          <ac:spMkLst>
            <pc:docMk/>
            <pc:sldMk cId="2182667587" sldId="735"/>
            <ac:spMk id="4" creationId="{7A9E7F15-AD49-4495-BD1A-419C6D8FA63A}"/>
          </ac:spMkLst>
        </pc:spChg>
        <pc:spChg chg="add mod">
          <ac:chgData name="Stalin Jacob Wilson Packia Dhas" userId="050d7d71-3621-4503-95e8-1c9a9d962492" providerId="ADAL" clId="{3FBC77E1-FE42-4F9E-B4B2-3759F3328945}" dt="2026-09-28T22:43:36.099" v="2360"/>
          <ac:spMkLst>
            <pc:docMk/>
            <pc:sldMk cId="2182667587" sldId="735"/>
            <ac:spMk id="5" creationId="{F7AD8C61-4868-4387-A352-DC470E92CCAF}"/>
          </ac:spMkLst>
        </pc:spChg>
        <pc:spChg chg="add mod">
          <ac:chgData name="Stalin Jacob Wilson Packia Dhas" userId="050d7d71-3621-4503-95e8-1c9a9d962492" providerId="ADAL" clId="{3FBC77E1-FE42-4F9E-B4B2-3759F3328945}" dt="2026-09-28T22:43:36.113" v="2367"/>
          <ac:spMkLst>
            <pc:docMk/>
            <pc:sldMk cId="2182667587" sldId="735"/>
            <ac:spMk id="6" creationId="{71D6BB02-6040-4074-A755-5CA3C22BDDDC}"/>
          </ac:spMkLst>
        </pc:spChg>
        <pc:spChg chg="add mod">
          <ac:chgData name="Stalin Jacob Wilson Packia Dhas" userId="050d7d71-3621-4503-95e8-1c9a9d962492" providerId="ADAL" clId="{3FBC77E1-FE42-4F9E-B4B2-3759F3328945}" dt="2026-09-28T22:43:36.127" v="2374"/>
          <ac:spMkLst>
            <pc:docMk/>
            <pc:sldMk cId="2182667587" sldId="735"/>
            <ac:spMk id="7" creationId="{869B1188-B89F-4A96-AF83-A77D0587144D}"/>
          </ac:spMkLst>
        </pc:spChg>
        <pc:spChg chg="add mod">
          <ac:chgData name="Stalin Jacob Wilson Packia Dhas" userId="050d7d71-3621-4503-95e8-1c9a9d962492" providerId="ADAL" clId="{3FBC77E1-FE42-4F9E-B4B2-3759F3328945}" dt="2026-09-28T22:43:36.138" v="2383"/>
          <ac:spMkLst>
            <pc:docMk/>
            <pc:sldMk cId="2182667587" sldId="735"/>
            <ac:spMk id="8" creationId="{0CDD61D3-E75F-47A0-A7A0-6975F48AA4E1}"/>
          </ac:spMkLst>
        </pc:spChg>
        <pc:spChg chg="add mod">
          <ac:chgData name="Stalin Jacob Wilson Packia Dhas" userId="050d7d71-3621-4503-95e8-1c9a9d962492" providerId="ADAL" clId="{3FBC77E1-FE42-4F9E-B4B2-3759F3328945}" dt="2026-09-28T22:43:36.170" v="2390"/>
          <ac:spMkLst>
            <pc:docMk/>
            <pc:sldMk cId="2182667587" sldId="735"/>
            <ac:spMk id="9" creationId="{890D50DD-7506-4A97-AD83-991F7C4D3BD0}"/>
          </ac:spMkLst>
        </pc:spChg>
        <pc:spChg chg="add mod">
          <ac:chgData name="Stalin Jacob Wilson Packia Dhas" userId="050d7d71-3621-4503-95e8-1c9a9d962492" providerId="ADAL" clId="{3FBC77E1-FE42-4F9E-B4B2-3759F3328945}" dt="2026-09-28T22:43:36.191" v="2397"/>
          <ac:spMkLst>
            <pc:docMk/>
            <pc:sldMk cId="2182667587" sldId="735"/>
            <ac:spMk id="10" creationId="{9AF040F2-8506-4A02-8251-C24F728403A9}"/>
          </ac:spMkLst>
        </pc:spChg>
        <pc:spChg chg="add mod">
          <ac:chgData name="Stalin Jacob Wilson Packia Dhas" userId="050d7d71-3621-4503-95e8-1c9a9d962492" providerId="ADAL" clId="{3FBC77E1-FE42-4F9E-B4B2-3759F3328945}" dt="2026-09-28T22:43:36.222" v="2407"/>
          <ac:spMkLst>
            <pc:docMk/>
            <pc:sldMk cId="2182667587" sldId="735"/>
            <ac:spMk id="11" creationId="{C9E69C7A-1C26-4892-985C-0634B3C02B32}"/>
          </ac:spMkLst>
        </pc:spChg>
        <pc:spChg chg="add mod">
          <ac:chgData name="Stalin Jacob Wilson Packia Dhas" userId="050d7d71-3621-4503-95e8-1c9a9d962492" providerId="ADAL" clId="{3FBC77E1-FE42-4F9E-B4B2-3759F3328945}" dt="2026-09-28T22:43:36.239" v="2416"/>
          <ac:spMkLst>
            <pc:docMk/>
            <pc:sldMk cId="2182667587" sldId="735"/>
            <ac:spMk id="12" creationId="{A1D7BAFA-29C7-4548-B904-81C960495ADF}"/>
          </ac:spMkLst>
        </pc:spChg>
        <pc:spChg chg="add mod">
          <ac:chgData name="Stalin Jacob Wilson Packia Dhas" userId="050d7d71-3621-4503-95e8-1c9a9d962492" providerId="ADAL" clId="{3FBC77E1-FE42-4F9E-B4B2-3759F3328945}" dt="2026-09-28T22:43:36.264" v="2427"/>
          <ac:spMkLst>
            <pc:docMk/>
            <pc:sldMk cId="2182667587" sldId="735"/>
            <ac:spMk id="13" creationId="{8A3134AB-5279-4CBE-8D20-65FA32490406}"/>
          </ac:spMkLst>
        </pc:spChg>
        <pc:spChg chg="add mod">
          <ac:chgData name="Stalin Jacob Wilson Packia Dhas" userId="050d7d71-3621-4503-95e8-1c9a9d962492" providerId="ADAL" clId="{3FBC77E1-FE42-4F9E-B4B2-3759F3328945}" dt="2026-09-28T22:43:36.277" v="2437"/>
          <ac:spMkLst>
            <pc:docMk/>
            <pc:sldMk cId="2182667587" sldId="735"/>
            <ac:spMk id="14" creationId="{F48745A7-D9C6-44F5-AC64-23E9843F779A}"/>
          </ac:spMkLst>
        </pc:spChg>
        <pc:spChg chg="add mod">
          <ac:chgData name="Stalin Jacob Wilson Packia Dhas" userId="050d7d71-3621-4503-95e8-1c9a9d962492" providerId="ADAL" clId="{3FBC77E1-FE42-4F9E-B4B2-3759F3328945}" dt="2026-09-28T22:43:36.295" v="2447"/>
          <ac:spMkLst>
            <pc:docMk/>
            <pc:sldMk cId="2182667587" sldId="735"/>
            <ac:spMk id="15" creationId="{280CF763-04AF-47F6-85D6-12B7A8B95A68}"/>
          </ac:spMkLst>
        </pc:spChg>
        <pc:spChg chg="add mod">
          <ac:chgData name="Stalin Jacob Wilson Packia Dhas" userId="050d7d71-3621-4503-95e8-1c9a9d962492" providerId="ADAL" clId="{3FBC77E1-FE42-4F9E-B4B2-3759F3328945}" dt="2026-09-28T22:43:36.308" v="2456"/>
          <ac:spMkLst>
            <pc:docMk/>
            <pc:sldMk cId="2182667587" sldId="735"/>
            <ac:spMk id="16" creationId="{193AE092-ADE2-4946-93AA-B411910BBA70}"/>
          </ac:spMkLst>
        </pc:spChg>
        <pc:spChg chg="add mod">
          <ac:chgData name="Stalin Jacob Wilson Packia Dhas" userId="050d7d71-3621-4503-95e8-1c9a9d962492" providerId="ADAL" clId="{3FBC77E1-FE42-4F9E-B4B2-3759F3328945}" dt="2026-09-28T22:43:36.340" v="2467"/>
          <ac:spMkLst>
            <pc:docMk/>
            <pc:sldMk cId="2182667587" sldId="735"/>
            <ac:spMk id="17" creationId="{10A3554B-E7B6-4FD6-9F92-1F43756D6DB5}"/>
          </ac:spMkLst>
        </pc:spChg>
        <pc:spChg chg="add mod">
          <ac:chgData name="Stalin Jacob Wilson Packia Dhas" userId="050d7d71-3621-4503-95e8-1c9a9d962492" providerId="ADAL" clId="{3FBC77E1-FE42-4F9E-B4B2-3759F3328945}" dt="2026-09-28T22:43:36.356" v="2477"/>
          <ac:spMkLst>
            <pc:docMk/>
            <pc:sldMk cId="2182667587" sldId="735"/>
            <ac:spMk id="18" creationId="{343F7B49-D654-44AC-BF1D-4C8D835AF3FA}"/>
          </ac:spMkLst>
        </pc:spChg>
        <pc:spChg chg="add mod">
          <ac:chgData name="Stalin Jacob Wilson Packia Dhas" userId="050d7d71-3621-4503-95e8-1c9a9d962492" providerId="ADAL" clId="{3FBC77E1-FE42-4F9E-B4B2-3759F3328945}" dt="2026-09-28T22:43:36.372" v="2487"/>
          <ac:spMkLst>
            <pc:docMk/>
            <pc:sldMk cId="2182667587" sldId="735"/>
            <ac:spMk id="19" creationId="{C6D35C34-D973-45A5-9790-3E3A5367ABBF}"/>
          </ac:spMkLst>
        </pc:spChg>
        <pc:spChg chg="add mod">
          <ac:chgData name="Stalin Jacob Wilson Packia Dhas" userId="050d7d71-3621-4503-95e8-1c9a9d962492" providerId="ADAL" clId="{3FBC77E1-FE42-4F9E-B4B2-3759F3328945}" dt="2026-09-28T22:43:36.397" v="2496"/>
          <ac:spMkLst>
            <pc:docMk/>
            <pc:sldMk cId="2182667587" sldId="735"/>
            <ac:spMk id="20" creationId="{099AD4BF-71D3-42CA-8979-7AA4AA0C8F31}"/>
          </ac:spMkLst>
        </pc:spChg>
        <pc:spChg chg="add mod">
          <ac:chgData name="Stalin Jacob Wilson Packia Dhas" userId="050d7d71-3621-4503-95e8-1c9a9d962492" providerId="ADAL" clId="{3FBC77E1-FE42-4F9E-B4B2-3759F3328945}" dt="2026-09-28T22:43:36.422" v="2507"/>
          <ac:spMkLst>
            <pc:docMk/>
            <pc:sldMk cId="2182667587" sldId="735"/>
            <ac:spMk id="21" creationId="{61208BFD-64B0-4B35-B697-BDB6D952654F}"/>
          </ac:spMkLst>
        </pc:spChg>
        <pc:spChg chg="add mod">
          <ac:chgData name="Stalin Jacob Wilson Packia Dhas" userId="050d7d71-3621-4503-95e8-1c9a9d962492" providerId="ADAL" clId="{3FBC77E1-FE42-4F9E-B4B2-3759F3328945}" dt="2026-09-28T22:43:36.438" v="2517"/>
          <ac:spMkLst>
            <pc:docMk/>
            <pc:sldMk cId="2182667587" sldId="735"/>
            <ac:spMk id="22" creationId="{929284C8-1B53-41D2-B4C6-744A1075844D}"/>
          </ac:spMkLst>
        </pc:spChg>
        <pc:spChg chg="add mod">
          <ac:chgData name="Stalin Jacob Wilson Packia Dhas" userId="050d7d71-3621-4503-95e8-1c9a9d962492" providerId="ADAL" clId="{3FBC77E1-FE42-4F9E-B4B2-3759F3328945}" dt="2026-09-28T22:43:36.468" v="2527"/>
          <ac:spMkLst>
            <pc:docMk/>
            <pc:sldMk cId="2182667587" sldId="735"/>
            <ac:spMk id="23" creationId="{46DCE4AF-EB33-4E21-9940-8796D0FF16AF}"/>
          </ac:spMkLst>
        </pc:spChg>
        <pc:spChg chg="add mod">
          <ac:chgData name="Stalin Jacob Wilson Packia Dhas" userId="050d7d71-3621-4503-95e8-1c9a9d962492" providerId="ADAL" clId="{3FBC77E1-FE42-4F9E-B4B2-3759F3328945}" dt="2026-09-28T22:43:36.484" v="2536"/>
          <ac:spMkLst>
            <pc:docMk/>
            <pc:sldMk cId="2182667587" sldId="735"/>
            <ac:spMk id="24" creationId="{5C37FDA6-B624-426D-A8B0-4D6A57B24223}"/>
          </ac:spMkLst>
        </pc:spChg>
        <pc:spChg chg="add mod">
          <ac:chgData name="Stalin Jacob Wilson Packia Dhas" userId="050d7d71-3621-4503-95e8-1c9a9d962492" providerId="ADAL" clId="{3FBC77E1-FE42-4F9E-B4B2-3759F3328945}" dt="2026-09-28T22:43:36.513" v="2547"/>
          <ac:spMkLst>
            <pc:docMk/>
            <pc:sldMk cId="2182667587" sldId="735"/>
            <ac:spMk id="25" creationId="{B9C23A10-9B60-434C-8C75-77A5B6A9C859}"/>
          </ac:spMkLst>
        </pc:spChg>
        <pc:spChg chg="add mod">
          <ac:chgData name="Stalin Jacob Wilson Packia Dhas" userId="050d7d71-3621-4503-95e8-1c9a9d962492" providerId="ADAL" clId="{3FBC77E1-FE42-4F9E-B4B2-3759F3328945}" dt="2026-09-28T22:43:36.537" v="2557"/>
          <ac:spMkLst>
            <pc:docMk/>
            <pc:sldMk cId="2182667587" sldId="735"/>
            <ac:spMk id="26" creationId="{62EE7FE8-76E2-40E5-91EE-CD804603FB98}"/>
          </ac:spMkLst>
        </pc:spChg>
      </pc:sldChg>
      <pc:sldChg chg="addSp modSp add del mod">
        <pc:chgData name="Stalin Jacob Wilson Packia Dhas" userId="050d7d71-3621-4503-95e8-1c9a9d962492" providerId="ADAL" clId="{3FBC77E1-FE42-4F9E-B4B2-3759F3328945}" dt="2026-09-29T09:32:53.556" v="3353" actId="47"/>
        <pc:sldMkLst>
          <pc:docMk/>
          <pc:sldMk cId="17899817" sldId="736"/>
        </pc:sldMkLst>
        <pc:spChg chg="mod">
          <ac:chgData name="Stalin Jacob Wilson Packia Dhas" userId="050d7d71-3621-4503-95e8-1c9a9d962492" providerId="ADAL" clId="{3FBC77E1-FE42-4F9E-B4B2-3759F3328945}" dt="2026-09-28T22:46:55.750" v="3309" actId="404"/>
          <ac:spMkLst>
            <pc:docMk/>
            <pc:sldMk cId="17899817" sldId="736"/>
            <ac:spMk id="2" creationId="{9C65432C-6EE4-3A48-B260-083AF2E7E36A}"/>
          </ac:spMkLst>
        </pc:spChg>
        <pc:spChg chg="mod">
          <ac:chgData name="Stalin Jacob Wilson Packia Dhas" userId="050d7d71-3621-4503-95e8-1c9a9d962492" providerId="ADAL" clId="{3FBC77E1-FE42-4F9E-B4B2-3759F3328945}" dt="2026-09-28T22:43:37.163" v="2562"/>
          <ac:spMkLst>
            <pc:docMk/>
            <pc:sldMk cId="17899817" sldId="736"/>
            <ac:spMk id="3" creationId="{69BB87DD-025D-AE43-4A03-910135B61E5D}"/>
          </ac:spMkLst>
        </pc:spChg>
        <pc:spChg chg="add mod">
          <ac:chgData name="Stalin Jacob Wilson Packia Dhas" userId="050d7d71-3621-4503-95e8-1c9a9d962492" providerId="ADAL" clId="{3FBC77E1-FE42-4F9E-B4B2-3759F3328945}" dt="2026-09-28T22:43:37.165" v="2573"/>
          <ac:spMkLst>
            <pc:docMk/>
            <pc:sldMk cId="17899817" sldId="736"/>
            <ac:spMk id="4" creationId="{76BDEE4F-FAC4-4314-AFF6-30426B9673D1}"/>
          </ac:spMkLst>
        </pc:spChg>
        <pc:spChg chg="add mod">
          <ac:chgData name="Stalin Jacob Wilson Packia Dhas" userId="050d7d71-3621-4503-95e8-1c9a9d962492" providerId="ADAL" clId="{3FBC77E1-FE42-4F9E-B4B2-3759F3328945}" dt="2026-09-28T22:43:37.172" v="2585"/>
          <ac:spMkLst>
            <pc:docMk/>
            <pc:sldMk cId="17899817" sldId="736"/>
            <ac:spMk id="5" creationId="{64E63F5E-B730-47F3-9D42-EE226C84B7BC}"/>
          </ac:spMkLst>
        </pc:spChg>
        <pc:spChg chg="add mod">
          <ac:chgData name="Stalin Jacob Wilson Packia Dhas" userId="050d7d71-3621-4503-95e8-1c9a9d962492" providerId="ADAL" clId="{3FBC77E1-FE42-4F9E-B4B2-3759F3328945}" dt="2026-09-28T22:43:37.174" v="2592"/>
          <ac:spMkLst>
            <pc:docMk/>
            <pc:sldMk cId="17899817" sldId="736"/>
            <ac:spMk id="6" creationId="{5DE75152-2264-4D4C-8D5D-C871B9C835B8}"/>
          </ac:spMkLst>
        </pc:spChg>
        <pc:spChg chg="add mod">
          <ac:chgData name="Stalin Jacob Wilson Packia Dhas" userId="050d7d71-3621-4503-95e8-1c9a9d962492" providerId="ADAL" clId="{3FBC77E1-FE42-4F9E-B4B2-3759F3328945}" dt="2026-09-28T22:43:37.174" v="2599"/>
          <ac:spMkLst>
            <pc:docMk/>
            <pc:sldMk cId="17899817" sldId="736"/>
            <ac:spMk id="7" creationId="{A461AAAD-A7B1-4B3E-9974-EF4E23A58E51}"/>
          </ac:spMkLst>
        </pc:spChg>
        <pc:spChg chg="add mod">
          <ac:chgData name="Stalin Jacob Wilson Packia Dhas" userId="050d7d71-3621-4503-95e8-1c9a9d962492" providerId="ADAL" clId="{3FBC77E1-FE42-4F9E-B4B2-3759F3328945}" dt="2026-09-28T22:43:37.184" v="2606"/>
          <ac:spMkLst>
            <pc:docMk/>
            <pc:sldMk cId="17899817" sldId="736"/>
            <ac:spMk id="8" creationId="{29F8FF01-C163-4BDF-BC69-3EE4B7B040A6}"/>
          </ac:spMkLst>
        </pc:spChg>
        <pc:spChg chg="add mod">
          <ac:chgData name="Stalin Jacob Wilson Packia Dhas" userId="050d7d71-3621-4503-95e8-1c9a9d962492" providerId="ADAL" clId="{3FBC77E1-FE42-4F9E-B4B2-3759F3328945}" dt="2026-09-28T22:43:37.191" v="2613"/>
          <ac:spMkLst>
            <pc:docMk/>
            <pc:sldMk cId="17899817" sldId="736"/>
            <ac:spMk id="9" creationId="{17D2557F-C2DB-44BB-B305-BE61E3BD8FBE}"/>
          </ac:spMkLst>
        </pc:spChg>
        <pc:spChg chg="add mod">
          <ac:chgData name="Stalin Jacob Wilson Packia Dhas" userId="050d7d71-3621-4503-95e8-1c9a9d962492" providerId="ADAL" clId="{3FBC77E1-FE42-4F9E-B4B2-3759F3328945}" dt="2026-09-28T22:43:37.202" v="2623"/>
          <ac:spMkLst>
            <pc:docMk/>
            <pc:sldMk cId="17899817" sldId="736"/>
            <ac:spMk id="10" creationId="{A9179C28-AC92-4293-8D8E-565B7867333D}"/>
          </ac:spMkLst>
        </pc:spChg>
        <pc:spChg chg="add mod">
          <ac:chgData name="Stalin Jacob Wilson Packia Dhas" userId="050d7d71-3621-4503-95e8-1c9a9d962492" providerId="ADAL" clId="{3FBC77E1-FE42-4F9E-B4B2-3759F3328945}" dt="2026-09-28T22:43:37.204" v="2632"/>
          <ac:spMkLst>
            <pc:docMk/>
            <pc:sldMk cId="17899817" sldId="736"/>
            <ac:spMk id="11" creationId="{37BFFE35-7BCA-4569-A499-34E81A7B21E0}"/>
          </ac:spMkLst>
        </pc:spChg>
        <pc:spChg chg="add mod">
          <ac:chgData name="Stalin Jacob Wilson Packia Dhas" userId="050d7d71-3621-4503-95e8-1c9a9d962492" providerId="ADAL" clId="{3FBC77E1-FE42-4F9E-B4B2-3759F3328945}" dt="2026-09-28T22:43:37.207" v="2643"/>
          <ac:spMkLst>
            <pc:docMk/>
            <pc:sldMk cId="17899817" sldId="736"/>
            <ac:spMk id="12" creationId="{8BDC9DD1-058E-429E-9222-31AA588C1346}"/>
          </ac:spMkLst>
        </pc:spChg>
        <pc:spChg chg="add mod">
          <ac:chgData name="Stalin Jacob Wilson Packia Dhas" userId="050d7d71-3621-4503-95e8-1c9a9d962492" providerId="ADAL" clId="{3FBC77E1-FE42-4F9E-B4B2-3759F3328945}" dt="2026-09-28T22:43:37.210" v="2653"/>
          <ac:spMkLst>
            <pc:docMk/>
            <pc:sldMk cId="17899817" sldId="736"/>
            <ac:spMk id="13" creationId="{84C7D062-1CA4-4D8B-B744-83BF0A105D15}"/>
          </ac:spMkLst>
        </pc:spChg>
        <pc:spChg chg="add mod">
          <ac:chgData name="Stalin Jacob Wilson Packia Dhas" userId="050d7d71-3621-4503-95e8-1c9a9d962492" providerId="ADAL" clId="{3FBC77E1-FE42-4F9E-B4B2-3759F3328945}" dt="2026-09-28T22:43:37.212" v="2663"/>
          <ac:spMkLst>
            <pc:docMk/>
            <pc:sldMk cId="17899817" sldId="736"/>
            <ac:spMk id="14" creationId="{730AFB93-8366-46C8-A389-4733BE4DDB44}"/>
          </ac:spMkLst>
        </pc:spChg>
        <pc:spChg chg="add mod">
          <ac:chgData name="Stalin Jacob Wilson Packia Dhas" userId="050d7d71-3621-4503-95e8-1c9a9d962492" providerId="ADAL" clId="{3FBC77E1-FE42-4F9E-B4B2-3759F3328945}" dt="2026-09-28T22:43:37.214" v="2672"/>
          <ac:spMkLst>
            <pc:docMk/>
            <pc:sldMk cId="17899817" sldId="736"/>
            <ac:spMk id="15" creationId="{BFD126DB-8EF8-4D4B-98C8-062B79789749}"/>
          </ac:spMkLst>
        </pc:spChg>
        <pc:spChg chg="add mod">
          <ac:chgData name="Stalin Jacob Wilson Packia Dhas" userId="050d7d71-3621-4503-95e8-1c9a9d962492" providerId="ADAL" clId="{3FBC77E1-FE42-4F9E-B4B2-3759F3328945}" dt="2026-09-28T22:43:37.218" v="2683"/>
          <ac:spMkLst>
            <pc:docMk/>
            <pc:sldMk cId="17899817" sldId="736"/>
            <ac:spMk id="16" creationId="{33161329-97CF-4BB8-937C-DFA265210E30}"/>
          </ac:spMkLst>
        </pc:spChg>
        <pc:spChg chg="add mod">
          <ac:chgData name="Stalin Jacob Wilson Packia Dhas" userId="050d7d71-3621-4503-95e8-1c9a9d962492" providerId="ADAL" clId="{3FBC77E1-FE42-4F9E-B4B2-3759F3328945}" dt="2026-09-28T22:43:37.220" v="2693"/>
          <ac:spMkLst>
            <pc:docMk/>
            <pc:sldMk cId="17899817" sldId="736"/>
            <ac:spMk id="17" creationId="{703EEC63-F6CD-43F3-AFE8-BF4B5EE80085}"/>
          </ac:spMkLst>
        </pc:spChg>
        <pc:spChg chg="add mod">
          <ac:chgData name="Stalin Jacob Wilson Packia Dhas" userId="050d7d71-3621-4503-95e8-1c9a9d962492" providerId="ADAL" clId="{3FBC77E1-FE42-4F9E-B4B2-3759F3328945}" dt="2026-09-28T22:43:37.224" v="2703"/>
          <ac:spMkLst>
            <pc:docMk/>
            <pc:sldMk cId="17899817" sldId="736"/>
            <ac:spMk id="18" creationId="{070BEC81-6CB9-428D-B3D6-25C194D492A5}"/>
          </ac:spMkLst>
        </pc:spChg>
        <pc:spChg chg="add mod">
          <ac:chgData name="Stalin Jacob Wilson Packia Dhas" userId="050d7d71-3621-4503-95e8-1c9a9d962492" providerId="ADAL" clId="{3FBC77E1-FE42-4F9E-B4B2-3759F3328945}" dt="2026-09-28T22:43:37.226" v="2712"/>
          <ac:spMkLst>
            <pc:docMk/>
            <pc:sldMk cId="17899817" sldId="736"/>
            <ac:spMk id="19" creationId="{C7FDF20B-D024-421A-830B-A6B5FC60423A}"/>
          </ac:spMkLst>
        </pc:spChg>
        <pc:spChg chg="add mod">
          <ac:chgData name="Stalin Jacob Wilson Packia Dhas" userId="050d7d71-3621-4503-95e8-1c9a9d962492" providerId="ADAL" clId="{3FBC77E1-FE42-4F9E-B4B2-3759F3328945}" dt="2026-09-28T22:43:37.228" v="2723"/>
          <ac:spMkLst>
            <pc:docMk/>
            <pc:sldMk cId="17899817" sldId="736"/>
            <ac:spMk id="20" creationId="{C00F0F1F-56AB-40A2-BBC4-297586D5316C}"/>
          </ac:spMkLst>
        </pc:spChg>
        <pc:spChg chg="add mod">
          <ac:chgData name="Stalin Jacob Wilson Packia Dhas" userId="050d7d71-3621-4503-95e8-1c9a9d962492" providerId="ADAL" clId="{3FBC77E1-FE42-4F9E-B4B2-3759F3328945}" dt="2026-09-28T22:43:37.230" v="2733"/>
          <ac:spMkLst>
            <pc:docMk/>
            <pc:sldMk cId="17899817" sldId="736"/>
            <ac:spMk id="21" creationId="{520A9CC3-2BB3-4785-8059-F9519CD5701B}"/>
          </ac:spMkLst>
        </pc:spChg>
        <pc:spChg chg="add mod">
          <ac:chgData name="Stalin Jacob Wilson Packia Dhas" userId="050d7d71-3621-4503-95e8-1c9a9d962492" providerId="ADAL" clId="{3FBC77E1-FE42-4F9E-B4B2-3759F3328945}" dt="2026-09-28T22:43:37.233" v="2743"/>
          <ac:spMkLst>
            <pc:docMk/>
            <pc:sldMk cId="17899817" sldId="736"/>
            <ac:spMk id="22" creationId="{2E8E78A2-A9EA-4EBE-8452-9ACC4352C514}"/>
          </ac:spMkLst>
        </pc:spChg>
        <pc:spChg chg="add mod">
          <ac:chgData name="Stalin Jacob Wilson Packia Dhas" userId="050d7d71-3621-4503-95e8-1c9a9d962492" providerId="ADAL" clId="{3FBC77E1-FE42-4F9E-B4B2-3759F3328945}" dt="2026-09-28T22:43:37.235" v="2752"/>
          <ac:spMkLst>
            <pc:docMk/>
            <pc:sldMk cId="17899817" sldId="736"/>
            <ac:spMk id="23" creationId="{23592384-EFEA-4AA0-B257-AAA483D9A81C}"/>
          </ac:spMkLst>
        </pc:spChg>
        <pc:spChg chg="add mod">
          <ac:chgData name="Stalin Jacob Wilson Packia Dhas" userId="050d7d71-3621-4503-95e8-1c9a9d962492" providerId="ADAL" clId="{3FBC77E1-FE42-4F9E-B4B2-3759F3328945}" dt="2026-09-28T22:43:37.237" v="2763"/>
          <ac:spMkLst>
            <pc:docMk/>
            <pc:sldMk cId="17899817" sldId="736"/>
            <ac:spMk id="24" creationId="{E7EDD1BF-C507-41CE-B153-6EBCA84A8793}"/>
          </ac:spMkLst>
        </pc:spChg>
        <pc:spChg chg="add mod">
          <ac:chgData name="Stalin Jacob Wilson Packia Dhas" userId="050d7d71-3621-4503-95e8-1c9a9d962492" providerId="ADAL" clId="{3FBC77E1-FE42-4F9E-B4B2-3759F3328945}" dt="2026-09-28T22:43:37.242" v="2773"/>
          <ac:spMkLst>
            <pc:docMk/>
            <pc:sldMk cId="17899817" sldId="736"/>
            <ac:spMk id="25" creationId="{999F08BF-49D4-458A-B773-CE3ABE118E3E}"/>
          </ac:spMkLst>
        </pc:spChg>
        <pc:spChg chg="add mod">
          <ac:chgData name="Stalin Jacob Wilson Packia Dhas" userId="050d7d71-3621-4503-95e8-1c9a9d962492" providerId="ADAL" clId="{3FBC77E1-FE42-4F9E-B4B2-3759F3328945}" dt="2026-09-28T22:43:37.258" v="2789"/>
          <ac:spMkLst>
            <pc:docMk/>
            <pc:sldMk cId="17899817" sldId="736"/>
            <ac:spMk id="26" creationId="{D9D4AF7F-6524-4A5A-8D81-4AF6558705CE}"/>
          </ac:spMkLst>
        </pc:spChg>
      </pc:sldChg>
      <pc:sldChg chg="addSp modSp add del mod">
        <pc:chgData name="Stalin Jacob Wilson Packia Dhas" userId="050d7d71-3621-4503-95e8-1c9a9d962492" providerId="ADAL" clId="{3FBC77E1-FE42-4F9E-B4B2-3759F3328945}" dt="2026-09-29T09:32:54.428" v="3354" actId="47"/>
        <pc:sldMkLst>
          <pc:docMk/>
          <pc:sldMk cId="1214118888" sldId="737"/>
        </pc:sldMkLst>
        <pc:spChg chg="mod">
          <ac:chgData name="Stalin Jacob Wilson Packia Dhas" userId="050d7d71-3621-4503-95e8-1c9a9d962492" providerId="ADAL" clId="{3FBC77E1-FE42-4F9E-B4B2-3759F3328945}" dt="2026-09-28T22:47:04.749" v="3313" actId="1076"/>
          <ac:spMkLst>
            <pc:docMk/>
            <pc:sldMk cId="1214118888" sldId="737"/>
            <ac:spMk id="2" creationId="{9C65432C-6EE4-3A48-B260-083AF2E7E36A}"/>
          </ac:spMkLst>
        </pc:spChg>
        <pc:spChg chg="mod">
          <ac:chgData name="Stalin Jacob Wilson Packia Dhas" userId="050d7d71-3621-4503-95e8-1c9a9d962492" providerId="ADAL" clId="{3FBC77E1-FE42-4F9E-B4B2-3759F3328945}" dt="2026-09-28T22:43:38.556" v="2794"/>
          <ac:spMkLst>
            <pc:docMk/>
            <pc:sldMk cId="1214118888" sldId="737"/>
            <ac:spMk id="3" creationId="{69BB87DD-025D-AE43-4A03-910135B61E5D}"/>
          </ac:spMkLst>
        </pc:spChg>
        <pc:spChg chg="add mod">
          <ac:chgData name="Stalin Jacob Wilson Packia Dhas" userId="050d7d71-3621-4503-95e8-1c9a9d962492" providerId="ADAL" clId="{3FBC77E1-FE42-4F9E-B4B2-3759F3328945}" dt="2026-09-28T22:43:38.585" v="2805"/>
          <ac:spMkLst>
            <pc:docMk/>
            <pc:sldMk cId="1214118888" sldId="737"/>
            <ac:spMk id="4" creationId="{0CE3B6D0-A19C-4836-ABA3-E1E9F4C63997}"/>
          </ac:spMkLst>
        </pc:spChg>
        <pc:spChg chg="add mod">
          <ac:chgData name="Stalin Jacob Wilson Packia Dhas" userId="050d7d71-3621-4503-95e8-1c9a9d962492" providerId="ADAL" clId="{3FBC77E1-FE42-4F9E-B4B2-3759F3328945}" dt="2026-09-28T22:43:38.606" v="2817"/>
          <ac:spMkLst>
            <pc:docMk/>
            <pc:sldMk cId="1214118888" sldId="737"/>
            <ac:spMk id="5" creationId="{F0E50A92-497E-4910-A719-B512F6638B44}"/>
          </ac:spMkLst>
        </pc:spChg>
        <pc:spChg chg="add mod">
          <ac:chgData name="Stalin Jacob Wilson Packia Dhas" userId="050d7d71-3621-4503-95e8-1c9a9d962492" providerId="ADAL" clId="{3FBC77E1-FE42-4F9E-B4B2-3759F3328945}" dt="2026-09-28T22:43:38.621" v="2824"/>
          <ac:spMkLst>
            <pc:docMk/>
            <pc:sldMk cId="1214118888" sldId="737"/>
            <ac:spMk id="6" creationId="{3EF22614-5DF1-4662-AAC4-7053132DFF52}"/>
          </ac:spMkLst>
        </pc:spChg>
        <pc:spChg chg="add mod">
          <ac:chgData name="Stalin Jacob Wilson Packia Dhas" userId="050d7d71-3621-4503-95e8-1c9a9d962492" providerId="ADAL" clId="{3FBC77E1-FE42-4F9E-B4B2-3759F3328945}" dt="2026-09-28T22:43:38.638" v="2831"/>
          <ac:spMkLst>
            <pc:docMk/>
            <pc:sldMk cId="1214118888" sldId="737"/>
            <ac:spMk id="7" creationId="{E22DE4CF-BF11-407F-ACE3-153AD4EAE132}"/>
          </ac:spMkLst>
        </pc:spChg>
        <pc:spChg chg="add mod">
          <ac:chgData name="Stalin Jacob Wilson Packia Dhas" userId="050d7d71-3621-4503-95e8-1c9a9d962492" providerId="ADAL" clId="{3FBC77E1-FE42-4F9E-B4B2-3759F3328945}" dt="2026-09-28T22:43:38.661" v="2840"/>
          <ac:spMkLst>
            <pc:docMk/>
            <pc:sldMk cId="1214118888" sldId="737"/>
            <ac:spMk id="8" creationId="{53847839-F4CB-4C0E-B622-00F5CBE0060F}"/>
          </ac:spMkLst>
        </pc:spChg>
        <pc:spChg chg="add mod">
          <ac:chgData name="Stalin Jacob Wilson Packia Dhas" userId="050d7d71-3621-4503-95e8-1c9a9d962492" providerId="ADAL" clId="{3FBC77E1-FE42-4F9E-B4B2-3759F3328945}" dt="2026-09-28T22:43:38.690" v="2847"/>
          <ac:spMkLst>
            <pc:docMk/>
            <pc:sldMk cId="1214118888" sldId="737"/>
            <ac:spMk id="9" creationId="{6066ABC8-EF69-45EE-A1B5-24A52B7066A1}"/>
          </ac:spMkLst>
        </pc:spChg>
        <pc:spChg chg="add mod">
          <ac:chgData name="Stalin Jacob Wilson Packia Dhas" userId="050d7d71-3621-4503-95e8-1c9a9d962492" providerId="ADAL" clId="{3FBC77E1-FE42-4F9E-B4B2-3759F3328945}" dt="2026-09-28T22:43:38.720" v="2854"/>
          <ac:spMkLst>
            <pc:docMk/>
            <pc:sldMk cId="1214118888" sldId="737"/>
            <ac:spMk id="10" creationId="{7E8CDBDF-D9BB-46CB-846A-1494E45C487A}"/>
          </ac:spMkLst>
        </pc:spChg>
        <pc:spChg chg="add mod">
          <ac:chgData name="Stalin Jacob Wilson Packia Dhas" userId="050d7d71-3621-4503-95e8-1c9a9d962492" providerId="ADAL" clId="{3FBC77E1-FE42-4F9E-B4B2-3759F3328945}" dt="2026-09-28T22:43:38.756" v="2864"/>
          <ac:spMkLst>
            <pc:docMk/>
            <pc:sldMk cId="1214118888" sldId="737"/>
            <ac:spMk id="11" creationId="{DBF0E954-3F5E-4CBF-B10A-2FCAFE1C88CB}"/>
          </ac:spMkLst>
        </pc:spChg>
        <pc:spChg chg="add mod">
          <ac:chgData name="Stalin Jacob Wilson Packia Dhas" userId="050d7d71-3621-4503-95e8-1c9a9d962492" providerId="ADAL" clId="{3FBC77E1-FE42-4F9E-B4B2-3759F3328945}" dt="2026-09-28T22:43:38.760" v="2873"/>
          <ac:spMkLst>
            <pc:docMk/>
            <pc:sldMk cId="1214118888" sldId="737"/>
            <ac:spMk id="12" creationId="{10942960-75D1-419C-BE9B-A2BC31F13761}"/>
          </ac:spMkLst>
        </pc:spChg>
        <pc:spChg chg="add mod">
          <ac:chgData name="Stalin Jacob Wilson Packia Dhas" userId="050d7d71-3621-4503-95e8-1c9a9d962492" providerId="ADAL" clId="{3FBC77E1-FE42-4F9E-B4B2-3759F3328945}" dt="2026-09-28T22:43:38.792" v="2884"/>
          <ac:spMkLst>
            <pc:docMk/>
            <pc:sldMk cId="1214118888" sldId="737"/>
            <ac:spMk id="13" creationId="{D582711D-E129-4DE9-BF12-90B6CAE6BC02}"/>
          </ac:spMkLst>
        </pc:spChg>
        <pc:spChg chg="add mod">
          <ac:chgData name="Stalin Jacob Wilson Packia Dhas" userId="050d7d71-3621-4503-95e8-1c9a9d962492" providerId="ADAL" clId="{3FBC77E1-FE42-4F9E-B4B2-3759F3328945}" dt="2026-09-28T22:43:38.814" v="2894"/>
          <ac:spMkLst>
            <pc:docMk/>
            <pc:sldMk cId="1214118888" sldId="737"/>
            <ac:spMk id="14" creationId="{8F82A0EC-9389-4371-B28C-84790FA187DE}"/>
          </ac:spMkLst>
        </pc:spChg>
        <pc:spChg chg="add mod">
          <ac:chgData name="Stalin Jacob Wilson Packia Dhas" userId="050d7d71-3621-4503-95e8-1c9a9d962492" providerId="ADAL" clId="{3FBC77E1-FE42-4F9E-B4B2-3759F3328945}" dt="2026-09-28T22:43:38.830" v="2904"/>
          <ac:spMkLst>
            <pc:docMk/>
            <pc:sldMk cId="1214118888" sldId="737"/>
            <ac:spMk id="15" creationId="{3810E968-1F06-457D-8052-8802E12C1019}"/>
          </ac:spMkLst>
        </pc:spChg>
        <pc:spChg chg="add mod">
          <ac:chgData name="Stalin Jacob Wilson Packia Dhas" userId="050d7d71-3621-4503-95e8-1c9a9d962492" providerId="ADAL" clId="{3FBC77E1-FE42-4F9E-B4B2-3759F3328945}" dt="2026-09-28T22:43:38.855" v="2913"/>
          <ac:spMkLst>
            <pc:docMk/>
            <pc:sldMk cId="1214118888" sldId="737"/>
            <ac:spMk id="16" creationId="{E0839013-BF74-4234-B193-D09D2787D08F}"/>
          </ac:spMkLst>
        </pc:spChg>
        <pc:spChg chg="add mod">
          <ac:chgData name="Stalin Jacob Wilson Packia Dhas" userId="050d7d71-3621-4503-95e8-1c9a9d962492" providerId="ADAL" clId="{3FBC77E1-FE42-4F9E-B4B2-3759F3328945}" dt="2026-09-28T22:43:38.871" v="2924"/>
          <ac:spMkLst>
            <pc:docMk/>
            <pc:sldMk cId="1214118888" sldId="737"/>
            <ac:spMk id="17" creationId="{0E15402F-9AC3-41DD-B7ED-8292649958FF}"/>
          </ac:spMkLst>
        </pc:spChg>
        <pc:spChg chg="add mod">
          <ac:chgData name="Stalin Jacob Wilson Packia Dhas" userId="050d7d71-3621-4503-95e8-1c9a9d962492" providerId="ADAL" clId="{3FBC77E1-FE42-4F9E-B4B2-3759F3328945}" dt="2026-09-28T22:43:38.905" v="2934"/>
          <ac:spMkLst>
            <pc:docMk/>
            <pc:sldMk cId="1214118888" sldId="737"/>
            <ac:spMk id="18" creationId="{6CA82A00-27EA-41AB-897E-28F69B0709D9}"/>
          </ac:spMkLst>
        </pc:spChg>
        <pc:spChg chg="add mod">
          <ac:chgData name="Stalin Jacob Wilson Packia Dhas" userId="050d7d71-3621-4503-95e8-1c9a9d962492" providerId="ADAL" clId="{3FBC77E1-FE42-4F9E-B4B2-3759F3328945}" dt="2026-09-28T22:43:38.935" v="2944"/>
          <ac:spMkLst>
            <pc:docMk/>
            <pc:sldMk cId="1214118888" sldId="737"/>
            <ac:spMk id="19" creationId="{8D9B4666-F01E-42E9-B10A-B9B6CD46B1AB}"/>
          </ac:spMkLst>
        </pc:spChg>
        <pc:spChg chg="add mod">
          <ac:chgData name="Stalin Jacob Wilson Packia Dhas" userId="050d7d71-3621-4503-95e8-1c9a9d962492" providerId="ADAL" clId="{3FBC77E1-FE42-4F9E-B4B2-3759F3328945}" dt="2026-09-28T22:43:38.953" v="2953"/>
          <ac:spMkLst>
            <pc:docMk/>
            <pc:sldMk cId="1214118888" sldId="737"/>
            <ac:spMk id="20" creationId="{CAD73145-5A5F-4D48-8431-1F46A5DA0F6B}"/>
          </ac:spMkLst>
        </pc:spChg>
        <pc:spChg chg="add mod">
          <ac:chgData name="Stalin Jacob Wilson Packia Dhas" userId="050d7d71-3621-4503-95e8-1c9a9d962492" providerId="ADAL" clId="{3FBC77E1-FE42-4F9E-B4B2-3759F3328945}" dt="2026-09-28T22:43:38.983" v="2964"/>
          <ac:spMkLst>
            <pc:docMk/>
            <pc:sldMk cId="1214118888" sldId="737"/>
            <ac:spMk id="21" creationId="{C774D426-BA0B-4F27-A423-8665EA19C2EC}"/>
          </ac:spMkLst>
        </pc:spChg>
        <pc:spChg chg="add mod">
          <ac:chgData name="Stalin Jacob Wilson Packia Dhas" userId="050d7d71-3621-4503-95e8-1c9a9d962492" providerId="ADAL" clId="{3FBC77E1-FE42-4F9E-B4B2-3759F3328945}" dt="2026-09-28T22:43:38.997" v="2974"/>
          <ac:spMkLst>
            <pc:docMk/>
            <pc:sldMk cId="1214118888" sldId="737"/>
            <ac:spMk id="22" creationId="{893D2E8F-1706-4E60-B211-130F67811270}"/>
          </ac:spMkLst>
        </pc:spChg>
        <pc:spChg chg="add mod">
          <ac:chgData name="Stalin Jacob Wilson Packia Dhas" userId="050d7d71-3621-4503-95e8-1c9a9d962492" providerId="ADAL" clId="{3FBC77E1-FE42-4F9E-B4B2-3759F3328945}" dt="2026-09-28T22:43:39.029" v="2984"/>
          <ac:spMkLst>
            <pc:docMk/>
            <pc:sldMk cId="1214118888" sldId="737"/>
            <ac:spMk id="23" creationId="{6911F48E-7F58-4A2E-BE96-9F9005913FE3}"/>
          </ac:spMkLst>
        </pc:spChg>
        <pc:spChg chg="add mod">
          <ac:chgData name="Stalin Jacob Wilson Packia Dhas" userId="050d7d71-3621-4503-95e8-1c9a9d962492" providerId="ADAL" clId="{3FBC77E1-FE42-4F9E-B4B2-3759F3328945}" dt="2026-09-28T22:43:39.052" v="2993"/>
          <ac:spMkLst>
            <pc:docMk/>
            <pc:sldMk cId="1214118888" sldId="737"/>
            <ac:spMk id="24" creationId="{38F461E1-1F01-4B12-90DF-695E488809FD}"/>
          </ac:spMkLst>
        </pc:spChg>
        <pc:spChg chg="add mod">
          <ac:chgData name="Stalin Jacob Wilson Packia Dhas" userId="050d7d71-3621-4503-95e8-1c9a9d962492" providerId="ADAL" clId="{3FBC77E1-FE42-4F9E-B4B2-3759F3328945}" dt="2026-09-28T22:43:39.065" v="3004"/>
          <ac:spMkLst>
            <pc:docMk/>
            <pc:sldMk cId="1214118888" sldId="737"/>
            <ac:spMk id="25" creationId="{0F365E74-FABC-4178-9C75-FC6A8AA83EBE}"/>
          </ac:spMkLst>
        </pc:spChg>
        <pc:spChg chg="add mod">
          <ac:chgData name="Stalin Jacob Wilson Packia Dhas" userId="050d7d71-3621-4503-95e8-1c9a9d962492" providerId="ADAL" clId="{3FBC77E1-FE42-4F9E-B4B2-3759F3328945}" dt="2026-09-28T22:43:39.096" v="3014"/>
          <ac:spMkLst>
            <pc:docMk/>
            <pc:sldMk cId="1214118888" sldId="737"/>
            <ac:spMk id="26" creationId="{D8B33904-450E-4625-B65D-1B82A539FBD9}"/>
          </ac:spMkLst>
        </pc:spChg>
      </pc:sldChg>
      <pc:sldChg chg="addSp modSp add del mod">
        <pc:chgData name="Stalin Jacob Wilson Packia Dhas" userId="050d7d71-3621-4503-95e8-1c9a9d962492" providerId="ADAL" clId="{3FBC77E1-FE42-4F9E-B4B2-3759F3328945}" dt="2026-09-29T09:32:55.462" v="3355" actId="47"/>
        <pc:sldMkLst>
          <pc:docMk/>
          <pc:sldMk cId="4011477413" sldId="738"/>
        </pc:sldMkLst>
        <pc:spChg chg="mod">
          <ac:chgData name="Stalin Jacob Wilson Packia Dhas" userId="050d7d71-3621-4503-95e8-1c9a9d962492" providerId="ADAL" clId="{3FBC77E1-FE42-4F9E-B4B2-3759F3328945}" dt="2026-09-28T22:47:12.549" v="3317" actId="404"/>
          <ac:spMkLst>
            <pc:docMk/>
            <pc:sldMk cId="4011477413" sldId="738"/>
            <ac:spMk id="2" creationId="{9C65432C-6EE4-3A48-B260-083AF2E7E36A}"/>
          </ac:spMkLst>
        </pc:spChg>
        <pc:spChg chg="mod">
          <ac:chgData name="Stalin Jacob Wilson Packia Dhas" userId="050d7d71-3621-4503-95e8-1c9a9d962492" providerId="ADAL" clId="{3FBC77E1-FE42-4F9E-B4B2-3759F3328945}" dt="2026-09-28T22:43:39.239" v="3019"/>
          <ac:spMkLst>
            <pc:docMk/>
            <pc:sldMk cId="4011477413" sldId="738"/>
            <ac:spMk id="3" creationId="{69BB87DD-025D-AE43-4A03-910135B61E5D}"/>
          </ac:spMkLst>
        </pc:spChg>
        <pc:spChg chg="add mod">
          <ac:chgData name="Stalin Jacob Wilson Packia Dhas" userId="050d7d71-3621-4503-95e8-1c9a9d962492" providerId="ADAL" clId="{3FBC77E1-FE42-4F9E-B4B2-3759F3328945}" dt="2026-09-28T22:43:39.267" v="3030"/>
          <ac:spMkLst>
            <pc:docMk/>
            <pc:sldMk cId="4011477413" sldId="738"/>
            <ac:spMk id="4" creationId="{71B33B1A-11EF-4808-897C-7EA530704ABC}"/>
          </ac:spMkLst>
        </pc:spChg>
        <pc:spChg chg="add mod">
          <ac:chgData name="Stalin Jacob Wilson Packia Dhas" userId="050d7d71-3621-4503-95e8-1c9a9d962492" providerId="ADAL" clId="{3FBC77E1-FE42-4F9E-B4B2-3759F3328945}" dt="2026-09-28T22:43:39.282" v="3042"/>
          <ac:spMkLst>
            <pc:docMk/>
            <pc:sldMk cId="4011477413" sldId="738"/>
            <ac:spMk id="5" creationId="{D1BDF54D-B77D-4E3E-8076-63B5052EBA18}"/>
          </ac:spMkLst>
        </pc:spChg>
        <pc:spChg chg="add mod">
          <ac:chgData name="Stalin Jacob Wilson Packia Dhas" userId="050d7d71-3621-4503-95e8-1c9a9d962492" providerId="ADAL" clId="{3FBC77E1-FE42-4F9E-B4B2-3759F3328945}" dt="2026-09-28T22:43:39.314" v="3049"/>
          <ac:spMkLst>
            <pc:docMk/>
            <pc:sldMk cId="4011477413" sldId="738"/>
            <ac:spMk id="6" creationId="{57A7DC72-05B3-4780-B1B6-9F6E55824A20}"/>
          </ac:spMkLst>
        </pc:spChg>
        <pc:spChg chg="add mod">
          <ac:chgData name="Stalin Jacob Wilson Packia Dhas" userId="050d7d71-3621-4503-95e8-1c9a9d962492" providerId="ADAL" clId="{3FBC77E1-FE42-4F9E-B4B2-3759F3328945}" dt="2026-09-28T22:43:39.331" v="3056"/>
          <ac:spMkLst>
            <pc:docMk/>
            <pc:sldMk cId="4011477413" sldId="738"/>
            <ac:spMk id="7" creationId="{1DBFD728-AED8-4CA3-9E2F-D8F61C1FEB56}"/>
          </ac:spMkLst>
        </pc:spChg>
        <pc:spChg chg="add mod">
          <ac:chgData name="Stalin Jacob Wilson Packia Dhas" userId="050d7d71-3621-4503-95e8-1c9a9d962492" providerId="ADAL" clId="{3FBC77E1-FE42-4F9E-B4B2-3759F3328945}" dt="2026-09-28T22:43:39.355" v="3063"/>
          <ac:spMkLst>
            <pc:docMk/>
            <pc:sldMk cId="4011477413" sldId="738"/>
            <ac:spMk id="8" creationId="{FA4B5990-D24F-4DAA-9438-AAF7CDF0E03B}"/>
          </ac:spMkLst>
        </pc:spChg>
        <pc:spChg chg="add mod">
          <ac:chgData name="Stalin Jacob Wilson Packia Dhas" userId="050d7d71-3621-4503-95e8-1c9a9d962492" providerId="ADAL" clId="{3FBC77E1-FE42-4F9E-B4B2-3759F3328945}" dt="2026-09-28T22:43:39.397" v="3070"/>
          <ac:spMkLst>
            <pc:docMk/>
            <pc:sldMk cId="4011477413" sldId="738"/>
            <ac:spMk id="9" creationId="{42F5E3BA-2936-4C12-819C-104AC7BC9107}"/>
          </ac:spMkLst>
        </pc:spChg>
        <pc:spChg chg="add mod">
          <ac:chgData name="Stalin Jacob Wilson Packia Dhas" userId="050d7d71-3621-4503-95e8-1c9a9d962492" providerId="ADAL" clId="{3FBC77E1-FE42-4F9E-B4B2-3759F3328945}" dt="2026-09-28T22:43:39.887" v="3080"/>
          <ac:spMkLst>
            <pc:docMk/>
            <pc:sldMk cId="4011477413" sldId="738"/>
            <ac:spMk id="10" creationId="{CC102A21-9A56-4EDD-92D5-51A37B80F615}"/>
          </ac:spMkLst>
        </pc:spChg>
        <pc:spChg chg="add mod">
          <ac:chgData name="Stalin Jacob Wilson Packia Dhas" userId="050d7d71-3621-4503-95e8-1c9a9d962492" providerId="ADAL" clId="{3FBC77E1-FE42-4F9E-B4B2-3759F3328945}" dt="2026-09-28T22:43:39.889" v="3089"/>
          <ac:spMkLst>
            <pc:docMk/>
            <pc:sldMk cId="4011477413" sldId="738"/>
            <ac:spMk id="11" creationId="{F8B52A37-A02D-4DB0-A50B-B0BE5DB84BE2}"/>
          </ac:spMkLst>
        </pc:spChg>
        <pc:spChg chg="add mod">
          <ac:chgData name="Stalin Jacob Wilson Packia Dhas" userId="050d7d71-3621-4503-95e8-1c9a9d962492" providerId="ADAL" clId="{3FBC77E1-FE42-4F9E-B4B2-3759F3328945}" dt="2026-09-28T22:43:39.893" v="3100"/>
          <ac:spMkLst>
            <pc:docMk/>
            <pc:sldMk cId="4011477413" sldId="738"/>
            <ac:spMk id="12" creationId="{DDFF2D78-76E1-40A1-99C7-C7EF64736F1C}"/>
          </ac:spMkLst>
        </pc:spChg>
        <pc:spChg chg="add mod">
          <ac:chgData name="Stalin Jacob Wilson Packia Dhas" userId="050d7d71-3621-4503-95e8-1c9a9d962492" providerId="ADAL" clId="{3FBC77E1-FE42-4F9E-B4B2-3759F3328945}" dt="2026-09-28T22:43:39.895" v="3110"/>
          <ac:spMkLst>
            <pc:docMk/>
            <pc:sldMk cId="4011477413" sldId="738"/>
            <ac:spMk id="13" creationId="{2AF71543-FCBE-4AE9-BC3A-69828AAF1B21}"/>
          </ac:spMkLst>
        </pc:spChg>
        <pc:spChg chg="add mod">
          <ac:chgData name="Stalin Jacob Wilson Packia Dhas" userId="050d7d71-3621-4503-95e8-1c9a9d962492" providerId="ADAL" clId="{3FBC77E1-FE42-4F9E-B4B2-3759F3328945}" dt="2026-09-28T22:43:39.895" v="3120"/>
          <ac:spMkLst>
            <pc:docMk/>
            <pc:sldMk cId="4011477413" sldId="738"/>
            <ac:spMk id="14" creationId="{F0C369CE-1FCE-4D79-AE91-141C583A0350}"/>
          </ac:spMkLst>
        </pc:spChg>
        <pc:spChg chg="add mod">
          <ac:chgData name="Stalin Jacob Wilson Packia Dhas" userId="050d7d71-3621-4503-95e8-1c9a9d962492" providerId="ADAL" clId="{3FBC77E1-FE42-4F9E-B4B2-3759F3328945}" dt="2026-09-28T22:43:39.900" v="3129"/>
          <ac:spMkLst>
            <pc:docMk/>
            <pc:sldMk cId="4011477413" sldId="738"/>
            <ac:spMk id="15" creationId="{52B2BFD2-E584-43DE-8B15-788B21EB29CA}"/>
          </ac:spMkLst>
        </pc:spChg>
        <pc:spChg chg="add mod">
          <ac:chgData name="Stalin Jacob Wilson Packia Dhas" userId="050d7d71-3621-4503-95e8-1c9a9d962492" providerId="ADAL" clId="{3FBC77E1-FE42-4F9E-B4B2-3759F3328945}" dt="2026-09-28T22:43:39.904" v="3140"/>
          <ac:spMkLst>
            <pc:docMk/>
            <pc:sldMk cId="4011477413" sldId="738"/>
            <ac:spMk id="16" creationId="{6F08DAE1-AA44-44BB-9684-F0E775A9003E}"/>
          </ac:spMkLst>
        </pc:spChg>
        <pc:spChg chg="add mod">
          <ac:chgData name="Stalin Jacob Wilson Packia Dhas" userId="050d7d71-3621-4503-95e8-1c9a9d962492" providerId="ADAL" clId="{3FBC77E1-FE42-4F9E-B4B2-3759F3328945}" dt="2026-09-28T22:43:39.905" v="3150"/>
          <ac:spMkLst>
            <pc:docMk/>
            <pc:sldMk cId="4011477413" sldId="738"/>
            <ac:spMk id="17" creationId="{2DF08365-CCBE-4BDA-9516-00C8C61D628C}"/>
          </ac:spMkLst>
        </pc:spChg>
        <pc:spChg chg="add mod">
          <ac:chgData name="Stalin Jacob Wilson Packia Dhas" userId="050d7d71-3621-4503-95e8-1c9a9d962492" providerId="ADAL" clId="{3FBC77E1-FE42-4F9E-B4B2-3759F3328945}" dt="2026-09-28T22:43:39.907" v="3160"/>
          <ac:spMkLst>
            <pc:docMk/>
            <pc:sldMk cId="4011477413" sldId="738"/>
            <ac:spMk id="18" creationId="{0D0EB0B7-F62C-45B4-A4A1-54CD10EC32BE}"/>
          </ac:spMkLst>
        </pc:spChg>
        <pc:spChg chg="add mod">
          <ac:chgData name="Stalin Jacob Wilson Packia Dhas" userId="050d7d71-3621-4503-95e8-1c9a9d962492" providerId="ADAL" clId="{3FBC77E1-FE42-4F9E-B4B2-3759F3328945}" dt="2026-09-28T22:43:39.911" v="3169"/>
          <ac:spMkLst>
            <pc:docMk/>
            <pc:sldMk cId="4011477413" sldId="738"/>
            <ac:spMk id="19" creationId="{8F5DA913-3E2F-4C1B-BE14-981977867C43}"/>
          </ac:spMkLst>
        </pc:spChg>
        <pc:spChg chg="add mod">
          <ac:chgData name="Stalin Jacob Wilson Packia Dhas" userId="050d7d71-3621-4503-95e8-1c9a9d962492" providerId="ADAL" clId="{3FBC77E1-FE42-4F9E-B4B2-3759F3328945}" dt="2026-09-28T22:43:39.911" v="3180"/>
          <ac:spMkLst>
            <pc:docMk/>
            <pc:sldMk cId="4011477413" sldId="738"/>
            <ac:spMk id="20" creationId="{4EA371D8-DCD6-401A-91EE-71D06426BF99}"/>
          </ac:spMkLst>
        </pc:spChg>
        <pc:spChg chg="add mod">
          <ac:chgData name="Stalin Jacob Wilson Packia Dhas" userId="050d7d71-3621-4503-95e8-1c9a9d962492" providerId="ADAL" clId="{3FBC77E1-FE42-4F9E-B4B2-3759F3328945}" dt="2026-09-28T22:43:39.911" v="3190"/>
          <ac:spMkLst>
            <pc:docMk/>
            <pc:sldMk cId="4011477413" sldId="738"/>
            <ac:spMk id="21" creationId="{B9483929-D519-4B69-85C8-775FD9EC5E37}"/>
          </ac:spMkLst>
        </pc:spChg>
        <pc:spChg chg="add mod">
          <ac:chgData name="Stalin Jacob Wilson Packia Dhas" userId="050d7d71-3621-4503-95e8-1c9a9d962492" providerId="ADAL" clId="{3FBC77E1-FE42-4F9E-B4B2-3759F3328945}" dt="2026-09-28T22:43:39.921" v="3200"/>
          <ac:spMkLst>
            <pc:docMk/>
            <pc:sldMk cId="4011477413" sldId="738"/>
            <ac:spMk id="22" creationId="{C1F31BE9-C86A-4BE8-A0B8-B5514A17C9F0}"/>
          </ac:spMkLst>
        </pc:spChg>
        <pc:spChg chg="add mod">
          <ac:chgData name="Stalin Jacob Wilson Packia Dhas" userId="050d7d71-3621-4503-95e8-1c9a9d962492" providerId="ADAL" clId="{3FBC77E1-FE42-4F9E-B4B2-3759F3328945}" dt="2026-09-28T22:43:39.921" v="3209"/>
          <ac:spMkLst>
            <pc:docMk/>
            <pc:sldMk cId="4011477413" sldId="738"/>
            <ac:spMk id="23" creationId="{202F5C28-48EE-4354-AB7B-CCF90FE74C4F}"/>
          </ac:spMkLst>
        </pc:spChg>
        <pc:spChg chg="add mod">
          <ac:chgData name="Stalin Jacob Wilson Packia Dhas" userId="050d7d71-3621-4503-95e8-1c9a9d962492" providerId="ADAL" clId="{3FBC77E1-FE42-4F9E-B4B2-3759F3328945}" dt="2026-09-28T22:43:39.931" v="3220"/>
          <ac:spMkLst>
            <pc:docMk/>
            <pc:sldMk cId="4011477413" sldId="738"/>
            <ac:spMk id="24" creationId="{39846FB2-F96C-4B94-BEFD-85BB86980B6C}"/>
          </ac:spMkLst>
        </pc:spChg>
        <pc:spChg chg="add mod">
          <ac:chgData name="Stalin Jacob Wilson Packia Dhas" userId="050d7d71-3621-4503-95e8-1c9a9d962492" providerId="ADAL" clId="{3FBC77E1-FE42-4F9E-B4B2-3759F3328945}" dt="2026-09-28T22:43:39.932" v="3230"/>
          <ac:spMkLst>
            <pc:docMk/>
            <pc:sldMk cId="4011477413" sldId="738"/>
            <ac:spMk id="25" creationId="{1EA712BB-BCAD-4F26-AF4E-C67B7A2AFE79}"/>
          </ac:spMkLst>
        </pc:spChg>
        <pc:spChg chg="add mod">
          <ac:chgData name="Stalin Jacob Wilson Packia Dhas" userId="050d7d71-3621-4503-95e8-1c9a9d962492" providerId="ADAL" clId="{3FBC77E1-FE42-4F9E-B4B2-3759F3328945}" dt="2026-09-28T22:43:39.960" v="3246"/>
          <ac:spMkLst>
            <pc:docMk/>
            <pc:sldMk cId="4011477413" sldId="738"/>
            <ac:spMk id="26" creationId="{D5CBB8C6-426C-4937-9566-CDD80947CDA4}"/>
          </ac:spMkLst>
        </pc:spChg>
      </pc:sldChg>
      <pc:sldMasterChg chg="addSldLayout">
        <pc:chgData name="Stalin Jacob Wilson Packia Dhas" userId="050d7d71-3621-4503-95e8-1c9a9d962492" providerId="ADAL" clId="{3FBC77E1-FE42-4F9E-B4B2-3759F3328945}" dt="2026-09-28T22:42:02.306" v="9"/>
        <pc:sldMasterMkLst>
          <pc:docMk/>
          <pc:sldMasterMk cId="3508390215" sldId="2147483661"/>
        </pc:sldMasterMkLst>
        <pc:sldLayoutChg chg="add">
          <pc:chgData name="Stalin Jacob Wilson Packia Dhas" userId="050d7d71-3621-4503-95e8-1c9a9d962492" providerId="ADAL" clId="{3FBC77E1-FE42-4F9E-B4B2-3759F3328945}" dt="2026-09-28T22:42:02.306" v="9"/>
          <pc:sldLayoutMkLst>
            <pc:docMk/>
            <pc:sldMasterMk cId="3508390215" sldId="2147483661"/>
            <pc:sldLayoutMk cId="3862958072" sldId="214748371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2527603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8</a:t>
            </a:fld>
            <a:endParaRPr lang="en-US" dirty="0"/>
          </a:p>
        </p:txBody>
      </p:sp>
    </p:spTree>
    <p:extLst>
      <p:ext uri="{BB962C8B-B14F-4D97-AF65-F5344CB8AC3E}">
        <p14:creationId xmlns:p14="http://schemas.microsoft.com/office/powerpoint/2010/main" val="3503482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9</a:t>
            </a:fld>
            <a:endParaRPr lang="en-US" dirty="0"/>
          </a:p>
        </p:txBody>
      </p:sp>
    </p:spTree>
    <p:extLst>
      <p:ext uri="{BB962C8B-B14F-4D97-AF65-F5344CB8AC3E}">
        <p14:creationId xmlns:p14="http://schemas.microsoft.com/office/powerpoint/2010/main" val="3656716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10</a:t>
            </a:fld>
            <a:endParaRPr lang="en-US" dirty="0"/>
          </a:p>
        </p:txBody>
      </p:sp>
    </p:spTree>
    <p:extLst>
      <p:ext uri="{BB962C8B-B14F-4D97-AF65-F5344CB8AC3E}">
        <p14:creationId xmlns:p14="http://schemas.microsoft.com/office/powerpoint/2010/main" val="5836994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11</a:t>
            </a:fld>
            <a:endParaRPr lang="en-US" dirty="0"/>
          </a:p>
        </p:txBody>
      </p:sp>
    </p:spTree>
    <p:extLst>
      <p:ext uri="{BB962C8B-B14F-4D97-AF65-F5344CB8AC3E}">
        <p14:creationId xmlns:p14="http://schemas.microsoft.com/office/powerpoint/2010/main" val="421628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12</a:t>
            </a:fld>
            <a:endParaRPr lang="en-US" dirty="0"/>
          </a:p>
        </p:txBody>
      </p:sp>
    </p:spTree>
    <p:extLst>
      <p:ext uri="{BB962C8B-B14F-4D97-AF65-F5344CB8AC3E}">
        <p14:creationId xmlns:p14="http://schemas.microsoft.com/office/powerpoint/2010/main" val="2652439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38</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5C4A21-7AA2-4C79-8095-067F297EDC90}" type="datetime1">
              <a:rPr lang="en-GB" smtClean="0"/>
              <a:t>29/09/2026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09/29/2026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86295807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15"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6.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1.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tags" Target="../tags/tag4.xml"/><Relationship Id="rId7" Type="http://schemas.openxmlformats.org/officeDocument/2006/relationships/image" Target="../media/image24.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5.xml"/><Relationship Id="rId5" Type="http://schemas.openxmlformats.org/officeDocument/2006/relationships/tags" Target="../tags/tag6.xml"/><Relationship Id="rId4" Type="http://schemas.openxmlformats.org/officeDocument/2006/relationships/tags" Target="../tags/tag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Engineering</a:t>
            </a:r>
          </a:p>
          <a:p>
            <a:r>
              <a:rPr lang="en-GB" sz="4800" dirty="0"/>
              <a:t>(ACDA5001)</a:t>
            </a:r>
          </a:p>
          <a:p>
            <a:r>
              <a:rPr lang="en-GB" sz="3600" i="1" dirty="0">
                <a:solidFill>
                  <a:srgbClr val="FFC000"/>
                </a:solidFill>
              </a:rPr>
              <a:t>Lecture - 1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7" y="-90487"/>
            <a:ext cx="4115636"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641351" y="1318677"/>
            <a:ext cx="10821227" cy="5230549"/>
          </a:xfrm>
        </p:spPr>
        <p:txBody>
          <a:bodyPr>
            <a:normAutofit/>
          </a:bodyPr>
          <a:lstStyle/>
          <a:p>
            <a:pPr marL="0" indent="0" algn="just">
              <a:buNone/>
            </a:pPr>
            <a:r>
              <a:rPr lang="en-IN" sz="3600" dirty="0"/>
              <a:t>Electrical Theorems</a:t>
            </a:r>
          </a:p>
          <a:p>
            <a:pPr lvl="1" algn="just"/>
            <a:r>
              <a:rPr lang="en-IN" sz="3200" dirty="0"/>
              <a:t>Thevenin’s theorem</a:t>
            </a:r>
          </a:p>
          <a:p>
            <a:pPr lvl="1" algn="just"/>
            <a:r>
              <a:rPr lang="en-IN" sz="3200" dirty="0"/>
              <a:t>Norton’s theorem</a:t>
            </a:r>
          </a:p>
          <a:p>
            <a:pPr lvl="1" algn="just"/>
            <a:r>
              <a:rPr lang="en-IN" sz="3200" dirty="0"/>
              <a:t>Superposition theorem</a:t>
            </a:r>
          </a:p>
          <a:p>
            <a:pPr lvl="1" algn="just"/>
            <a:r>
              <a:rPr lang="en-IN" sz="3200" dirty="0"/>
              <a:t>Reciprocity theorem</a:t>
            </a:r>
          </a:p>
          <a:p>
            <a:pPr lvl="1"/>
            <a:r>
              <a:rPr lang="en-IN" sz="3200" dirty="0"/>
              <a:t>Maximum power transfer theorem</a:t>
            </a:r>
            <a:br>
              <a:rPr lang="en-US" b="1" kern="1200" dirty="0">
                <a:solidFill>
                  <a:schemeClr val="tx1"/>
                </a:solidFill>
                <a:latin typeface="+mj-lt"/>
                <a:ea typeface="+mj-ea"/>
                <a:cs typeface="+mj-cs"/>
              </a:rPr>
            </a:br>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dirty="0"/>
              <a:t>Lecture – 1 / Electrical Engineering</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GB" dirty="0"/>
              <a:t>Apply and evaluate circuit theorems to simplify and solve electrical networks.</a:t>
            </a:r>
            <a:endParaRPr lang="en-IN"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a:t>Lecture – 1 / Electrical Engineering</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Network theorems</a:t>
            </a:r>
          </a:p>
        </p:txBody>
      </p:sp>
      <p:sp>
        <p:nvSpPr>
          <p:cNvPr id="3" name="Content Placeholder 2"/>
          <p:cNvSpPr>
            <a:spLocks noGrp="1"/>
          </p:cNvSpPr>
          <p:nvPr>
            <p:ph idx="1"/>
          </p:nvPr>
        </p:nvSpPr>
        <p:spPr/>
        <p:txBody>
          <a:bodyPr/>
          <a:lstStyle/>
          <a:p>
            <a:pPr marL="0" indent="0">
              <a:buNone/>
            </a:pPr>
            <a:r>
              <a:rPr lang="en-IN" sz="3200" dirty="0"/>
              <a:t>The various circuit theorems used are</a:t>
            </a:r>
          </a:p>
          <a:p>
            <a:r>
              <a:rPr lang="en-IN" sz="3200" dirty="0" err="1"/>
              <a:t>Thevenin’s</a:t>
            </a:r>
            <a:r>
              <a:rPr lang="en-IN" sz="3200" dirty="0"/>
              <a:t> theorem</a:t>
            </a:r>
          </a:p>
          <a:p>
            <a:r>
              <a:rPr lang="en-IN" sz="3200" dirty="0"/>
              <a:t>Norton’s theorem</a:t>
            </a:r>
          </a:p>
          <a:p>
            <a:r>
              <a:rPr lang="en-IN" sz="3200" dirty="0"/>
              <a:t>Superposition theorems</a:t>
            </a:r>
          </a:p>
          <a:p>
            <a:r>
              <a:rPr lang="en-IN" sz="3200" dirty="0"/>
              <a:t>Reciprocity theorem</a:t>
            </a:r>
          </a:p>
          <a:p>
            <a:r>
              <a:rPr lang="en-IN" sz="3200" dirty="0"/>
              <a:t>Maximum power transfer theorem</a:t>
            </a:r>
          </a:p>
          <a:p>
            <a:endParaRPr lang="en-IN"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85952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Open Circuit</a:t>
            </a:r>
          </a:p>
        </p:txBody>
      </p:sp>
      <p:sp>
        <p:nvSpPr>
          <p:cNvPr id="3" name="Content Placeholder 2"/>
          <p:cNvSpPr>
            <a:spLocks noGrp="1"/>
          </p:cNvSpPr>
          <p:nvPr>
            <p:ph idx="1"/>
          </p:nvPr>
        </p:nvSpPr>
        <p:spPr/>
        <p:txBody>
          <a:bodyPr/>
          <a:lstStyle/>
          <a:p>
            <a:r>
              <a:rPr lang="en-GB" dirty="0"/>
              <a:t>An open circuit is an electric circuit in which current cannot flow [1]. </a:t>
            </a:r>
          </a:p>
          <a:p>
            <a:r>
              <a:rPr lang="en-GB" dirty="0"/>
              <a:t>Current flows only when the circuit is closed. </a:t>
            </a:r>
          </a:p>
          <a:p>
            <a:r>
              <a:rPr lang="en-GB" dirty="0"/>
              <a:t>If there is a break anywhere in the circuit, it is called an open circuit.</a:t>
            </a:r>
            <a:endParaRPr lang="en-IN"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9" name="Picture 8">
            <a:extLst>
              <a:ext uri="{FF2B5EF4-FFF2-40B4-BE49-F238E27FC236}">
                <a16:creationId xmlns:a16="http://schemas.microsoft.com/office/drawing/2014/main" id="{52789EE9-D655-7201-EDCB-71F2EFD0E90D}"/>
              </a:ext>
            </a:extLst>
          </p:cNvPr>
          <p:cNvPicPr>
            <a:picLocks noChangeAspect="1"/>
          </p:cNvPicPr>
          <p:nvPr/>
        </p:nvPicPr>
        <p:blipFill>
          <a:blip r:embed="rId2"/>
          <a:stretch>
            <a:fillRect/>
          </a:stretch>
        </p:blipFill>
        <p:spPr>
          <a:xfrm>
            <a:off x="3837597" y="3429000"/>
            <a:ext cx="2553533" cy="2308001"/>
          </a:xfrm>
          <a:prstGeom prst="rect">
            <a:avLst/>
          </a:prstGeom>
        </p:spPr>
      </p:pic>
    </p:spTree>
    <p:extLst>
      <p:ext uri="{BB962C8B-B14F-4D97-AF65-F5344CB8AC3E}">
        <p14:creationId xmlns:p14="http://schemas.microsoft.com/office/powerpoint/2010/main" val="3855564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Short Circuit</a:t>
            </a:r>
          </a:p>
        </p:txBody>
      </p:sp>
      <p:sp>
        <p:nvSpPr>
          <p:cNvPr id="3" name="Content Placeholder 2"/>
          <p:cNvSpPr>
            <a:spLocks noGrp="1"/>
          </p:cNvSpPr>
          <p:nvPr>
            <p:ph idx="1"/>
          </p:nvPr>
        </p:nvSpPr>
        <p:spPr/>
        <p:txBody>
          <a:bodyPr/>
          <a:lstStyle/>
          <a:p>
            <a:r>
              <a:rPr lang="en-GB" dirty="0"/>
              <a:t>A short circuit is an electrical circuit that allows current to travel along an unintended path with no or very low electrical impedance [1].</a:t>
            </a:r>
            <a:endParaRPr lang="en-IN"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7" name="Picture 6">
            <a:extLst>
              <a:ext uri="{FF2B5EF4-FFF2-40B4-BE49-F238E27FC236}">
                <a16:creationId xmlns:a16="http://schemas.microsoft.com/office/drawing/2014/main" id="{9EF4C407-1E97-CF58-F481-A21F5B237B3F}"/>
              </a:ext>
            </a:extLst>
          </p:cNvPr>
          <p:cNvPicPr>
            <a:picLocks noChangeAspect="1"/>
          </p:cNvPicPr>
          <p:nvPr/>
        </p:nvPicPr>
        <p:blipFill>
          <a:blip r:embed="rId3"/>
          <a:stretch>
            <a:fillRect/>
          </a:stretch>
        </p:blipFill>
        <p:spPr>
          <a:xfrm>
            <a:off x="3896920" y="3429000"/>
            <a:ext cx="2767767" cy="1815889"/>
          </a:xfrm>
          <a:prstGeom prst="rect">
            <a:avLst/>
          </a:prstGeom>
        </p:spPr>
      </p:pic>
    </p:spTree>
    <p:extLst>
      <p:ext uri="{BB962C8B-B14F-4D97-AF65-F5344CB8AC3E}">
        <p14:creationId xmlns:p14="http://schemas.microsoft.com/office/powerpoint/2010/main" val="4184733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9429" y="-58070"/>
            <a:ext cx="6154375" cy="1325563"/>
          </a:xfrm>
        </p:spPr>
        <p:txBody>
          <a:bodyPr/>
          <a:lstStyle/>
          <a:p>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p:txBody>
          <a:bodyPr>
            <a:normAutofit/>
          </a:bodyPr>
          <a:lstStyle/>
          <a:p>
            <a:pPr marL="0" indent="0">
              <a:buNone/>
            </a:pPr>
            <a:r>
              <a:rPr lang="en-GB" dirty="0"/>
              <a:t>The application of this theorem is useful for determining the </a:t>
            </a:r>
            <a:r>
              <a:rPr lang="en-GB" b="1" i="1" dirty="0"/>
              <a:t>current</a:t>
            </a:r>
            <a:r>
              <a:rPr lang="en-GB" dirty="0"/>
              <a:t> flowing through any branch or component of a network.</a:t>
            </a:r>
          </a:p>
          <a:p>
            <a:r>
              <a:rPr lang="en-GB" b="1" dirty="0"/>
              <a:t>Thevenin’s theorem</a:t>
            </a:r>
            <a:r>
              <a:rPr lang="en-GB" dirty="0"/>
              <a:t> states:</a:t>
            </a:r>
            <a:br>
              <a:rPr lang="en-GB" dirty="0"/>
            </a:br>
            <a:r>
              <a:rPr lang="en-GB" dirty="0"/>
              <a:t>Any two terminals of a network consisting of active and passive elements can be replaced by an </a:t>
            </a:r>
            <a:r>
              <a:rPr lang="en-GB" b="1" i="1" dirty="0"/>
              <a:t>equivalent voltage source in series </a:t>
            </a:r>
            <a:r>
              <a:rPr lang="en-GB" dirty="0"/>
              <a:t>with an </a:t>
            </a:r>
            <a:r>
              <a:rPr lang="en-GB" b="1" i="1" dirty="0"/>
              <a:t>equivalent resistance</a:t>
            </a:r>
            <a:r>
              <a:rPr lang="en-GB" dirty="0"/>
              <a:t>. The voltage source is the open-circuit voltage measured across the terminals of the network, and the series resistance is the equivalent resistance seen from those terminals.</a:t>
            </a:r>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1360199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2363" y="0"/>
            <a:ext cx="7522907" cy="1325563"/>
          </a:xfrm>
        </p:spPr>
        <p:txBody>
          <a:bodyPr/>
          <a:lstStyle/>
          <a:p>
            <a:r>
              <a:rPr lang="en-IN" dirty="0" err="1">
                <a:solidFill>
                  <a:schemeClr val="bg1"/>
                </a:solidFill>
              </a:rPr>
              <a:t>Thevenin’s</a:t>
            </a:r>
            <a:r>
              <a:rPr lang="en-IN" dirty="0">
                <a:solidFill>
                  <a:schemeClr val="bg1"/>
                </a:solidFill>
              </a:rPr>
              <a:t> theorem -Steps</a:t>
            </a:r>
          </a:p>
        </p:txBody>
      </p:sp>
      <p:sp>
        <p:nvSpPr>
          <p:cNvPr id="3" name="Content Placeholder 2"/>
          <p:cNvSpPr>
            <a:spLocks noGrp="1"/>
          </p:cNvSpPr>
          <p:nvPr>
            <p:ph idx="1"/>
          </p:nvPr>
        </p:nvSpPr>
        <p:spPr>
          <a:xfrm>
            <a:off x="961595" y="1465016"/>
            <a:ext cx="9980639" cy="5257800"/>
          </a:xfrm>
        </p:spPr>
        <p:txBody>
          <a:bodyPr>
            <a:normAutofit/>
          </a:bodyPr>
          <a:lstStyle/>
          <a:p>
            <a:pPr marL="0" indent="0">
              <a:buNone/>
            </a:pPr>
            <a:r>
              <a:rPr lang="en-IN" b="1" dirty="0"/>
              <a:t>Steps involved in applying </a:t>
            </a:r>
            <a:r>
              <a:rPr lang="en-IN" b="1" dirty="0" err="1"/>
              <a:t>Thevenin</a:t>
            </a:r>
            <a:r>
              <a:rPr lang="en-IN" b="1" dirty="0"/>
              <a:t>  theorem</a:t>
            </a:r>
          </a:p>
          <a:p>
            <a:r>
              <a:rPr lang="en-IN" b="1" dirty="0"/>
              <a:t>Step 1: </a:t>
            </a:r>
            <a:r>
              <a:rPr lang="en-IN" dirty="0"/>
              <a:t>Remove the </a:t>
            </a:r>
            <a:r>
              <a:rPr lang="en-IN" b="1" dirty="0"/>
              <a:t>load resistor</a:t>
            </a:r>
            <a:r>
              <a:rPr lang="en-IN" dirty="0"/>
              <a:t> through which the current is to be determined and </a:t>
            </a:r>
            <a:r>
              <a:rPr lang="en-IN" b="1" dirty="0"/>
              <a:t>open circuit across the load resistor.</a:t>
            </a:r>
          </a:p>
          <a:p>
            <a:endParaRPr lang="en-IN" dirty="0"/>
          </a:p>
          <a:p>
            <a:endParaRPr lang="en-IN"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4520" y="3774491"/>
            <a:ext cx="4486230" cy="2185866"/>
          </a:xfrm>
          <a:prstGeom prst="rect">
            <a:avLst/>
          </a:prstGeom>
        </p:spPr>
      </p:pic>
    </p:spTree>
    <p:extLst>
      <p:ext uri="{BB962C8B-B14F-4D97-AF65-F5344CB8AC3E}">
        <p14:creationId xmlns:p14="http://schemas.microsoft.com/office/powerpoint/2010/main" val="89832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3732" y="-51933"/>
            <a:ext cx="6424399" cy="1325563"/>
          </a:xfrm>
        </p:spPr>
        <p:txBody>
          <a:bodyPr/>
          <a:lstStyle/>
          <a:p>
            <a:r>
              <a:rPr lang="en-IN" dirty="0" err="1">
                <a:solidFill>
                  <a:schemeClr val="bg1"/>
                </a:solidFill>
              </a:rPr>
              <a:t>Thevenin’s</a:t>
            </a:r>
            <a:r>
              <a:rPr lang="en-IN" dirty="0">
                <a:solidFill>
                  <a:schemeClr val="bg1"/>
                </a:solidFill>
              </a:rPr>
              <a:t>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54828" y="1465017"/>
                <a:ext cx="10287406" cy="1963983"/>
              </a:xfrm>
            </p:spPr>
            <p:txBody>
              <a:bodyPr>
                <a:normAutofit/>
              </a:bodyPr>
              <a:lstStyle/>
              <a:p>
                <a:r>
                  <a:rPr lang="en-IN" b="1" dirty="0"/>
                  <a:t>Step 2: </a:t>
                </a:r>
                <a:r>
                  <a:rPr lang="en-IN" dirty="0"/>
                  <a:t>Determine the </a:t>
                </a:r>
                <a:r>
                  <a:rPr lang="en-IN" b="1" dirty="0"/>
                  <a:t>open circuit voltage(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b="1" dirty="0"/>
                  <a:t>) </a:t>
                </a:r>
                <a:r>
                  <a:rPr lang="en-IN" dirty="0"/>
                  <a:t>across the circuit terminal, wherefrom the </a:t>
                </a:r>
                <a:r>
                  <a:rPr lang="en-IN" b="1" dirty="0"/>
                  <a:t>resistor has been removed.</a:t>
                </a:r>
                <a:r>
                  <a:rPr lang="en-IN" dirty="0"/>
                  <a:t>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r>
                      <a:rPr lang="en-IN" b="1" i="1">
                        <a:latin typeface="Cambria Math" panose="02040503050406030204" pitchFamily="18" charset="0"/>
                      </a:rPr>
                      <m:t> </m:t>
                    </m:r>
                    <m:r>
                      <a:rPr lang="en-IN" b="1" i="1">
                        <a:latin typeface="Cambria Math" panose="02040503050406030204" pitchFamily="18" charset="0"/>
                      </a:rPr>
                      <m:t>𝒐𝒓</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 </a:t>
                </a:r>
                <a:r>
                  <a:rPr lang="en-IN" dirty="0"/>
                  <a:t>It is determined by applying </a:t>
                </a:r>
                <a:r>
                  <a:rPr lang="en-IN" b="1" dirty="0"/>
                  <a:t>Nodal analysis or ohm’s law</a:t>
                </a:r>
              </a:p>
              <a:p>
                <a:pPr marL="0" indent="0">
                  <a:buNone/>
                </a:pPr>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54828" y="1465017"/>
                <a:ext cx="10287406" cy="1963983"/>
              </a:xfrm>
              <a:blipFill>
                <a:blip r:embed="rId3"/>
                <a:stretch>
                  <a:fillRect l="-1066" t="-495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01169" y="3451796"/>
            <a:ext cx="5058821" cy="2464855"/>
          </a:xfrm>
          <a:prstGeom prst="rect">
            <a:avLst/>
          </a:prstGeom>
        </p:spPr>
      </p:pic>
    </p:spTree>
    <p:extLst>
      <p:ext uri="{BB962C8B-B14F-4D97-AF65-F5344CB8AC3E}">
        <p14:creationId xmlns:p14="http://schemas.microsoft.com/office/powerpoint/2010/main" val="2989094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3488" y="0"/>
            <a:ext cx="6393715" cy="1325563"/>
          </a:xfrm>
        </p:spPr>
        <p:txBody>
          <a:bodyPr/>
          <a:lstStyle/>
          <a:p>
            <a:r>
              <a:rPr lang="en-IN" dirty="0" err="1">
                <a:solidFill>
                  <a:schemeClr val="bg1"/>
                </a:solidFill>
              </a:rPr>
              <a:t>Thevenin’s</a:t>
            </a:r>
            <a:r>
              <a:rPr lang="en-IN" dirty="0">
                <a:solidFill>
                  <a:schemeClr val="bg1"/>
                </a:solidFill>
              </a:rPr>
              <a:t> theorem -steps</a:t>
            </a:r>
          </a:p>
        </p:txBody>
      </p:sp>
      <p:sp>
        <p:nvSpPr>
          <p:cNvPr id="3" name="Content Placeholder 2"/>
          <p:cNvSpPr>
            <a:spLocks noGrp="1"/>
          </p:cNvSpPr>
          <p:nvPr>
            <p:ph idx="1"/>
          </p:nvPr>
        </p:nvSpPr>
        <p:spPr>
          <a:xfrm>
            <a:off x="790514" y="1465017"/>
            <a:ext cx="10151720" cy="1963983"/>
          </a:xfrm>
        </p:spPr>
        <p:txBody>
          <a:bodyPr>
            <a:normAutofit/>
          </a:bodyPr>
          <a:lstStyle/>
          <a:p>
            <a:r>
              <a:rPr lang="en-IN" b="1" dirty="0"/>
              <a:t>Step 3: </a:t>
            </a:r>
            <a:r>
              <a:rPr lang="en-IN" dirty="0"/>
              <a:t>Calculate the </a:t>
            </a:r>
            <a:r>
              <a:rPr lang="en-IN" b="1" dirty="0"/>
              <a:t>equivalent resistance </a:t>
            </a:r>
            <a:r>
              <a:rPr lang="en-IN" dirty="0"/>
              <a:t>of the circuit across the terminals, after replacing the </a:t>
            </a:r>
            <a:r>
              <a:rPr lang="en-IN" b="1" dirty="0"/>
              <a:t>voltage sources </a:t>
            </a:r>
            <a:r>
              <a:rPr lang="en-IN" dirty="0"/>
              <a:t>by their internal resistance or by </a:t>
            </a:r>
            <a:r>
              <a:rPr lang="en-IN" b="1" dirty="0"/>
              <a:t>short circuiting it </a:t>
            </a:r>
            <a:r>
              <a:rPr lang="en-IN" dirty="0"/>
              <a:t>and removing the </a:t>
            </a:r>
            <a:r>
              <a:rPr lang="en-IN" b="1" dirty="0"/>
              <a:t>current source and open circuiting it</a:t>
            </a:r>
            <a:r>
              <a:rPr lang="en-IN" dirty="0"/>
              <a:t>.</a:t>
            </a:r>
          </a:p>
          <a:p>
            <a:endParaRPr lang="en-IN" dirty="0"/>
          </a:p>
          <a:p>
            <a:endParaRPr lang="en-IN" b="1"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9616" y="3481052"/>
            <a:ext cx="5070733" cy="2470658"/>
          </a:xfrm>
          <a:prstGeom prst="rect">
            <a:avLst/>
          </a:prstGeom>
        </p:spPr>
      </p:pic>
    </p:spTree>
    <p:extLst>
      <p:ext uri="{BB962C8B-B14F-4D97-AF65-F5344CB8AC3E}">
        <p14:creationId xmlns:p14="http://schemas.microsoft.com/office/powerpoint/2010/main" val="1085929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9081" y="-38609"/>
            <a:ext cx="5233838" cy="1325563"/>
          </a:xfrm>
        </p:spPr>
        <p:txBody>
          <a:bodyPr/>
          <a:lstStyle/>
          <a:p>
            <a:r>
              <a:rPr lang="en-IN" dirty="0" err="1">
                <a:solidFill>
                  <a:schemeClr val="bg1"/>
                </a:solidFill>
              </a:rPr>
              <a:t>Thevenin’s</a:t>
            </a:r>
            <a:r>
              <a:rPr lang="en-IN" dirty="0">
                <a:solidFill>
                  <a:schemeClr val="bg1"/>
                </a:solidFill>
              </a:rPr>
              <a:t>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991093" y="1465017"/>
                <a:ext cx="9734490" cy="4106029"/>
              </a:xfrm>
            </p:spPr>
            <p:txBody>
              <a:bodyPr>
                <a:normAutofit/>
              </a:bodyPr>
              <a:lstStyle/>
              <a:p>
                <a:r>
                  <a:rPr lang="en-IN" b="1" dirty="0"/>
                  <a:t>Step 4:</a:t>
                </a:r>
                <a:r>
                  <a:rPr lang="en-IN" dirty="0"/>
                  <a:t>Draw the </a:t>
                </a:r>
                <a:r>
                  <a:rPr lang="en-IN" b="1" dirty="0" err="1"/>
                  <a:t>Thevenin</a:t>
                </a:r>
                <a:r>
                  <a:rPr lang="en-IN" b="1" dirty="0"/>
                  <a:t> equivalence circuit </a:t>
                </a:r>
                <a:r>
                  <a:rPr lang="en-IN" dirty="0"/>
                  <a:t>with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dirty="0"/>
                  <a:t> as the </a:t>
                </a:r>
                <a:r>
                  <a:rPr lang="en-IN" b="1" dirty="0" err="1"/>
                  <a:t>Thevenin</a:t>
                </a:r>
                <a:r>
                  <a:rPr lang="en-IN" b="1" dirty="0"/>
                  <a:t> voltage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a:t>
                </a:r>
                <a:r>
                  <a:rPr lang="en-IN" dirty="0"/>
                  <a:t> equivalent resistance as the </a:t>
                </a:r>
                <a:r>
                  <a:rPr lang="en-IN" b="1" dirty="0"/>
                  <a:t>Thevenin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series to the voltage source). Then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r>
                  <a:rPr lang="en-IN" dirty="0"/>
                  <a:t>Calculate the current through </a:t>
                </a:r>
                <a14:m>
                  <m:oMath xmlns:m="http://schemas.openxmlformats.org/officeDocument/2006/math">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oMath>
                </a14:m>
                <a:r>
                  <a:rPr lang="en-IN" dirty="0"/>
                  <a:t> using the relation</a:t>
                </a:r>
              </a:p>
              <a:p>
                <a:endParaRPr lang="en-IN" dirty="0"/>
              </a:p>
              <a:p>
                <a:pPr marL="0" indent="0">
                  <a:buNone/>
                </a:pPr>
                <a14:m>
                  <m:oMathPara xmlns:m="http://schemas.openxmlformats.org/officeDocument/2006/math">
                    <m:o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𝑉</m:t>
                              </m:r>
                            </m:e>
                            <m:sub>
                              <m:r>
                                <a:rPr lang="en-IN" i="1">
                                  <a:latin typeface="Cambria Math" panose="02040503050406030204" pitchFamily="18" charset="0"/>
                                </a:rPr>
                                <m:t>𝑡ℎ</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GB" b="0" i="1" smtClean="0">
                                  <a:latin typeface="Cambria Math" panose="02040503050406030204" pitchFamily="18" charset="0"/>
                                </a:rPr>
                                <m:t>𝑡ℎ</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991093" y="1465017"/>
                <a:ext cx="9734490" cy="4106029"/>
              </a:xfrm>
              <a:blipFill>
                <a:blip r:embed="rId3"/>
                <a:stretch>
                  <a:fillRect l="-1128" t="-237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58867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6935" y="72347"/>
            <a:ext cx="6178923" cy="1325563"/>
          </a:xfrm>
        </p:spPr>
        <p:txBody>
          <a:bodyPr/>
          <a:lstStyle/>
          <a:p>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a:xfrm>
            <a:off x="1734391" y="1465017"/>
            <a:ext cx="8991191" cy="1963983"/>
          </a:xfrm>
        </p:spPr>
        <p:txBody>
          <a:bodyPr>
            <a:normAutofit/>
          </a:bodyPr>
          <a:lstStyle/>
          <a:p>
            <a:endParaRPr lang="en-IN" b="1"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pic>
        <p:nvPicPr>
          <p:cNvPr id="7" name="Content Placeholder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6346" y="2185232"/>
            <a:ext cx="5472189" cy="3550960"/>
          </a:xfrm>
          <a:prstGeom prst="rect">
            <a:avLst/>
          </a:prstGeom>
        </p:spPr>
      </p:pic>
    </p:spTree>
    <p:extLst>
      <p:ext uri="{BB962C8B-B14F-4D97-AF65-F5344CB8AC3E}">
        <p14:creationId xmlns:p14="http://schemas.microsoft.com/office/powerpoint/2010/main" val="2988187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2968" y="0"/>
            <a:ext cx="4706064" cy="1325563"/>
          </a:xfrm>
        </p:spPr>
        <p:txBody>
          <a:bodyPr/>
          <a:lstStyle/>
          <a:p>
            <a:r>
              <a:rPr lang="en-IN" dirty="0">
                <a:solidFill>
                  <a:schemeClr val="bg1"/>
                </a:solidFill>
              </a:rPr>
              <a:t>Norton’s theorem</a:t>
            </a:r>
          </a:p>
        </p:txBody>
      </p:sp>
      <p:sp>
        <p:nvSpPr>
          <p:cNvPr id="3" name="Content Placeholder 2"/>
          <p:cNvSpPr>
            <a:spLocks noGrp="1"/>
          </p:cNvSpPr>
          <p:nvPr>
            <p:ph idx="1"/>
          </p:nvPr>
        </p:nvSpPr>
        <p:spPr/>
        <p:txBody>
          <a:bodyPr>
            <a:normAutofit/>
          </a:bodyPr>
          <a:lstStyle/>
          <a:p>
            <a:pPr marL="0" indent="0">
              <a:buNone/>
            </a:pPr>
            <a:r>
              <a:rPr lang="en-IN" dirty="0"/>
              <a:t>Norton’s Theorem states that “Any two terminals of a network consisting of active and passive elements can be replaced by an </a:t>
            </a:r>
            <a:r>
              <a:rPr lang="en-IN" b="1" dirty="0"/>
              <a:t>equivalent current source and an equivalent parallel resistor.</a:t>
            </a:r>
            <a:r>
              <a:rPr lang="en-IN" dirty="0"/>
              <a:t> The magnitude of the current is equal to the </a:t>
            </a:r>
            <a:r>
              <a:rPr lang="en-IN" b="1" dirty="0"/>
              <a:t>short circuit current </a:t>
            </a:r>
            <a:r>
              <a:rPr lang="en-IN" dirty="0"/>
              <a:t>and the equivalent </a:t>
            </a:r>
            <a:r>
              <a:rPr lang="en-IN" b="1" dirty="0"/>
              <a:t>parallel resistor is the equivalent resistance”.</a:t>
            </a:r>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2465738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2972" y="0"/>
            <a:ext cx="6093006" cy="1325563"/>
          </a:xfrm>
        </p:spPr>
        <p:txBody>
          <a:bodyPr/>
          <a:lstStyle/>
          <a:p>
            <a:r>
              <a:rPr lang="en-IN" dirty="0">
                <a:solidFill>
                  <a:schemeClr val="bg1"/>
                </a:solidFill>
              </a:rPr>
              <a:t>Norton’s theorem- Steps</a:t>
            </a:r>
          </a:p>
        </p:txBody>
      </p:sp>
      <p:sp>
        <p:nvSpPr>
          <p:cNvPr id="3" name="Content Placeholder 2"/>
          <p:cNvSpPr>
            <a:spLocks noGrp="1"/>
          </p:cNvSpPr>
          <p:nvPr>
            <p:ph idx="1"/>
          </p:nvPr>
        </p:nvSpPr>
        <p:spPr>
          <a:xfrm>
            <a:off x="884904" y="1600201"/>
            <a:ext cx="9572708" cy="2105192"/>
          </a:xfrm>
        </p:spPr>
        <p:txBody>
          <a:bodyPr>
            <a:normAutofit/>
          </a:bodyPr>
          <a:lstStyle/>
          <a:p>
            <a:pPr marL="0" indent="0">
              <a:buNone/>
            </a:pPr>
            <a:r>
              <a:rPr lang="en-IN" b="1" dirty="0"/>
              <a:t>Steps involved in applying Norton  theorem</a:t>
            </a:r>
          </a:p>
          <a:p>
            <a:r>
              <a:rPr lang="en-IN" b="1" dirty="0"/>
              <a:t>Step 1: </a:t>
            </a:r>
            <a:r>
              <a:rPr lang="en-IN" dirty="0"/>
              <a:t>Remove the </a:t>
            </a:r>
            <a:r>
              <a:rPr lang="en-IN" b="1" dirty="0"/>
              <a:t>load resistor</a:t>
            </a:r>
            <a:r>
              <a:rPr lang="en-IN" dirty="0"/>
              <a:t> and short circuit it through which the current is to be measured.</a:t>
            </a:r>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2972" y="3714597"/>
            <a:ext cx="4836877" cy="2356714"/>
          </a:xfrm>
          <a:prstGeom prst="rect">
            <a:avLst/>
          </a:prstGeom>
        </p:spPr>
      </p:pic>
    </p:spTree>
    <p:extLst>
      <p:ext uri="{BB962C8B-B14F-4D97-AF65-F5344CB8AC3E}">
        <p14:creationId xmlns:p14="http://schemas.microsoft.com/office/powerpoint/2010/main" val="2370048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4924" y="-11529"/>
            <a:ext cx="6050048"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96414" y="1600201"/>
                <a:ext cx="9661198" cy="2105192"/>
              </a:xfrm>
            </p:spPr>
            <p:txBody>
              <a:bodyPr>
                <a:normAutofit/>
              </a:bodyPr>
              <a:lstStyle/>
              <a:p>
                <a:r>
                  <a:rPr lang="en-IN" b="1" dirty="0"/>
                  <a:t>Step 2: </a:t>
                </a:r>
                <a:r>
                  <a:rPr lang="en-IN" dirty="0"/>
                  <a:t>Determine the Short circuit current </a:t>
                </a:r>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𝒔𝒄</m:t>
                        </m:r>
                      </m:sub>
                    </m:sSub>
                  </m:oMath>
                </a14:m>
                <a:r>
                  <a:rPr lang="en-IN" b="1" dirty="0"/>
                  <a:t>) </a:t>
                </a:r>
                <a:r>
                  <a:rPr lang="en-IN" dirty="0"/>
                  <a:t>across the circuit terminal, wherefrom the resistor has been removed.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𝒔𝒄</m:t>
                        </m:r>
                      </m:sub>
                    </m:sSub>
                    <m:r>
                      <a:rPr lang="en-IN" b="1" i="1">
                        <a:latin typeface="Cambria Math" panose="02040503050406030204" pitchFamily="18" charset="0"/>
                      </a:rPr>
                      <m:t> </m:t>
                    </m:r>
                    <m:r>
                      <a:rPr lang="en-IN" b="1" i="1">
                        <a:latin typeface="Cambria Math" panose="02040503050406030204" pitchFamily="18" charset="0"/>
                      </a:rPr>
                      <m:t>𝒐𝒓</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𝑵</m:t>
                        </m:r>
                      </m:sub>
                    </m:sSub>
                  </m:oMath>
                </a14:m>
                <a:r>
                  <a:rPr lang="en-IN" b="1" dirty="0"/>
                  <a:t>. It is calculated by applying Kirchhoff’s branch rule in the short-circuited circuit and determining the current flowing through the short-circuited path.</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96414" y="1600201"/>
                <a:ext cx="9661198" cy="2105192"/>
              </a:xfrm>
              <a:blipFill>
                <a:blip r:embed="rId2"/>
                <a:stretch>
                  <a:fillRect l="-1136" t="-4928" r="-1578" b="-3768"/>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7147" y="3939572"/>
            <a:ext cx="5725601" cy="2288029"/>
          </a:xfrm>
          <a:prstGeom prst="rect">
            <a:avLst/>
          </a:prstGeom>
        </p:spPr>
      </p:pic>
    </p:spTree>
    <p:extLst>
      <p:ext uri="{BB962C8B-B14F-4D97-AF65-F5344CB8AC3E}">
        <p14:creationId xmlns:p14="http://schemas.microsoft.com/office/powerpoint/2010/main" val="202496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607" y="-58070"/>
            <a:ext cx="5794343"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979294" y="1600201"/>
                <a:ext cx="9478318" cy="2105192"/>
              </a:xfrm>
            </p:spPr>
            <p:txBody>
              <a:bodyPr>
                <a:normAutofit/>
              </a:bodyPr>
              <a:lstStyle/>
              <a:p>
                <a:r>
                  <a:rPr lang="en-IN" b="1" dirty="0"/>
                  <a:t>Step 3: </a:t>
                </a:r>
                <a:r>
                  <a:rPr lang="en-IN" dirty="0"/>
                  <a:t>Calculate the </a:t>
                </a:r>
                <a:r>
                  <a:rPr lang="en-IN" b="1" dirty="0"/>
                  <a:t>equivalent resistance(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𝒆𝒒</m:t>
                        </m:r>
                      </m:sub>
                    </m:sSub>
                  </m:oMath>
                </a14:m>
                <a:r>
                  <a:rPr lang="en-IN" b="1" dirty="0"/>
                  <a:t>) or </a:t>
                </a:r>
                <a:r>
                  <a:rPr lang="en-IN" b="1" dirty="0" err="1"/>
                  <a:t>Thevenin</a:t>
                </a:r>
                <a:r>
                  <a:rPr lang="en-IN" b="1" dirty="0"/>
                  <a:t> </a:t>
                </a:r>
                <a:r>
                  <a:rPr lang="en-IN" b="1" dirty="0" err="1"/>
                  <a:t>resistantce</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b="1" dirty="0"/>
                  <a:t>) </a:t>
                </a:r>
                <a:r>
                  <a:rPr lang="en-IN" dirty="0"/>
                  <a:t>of the whole circuit across the terminals by replacing the </a:t>
                </a:r>
                <a:r>
                  <a:rPr lang="en-IN" b="1" dirty="0"/>
                  <a:t>voltage sources </a:t>
                </a:r>
                <a:r>
                  <a:rPr lang="en-IN" dirty="0"/>
                  <a:t>by their internal resistance or by </a:t>
                </a:r>
                <a:r>
                  <a:rPr lang="en-IN" b="1" dirty="0"/>
                  <a:t>short circuiting it; and removing the current source and open circuiting it</a:t>
                </a:r>
                <a:r>
                  <a:rPr lang="en-IN" dirty="0"/>
                  <a:t>.</a:t>
                </a:r>
              </a:p>
              <a:p>
                <a:pPr marL="0" indent="0">
                  <a:buNone/>
                </a:pPr>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979294" y="1600201"/>
                <a:ext cx="9478318" cy="2105192"/>
              </a:xfrm>
              <a:blipFill>
                <a:blip r:embed="rId2"/>
                <a:stretch>
                  <a:fillRect l="-1158" t="-4348" r="-1416" b="-5217"/>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3974" y="3770560"/>
            <a:ext cx="5389662" cy="2626053"/>
          </a:xfrm>
          <a:prstGeom prst="rect">
            <a:avLst/>
          </a:prstGeom>
        </p:spPr>
      </p:pic>
    </p:spTree>
    <p:extLst>
      <p:ext uri="{BB962C8B-B14F-4D97-AF65-F5344CB8AC3E}">
        <p14:creationId xmlns:p14="http://schemas.microsoft.com/office/powerpoint/2010/main" val="3627213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5270" y="-27765"/>
            <a:ext cx="6259219"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IN" b="1" dirty="0"/>
                  <a:t>Step 4: </a:t>
                </a:r>
                <a:r>
                  <a:rPr lang="en-IN" dirty="0"/>
                  <a:t>Draw the </a:t>
                </a:r>
                <a:r>
                  <a:rPr lang="en-IN" b="1" dirty="0"/>
                  <a:t>Norton equivalence circuit </a:t>
                </a:r>
                <a:r>
                  <a:rPr lang="en-IN" dirty="0"/>
                  <a:t>with </a:t>
                </a:r>
                <a:r>
                  <a:rPr lang="en-IN" b="1" dirty="0"/>
                  <a:t>Norton current source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smtClean="0">
                            <a:latin typeface="Cambria Math" panose="02040503050406030204" pitchFamily="18" charset="0"/>
                          </a:rPr>
                          <m:t>𝑵</m:t>
                        </m:r>
                      </m:sub>
                    </m:sSub>
                    <m:r>
                      <a:rPr lang="en-IN" b="1" i="1" smtClean="0">
                        <a:latin typeface="Cambria Math" panose="02040503050406030204" pitchFamily="18" charset="0"/>
                      </a:rPr>
                      <m:t>)</m:t>
                    </m:r>
                  </m:oMath>
                </a14:m>
                <a:r>
                  <a:rPr lang="en-IN" b="1" dirty="0"/>
                  <a:t>,</a:t>
                </a:r>
                <a:r>
                  <a:rPr lang="en-IN" dirty="0"/>
                  <a:t> Equivalent resistance as the </a:t>
                </a:r>
                <a:r>
                  <a:rPr lang="en-IN" b="1" dirty="0" err="1"/>
                  <a:t>Thevenin</a:t>
                </a:r>
                <a:r>
                  <a:rPr lang="en-IN" b="1" dirty="0"/>
                  <a:t>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parallel to the current source). Then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r>
                  <a:rPr lang="en-IN" dirty="0"/>
                  <a:t>Calculate the current through the </a:t>
                </a:r>
                <a14:m>
                  <m:oMath xmlns:m="http://schemas.openxmlformats.org/officeDocument/2006/math">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oMath>
                </a14:m>
                <a:r>
                  <a:rPr lang="en-IN" dirty="0"/>
                  <a:t> using the relation</a:t>
                </a:r>
              </a:p>
              <a:p>
                <a:pPr marL="0" indent="0">
                  <a:buNone/>
                </a:pPr>
                <a14:m>
                  <m:oMathPara xmlns:m="http://schemas.openxmlformats.org/officeDocument/2006/math">
                    <m:o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𝐼</m:t>
                              </m:r>
                            </m:e>
                            <m:sub>
                              <m:r>
                                <a:rPr lang="en-GB" b="0" i="1" smtClean="0">
                                  <a:latin typeface="Cambria Math" panose="02040503050406030204" pitchFamily="18" charset="0"/>
                                </a:rPr>
                                <m:t>𝑁</m:t>
                              </m:r>
                            </m:sub>
                          </m:sSub>
                          <m:sSub>
                            <m:sSubPr>
                              <m:ctrlPr>
                                <a:rPr lang="en-IN" b="0" i="1" smtClean="0">
                                  <a:latin typeface="Cambria Math" panose="02040503050406030204" pitchFamily="18" charset="0"/>
                                </a:rPr>
                              </m:ctrlPr>
                            </m:sSubPr>
                            <m:e>
                              <m:r>
                                <a:rPr lang="en-IN" b="0" i="1" smtClean="0">
                                  <a:latin typeface="Cambria Math" panose="02040503050406030204" pitchFamily="18" charset="0"/>
                                </a:rPr>
                                <m:t> </m:t>
                              </m:r>
                              <m:r>
                                <a:rPr lang="en-IN" i="1">
                                  <a:latin typeface="Cambria Math" panose="02040503050406030204" pitchFamily="18" charset="0"/>
                                </a:rPr>
                                <m:t>𝑅</m:t>
                              </m:r>
                            </m:e>
                            <m:sub>
                              <m:r>
                                <a:rPr lang="en-IN" i="1">
                                  <a:latin typeface="Cambria Math" panose="02040503050406030204" pitchFamily="18" charset="0"/>
                                </a:rPr>
                                <m:t>𝑡ℎ</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GB" b="0" i="1" smtClean="0">
                                  <a:latin typeface="Cambria Math" panose="02040503050406030204" pitchFamily="18" charset="0"/>
                                </a:rPr>
                                <m:t>𝑡ℎ</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00" t="-2648" r="-1056"/>
                </a:stretch>
              </a:blipFill>
            </p:spPr>
            <p:txBody>
              <a:bodyPr/>
              <a:lstStyle/>
              <a:p>
                <a:r>
                  <a:rPr lang="en-US">
                    <a:noFill/>
                  </a:rPr>
                  <a:t> </a:t>
                </a:r>
              </a:p>
            </p:txBody>
          </p:sp>
        </mc:Fallback>
      </mc:AlternateContent>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813443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7864" y="31094"/>
            <a:ext cx="4497409" cy="1325563"/>
          </a:xfrm>
        </p:spPr>
        <p:txBody>
          <a:bodyPr/>
          <a:lstStyle/>
          <a:p>
            <a:r>
              <a:rPr lang="en-IN" dirty="0">
                <a:solidFill>
                  <a:schemeClr val="bg1"/>
                </a:solidFill>
              </a:rPr>
              <a:t>Norton’s theorem</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3874" y="2047036"/>
            <a:ext cx="5471322" cy="3532664"/>
          </a:xfrm>
        </p:spPr>
      </p:pic>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spTree>
    <p:extLst>
      <p:ext uri="{BB962C8B-B14F-4D97-AF65-F5344CB8AC3E}">
        <p14:creationId xmlns:p14="http://schemas.microsoft.com/office/powerpoint/2010/main" val="7992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637" y="-82617"/>
            <a:ext cx="8032271"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p:txBody>
          <a:bodyPr/>
          <a:lstStyle/>
          <a:p>
            <a:r>
              <a:rPr lang="en-IN" dirty="0"/>
              <a:t>Maximum power transfer theorem states that “In a network the maximum power will be consumed by the load or </a:t>
            </a:r>
            <a:r>
              <a:rPr lang="en-IN" b="1" dirty="0"/>
              <a:t>maximum power will be transferred from the source to the load</a:t>
            </a:r>
            <a:r>
              <a:rPr lang="en-IN" dirty="0"/>
              <a:t>, when the </a:t>
            </a:r>
            <a:r>
              <a:rPr lang="en-IN" b="1" dirty="0"/>
              <a:t>load resistance becomes equal to the internal resistance</a:t>
            </a:r>
            <a:r>
              <a:rPr lang="en-IN" dirty="0"/>
              <a:t> of the networks as viewed from the load terminal”.</a:t>
            </a:r>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3227463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7815" y="-100165"/>
            <a:ext cx="8210241" cy="1325563"/>
          </a:xfrm>
        </p:spPr>
        <p:txBody>
          <a:bodyPr>
            <a:normAutofit/>
          </a:bodyPr>
          <a:lstStyle/>
          <a:p>
            <a:r>
              <a:rPr lang="en-IN" dirty="0">
                <a:solidFill>
                  <a:schemeClr val="bg1"/>
                </a:solidFill>
              </a:rPr>
              <a:t>Maximum power transfer theorem</a:t>
            </a:r>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p:sp>
        <p:nvSpPr>
          <p:cNvPr id="7" name="Content Placeholder 6">
            <a:extLst>
              <a:ext uri="{FF2B5EF4-FFF2-40B4-BE49-F238E27FC236}">
                <a16:creationId xmlns:a16="http://schemas.microsoft.com/office/drawing/2014/main" id="{058066B6-981F-42C8-006C-1385CE7CFD55}"/>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E539FDA4-D912-6FCD-3DE5-A706633EB258}"/>
              </a:ext>
            </a:extLst>
          </p:cNvPr>
          <p:cNvPicPr>
            <a:picLocks noChangeAspect="1"/>
          </p:cNvPicPr>
          <p:nvPr/>
        </p:nvPicPr>
        <p:blipFill>
          <a:blip r:embed="rId2"/>
          <a:stretch>
            <a:fillRect/>
          </a:stretch>
        </p:blipFill>
        <p:spPr>
          <a:xfrm>
            <a:off x="3705225" y="1733550"/>
            <a:ext cx="4781550" cy="3390900"/>
          </a:xfrm>
          <a:prstGeom prst="rect">
            <a:avLst/>
          </a:prstGeom>
        </p:spPr>
      </p:pic>
    </p:spTree>
    <p:extLst>
      <p:ext uri="{BB962C8B-B14F-4D97-AF65-F5344CB8AC3E}">
        <p14:creationId xmlns:p14="http://schemas.microsoft.com/office/powerpoint/2010/main" val="29258000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2828" y="-82754"/>
            <a:ext cx="8179556"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a:xfrm>
            <a:off x="563174" y="1600202"/>
            <a:ext cx="9894437" cy="3348960"/>
          </a:xfrm>
        </p:spPr>
        <p:txBody>
          <a:bodyPr>
            <a:normAutofit lnSpcReduction="10000"/>
          </a:bodyPr>
          <a:lstStyle/>
          <a:p>
            <a:pPr marL="0" indent="0">
              <a:buNone/>
            </a:pPr>
            <a:r>
              <a:rPr lang="en-IN" b="1" dirty="0"/>
              <a:t>Steps involved in applying maximum power transfer theorem.</a:t>
            </a:r>
          </a:p>
          <a:p>
            <a:pPr marL="0" indent="0">
              <a:buNone/>
            </a:pPr>
            <a:r>
              <a:rPr lang="en-IN" dirty="0"/>
              <a:t>This theorem states that the maximum power will be transferred to the load, only when the load resistance is equal to the internal resistance. So, have to determine the </a:t>
            </a:r>
            <a:r>
              <a:rPr lang="en-IN" dirty="0" err="1"/>
              <a:t>Thevenin’s</a:t>
            </a:r>
            <a:r>
              <a:rPr lang="en-IN" dirty="0"/>
              <a:t> equivalent resistance.</a:t>
            </a:r>
          </a:p>
          <a:p>
            <a:r>
              <a:rPr lang="en-IN" b="1" dirty="0"/>
              <a:t>Step 1: </a:t>
            </a:r>
            <a:r>
              <a:rPr lang="en-IN" dirty="0"/>
              <a:t>Remove the </a:t>
            </a:r>
            <a:r>
              <a:rPr lang="en-IN" b="1" dirty="0"/>
              <a:t>resistor (load resistor</a:t>
            </a:r>
            <a:r>
              <a:rPr lang="en-IN" dirty="0"/>
              <a:t>) through which the current is to be determined and open circuit across the load resistor.</a:t>
            </a:r>
          </a:p>
          <a:p>
            <a:endParaRPr lang="en-IN" b="1"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2454" y="4408492"/>
            <a:ext cx="4214133" cy="2053289"/>
          </a:xfrm>
          <a:prstGeom prst="rect">
            <a:avLst/>
          </a:prstGeom>
        </p:spPr>
      </p:pic>
    </p:spTree>
    <p:extLst>
      <p:ext uri="{BB962C8B-B14F-4D97-AF65-F5344CB8AC3E}">
        <p14:creationId xmlns:p14="http://schemas.microsoft.com/office/powerpoint/2010/main" val="2304440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637" y="0"/>
            <a:ext cx="8155009"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23566" y="1600201"/>
                <a:ext cx="9634045" cy="2055115"/>
              </a:xfrm>
            </p:spPr>
            <p:txBody>
              <a:bodyPr>
                <a:normAutofit/>
              </a:bodyPr>
              <a:lstStyle/>
              <a:p>
                <a:r>
                  <a:rPr lang="en-IN" b="1" dirty="0"/>
                  <a:t>Step 2: : </a:t>
                </a:r>
                <a:r>
                  <a:rPr lang="en-IN" dirty="0"/>
                  <a:t>Determine the </a:t>
                </a:r>
                <a:r>
                  <a:rPr lang="en-IN" b="1" dirty="0"/>
                  <a:t>open circuit voltage(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b="1" dirty="0"/>
                  <a:t>) </a:t>
                </a:r>
                <a:r>
                  <a:rPr lang="en-IN" dirty="0"/>
                  <a:t>across the circuit terminal, wherefrom the resistor has been removed.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r>
                      <a:rPr lang="en-IN" b="1" i="1">
                        <a:latin typeface="Cambria Math" panose="02040503050406030204" pitchFamily="18" charset="0"/>
                      </a:rPr>
                      <m:t> </m:t>
                    </m:r>
                    <m:r>
                      <a:rPr lang="en-IN" b="1" i="1">
                        <a:latin typeface="Cambria Math" panose="02040503050406030204" pitchFamily="18" charset="0"/>
                      </a:rPr>
                      <m:t>𝒐𝒓</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 </a:t>
                </a:r>
                <a:r>
                  <a:rPr lang="en-IN" dirty="0"/>
                  <a:t>It can be determined by  Nodal analysis or ohm’s law</a:t>
                </a:r>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23566" y="1600201"/>
                <a:ext cx="9634045" cy="2055115"/>
              </a:xfrm>
              <a:blipFill>
                <a:blip r:embed="rId2"/>
                <a:stretch>
                  <a:fillRect l="-1139" t="-5045" r="-1899"/>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0267" y="3655316"/>
            <a:ext cx="5251466" cy="2558719"/>
          </a:xfrm>
          <a:prstGeom prst="rect">
            <a:avLst/>
          </a:prstGeom>
        </p:spPr>
      </p:pic>
    </p:spTree>
    <p:extLst>
      <p:ext uri="{BB962C8B-B14F-4D97-AF65-F5344CB8AC3E}">
        <p14:creationId xmlns:p14="http://schemas.microsoft.com/office/powerpoint/2010/main" val="4174935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8864" y="31094"/>
            <a:ext cx="8026134"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a:xfrm>
            <a:off x="805400" y="1600201"/>
            <a:ext cx="9652212" cy="2055115"/>
          </a:xfrm>
        </p:spPr>
        <p:txBody>
          <a:bodyPr>
            <a:normAutofit/>
          </a:bodyPr>
          <a:lstStyle/>
          <a:p>
            <a:r>
              <a:rPr lang="en-IN" b="1" dirty="0"/>
              <a:t>Step 3: </a:t>
            </a:r>
            <a:r>
              <a:rPr lang="en-IN" dirty="0"/>
              <a:t>Calculate the </a:t>
            </a:r>
            <a:r>
              <a:rPr lang="en-IN" b="1" dirty="0"/>
              <a:t>equivalent resistance </a:t>
            </a:r>
            <a:r>
              <a:rPr lang="en-IN" dirty="0"/>
              <a:t>of the whole circuit across the terminals after replacing the </a:t>
            </a:r>
            <a:r>
              <a:rPr lang="en-IN" b="1" dirty="0"/>
              <a:t>voltage sources </a:t>
            </a:r>
            <a:r>
              <a:rPr lang="en-IN" dirty="0"/>
              <a:t>by their internal resistance or by </a:t>
            </a:r>
            <a:r>
              <a:rPr lang="en-IN" b="1" dirty="0"/>
              <a:t>short circuiting it;  </a:t>
            </a:r>
            <a:r>
              <a:rPr lang="en-IN" dirty="0"/>
              <a:t>and by removing the </a:t>
            </a:r>
            <a:r>
              <a:rPr lang="en-IN" b="1" dirty="0"/>
              <a:t>current source and open circuiting it</a:t>
            </a:r>
            <a:r>
              <a:rPr lang="en-IN" dirty="0"/>
              <a:t>.</a:t>
            </a:r>
          </a:p>
          <a:p>
            <a:endParaRPr lang="en-IN" dirty="0"/>
          </a:p>
          <a:p>
            <a:endParaRPr lang="en-IN" b="1" dirty="0"/>
          </a:p>
          <a:p>
            <a:endParaRPr lang="en-IN" dirty="0"/>
          </a:p>
          <a:p>
            <a:endParaRPr lang="en-IN" b="1"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2972" y="3428999"/>
            <a:ext cx="5942448" cy="2895392"/>
          </a:xfrm>
          <a:prstGeom prst="rect">
            <a:avLst/>
          </a:prstGeom>
        </p:spPr>
      </p:pic>
    </p:spTree>
    <p:extLst>
      <p:ext uri="{BB962C8B-B14F-4D97-AF65-F5344CB8AC3E}">
        <p14:creationId xmlns:p14="http://schemas.microsoft.com/office/powerpoint/2010/main" val="1908674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9893" y="-88754"/>
            <a:ext cx="8062955"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047624" y="1600201"/>
                <a:ext cx="9409987" cy="1759701"/>
              </a:xfrm>
            </p:spPr>
            <p:txBody>
              <a:bodyPr>
                <a:normAutofit/>
              </a:bodyPr>
              <a:lstStyle/>
              <a:p>
                <a:r>
                  <a:rPr lang="en-IN" b="1" dirty="0"/>
                  <a:t>Step 4: </a:t>
                </a:r>
                <a:r>
                  <a:rPr lang="en-IN" dirty="0"/>
                  <a:t>Draw the </a:t>
                </a:r>
                <a:r>
                  <a:rPr lang="en-IN" b="1" dirty="0" err="1"/>
                  <a:t>Thevenin</a:t>
                </a:r>
                <a:r>
                  <a:rPr lang="en-IN" b="1" dirty="0"/>
                  <a:t> equivalence circuit </a:t>
                </a:r>
                <a:r>
                  <a:rPr lang="en-IN" dirty="0"/>
                  <a:t>with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dirty="0"/>
                  <a:t> as the </a:t>
                </a:r>
                <a:r>
                  <a:rPr lang="en-IN" b="1" dirty="0" err="1"/>
                  <a:t>Thevenin</a:t>
                </a:r>
                <a:r>
                  <a:rPr lang="en-IN" b="1" dirty="0"/>
                  <a:t> voltage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a:t>
                </a:r>
                <a:r>
                  <a:rPr lang="en-IN" dirty="0"/>
                  <a:t> Equivalent resistance as the </a:t>
                </a:r>
                <a:r>
                  <a:rPr lang="en-IN" b="1" dirty="0" err="1"/>
                  <a:t>Thevenin</a:t>
                </a:r>
                <a:r>
                  <a:rPr lang="en-IN" b="1" dirty="0"/>
                  <a:t>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series to the voltage source) and the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endParaRPr lang="en-IN" b="1"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047624" y="1600201"/>
                <a:ext cx="9409987" cy="1759701"/>
              </a:xfrm>
              <a:blipFill>
                <a:blip r:embed="rId2"/>
                <a:stretch>
                  <a:fillRect l="-1167" t="-5903" r="-2074" b="-243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24776" y="3089069"/>
            <a:ext cx="5963907" cy="3246310"/>
          </a:xfrm>
          <a:prstGeom prst="rect">
            <a:avLst/>
          </a:prstGeom>
        </p:spPr>
      </p:pic>
    </p:spTree>
    <p:extLst>
      <p:ext uri="{BB962C8B-B14F-4D97-AF65-F5344CB8AC3E}">
        <p14:creationId xmlns:p14="http://schemas.microsoft.com/office/powerpoint/2010/main" val="302692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3953" y="-45796"/>
            <a:ext cx="9413076"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600201"/>
                <a:ext cx="9871047" cy="4757490"/>
              </a:xfrm>
            </p:spPr>
            <p:txBody>
              <a:bodyPr>
                <a:normAutofit/>
              </a:bodyPr>
              <a:lstStyle/>
              <a:p>
                <a:r>
                  <a:rPr lang="en-IN" b="1" dirty="0"/>
                  <a:t>Step 5: </a:t>
                </a:r>
                <a:r>
                  <a:rPr lang="en-IN" dirty="0"/>
                  <a:t>The current across the load is calculated using the formula.</a:t>
                </a:r>
              </a:p>
              <a:p>
                <a:pPr marL="472838" lvl="1" indent="0">
                  <a:buNone/>
                </a:pPr>
                <a14:m>
                  <m:oMathPara xmlns:m="http://schemas.openxmlformats.org/officeDocument/2006/math">
                    <m:o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𝑉</m:t>
                              </m:r>
                            </m:e>
                            <m:sub>
                              <m:r>
                                <a:rPr lang="en-IN" i="1">
                                  <a:latin typeface="Cambria Math" panose="02040503050406030204" pitchFamily="18" charset="0"/>
                                </a:rPr>
                                <m:t>𝑡ℎ</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GB" b="0" i="1" smtClean="0">
                                  <a:latin typeface="Cambria Math" panose="02040503050406030204" pitchFamily="18" charset="0"/>
                                </a:rPr>
                                <m:t>𝑡ℎ</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dirty="0"/>
              </a:p>
              <a:p>
                <a:r>
                  <a:rPr lang="en-IN" b="1" dirty="0"/>
                  <a:t>For maximum power to transfer internal resistor = Load resistor</a:t>
                </a:r>
              </a:p>
              <a:p>
                <a:r>
                  <a:rPr lang="en-IN" b="1" dirty="0"/>
                  <a:t>The maximum power is calculated by</a:t>
                </a:r>
              </a:p>
              <a:p>
                <a:pPr marL="472838" lvl="1" indent="0">
                  <a:buNone/>
                </a:pPr>
                <a14:m>
                  <m:oMathPara xmlns:m="http://schemas.openxmlformats.org/officeDocument/2006/math">
                    <m:oMath>
                      <m:r>
                        <a:rPr lang="en-IN" b="1" i="1" smtClean="0">
                          <a:latin typeface="Cambria Math" panose="02040503050406030204" pitchFamily="18" charset="0"/>
                        </a:rPr>
                        <m:t>𝑷</m:t>
                      </m:r>
                      <m:r>
                        <a:rPr lang="en-IN" b="1" i="1" smtClean="0">
                          <a:latin typeface="Cambria Math" panose="02040503050406030204" pitchFamily="18" charset="0"/>
                        </a:rPr>
                        <m:t>=</m:t>
                      </m:r>
                      <m:sSup>
                        <m:sSupPr>
                          <m:ctrlPr>
                            <a:rPr lang="en-IN" b="1" i="1" smtClean="0">
                              <a:latin typeface="Cambria Math" panose="02040503050406030204" pitchFamily="18" charset="0"/>
                            </a:rPr>
                          </m:ctrlPr>
                        </m:sSupPr>
                        <m:e>
                          <m:r>
                            <a:rPr lang="en-IN" b="1" i="1" smtClean="0">
                              <a:latin typeface="Cambria Math" panose="02040503050406030204" pitchFamily="18" charset="0"/>
                            </a:rPr>
                            <m:t>𝑰</m:t>
                          </m:r>
                        </m:e>
                        <m:sup>
                          <m:r>
                            <a:rPr lang="en-IN" b="1" i="1" smtClean="0">
                              <a:latin typeface="Cambria Math" panose="02040503050406030204" pitchFamily="18" charset="0"/>
                            </a:rPr>
                            <m:t>𝟐</m:t>
                          </m:r>
                        </m:sup>
                      </m:sSup>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𝑳</m:t>
                          </m:r>
                        </m:sub>
                      </m:sSub>
                    </m:oMath>
                  </m:oMathPara>
                </a14:m>
                <a:endParaRPr lang="en-IN" b="1" dirty="0"/>
              </a:p>
              <a:p>
                <a:pPr lvl="0"/>
                <a:r>
                  <a:rPr lang="en-GB" b="1" dirty="0"/>
                  <a:t>Power efficiency , </a:t>
                </a:r>
                <a14:m>
                  <m:oMath xmlns:m="http://schemas.openxmlformats.org/officeDocument/2006/math">
                    <m:r>
                      <m:rPr>
                        <m:sty m:val="p"/>
                      </m:rPr>
                      <a:rPr lang="en-US">
                        <a:latin typeface="Cambria Math" panose="02040503050406030204" pitchFamily="18" charset="0"/>
                      </a:rPr>
                      <m:t>η</m:t>
                    </m:r>
                    <m:r>
                      <a:rPr lang="en-US" i="1">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𝑃</m:t>
                            </m:r>
                          </m:e>
                          <m:sub>
                            <m:r>
                              <a:rPr lang="en-US" i="1">
                                <a:latin typeface="Cambria Math" panose="02040503050406030204" pitchFamily="18" charset="0"/>
                              </a:rPr>
                              <m:t>𝐿</m:t>
                            </m:r>
                          </m:sub>
                        </m:sSub>
                      </m:num>
                      <m:den>
                        <m:sSub>
                          <m:sSubPr>
                            <m:ctrlPr>
                              <a:rPr lang="en-US" i="1">
                                <a:latin typeface="Cambria Math" panose="02040503050406030204" pitchFamily="18" charset="0"/>
                              </a:rPr>
                            </m:ctrlPr>
                          </m:sSubPr>
                          <m:e>
                            <m:r>
                              <a:rPr lang="en-US" i="1">
                                <a:latin typeface="Cambria Math" panose="02040503050406030204" pitchFamily="18" charset="0"/>
                              </a:rPr>
                              <m:t>𝑃</m:t>
                            </m:r>
                          </m:e>
                          <m:sub>
                            <m:r>
                              <a:rPr lang="en-US" i="1">
                                <a:latin typeface="Cambria Math" panose="02040503050406030204" pitchFamily="18" charset="0"/>
                              </a:rPr>
                              <m:t>𝑖𝑛</m:t>
                            </m:r>
                          </m:sub>
                        </m:sSub>
                      </m:den>
                    </m:f>
                  </m:oMath>
                </a14:m>
                <a:r>
                  <a:rPr lang="en-GB" dirty="0"/>
                  <a:t>	</a:t>
                </a:r>
              </a:p>
              <a:p>
                <a:pPr marL="0" lvl="0" indent="0">
                  <a:buNone/>
                </a:pPr>
                <a:r>
                  <a:rPr lang="en-GB" dirty="0"/>
                  <a:t>			</a:t>
                </a:r>
                <a14:m>
                  <m:oMath xmlns:m="http://schemas.openxmlformats.org/officeDocument/2006/math">
                    <m:r>
                      <m:rPr>
                        <m:sty m:val="p"/>
                      </m:rPr>
                      <a:rPr lang="en-US">
                        <a:latin typeface="Cambria Math" panose="02040503050406030204" pitchFamily="18" charset="0"/>
                      </a:rPr>
                      <m:t>η</m:t>
                    </m:r>
                    <m:r>
                      <a:rPr lang="en-GB">
                        <a:latin typeface="Cambria Math" panose="02040503050406030204" pitchFamily="18" charset="0"/>
                      </a:rPr>
                      <m:t>%</m:t>
                    </m:r>
                    <m:r>
                      <a:rPr lang="en-US">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𝑃</m:t>
                            </m:r>
                          </m:e>
                          <m:sub>
                            <m:r>
                              <a:rPr lang="en-US" i="1">
                                <a:latin typeface="Cambria Math" panose="02040503050406030204" pitchFamily="18" charset="0"/>
                              </a:rPr>
                              <m:t>𝐿</m:t>
                            </m:r>
                          </m:sub>
                        </m:sSub>
                      </m:num>
                      <m:den>
                        <m:sSub>
                          <m:sSubPr>
                            <m:ctrlPr>
                              <a:rPr lang="en-US" i="1">
                                <a:latin typeface="Cambria Math" panose="02040503050406030204" pitchFamily="18" charset="0"/>
                              </a:rPr>
                            </m:ctrlPr>
                          </m:sSubPr>
                          <m:e>
                            <m:r>
                              <a:rPr lang="en-US" i="1">
                                <a:latin typeface="Cambria Math" panose="02040503050406030204" pitchFamily="18" charset="0"/>
                              </a:rPr>
                              <m:t>𝑃</m:t>
                            </m:r>
                          </m:e>
                          <m:sub>
                            <m:r>
                              <a:rPr lang="en-US" i="1">
                                <a:latin typeface="Cambria Math" panose="02040503050406030204" pitchFamily="18" charset="0"/>
                              </a:rPr>
                              <m:t>𝑖𝑛</m:t>
                            </m:r>
                          </m:sub>
                        </m:sSub>
                      </m:den>
                    </m:f>
                    <m:r>
                      <a:rPr lang="en-US">
                        <a:latin typeface="Cambria Math" panose="02040503050406030204" pitchFamily="18" charset="0"/>
                      </a:rPr>
                      <m:t>%</m:t>
                    </m:r>
                  </m:oMath>
                </a14:m>
                <a:endParaRPr lang="en-US" sz="1800" dirty="0"/>
              </a:p>
              <a:p>
                <a:pPr marL="472838" lvl="1" indent="0">
                  <a:buNone/>
                </a:pPr>
                <a:endParaRPr lang="en-IN" b="1"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600201"/>
                <a:ext cx="9871047" cy="4757490"/>
              </a:xfrm>
              <a:blipFill>
                <a:blip r:embed="rId2"/>
                <a:stretch>
                  <a:fillRect l="-1112" t="-2179" r="-124"/>
                </a:stretch>
              </a:blipFill>
            </p:spPr>
            <p:txBody>
              <a:bodyPr/>
              <a:lstStyle/>
              <a:p>
                <a:r>
                  <a:rPr lang="en-US">
                    <a:noFill/>
                  </a:rPr>
                  <a:t> </a:t>
                </a:r>
              </a:p>
            </p:txBody>
          </p:sp>
        </mc:Fallback>
      </mc:AlternateContent>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3108024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2387" y="-7129"/>
            <a:ext cx="6491905" cy="1325563"/>
          </a:xfrm>
        </p:spPr>
        <p:txBody>
          <a:bodyPr/>
          <a:lstStyle/>
          <a:p>
            <a:pPr algn="l"/>
            <a:r>
              <a:rPr lang="en-IN" dirty="0">
                <a:solidFill>
                  <a:schemeClr val="bg1"/>
                </a:solidFill>
              </a:rPr>
              <a:t>Superposition theorem</a:t>
            </a:r>
          </a:p>
        </p:txBody>
      </p:sp>
      <p:sp>
        <p:nvSpPr>
          <p:cNvPr id="3" name="Content Placeholder 2"/>
          <p:cNvSpPr>
            <a:spLocks noGrp="1"/>
          </p:cNvSpPr>
          <p:nvPr>
            <p:ph idx="1"/>
          </p:nvPr>
        </p:nvSpPr>
        <p:spPr/>
        <p:txBody>
          <a:bodyPr>
            <a:normAutofit/>
          </a:bodyPr>
          <a:lstStyle/>
          <a:p>
            <a:r>
              <a:rPr lang="en-IN" dirty="0"/>
              <a:t>Super position theorem states that, “a linear network containing more than one source, the </a:t>
            </a:r>
            <a:r>
              <a:rPr lang="en-IN" b="1" dirty="0"/>
              <a:t>current flowing in any branch is the algebraic sum of currents </a:t>
            </a:r>
            <a:r>
              <a:rPr lang="en-IN" dirty="0"/>
              <a:t>that would have been produced by </a:t>
            </a:r>
            <a:r>
              <a:rPr lang="en-IN" b="1" dirty="0"/>
              <a:t>each source taken separately</a:t>
            </a:r>
            <a:r>
              <a:rPr lang="en-IN" dirty="0"/>
              <a:t>, with all the other sources </a:t>
            </a:r>
            <a:r>
              <a:rPr lang="en-IN" b="1" dirty="0"/>
              <a:t>replaced by their respective internal resistance.</a:t>
            </a:r>
            <a:r>
              <a:rPr lang="en-IN" dirty="0"/>
              <a:t> In case the internal resistance is not provided the </a:t>
            </a:r>
            <a:r>
              <a:rPr lang="en-IN" b="1" dirty="0"/>
              <a:t>voltage source will be short circuited and the current source </a:t>
            </a:r>
            <a:r>
              <a:rPr lang="en-IN" dirty="0"/>
              <a:t>will be </a:t>
            </a:r>
            <a:r>
              <a:rPr lang="en-IN" b="1" dirty="0"/>
              <a:t>open circuited</a:t>
            </a:r>
            <a:r>
              <a:rPr lang="en-IN" dirty="0"/>
              <a:t>”.</a:t>
            </a:r>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10399731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2803" y="-76899"/>
            <a:ext cx="687853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1249766" y="1417639"/>
            <a:ext cx="9692468" cy="1182183"/>
          </a:xfrm>
        </p:spPr>
        <p:txBody>
          <a:bodyPr>
            <a:normAutofit fontScale="77500" lnSpcReduction="20000"/>
          </a:bodyPr>
          <a:lstStyle/>
          <a:p>
            <a:pPr marL="0" indent="0">
              <a:buNone/>
            </a:pPr>
            <a:r>
              <a:rPr lang="en-IN" b="1" dirty="0"/>
              <a:t>Steps involved in applying Superposition theorem</a:t>
            </a:r>
          </a:p>
          <a:p>
            <a:pPr marL="0" indent="0">
              <a:buNone/>
            </a:pPr>
            <a:r>
              <a:rPr lang="en-IN" b="1" dirty="0"/>
              <a:t>Step 1</a:t>
            </a:r>
            <a:r>
              <a:rPr lang="en-IN" dirty="0"/>
              <a:t>: In the actual circuit, determine the </a:t>
            </a:r>
            <a:r>
              <a:rPr lang="en-IN" b="1" dirty="0"/>
              <a:t>current flowing through all the branches (or) the current across a particular branch, using Kirchhoff’s branch method.</a:t>
            </a:r>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pic>
        <p:nvPicPr>
          <p:cNvPr id="6" name="Picture 5" descr="super position a.png"/>
          <p:cNvPicPr>
            <a:picLocks noChangeAspect="1"/>
          </p:cNvPicPr>
          <p:nvPr/>
        </p:nvPicPr>
        <p:blipFill>
          <a:blip r:embed="rId2"/>
          <a:stretch>
            <a:fillRect/>
          </a:stretch>
        </p:blipFill>
        <p:spPr>
          <a:xfrm>
            <a:off x="663279" y="2658301"/>
            <a:ext cx="8445041" cy="3524010"/>
          </a:xfrm>
          <a:prstGeom prst="rect">
            <a:avLst/>
          </a:prstGeom>
        </p:spPr>
      </p:pic>
    </p:spTree>
    <p:extLst>
      <p:ext uri="{BB962C8B-B14F-4D97-AF65-F5344CB8AC3E}">
        <p14:creationId xmlns:p14="http://schemas.microsoft.com/office/powerpoint/2010/main" val="3711735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9869" y="-76480"/>
            <a:ext cx="9179873"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1017347" y="1417639"/>
            <a:ext cx="9924888" cy="1276013"/>
          </a:xfrm>
        </p:spPr>
        <p:txBody>
          <a:bodyPr>
            <a:normAutofit fontScale="92500" lnSpcReduction="20000"/>
          </a:bodyPr>
          <a:lstStyle/>
          <a:p>
            <a:pPr marL="0" indent="0">
              <a:buNone/>
            </a:pPr>
            <a:r>
              <a:rPr lang="en-IN" b="1" dirty="0"/>
              <a:t>Step 2: </a:t>
            </a:r>
            <a:r>
              <a:rPr lang="en-IN" dirty="0"/>
              <a:t>Keeping one source as active and removing all the other sources </a:t>
            </a:r>
            <a:r>
              <a:rPr lang="en-IN" b="1" dirty="0"/>
              <a:t>(voltage source - Short circuit and current source -open circuit)</a:t>
            </a:r>
            <a:r>
              <a:rPr lang="en-IN" dirty="0"/>
              <a:t> measure the current across each branch or a particular branch by using Kirchhoff’s branch method.</a:t>
            </a:r>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28</a:t>
            </a:fld>
            <a:endParaRPr lang="en-US" dirty="0"/>
          </a:p>
        </p:txBody>
      </p:sp>
      <p:pic>
        <p:nvPicPr>
          <p:cNvPr id="6" name="Picture 5" descr="super position b.png"/>
          <p:cNvPicPr>
            <a:picLocks noChangeAspect="1"/>
          </p:cNvPicPr>
          <p:nvPr/>
        </p:nvPicPr>
        <p:blipFill>
          <a:blip r:embed="rId2"/>
          <a:stretch>
            <a:fillRect/>
          </a:stretch>
        </p:blipFill>
        <p:spPr>
          <a:xfrm>
            <a:off x="671350" y="2617900"/>
            <a:ext cx="7417273" cy="3771689"/>
          </a:xfrm>
          <a:prstGeom prst="rect">
            <a:avLst/>
          </a:prstGeom>
        </p:spPr>
      </p:pic>
    </p:spTree>
    <p:extLst>
      <p:ext uri="{BB962C8B-B14F-4D97-AF65-F5344CB8AC3E}">
        <p14:creationId xmlns:p14="http://schemas.microsoft.com/office/powerpoint/2010/main" val="2246826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0090" y="-45796"/>
            <a:ext cx="721606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944678" y="1600202"/>
            <a:ext cx="9512933" cy="1068718"/>
          </a:xfrm>
        </p:spPr>
        <p:txBody>
          <a:bodyPr>
            <a:normAutofit/>
          </a:bodyPr>
          <a:lstStyle/>
          <a:p>
            <a:pPr marL="0" indent="0">
              <a:buNone/>
            </a:pPr>
            <a:r>
              <a:rPr lang="en-IN" b="1" dirty="0"/>
              <a:t>Step 3: </a:t>
            </a:r>
            <a:r>
              <a:rPr lang="en-IN" dirty="0"/>
              <a:t>Repeat step 2 for all the source (</a:t>
            </a:r>
            <a:r>
              <a:rPr lang="en-IN" dirty="0" err="1"/>
              <a:t>i.e</a:t>
            </a:r>
            <a:r>
              <a:rPr lang="en-IN" dirty="0"/>
              <a:t>) Keep another source as active and remove other sources.</a:t>
            </a:r>
          </a:p>
          <a:p>
            <a:pPr marL="0" indent="0">
              <a:buNone/>
            </a:pPr>
            <a:endParaRPr lang="en-IN" dirty="0"/>
          </a:p>
          <a:p>
            <a:pPr marL="0" indent="0">
              <a:buNone/>
            </a:pPr>
            <a:endParaRPr lang="en-IN" dirty="0"/>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29</a:t>
            </a:fld>
            <a:endParaRPr lang="en-US" dirty="0"/>
          </a:p>
        </p:txBody>
      </p:sp>
      <p:pic>
        <p:nvPicPr>
          <p:cNvPr id="7" name="Picture 6" descr="super position cc.png"/>
          <p:cNvPicPr>
            <a:picLocks noChangeAspect="1"/>
          </p:cNvPicPr>
          <p:nvPr/>
        </p:nvPicPr>
        <p:blipFill>
          <a:blip r:embed="rId2"/>
          <a:stretch>
            <a:fillRect/>
          </a:stretch>
        </p:blipFill>
        <p:spPr>
          <a:xfrm>
            <a:off x="1249766" y="2668919"/>
            <a:ext cx="9692468" cy="2971224"/>
          </a:xfrm>
          <a:prstGeom prst="rect">
            <a:avLst/>
          </a:prstGeom>
        </p:spPr>
      </p:pic>
    </p:spTree>
    <p:extLst>
      <p:ext uri="{BB962C8B-B14F-4D97-AF65-F5344CB8AC3E}">
        <p14:creationId xmlns:p14="http://schemas.microsoft.com/office/powerpoint/2010/main" val="34455069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9303" y="-48824"/>
            <a:ext cx="779293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611619" y="1417639"/>
            <a:ext cx="10330615" cy="974888"/>
          </a:xfrm>
        </p:spPr>
        <p:txBody>
          <a:bodyPr>
            <a:normAutofit/>
          </a:bodyPr>
          <a:lstStyle/>
          <a:p>
            <a:pPr marL="0" indent="0">
              <a:buNone/>
            </a:pPr>
            <a:r>
              <a:rPr lang="en-IN" b="1" dirty="0"/>
              <a:t>Step 4: </a:t>
            </a:r>
            <a:r>
              <a:rPr lang="en-IN" dirty="0"/>
              <a:t>Current obtained at step 1 in a branch is equal to the sum of the current obtained at the same branch at step 2 and step 3. </a:t>
            </a:r>
          </a:p>
          <a:p>
            <a:pPr marL="0" indent="0">
              <a:buNone/>
            </a:pPr>
            <a:endParaRPr lang="en-IN" dirty="0"/>
          </a:p>
          <a:p>
            <a:pPr marL="0" indent="0">
              <a:buNone/>
            </a:pPr>
            <a:endParaRPr lang="en-IN" dirty="0"/>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30</a:t>
            </a:fld>
            <a:endParaRPr lang="en-US" dirty="0"/>
          </a:p>
        </p:txBody>
      </p:sp>
      <p:pic>
        <p:nvPicPr>
          <p:cNvPr id="6" name="Picture 5" descr="super position d.png"/>
          <p:cNvPicPr>
            <a:picLocks noChangeAspect="1"/>
          </p:cNvPicPr>
          <p:nvPr/>
        </p:nvPicPr>
        <p:blipFill>
          <a:blip r:embed="rId2"/>
          <a:stretch>
            <a:fillRect/>
          </a:stretch>
        </p:blipFill>
        <p:spPr>
          <a:xfrm>
            <a:off x="1934425" y="2392527"/>
            <a:ext cx="7478268" cy="4241557"/>
          </a:xfrm>
          <a:prstGeom prst="rect">
            <a:avLst/>
          </a:prstGeom>
        </p:spPr>
      </p:pic>
    </p:spTree>
    <p:extLst>
      <p:ext uri="{BB962C8B-B14F-4D97-AF65-F5344CB8AC3E}">
        <p14:creationId xmlns:p14="http://schemas.microsoft.com/office/powerpoint/2010/main" val="1579275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2944" y="-70344"/>
            <a:ext cx="5246112"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748704" y="1479755"/>
            <a:ext cx="10107808" cy="4757490"/>
          </a:xfrm>
        </p:spPr>
        <p:txBody>
          <a:bodyPr>
            <a:normAutofit/>
          </a:bodyPr>
          <a:lstStyle/>
          <a:p>
            <a:pPr marL="0" indent="0">
              <a:lnSpc>
                <a:spcPct val="100000"/>
              </a:lnSpc>
              <a:spcAft>
                <a:spcPts val="600"/>
              </a:spcAft>
              <a:buNone/>
            </a:pPr>
            <a:r>
              <a:rPr lang="en-GB" dirty="0"/>
              <a:t>The </a:t>
            </a:r>
            <a:r>
              <a:rPr lang="en-GB" b="1" dirty="0"/>
              <a:t>Reciprocity Theorem </a:t>
            </a:r>
            <a:r>
              <a:rPr lang="en-GB" dirty="0"/>
              <a:t>states that if a </a:t>
            </a:r>
            <a:r>
              <a:rPr lang="en-GB" i="1" dirty="0"/>
              <a:t>voltage source in the first branch </a:t>
            </a:r>
            <a:r>
              <a:rPr lang="en-GB" dirty="0"/>
              <a:t>of a reciprocal network produces a </a:t>
            </a:r>
            <a:r>
              <a:rPr lang="en-GB" b="1" dirty="0"/>
              <a:t>current (I) </a:t>
            </a:r>
            <a:r>
              <a:rPr lang="en-GB" dirty="0"/>
              <a:t>in the </a:t>
            </a:r>
            <a:r>
              <a:rPr lang="en-GB" i="1" dirty="0"/>
              <a:t>last branch</a:t>
            </a:r>
            <a:r>
              <a:rPr lang="en-GB" dirty="0"/>
              <a:t>, then moving the </a:t>
            </a:r>
            <a:r>
              <a:rPr lang="en-GB" i="1" dirty="0"/>
              <a:t>same voltage source from the first branch</a:t>
            </a:r>
            <a:r>
              <a:rPr lang="en-GB" dirty="0"/>
              <a:t> to the </a:t>
            </a:r>
            <a:r>
              <a:rPr lang="en-GB" i="1" dirty="0"/>
              <a:t>last branch </a:t>
            </a:r>
            <a:r>
              <a:rPr lang="en-GB" dirty="0"/>
              <a:t>will produce the </a:t>
            </a:r>
            <a:r>
              <a:rPr lang="en-GB" b="1" dirty="0"/>
              <a:t>same current (I) </a:t>
            </a:r>
            <a:r>
              <a:rPr lang="en-GB" dirty="0"/>
              <a:t>in the first branch (with the original source replaced by a short circuit).</a:t>
            </a:r>
            <a:endParaRPr lang="en-IN"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33445875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2652" y="0"/>
            <a:ext cx="5031320"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613691" y="1600202"/>
            <a:ext cx="10328543" cy="1345111"/>
          </a:xfrm>
        </p:spPr>
        <p:txBody>
          <a:bodyPr>
            <a:normAutofit fontScale="92500"/>
          </a:bodyPr>
          <a:lstStyle/>
          <a:p>
            <a:pPr>
              <a:buNone/>
            </a:pPr>
            <a:r>
              <a:rPr lang="en-IN" b="1" dirty="0"/>
              <a:t>Steps to be followed for reciprocity theorem</a:t>
            </a:r>
          </a:p>
          <a:p>
            <a:pPr>
              <a:buNone/>
            </a:pPr>
            <a:r>
              <a:rPr lang="en-IN" b="1" dirty="0"/>
              <a:t>Step 1:</a:t>
            </a:r>
            <a:r>
              <a:rPr lang="en-IN" dirty="0"/>
              <a:t> For the given circuit, determine the </a:t>
            </a:r>
            <a:r>
              <a:rPr lang="en-IN" b="1" dirty="0"/>
              <a:t>current (</a:t>
            </a:r>
            <a:r>
              <a:rPr lang="en-US" b="1" dirty="0"/>
              <a:t>I</a:t>
            </a:r>
            <a:r>
              <a:rPr lang="en-US" b="1" baseline="-25000" dirty="0"/>
              <a:t>1</a:t>
            </a:r>
            <a:r>
              <a:rPr lang="en-IN" b="1" dirty="0"/>
              <a:t>) </a:t>
            </a:r>
            <a:r>
              <a:rPr lang="en-IN" dirty="0"/>
              <a:t>across </a:t>
            </a:r>
            <a:r>
              <a:rPr lang="en-IN" b="1" dirty="0"/>
              <a:t>the last branch </a:t>
            </a:r>
            <a:r>
              <a:rPr lang="en-IN" dirty="0"/>
              <a:t>(output side), using mesh analysis </a:t>
            </a:r>
            <a:r>
              <a:rPr lang="en-IN" i="1" dirty="0"/>
              <a:t>or</a:t>
            </a:r>
            <a:r>
              <a:rPr lang="en-IN" dirty="0"/>
              <a:t> branch method </a:t>
            </a:r>
            <a:r>
              <a:rPr lang="en-IN" i="1" dirty="0"/>
              <a:t>or</a:t>
            </a:r>
            <a:r>
              <a:rPr lang="en-IN" dirty="0"/>
              <a:t> Ohm’s law</a:t>
            </a:r>
          </a:p>
          <a:p>
            <a:pPr>
              <a:buNone/>
            </a:pPr>
            <a:endParaRPr lang="en-IN"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32</a:t>
            </a:fld>
            <a:endParaRPr lang="en-US" dirty="0"/>
          </a:p>
        </p:txBody>
      </p:sp>
      <p:pic>
        <p:nvPicPr>
          <p:cNvPr id="6" name="Picture 5" descr="Reciprocity a.png"/>
          <p:cNvPicPr>
            <a:picLocks noChangeAspect="1"/>
          </p:cNvPicPr>
          <p:nvPr/>
        </p:nvPicPr>
        <p:blipFill>
          <a:blip r:embed="rId2"/>
          <a:stretch>
            <a:fillRect/>
          </a:stretch>
        </p:blipFill>
        <p:spPr>
          <a:xfrm>
            <a:off x="2765857" y="2945312"/>
            <a:ext cx="7451505" cy="3109421"/>
          </a:xfrm>
          <a:prstGeom prst="rect">
            <a:avLst/>
          </a:prstGeom>
        </p:spPr>
      </p:pic>
    </p:spTree>
    <p:extLst>
      <p:ext uri="{BB962C8B-B14F-4D97-AF65-F5344CB8AC3E}">
        <p14:creationId xmlns:p14="http://schemas.microsoft.com/office/powerpoint/2010/main" val="1617301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1482" y="-17663"/>
            <a:ext cx="5712517"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533912" y="1417639"/>
            <a:ext cx="10966662" cy="1320379"/>
          </a:xfrm>
        </p:spPr>
        <p:txBody>
          <a:bodyPr>
            <a:normAutofit fontScale="92500" lnSpcReduction="20000"/>
          </a:bodyPr>
          <a:lstStyle/>
          <a:p>
            <a:pPr>
              <a:buNone/>
            </a:pPr>
            <a:r>
              <a:rPr lang="en-IN" b="1" dirty="0"/>
              <a:t>Step 2:</a:t>
            </a:r>
            <a:r>
              <a:rPr lang="en-IN" dirty="0"/>
              <a:t> Remove the voltage source (V) from the input side and place it on the output side of the circuit (as shown below). Short circuit the input terminal, where voltage source was initially placed. Determine the current (</a:t>
            </a:r>
            <a:r>
              <a:rPr lang="en-US" b="1" dirty="0"/>
              <a:t>I</a:t>
            </a:r>
            <a:r>
              <a:rPr lang="en-US" b="1" baseline="-25000" dirty="0"/>
              <a:t>2</a:t>
            </a:r>
            <a:r>
              <a:rPr lang="en-IN" dirty="0"/>
              <a:t>) across the terminal (AB) using mesh analysis or Branch method or Ohm’s law method.</a:t>
            </a:r>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33</a:t>
            </a:fld>
            <a:endParaRPr lang="en-US" dirty="0"/>
          </a:p>
        </p:txBody>
      </p:sp>
      <p:pic>
        <p:nvPicPr>
          <p:cNvPr id="6" name="Picture 5" descr="Reciprocity b.png"/>
          <p:cNvPicPr>
            <a:picLocks noChangeAspect="1"/>
          </p:cNvPicPr>
          <p:nvPr/>
        </p:nvPicPr>
        <p:blipFill>
          <a:blip r:embed="rId2"/>
          <a:stretch>
            <a:fillRect/>
          </a:stretch>
        </p:blipFill>
        <p:spPr>
          <a:xfrm>
            <a:off x="2765857" y="2957495"/>
            <a:ext cx="6577760" cy="3400195"/>
          </a:xfrm>
          <a:prstGeom prst="rect">
            <a:avLst/>
          </a:prstGeom>
        </p:spPr>
      </p:pic>
    </p:spTree>
    <p:extLst>
      <p:ext uri="{BB962C8B-B14F-4D97-AF65-F5344CB8AC3E}">
        <p14:creationId xmlns:p14="http://schemas.microsoft.com/office/powerpoint/2010/main" val="2344240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5811" y="31094"/>
            <a:ext cx="4871760"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951221" y="1632446"/>
            <a:ext cx="10230233" cy="1320379"/>
          </a:xfrm>
        </p:spPr>
        <p:txBody>
          <a:bodyPr>
            <a:normAutofit/>
          </a:bodyPr>
          <a:lstStyle/>
          <a:p>
            <a:pPr>
              <a:buNone/>
            </a:pPr>
            <a:r>
              <a:rPr lang="en-IN" b="1" dirty="0"/>
              <a:t>Step 3:</a:t>
            </a:r>
            <a:r>
              <a:rPr lang="en-IN" dirty="0"/>
              <a:t> </a:t>
            </a:r>
            <a:r>
              <a:rPr lang="en-US" dirty="0"/>
              <a:t>Compare the current </a:t>
            </a:r>
            <a:r>
              <a:rPr lang="en-US" b="1" dirty="0"/>
              <a:t>I</a:t>
            </a:r>
            <a:r>
              <a:rPr lang="en-US" b="1" baseline="-25000" dirty="0"/>
              <a:t>1 </a:t>
            </a:r>
            <a:r>
              <a:rPr lang="en-US" dirty="0"/>
              <a:t>and </a:t>
            </a:r>
            <a:r>
              <a:rPr lang="en-US" b="1" dirty="0"/>
              <a:t>I</a:t>
            </a:r>
            <a:r>
              <a:rPr lang="en-US" b="1" baseline="-25000" dirty="0"/>
              <a:t>2. </a:t>
            </a:r>
            <a:r>
              <a:rPr lang="en-US" dirty="0"/>
              <a:t> both the currents will be the same.</a:t>
            </a:r>
            <a:endParaRPr lang="en-IN"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34</a:t>
            </a:fld>
            <a:endParaRPr lang="en-US" dirty="0"/>
          </a:p>
        </p:txBody>
      </p:sp>
    </p:spTree>
    <p:extLst>
      <p:ext uri="{BB962C8B-B14F-4D97-AF65-F5344CB8AC3E}">
        <p14:creationId xmlns:p14="http://schemas.microsoft.com/office/powerpoint/2010/main" val="1139546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4557" y="31094"/>
            <a:ext cx="4742885" cy="1325563"/>
          </a:xfrm>
        </p:spPr>
        <p:txBody>
          <a:bodyPr>
            <a:normAutofit/>
          </a:bodyPr>
          <a:lstStyle/>
          <a:p>
            <a:pPr algn="l"/>
            <a:r>
              <a:rPr lang="en-IN" dirty="0">
                <a:solidFill>
                  <a:schemeClr val="bg1"/>
                </a:solidFill>
              </a:rPr>
              <a:t>Theorem</a:t>
            </a:r>
          </a:p>
        </p:txBody>
      </p:sp>
      <p:sp>
        <p:nvSpPr>
          <p:cNvPr id="3" name="Content Placeholder 2"/>
          <p:cNvSpPr>
            <a:spLocks noGrp="1"/>
          </p:cNvSpPr>
          <p:nvPr>
            <p:ph idx="1"/>
          </p:nvPr>
        </p:nvSpPr>
        <p:spPr>
          <a:xfrm>
            <a:off x="877579" y="1632446"/>
            <a:ext cx="10359107" cy="4422287"/>
          </a:xfrm>
        </p:spPr>
        <p:txBody>
          <a:bodyPr>
            <a:normAutofit/>
          </a:bodyPr>
          <a:lstStyle/>
          <a:p>
            <a:pPr marL="0" indent="0">
              <a:lnSpc>
                <a:spcPct val="110000"/>
              </a:lnSpc>
              <a:buNone/>
            </a:pPr>
            <a:r>
              <a:rPr lang="en-IN" b="1" dirty="0"/>
              <a:t>Disadvantages </a:t>
            </a:r>
            <a:r>
              <a:rPr lang="en-IN" b="1" i="1" dirty="0"/>
              <a:t>or</a:t>
            </a:r>
            <a:r>
              <a:rPr lang="en-IN" b="1" dirty="0"/>
              <a:t> Limitations</a:t>
            </a:r>
          </a:p>
          <a:p>
            <a:r>
              <a:rPr lang="en-GB" dirty="0"/>
              <a:t>Applicable only to linear and bilateral networks.</a:t>
            </a:r>
          </a:p>
          <a:p>
            <a:pPr marL="0" indent="0">
              <a:buNone/>
            </a:pPr>
            <a:endParaRPr lang="en-US" dirty="0"/>
          </a:p>
          <a:p>
            <a:endParaRPr lang="en-IN" b="1" dirty="0"/>
          </a:p>
        </p:txBody>
      </p:sp>
      <p:sp>
        <p:nvSpPr>
          <p:cNvPr id="4" name="Footer Placeholder 3"/>
          <p:cNvSpPr>
            <a:spLocks noGrp="1"/>
          </p:cNvSpPr>
          <p:nvPr>
            <p:ph type="ftr" sz="quarter" idx="11"/>
          </p:nvPr>
        </p:nvSpPr>
        <p:spPr/>
        <p:txBody>
          <a:bodyPr/>
          <a:lstStyle/>
          <a:p>
            <a:r>
              <a:rPr lang="en-IN"/>
              <a:t>Lecture –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35</a:t>
            </a:fld>
            <a:endParaRPr lang="en-US" dirty="0"/>
          </a:p>
        </p:txBody>
      </p:sp>
    </p:spTree>
    <p:extLst>
      <p:ext uri="{BB962C8B-B14F-4D97-AF65-F5344CB8AC3E}">
        <p14:creationId xmlns:p14="http://schemas.microsoft.com/office/powerpoint/2010/main" val="38647659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365452" y="44009"/>
            <a:ext cx="11594969" cy="1325563"/>
          </a:xfrm>
        </p:spPr>
        <p:txBody>
          <a:bodyPr/>
          <a:lstStyle/>
          <a:p>
            <a:pPr algn="ctr"/>
            <a:r>
              <a:rPr lang="en-FI" dirty="0">
                <a:solidFill>
                  <a:schemeClr val="bg1"/>
                </a:solidFill>
              </a:rPr>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D0E3DCFE-C6ED-415E-BFD3-891A00FBF4A9}"/>
              </a:ext>
            </a:extLst>
          </p:cNvPr>
          <p:cNvSpPr txBox="1"/>
          <p:nvPr>
            <p:custDataLst>
              <p:tags r:id="rId4"/>
            </p:custDataLst>
          </p:nvPr>
        </p:nvSpPr>
        <p:spPr>
          <a:xfrm>
            <a:off x="838200" y="1798320"/>
            <a:ext cx="7340600" cy="4429760"/>
          </a:xfrm>
          <a:prstGeom prst="rect">
            <a:avLst/>
          </a:prstGeom>
          <a:noFill/>
        </p:spPr>
        <p:txBody>
          <a:bodyPr vertOverflow="overflow" vert="horz" wrap="square" rtlCol="0" anchor="t">
            <a:spAutoFit/>
          </a:bodyPr>
          <a:lstStyle/>
          <a:p>
            <a:pPr algn="l"/>
            <a:r>
              <a:rPr lang="en-GB" sz="3500" dirty="0"/>
              <a:t>Go to </a:t>
            </a:r>
            <a:r>
              <a:rPr lang="en-GB" sz="3500" b="1" dirty="0" err="1"/>
              <a:t>vevox.app</a:t>
            </a:r>
            <a:endParaRPr lang="en-GB" sz="3500" dirty="0"/>
          </a:p>
          <a:p>
            <a:pPr algn="l"/>
            <a:endParaRPr lang="en-GB" sz="3500" dirty="0"/>
          </a:p>
          <a:p>
            <a:pPr algn="l"/>
            <a:r>
              <a:rPr lang="en-GB" sz="3500" dirty="0"/>
              <a:t>Enter the session ID: </a:t>
            </a:r>
            <a:r>
              <a:rPr lang="en-GB" sz="3500" b="1" dirty="0"/>
              <a:t>154-046-991</a:t>
            </a:r>
            <a:endParaRPr lang="en-GB" sz="3500" dirty="0"/>
          </a:p>
          <a:p>
            <a:pPr algn="l"/>
            <a:endParaRPr lang="en-GB" sz="3500" dirty="0"/>
          </a:p>
          <a:p>
            <a:pPr algn="l"/>
            <a:r>
              <a:rPr lang="en-GB" sz="3500" dirty="0"/>
              <a:t>Or scan the QR code</a:t>
            </a:r>
            <a:endParaRPr lang="en-US" sz="3500" dirty="0"/>
          </a:p>
        </p:txBody>
      </p:sp>
      <p:pic>
        <p:nvPicPr>
          <p:cNvPr id="5" name="Picture 4" descr="QR code instruction to join https://vevox.app/#/m/154046991">
            <a:extLst>
              <a:ext uri="{FF2B5EF4-FFF2-40B4-BE49-F238E27FC236}">
                <a16:creationId xmlns:a16="http://schemas.microsoft.com/office/drawing/2014/main" id="{29834413-CBB6-1281-F0B8-21B1B42E7F7A}"/>
              </a:ext>
            </a:extLst>
          </p:cNvPr>
          <p:cNvPicPr>
            <a:picLocks/>
          </p:cNvPicPr>
          <p:nvPr>
            <p:custDataLst>
              <p:tags r:id="rId5"/>
            </p:custDataLst>
          </p:nvPr>
        </p:nvPicPr>
        <p:blipFill>
          <a:blip r:embed="rId7"/>
          <a:stretch>
            <a:fillRect/>
          </a:stretch>
        </p:blipFill>
        <p:spPr>
          <a:xfrm>
            <a:off x="8178800" y="1783079"/>
            <a:ext cx="3175000" cy="3175000"/>
          </a:xfrm>
          <a:prstGeom prst="rect">
            <a:avLst/>
          </a:prstGeom>
        </p:spPr>
      </p:pic>
    </p:spTree>
    <p:custDataLst>
      <p:tags r:id="rId1"/>
    </p:custDataLst>
    <p:extLst>
      <p:ext uri="{BB962C8B-B14F-4D97-AF65-F5344CB8AC3E}">
        <p14:creationId xmlns:p14="http://schemas.microsoft.com/office/powerpoint/2010/main" val="16353774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E26878-F3D1-E63C-E847-CFA096232B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911542-3155-C979-BA8F-1EA601540011}"/>
              </a:ext>
            </a:extLst>
          </p:cNvPr>
          <p:cNvSpPr>
            <a:spLocks noGrp="1"/>
          </p:cNvSpPr>
          <p:nvPr>
            <p:ph type="title"/>
          </p:nvPr>
        </p:nvSpPr>
        <p:spPr>
          <a:xfrm>
            <a:off x="3724557" y="31094"/>
            <a:ext cx="4742885" cy="1325563"/>
          </a:xfrm>
        </p:spPr>
        <p:txBody>
          <a:bodyPr>
            <a:normAutofit/>
          </a:bodyPr>
          <a:lstStyle/>
          <a:p>
            <a:pPr algn="l"/>
            <a:r>
              <a:rPr lang="en-IN" dirty="0">
                <a:solidFill>
                  <a:schemeClr val="bg1"/>
                </a:solidFill>
              </a:rPr>
              <a:t>Theorem</a:t>
            </a:r>
          </a:p>
        </p:txBody>
      </p:sp>
      <p:sp>
        <p:nvSpPr>
          <p:cNvPr id="3" name="Content Placeholder 2">
            <a:extLst>
              <a:ext uri="{FF2B5EF4-FFF2-40B4-BE49-F238E27FC236}">
                <a16:creationId xmlns:a16="http://schemas.microsoft.com/office/drawing/2014/main" id="{33462808-71FC-2394-0597-9CC0D0AF7378}"/>
              </a:ext>
            </a:extLst>
          </p:cNvPr>
          <p:cNvSpPr>
            <a:spLocks noGrp="1"/>
          </p:cNvSpPr>
          <p:nvPr>
            <p:ph idx="1"/>
          </p:nvPr>
        </p:nvSpPr>
        <p:spPr>
          <a:xfrm>
            <a:off x="877579" y="1632446"/>
            <a:ext cx="10359107" cy="4422287"/>
          </a:xfrm>
        </p:spPr>
        <p:txBody>
          <a:bodyPr>
            <a:normAutofit/>
          </a:bodyPr>
          <a:lstStyle/>
          <a:p>
            <a:pPr marL="0" indent="0">
              <a:lnSpc>
                <a:spcPct val="110000"/>
              </a:lnSpc>
              <a:buNone/>
            </a:pPr>
            <a:r>
              <a:rPr lang="en-GB" b="1" dirty="0"/>
              <a:t>References:</a:t>
            </a:r>
          </a:p>
          <a:p>
            <a:pPr marL="0" indent="0">
              <a:lnSpc>
                <a:spcPct val="110000"/>
              </a:lnSpc>
              <a:buNone/>
            </a:pPr>
            <a:r>
              <a:rPr lang="en-GB" dirty="0"/>
              <a:t>[1] J. W. Nilsson and S. A. Riedel, </a:t>
            </a:r>
            <a:r>
              <a:rPr lang="en-GB" i="1" dirty="0"/>
              <a:t>Electric Circuits</a:t>
            </a:r>
            <a:r>
              <a:rPr lang="en-GB" dirty="0"/>
              <a:t>, 12th ed. Upper Saddle River, NJ: Pearson, 2019.</a:t>
            </a:r>
          </a:p>
          <a:p>
            <a:pPr marL="0" indent="0">
              <a:lnSpc>
                <a:spcPct val="110000"/>
              </a:lnSpc>
              <a:buNone/>
            </a:pPr>
            <a:r>
              <a:rPr lang="en-GB"/>
              <a:t>[2] </a:t>
            </a:r>
            <a:r>
              <a:rPr lang="en-GB" dirty="0"/>
              <a:t>J. Bird, </a:t>
            </a:r>
            <a:r>
              <a:rPr lang="en-GB" i="1" dirty="0"/>
              <a:t>Electrical Circuit Theory and Technology</a:t>
            </a:r>
            <a:r>
              <a:rPr lang="en-GB" dirty="0"/>
              <a:t>, 7th ed. London: Routledge, 2021.</a:t>
            </a:r>
          </a:p>
          <a:p>
            <a:pPr marL="0" indent="0">
              <a:lnSpc>
                <a:spcPct val="110000"/>
              </a:lnSpc>
              <a:buNone/>
            </a:pPr>
            <a:endParaRPr lang="en-US" dirty="0"/>
          </a:p>
          <a:p>
            <a:endParaRPr lang="en-US" dirty="0"/>
          </a:p>
          <a:p>
            <a:endParaRPr lang="en-US" dirty="0"/>
          </a:p>
          <a:p>
            <a:endParaRPr lang="en-IN" b="1" dirty="0"/>
          </a:p>
        </p:txBody>
      </p:sp>
      <p:sp>
        <p:nvSpPr>
          <p:cNvPr id="4" name="Footer Placeholder 3">
            <a:extLst>
              <a:ext uri="{FF2B5EF4-FFF2-40B4-BE49-F238E27FC236}">
                <a16:creationId xmlns:a16="http://schemas.microsoft.com/office/drawing/2014/main" id="{E6CD9E1A-9F11-733F-03D1-AFAA853677E0}"/>
              </a:ext>
            </a:extLst>
          </p:cNvPr>
          <p:cNvSpPr>
            <a:spLocks noGrp="1"/>
          </p:cNvSpPr>
          <p:nvPr>
            <p:ph type="ftr" sz="quarter" idx="11"/>
          </p:nvPr>
        </p:nvSpPr>
        <p:spPr/>
        <p:txBody>
          <a:bodyPr/>
          <a:lstStyle/>
          <a:p>
            <a:r>
              <a:rPr lang="en-IN"/>
              <a:t>Lecture – 1 / Electrical Engineering</a:t>
            </a:r>
            <a:endParaRPr lang="en-US" dirty="0"/>
          </a:p>
        </p:txBody>
      </p:sp>
      <p:sp>
        <p:nvSpPr>
          <p:cNvPr id="5" name="Slide Number Placeholder 4">
            <a:extLst>
              <a:ext uri="{FF2B5EF4-FFF2-40B4-BE49-F238E27FC236}">
                <a16:creationId xmlns:a16="http://schemas.microsoft.com/office/drawing/2014/main" id="{41BBD189-593B-1DA5-C4D2-64A06ADF9686}"/>
              </a:ext>
            </a:extLst>
          </p:cNvPr>
          <p:cNvSpPr>
            <a:spLocks noGrp="1"/>
          </p:cNvSpPr>
          <p:nvPr>
            <p:ph type="sldNum" sz="quarter" idx="12"/>
          </p:nvPr>
        </p:nvSpPr>
        <p:spPr/>
        <p:txBody>
          <a:bodyPr/>
          <a:lstStyle/>
          <a:p>
            <a:fld id="{A465DFF1-0632-DC41-8079-D9882AFED7B7}" type="slidenum">
              <a:rPr lang="en-US" smtClean="0"/>
              <a:pPr/>
              <a:t>37</a:t>
            </a:fld>
            <a:endParaRPr lang="en-US" dirty="0"/>
          </a:p>
        </p:txBody>
      </p:sp>
    </p:spTree>
    <p:extLst>
      <p:ext uri="{BB962C8B-B14F-4D97-AF65-F5344CB8AC3E}">
        <p14:creationId xmlns:p14="http://schemas.microsoft.com/office/powerpoint/2010/main" val="42827691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Lecture – 1 / Electrical Engineering</a:t>
            </a:r>
            <a:endParaRPr lang="en-US" sz="1200" kern="1200" dirty="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38</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VEVOX.CONNECTED.SESSION" val="{&quot;access_code&quot;:&quot;154046991&quot;,&quot;project_id&quot;:963355}"/>
</p:tagLst>
</file>

<file path=ppt/tags/tag2.xml><?xml version="1.0" encoding="utf-8"?>
<p:tagLst xmlns:a="http://schemas.openxmlformats.org/drawingml/2006/main" xmlns:r="http://schemas.openxmlformats.org/officeDocument/2006/relationships" xmlns:p="http://schemas.openxmlformats.org/presentationml/2006/main">
  <p:tag name="VEVOX.QR.DIMENSIONS" val="0"/>
  <p:tag name="VEVOX.INSTRUCTIONS.V2" val="154046991"/>
</p:tagLst>
</file>

<file path=ppt/tags/tag3.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6.xml><?xml version="1.0" encoding="utf-8"?>
<p:tagLst xmlns:a="http://schemas.openxmlformats.org/drawingml/2006/main" xmlns:r="http://schemas.openxmlformats.org/officeDocument/2006/relationships" xmlns:p="http://schemas.openxmlformats.org/presentationml/2006/main">
  <p:tag name="VEVOX.QR.IMAGE" val="x"/>
  <p:tag name="VEVOX.QR.LINK" val="https://vevox.app/#/m/154046991"/>
</p:tagLst>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875"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DDAAEC6-4507-4F61-A74E-105CBC605925}">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128</TotalTime>
  <Words>1758</Words>
  <Application>Microsoft Office PowerPoint</Application>
  <PresentationFormat>Widescreen</PresentationFormat>
  <Paragraphs>206</Paragraphs>
  <Slides>38</Slides>
  <Notes>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38</vt:i4>
      </vt:variant>
    </vt:vector>
  </HeadingPairs>
  <TitlesOfParts>
    <vt:vector size="44" baseType="lpstr">
      <vt:lpstr>Arial</vt:lpstr>
      <vt:lpstr>Calibri</vt:lpstr>
      <vt:lpstr>Calibri Light</vt:lpstr>
      <vt:lpstr>Cambria Math</vt:lpstr>
      <vt:lpstr>UWTSD 200_Title Page 2</vt:lpstr>
      <vt:lpstr>UWTSD 200_Text 4</vt:lpstr>
      <vt:lpstr>PowerPoint Presentation</vt:lpstr>
      <vt:lpstr>Content</vt:lpstr>
      <vt:lpstr>Learning Outcome</vt:lpstr>
      <vt:lpstr>Network theorems</vt:lpstr>
      <vt:lpstr>Open Circuit</vt:lpstr>
      <vt:lpstr>Short Circuit</vt:lpstr>
      <vt:lpstr>Thevenin’s theorem</vt:lpstr>
      <vt:lpstr>Thevenin’s theorem -Steps</vt:lpstr>
      <vt:lpstr>Thevenin’s theorem -steps</vt:lpstr>
      <vt:lpstr>Thevenin’s theorem -steps</vt:lpstr>
      <vt:lpstr>Thevenin’s theorem</vt:lpstr>
      <vt:lpstr>Thevenin’s theorem</vt:lpstr>
      <vt:lpstr>Norton’s theorem</vt:lpstr>
      <vt:lpstr>Norton’s theorem- Steps</vt:lpstr>
      <vt:lpstr>Norton’s theorem- Steps</vt:lpstr>
      <vt:lpstr>Norton’s theorem- Steps</vt:lpstr>
      <vt:lpstr>Norton’s theorem- Steps</vt:lpstr>
      <vt:lpstr>Norton’s theorem</vt:lpstr>
      <vt:lpstr>Maximum power transfer theorem</vt:lpstr>
      <vt:lpstr>Maximum power transfer theorem</vt:lpstr>
      <vt:lpstr>Maximum power transfer theorem</vt:lpstr>
      <vt:lpstr>Maximum power transfer theorem</vt:lpstr>
      <vt:lpstr>Maximum power transfer theorem</vt:lpstr>
      <vt:lpstr>Maximum power transfer theorem</vt:lpstr>
      <vt:lpstr>Maximum power transfer theorem</vt:lpstr>
      <vt:lpstr>Superposition theorem</vt:lpstr>
      <vt:lpstr>Superposition theorem -steps</vt:lpstr>
      <vt:lpstr>Superposition theorem -steps</vt:lpstr>
      <vt:lpstr>Superposition theorem -steps</vt:lpstr>
      <vt:lpstr>Superposition theorem -steps</vt:lpstr>
      <vt:lpstr>Reciprocity theorem</vt:lpstr>
      <vt:lpstr>Reciprocity theorem</vt:lpstr>
      <vt:lpstr>Reciprocity theorem</vt:lpstr>
      <vt:lpstr>Reciprocity theorem</vt:lpstr>
      <vt:lpstr>Theorem</vt:lpstr>
      <vt:lpstr>Join the Vevox session </vt:lpstr>
      <vt:lpstr>Theorem</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147</cp:revision>
  <dcterms:created xsi:type="dcterms:W3CDTF">2021-03-09T15:35:42Z</dcterms:created>
  <dcterms:modified xsi:type="dcterms:W3CDTF">2026-09-29T09:32:58Z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