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32FCEA-79F5-C24A-B7E8-40AC661F3253}" v="4" dt="2019-10-03T20:22:01.1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4"/>
  </p:normalViewPr>
  <p:slideViewPr>
    <p:cSldViewPr snapToGrid="0">
      <p:cViewPr varScale="1">
        <p:scale>
          <a:sx n="121" d="100"/>
          <a:sy n="121" d="100"/>
        </p:scale>
        <p:origin x="190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uw Howells (1900267)" userId="c5d4ca1f-178d-430d-b699-c0a819035946" providerId="ADAL" clId="{1EB31DF5-A749-AC4C-86D9-EF03B84D21E0}"/>
    <pc:docChg chg="custSel modSld">
      <pc:chgData name="Huw Howells (1900267)" userId="c5d4ca1f-178d-430d-b699-c0a819035946" providerId="ADAL" clId="{1EB31DF5-A749-AC4C-86D9-EF03B84D21E0}" dt="2019-09-27T09:36:09.884" v="264" actId="20577"/>
      <pc:docMkLst>
        <pc:docMk/>
      </pc:docMkLst>
      <pc:sldChg chg="addSp modSp">
        <pc:chgData name="Huw Howells (1900267)" userId="c5d4ca1f-178d-430d-b699-c0a819035946" providerId="ADAL" clId="{1EB31DF5-A749-AC4C-86D9-EF03B84D21E0}" dt="2019-09-27T09:36:09.884" v="264" actId="20577"/>
        <pc:sldMkLst>
          <pc:docMk/>
          <pc:sldMk cId="1084158819" sldId="256"/>
        </pc:sldMkLst>
        <pc:spChg chg="add mod">
          <ac:chgData name="Huw Howells (1900267)" userId="c5d4ca1f-178d-430d-b699-c0a819035946" providerId="ADAL" clId="{1EB31DF5-A749-AC4C-86D9-EF03B84D21E0}" dt="2019-09-27T09:34:01.349" v="111" actId="20577"/>
          <ac:spMkLst>
            <pc:docMk/>
            <pc:sldMk cId="1084158819" sldId="256"/>
            <ac:spMk id="2" creationId="{A456839B-4F32-624C-AFC1-4A38544BDE6B}"/>
          </ac:spMkLst>
        </pc:spChg>
        <pc:spChg chg="add mod">
          <ac:chgData name="Huw Howells (1900267)" userId="c5d4ca1f-178d-430d-b699-c0a819035946" providerId="ADAL" clId="{1EB31DF5-A749-AC4C-86D9-EF03B84D21E0}" dt="2019-09-27T09:34:32.363" v="151" actId="20577"/>
          <ac:spMkLst>
            <pc:docMk/>
            <pc:sldMk cId="1084158819" sldId="256"/>
            <ac:spMk id="3" creationId="{BE34B555-3BB9-A345-A4C5-575B26E73043}"/>
          </ac:spMkLst>
        </pc:spChg>
        <pc:spChg chg="add mod">
          <ac:chgData name="Huw Howells (1900267)" userId="c5d4ca1f-178d-430d-b699-c0a819035946" providerId="ADAL" clId="{1EB31DF5-A749-AC4C-86D9-EF03B84D21E0}" dt="2019-09-27T09:36:09.884" v="264" actId="20577"/>
          <ac:spMkLst>
            <pc:docMk/>
            <pc:sldMk cId="1084158819" sldId="256"/>
            <ac:spMk id="4" creationId="{B24217F4-FC58-4C42-8AFC-4B03634438B6}"/>
          </ac:spMkLst>
        </pc:spChg>
      </pc:sldChg>
    </pc:docChg>
  </pc:docChgLst>
  <pc:docChgLst>
    <pc:chgData name="Huw Howells (1900267)" userId="c5d4ca1f-178d-430d-b699-c0a819035946" providerId="ADAL" clId="{7632FCEA-79F5-C24A-B7E8-40AC661F3253}"/>
    <pc:docChg chg="undo custSel modSld modMainMaster">
      <pc:chgData name="Huw Howells (1900267)" userId="c5d4ca1f-178d-430d-b699-c0a819035946" providerId="ADAL" clId="{7632FCEA-79F5-C24A-B7E8-40AC661F3253}" dt="2019-10-03T20:27:06.424" v="582" actId="1076"/>
      <pc:docMkLst>
        <pc:docMk/>
      </pc:docMkLst>
      <pc:sldChg chg="addSp modSp">
        <pc:chgData name="Huw Howells (1900267)" userId="c5d4ca1f-178d-430d-b699-c0a819035946" providerId="ADAL" clId="{7632FCEA-79F5-C24A-B7E8-40AC661F3253}" dt="2019-10-03T20:27:06.424" v="582" actId="1076"/>
        <pc:sldMkLst>
          <pc:docMk/>
          <pc:sldMk cId="1084158819" sldId="256"/>
        </pc:sldMkLst>
        <pc:spChg chg="mod">
          <ac:chgData name="Huw Howells (1900267)" userId="c5d4ca1f-178d-430d-b699-c0a819035946" providerId="ADAL" clId="{7632FCEA-79F5-C24A-B7E8-40AC661F3253}" dt="2019-10-03T20:23:36.269" v="414" actId="1076"/>
          <ac:spMkLst>
            <pc:docMk/>
            <pc:sldMk cId="1084158819" sldId="256"/>
            <ac:spMk id="2" creationId="{A456839B-4F32-624C-AFC1-4A38544BDE6B}"/>
          </ac:spMkLst>
        </pc:spChg>
        <pc:spChg chg="mod">
          <ac:chgData name="Huw Howells (1900267)" userId="c5d4ca1f-178d-430d-b699-c0a819035946" providerId="ADAL" clId="{7632FCEA-79F5-C24A-B7E8-40AC661F3253}" dt="2019-10-03T20:22:34.303" v="399" actId="1076"/>
          <ac:spMkLst>
            <pc:docMk/>
            <pc:sldMk cId="1084158819" sldId="256"/>
            <ac:spMk id="3" creationId="{BE34B555-3BB9-A345-A4C5-575B26E73043}"/>
          </ac:spMkLst>
        </pc:spChg>
        <pc:spChg chg="mod">
          <ac:chgData name="Huw Howells (1900267)" userId="c5d4ca1f-178d-430d-b699-c0a819035946" providerId="ADAL" clId="{7632FCEA-79F5-C24A-B7E8-40AC661F3253}" dt="2019-10-03T20:22:48.951" v="401" actId="1076"/>
          <ac:spMkLst>
            <pc:docMk/>
            <pc:sldMk cId="1084158819" sldId="256"/>
            <ac:spMk id="4" creationId="{B24217F4-FC58-4C42-8AFC-4B03634438B6}"/>
          </ac:spMkLst>
        </pc:spChg>
        <pc:spChg chg="add mod">
          <ac:chgData name="Huw Howells (1900267)" userId="c5d4ca1f-178d-430d-b699-c0a819035946" providerId="ADAL" clId="{7632FCEA-79F5-C24A-B7E8-40AC661F3253}" dt="2019-10-03T20:22:16.796" v="394" actId="403"/>
          <ac:spMkLst>
            <pc:docMk/>
            <pc:sldMk cId="1084158819" sldId="256"/>
            <ac:spMk id="17" creationId="{DDF9508A-641F-A441-8BB6-82D48BBF67BF}"/>
          </ac:spMkLst>
        </pc:spChg>
        <pc:spChg chg="add mod">
          <ac:chgData name="Huw Howells (1900267)" userId="c5d4ca1f-178d-430d-b699-c0a819035946" providerId="ADAL" clId="{7632FCEA-79F5-C24A-B7E8-40AC661F3253}" dt="2019-10-03T20:27:06.424" v="582" actId="1076"/>
          <ac:spMkLst>
            <pc:docMk/>
            <pc:sldMk cId="1084158819" sldId="256"/>
            <ac:spMk id="18" creationId="{4C932372-1816-2644-A76C-A16070DC613A}"/>
          </ac:spMkLst>
        </pc:spChg>
        <pc:spChg chg="add mod">
          <ac:chgData name="Huw Howells (1900267)" userId="c5d4ca1f-178d-430d-b699-c0a819035946" providerId="ADAL" clId="{7632FCEA-79F5-C24A-B7E8-40AC661F3253}" dt="2019-10-03T20:26:51.451" v="580" actId="1076"/>
          <ac:spMkLst>
            <pc:docMk/>
            <pc:sldMk cId="1084158819" sldId="256"/>
            <ac:spMk id="19" creationId="{B4C6E9D3-14CD-1C43-90FE-C08142AB9929}"/>
          </ac:spMkLst>
        </pc:spChg>
        <pc:spChg chg="mod">
          <ac:chgData name="Huw Howells (1900267)" userId="c5d4ca1f-178d-430d-b699-c0a819035946" providerId="ADAL" clId="{7632FCEA-79F5-C24A-B7E8-40AC661F3253}" dt="2019-10-03T20:22:53.845" v="402" actId="14100"/>
          <ac:spMkLst>
            <pc:docMk/>
            <pc:sldMk cId="1084158819" sldId="256"/>
            <ac:spMk id="20" creationId="{5204EBEB-4E79-443B-AB82-8EFD884E32C5}"/>
          </ac:spMkLst>
        </pc:spChg>
        <pc:spChg chg="mod">
          <ac:chgData name="Huw Howells (1900267)" userId="c5d4ca1f-178d-430d-b699-c0a819035946" providerId="ADAL" clId="{7632FCEA-79F5-C24A-B7E8-40AC661F3253}" dt="2019-10-03T20:22:56.545" v="403" actId="1076"/>
          <ac:spMkLst>
            <pc:docMk/>
            <pc:sldMk cId="1084158819" sldId="256"/>
            <ac:spMk id="21" creationId="{DC771D86-6842-4144-B7C4-4336EFD70876}"/>
          </ac:spMkLst>
        </pc:spChg>
        <pc:spChg chg="mod">
          <ac:chgData name="Huw Howells (1900267)" userId="c5d4ca1f-178d-430d-b699-c0a819035946" providerId="ADAL" clId="{7632FCEA-79F5-C24A-B7E8-40AC661F3253}" dt="2019-10-03T20:22:16.796" v="394" actId="403"/>
          <ac:spMkLst>
            <pc:docMk/>
            <pc:sldMk cId="1084158819" sldId="256"/>
            <ac:spMk id="24" creationId="{DC883CD3-C83C-4023-86A9-8EB1A4090D56}"/>
          </ac:spMkLst>
        </pc:spChg>
        <pc:spChg chg="mod">
          <ac:chgData name="Huw Howells (1900267)" userId="c5d4ca1f-178d-430d-b699-c0a819035946" providerId="ADAL" clId="{7632FCEA-79F5-C24A-B7E8-40AC661F3253}" dt="2019-10-03T20:22:30.501" v="398" actId="1076"/>
          <ac:spMkLst>
            <pc:docMk/>
            <pc:sldMk cId="1084158819" sldId="256"/>
            <ac:spMk id="26" creationId="{DC883CD3-C83C-4023-86A9-8EB1A4090D56}"/>
          </ac:spMkLst>
        </pc:spChg>
        <pc:spChg chg="mod">
          <ac:chgData name="Huw Howells (1900267)" userId="c5d4ca1f-178d-430d-b699-c0a819035946" providerId="ADAL" clId="{7632FCEA-79F5-C24A-B7E8-40AC661F3253}" dt="2019-10-03T20:22:16.796" v="394" actId="403"/>
          <ac:spMkLst>
            <pc:docMk/>
            <pc:sldMk cId="1084158819" sldId="256"/>
            <ac:spMk id="28" creationId="{790B48A9-DCB0-4E73-BD5B-5F3E3E50BE70}"/>
          </ac:spMkLst>
        </pc:spChg>
        <pc:spChg chg="mod">
          <ac:chgData name="Huw Howells (1900267)" userId="c5d4ca1f-178d-430d-b699-c0a819035946" providerId="ADAL" clId="{7632FCEA-79F5-C24A-B7E8-40AC661F3253}" dt="2019-10-03T20:27:02.149" v="581" actId="1076"/>
          <ac:spMkLst>
            <pc:docMk/>
            <pc:sldMk cId="1084158819" sldId="256"/>
            <ac:spMk id="30" creationId="{9B5B33C0-C8D5-40A4-8E7B-A15741A16A2F}"/>
          </ac:spMkLst>
        </pc:spChg>
        <pc:spChg chg="mod">
          <ac:chgData name="Huw Howells (1900267)" userId="c5d4ca1f-178d-430d-b699-c0a819035946" providerId="ADAL" clId="{7632FCEA-79F5-C24A-B7E8-40AC661F3253}" dt="2019-10-03T20:23:39.037" v="415" actId="1076"/>
          <ac:spMkLst>
            <pc:docMk/>
            <pc:sldMk cId="1084158819" sldId="256"/>
            <ac:spMk id="32" creationId="{64B893A5-04B7-4831-9F75-23466AF3DA69}"/>
          </ac:spMkLst>
        </pc:spChg>
        <pc:picChg chg="mod">
          <ac:chgData name="Huw Howells (1900267)" userId="c5d4ca1f-178d-430d-b699-c0a819035946" providerId="ADAL" clId="{7632FCEA-79F5-C24A-B7E8-40AC661F3253}" dt="2019-10-03T20:22:46.836" v="400" actId="14100"/>
          <ac:picMkLst>
            <pc:docMk/>
            <pc:sldMk cId="1084158819" sldId="256"/>
            <ac:picMk id="22" creationId="{27247FC5-9A3C-4853-BCDD-AE5AB8EC9A59}"/>
          </ac:picMkLst>
        </pc:picChg>
        <pc:picChg chg="mod">
          <ac:chgData name="Huw Howells (1900267)" userId="c5d4ca1f-178d-430d-b699-c0a819035946" providerId="ADAL" clId="{7632FCEA-79F5-C24A-B7E8-40AC661F3253}" dt="2019-10-03T20:22:25.663" v="397" actId="1076"/>
          <ac:picMkLst>
            <pc:docMk/>
            <pc:sldMk cId="1084158819" sldId="256"/>
            <ac:picMk id="25" creationId="{27247FC5-9A3C-4853-BCDD-AE5AB8EC9A59}"/>
          </ac:picMkLst>
        </pc:picChg>
        <pc:picChg chg="mod">
          <ac:chgData name="Huw Howells (1900267)" userId="c5d4ca1f-178d-430d-b699-c0a819035946" providerId="ADAL" clId="{7632FCEA-79F5-C24A-B7E8-40AC661F3253}" dt="2019-10-03T20:26:49.482" v="579" actId="14100"/>
          <ac:picMkLst>
            <pc:docMk/>
            <pc:sldMk cId="1084158819" sldId="256"/>
            <ac:picMk id="27" creationId="{FD98C07E-5EED-4E2B-BAD8-85196D45378F}"/>
          </ac:picMkLst>
        </pc:picChg>
        <pc:picChg chg="mod">
          <ac:chgData name="Huw Howells (1900267)" userId="c5d4ca1f-178d-430d-b699-c0a819035946" providerId="ADAL" clId="{7632FCEA-79F5-C24A-B7E8-40AC661F3253}" dt="2019-10-03T20:23:16.547" v="409" actId="1076"/>
          <ac:picMkLst>
            <pc:docMk/>
            <pc:sldMk cId="1084158819" sldId="256"/>
            <ac:picMk id="29" creationId="{D918A36B-7853-4111-8D3B-8CD1DAA16AF6}"/>
          </ac:picMkLst>
        </pc:picChg>
        <pc:picChg chg="mod">
          <ac:chgData name="Huw Howells (1900267)" userId="c5d4ca1f-178d-430d-b699-c0a819035946" providerId="ADAL" clId="{7632FCEA-79F5-C24A-B7E8-40AC661F3253}" dt="2019-10-03T20:23:32.411" v="413" actId="1076"/>
          <ac:picMkLst>
            <pc:docMk/>
            <pc:sldMk cId="1084158819" sldId="256"/>
            <ac:picMk id="31" creationId="{FCC90589-A3E8-4369-8088-A861A56A2D39}"/>
          </ac:picMkLst>
        </pc:picChg>
      </pc:sldChg>
      <pc:sldMasterChg chg="modSp modSldLayout">
        <pc:chgData name="Huw Howells (1900267)" userId="c5d4ca1f-178d-430d-b699-c0a819035946" providerId="ADAL" clId="{7632FCEA-79F5-C24A-B7E8-40AC661F3253}" dt="2019-10-03T20:22:01.182" v="389"/>
        <pc:sldMasterMkLst>
          <pc:docMk/>
          <pc:sldMasterMk cId="590126788" sldId="2147483674"/>
        </pc:sldMasterMkLst>
        <pc:spChg chg="mod">
          <ac:chgData name="Huw Howells (1900267)" userId="c5d4ca1f-178d-430d-b699-c0a819035946" providerId="ADAL" clId="{7632FCEA-79F5-C24A-B7E8-40AC661F3253}" dt="2019-10-03T20:22:01.182" v="389"/>
          <ac:spMkLst>
            <pc:docMk/>
            <pc:sldMasterMk cId="590126788" sldId="2147483674"/>
            <ac:spMk id="2" creationId="{00000000-0000-0000-0000-000000000000}"/>
          </ac:spMkLst>
        </pc:spChg>
        <pc:spChg chg="mod">
          <ac:chgData name="Huw Howells (1900267)" userId="c5d4ca1f-178d-430d-b699-c0a819035946" providerId="ADAL" clId="{7632FCEA-79F5-C24A-B7E8-40AC661F3253}" dt="2019-10-03T20:22:01.182" v="389"/>
          <ac:spMkLst>
            <pc:docMk/>
            <pc:sldMasterMk cId="590126788" sldId="2147483674"/>
            <ac:spMk id="3" creationId="{00000000-0000-0000-0000-000000000000}"/>
          </ac:spMkLst>
        </pc:spChg>
        <pc:spChg chg="mod">
          <ac:chgData name="Huw Howells (1900267)" userId="c5d4ca1f-178d-430d-b699-c0a819035946" providerId="ADAL" clId="{7632FCEA-79F5-C24A-B7E8-40AC661F3253}" dt="2019-10-03T20:22:01.182" v="389"/>
          <ac:spMkLst>
            <pc:docMk/>
            <pc:sldMasterMk cId="590126788" sldId="2147483674"/>
            <ac:spMk id="4" creationId="{00000000-0000-0000-0000-000000000000}"/>
          </ac:spMkLst>
        </pc:spChg>
        <pc:spChg chg="mod">
          <ac:chgData name="Huw Howells (1900267)" userId="c5d4ca1f-178d-430d-b699-c0a819035946" providerId="ADAL" clId="{7632FCEA-79F5-C24A-B7E8-40AC661F3253}" dt="2019-10-03T20:22:01.182" v="389"/>
          <ac:spMkLst>
            <pc:docMk/>
            <pc:sldMasterMk cId="590126788" sldId="2147483674"/>
            <ac:spMk id="5" creationId="{00000000-0000-0000-0000-000000000000}"/>
          </ac:spMkLst>
        </pc:spChg>
        <pc:spChg chg="mod">
          <ac:chgData name="Huw Howells (1900267)" userId="c5d4ca1f-178d-430d-b699-c0a819035946" providerId="ADAL" clId="{7632FCEA-79F5-C24A-B7E8-40AC661F3253}" dt="2019-10-03T20:22:01.182" v="389"/>
          <ac:spMkLst>
            <pc:docMk/>
            <pc:sldMasterMk cId="590126788" sldId="2147483674"/>
            <ac:spMk id="6" creationId="{00000000-0000-0000-0000-000000000000}"/>
          </ac:spMkLst>
        </pc:spChg>
        <pc:grpChg chg="mod">
          <ac:chgData name="Huw Howells (1900267)" userId="c5d4ca1f-178d-430d-b699-c0a819035946" providerId="ADAL" clId="{7632FCEA-79F5-C24A-B7E8-40AC661F3253}" dt="2019-10-03T20:22:01.182" v="389"/>
          <ac:grpSpMkLst>
            <pc:docMk/>
            <pc:sldMasterMk cId="590126788" sldId="2147483674"/>
            <ac:grpSpMk id="7" creationId="{00000000-0000-0000-0000-000000000000}"/>
          </ac:grpSpMkLst>
        </pc:grpChg>
        <pc:sldLayoutChg chg="modSp">
          <pc:chgData name="Huw Howells (1900267)" userId="c5d4ca1f-178d-430d-b699-c0a819035946" providerId="ADAL" clId="{7632FCEA-79F5-C24A-B7E8-40AC661F3253}" dt="2019-10-03T20:22:01.182" v="389"/>
          <pc:sldLayoutMkLst>
            <pc:docMk/>
            <pc:sldMasterMk cId="590126788" sldId="2147483674"/>
            <pc:sldLayoutMk cId="2170377263" sldId="2147483675"/>
          </pc:sldLayoutMkLst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2170377263" sldId="2147483675"/>
              <ac:spMk id="2" creationId="{00000000-0000-0000-0000-000000000000}"/>
            </ac:spMkLst>
          </pc:spChg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2170377263" sldId="2147483675"/>
              <ac:spMk id="3" creationId="{00000000-0000-0000-0000-000000000000}"/>
            </ac:spMkLst>
          </pc:spChg>
          <pc:cxnChg chg="mod">
            <ac:chgData name="Huw Howells (1900267)" userId="c5d4ca1f-178d-430d-b699-c0a819035946" providerId="ADAL" clId="{7632FCEA-79F5-C24A-B7E8-40AC661F3253}" dt="2019-10-03T20:22:01.182" v="389"/>
            <ac:cxnSpMkLst>
              <pc:docMk/>
              <pc:sldMasterMk cId="590126788" sldId="2147483674"/>
              <pc:sldLayoutMk cId="2170377263" sldId="2147483675"/>
              <ac:cxnSpMk id="16" creationId="{00000000-0000-0000-0000-000000000000}"/>
            </ac:cxnSpMkLst>
          </pc:cxnChg>
          <pc:cxnChg chg="mod">
            <ac:chgData name="Huw Howells (1900267)" userId="c5d4ca1f-178d-430d-b699-c0a819035946" providerId="ADAL" clId="{7632FCEA-79F5-C24A-B7E8-40AC661F3253}" dt="2019-10-03T20:22:01.182" v="389"/>
            <ac:cxnSpMkLst>
              <pc:docMk/>
              <pc:sldMasterMk cId="590126788" sldId="2147483674"/>
              <pc:sldLayoutMk cId="2170377263" sldId="2147483675"/>
              <ac:cxnSpMk id="17" creationId="{00000000-0000-0000-0000-000000000000}"/>
            </ac:cxnSpMkLst>
          </pc:cxnChg>
          <pc:cxnChg chg="mod">
            <ac:chgData name="Huw Howells (1900267)" userId="c5d4ca1f-178d-430d-b699-c0a819035946" providerId="ADAL" clId="{7632FCEA-79F5-C24A-B7E8-40AC661F3253}" dt="2019-10-03T20:22:01.182" v="389"/>
            <ac:cxnSpMkLst>
              <pc:docMk/>
              <pc:sldMasterMk cId="590126788" sldId="2147483674"/>
              <pc:sldLayoutMk cId="2170377263" sldId="2147483675"/>
              <ac:cxnSpMk id="19" creationId="{00000000-0000-0000-0000-000000000000}"/>
            </ac:cxnSpMkLst>
          </pc:cxnChg>
          <pc:cxnChg chg="mod">
            <ac:chgData name="Huw Howells (1900267)" userId="c5d4ca1f-178d-430d-b699-c0a819035946" providerId="ADAL" clId="{7632FCEA-79F5-C24A-B7E8-40AC661F3253}" dt="2019-10-03T20:22:01.182" v="389"/>
            <ac:cxnSpMkLst>
              <pc:docMk/>
              <pc:sldMasterMk cId="590126788" sldId="2147483674"/>
              <pc:sldLayoutMk cId="2170377263" sldId="2147483675"/>
              <ac:cxnSpMk id="21" creationId="{00000000-0000-0000-0000-000000000000}"/>
            </ac:cxnSpMkLst>
          </pc:cxnChg>
          <pc:cxnChg chg="mod">
            <ac:chgData name="Huw Howells (1900267)" userId="c5d4ca1f-178d-430d-b699-c0a819035946" providerId="ADAL" clId="{7632FCEA-79F5-C24A-B7E8-40AC661F3253}" dt="2019-10-03T20:22:01.182" v="389"/>
            <ac:cxnSpMkLst>
              <pc:docMk/>
              <pc:sldMasterMk cId="590126788" sldId="2147483674"/>
              <pc:sldLayoutMk cId="2170377263" sldId="2147483675"/>
              <ac:cxnSpMk id="23" creationId="{00000000-0000-0000-0000-000000000000}"/>
            </ac:cxnSpMkLst>
          </pc:cxnChg>
        </pc:sldLayoutChg>
        <pc:sldLayoutChg chg="modSp">
          <pc:chgData name="Huw Howells (1900267)" userId="c5d4ca1f-178d-430d-b699-c0a819035946" providerId="ADAL" clId="{7632FCEA-79F5-C24A-B7E8-40AC661F3253}" dt="2019-10-03T20:22:01.182" v="389"/>
          <pc:sldLayoutMkLst>
            <pc:docMk/>
            <pc:sldMasterMk cId="590126788" sldId="2147483674"/>
            <pc:sldLayoutMk cId="600133998" sldId="2147483677"/>
          </pc:sldLayoutMkLst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600133998" sldId="2147483677"/>
              <ac:spMk id="2" creationId="{00000000-0000-0000-0000-000000000000}"/>
            </ac:spMkLst>
          </pc:spChg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600133998" sldId="2147483677"/>
              <ac:spMk id="3" creationId="{00000000-0000-0000-0000-000000000000}"/>
            </ac:spMkLst>
          </pc:spChg>
        </pc:sldLayoutChg>
        <pc:sldLayoutChg chg="modSp">
          <pc:chgData name="Huw Howells (1900267)" userId="c5d4ca1f-178d-430d-b699-c0a819035946" providerId="ADAL" clId="{7632FCEA-79F5-C24A-B7E8-40AC661F3253}" dt="2019-10-03T20:22:01.182" v="389"/>
          <pc:sldLayoutMkLst>
            <pc:docMk/>
            <pc:sldMasterMk cId="590126788" sldId="2147483674"/>
            <pc:sldLayoutMk cId="2840912327" sldId="2147483678"/>
          </pc:sldLayoutMkLst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2840912327" sldId="2147483678"/>
              <ac:spMk id="3" creationId="{00000000-0000-0000-0000-000000000000}"/>
            </ac:spMkLst>
          </pc:spChg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2840912327" sldId="2147483678"/>
              <ac:spMk id="4" creationId="{00000000-0000-0000-0000-000000000000}"/>
            </ac:spMkLst>
          </pc:spChg>
        </pc:sldLayoutChg>
        <pc:sldLayoutChg chg="modSp">
          <pc:chgData name="Huw Howells (1900267)" userId="c5d4ca1f-178d-430d-b699-c0a819035946" providerId="ADAL" clId="{7632FCEA-79F5-C24A-B7E8-40AC661F3253}" dt="2019-10-03T20:22:01.182" v="389"/>
          <pc:sldLayoutMkLst>
            <pc:docMk/>
            <pc:sldMasterMk cId="590126788" sldId="2147483674"/>
            <pc:sldLayoutMk cId="634682936" sldId="2147483679"/>
          </pc:sldLayoutMkLst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634682936" sldId="2147483679"/>
              <ac:spMk id="3" creationId="{00000000-0000-0000-0000-000000000000}"/>
            </ac:spMkLst>
          </pc:spChg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634682936" sldId="2147483679"/>
              <ac:spMk id="4" creationId="{00000000-0000-0000-0000-000000000000}"/>
            </ac:spMkLst>
          </pc:spChg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634682936" sldId="2147483679"/>
              <ac:spMk id="5" creationId="{00000000-0000-0000-0000-000000000000}"/>
            </ac:spMkLst>
          </pc:spChg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634682936" sldId="2147483679"/>
              <ac:spMk id="6" creationId="{00000000-0000-0000-0000-000000000000}"/>
            </ac:spMkLst>
          </pc:spChg>
        </pc:sldLayoutChg>
        <pc:sldLayoutChg chg="modSp">
          <pc:chgData name="Huw Howells (1900267)" userId="c5d4ca1f-178d-430d-b699-c0a819035946" providerId="ADAL" clId="{7632FCEA-79F5-C24A-B7E8-40AC661F3253}" dt="2019-10-03T20:22:01.182" v="389"/>
          <pc:sldLayoutMkLst>
            <pc:docMk/>
            <pc:sldMasterMk cId="590126788" sldId="2147483674"/>
            <pc:sldLayoutMk cId="4023120324" sldId="2147483682"/>
          </pc:sldLayoutMkLst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4023120324" sldId="2147483682"/>
              <ac:spMk id="2" creationId="{00000000-0000-0000-0000-000000000000}"/>
            </ac:spMkLst>
          </pc:spChg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4023120324" sldId="2147483682"/>
              <ac:spMk id="3" creationId="{00000000-0000-0000-0000-000000000000}"/>
            </ac:spMkLst>
          </pc:spChg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4023120324" sldId="2147483682"/>
              <ac:spMk id="4" creationId="{00000000-0000-0000-0000-000000000000}"/>
            </ac:spMkLst>
          </pc:spChg>
        </pc:sldLayoutChg>
        <pc:sldLayoutChg chg="modSp">
          <pc:chgData name="Huw Howells (1900267)" userId="c5d4ca1f-178d-430d-b699-c0a819035946" providerId="ADAL" clId="{7632FCEA-79F5-C24A-B7E8-40AC661F3253}" dt="2019-10-03T20:22:01.182" v="389"/>
          <pc:sldLayoutMkLst>
            <pc:docMk/>
            <pc:sldMasterMk cId="590126788" sldId="2147483674"/>
            <pc:sldLayoutMk cId="4019834268" sldId="2147483683"/>
          </pc:sldLayoutMkLst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4019834268" sldId="2147483683"/>
              <ac:spMk id="2" creationId="{00000000-0000-0000-0000-000000000000}"/>
            </ac:spMkLst>
          </pc:spChg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4019834268" sldId="2147483683"/>
              <ac:spMk id="4" creationId="{00000000-0000-0000-0000-000000000000}"/>
            </ac:spMkLst>
          </pc:spChg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4019834268" sldId="2147483683"/>
              <ac:spMk id="14" creationId="{00000000-0000-0000-0000-000000000000}"/>
            </ac:spMkLst>
          </pc:spChg>
        </pc:sldLayoutChg>
        <pc:sldLayoutChg chg="modSp">
          <pc:chgData name="Huw Howells (1900267)" userId="c5d4ca1f-178d-430d-b699-c0a819035946" providerId="ADAL" clId="{7632FCEA-79F5-C24A-B7E8-40AC661F3253}" dt="2019-10-03T20:22:01.182" v="389"/>
          <pc:sldLayoutMkLst>
            <pc:docMk/>
            <pc:sldMasterMk cId="590126788" sldId="2147483674"/>
            <pc:sldLayoutMk cId="1962893132" sldId="2147483684"/>
          </pc:sldLayoutMkLst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1962893132" sldId="2147483684"/>
              <ac:spMk id="16" creationId="{00000000-0000-0000-0000-000000000000}"/>
            </ac:spMkLst>
          </pc:spChg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1962893132" sldId="2147483684"/>
              <ac:spMk id="17" creationId="{00000000-0000-0000-0000-000000000000}"/>
            </ac:spMkLst>
          </pc:spChg>
        </pc:sldLayoutChg>
        <pc:sldLayoutChg chg="modSp">
          <pc:chgData name="Huw Howells (1900267)" userId="c5d4ca1f-178d-430d-b699-c0a819035946" providerId="ADAL" clId="{7632FCEA-79F5-C24A-B7E8-40AC661F3253}" dt="2019-10-03T20:22:01.182" v="389"/>
          <pc:sldLayoutMkLst>
            <pc:docMk/>
            <pc:sldMasterMk cId="590126788" sldId="2147483674"/>
            <pc:sldLayoutMk cId="137945930" sldId="2147483685"/>
          </pc:sldLayoutMkLst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137945930" sldId="2147483685"/>
              <ac:spMk id="2" creationId="{00000000-0000-0000-0000-000000000000}"/>
            </ac:spMkLst>
          </pc:spChg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137945930" sldId="2147483685"/>
              <ac:spMk id="3" creationId="{00000000-0000-0000-0000-000000000000}"/>
            </ac:spMkLst>
          </pc:spChg>
        </pc:sldLayoutChg>
        <pc:sldLayoutChg chg="modSp">
          <pc:chgData name="Huw Howells (1900267)" userId="c5d4ca1f-178d-430d-b699-c0a819035946" providerId="ADAL" clId="{7632FCEA-79F5-C24A-B7E8-40AC661F3253}" dt="2019-10-03T20:22:01.182" v="389"/>
          <pc:sldLayoutMkLst>
            <pc:docMk/>
            <pc:sldMasterMk cId="590126788" sldId="2147483674"/>
            <pc:sldLayoutMk cId="2980313133" sldId="2147483686"/>
          </pc:sldLayoutMkLst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2980313133" sldId="2147483686"/>
              <ac:spMk id="2" creationId="{00000000-0000-0000-0000-000000000000}"/>
            </ac:spMkLst>
          </pc:spChg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2980313133" sldId="2147483686"/>
              <ac:spMk id="3" creationId="{00000000-0000-0000-0000-000000000000}"/>
            </ac:spMkLst>
          </pc:spChg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2980313133" sldId="2147483686"/>
              <ac:spMk id="10" creationId="{00000000-0000-0000-0000-000000000000}"/>
            </ac:spMkLst>
          </pc:spChg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2980313133" sldId="2147483686"/>
              <ac:spMk id="14" creationId="{00000000-0000-0000-0000-000000000000}"/>
            </ac:spMkLst>
          </pc:spChg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2980313133" sldId="2147483686"/>
              <ac:spMk id="15" creationId="{00000000-0000-0000-0000-000000000000}"/>
            </ac:spMkLst>
          </pc:spChg>
        </pc:sldLayoutChg>
        <pc:sldLayoutChg chg="modSp">
          <pc:chgData name="Huw Howells (1900267)" userId="c5d4ca1f-178d-430d-b699-c0a819035946" providerId="ADAL" clId="{7632FCEA-79F5-C24A-B7E8-40AC661F3253}" dt="2019-10-03T20:22:01.182" v="389"/>
          <pc:sldLayoutMkLst>
            <pc:docMk/>
            <pc:sldMasterMk cId="590126788" sldId="2147483674"/>
            <pc:sldLayoutMk cId="808370099" sldId="2147483687"/>
          </pc:sldLayoutMkLst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808370099" sldId="2147483687"/>
              <ac:spMk id="2" creationId="{00000000-0000-0000-0000-000000000000}"/>
            </ac:spMkLst>
          </pc:spChg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808370099" sldId="2147483687"/>
              <ac:spMk id="3" creationId="{00000000-0000-0000-0000-000000000000}"/>
            </ac:spMkLst>
          </pc:spChg>
        </pc:sldLayoutChg>
        <pc:sldLayoutChg chg="modSp">
          <pc:chgData name="Huw Howells (1900267)" userId="c5d4ca1f-178d-430d-b699-c0a819035946" providerId="ADAL" clId="{7632FCEA-79F5-C24A-B7E8-40AC661F3253}" dt="2019-10-03T20:22:01.182" v="389"/>
          <pc:sldLayoutMkLst>
            <pc:docMk/>
            <pc:sldMasterMk cId="590126788" sldId="2147483674"/>
            <pc:sldLayoutMk cId="479702524" sldId="2147483688"/>
          </pc:sldLayoutMkLst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479702524" sldId="2147483688"/>
              <ac:spMk id="2" creationId="{00000000-0000-0000-0000-000000000000}"/>
            </ac:spMkLst>
          </pc:spChg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479702524" sldId="2147483688"/>
              <ac:spMk id="3" creationId="{00000000-0000-0000-0000-000000000000}"/>
            </ac:spMkLst>
          </pc:spChg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479702524" sldId="2147483688"/>
              <ac:spMk id="10" creationId="{00000000-0000-0000-0000-000000000000}"/>
            </ac:spMkLst>
          </pc:spChg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479702524" sldId="2147483688"/>
              <ac:spMk id="11" creationId="{00000000-0000-0000-0000-000000000000}"/>
            </ac:spMkLst>
          </pc:spChg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479702524" sldId="2147483688"/>
              <ac:spMk id="12" creationId="{00000000-0000-0000-0000-000000000000}"/>
            </ac:spMkLst>
          </pc:spChg>
        </pc:sldLayoutChg>
        <pc:sldLayoutChg chg="modSp">
          <pc:chgData name="Huw Howells (1900267)" userId="c5d4ca1f-178d-430d-b699-c0a819035946" providerId="ADAL" clId="{7632FCEA-79F5-C24A-B7E8-40AC661F3253}" dt="2019-10-03T20:22:01.182" v="389"/>
          <pc:sldLayoutMkLst>
            <pc:docMk/>
            <pc:sldMasterMk cId="590126788" sldId="2147483674"/>
            <pc:sldLayoutMk cId="248575609" sldId="2147483689"/>
          </pc:sldLayoutMkLst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248575609" sldId="2147483689"/>
              <ac:spMk id="2" creationId="{00000000-0000-0000-0000-000000000000}"/>
            </ac:spMkLst>
          </pc:spChg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248575609" sldId="2147483689"/>
              <ac:spMk id="3" creationId="{00000000-0000-0000-0000-000000000000}"/>
            </ac:spMkLst>
          </pc:spChg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248575609" sldId="2147483689"/>
              <ac:spMk id="10" creationId="{00000000-0000-0000-0000-000000000000}"/>
            </ac:spMkLst>
          </pc:spChg>
        </pc:sldLayoutChg>
        <pc:sldLayoutChg chg="modSp">
          <pc:chgData name="Huw Howells (1900267)" userId="c5d4ca1f-178d-430d-b699-c0a819035946" providerId="ADAL" clId="{7632FCEA-79F5-C24A-B7E8-40AC661F3253}" dt="2019-10-03T20:22:01.182" v="389"/>
          <pc:sldLayoutMkLst>
            <pc:docMk/>
            <pc:sldMasterMk cId="590126788" sldId="2147483674"/>
            <pc:sldLayoutMk cId="3737363179" sldId="2147483691"/>
          </pc:sldLayoutMkLst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3737363179" sldId="2147483691"/>
              <ac:spMk id="2" creationId="{00000000-0000-0000-0000-000000000000}"/>
            </ac:spMkLst>
          </pc:spChg>
          <pc:spChg chg="mod">
            <ac:chgData name="Huw Howells (1900267)" userId="c5d4ca1f-178d-430d-b699-c0a819035946" providerId="ADAL" clId="{7632FCEA-79F5-C24A-B7E8-40AC661F3253}" dt="2019-10-03T20:22:01.182" v="389"/>
            <ac:spMkLst>
              <pc:docMk/>
              <pc:sldMasterMk cId="590126788" sldId="2147483674"/>
              <pc:sldLayoutMk cId="3737363179" sldId="2147483691"/>
              <ac:spMk id="3" creationId="{00000000-0000-0000-0000-000000000000}"/>
            </ac:spMkLst>
          </pc:spChg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3159" y="685800"/>
            <a:ext cx="6000750" cy="2971801"/>
          </a:xfrm>
        </p:spPr>
        <p:txBody>
          <a:bodyPr anchor="b">
            <a:normAutofit/>
          </a:bodyPr>
          <a:lstStyle>
            <a:lvl1pPr algn="l">
              <a:defRPr sz="36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3159" y="3843868"/>
            <a:ext cx="48006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1575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6171009" y="8467"/>
            <a:ext cx="28575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4581128" y="91546"/>
            <a:ext cx="4560491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5426869" y="228600"/>
            <a:ext cx="371475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5501878" y="32279"/>
            <a:ext cx="3639742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5884070" y="609602"/>
            <a:ext cx="325754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159" y="2006600"/>
            <a:ext cx="6400801" cy="2281600"/>
          </a:xfrm>
        </p:spPr>
        <p:txBody>
          <a:bodyPr anchor="b">
            <a:normAutofit/>
          </a:bodyPr>
          <a:lstStyle>
            <a:lvl1pPr algn="l">
              <a:defRPr sz="27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3160" y="4495800"/>
            <a:ext cx="64008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3159" y="685801"/>
            <a:ext cx="3703241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56100" y="685801"/>
            <a:ext cx="370085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9061" y="685800"/>
            <a:ext cx="3487340" cy="576262"/>
          </a:xfrm>
        </p:spPr>
        <p:txBody>
          <a:bodyPr anchor="b">
            <a:noAutofit/>
          </a:bodyPr>
          <a:lstStyle>
            <a:lvl1pPr marL="0" indent="0">
              <a:buNone/>
              <a:defRPr sz="21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3159" y="1270529"/>
            <a:ext cx="3703241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59299" y="685800"/>
            <a:ext cx="3498851" cy="576262"/>
          </a:xfrm>
        </p:spPr>
        <p:txBody>
          <a:bodyPr anchor="b">
            <a:noAutofit/>
          </a:bodyPr>
          <a:lstStyle>
            <a:lvl1pPr marL="0" indent="0">
              <a:buNone/>
              <a:defRPr sz="21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54909" y="1262062"/>
            <a:ext cx="3696891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3759" y="685800"/>
            <a:ext cx="2743200" cy="1371600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159" y="685800"/>
            <a:ext cx="44577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3759" y="2209800"/>
            <a:ext cx="27432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2109" y="1447800"/>
            <a:ext cx="4514850" cy="1143000"/>
          </a:xfrm>
        </p:spPr>
        <p:txBody>
          <a:bodyPr anchor="b">
            <a:normAutofit/>
          </a:bodyPr>
          <a:lstStyle>
            <a:lvl1pPr algn="l">
              <a:defRPr sz="21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1759" y="914400"/>
            <a:ext cx="2460731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542109" y="2777067"/>
            <a:ext cx="4516041" cy="2048933"/>
          </a:xfrm>
        </p:spPr>
        <p:txBody>
          <a:bodyPr anchor="t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14350" y="533400"/>
            <a:ext cx="8114109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685801" y="3843867"/>
            <a:ext cx="6228158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200"/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160" y="685800"/>
            <a:ext cx="7543800" cy="2743200"/>
          </a:xfrm>
        </p:spPr>
        <p:txBody>
          <a:bodyPr anchor="ctr">
            <a:normAutofit/>
          </a:bodyPr>
          <a:lstStyle>
            <a:lvl1pPr algn="l">
              <a:defRPr sz="24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3159" y="4114800"/>
            <a:ext cx="6401991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150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685800"/>
            <a:ext cx="6858001" cy="2743200"/>
          </a:xfrm>
        </p:spPr>
        <p:txBody>
          <a:bodyPr anchor="ctr">
            <a:normAutofit/>
          </a:bodyPr>
          <a:lstStyle>
            <a:lvl1pPr algn="l">
              <a:defRPr sz="24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84659" y="3429000"/>
            <a:ext cx="64008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3160" y="4301068"/>
            <a:ext cx="64008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150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398859" y="812222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714059" y="2768601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159" y="3429000"/>
            <a:ext cx="6400800" cy="1697400"/>
          </a:xfrm>
        </p:spPr>
        <p:txBody>
          <a:bodyPr anchor="b">
            <a:normAutofit/>
          </a:bodyPr>
          <a:lstStyle>
            <a:lvl1pPr algn="l">
              <a:defRPr sz="24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3158" y="5132981"/>
            <a:ext cx="6401993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50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0" y="685800"/>
            <a:ext cx="6858000" cy="2743200"/>
          </a:xfrm>
        </p:spPr>
        <p:txBody>
          <a:bodyPr anchor="ctr">
            <a:normAutofit/>
          </a:bodyPr>
          <a:lstStyle>
            <a:lvl1pPr algn="l">
              <a:defRPr sz="24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13159" y="3928534"/>
            <a:ext cx="64008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18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3159" y="4978400"/>
            <a:ext cx="64008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398859" y="812222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714059" y="2768601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160" y="685800"/>
            <a:ext cx="75438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13159" y="3928534"/>
            <a:ext cx="64008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18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3159" y="4766733"/>
            <a:ext cx="64008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3909" y="685800"/>
            <a:ext cx="154305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4350" y="685800"/>
            <a:ext cx="58674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905227" y="2963334"/>
            <a:ext cx="2236394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13159" y="4487333"/>
            <a:ext cx="64008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3159" y="685801"/>
            <a:ext cx="64008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28309" y="6172201"/>
            <a:ext cx="120015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75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13159" y="6172201"/>
            <a:ext cx="565785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75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2400" y="5578476"/>
            <a:ext cx="856684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4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342900" rtl="0" eaLnBrk="1" latinLnBrk="0" hangingPunct="1">
        <a:spcBef>
          <a:spcPct val="0"/>
        </a:spcBef>
        <a:buNone/>
        <a:defRPr sz="27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143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5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3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9001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2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157288" indent="-128588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1500188" indent="-128588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3369832" y="504498"/>
            <a:ext cx="2616590" cy="29482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3369831" y="664321"/>
            <a:ext cx="26165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/>
              <a:t>Amdana</a:t>
            </a:r>
            <a:r>
              <a:rPr lang="en-GB" b="1" u="sng" dirty="0"/>
              <a:t> </a:t>
            </a:r>
            <a:r>
              <a:rPr lang="en-GB" b="1" u="sng" dirty="0" err="1"/>
              <a:t>i</a:t>
            </a:r>
            <a:endParaRPr lang="en-GB" b="1" u="sng" dirty="0"/>
          </a:p>
          <a:p>
            <a:r>
              <a:rPr lang="en-GB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7" y="1470475"/>
            <a:ext cx="2629128" cy="1922157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15896" y="1556972"/>
            <a:ext cx="2616590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Profiad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blaenorol</a:t>
            </a:r>
            <a:endParaRPr lang="en-GB" sz="1400" b="1" u="sng" dirty="0"/>
          </a:p>
          <a:p>
            <a:r>
              <a:rPr lang="en-GB" sz="1400" b="1" u="sng" dirty="0"/>
              <a:t>Previous teaching experiences </a:t>
            </a:r>
          </a:p>
          <a:p>
            <a:endParaRPr lang="en-GB" sz="1400" dirty="0"/>
          </a:p>
          <a:p>
            <a:r>
              <a:rPr lang="en-GB" sz="1400" dirty="0"/>
              <a:t>.</a:t>
            </a:r>
          </a:p>
          <a:p>
            <a:endParaRPr lang="en-GB" sz="2400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7801" y="3560909"/>
            <a:ext cx="4205621" cy="294824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042757" y="3622443"/>
            <a:ext cx="40157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/>
              <a:t>Rhesymau</a:t>
            </a:r>
            <a:r>
              <a:rPr lang="en-GB" b="1" u="sng" dirty="0"/>
              <a:t> </a:t>
            </a:r>
            <a:r>
              <a:rPr lang="en-GB" b="1" u="sng" dirty="0" err="1"/>
              <a:t>dros</a:t>
            </a:r>
            <a:r>
              <a:rPr lang="en-GB" b="1" u="sng" dirty="0"/>
              <a:t> </a:t>
            </a:r>
            <a:r>
              <a:rPr lang="en-GB" b="1" u="sng" dirty="0" err="1"/>
              <a:t>ddewis</a:t>
            </a:r>
            <a:r>
              <a:rPr lang="en-GB" b="1" u="sng" dirty="0"/>
              <a:t> </a:t>
            </a:r>
            <a:r>
              <a:rPr lang="en-GB" b="1" u="sng" dirty="0" err="1"/>
              <a:t>addysgu</a:t>
            </a:r>
            <a:r>
              <a:rPr lang="en-GB" b="1" u="sng" dirty="0"/>
              <a:t> </a:t>
            </a:r>
            <a:r>
              <a:rPr lang="en-GB" b="1" u="sng" dirty="0" err="1"/>
              <a:t>fel</a:t>
            </a:r>
            <a:r>
              <a:rPr lang="en-GB" b="1" u="sng" dirty="0"/>
              <a:t> </a:t>
            </a:r>
            <a:r>
              <a:rPr lang="en-GB" b="1" u="sng" dirty="0" err="1"/>
              <a:t>proffesiwn</a:t>
            </a:r>
            <a:endParaRPr lang="en-GB" b="1" u="sng" dirty="0"/>
          </a:p>
          <a:p>
            <a:r>
              <a:rPr lang="en-GB" b="1" u="sng" dirty="0"/>
              <a:t>Reasons for entering the teaching profession </a:t>
            </a:r>
          </a:p>
          <a:p>
            <a:endParaRPr lang="en-GB" sz="1200" dirty="0"/>
          </a:p>
          <a:p>
            <a:pPr marL="171450" indent="-171450">
              <a:buAutoNum type="arabicParenR"/>
            </a:pPr>
            <a:endParaRPr lang="en-GB" sz="12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6527" y="935421"/>
            <a:ext cx="2787473" cy="2570015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6398977" y="1003813"/>
            <a:ext cx="2629127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Y math o </a:t>
            </a:r>
            <a:r>
              <a:rPr lang="en-GB" sz="1400" b="1" u="sng" dirty="0" err="1"/>
              <a:t>athro</a:t>
            </a:r>
            <a:r>
              <a:rPr lang="en-GB" sz="1400" b="1" u="sng" dirty="0"/>
              <a:t> </a:t>
            </a:r>
            <a:r>
              <a:rPr lang="en-GB" sz="1400" b="1" u="sng" dirty="0" err="1"/>
              <a:t>hoffaf</a:t>
            </a:r>
            <a:r>
              <a:rPr lang="en-GB" sz="1400" b="1" u="sng" dirty="0"/>
              <a:t> bod</a:t>
            </a:r>
          </a:p>
          <a:p>
            <a:r>
              <a:rPr lang="en-GB" sz="1400" b="1" u="sng" dirty="0"/>
              <a:t>The kind of teacher I aspire to be</a:t>
            </a:r>
          </a:p>
          <a:p>
            <a:endParaRPr lang="en-GB" sz="1400" dirty="0"/>
          </a:p>
          <a:p>
            <a:pPr marL="171450" indent="-171450">
              <a:buAutoNum type="arabicParenR"/>
            </a:pPr>
            <a:endParaRPr lang="en-GB" sz="14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2984" y="3893637"/>
            <a:ext cx="1838564" cy="2772479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7228071" y="3950734"/>
            <a:ext cx="1671905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Meysydd</a:t>
            </a:r>
            <a:r>
              <a:rPr lang="en-GB" sz="1400" b="1" u="sng" dirty="0"/>
              <a:t> / </a:t>
            </a:r>
            <a:r>
              <a:rPr lang="en-GB" sz="1400" b="1" u="sng" dirty="0" err="1"/>
              <a:t>pynciau</a:t>
            </a:r>
            <a:r>
              <a:rPr lang="en-GB" sz="1400" b="1" u="sng" dirty="0"/>
              <a:t> </a:t>
            </a:r>
            <a:r>
              <a:rPr lang="en-GB" sz="1400" b="1" u="sng" dirty="0" err="1"/>
              <a:t>medraf</a:t>
            </a:r>
            <a:r>
              <a:rPr lang="en-GB" sz="1400" b="1" u="sng" dirty="0"/>
              <a:t> </a:t>
            </a:r>
            <a:r>
              <a:rPr lang="en-GB" sz="1400" b="1" u="sng" dirty="0" err="1"/>
              <a:t>eu</a:t>
            </a:r>
            <a:r>
              <a:rPr lang="en-GB" sz="1400" b="1" u="sng" dirty="0"/>
              <a:t> </a:t>
            </a:r>
            <a:r>
              <a:rPr lang="en-GB" sz="1400" b="1" u="sng" dirty="0" err="1"/>
              <a:t>haddysgu</a:t>
            </a:r>
            <a:endParaRPr lang="en-GB" sz="1400" b="1" u="sng" dirty="0"/>
          </a:p>
          <a:p>
            <a:r>
              <a:rPr lang="en-GB" sz="1400" b="1" u="sng" dirty="0"/>
              <a:t>Areas / subjects I could teach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397" y="3875356"/>
            <a:ext cx="2629128" cy="1902727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98319" y="3977589"/>
            <a:ext cx="261659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Cefndir</a:t>
            </a:r>
            <a:r>
              <a:rPr lang="en-GB" sz="1400" b="1" u="sng" dirty="0"/>
              <a:t> </a:t>
            </a:r>
            <a:r>
              <a:rPr lang="en-GB" sz="1400" b="1" u="sng" dirty="0" err="1"/>
              <a:t>academaidd</a:t>
            </a:r>
            <a:endParaRPr lang="en-GB" sz="1400" b="1" u="sng" dirty="0"/>
          </a:p>
          <a:p>
            <a:r>
              <a:rPr lang="en-GB" sz="1400" b="1" u="sng" dirty="0"/>
              <a:t>Academic history</a:t>
            </a:r>
          </a:p>
          <a:p>
            <a:endParaRPr lang="en-GB" sz="1400" dirty="0"/>
          </a:p>
          <a:p>
            <a:r>
              <a:rPr lang="en-GB" sz="1400" dirty="0"/>
              <a:t>.</a:t>
            </a:r>
          </a:p>
          <a:p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456839B-4F32-624C-AFC1-4A38544BDE6B}"/>
              </a:ext>
            </a:extLst>
          </p:cNvPr>
          <p:cNvSpPr txBox="1"/>
          <p:nvPr/>
        </p:nvSpPr>
        <p:spPr>
          <a:xfrm>
            <a:off x="7316638" y="5204483"/>
            <a:ext cx="167190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400" dirty="0"/>
              <a:t>Science (Physics specialism)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400" dirty="0"/>
              <a:t>Mathematics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400" dirty="0"/>
              <a:t>Computer Science</a:t>
            </a:r>
            <a:endParaRPr lang="en-US" sz="1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E34B555-3BB9-A345-A4C5-575B26E73043}"/>
              </a:ext>
            </a:extLst>
          </p:cNvPr>
          <p:cNvSpPr txBox="1"/>
          <p:nvPr/>
        </p:nvSpPr>
        <p:spPr>
          <a:xfrm>
            <a:off x="162397" y="2346980"/>
            <a:ext cx="242899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400" dirty="0"/>
              <a:t>FirstCampus – C/D borderline Maths within 2 schools in Rhondda Cynon </a:t>
            </a:r>
            <a:r>
              <a:rPr lang="en-GB" sz="1400" dirty="0" err="1"/>
              <a:t>Taf</a:t>
            </a:r>
            <a:endParaRPr lang="en-US" sz="1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4217F4-FC58-4C42-8AFC-4B03634438B6}"/>
              </a:ext>
            </a:extLst>
          </p:cNvPr>
          <p:cNvSpPr txBox="1"/>
          <p:nvPr/>
        </p:nvSpPr>
        <p:spPr>
          <a:xfrm>
            <a:off x="185781" y="4500809"/>
            <a:ext cx="242899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400" dirty="0"/>
              <a:t>Ysgol Bro </a:t>
            </a:r>
            <a:r>
              <a:rPr lang="en-GB" sz="1400" dirty="0" err="1"/>
              <a:t>Pedr</a:t>
            </a:r>
            <a:r>
              <a:rPr lang="en-GB" sz="1400" dirty="0"/>
              <a:t> - Sixth Form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400" dirty="0"/>
              <a:t>Cardiff University – BSc Physics with Medical Physics</a:t>
            </a:r>
            <a:endParaRPr lang="en-US" sz="14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DF9508A-641F-A441-8BB6-82D48BBF67BF}"/>
              </a:ext>
            </a:extLst>
          </p:cNvPr>
          <p:cNvSpPr txBox="1"/>
          <p:nvPr/>
        </p:nvSpPr>
        <p:spPr>
          <a:xfrm>
            <a:off x="3463629" y="1470475"/>
            <a:ext cx="2428994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400" dirty="0"/>
              <a:t>Big fan of puzzles (particularly maths puzzles)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400" dirty="0"/>
              <a:t>Been a member of The Scouts for the past 13 years in various capacities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C932372-1816-2644-A76C-A16070DC613A}"/>
              </a:ext>
            </a:extLst>
          </p:cNvPr>
          <p:cNvSpPr txBox="1"/>
          <p:nvPr/>
        </p:nvSpPr>
        <p:spPr>
          <a:xfrm>
            <a:off x="6494111" y="1689554"/>
            <a:ext cx="255785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400" dirty="0"/>
              <a:t>Providing students with an understanding of how science is everywhere around them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400" dirty="0"/>
              <a:t>Fostering an interest in how things work and how to improve them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4C6E9D3-14CD-1C43-90FE-C08142AB9929}"/>
              </a:ext>
            </a:extLst>
          </p:cNvPr>
          <p:cNvSpPr txBox="1"/>
          <p:nvPr/>
        </p:nvSpPr>
        <p:spPr>
          <a:xfrm>
            <a:off x="3042757" y="4968507"/>
            <a:ext cx="386522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400" dirty="0"/>
              <a:t>Fostering an interest in how things work and how to improve them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400" dirty="0"/>
              <a:t>To encourage the development of life long learners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400" dirty="0"/>
              <a:t>To ensure the provision of a high quality education for all</a:t>
            </a: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57</TotalTime>
  <Words>168</Words>
  <Application>Microsoft Macintosh PowerPoint</Application>
  <PresentationFormat>On-screen Show (4:3)</PresentationFormat>
  <Paragraphs>29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Huw Howells (1900267)</cp:lastModifiedBy>
  <cp:revision>6</cp:revision>
  <dcterms:created xsi:type="dcterms:W3CDTF">2019-09-05T20:58:34Z</dcterms:created>
  <dcterms:modified xsi:type="dcterms:W3CDTF">2019-10-03T20:27:08Z</dcterms:modified>
</cp:coreProperties>
</file>