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4"/>
  </p:notesMasterIdLst>
  <p:sldIdLst>
    <p:sldId id="256" r:id="rId2"/>
    <p:sldId id="257" r:id="rId3"/>
    <p:sldId id="264" r:id="rId4"/>
    <p:sldId id="258" r:id="rId5"/>
    <p:sldId id="296" r:id="rId6"/>
    <p:sldId id="300" r:id="rId7"/>
    <p:sldId id="297" r:id="rId8"/>
    <p:sldId id="301" r:id="rId9"/>
    <p:sldId id="302" r:id="rId10"/>
    <p:sldId id="303" r:id="rId11"/>
    <p:sldId id="304" r:id="rId12"/>
    <p:sldId id="307" r:id="rId13"/>
    <p:sldId id="299" r:id="rId14"/>
    <p:sldId id="305" r:id="rId15"/>
    <p:sldId id="308" r:id="rId16"/>
    <p:sldId id="311" r:id="rId17"/>
    <p:sldId id="309" r:id="rId18"/>
    <p:sldId id="310" r:id="rId19"/>
    <p:sldId id="306" r:id="rId20"/>
    <p:sldId id="312" r:id="rId21"/>
    <p:sldId id="278" r:id="rId22"/>
    <p:sldId id="261" r:id="rId23"/>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Xiaocong Zhou" initials="XZ" lastIdx="2" clrIdx="0">
    <p:extLst>
      <p:ext uri="{19B8F6BF-5375-455C-9EA6-DF929625EA0E}">
        <p15:presenceInfo xmlns:p15="http://schemas.microsoft.com/office/powerpoint/2012/main" userId="Xiaocong Zhou"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3A8BF86-076F-44F8-BB44-F4407C3E3368}" v="6" dt="2021-01-31T19:59:37.737"/>
    <p1510:client id="{DAF4E99E-F68E-4451-847C-E4CD52721ABE}" v="38" dt="2021-01-31T20:40:43.02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18" d="100"/>
          <a:sy n="118" d="100"/>
        </p:scale>
        <p:origin x="610" y="8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周 孝聪" userId="d705346e0561b196" providerId="LiveId" clId="{63A8BF86-076F-44F8-BB44-F4407C3E3368}"/>
    <pc:docChg chg="custSel modSld">
      <pc:chgData name="周 孝聪" userId="d705346e0561b196" providerId="LiveId" clId="{63A8BF86-076F-44F8-BB44-F4407C3E3368}" dt="2021-01-31T20:06:21.758" v="25" actId="313"/>
      <pc:docMkLst>
        <pc:docMk/>
      </pc:docMkLst>
      <pc:sldChg chg="modSp mod">
        <pc:chgData name="周 孝聪" userId="d705346e0561b196" providerId="LiveId" clId="{63A8BF86-076F-44F8-BB44-F4407C3E3368}" dt="2021-01-31T20:06:21.758" v="25" actId="313"/>
        <pc:sldMkLst>
          <pc:docMk/>
          <pc:sldMk cId="193772293" sldId="256"/>
        </pc:sldMkLst>
        <pc:spChg chg="mod">
          <ac:chgData name="周 孝聪" userId="d705346e0561b196" providerId="LiveId" clId="{63A8BF86-076F-44F8-BB44-F4407C3E3368}" dt="2021-01-31T20:06:21.758" v="25" actId="313"/>
          <ac:spMkLst>
            <pc:docMk/>
            <pc:sldMk cId="193772293" sldId="256"/>
            <ac:spMk id="3" creationId="{A0177A77-0733-435B-A867-E6662521D6BB}"/>
          </ac:spMkLst>
        </pc:spChg>
      </pc:sldChg>
      <pc:sldChg chg="modSp mod">
        <pc:chgData name="周 孝聪" userId="d705346e0561b196" providerId="LiveId" clId="{63A8BF86-076F-44F8-BB44-F4407C3E3368}" dt="2021-01-31T13:58:26.116" v="6" actId="1076"/>
        <pc:sldMkLst>
          <pc:docMk/>
          <pc:sldMk cId="993535283" sldId="297"/>
        </pc:sldMkLst>
        <pc:spChg chg="mod">
          <ac:chgData name="周 孝聪" userId="d705346e0561b196" providerId="LiveId" clId="{63A8BF86-076F-44F8-BB44-F4407C3E3368}" dt="2021-01-31T13:58:26.116" v="6" actId="1076"/>
          <ac:spMkLst>
            <pc:docMk/>
            <pc:sldMk cId="993535283" sldId="297"/>
            <ac:spMk id="6" creationId="{E41B930D-BD9F-41D8-AC68-8A8604E840E7}"/>
          </ac:spMkLst>
        </pc:spChg>
      </pc:sldChg>
      <pc:sldChg chg="modSp mod">
        <pc:chgData name="周 孝聪" userId="d705346e0561b196" providerId="LiveId" clId="{63A8BF86-076F-44F8-BB44-F4407C3E3368}" dt="2021-01-31T13:58:05.532" v="2"/>
        <pc:sldMkLst>
          <pc:docMk/>
          <pc:sldMk cId="3185438589" sldId="301"/>
        </pc:sldMkLst>
        <pc:spChg chg="mod">
          <ac:chgData name="周 孝聪" userId="d705346e0561b196" providerId="LiveId" clId="{63A8BF86-076F-44F8-BB44-F4407C3E3368}" dt="2021-01-31T13:58:05.532" v="2"/>
          <ac:spMkLst>
            <pc:docMk/>
            <pc:sldMk cId="3185438589" sldId="301"/>
            <ac:spMk id="6" creationId="{E41B930D-BD9F-41D8-AC68-8A8604E840E7}"/>
          </ac:spMkLst>
        </pc:spChg>
      </pc:sldChg>
      <pc:sldChg chg="modSp mod">
        <pc:chgData name="周 孝聪" userId="d705346e0561b196" providerId="LiveId" clId="{63A8BF86-076F-44F8-BB44-F4407C3E3368}" dt="2021-01-31T13:58:58.813" v="15" actId="114"/>
        <pc:sldMkLst>
          <pc:docMk/>
          <pc:sldMk cId="82439947" sldId="304"/>
        </pc:sldMkLst>
        <pc:spChg chg="mod">
          <ac:chgData name="周 孝聪" userId="d705346e0561b196" providerId="LiveId" clId="{63A8BF86-076F-44F8-BB44-F4407C3E3368}" dt="2021-01-31T13:58:58.813" v="15" actId="114"/>
          <ac:spMkLst>
            <pc:docMk/>
            <pc:sldMk cId="82439947" sldId="304"/>
            <ac:spMk id="6" creationId="{E41B930D-BD9F-41D8-AC68-8A8604E840E7}"/>
          </ac:spMkLst>
        </pc:spChg>
      </pc:sldChg>
    </pc:docChg>
  </pc:docChgLst>
  <pc:docChgLst>
    <pc:chgData name="周 孝聪" userId="d705346e0561b196" providerId="LiveId" clId="{DAF4E99E-F68E-4451-847C-E4CD52721ABE}"/>
    <pc:docChg chg="undo custSel modSld">
      <pc:chgData name="周 孝聪" userId="d705346e0561b196" providerId="LiveId" clId="{DAF4E99E-F68E-4451-847C-E4CD52721ABE}" dt="2021-01-31T20:47:46.294" v="237" actId="20577"/>
      <pc:docMkLst>
        <pc:docMk/>
      </pc:docMkLst>
      <pc:sldChg chg="modSp mod">
        <pc:chgData name="周 孝聪" userId="d705346e0561b196" providerId="LiveId" clId="{DAF4E99E-F68E-4451-847C-E4CD52721ABE}" dt="2021-01-31T20:22:53.572" v="11" actId="20577"/>
        <pc:sldMkLst>
          <pc:docMk/>
          <pc:sldMk cId="193772293" sldId="256"/>
        </pc:sldMkLst>
        <pc:spChg chg="mod">
          <ac:chgData name="周 孝聪" userId="d705346e0561b196" providerId="LiveId" clId="{DAF4E99E-F68E-4451-847C-E4CD52721ABE}" dt="2021-01-31T20:22:53.572" v="11" actId="20577"/>
          <ac:spMkLst>
            <pc:docMk/>
            <pc:sldMk cId="193772293" sldId="256"/>
            <ac:spMk id="3" creationId="{A0177A77-0733-435B-A867-E6662521D6BB}"/>
          </ac:spMkLst>
        </pc:spChg>
      </pc:sldChg>
      <pc:sldChg chg="modSp mod">
        <pc:chgData name="周 孝聪" userId="d705346e0561b196" providerId="LiveId" clId="{DAF4E99E-F68E-4451-847C-E4CD52721ABE}" dt="2021-01-31T20:24:32.878" v="15" actId="20577"/>
        <pc:sldMkLst>
          <pc:docMk/>
          <pc:sldMk cId="1142454783" sldId="258"/>
        </pc:sldMkLst>
        <pc:spChg chg="mod">
          <ac:chgData name="周 孝聪" userId="d705346e0561b196" providerId="LiveId" clId="{DAF4E99E-F68E-4451-847C-E4CD52721ABE}" dt="2021-01-31T20:24:32.878" v="15" actId="20577"/>
          <ac:spMkLst>
            <pc:docMk/>
            <pc:sldMk cId="1142454783" sldId="258"/>
            <ac:spMk id="6" creationId="{E41B930D-BD9F-41D8-AC68-8A8604E840E7}"/>
          </ac:spMkLst>
        </pc:spChg>
      </pc:sldChg>
      <pc:sldChg chg="modSp mod">
        <pc:chgData name="周 孝聪" userId="d705346e0561b196" providerId="LiveId" clId="{DAF4E99E-F68E-4451-847C-E4CD52721ABE}" dt="2021-01-31T20:42:28.591" v="190" actId="20577"/>
        <pc:sldMkLst>
          <pc:docMk/>
          <pc:sldMk cId="1086892667" sldId="261"/>
        </pc:sldMkLst>
        <pc:spChg chg="mod">
          <ac:chgData name="周 孝聪" userId="d705346e0561b196" providerId="LiveId" clId="{DAF4E99E-F68E-4451-847C-E4CD52721ABE}" dt="2021-01-31T20:42:28.591" v="190" actId="20577"/>
          <ac:spMkLst>
            <pc:docMk/>
            <pc:sldMk cId="1086892667" sldId="261"/>
            <ac:spMk id="2" creationId="{CE053CCC-C673-4B77-9EA1-9903AA92D0BC}"/>
          </ac:spMkLst>
        </pc:spChg>
      </pc:sldChg>
      <pc:sldChg chg="modSp mod">
        <pc:chgData name="周 孝聪" userId="d705346e0561b196" providerId="LiveId" clId="{DAF4E99E-F68E-4451-847C-E4CD52721ABE}" dt="2021-01-31T20:43:50.183" v="216" actId="20577"/>
        <pc:sldMkLst>
          <pc:docMk/>
          <pc:sldMk cId="3057007576" sldId="278"/>
        </pc:sldMkLst>
        <pc:spChg chg="mod">
          <ac:chgData name="周 孝聪" userId="d705346e0561b196" providerId="LiveId" clId="{DAF4E99E-F68E-4451-847C-E4CD52721ABE}" dt="2021-01-31T20:41:56.071" v="188" actId="20577"/>
          <ac:spMkLst>
            <pc:docMk/>
            <pc:sldMk cId="3057007576" sldId="278"/>
            <ac:spMk id="2" creationId="{CE053CCC-C673-4B77-9EA1-9903AA92D0BC}"/>
          </ac:spMkLst>
        </pc:spChg>
        <pc:spChg chg="mod">
          <ac:chgData name="周 孝聪" userId="d705346e0561b196" providerId="LiveId" clId="{DAF4E99E-F68E-4451-847C-E4CD52721ABE}" dt="2021-01-31T20:43:50.183" v="216" actId="20577"/>
          <ac:spMkLst>
            <pc:docMk/>
            <pc:sldMk cId="3057007576" sldId="278"/>
            <ac:spMk id="3" creationId="{717B54FD-8971-4AAC-8DB0-3191C9511669}"/>
          </ac:spMkLst>
        </pc:spChg>
      </pc:sldChg>
      <pc:sldChg chg="modSp mod">
        <pc:chgData name="周 孝聪" userId="d705346e0561b196" providerId="LiveId" clId="{DAF4E99E-F68E-4451-847C-E4CD52721ABE}" dt="2021-01-31T20:27:15.984" v="28" actId="1076"/>
        <pc:sldMkLst>
          <pc:docMk/>
          <pc:sldMk cId="1131783591" sldId="296"/>
        </pc:sldMkLst>
        <pc:spChg chg="mod">
          <ac:chgData name="周 孝聪" userId="d705346e0561b196" providerId="LiveId" clId="{DAF4E99E-F68E-4451-847C-E4CD52721ABE}" dt="2021-01-31T20:27:15.984" v="28" actId="1076"/>
          <ac:spMkLst>
            <pc:docMk/>
            <pc:sldMk cId="1131783591" sldId="296"/>
            <ac:spMk id="6" creationId="{E41B930D-BD9F-41D8-AC68-8A8604E840E7}"/>
          </ac:spMkLst>
        </pc:spChg>
      </pc:sldChg>
      <pc:sldChg chg="modSp mod">
        <pc:chgData name="周 孝聪" userId="d705346e0561b196" providerId="LiveId" clId="{DAF4E99E-F68E-4451-847C-E4CD52721ABE}" dt="2021-01-31T20:44:25.907" v="223" actId="20577"/>
        <pc:sldMkLst>
          <pc:docMk/>
          <pc:sldMk cId="993535283" sldId="297"/>
        </pc:sldMkLst>
        <pc:spChg chg="mod">
          <ac:chgData name="周 孝聪" userId="d705346e0561b196" providerId="LiveId" clId="{DAF4E99E-F68E-4451-847C-E4CD52721ABE}" dt="2021-01-31T20:44:25.907" v="223" actId="20577"/>
          <ac:spMkLst>
            <pc:docMk/>
            <pc:sldMk cId="993535283" sldId="297"/>
            <ac:spMk id="6" creationId="{E41B930D-BD9F-41D8-AC68-8A8604E840E7}"/>
          </ac:spMkLst>
        </pc:spChg>
      </pc:sldChg>
      <pc:sldChg chg="modSp mod">
        <pc:chgData name="周 孝聪" userId="d705346e0561b196" providerId="LiveId" clId="{DAF4E99E-F68E-4451-847C-E4CD52721ABE}" dt="2021-01-31T20:31:34.936" v="66" actId="20577"/>
        <pc:sldMkLst>
          <pc:docMk/>
          <pc:sldMk cId="267740089" sldId="299"/>
        </pc:sldMkLst>
        <pc:spChg chg="mod">
          <ac:chgData name="周 孝聪" userId="d705346e0561b196" providerId="LiveId" clId="{DAF4E99E-F68E-4451-847C-E4CD52721ABE}" dt="2021-01-31T20:31:34.936" v="66" actId="20577"/>
          <ac:spMkLst>
            <pc:docMk/>
            <pc:sldMk cId="267740089" sldId="299"/>
            <ac:spMk id="2" creationId="{CE053CCC-C673-4B77-9EA1-9903AA92D0BC}"/>
          </ac:spMkLst>
        </pc:spChg>
      </pc:sldChg>
      <pc:sldChg chg="modSp mod">
        <pc:chgData name="周 孝聪" userId="d705346e0561b196" providerId="LiveId" clId="{DAF4E99E-F68E-4451-847C-E4CD52721ABE}" dt="2021-01-31T20:27:59.116" v="30" actId="114"/>
        <pc:sldMkLst>
          <pc:docMk/>
          <pc:sldMk cId="1555022267" sldId="300"/>
        </pc:sldMkLst>
        <pc:spChg chg="mod">
          <ac:chgData name="周 孝聪" userId="d705346e0561b196" providerId="LiveId" clId="{DAF4E99E-F68E-4451-847C-E4CD52721ABE}" dt="2021-01-31T20:27:44.702" v="29" actId="20577"/>
          <ac:spMkLst>
            <pc:docMk/>
            <pc:sldMk cId="1555022267" sldId="300"/>
            <ac:spMk id="2" creationId="{CE053CCC-C673-4B77-9EA1-9903AA92D0BC}"/>
          </ac:spMkLst>
        </pc:spChg>
        <pc:spChg chg="mod">
          <ac:chgData name="周 孝聪" userId="d705346e0561b196" providerId="LiveId" clId="{DAF4E99E-F68E-4451-847C-E4CD52721ABE}" dt="2021-01-31T20:27:59.116" v="30" actId="114"/>
          <ac:spMkLst>
            <pc:docMk/>
            <pc:sldMk cId="1555022267" sldId="300"/>
            <ac:spMk id="6" creationId="{E41B930D-BD9F-41D8-AC68-8A8604E840E7}"/>
          </ac:spMkLst>
        </pc:spChg>
      </pc:sldChg>
      <pc:sldChg chg="modSp mod">
        <pc:chgData name="周 孝聪" userId="d705346e0561b196" providerId="LiveId" clId="{DAF4E99E-F68E-4451-847C-E4CD52721ABE}" dt="2021-01-31T20:28:59.314" v="59" actId="20577"/>
        <pc:sldMkLst>
          <pc:docMk/>
          <pc:sldMk cId="3185438589" sldId="301"/>
        </pc:sldMkLst>
        <pc:spChg chg="mod">
          <ac:chgData name="周 孝聪" userId="d705346e0561b196" providerId="LiveId" clId="{DAF4E99E-F68E-4451-847C-E4CD52721ABE}" dt="2021-01-31T20:28:59.314" v="59" actId="20577"/>
          <ac:spMkLst>
            <pc:docMk/>
            <pc:sldMk cId="3185438589" sldId="301"/>
            <ac:spMk id="6" creationId="{E41B930D-BD9F-41D8-AC68-8A8604E840E7}"/>
          </ac:spMkLst>
        </pc:spChg>
      </pc:sldChg>
      <pc:sldChg chg="modSp mod">
        <pc:chgData name="周 孝聪" userId="d705346e0561b196" providerId="LiveId" clId="{DAF4E99E-F68E-4451-847C-E4CD52721ABE}" dt="2021-01-31T20:29:04.039" v="60" actId="20577"/>
        <pc:sldMkLst>
          <pc:docMk/>
          <pc:sldMk cId="3613261572" sldId="302"/>
        </pc:sldMkLst>
        <pc:spChg chg="mod">
          <ac:chgData name="周 孝聪" userId="d705346e0561b196" providerId="LiveId" clId="{DAF4E99E-F68E-4451-847C-E4CD52721ABE}" dt="2021-01-31T20:29:04.039" v="60" actId="20577"/>
          <ac:spMkLst>
            <pc:docMk/>
            <pc:sldMk cId="3613261572" sldId="302"/>
            <ac:spMk id="6" creationId="{E41B930D-BD9F-41D8-AC68-8A8604E840E7}"/>
          </ac:spMkLst>
        </pc:spChg>
      </pc:sldChg>
      <pc:sldChg chg="modSp mod">
        <pc:chgData name="周 孝聪" userId="d705346e0561b196" providerId="LiveId" clId="{DAF4E99E-F68E-4451-847C-E4CD52721ABE}" dt="2021-01-31T20:29:34.898" v="61" actId="20577"/>
        <pc:sldMkLst>
          <pc:docMk/>
          <pc:sldMk cId="2043986230" sldId="303"/>
        </pc:sldMkLst>
        <pc:spChg chg="mod">
          <ac:chgData name="周 孝聪" userId="d705346e0561b196" providerId="LiveId" clId="{DAF4E99E-F68E-4451-847C-E4CD52721ABE}" dt="2021-01-31T20:29:34.898" v="61" actId="20577"/>
          <ac:spMkLst>
            <pc:docMk/>
            <pc:sldMk cId="2043986230" sldId="303"/>
            <ac:spMk id="6" creationId="{E41B930D-BD9F-41D8-AC68-8A8604E840E7}"/>
          </ac:spMkLst>
        </pc:spChg>
      </pc:sldChg>
      <pc:sldChg chg="modSp mod">
        <pc:chgData name="周 孝聪" userId="d705346e0561b196" providerId="LiveId" clId="{DAF4E99E-F68E-4451-847C-E4CD52721ABE}" dt="2021-01-31T20:47:37.797" v="233" actId="20577"/>
        <pc:sldMkLst>
          <pc:docMk/>
          <pc:sldMk cId="82439947" sldId="304"/>
        </pc:sldMkLst>
        <pc:spChg chg="mod">
          <ac:chgData name="周 孝聪" userId="d705346e0561b196" providerId="LiveId" clId="{DAF4E99E-F68E-4451-847C-E4CD52721ABE}" dt="2021-01-31T20:31:19.884" v="65" actId="20577"/>
          <ac:spMkLst>
            <pc:docMk/>
            <pc:sldMk cId="82439947" sldId="304"/>
            <ac:spMk id="2" creationId="{CE053CCC-C673-4B77-9EA1-9903AA92D0BC}"/>
          </ac:spMkLst>
        </pc:spChg>
        <pc:spChg chg="mod">
          <ac:chgData name="周 孝聪" userId="d705346e0561b196" providerId="LiveId" clId="{DAF4E99E-F68E-4451-847C-E4CD52721ABE}" dt="2021-01-31T20:47:37.797" v="233" actId="20577"/>
          <ac:spMkLst>
            <pc:docMk/>
            <pc:sldMk cId="82439947" sldId="304"/>
            <ac:spMk id="6" creationId="{E41B930D-BD9F-41D8-AC68-8A8604E840E7}"/>
          </ac:spMkLst>
        </pc:spChg>
      </pc:sldChg>
      <pc:sldChg chg="modSp mod">
        <pc:chgData name="周 孝聪" userId="d705346e0561b196" providerId="LiveId" clId="{DAF4E99E-F68E-4451-847C-E4CD52721ABE}" dt="2021-01-31T20:40:07.038" v="163"/>
        <pc:sldMkLst>
          <pc:docMk/>
          <pc:sldMk cId="12990678" sldId="305"/>
        </pc:sldMkLst>
        <pc:spChg chg="mod">
          <ac:chgData name="周 孝聪" userId="d705346e0561b196" providerId="LiveId" clId="{DAF4E99E-F68E-4451-847C-E4CD52721ABE}" dt="2021-01-31T20:40:07.038" v="163"/>
          <ac:spMkLst>
            <pc:docMk/>
            <pc:sldMk cId="12990678" sldId="305"/>
            <ac:spMk id="4" creationId="{DF6F8894-A3AC-48C9-A563-CC5C8C500111}"/>
          </ac:spMkLst>
        </pc:spChg>
        <pc:spChg chg="mod">
          <ac:chgData name="周 孝聪" userId="d705346e0561b196" providerId="LiveId" clId="{DAF4E99E-F68E-4451-847C-E4CD52721ABE}" dt="2021-01-31T20:36:27.479" v="96" actId="313"/>
          <ac:spMkLst>
            <pc:docMk/>
            <pc:sldMk cId="12990678" sldId="305"/>
            <ac:spMk id="6" creationId="{E41B930D-BD9F-41D8-AC68-8A8604E840E7}"/>
          </ac:spMkLst>
        </pc:spChg>
      </pc:sldChg>
      <pc:sldChg chg="modSp mod">
        <pc:chgData name="周 孝聪" userId="d705346e0561b196" providerId="LiveId" clId="{DAF4E99E-F68E-4451-847C-E4CD52721ABE}" dt="2021-01-31T20:41:12.366" v="170" actId="313"/>
        <pc:sldMkLst>
          <pc:docMk/>
          <pc:sldMk cId="2897522635" sldId="306"/>
        </pc:sldMkLst>
        <pc:spChg chg="mod">
          <ac:chgData name="周 孝聪" userId="d705346e0561b196" providerId="LiveId" clId="{DAF4E99E-F68E-4451-847C-E4CD52721ABE}" dt="2021-01-31T20:41:12.366" v="170" actId="313"/>
          <ac:spMkLst>
            <pc:docMk/>
            <pc:sldMk cId="2897522635" sldId="306"/>
            <ac:spMk id="2" creationId="{CE053CCC-C673-4B77-9EA1-9903AA92D0BC}"/>
          </ac:spMkLst>
        </pc:spChg>
      </pc:sldChg>
      <pc:sldChg chg="modSp mod">
        <pc:chgData name="周 孝聪" userId="d705346e0561b196" providerId="LiveId" clId="{DAF4E99E-F68E-4451-847C-E4CD52721ABE}" dt="2021-01-31T20:47:46.294" v="237" actId="20577"/>
        <pc:sldMkLst>
          <pc:docMk/>
          <pc:sldMk cId="3319320488" sldId="307"/>
        </pc:sldMkLst>
        <pc:spChg chg="mod">
          <ac:chgData name="周 孝聪" userId="d705346e0561b196" providerId="LiveId" clId="{DAF4E99E-F68E-4451-847C-E4CD52721ABE}" dt="2021-01-31T20:47:46.294" v="237" actId="20577"/>
          <ac:spMkLst>
            <pc:docMk/>
            <pc:sldMk cId="3319320488" sldId="307"/>
            <ac:spMk id="6" creationId="{E41B930D-BD9F-41D8-AC68-8A8604E840E7}"/>
          </ac:spMkLst>
        </pc:spChg>
      </pc:sldChg>
      <pc:sldChg chg="modSp mod">
        <pc:chgData name="周 孝聪" userId="d705346e0561b196" providerId="LiveId" clId="{DAF4E99E-F68E-4451-847C-E4CD52721ABE}" dt="2021-01-31T20:39:33.195" v="134"/>
        <pc:sldMkLst>
          <pc:docMk/>
          <pc:sldMk cId="2656109803" sldId="308"/>
        </pc:sldMkLst>
        <pc:spChg chg="mod">
          <ac:chgData name="周 孝聪" userId="d705346e0561b196" providerId="LiveId" clId="{DAF4E99E-F68E-4451-847C-E4CD52721ABE}" dt="2021-01-31T20:39:33.195" v="134"/>
          <ac:spMkLst>
            <pc:docMk/>
            <pc:sldMk cId="2656109803" sldId="308"/>
            <ac:spMk id="2" creationId="{CE053CCC-C673-4B77-9EA1-9903AA92D0BC}"/>
          </ac:spMkLst>
        </pc:spChg>
      </pc:sldChg>
      <pc:sldChg chg="modSp mod">
        <pc:chgData name="周 孝聪" userId="d705346e0561b196" providerId="LiveId" clId="{DAF4E99E-F68E-4451-847C-E4CD52721ABE}" dt="2021-01-31T20:40:43.024" v="166"/>
        <pc:sldMkLst>
          <pc:docMk/>
          <pc:sldMk cId="3314526296" sldId="309"/>
        </pc:sldMkLst>
        <pc:spChg chg="mod">
          <ac:chgData name="周 孝聪" userId="d705346e0561b196" providerId="LiveId" clId="{DAF4E99E-F68E-4451-847C-E4CD52721ABE}" dt="2021-01-31T20:40:43.024" v="166"/>
          <ac:spMkLst>
            <pc:docMk/>
            <pc:sldMk cId="3314526296" sldId="309"/>
            <ac:spMk id="2" creationId="{CE053CCC-C673-4B77-9EA1-9903AA92D0BC}"/>
          </ac:spMkLst>
        </pc:spChg>
      </pc:sldChg>
      <pc:sldChg chg="modSp mod">
        <pc:chgData name="周 孝聪" userId="d705346e0561b196" providerId="LiveId" clId="{DAF4E99E-F68E-4451-847C-E4CD52721ABE}" dt="2021-01-31T20:40:59.114" v="169" actId="20577"/>
        <pc:sldMkLst>
          <pc:docMk/>
          <pc:sldMk cId="451147975" sldId="310"/>
        </pc:sldMkLst>
        <pc:spChg chg="mod">
          <ac:chgData name="周 孝聪" userId="d705346e0561b196" providerId="LiveId" clId="{DAF4E99E-F68E-4451-847C-E4CD52721ABE}" dt="2021-01-31T20:40:59.114" v="169" actId="20577"/>
          <ac:spMkLst>
            <pc:docMk/>
            <pc:sldMk cId="451147975" sldId="310"/>
            <ac:spMk id="2" creationId="{CE053CCC-C673-4B77-9EA1-9903AA92D0BC}"/>
          </ac:spMkLst>
        </pc:spChg>
      </pc:sldChg>
      <pc:sldChg chg="modSp mod">
        <pc:chgData name="周 孝聪" userId="d705346e0561b196" providerId="LiveId" clId="{DAF4E99E-F68E-4451-847C-E4CD52721ABE}" dt="2021-01-31T20:41:44.814" v="187" actId="20577"/>
        <pc:sldMkLst>
          <pc:docMk/>
          <pc:sldMk cId="2291093098" sldId="312"/>
        </pc:sldMkLst>
        <pc:spChg chg="mod">
          <ac:chgData name="周 孝聪" userId="d705346e0561b196" providerId="LiveId" clId="{DAF4E99E-F68E-4451-847C-E4CD52721ABE}" dt="2021-01-31T20:41:44.814" v="187" actId="20577"/>
          <ac:spMkLst>
            <pc:docMk/>
            <pc:sldMk cId="2291093098" sldId="312"/>
            <ac:spMk id="8" creationId="{543303ED-935F-4EA5-B8CC-9965006FCD8B}"/>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F0AAFD-2810-49E2-8ACD-42DDE7BFD19E}" type="datetimeFigureOut">
              <a:rPr lang="zh-CN" altLang="en-US" smtClean="0"/>
              <a:t>2021/1/31</a:t>
            </a:fld>
            <a:endParaRPr lang="zh-CN" alt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2505F46-B152-4594-93D9-1582192C9451}" type="slidenum">
              <a:rPr lang="zh-CN" altLang="en-US" smtClean="0"/>
              <a:t>‹#›</a:t>
            </a:fld>
            <a:endParaRPr lang="zh-CN" altLang="en-US"/>
          </a:p>
        </p:txBody>
      </p:sp>
    </p:spTree>
    <p:extLst>
      <p:ext uri="{BB962C8B-B14F-4D97-AF65-F5344CB8AC3E}">
        <p14:creationId xmlns:p14="http://schemas.microsoft.com/office/powerpoint/2010/main" val="19534318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29BE3E-E5AC-49F6-A4D4-C31B6B41C15D}"/>
              </a:ext>
            </a:extLst>
          </p:cNvPr>
          <p:cNvSpPr>
            <a:spLocks noGrp="1"/>
          </p:cNvSpPr>
          <p:nvPr>
            <p:ph type="ctrTitle"/>
          </p:nvPr>
        </p:nvSpPr>
        <p:spPr>
          <a:xfrm>
            <a:off x="1524000" y="1122363"/>
            <a:ext cx="9144000" cy="2387600"/>
          </a:xfrm>
        </p:spPr>
        <p:txBody>
          <a:bodyPr anchor="b"/>
          <a:lstStyle>
            <a:lvl1pPr algn="ctr">
              <a:defRPr sz="6000"/>
            </a:lvl1pPr>
          </a:lstStyle>
          <a:p>
            <a:r>
              <a:rPr lang="en-US" altLang="zh-CN"/>
              <a:t>Click to edit Master title style</a:t>
            </a:r>
            <a:endParaRPr lang="zh-CN" altLang="en-US"/>
          </a:p>
        </p:txBody>
      </p:sp>
      <p:sp>
        <p:nvSpPr>
          <p:cNvPr id="3" name="Subtitle 2">
            <a:extLst>
              <a:ext uri="{FF2B5EF4-FFF2-40B4-BE49-F238E27FC236}">
                <a16:creationId xmlns:a16="http://schemas.microsoft.com/office/drawing/2014/main" id="{9AFD27A6-2008-4012-BECB-4AD96CE1168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ltLang="zh-CN"/>
              <a:t>Click to edit Master subtitle style</a:t>
            </a:r>
            <a:endParaRPr lang="zh-CN" altLang="en-US"/>
          </a:p>
        </p:txBody>
      </p:sp>
      <p:sp>
        <p:nvSpPr>
          <p:cNvPr id="4" name="Date Placeholder 3">
            <a:extLst>
              <a:ext uri="{FF2B5EF4-FFF2-40B4-BE49-F238E27FC236}">
                <a16:creationId xmlns:a16="http://schemas.microsoft.com/office/drawing/2014/main" id="{E9A14E54-73F4-470C-A84B-C34928BDC7DD}"/>
              </a:ext>
            </a:extLst>
          </p:cNvPr>
          <p:cNvSpPr>
            <a:spLocks noGrp="1"/>
          </p:cNvSpPr>
          <p:nvPr>
            <p:ph type="dt" sz="half" idx="10"/>
          </p:nvPr>
        </p:nvSpPr>
        <p:spPr/>
        <p:txBody>
          <a:bodyPr/>
          <a:lstStyle/>
          <a:p>
            <a:fld id="{3188130E-9E76-45C8-B60B-91ECBC96C6E7}" type="datetime1">
              <a:rPr lang="zh-CN" altLang="en-US" smtClean="0"/>
              <a:t>2021/1/31</a:t>
            </a:fld>
            <a:endParaRPr lang="zh-CN" altLang="en-US"/>
          </a:p>
        </p:txBody>
      </p:sp>
      <p:sp>
        <p:nvSpPr>
          <p:cNvPr id="5" name="Footer Placeholder 4">
            <a:extLst>
              <a:ext uri="{FF2B5EF4-FFF2-40B4-BE49-F238E27FC236}">
                <a16:creationId xmlns:a16="http://schemas.microsoft.com/office/drawing/2014/main" id="{7457FB28-02C4-4F41-8683-53980A76FAC1}"/>
              </a:ext>
            </a:extLst>
          </p:cNvPr>
          <p:cNvSpPr>
            <a:spLocks noGrp="1"/>
          </p:cNvSpPr>
          <p:nvPr>
            <p:ph type="ftr" sz="quarter" idx="11"/>
          </p:nvPr>
        </p:nvSpPr>
        <p:spPr/>
        <p:txBody>
          <a:bodyPr/>
          <a:lstStyle/>
          <a:p>
            <a:endParaRPr lang="zh-CN" altLang="en-US"/>
          </a:p>
        </p:txBody>
      </p:sp>
      <p:sp>
        <p:nvSpPr>
          <p:cNvPr id="6" name="Slide Number Placeholder 5">
            <a:extLst>
              <a:ext uri="{FF2B5EF4-FFF2-40B4-BE49-F238E27FC236}">
                <a16:creationId xmlns:a16="http://schemas.microsoft.com/office/drawing/2014/main" id="{34C8E434-0415-49C3-A5F6-2B704FCD92F3}"/>
              </a:ext>
            </a:extLst>
          </p:cNvPr>
          <p:cNvSpPr>
            <a:spLocks noGrp="1"/>
          </p:cNvSpPr>
          <p:nvPr>
            <p:ph type="sldNum" sz="quarter" idx="12"/>
          </p:nvPr>
        </p:nvSpPr>
        <p:spPr/>
        <p:txBody>
          <a:bodyPr/>
          <a:lstStyle/>
          <a:p>
            <a:fld id="{A3E0C103-7A25-46BF-92E4-812236F8D451}" type="slidenum">
              <a:rPr lang="zh-CN" altLang="en-US" smtClean="0"/>
              <a:t>‹#›</a:t>
            </a:fld>
            <a:endParaRPr lang="zh-CN" altLang="en-US"/>
          </a:p>
        </p:txBody>
      </p:sp>
    </p:spTree>
    <p:extLst>
      <p:ext uri="{BB962C8B-B14F-4D97-AF65-F5344CB8AC3E}">
        <p14:creationId xmlns:p14="http://schemas.microsoft.com/office/powerpoint/2010/main" val="34757097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687FDC-F72D-4BCD-A374-96A80978A137}"/>
              </a:ext>
            </a:extLst>
          </p:cNvPr>
          <p:cNvSpPr>
            <a:spLocks noGrp="1"/>
          </p:cNvSpPr>
          <p:nvPr>
            <p:ph type="title"/>
          </p:nvPr>
        </p:nvSpPr>
        <p:spPr/>
        <p:txBody>
          <a:bodyPr/>
          <a:lstStyle/>
          <a:p>
            <a:r>
              <a:rPr lang="en-US" altLang="zh-CN"/>
              <a:t>Click to edit Master title style</a:t>
            </a:r>
            <a:endParaRPr lang="zh-CN" altLang="en-US"/>
          </a:p>
        </p:txBody>
      </p:sp>
      <p:sp>
        <p:nvSpPr>
          <p:cNvPr id="3" name="Content Placeholder 2">
            <a:extLst>
              <a:ext uri="{FF2B5EF4-FFF2-40B4-BE49-F238E27FC236}">
                <a16:creationId xmlns:a16="http://schemas.microsoft.com/office/drawing/2014/main" id="{98C16C17-803E-4C43-8C95-930AE71F37AB}"/>
              </a:ext>
            </a:extLst>
          </p:cNvPr>
          <p:cNvSpPr>
            <a:spLocks noGrp="1"/>
          </p:cNvSpPr>
          <p:nvPr>
            <p:ph idx="1"/>
          </p:nvPr>
        </p:nvSpPr>
        <p:spPr/>
        <p:txBody>
          <a:body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Date Placeholder 3">
            <a:extLst>
              <a:ext uri="{FF2B5EF4-FFF2-40B4-BE49-F238E27FC236}">
                <a16:creationId xmlns:a16="http://schemas.microsoft.com/office/drawing/2014/main" id="{0DEF56C7-37A9-4EAB-9E3F-A67AC90D9589}"/>
              </a:ext>
            </a:extLst>
          </p:cNvPr>
          <p:cNvSpPr>
            <a:spLocks noGrp="1"/>
          </p:cNvSpPr>
          <p:nvPr>
            <p:ph type="dt" sz="half" idx="10"/>
          </p:nvPr>
        </p:nvSpPr>
        <p:spPr/>
        <p:txBody>
          <a:bodyPr/>
          <a:lstStyle/>
          <a:p>
            <a:fld id="{9F369041-965D-4A70-93A3-1F28DD3CC5D7}" type="datetime1">
              <a:rPr lang="zh-CN" altLang="en-US" smtClean="0"/>
              <a:t>2021/1/31</a:t>
            </a:fld>
            <a:endParaRPr lang="zh-CN" altLang="en-US"/>
          </a:p>
        </p:txBody>
      </p:sp>
      <p:sp>
        <p:nvSpPr>
          <p:cNvPr id="5" name="Footer Placeholder 4">
            <a:extLst>
              <a:ext uri="{FF2B5EF4-FFF2-40B4-BE49-F238E27FC236}">
                <a16:creationId xmlns:a16="http://schemas.microsoft.com/office/drawing/2014/main" id="{E872BA26-FF08-4A49-B46B-2370FDC66E21}"/>
              </a:ext>
            </a:extLst>
          </p:cNvPr>
          <p:cNvSpPr>
            <a:spLocks noGrp="1"/>
          </p:cNvSpPr>
          <p:nvPr>
            <p:ph type="ftr" sz="quarter" idx="11"/>
          </p:nvPr>
        </p:nvSpPr>
        <p:spPr/>
        <p:txBody>
          <a:bodyPr/>
          <a:lstStyle/>
          <a:p>
            <a:endParaRPr lang="zh-CN" altLang="en-US"/>
          </a:p>
        </p:txBody>
      </p:sp>
      <p:sp>
        <p:nvSpPr>
          <p:cNvPr id="6" name="Slide Number Placeholder 5">
            <a:extLst>
              <a:ext uri="{FF2B5EF4-FFF2-40B4-BE49-F238E27FC236}">
                <a16:creationId xmlns:a16="http://schemas.microsoft.com/office/drawing/2014/main" id="{4DED4AEB-388D-416E-B4B9-BBE34889049A}"/>
              </a:ext>
            </a:extLst>
          </p:cNvPr>
          <p:cNvSpPr>
            <a:spLocks noGrp="1"/>
          </p:cNvSpPr>
          <p:nvPr>
            <p:ph type="sldNum" sz="quarter" idx="12"/>
          </p:nvPr>
        </p:nvSpPr>
        <p:spPr/>
        <p:txBody>
          <a:bodyPr/>
          <a:lstStyle/>
          <a:p>
            <a:fld id="{A3E0C103-7A25-46BF-92E4-812236F8D451}" type="slidenum">
              <a:rPr lang="zh-CN" altLang="en-US" smtClean="0"/>
              <a:t>‹#›</a:t>
            </a:fld>
            <a:endParaRPr lang="zh-CN" altLang="en-US"/>
          </a:p>
        </p:txBody>
      </p:sp>
    </p:spTree>
    <p:extLst>
      <p:ext uri="{BB962C8B-B14F-4D97-AF65-F5344CB8AC3E}">
        <p14:creationId xmlns:p14="http://schemas.microsoft.com/office/powerpoint/2010/main" val="34988182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A1FA3D-491E-4E84-81AC-10BBD20AEEF9}"/>
              </a:ext>
            </a:extLst>
          </p:cNvPr>
          <p:cNvSpPr>
            <a:spLocks noGrp="1"/>
          </p:cNvSpPr>
          <p:nvPr>
            <p:ph type="title"/>
          </p:nvPr>
        </p:nvSpPr>
        <p:spPr>
          <a:xfrm>
            <a:off x="831850" y="1709738"/>
            <a:ext cx="10515600" cy="2852737"/>
          </a:xfrm>
        </p:spPr>
        <p:txBody>
          <a:bodyPr anchor="b"/>
          <a:lstStyle>
            <a:lvl1pPr>
              <a:defRPr sz="6000"/>
            </a:lvl1pPr>
          </a:lstStyle>
          <a:p>
            <a:r>
              <a:rPr lang="en-US" altLang="zh-CN"/>
              <a:t>Click to edit Master title style</a:t>
            </a:r>
            <a:endParaRPr lang="zh-CN" altLang="en-US"/>
          </a:p>
        </p:txBody>
      </p:sp>
      <p:sp>
        <p:nvSpPr>
          <p:cNvPr id="3" name="Text Placeholder 2">
            <a:extLst>
              <a:ext uri="{FF2B5EF4-FFF2-40B4-BE49-F238E27FC236}">
                <a16:creationId xmlns:a16="http://schemas.microsoft.com/office/drawing/2014/main" id="{2608A182-FA87-4DC3-94FF-B24CE90C449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ltLang="zh-CN"/>
              <a:t>Click to edit Master text styles</a:t>
            </a:r>
          </a:p>
        </p:txBody>
      </p:sp>
      <p:sp>
        <p:nvSpPr>
          <p:cNvPr id="4" name="Date Placeholder 3">
            <a:extLst>
              <a:ext uri="{FF2B5EF4-FFF2-40B4-BE49-F238E27FC236}">
                <a16:creationId xmlns:a16="http://schemas.microsoft.com/office/drawing/2014/main" id="{D4BB5F64-8552-4BCA-A7AE-12A6D538B8B5}"/>
              </a:ext>
            </a:extLst>
          </p:cNvPr>
          <p:cNvSpPr>
            <a:spLocks noGrp="1"/>
          </p:cNvSpPr>
          <p:nvPr>
            <p:ph type="dt" sz="half" idx="10"/>
          </p:nvPr>
        </p:nvSpPr>
        <p:spPr/>
        <p:txBody>
          <a:bodyPr/>
          <a:lstStyle/>
          <a:p>
            <a:fld id="{A4AA5247-4EC7-42CD-852E-DDA5E4C9173B}" type="datetime1">
              <a:rPr lang="zh-CN" altLang="en-US" smtClean="0"/>
              <a:t>2021/1/31</a:t>
            </a:fld>
            <a:endParaRPr lang="zh-CN" altLang="en-US"/>
          </a:p>
        </p:txBody>
      </p:sp>
      <p:sp>
        <p:nvSpPr>
          <p:cNvPr id="5" name="Footer Placeholder 4">
            <a:extLst>
              <a:ext uri="{FF2B5EF4-FFF2-40B4-BE49-F238E27FC236}">
                <a16:creationId xmlns:a16="http://schemas.microsoft.com/office/drawing/2014/main" id="{6A36880E-359A-4701-9CB9-4D30FD1D1943}"/>
              </a:ext>
            </a:extLst>
          </p:cNvPr>
          <p:cNvSpPr>
            <a:spLocks noGrp="1"/>
          </p:cNvSpPr>
          <p:nvPr>
            <p:ph type="ftr" sz="quarter" idx="11"/>
          </p:nvPr>
        </p:nvSpPr>
        <p:spPr/>
        <p:txBody>
          <a:bodyPr/>
          <a:lstStyle/>
          <a:p>
            <a:endParaRPr lang="zh-CN" altLang="en-US"/>
          </a:p>
        </p:txBody>
      </p:sp>
      <p:sp>
        <p:nvSpPr>
          <p:cNvPr id="6" name="Slide Number Placeholder 5">
            <a:extLst>
              <a:ext uri="{FF2B5EF4-FFF2-40B4-BE49-F238E27FC236}">
                <a16:creationId xmlns:a16="http://schemas.microsoft.com/office/drawing/2014/main" id="{A2BCB29E-EFC7-4A33-B0A1-B0D51316C90D}"/>
              </a:ext>
            </a:extLst>
          </p:cNvPr>
          <p:cNvSpPr>
            <a:spLocks noGrp="1"/>
          </p:cNvSpPr>
          <p:nvPr>
            <p:ph type="sldNum" sz="quarter" idx="12"/>
          </p:nvPr>
        </p:nvSpPr>
        <p:spPr/>
        <p:txBody>
          <a:bodyPr/>
          <a:lstStyle/>
          <a:p>
            <a:fld id="{A3E0C103-7A25-46BF-92E4-812236F8D451}" type="slidenum">
              <a:rPr lang="zh-CN" altLang="en-US" smtClean="0"/>
              <a:t>‹#›</a:t>
            </a:fld>
            <a:endParaRPr lang="zh-CN" altLang="en-US"/>
          </a:p>
        </p:txBody>
      </p:sp>
    </p:spTree>
    <p:extLst>
      <p:ext uri="{BB962C8B-B14F-4D97-AF65-F5344CB8AC3E}">
        <p14:creationId xmlns:p14="http://schemas.microsoft.com/office/powerpoint/2010/main" val="20438915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20C7C8-AC36-45FB-8AC3-36C31BFEA78E}"/>
              </a:ext>
            </a:extLst>
          </p:cNvPr>
          <p:cNvSpPr>
            <a:spLocks noGrp="1"/>
          </p:cNvSpPr>
          <p:nvPr>
            <p:ph type="title"/>
          </p:nvPr>
        </p:nvSpPr>
        <p:spPr/>
        <p:txBody>
          <a:bodyPr/>
          <a:lstStyle/>
          <a:p>
            <a:r>
              <a:rPr lang="en-US" altLang="zh-CN"/>
              <a:t>Click to edit Master title style</a:t>
            </a:r>
            <a:endParaRPr lang="zh-CN" altLang="en-US"/>
          </a:p>
        </p:txBody>
      </p:sp>
      <p:sp>
        <p:nvSpPr>
          <p:cNvPr id="3" name="Content Placeholder 2">
            <a:extLst>
              <a:ext uri="{FF2B5EF4-FFF2-40B4-BE49-F238E27FC236}">
                <a16:creationId xmlns:a16="http://schemas.microsoft.com/office/drawing/2014/main" id="{1D7F8251-C37E-4B8F-8CE2-3834DE090660}"/>
              </a:ext>
            </a:extLst>
          </p:cNvPr>
          <p:cNvSpPr>
            <a:spLocks noGrp="1"/>
          </p:cNvSpPr>
          <p:nvPr>
            <p:ph sz="half" idx="1"/>
          </p:nvPr>
        </p:nvSpPr>
        <p:spPr>
          <a:xfrm>
            <a:off x="838200" y="1825625"/>
            <a:ext cx="5181600" cy="4351338"/>
          </a:xfrm>
        </p:spPr>
        <p:txBody>
          <a:body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Content Placeholder 3">
            <a:extLst>
              <a:ext uri="{FF2B5EF4-FFF2-40B4-BE49-F238E27FC236}">
                <a16:creationId xmlns:a16="http://schemas.microsoft.com/office/drawing/2014/main" id="{1E1637B9-55C2-42F9-85C2-01AC1FED1B33}"/>
              </a:ext>
            </a:extLst>
          </p:cNvPr>
          <p:cNvSpPr>
            <a:spLocks noGrp="1"/>
          </p:cNvSpPr>
          <p:nvPr>
            <p:ph sz="half" idx="2"/>
          </p:nvPr>
        </p:nvSpPr>
        <p:spPr>
          <a:xfrm>
            <a:off x="6172200" y="1825625"/>
            <a:ext cx="5181600" cy="4351338"/>
          </a:xfrm>
        </p:spPr>
        <p:txBody>
          <a:body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5" name="Date Placeholder 4">
            <a:extLst>
              <a:ext uri="{FF2B5EF4-FFF2-40B4-BE49-F238E27FC236}">
                <a16:creationId xmlns:a16="http://schemas.microsoft.com/office/drawing/2014/main" id="{56B1D214-4716-40C0-B2B5-0A97611A59FF}"/>
              </a:ext>
            </a:extLst>
          </p:cNvPr>
          <p:cNvSpPr>
            <a:spLocks noGrp="1"/>
          </p:cNvSpPr>
          <p:nvPr>
            <p:ph type="dt" sz="half" idx="10"/>
          </p:nvPr>
        </p:nvSpPr>
        <p:spPr/>
        <p:txBody>
          <a:bodyPr/>
          <a:lstStyle/>
          <a:p>
            <a:fld id="{6AA60299-ADC3-4FC2-83DD-C593333F3798}" type="datetime1">
              <a:rPr lang="zh-CN" altLang="en-US" smtClean="0"/>
              <a:t>2021/1/31</a:t>
            </a:fld>
            <a:endParaRPr lang="zh-CN" altLang="en-US"/>
          </a:p>
        </p:txBody>
      </p:sp>
      <p:sp>
        <p:nvSpPr>
          <p:cNvPr id="6" name="Footer Placeholder 5">
            <a:extLst>
              <a:ext uri="{FF2B5EF4-FFF2-40B4-BE49-F238E27FC236}">
                <a16:creationId xmlns:a16="http://schemas.microsoft.com/office/drawing/2014/main" id="{38032124-811A-4ED5-8A9C-9B9FC0011A5B}"/>
              </a:ext>
            </a:extLst>
          </p:cNvPr>
          <p:cNvSpPr>
            <a:spLocks noGrp="1"/>
          </p:cNvSpPr>
          <p:nvPr>
            <p:ph type="ftr" sz="quarter" idx="11"/>
          </p:nvPr>
        </p:nvSpPr>
        <p:spPr/>
        <p:txBody>
          <a:bodyPr/>
          <a:lstStyle/>
          <a:p>
            <a:endParaRPr lang="zh-CN" altLang="en-US"/>
          </a:p>
        </p:txBody>
      </p:sp>
      <p:sp>
        <p:nvSpPr>
          <p:cNvPr id="7" name="Slide Number Placeholder 6">
            <a:extLst>
              <a:ext uri="{FF2B5EF4-FFF2-40B4-BE49-F238E27FC236}">
                <a16:creationId xmlns:a16="http://schemas.microsoft.com/office/drawing/2014/main" id="{83EB632B-A218-4AFB-B919-1E7B1FD4F0F9}"/>
              </a:ext>
            </a:extLst>
          </p:cNvPr>
          <p:cNvSpPr>
            <a:spLocks noGrp="1"/>
          </p:cNvSpPr>
          <p:nvPr>
            <p:ph type="sldNum" sz="quarter" idx="12"/>
          </p:nvPr>
        </p:nvSpPr>
        <p:spPr/>
        <p:txBody>
          <a:bodyPr/>
          <a:lstStyle/>
          <a:p>
            <a:fld id="{A3E0C103-7A25-46BF-92E4-812236F8D451}" type="slidenum">
              <a:rPr lang="zh-CN" altLang="en-US" smtClean="0"/>
              <a:t>‹#›</a:t>
            </a:fld>
            <a:endParaRPr lang="zh-CN" altLang="en-US"/>
          </a:p>
        </p:txBody>
      </p:sp>
    </p:spTree>
    <p:extLst>
      <p:ext uri="{BB962C8B-B14F-4D97-AF65-F5344CB8AC3E}">
        <p14:creationId xmlns:p14="http://schemas.microsoft.com/office/powerpoint/2010/main" val="3884459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AA49BD-0688-4BCF-90A8-E68BE90E9687}"/>
              </a:ext>
            </a:extLst>
          </p:cNvPr>
          <p:cNvSpPr>
            <a:spLocks noGrp="1"/>
          </p:cNvSpPr>
          <p:nvPr>
            <p:ph type="title"/>
          </p:nvPr>
        </p:nvSpPr>
        <p:spPr>
          <a:xfrm>
            <a:off x="839788" y="365125"/>
            <a:ext cx="10515600" cy="1325563"/>
          </a:xfrm>
        </p:spPr>
        <p:txBody>
          <a:bodyPr/>
          <a:lstStyle/>
          <a:p>
            <a:r>
              <a:rPr lang="en-US" altLang="zh-CN"/>
              <a:t>Click to edit Master title style</a:t>
            </a:r>
            <a:endParaRPr lang="zh-CN" altLang="en-US"/>
          </a:p>
        </p:txBody>
      </p:sp>
      <p:sp>
        <p:nvSpPr>
          <p:cNvPr id="3" name="Text Placeholder 2">
            <a:extLst>
              <a:ext uri="{FF2B5EF4-FFF2-40B4-BE49-F238E27FC236}">
                <a16:creationId xmlns:a16="http://schemas.microsoft.com/office/drawing/2014/main" id="{8044A12B-0D29-4CEB-9082-21BD78ECE70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4" name="Content Placeholder 3">
            <a:extLst>
              <a:ext uri="{FF2B5EF4-FFF2-40B4-BE49-F238E27FC236}">
                <a16:creationId xmlns:a16="http://schemas.microsoft.com/office/drawing/2014/main" id="{0AAF716D-0F55-4FE5-97A4-25AA3DB69DAB}"/>
              </a:ext>
            </a:extLst>
          </p:cNvPr>
          <p:cNvSpPr>
            <a:spLocks noGrp="1"/>
          </p:cNvSpPr>
          <p:nvPr>
            <p:ph sz="half" idx="2"/>
          </p:nvPr>
        </p:nvSpPr>
        <p:spPr>
          <a:xfrm>
            <a:off x="839788" y="2505075"/>
            <a:ext cx="5157787" cy="3684588"/>
          </a:xfrm>
        </p:spPr>
        <p:txBody>
          <a:body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5" name="Text Placeholder 4">
            <a:extLst>
              <a:ext uri="{FF2B5EF4-FFF2-40B4-BE49-F238E27FC236}">
                <a16:creationId xmlns:a16="http://schemas.microsoft.com/office/drawing/2014/main" id="{7871FE12-0148-496E-AFC7-FEA99303EC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5">
            <a:extLst>
              <a:ext uri="{FF2B5EF4-FFF2-40B4-BE49-F238E27FC236}">
                <a16:creationId xmlns:a16="http://schemas.microsoft.com/office/drawing/2014/main" id="{954E2DC1-EDB6-4003-95B0-27DCB4E74A05}"/>
              </a:ext>
            </a:extLst>
          </p:cNvPr>
          <p:cNvSpPr>
            <a:spLocks noGrp="1"/>
          </p:cNvSpPr>
          <p:nvPr>
            <p:ph sz="quarter" idx="4"/>
          </p:nvPr>
        </p:nvSpPr>
        <p:spPr>
          <a:xfrm>
            <a:off x="6172200" y="2505075"/>
            <a:ext cx="5183188" cy="3684588"/>
          </a:xfrm>
        </p:spPr>
        <p:txBody>
          <a:body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7" name="Date Placeholder 6">
            <a:extLst>
              <a:ext uri="{FF2B5EF4-FFF2-40B4-BE49-F238E27FC236}">
                <a16:creationId xmlns:a16="http://schemas.microsoft.com/office/drawing/2014/main" id="{1DC603CB-9EE4-41C7-8238-68A3E2DA1486}"/>
              </a:ext>
            </a:extLst>
          </p:cNvPr>
          <p:cNvSpPr>
            <a:spLocks noGrp="1"/>
          </p:cNvSpPr>
          <p:nvPr>
            <p:ph type="dt" sz="half" idx="10"/>
          </p:nvPr>
        </p:nvSpPr>
        <p:spPr/>
        <p:txBody>
          <a:bodyPr/>
          <a:lstStyle/>
          <a:p>
            <a:fld id="{A4E0DD47-C540-46BB-BB85-50913C152452}" type="datetime1">
              <a:rPr lang="zh-CN" altLang="en-US" smtClean="0"/>
              <a:t>2021/1/31</a:t>
            </a:fld>
            <a:endParaRPr lang="zh-CN" altLang="en-US"/>
          </a:p>
        </p:txBody>
      </p:sp>
      <p:sp>
        <p:nvSpPr>
          <p:cNvPr id="8" name="Footer Placeholder 7">
            <a:extLst>
              <a:ext uri="{FF2B5EF4-FFF2-40B4-BE49-F238E27FC236}">
                <a16:creationId xmlns:a16="http://schemas.microsoft.com/office/drawing/2014/main" id="{ADF93960-960B-4743-ACD3-8F21395FC241}"/>
              </a:ext>
            </a:extLst>
          </p:cNvPr>
          <p:cNvSpPr>
            <a:spLocks noGrp="1"/>
          </p:cNvSpPr>
          <p:nvPr>
            <p:ph type="ftr" sz="quarter" idx="11"/>
          </p:nvPr>
        </p:nvSpPr>
        <p:spPr/>
        <p:txBody>
          <a:bodyPr/>
          <a:lstStyle/>
          <a:p>
            <a:endParaRPr lang="zh-CN" altLang="en-US"/>
          </a:p>
        </p:txBody>
      </p:sp>
      <p:sp>
        <p:nvSpPr>
          <p:cNvPr id="9" name="Slide Number Placeholder 8">
            <a:extLst>
              <a:ext uri="{FF2B5EF4-FFF2-40B4-BE49-F238E27FC236}">
                <a16:creationId xmlns:a16="http://schemas.microsoft.com/office/drawing/2014/main" id="{3932B1E8-B370-41E8-90C7-E0A08E916415}"/>
              </a:ext>
            </a:extLst>
          </p:cNvPr>
          <p:cNvSpPr>
            <a:spLocks noGrp="1"/>
          </p:cNvSpPr>
          <p:nvPr>
            <p:ph type="sldNum" sz="quarter" idx="12"/>
          </p:nvPr>
        </p:nvSpPr>
        <p:spPr/>
        <p:txBody>
          <a:bodyPr/>
          <a:lstStyle/>
          <a:p>
            <a:fld id="{A3E0C103-7A25-46BF-92E4-812236F8D451}" type="slidenum">
              <a:rPr lang="zh-CN" altLang="en-US" smtClean="0"/>
              <a:t>‹#›</a:t>
            </a:fld>
            <a:endParaRPr lang="zh-CN" altLang="en-US"/>
          </a:p>
        </p:txBody>
      </p:sp>
    </p:spTree>
    <p:extLst>
      <p:ext uri="{BB962C8B-B14F-4D97-AF65-F5344CB8AC3E}">
        <p14:creationId xmlns:p14="http://schemas.microsoft.com/office/powerpoint/2010/main" val="26494635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00397-6E77-466E-994A-0D8AC8A082DA}"/>
              </a:ext>
            </a:extLst>
          </p:cNvPr>
          <p:cNvSpPr>
            <a:spLocks noGrp="1"/>
          </p:cNvSpPr>
          <p:nvPr>
            <p:ph type="title"/>
          </p:nvPr>
        </p:nvSpPr>
        <p:spPr/>
        <p:txBody>
          <a:bodyPr/>
          <a:lstStyle/>
          <a:p>
            <a:r>
              <a:rPr lang="en-US" altLang="zh-CN"/>
              <a:t>Click to edit Master title style</a:t>
            </a:r>
            <a:endParaRPr lang="zh-CN" altLang="en-US"/>
          </a:p>
        </p:txBody>
      </p:sp>
      <p:sp>
        <p:nvSpPr>
          <p:cNvPr id="3" name="Date Placeholder 2">
            <a:extLst>
              <a:ext uri="{FF2B5EF4-FFF2-40B4-BE49-F238E27FC236}">
                <a16:creationId xmlns:a16="http://schemas.microsoft.com/office/drawing/2014/main" id="{0A21336D-E4A5-4827-AF7F-6F364CB1D0F1}"/>
              </a:ext>
            </a:extLst>
          </p:cNvPr>
          <p:cNvSpPr>
            <a:spLocks noGrp="1"/>
          </p:cNvSpPr>
          <p:nvPr>
            <p:ph type="dt" sz="half" idx="10"/>
          </p:nvPr>
        </p:nvSpPr>
        <p:spPr/>
        <p:txBody>
          <a:bodyPr/>
          <a:lstStyle/>
          <a:p>
            <a:fld id="{296B9397-F244-48FF-9D36-014138000B38}" type="datetime1">
              <a:rPr lang="zh-CN" altLang="en-US" smtClean="0"/>
              <a:t>2021/1/31</a:t>
            </a:fld>
            <a:endParaRPr lang="zh-CN" altLang="en-US"/>
          </a:p>
        </p:txBody>
      </p:sp>
      <p:sp>
        <p:nvSpPr>
          <p:cNvPr id="4" name="Footer Placeholder 3">
            <a:extLst>
              <a:ext uri="{FF2B5EF4-FFF2-40B4-BE49-F238E27FC236}">
                <a16:creationId xmlns:a16="http://schemas.microsoft.com/office/drawing/2014/main" id="{1BF1307F-04AD-4E46-B5F7-4CF3EDAD113C}"/>
              </a:ext>
            </a:extLst>
          </p:cNvPr>
          <p:cNvSpPr>
            <a:spLocks noGrp="1"/>
          </p:cNvSpPr>
          <p:nvPr>
            <p:ph type="ftr" sz="quarter" idx="11"/>
          </p:nvPr>
        </p:nvSpPr>
        <p:spPr/>
        <p:txBody>
          <a:bodyPr/>
          <a:lstStyle/>
          <a:p>
            <a:endParaRPr lang="zh-CN" altLang="en-US"/>
          </a:p>
        </p:txBody>
      </p:sp>
      <p:sp>
        <p:nvSpPr>
          <p:cNvPr id="5" name="Slide Number Placeholder 4">
            <a:extLst>
              <a:ext uri="{FF2B5EF4-FFF2-40B4-BE49-F238E27FC236}">
                <a16:creationId xmlns:a16="http://schemas.microsoft.com/office/drawing/2014/main" id="{EDCAC6F5-CBC0-4F25-A47E-345238333CF3}"/>
              </a:ext>
            </a:extLst>
          </p:cNvPr>
          <p:cNvSpPr>
            <a:spLocks noGrp="1"/>
          </p:cNvSpPr>
          <p:nvPr>
            <p:ph type="sldNum" sz="quarter" idx="12"/>
          </p:nvPr>
        </p:nvSpPr>
        <p:spPr/>
        <p:txBody>
          <a:bodyPr/>
          <a:lstStyle/>
          <a:p>
            <a:fld id="{A3E0C103-7A25-46BF-92E4-812236F8D451}" type="slidenum">
              <a:rPr lang="zh-CN" altLang="en-US" smtClean="0"/>
              <a:t>‹#›</a:t>
            </a:fld>
            <a:endParaRPr lang="zh-CN" altLang="en-US"/>
          </a:p>
        </p:txBody>
      </p:sp>
    </p:spTree>
    <p:extLst>
      <p:ext uri="{BB962C8B-B14F-4D97-AF65-F5344CB8AC3E}">
        <p14:creationId xmlns:p14="http://schemas.microsoft.com/office/powerpoint/2010/main" val="39119110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D1426C3-1DB0-4F03-B6A9-80D8790FD079}"/>
              </a:ext>
            </a:extLst>
          </p:cNvPr>
          <p:cNvSpPr>
            <a:spLocks noGrp="1"/>
          </p:cNvSpPr>
          <p:nvPr>
            <p:ph type="dt" sz="half" idx="10"/>
          </p:nvPr>
        </p:nvSpPr>
        <p:spPr/>
        <p:txBody>
          <a:bodyPr/>
          <a:lstStyle/>
          <a:p>
            <a:fld id="{1C10FB1C-8D52-4E52-8FDA-546C2FE21C67}" type="datetime1">
              <a:rPr lang="zh-CN" altLang="en-US" smtClean="0"/>
              <a:t>2021/1/31</a:t>
            </a:fld>
            <a:endParaRPr lang="zh-CN" altLang="en-US"/>
          </a:p>
        </p:txBody>
      </p:sp>
      <p:sp>
        <p:nvSpPr>
          <p:cNvPr id="3" name="Footer Placeholder 2">
            <a:extLst>
              <a:ext uri="{FF2B5EF4-FFF2-40B4-BE49-F238E27FC236}">
                <a16:creationId xmlns:a16="http://schemas.microsoft.com/office/drawing/2014/main" id="{C6FD7A59-B6F2-4CBB-8532-9FDE85C4C649}"/>
              </a:ext>
            </a:extLst>
          </p:cNvPr>
          <p:cNvSpPr>
            <a:spLocks noGrp="1"/>
          </p:cNvSpPr>
          <p:nvPr>
            <p:ph type="ftr" sz="quarter" idx="11"/>
          </p:nvPr>
        </p:nvSpPr>
        <p:spPr/>
        <p:txBody>
          <a:bodyPr/>
          <a:lstStyle/>
          <a:p>
            <a:endParaRPr lang="zh-CN" altLang="en-US"/>
          </a:p>
        </p:txBody>
      </p:sp>
      <p:sp>
        <p:nvSpPr>
          <p:cNvPr id="4" name="Slide Number Placeholder 3">
            <a:extLst>
              <a:ext uri="{FF2B5EF4-FFF2-40B4-BE49-F238E27FC236}">
                <a16:creationId xmlns:a16="http://schemas.microsoft.com/office/drawing/2014/main" id="{9D658E75-F79B-45F5-93B9-2D4AD313A2E9}"/>
              </a:ext>
            </a:extLst>
          </p:cNvPr>
          <p:cNvSpPr>
            <a:spLocks noGrp="1"/>
          </p:cNvSpPr>
          <p:nvPr>
            <p:ph type="sldNum" sz="quarter" idx="12"/>
          </p:nvPr>
        </p:nvSpPr>
        <p:spPr/>
        <p:txBody>
          <a:bodyPr/>
          <a:lstStyle/>
          <a:p>
            <a:fld id="{A3E0C103-7A25-46BF-92E4-812236F8D451}" type="slidenum">
              <a:rPr lang="zh-CN" altLang="en-US" smtClean="0"/>
              <a:t>‹#›</a:t>
            </a:fld>
            <a:endParaRPr lang="zh-CN" altLang="en-US"/>
          </a:p>
        </p:txBody>
      </p:sp>
    </p:spTree>
    <p:extLst>
      <p:ext uri="{BB962C8B-B14F-4D97-AF65-F5344CB8AC3E}">
        <p14:creationId xmlns:p14="http://schemas.microsoft.com/office/powerpoint/2010/main" val="38497799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B610C3-5DB4-4E23-BDBA-C04E0C0ABB71}"/>
              </a:ext>
            </a:extLst>
          </p:cNvPr>
          <p:cNvSpPr>
            <a:spLocks noGrp="1"/>
          </p:cNvSpPr>
          <p:nvPr>
            <p:ph type="title"/>
          </p:nvPr>
        </p:nvSpPr>
        <p:spPr>
          <a:xfrm>
            <a:off x="839788" y="457200"/>
            <a:ext cx="3932237" cy="1600200"/>
          </a:xfrm>
        </p:spPr>
        <p:txBody>
          <a:bodyPr anchor="b"/>
          <a:lstStyle>
            <a:lvl1pPr>
              <a:defRPr sz="3200"/>
            </a:lvl1pPr>
          </a:lstStyle>
          <a:p>
            <a:r>
              <a:rPr lang="en-US" altLang="zh-CN"/>
              <a:t>Click to edit Master title style</a:t>
            </a:r>
            <a:endParaRPr lang="zh-CN" altLang="en-US"/>
          </a:p>
        </p:txBody>
      </p:sp>
      <p:sp>
        <p:nvSpPr>
          <p:cNvPr id="3" name="Content Placeholder 2">
            <a:extLst>
              <a:ext uri="{FF2B5EF4-FFF2-40B4-BE49-F238E27FC236}">
                <a16:creationId xmlns:a16="http://schemas.microsoft.com/office/drawing/2014/main" id="{AEB65F55-C67C-4726-8669-CAE9C697917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3">
            <a:extLst>
              <a:ext uri="{FF2B5EF4-FFF2-40B4-BE49-F238E27FC236}">
                <a16:creationId xmlns:a16="http://schemas.microsoft.com/office/drawing/2014/main" id="{2C62260A-C50D-4182-BF00-60FDDFB0857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ltLang="zh-CN"/>
              <a:t>Click to edit Master text styles</a:t>
            </a:r>
          </a:p>
        </p:txBody>
      </p:sp>
      <p:sp>
        <p:nvSpPr>
          <p:cNvPr id="5" name="Date Placeholder 4">
            <a:extLst>
              <a:ext uri="{FF2B5EF4-FFF2-40B4-BE49-F238E27FC236}">
                <a16:creationId xmlns:a16="http://schemas.microsoft.com/office/drawing/2014/main" id="{5D80B8D3-2C94-453D-A813-1BD22387082B}"/>
              </a:ext>
            </a:extLst>
          </p:cNvPr>
          <p:cNvSpPr>
            <a:spLocks noGrp="1"/>
          </p:cNvSpPr>
          <p:nvPr>
            <p:ph type="dt" sz="half" idx="10"/>
          </p:nvPr>
        </p:nvSpPr>
        <p:spPr/>
        <p:txBody>
          <a:bodyPr/>
          <a:lstStyle/>
          <a:p>
            <a:fld id="{5B6811A3-3C14-4298-B397-CB20231B62AF}" type="datetime1">
              <a:rPr lang="zh-CN" altLang="en-US" smtClean="0"/>
              <a:t>2021/1/31</a:t>
            </a:fld>
            <a:endParaRPr lang="zh-CN" altLang="en-US"/>
          </a:p>
        </p:txBody>
      </p:sp>
      <p:sp>
        <p:nvSpPr>
          <p:cNvPr id="6" name="Footer Placeholder 5">
            <a:extLst>
              <a:ext uri="{FF2B5EF4-FFF2-40B4-BE49-F238E27FC236}">
                <a16:creationId xmlns:a16="http://schemas.microsoft.com/office/drawing/2014/main" id="{7E1CA5F8-2D98-4B15-8801-012B3562B89A}"/>
              </a:ext>
            </a:extLst>
          </p:cNvPr>
          <p:cNvSpPr>
            <a:spLocks noGrp="1"/>
          </p:cNvSpPr>
          <p:nvPr>
            <p:ph type="ftr" sz="quarter" idx="11"/>
          </p:nvPr>
        </p:nvSpPr>
        <p:spPr/>
        <p:txBody>
          <a:bodyPr/>
          <a:lstStyle/>
          <a:p>
            <a:endParaRPr lang="zh-CN" altLang="en-US"/>
          </a:p>
        </p:txBody>
      </p:sp>
      <p:sp>
        <p:nvSpPr>
          <p:cNvPr id="7" name="Slide Number Placeholder 6">
            <a:extLst>
              <a:ext uri="{FF2B5EF4-FFF2-40B4-BE49-F238E27FC236}">
                <a16:creationId xmlns:a16="http://schemas.microsoft.com/office/drawing/2014/main" id="{C3039AFA-538E-4C50-985B-57B618762D7E}"/>
              </a:ext>
            </a:extLst>
          </p:cNvPr>
          <p:cNvSpPr>
            <a:spLocks noGrp="1"/>
          </p:cNvSpPr>
          <p:nvPr>
            <p:ph type="sldNum" sz="quarter" idx="12"/>
          </p:nvPr>
        </p:nvSpPr>
        <p:spPr/>
        <p:txBody>
          <a:bodyPr/>
          <a:lstStyle/>
          <a:p>
            <a:fld id="{A3E0C103-7A25-46BF-92E4-812236F8D451}" type="slidenum">
              <a:rPr lang="zh-CN" altLang="en-US" smtClean="0"/>
              <a:t>‹#›</a:t>
            </a:fld>
            <a:endParaRPr lang="zh-CN" altLang="en-US"/>
          </a:p>
        </p:txBody>
      </p:sp>
    </p:spTree>
    <p:extLst>
      <p:ext uri="{BB962C8B-B14F-4D97-AF65-F5344CB8AC3E}">
        <p14:creationId xmlns:p14="http://schemas.microsoft.com/office/powerpoint/2010/main" val="2529572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545E8-5CD8-4C5C-B5AE-478823DA9659}"/>
              </a:ext>
            </a:extLst>
          </p:cNvPr>
          <p:cNvSpPr>
            <a:spLocks noGrp="1"/>
          </p:cNvSpPr>
          <p:nvPr>
            <p:ph type="title"/>
          </p:nvPr>
        </p:nvSpPr>
        <p:spPr>
          <a:xfrm>
            <a:off x="839788" y="457200"/>
            <a:ext cx="3932237" cy="1600200"/>
          </a:xfrm>
        </p:spPr>
        <p:txBody>
          <a:bodyPr anchor="b"/>
          <a:lstStyle>
            <a:lvl1pPr>
              <a:defRPr sz="3200"/>
            </a:lvl1pPr>
          </a:lstStyle>
          <a:p>
            <a:r>
              <a:rPr lang="en-US" altLang="zh-CN"/>
              <a:t>Click to edit Master title style</a:t>
            </a:r>
            <a:endParaRPr lang="zh-CN" altLang="en-US"/>
          </a:p>
        </p:txBody>
      </p:sp>
      <p:sp>
        <p:nvSpPr>
          <p:cNvPr id="3" name="Picture Placeholder 2">
            <a:extLst>
              <a:ext uri="{FF2B5EF4-FFF2-40B4-BE49-F238E27FC236}">
                <a16:creationId xmlns:a16="http://schemas.microsoft.com/office/drawing/2014/main" id="{B553658C-DEA6-47BA-A309-50F58E5FC54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Text Placeholder 3">
            <a:extLst>
              <a:ext uri="{FF2B5EF4-FFF2-40B4-BE49-F238E27FC236}">
                <a16:creationId xmlns:a16="http://schemas.microsoft.com/office/drawing/2014/main" id="{82C2FD6D-FD8C-4E8E-97AC-51D11774D84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ltLang="zh-CN"/>
              <a:t>Click to edit Master text styles</a:t>
            </a:r>
          </a:p>
        </p:txBody>
      </p:sp>
      <p:sp>
        <p:nvSpPr>
          <p:cNvPr id="5" name="Date Placeholder 4">
            <a:extLst>
              <a:ext uri="{FF2B5EF4-FFF2-40B4-BE49-F238E27FC236}">
                <a16:creationId xmlns:a16="http://schemas.microsoft.com/office/drawing/2014/main" id="{3854DF04-5DC2-4F8F-94AD-10E4D0158E49}"/>
              </a:ext>
            </a:extLst>
          </p:cNvPr>
          <p:cNvSpPr>
            <a:spLocks noGrp="1"/>
          </p:cNvSpPr>
          <p:nvPr>
            <p:ph type="dt" sz="half" idx="10"/>
          </p:nvPr>
        </p:nvSpPr>
        <p:spPr/>
        <p:txBody>
          <a:bodyPr/>
          <a:lstStyle/>
          <a:p>
            <a:fld id="{A78B6EC7-0293-4F64-8BFC-906AF25B929C}" type="datetime1">
              <a:rPr lang="zh-CN" altLang="en-US" smtClean="0"/>
              <a:t>2021/1/31</a:t>
            </a:fld>
            <a:endParaRPr lang="zh-CN" altLang="en-US"/>
          </a:p>
        </p:txBody>
      </p:sp>
      <p:sp>
        <p:nvSpPr>
          <p:cNvPr id="6" name="Footer Placeholder 5">
            <a:extLst>
              <a:ext uri="{FF2B5EF4-FFF2-40B4-BE49-F238E27FC236}">
                <a16:creationId xmlns:a16="http://schemas.microsoft.com/office/drawing/2014/main" id="{8AEB12A2-5DE0-4E12-AA8F-33126BF28804}"/>
              </a:ext>
            </a:extLst>
          </p:cNvPr>
          <p:cNvSpPr>
            <a:spLocks noGrp="1"/>
          </p:cNvSpPr>
          <p:nvPr>
            <p:ph type="ftr" sz="quarter" idx="11"/>
          </p:nvPr>
        </p:nvSpPr>
        <p:spPr/>
        <p:txBody>
          <a:bodyPr/>
          <a:lstStyle/>
          <a:p>
            <a:endParaRPr lang="zh-CN" altLang="en-US"/>
          </a:p>
        </p:txBody>
      </p:sp>
      <p:sp>
        <p:nvSpPr>
          <p:cNvPr id="7" name="Slide Number Placeholder 6">
            <a:extLst>
              <a:ext uri="{FF2B5EF4-FFF2-40B4-BE49-F238E27FC236}">
                <a16:creationId xmlns:a16="http://schemas.microsoft.com/office/drawing/2014/main" id="{9366CFB5-561B-4000-AE5B-5E5403CCD3AC}"/>
              </a:ext>
            </a:extLst>
          </p:cNvPr>
          <p:cNvSpPr>
            <a:spLocks noGrp="1"/>
          </p:cNvSpPr>
          <p:nvPr>
            <p:ph type="sldNum" sz="quarter" idx="12"/>
          </p:nvPr>
        </p:nvSpPr>
        <p:spPr/>
        <p:txBody>
          <a:bodyPr/>
          <a:lstStyle/>
          <a:p>
            <a:fld id="{A3E0C103-7A25-46BF-92E4-812236F8D451}" type="slidenum">
              <a:rPr lang="zh-CN" altLang="en-US" smtClean="0"/>
              <a:t>‹#›</a:t>
            </a:fld>
            <a:endParaRPr lang="zh-CN" altLang="en-US"/>
          </a:p>
        </p:txBody>
      </p:sp>
    </p:spTree>
    <p:extLst>
      <p:ext uri="{BB962C8B-B14F-4D97-AF65-F5344CB8AC3E}">
        <p14:creationId xmlns:p14="http://schemas.microsoft.com/office/powerpoint/2010/main" val="36976195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E20E23-7B7E-4CD4-B658-D7359C99BB68}"/>
              </a:ext>
            </a:extLst>
          </p:cNvPr>
          <p:cNvSpPr>
            <a:spLocks noGrp="1"/>
          </p:cNvSpPr>
          <p:nvPr>
            <p:ph type="title"/>
          </p:nvPr>
        </p:nvSpPr>
        <p:spPr/>
        <p:txBody>
          <a:bodyPr/>
          <a:lstStyle/>
          <a:p>
            <a:r>
              <a:rPr lang="en-US" altLang="zh-CN"/>
              <a:t>Click to edit Master title style</a:t>
            </a:r>
            <a:endParaRPr lang="zh-CN" altLang="en-US"/>
          </a:p>
        </p:txBody>
      </p:sp>
      <p:sp>
        <p:nvSpPr>
          <p:cNvPr id="3" name="Vertical Text Placeholder 2">
            <a:extLst>
              <a:ext uri="{FF2B5EF4-FFF2-40B4-BE49-F238E27FC236}">
                <a16:creationId xmlns:a16="http://schemas.microsoft.com/office/drawing/2014/main" id="{7AF30F90-43A2-453A-950D-08A4C37CCB1D}"/>
              </a:ext>
            </a:extLst>
          </p:cNvPr>
          <p:cNvSpPr>
            <a:spLocks noGrp="1"/>
          </p:cNvSpPr>
          <p:nvPr>
            <p:ph type="body" orient="vert" idx="1"/>
          </p:nvPr>
        </p:nvSpPr>
        <p:spPr/>
        <p:txBody>
          <a:bodyPr vert="eaVert"/>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Date Placeholder 3">
            <a:extLst>
              <a:ext uri="{FF2B5EF4-FFF2-40B4-BE49-F238E27FC236}">
                <a16:creationId xmlns:a16="http://schemas.microsoft.com/office/drawing/2014/main" id="{0829A28C-39AF-4B32-8F80-1CD99ECA40A7}"/>
              </a:ext>
            </a:extLst>
          </p:cNvPr>
          <p:cNvSpPr>
            <a:spLocks noGrp="1"/>
          </p:cNvSpPr>
          <p:nvPr>
            <p:ph type="dt" sz="half" idx="10"/>
          </p:nvPr>
        </p:nvSpPr>
        <p:spPr/>
        <p:txBody>
          <a:bodyPr/>
          <a:lstStyle/>
          <a:p>
            <a:fld id="{70F002A5-8768-497B-BE07-FB980E034849}" type="datetime1">
              <a:rPr lang="zh-CN" altLang="en-US" smtClean="0"/>
              <a:t>2021/1/31</a:t>
            </a:fld>
            <a:endParaRPr lang="zh-CN" altLang="en-US"/>
          </a:p>
        </p:txBody>
      </p:sp>
      <p:sp>
        <p:nvSpPr>
          <p:cNvPr id="5" name="Footer Placeholder 4">
            <a:extLst>
              <a:ext uri="{FF2B5EF4-FFF2-40B4-BE49-F238E27FC236}">
                <a16:creationId xmlns:a16="http://schemas.microsoft.com/office/drawing/2014/main" id="{D6A61A08-A8A1-42B6-9015-DBE8D47E47AC}"/>
              </a:ext>
            </a:extLst>
          </p:cNvPr>
          <p:cNvSpPr>
            <a:spLocks noGrp="1"/>
          </p:cNvSpPr>
          <p:nvPr>
            <p:ph type="ftr" sz="quarter" idx="11"/>
          </p:nvPr>
        </p:nvSpPr>
        <p:spPr/>
        <p:txBody>
          <a:bodyPr/>
          <a:lstStyle/>
          <a:p>
            <a:endParaRPr lang="zh-CN" altLang="en-US"/>
          </a:p>
        </p:txBody>
      </p:sp>
      <p:sp>
        <p:nvSpPr>
          <p:cNvPr id="6" name="Slide Number Placeholder 5">
            <a:extLst>
              <a:ext uri="{FF2B5EF4-FFF2-40B4-BE49-F238E27FC236}">
                <a16:creationId xmlns:a16="http://schemas.microsoft.com/office/drawing/2014/main" id="{BE864F42-F1F8-40D0-B08B-08C5F16D7718}"/>
              </a:ext>
            </a:extLst>
          </p:cNvPr>
          <p:cNvSpPr>
            <a:spLocks noGrp="1"/>
          </p:cNvSpPr>
          <p:nvPr>
            <p:ph type="sldNum" sz="quarter" idx="12"/>
          </p:nvPr>
        </p:nvSpPr>
        <p:spPr/>
        <p:txBody>
          <a:bodyPr/>
          <a:lstStyle/>
          <a:p>
            <a:fld id="{A3E0C103-7A25-46BF-92E4-812236F8D451}" type="slidenum">
              <a:rPr lang="zh-CN" altLang="en-US" smtClean="0"/>
              <a:t>‹#›</a:t>
            </a:fld>
            <a:endParaRPr lang="zh-CN" altLang="en-US"/>
          </a:p>
        </p:txBody>
      </p:sp>
    </p:spTree>
    <p:extLst>
      <p:ext uri="{BB962C8B-B14F-4D97-AF65-F5344CB8AC3E}">
        <p14:creationId xmlns:p14="http://schemas.microsoft.com/office/powerpoint/2010/main" val="19777766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60474CA-50D2-4FC9-9B55-BEC2927FAF9D}"/>
              </a:ext>
            </a:extLst>
          </p:cNvPr>
          <p:cNvSpPr>
            <a:spLocks noGrp="1"/>
          </p:cNvSpPr>
          <p:nvPr>
            <p:ph type="title" orient="vert"/>
          </p:nvPr>
        </p:nvSpPr>
        <p:spPr>
          <a:xfrm>
            <a:off x="8724900" y="365125"/>
            <a:ext cx="2628900" cy="5811838"/>
          </a:xfrm>
        </p:spPr>
        <p:txBody>
          <a:bodyPr vert="eaVert"/>
          <a:lstStyle/>
          <a:p>
            <a:r>
              <a:rPr lang="en-US" altLang="zh-CN"/>
              <a:t>Click to edit Master title style</a:t>
            </a:r>
            <a:endParaRPr lang="zh-CN" altLang="en-US"/>
          </a:p>
        </p:txBody>
      </p:sp>
      <p:sp>
        <p:nvSpPr>
          <p:cNvPr id="3" name="Vertical Text Placeholder 2">
            <a:extLst>
              <a:ext uri="{FF2B5EF4-FFF2-40B4-BE49-F238E27FC236}">
                <a16:creationId xmlns:a16="http://schemas.microsoft.com/office/drawing/2014/main" id="{ADA11E43-E319-40A7-8535-C806F4097580}"/>
              </a:ext>
            </a:extLst>
          </p:cNvPr>
          <p:cNvSpPr>
            <a:spLocks noGrp="1"/>
          </p:cNvSpPr>
          <p:nvPr>
            <p:ph type="body" orient="vert" idx="1"/>
          </p:nvPr>
        </p:nvSpPr>
        <p:spPr>
          <a:xfrm>
            <a:off x="838200" y="365125"/>
            <a:ext cx="7734300" cy="5811838"/>
          </a:xfrm>
        </p:spPr>
        <p:txBody>
          <a:bodyPr vert="eaVert"/>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Date Placeholder 3">
            <a:extLst>
              <a:ext uri="{FF2B5EF4-FFF2-40B4-BE49-F238E27FC236}">
                <a16:creationId xmlns:a16="http://schemas.microsoft.com/office/drawing/2014/main" id="{0F465E22-ED01-4B0E-99C5-E969CF57A029}"/>
              </a:ext>
            </a:extLst>
          </p:cNvPr>
          <p:cNvSpPr>
            <a:spLocks noGrp="1"/>
          </p:cNvSpPr>
          <p:nvPr>
            <p:ph type="dt" sz="half" idx="10"/>
          </p:nvPr>
        </p:nvSpPr>
        <p:spPr/>
        <p:txBody>
          <a:bodyPr/>
          <a:lstStyle/>
          <a:p>
            <a:fld id="{3378B86B-6ECD-4AA3-91AA-9BA18762C9CA}" type="datetime1">
              <a:rPr lang="zh-CN" altLang="en-US" smtClean="0"/>
              <a:t>2021/1/31</a:t>
            </a:fld>
            <a:endParaRPr lang="zh-CN" altLang="en-US"/>
          </a:p>
        </p:txBody>
      </p:sp>
      <p:sp>
        <p:nvSpPr>
          <p:cNvPr id="5" name="Footer Placeholder 4">
            <a:extLst>
              <a:ext uri="{FF2B5EF4-FFF2-40B4-BE49-F238E27FC236}">
                <a16:creationId xmlns:a16="http://schemas.microsoft.com/office/drawing/2014/main" id="{57FB9826-3679-45CD-BFB6-46FBA78131D9}"/>
              </a:ext>
            </a:extLst>
          </p:cNvPr>
          <p:cNvSpPr>
            <a:spLocks noGrp="1"/>
          </p:cNvSpPr>
          <p:nvPr>
            <p:ph type="ftr" sz="quarter" idx="11"/>
          </p:nvPr>
        </p:nvSpPr>
        <p:spPr/>
        <p:txBody>
          <a:bodyPr/>
          <a:lstStyle/>
          <a:p>
            <a:endParaRPr lang="zh-CN" altLang="en-US"/>
          </a:p>
        </p:txBody>
      </p:sp>
      <p:sp>
        <p:nvSpPr>
          <p:cNvPr id="6" name="Slide Number Placeholder 5">
            <a:extLst>
              <a:ext uri="{FF2B5EF4-FFF2-40B4-BE49-F238E27FC236}">
                <a16:creationId xmlns:a16="http://schemas.microsoft.com/office/drawing/2014/main" id="{E6D44D03-FCD1-4C57-953C-632EED3D439C}"/>
              </a:ext>
            </a:extLst>
          </p:cNvPr>
          <p:cNvSpPr>
            <a:spLocks noGrp="1"/>
          </p:cNvSpPr>
          <p:nvPr>
            <p:ph type="sldNum" sz="quarter" idx="12"/>
          </p:nvPr>
        </p:nvSpPr>
        <p:spPr/>
        <p:txBody>
          <a:bodyPr/>
          <a:lstStyle/>
          <a:p>
            <a:fld id="{A3E0C103-7A25-46BF-92E4-812236F8D451}" type="slidenum">
              <a:rPr lang="zh-CN" altLang="en-US" smtClean="0"/>
              <a:t>‹#›</a:t>
            </a:fld>
            <a:endParaRPr lang="zh-CN" altLang="en-US"/>
          </a:p>
        </p:txBody>
      </p:sp>
    </p:spTree>
    <p:extLst>
      <p:ext uri="{BB962C8B-B14F-4D97-AF65-F5344CB8AC3E}">
        <p14:creationId xmlns:p14="http://schemas.microsoft.com/office/powerpoint/2010/main" val="12153982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D223E07-82B4-4FFB-B991-13B3C4EF34B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ltLang="zh-CN"/>
              <a:t>Click to edit Master title style</a:t>
            </a:r>
            <a:endParaRPr lang="zh-CN" altLang="en-US"/>
          </a:p>
        </p:txBody>
      </p:sp>
      <p:sp>
        <p:nvSpPr>
          <p:cNvPr id="3" name="Text Placeholder 2">
            <a:extLst>
              <a:ext uri="{FF2B5EF4-FFF2-40B4-BE49-F238E27FC236}">
                <a16:creationId xmlns:a16="http://schemas.microsoft.com/office/drawing/2014/main" id="{DFD1370A-A89B-4CEB-A735-9CA3F68FD68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Date Placeholder 3">
            <a:extLst>
              <a:ext uri="{FF2B5EF4-FFF2-40B4-BE49-F238E27FC236}">
                <a16:creationId xmlns:a16="http://schemas.microsoft.com/office/drawing/2014/main" id="{5F162A33-8997-455B-9F1F-0032FFB0EE1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D6266E7-ADAD-4FC9-A219-5EFD0EDE7F7A}" type="datetime1">
              <a:rPr lang="zh-CN" altLang="en-US" smtClean="0"/>
              <a:t>2021/1/31</a:t>
            </a:fld>
            <a:endParaRPr lang="zh-CN" altLang="en-US"/>
          </a:p>
        </p:txBody>
      </p:sp>
      <p:sp>
        <p:nvSpPr>
          <p:cNvPr id="5" name="Footer Placeholder 4">
            <a:extLst>
              <a:ext uri="{FF2B5EF4-FFF2-40B4-BE49-F238E27FC236}">
                <a16:creationId xmlns:a16="http://schemas.microsoft.com/office/drawing/2014/main" id="{100E3189-1BB5-49EB-90A0-3ABB4DBAB72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Slide Number Placeholder 5">
            <a:extLst>
              <a:ext uri="{FF2B5EF4-FFF2-40B4-BE49-F238E27FC236}">
                <a16:creationId xmlns:a16="http://schemas.microsoft.com/office/drawing/2014/main" id="{F13A1920-0FF7-48CB-9DDB-2054E49A7A0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3E0C103-7A25-46BF-92E4-812236F8D451}" type="slidenum">
              <a:rPr lang="zh-CN" altLang="en-US" smtClean="0"/>
              <a:t>‹#›</a:t>
            </a:fld>
            <a:endParaRPr lang="zh-CN" altLang="en-US"/>
          </a:p>
        </p:txBody>
      </p:sp>
    </p:spTree>
    <p:extLst>
      <p:ext uri="{BB962C8B-B14F-4D97-AF65-F5344CB8AC3E}">
        <p14:creationId xmlns:p14="http://schemas.microsoft.com/office/powerpoint/2010/main" val="16176663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jpg"/><Relationship Id="rId1" Type="http://schemas.openxmlformats.org/officeDocument/2006/relationships/slideLayout" Target="../slideLayouts/slideLayout1.xml"/><Relationship Id="rId4" Type="http://schemas.openxmlformats.org/officeDocument/2006/relationships/image" Target="../media/image6.jpg"/></Relationships>
</file>

<file path=ppt/slides/_rels/slide6.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g"/><Relationship Id="rId1" Type="http://schemas.openxmlformats.org/officeDocument/2006/relationships/slideLayout" Target="../slideLayouts/slideLayout1.xml"/><Relationship Id="rId4" Type="http://schemas.openxmlformats.org/officeDocument/2006/relationships/image" Target="../media/image9.jpg"/></Relationships>
</file>

<file path=ppt/slides/_rels/slide7.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2.jp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14.jp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image" Target="../media/image18.jp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image" Target="../media/image20.jp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image" Target="../media/image23.jp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image" Target="../media/image25.jp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jp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30.jpg"/><Relationship Id="rId2" Type="http://schemas.openxmlformats.org/officeDocument/2006/relationships/image" Target="../media/image29.jp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hyperlink" Target="https://image.baidu.com/" TargetMode="Externa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053CCC-C673-4B77-9EA1-9903AA92D0BC}"/>
              </a:ext>
            </a:extLst>
          </p:cNvPr>
          <p:cNvSpPr>
            <a:spLocks noGrp="1"/>
          </p:cNvSpPr>
          <p:nvPr>
            <p:ph type="ctrTitle"/>
          </p:nvPr>
        </p:nvSpPr>
        <p:spPr>
          <a:xfrm>
            <a:off x="-299347" y="-502257"/>
            <a:ext cx="12790694" cy="3019345"/>
          </a:xfrm>
        </p:spPr>
        <p:txBody>
          <a:bodyPr>
            <a:normAutofit/>
          </a:bodyPr>
          <a:lstStyle/>
          <a:p>
            <a:r>
              <a:rPr lang="en-US" altLang="zh-CN" sz="4000" b="1" dirty="0">
                <a:latin typeface="Times New Roman" panose="02020603050405020304" pitchFamily="18" charset="0"/>
                <a:cs typeface="Times New Roman" panose="02020603050405020304" pitchFamily="18" charset="0"/>
              </a:rPr>
              <a:t>An Approach to Reviving</a:t>
            </a:r>
            <a:br>
              <a:rPr lang="en-US" altLang="zh-CN" sz="4000" b="1" dirty="0">
                <a:latin typeface="Times New Roman" panose="02020603050405020304" pitchFamily="18" charset="0"/>
                <a:cs typeface="Times New Roman" panose="02020603050405020304" pitchFamily="18" charset="0"/>
              </a:rPr>
            </a:br>
            <a:r>
              <a:rPr lang="en-US" altLang="zh-CN" sz="4000" b="1" dirty="0">
                <a:latin typeface="Times New Roman" panose="02020603050405020304" pitchFamily="18" charset="0"/>
                <a:cs typeface="Times New Roman" panose="02020603050405020304" pitchFamily="18" charset="0"/>
              </a:rPr>
              <a:t>Traditional Chinese Ritual Archery </a:t>
            </a:r>
            <a:br>
              <a:rPr lang="en-US" altLang="zh-CN" sz="4000" b="1" dirty="0">
                <a:latin typeface="Times New Roman" panose="02020603050405020304" pitchFamily="18" charset="0"/>
                <a:cs typeface="Times New Roman" panose="02020603050405020304" pitchFamily="18" charset="0"/>
              </a:rPr>
            </a:br>
            <a:r>
              <a:rPr lang="en-US" altLang="zh-CN" sz="4000" b="1" dirty="0">
                <a:latin typeface="Times New Roman" panose="02020603050405020304" pitchFamily="18" charset="0"/>
                <a:cs typeface="Times New Roman" panose="02020603050405020304" pitchFamily="18" charset="0"/>
              </a:rPr>
              <a:t>in Modern-day School Education</a:t>
            </a:r>
          </a:p>
        </p:txBody>
      </p:sp>
      <p:sp>
        <p:nvSpPr>
          <p:cNvPr id="3" name="Subtitle 2">
            <a:extLst>
              <a:ext uri="{FF2B5EF4-FFF2-40B4-BE49-F238E27FC236}">
                <a16:creationId xmlns:a16="http://schemas.microsoft.com/office/drawing/2014/main" id="{A0177A77-0733-435B-A867-E6662521D6BB}"/>
              </a:ext>
            </a:extLst>
          </p:cNvPr>
          <p:cNvSpPr>
            <a:spLocks noGrp="1"/>
          </p:cNvSpPr>
          <p:nvPr>
            <p:ph type="subTitle" idx="1"/>
          </p:nvPr>
        </p:nvSpPr>
        <p:spPr>
          <a:xfrm>
            <a:off x="3480619" y="3582374"/>
            <a:ext cx="5637441" cy="2387600"/>
          </a:xfrm>
        </p:spPr>
        <p:txBody>
          <a:bodyPr>
            <a:normAutofit/>
          </a:bodyPr>
          <a:lstStyle/>
          <a:p>
            <a:pPr algn="l"/>
            <a:r>
              <a:rPr lang="en-US" altLang="zh-CN" dirty="0">
                <a:latin typeface="Arial" panose="020B0604020202020204" pitchFamily="34" charset="0"/>
                <a:ea typeface="PMingLiU" panose="02020500000000000000" pitchFamily="18" charset="-120"/>
                <a:cs typeface="Arial" panose="020B0604020202020204" pitchFamily="34" charset="0"/>
              </a:rPr>
              <a:t>Module code: 	SICH5003</a:t>
            </a:r>
          </a:p>
          <a:p>
            <a:pPr algn="l"/>
            <a:r>
              <a:rPr lang="en-US" altLang="zh-CN" dirty="0">
                <a:latin typeface="Arial" panose="020B0604020202020204" pitchFamily="34" charset="0"/>
                <a:ea typeface="PMingLiU" panose="02020500000000000000" pitchFamily="18" charset="-120"/>
                <a:cs typeface="Arial" panose="020B0604020202020204" pitchFamily="34" charset="0"/>
              </a:rPr>
              <a:t>Module tutor</a:t>
            </a:r>
            <a:r>
              <a:rPr lang="zh-CN" altLang="en-US" dirty="0">
                <a:latin typeface="Arial" panose="020B0604020202020204" pitchFamily="34" charset="0"/>
                <a:ea typeface="PMingLiU" panose="02020500000000000000" pitchFamily="18" charset="-120"/>
                <a:cs typeface="Arial" panose="020B0604020202020204" pitchFamily="34" charset="0"/>
              </a:rPr>
              <a:t>：    	</a:t>
            </a:r>
            <a:r>
              <a:rPr lang="en-US" altLang="zh-CN" dirty="0">
                <a:latin typeface="Arial" panose="020B0604020202020204" pitchFamily="34" charset="0"/>
                <a:ea typeface="PMingLiU" panose="02020500000000000000" pitchFamily="18" charset="-120"/>
                <a:cs typeface="Arial" panose="020B0604020202020204" pitchFamily="34" charset="0"/>
              </a:rPr>
              <a:t>Prof</a:t>
            </a:r>
            <a:r>
              <a:rPr lang="zh-CN" altLang="en-US" dirty="0">
                <a:latin typeface="Arial" panose="020B0604020202020204" pitchFamily="34" charset="0"/>
                <a:ea typeface="PMingLiU" panose="02020500000000000000" pitchFamily="18" charset="-120"/>
                <a:cs typeface="Arial" panose="020B0604020202020204" pitchFamily="34" charset="0"/>
              </a:rPr>
              <a:t> </a:t>
            </a:r>
            <a:r>
              <a:rPr lang="en-US" altLang="zh-CN" dirty="0" err="1">
                <a:latin typeface="Arial" panose="020B0604020202020204" pitchFamily="34" charset="0"/>
                <a:ea typeface="PMingLiU" panose="02020500000000000000" pitchFamily="18" charset="-120"/>
                <a:cs typeface="Arial" panose="020B0604020202020204" pitchFamily="34" charset="0"/>
              </a:rPr>
              <a:t>Su-Chuan</a:t>
            </a:r>
            <a:r>
              <a:rPr lang="en-US" altLang="zh-CN" dirty="0">
                <a:latin typeface="Arial" panose="020B0604020202020204" pitchFamily="34" charset="0"/>
                <a:ea typeface="PMingLiU" panose="02020500000000000000" pitchFamily="18" charset="-120"/>
                <a:cs typeface="Arial" panose="020B0604020202020204" pitchFamily="34" charset="0"/>
              </a:rPr>
              <a:t> Lin </a:t>
            </a:r>
          </a:p>
          <a:p>
            <a:pPr algn="l"/>
            <a:r>
              <a:rPr lang="en-US" altLang="zh-CN" dirty="0">
                <a:latin typeface="Arial" panose="020B0604020202020204" pitchFamily="34" charset="0"/>
                <a:ea typeface="PMingLiU" panose="02020500000000000000" pitchFamily="18" charset="-120"/>
                <a:cs typeface="Arial" panose="020B0604020202020204" pitchFamily="34" charset="0"/>
              </a:rPr>
              <a:t>Student name: 	</a:t>
            </a:r>
            <a:r>
              <a:rPr lang="en-US" altLang="zh-CN" dirty="0" err="1">
                <a:latin typeface="Arial" panose="020B0604020202020204" pitchFamily="34" charset="0"/>
                <a:ea typeface="PMingLiU" panose="02020500000000000000" pitchFamily="18" charset="-120"/>
                <a:cs typeface="Arial" panose="020B0604020202020204" pitchFamily="34" charset="0"/>
              </a:rPr>
              <a:t>Xiaocong</a:t>
            </a:r>
            <a:r>
              <a:rPr lang="en-US" altLang="zh-CN" dirty="0">
                <a:latin typeface="Arial" panose="020B0604020202020204" pitchFamily="34" charset="0"/>
                <a:ea typeface="PMingLiU" panose="02020500000000000000" pitchFamily="18" charset="-120"/>
                <a:cs typeface="Arial" panose="020B0604020202020204" pitchFamily="34" charset="0"/>
              </a:rPr>
              <a:t> Zhou</a:t>
            </a:r>
          </a:p>
          <a:p>
            <a:pPr algn="l"/>
            <a:r>
              <a:rPr lang="en-US" altLang="zh-CN" dirty="0">
                <a:latin typeface="Arial" panose="020B0604020202020204" pitchFamily="34" charset="0"/>
                <a:ea typeface="PMingLiU" panose="02020500000000000000" pitchFamily="18" charset="-120"/>
                <a:cs typeface="Arial" panose="020B0604020202020204" pitchFamily="34" charset="0"/>
              </a:rPr>
              <a:t>SID: 			1903293</a:t>
            </a:r>
          </a:p>
          <a:p>
            <a:pPr algn="l"/>
            <a:r>
              <a:rPr lang="en-US" altLang="zh-CN" dirty="0">
                <a:latin typeface="Arial" panose="020B0604020202020204" pitchFamily="34" charset="0"/>
                <a:ea typeface="PMingLiU" panose="02020500000000000000" pitchFamily="18" charset="-120"/>
                <a:cs typeface="Arial" panose="020B0604020202020204" pitchFamily="34" charset="0"/>
              </a:rPr>
              <a:t>Date: 			3 February 2021</a:t>
            </a:r>
          </a:p>
        </p:txBody>
      </p:sp>
      <p:sp>
        <p:nvSpPr>
          <p:cNvPr id="4" name="Slide Number Placeholder 3">
            <a:extLst>
              <a:ext uri="{FF2B5EF4-FFF2-40B4-BE49-F238E27FC236}">
                <a16:creationId xmlns:a16="http://schemas.microsoft.com/office/drawing/2014/main" id="{C7C8137F-3885-4B79-87FB-8A6CBE98865D}"/>
              </a:ext>
            </a:extLst>
          </p:cNvPr>
          <p:cNvSpPr>
            <a:spLocks noGrp="1"/>
          </p:cNvSpPr>
          <p:nvPr>
            <p:ph type="sldNum" sz="quarter" idx="12"/>
          </p:nvPr>
        </p:nvSpPr>
        <p:spPr/>
        <p:txBody>
          <a:bodyPr/>
          <a:lstStyle/>
          <a:p>
            <a:fld id="{A3E0C103-7A25-46BF-92E4-812236F8D451}" type="slidenum">
              <a:rPr lang="zh-CN" altLang="en-US" smtClean="0"/>
              <a:t>1</a:t>
            </a:fld>
            <a:endParaRPr lang="zh-CN" altLang="en-US"/>
          </a:p>
        </p:txBody>
      </p:sp>
    </p:spTree>
    <p:extLst>
      <p:ext uri="{BB962C8B-B14F-4D97-AF65-F5344CB8AC3E}">
        <p14:creationId xmlns:p14="http://schemas.microsoft.com/office/powerpoint/2010/main" val="1937722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A0177A77-0733-435B-A867-E6662521D6BB}"/>
              </a:ext>
            </a:extLst>
          </p:cNvPr>
          <p:cNvSpPr>
            <a:spLocks noGrp="1"/>
          </p:cNvSpPr>
          <p:nvPr>
            <p:ph type="subTitle" idx="1"/>
          </p:nvPr>
        </p:nvSpPr>
        <p:spPr>
          <a:xfrm>
            <a:off x="1119180" y="173493"/>
            <a:ext cx="10784731" cy="6684507"/>
          </a:xfrm>
        </p:spPr>
        <p:txBody>
          <a:bodyPr>
            <a:noAutofit/>
          </a:bodyPr>
          <a:lstStyle/>
          <a:p>
            <a:pPr marL="514350" indent="-514350" algn="l">
              <a:lnSpc>
                <a:spcPct val="170000"/>
              </a:lnSpc>
              <a:buFont typeface="Arial" panose="020B0604020202020204" pitchFamily="34" charset="0"/>
              <a:buAutoNum type="arabicPeriod"/>
            </a:pPr>
            <a:r>
              <a:rPr lang="en-US" altLang="zh-CN" sz="2800" dirty="0">
                <a:latin typeface="Arial" panose="020B0604020202020204" pitchFamily="34" charset="0"/>
                <a:ea typeface="PMingLiU" panose="02020500000000000000" pitchFamily="18" charset="-120"/>
                <a:cs typeface="Arial" panose="020B0604020202020204" pitchFamily="34" charset="0"/>
              </a:rPr>
              <a:t>Introduction</a:t>
            </a:r>
          </a:p>
          <a:p>
            <a:pPr marL="514350" indent="-514350" algn="l">
              <a:lnSpc>
                <a:spcPct val="170000"/>
              </a:lnSpc>
              <a:buAutoNum type="arabicPeriod"/>
            </a:pPr>
            <a:r>
              <a:rPr lang="en-US" altLang="zh-CN" sz="2800" dirty="0">
                <a:latin typeface="Arial" panose="020B0604020202020204" pitchFamily="34" charset="0"/>
                <a:ea typeface="PMingLiU" panose="02020500000000000000" pitchFamily="18" charset="-120"/>
                <a:cs typeface="Arial" panose="020B0604020202020204" pitchFamily="34" charset="0"/>
              </a:rPr>
              <a:t>History of ritual archery</a:t>
            </a:r>
          </a:p>
          <a:p>
            <a:pPr lvl="1" algn="l">
              <a:lnSpc>
                <a:spcPct val="170000"/>
              </a:lnSpc>
            </a:pPr>
            <a:r>
              <a:rPr lang="en-US" altLang="zh-CN" dirty="0">
                <a:latin typeface="Arial" panose="020B0604020202020204" pitchFamily="34" charset="0"/>
                <a:ea typeface="PMingLiU" panose="02020500000000000000" pitchFamily="18" charset="-120"/>
                <a:cs typeface="Arial" panose="020B0604020202020204" pitchFamily="34" charset="0"/>
              </a:rPr>
              <a:t>2.1	Equipment</a:t>
            </a:r>
          </a:p>
          <a:p>
            <a:pPr lvl="1" algn="l">
              <a:lnSpc>
                <a:spcPct val="170000"/>
              </a:lnSpc>
            </a:pPr>
            <a:r>
              <a:rPr lang="en-US" altLang="zh-CN" dirty="0">
                <a:latin typeface="Arial" panose="020B0604020202020204" pitchFamily="34" charset="0"/>
                <a:ea typeface="PMingLiU" panose="02020500000000000000" pitchFamily="18" charset="-120"/>
                <a:cs typeface="Arial" panose="020B0604020202020204" pitchFamily="34" charset="0"/>
              </a:rPr>
              <a:t>2.2 Venue and participants</a:t>
            </a:r>
          </a:p>
          <a:p>
            <a:pPr lvl="1" algn="l">
              <a:lnSpc>
                <a:spcPct val="170000"/>
              </a:lnSpc>
            </a:pPr>
            <a:r>
              <a:rPr lang="en-US" altLang="zh-CN" dirty="0">
                <a:latin typeface="Arial" panose="020B0604020202020204" pitchFamily="34" charset="0"/>
                <a:ea typeface="PMingLiU" panose="02020500000000000000" pitchFamily="18" charset="-120"/>
                <a:cs typeface="Arial" panose="020B0604020202020204" pitchFamily="34" charset="0"/>
              </a:rPr>
              <a:t>2.3 Rules and rites</a:t>
            </a:r>
          </a:p>
          <a:p>
            <a:pPr marL="514350" indent="-514350" algn="l">
              <a:lnSpc>
                <a:spcPct val="170000"/>
              </a:lnSpc>
              <a:buAutoNum type="arabicPeriod"/>
            </a:pPr>
            <a:r>
              <a:rPr lang="en-US" altLang="zh-CN" sz="2800" dirty="0">
                <a:latin typeface="Arial" panose="020B0604020202020204" pitchFamily="34" charset="0"/>
                <a:ea typeface="PMingLiU" panose="02020500000000000000" pitchFamily="18" charset="-120"/>
                <a:cs typeface="Arial" panose="020B0604020202020204" pitchFamily="34" charset="0"/>
              </a:rPr>
              <a:t>The values of ritual archery in modern-day school education</a:t>
            </a:r>
          </a:p>
          <a:p>
            <a:pPr marL="514350" indent="-514350" algn="l">
              <a:lnSpc>
                <a:spcPct val="170000"/>
              </a:lnSpc>
              <a:buAutoNum type="arabicPeriod"/>
            </a:pPr>
            <a:r>
              <a:rPr lang="en-GB" altLang="zh-CN" sz="2800" dirty="0">
                <a:latin typeface="Arial" panose="020B0604020202020204" pitchFamily="34" charset="0"/>
                <a:ea typeface="PMingLiU" panose="02020500000000000000" pitchFamily="18" charset="-120"/>
                <a:cs typeface="Arial" panose="020B0604020202020204" pitchFamily="34" charset="0"/>
              </a:rPr>
              <a:t>Modernisation</a:t>
            </a:r>
            <a:r>
              <a:rPr lang="en-US" altLang="zh-CN" sz="2800" dirty="0">
                <a:latin typeface="Arial" panose="020B0604020202020204" pitchFamily="34" charset="0"/>
                <a:ea typeface="PMingLiU" panose="02020500000000000000" pitchFamily="18" charset="-120"/>
                <a:cs typeface="Arial" panose="020B0604020202020204" pitchFamily="34" charset="0"/>
              </a:rPr>
              <a:t> and simplification of ritual archery</a:t>
            </a:r>
          </a:p>
          <a:p>
            <a:pPr marL="514350" indent="-514350" algn="l">
              <a:lnSpc>
                <a:spcPct val="170000"/>
              </a:lnSpc>
              <a:buAutoNum type="arabicPeriod"/>
            </a:pPr>
            <a:r>
              <a:rPr lang="en-US" altLang="zh-CN" sz="2800" dirty="0">
                <a:latin typeface="Arial" panose="020B0604020202020204" pitchFamily="34" charset="0"/>
                <a:ea typeface="PMingLiU" panose="02020500000000000000" pitchFamily="18" charset="-120"/>
                <a:cs typeface="Arial" panose="020B0604020202020204" pitchFamily="34" charset="0"/>
              </a:rPr>
              <a:t>Conclusion</a:t>
            </a:r>
          </a:p>
          <a:p>
            <a:pPr algn="l">
              <a:lnSpc>
                <a:spcPct val="170000"/>
              </a:lnSpc>
            </a:pPr>
            <a:endParaRPr lang="zh-CN" altLang="en-US" sz="600" dirty="0">
              <a:latin typeface="Arial" panose="020B0604020202020204" pitchFamily="34" charset="0"/>
              <a:ea typeface="PMingLiU" panose="02020500000000000000" pitchFamily="18" charset="-120"/>
              <a:cs typeface="Arial" panose="020B0604020202020204" pitchFamily="34" charset="0"/>
            </a:endParaRPr>
          </a:p>
        </p:txBody>
      </p:sp>
      <p:sp>
        <p:nvSpPr>
          <p:cNvPr id="2" name="Slide Number Placeholder 1">
            <a:extLst>
              <a:ext uri="{FF2B5EF4-FFF2-40B4-BE49-F238E27FC236}">
                <a16:creationId xmlns:a16="http://schemas.microsoft.com/office/drawing/2014/main" id="{BFF00D10-D96C-41B2-A166-36038A0EB6F9}"/>
              </a:ext>
            </a:extLst>
          </p:cNvPr>
          <p:cNvSpPr>
            <a:spLocks noGrp="1"/>
          </p:cNvSpPr>
          <p:nvPr>
            <p:ph type="sldNum" sz="quarter" idx="12"/>
          </p:nvPr>
        </p:nvSpPr>
        <p:spPr/>
        <p:txBody>
          <a:bodyPr/>
          <a:lstStyle/>
          <a:p>
            <a:fld id="{A3E0C103-7A25-46BF-92E4-812236F8D451}" type="slidenum">
              <a:rPr lang="zh-CN" altLang="en-US" smtClean="0"/>
              <a:t>2</a:t>
            </a:fld>
            <a:endParaRPr lang="zh-CN" altLang="en-US"/>
          </a:p>
        </p:txBody>
      </p:sp>
    </p:spTree>
    <p:extLst>
      <p:ext uri="{BB962C8B-B14F-4D97-AF65-F5344CB8AC3E}">
        <p14:creationId xmlns:p14="http://schemas.microsoft.com/office/powerpoint/2010/main" val="42268414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31F715CA-F6F7-4AA5-97A2-FBBF8D4497AA}"/>
              </a:ext>
            </a:extLst>
          </p:cNvPr>
          <p:cNvSpPr txBox="1">
            <a:spLocks/>
          </p:cNvSpPr>
          <p:nvPr/>
        </p:nvSpPr>
        <p:spPr>
          <a:xfrm>
            <a:off x="1524000" y="285135"/>
            <a:ext cx="9144000" cy="825910"/>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altLang="zh-CN" sz="4400" b="1" dirty="0">
                <a:latin typeface="Times New Roman" panose="02020603050405020304" pitchFamily="18" charset="0"/>
                <a:cs typeface="Times New Roman" panose="02020603050405020304" pitchFamily="18" charset="0"/>
              </a:rPr>
              <a:t>1. Introduction</a:t>
            </a:r>
            <a:endParaRPr lang="zh-CN" altLang="en-US" sz="4400" b="1" dirty="0">
              <a:latin typeface="Times New Roman" panose="02020603050405020304" pitchFamily="18" charset="0"/>
              <a:cs typeface="Times New Roman" panose="02020603050405020304" pitchFamily="18" charset="0"/>
            </a:endParaRPr>
          </a:p>
        </p:txBody>
      </p:sp>
      <p:pic>
        <p:nvPicPr>
          <p:cNvPr id="9" name="Picture 8" descr="A picture containing sky, outdoor&#10;&#10;Description automatically generated">
            <a:extLst>
              <a:ext uri="{FF2B5EF4-FFF2-40B4-BE49-F238E27FC236}">
                <a16:creationId xmlns:a16="http://schemas.microsoft.com/office/drawing/2014/main" id="{2C2F6059-A7BC-464E-A0E1-4CBC86B6396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53489" y="1111045"/>
            <a:ext cx="8814511" cy="5500255"/>
          </a:xfrm>
          <a:prstGeom prst="rect">
            <a:avLst/>
          </a:prstGeom>
        </p:spPr>
      </p:pic>
      <p:sp>
        <p:nvSpPr>
          <p:cNvPr id="2" name="Slide Number Placeholder 1">
            <a:extLst>
              <a:ext uri="{FF2B5EF4-FFF2-40B4-BE49-F238E27FC236}">
                <a16:creationId xmlns:a16="http://schemas.microsoft.com/office/drawing/2014/main" id="{60B4F129-77AA-4231-8BFD-4B92DE199503}"/>
              </a:ext>
            </a:extLst>
          </p:cNvPr>
          <p:cNvSpPr>
            <a:spLocks noGrp="1"/>
          </p:cNvSpPr>
          <p:nvPr>
            <p:ph type="sldNum" sz="quarter" idx="12"/>
          </p:nvPr>
        </p:nvSpPr>
        <p:spPr/>
        <p:txBody>
          <a:bodyPr/>
          <a:lstStyle/>
          <a:p>
            <a:fld id="{A3E0C103-7A25-46BF-92E4-812236F8D451}" type="slidenum">
              <a:rPr lang="zh-CN" altLang="en-US" smtClean="0"/>
              <a:t>3</a:t>
            </a:fld>
            <a:endParaRPr lang="zh-CN" altLang="en-US"/>
          </a:p>
        </p:txBody>
      </p:sp>
    </p:spTree>
    <p:extLst>
      <p:ext uri="{BB962C8B-B14F-4D97-AF65-F5344CB8AC3E}">
        <p14:creationId xmlns:p14="http://schemas.microsoft.com/office/powerpoint/2010/main" val="12220989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053CCC-C673-4B77-9EA1-9903AA92D0BC}"/>
              </a:ext>
            </a:extLst>
          </p:cNvPr>
          <p:cNvSpPr>
            <a:spLocks noGrp="1"/>
          </p:cNvSpPr>
          <p:nvPr>
            <p:ph type="ctrTitle"/>
          </p:nvPr>
        </p:nvSpPr>
        <p:spPr>
          <a:xfrm>
            <a:off x="967740" y="221224"/>
            <a:ext cx="10256520" cy="1444605"/>
          </a:xfrm>
        </p:spPr>
        <p:txBody>
          <a:bodyPr>
            <a:normAutofit/>
          </a:bodyPr>
          <a:lstStyle/>
          <a:p>
            <a:r>
              <a:rPr lang="en-US" altLang="zh-CN" sz="4400" b="1" dirty="0">
                <a:latin typeface="Times New Roman" panose="02020603050405020304" pitchFamily="18" charset="0"/>
                <a:cs typeface="Times New Roman" panose="02020603050405020304" pitchFamily="18" charset="0"/>
              </a:rPr>
              <a:t>2. History of ritual archery</a:t>
            </a:r>
            <a:br>
              <a:rPr lang="en-US" altLang="zh-CN" sz="4400" b="1" dirty="0">
                <a:latin typeface="Times New Roman" panose="02020603050405020304" pitchFamily="18" charset="0"/>
                <a:cs typeface="Times New Roman" panose="02020603050405020304" pitchFamily="18" charset="0"/>
              </a:rPr>
            </a:br>
            <a:endParaRPr lang="zh-CN" altLang="en-US" sz="4400" b="1" dirty="0">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E41B930D-BD9F-41D8-AC68-8A8604E840E7}"/>
              </a:ext>
            </a:extLst>
          </p:cNvPr>
          <p:cNvSpPr txBox="1"/>
          <p:nvPr/>
        </p:nvSpPr>
        <p:spPr>
          <a:xfrm>
            <a:off x="318309" y="5928890"/>
            <a:ext cx="6093228" cy="461665"/>
          </a:xfrm>
          <a:prstGeom prst="rect">
            <a:avLst/>
          </a:prstGeom>
          <a:noFill/>
        </p:spPr>
        <p:txBody>
          <a:bodyPr wrap="square">
            <a:spAutoFit/>
          </a:bodyPr>
          <a:lstStyle/>
          <a:p>
            <a:pPr algn="ctr"/>
            <a:r>
              <a:rPr lang="en-US" altLang="zh-CN" sz="2400" dirty="0">
                <a:latin typeface="Arial" panose="020B0604020202020204" pitchFamily="34" charset="0"/>
                <a:ea typeface="PMingLiU" panose="02020500000000000000" pitchFamily="18" charset="-120"/>
                <a:cs typeface="Arial" panose="020B0604020202020204" pitchFamily="34" charset="0"/>
              </a:rPr>
              <a:t> </a:t>
            </a:r>
            <a:r>
              <a:rPr lang="en-US" altLang="zh-CN" sz="2400" i="1" dirty="0" err="1">
                <a:latin typeface="Arial" panose="020B0604020202020204" pitchFamily="34" charset="0"/>
                <a:ea typeface="PMingLiU" panose="02020500000000000000" pitchFamily="18" charset="-120"/>
                <a:cs typeface="Arial" panose="020B0604020202020204" pitchFamily="34" charset="0"/>
              </a:rPr>
              <a:t>Yijing</a:t>
            </a:r>
            <a:r>
              <a:rPr lang="en-US" altLang="zh-CN" sz="2400" i="1" dirty="0">
                <a:latin typeface="Arial" panose="020B0604020202020204" pitchFamily="34" charset="0"/>
                <a:ea typeface="PMingLiU" panose="02020500000000000000" pitchFamily="18" charset="-120"/>
                <a:cs typeface="Arial" panose="020B0604020202020204" pitchFamily="34" charset="0"/>
              </a:rPr>
              <a:t> </a:t>
            </a:r>
            <a:r>
              <a:rPr lang="en-US" altLang="zh-CN" sz="2400" dirty="0">
                <a:latin typeface="Arial" panose="020B0604020202020204" pitchFamily="34" charset="0"/>
                <a:ea typeface="PMingLiU" panose="02020500000000000000" pitchFamily="18" charset="-120"/>
                <a:cs typeface="Arial" panose="020B0604020202020204" pitchFamily="34" charset="0"/>
              </a:rPr>
              <a:t>(</a:t>
            </a:r>
            <a:r>
              <a:rPr lang="zh-CN" altLang="en-US" sz="2400" dirty="0">
                <a:latin typeface="Arial" panose="020B0604020202020204" pitchFamily="34" charset="0"/>
                <a:ea typeface="PMingLiU" panose="02020500000000000000" pitchFamily="18" charset="-120"/>
                <a:cs typeface="Arial" panose="020B0604020202020204" pitchFamily="34" charset="0"/>
              </a:rPr>
              <a:t>易經</a:t>
            </a:r>
            <a:r>
              <a:rPr lang="en-US" altLang="zh-CN" sz="2400" dirty="0">
                <a:latin typeface="Arial" panose="020B0604020202020204" pitchFamily="34" charset="0"/>
                <a:ea typeface="PMingLiU" panose="02020500000000000000" pitchFamily="18" charset="-120"/>
                <a:cs typeface="Arial" panose="020B0604020202020204" pitchFamily="34" charset="0"/>
              </a:rPr>
              <a:t>)</a:t>
            </a:r>
            <a:endParaRPr lang="zh-CN" altLang="en-US" sz="2400" dirty="0"/>
          </a:p>
        </p:txBody>
      </p:sp>
      <p:pic>
        <p:nvPicPr>
          <p:cNvPr id="4" name="Picture 3" descr="Text&#10;&#10;Description automatically generated">
            <a:extLst>
              <a:ext uri="{FF2B5EF4-FFF2-40B4-BE49-F238E27FC236}">
                <a16:creationId xmlns:a16="http://schemas.microsoft.com/office/drawing/2014/main" id="{24438EB3-9938-4FF3-BC24-9D4E0F0B1DD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73" y="1665829"/>
            <a:ext cx="5720721" cy="3810000"/>
          </a:xfrm>
          <a:prstGeom prst="rect">
            <a:avLst/>
          </a:prstGeom>
        </p:spPr>
      </p:pic>
      <p:pic>
        <p:nvPicPr>
          <p:cNvPr id="7" name="Picture 6">
            <a:extLst>
              <a:ext uri="{FF2B5EF4-FFF2-40B4-BE49-F238E27FC236}">
                <a16:creationId xmlns:a16="http://schemas.microsoft.com/office/drawing/2014/main" id="{BEBE8457-CF48-43E9-8FF6-A17F14577EA2}"/>
              </a:ext>
            </a:extLst>
          </p:cNvPr>
          <p:cNvPicPr>
            <a:picLocks noChangeAspect="1"/>
          </p:cNvPicPr>
          <p:nvPr/>
        </p:nvPicPr>
        <p:blipFill rotWithShape="1">
          <a:blip r:embed="rId3">
            <a:extLst>
              <a:ext uri="{28A0092B-C50C-407E-A947-70E740481C1C}">
                <a14:useLocalDpi xmlns:a14="http://schemas.microsoft.com/office/drawing/2010/main" val="0"/>
              </a:ext>
            </a:extLst>
          </a:blip>
          <a:srcRect l="32188"/>
          <a:stretch/>
        </p:blipFill>
        <p:spPr>
          <a:xfrm>
            <a:off x="6688461" y="1517615"/>
            <a:ext cx="4947769" cy="3958214"/>
          </a:xfrm>
          <a:prstGeom prst="rect">
            <a:avLst/>
          </a:prstGeom>
        </p:spPr>
      </p:pic>
      <p:sp>
        <p:nvSpPr>
          <p:cNvPr id="11" name="TextBox 10">
            <a:extLst>
              <a:ext uri="{FF2B5EF4-FFF2-40B4-BE49-F238E27FC236}">
                <a16:creationId xmlns:a16="http://schemas.microsoft.com/office/drawing/2014/main" id="{DF31A2E7-3AA0-4E77-ADA4-E0FE0D370B54}"/>
              </a:ext>
            </a:extLst>
          </p:cNvPr>
          <p:cNvSpPr txBox="1"/>
          <p:nvPr/>
        </p:nvSpPr>
        <p:spPr>
          <a:xfrm>
            <a:off x="6121518" y="5928890"/>
            <a:ext cx="6093228" cy="461665"/>
          </a:xfrm>
          <a:prstGeom prst="rect">
            <a:avLst/>
          </a:prstGeom>
          <a:noFill/>
        </p:spPr>
        <p:txBody>
          <a:bodyPr wrap="square">
            <a:spAutoFit/>
          </a:bodyPr>
          <a:lstStyle/>
          <a:p>
            <a:pPr algn="ctr"/>
            <a:r>
              <a:rPr lang="en-US" altLang="zh-CN" sz="2400" i="1" dirty="0" err="1">
                <a:latin typeface="Arial" panose="020B0604020202020204" pitchFamily="34" charset="0"/>
                <a:ea typeface="PMingLiU" panose="02020500000000000000" pitchFamily="18" charset="-120"/>
                <a:cs typeface="Arial" panose="020B0604020202020204" pitchFamily="34" charset="0"/>
              </a:rPr>
              <a:t>Shanhaijing</a:t>
            </a:r>
            <a:r>
              <a:rPr lang="en-US" altLang="zh-CN" sz="2400" i="1" dirty="0">
                <a:latin typeface="Arial" panose="020B0604020202020204" pitchFamily="34" charset="0"/>
                <a:ea typeface="PMingLiU" panose="02020500000000000000" pitchFamily="18" charset="-120"/>
                <a:cs typeface="Arial" panose="020B0604020202020204" pitchFamily="34" charset="0"/>
              </a:rPr>
              <a:t> </a:t>
            </a:r>
            <a:r>
              <a:rPr lang="en-US" altLang="zh-CN" sz="2400" dirty="0">
                <a:latin typeface="Arial" panose="020B0604020202020204" pitchFamily="34" charset="0"/>
                <a:ea typeface="PMingLiU" panose="02020500000000000000" pitchFamily="18" charset="-120"/>
                <a:cs typeface="Arial" panose="020B0604020202020204" pitchFamily="34" charset="0"/>
              </a:rPr>
              <a:t>(</a:t>
            </a:r>
            <a:r>
              <a:rPr lang="zh-CN" altLang="en-US" sz="2400" dirty="0">
                <a:latin typeface="Arial" panose="020B0604020202020204" pitchFamily="34" charset="0"/>
                <a:ea typeface="PMingLiU" panose="02020500000000000000" pitchFamily="18" charset="-120"/>
                <a:cs typeface="Arial" panose="020B0604020202020204" pitchFamily="34" charset="0"/>
              </a:rPr>
              <a:t>山海經</a:t>
            </a:r>
            <a:r>
              <a:rPr lang="en-US" altLang="zh-CN" sz="2400" dirty="0">
                <a:latin typeface="Arial" panose="020B0604020202020204" pitchFamily="34" charset="0"/>
                <a:ea typeface="PMingLiU" panose="02020500000000000000" pitchFamily="18" charset="-120"/>
                <a:cs typeface="Arial" panose="020B0604020202020204" pitchFamily="34" charset="0"/>
              </a:rPr>
              <a:t>)</a:t>
            </a:r>
            <a:endParaRPr lang="zh-CN" altLang="en-US" sz="2400" dirty="0"/>
          </a:p>
        </p:txBody>
      </p:sp>
      <p:sp>
        <p:nvSpPr>
          <p:cNvPr id="3" name="Slide Number Placeholder 2">
            <a:extLst>
              <a:ext uri="{FF2B5EF4-FFF2-40B4-BE49-F238E27FC236}">
                <a16:creationId xmlns:a16="http://schemas.microsoft.com/office/drawing/2014/main" id="{E7B7C7DB-07F3-4B3E-B407-0775099AA0DB}"/>
              </a:ext>
            </a:extLst>
          </p:cNvPr>
          <p:cNvSpPr>
            <a:spLocks noGrp="1"/>
          </p:cNvSpPr>
          <p:nvPr>
            <p:ph type="sldNum" sz="quarter" idx="12"/>
          </p:nvPr>
        </p:nvSpPr>
        <p:spPr/>
        <p:txBody>
          <a:bodyPr/>
          <a:lstStyle/>
          <a:p>
            <a:fld id="{A3E0C103-7A25-46BF-92E4-812236F8D451}" type="slidenum">
              <a:rPr lang="zh-CN" altLang="en-US" smtClean="0"/>
              <a:t>4</a:t>
            </a:fld>
            <a:endParaRPr lang="zh-CN" altLang="en-US"/>
          </a:p>
        </p:txBody>
      </p:sp>
    </p:spTree>
    <p:extLst>
      <p:ext uri="{BB962C8B-B14F-4D97-AF65-F5344CB8AC3E}">
        <p14:creationId xmlns:p14="http://schemas.microsoft.com/office/powerpoint/2010/main" val="11424547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E41B930D-BD9F-41D8-AC68-8A8604E840E7}"/>
              </a:ext>
            </a:extLst>
          </p:cNvPr>
          <p:cNvSpPr txBox="1"/>
          <p:nvPr/>
        </p:nvSpPr>
        <p:spPr>
          <a:xfrm>
            <a:off x="0" y="5466220"/>
            <a:ext cx="11939252" cy="461665"/>
          </a:xfrm>
          <a:prstGeom prst="rect">
            <a:avLst/>
          </a:prstGeom>
          <a:noFill/>
        </p:spPr>
        <p:txBody>
          <a:bodyPr wrap="square">
            <a:spAutoFit/>
          </a:bodyPr>
          <a:lstStyle/>
          <a:p>
            <a:pPr algn="ctr"/>
            <a:r>
              <a:rPr lang="en-US" altLang="zh-CN" sz="2400" i="1" dirty="0">
                <a:latin typeface="Arial" panose="020B0604020202020204" pitchFamily="34" charset="0"/>
                <a:ea typeface="PMingLiU" panose="02020500000000000000" pitchFamily="18" charset="-120"/>
                <a:cs typeface="Arial" panose="020B0604020202020204" pitchFamily="34" charset="0"/>
              </a:rPr>
              <a:t>The Book of Rites                     The Rites of Zhou</a:t>
            </a:r>
            <a:r>
              <a:rPr lang="en-US" altLang="zh-CN" sz="2400" dirty="0">
                <a:latin typeface="Arial" panose="020B0604020202020204" pitchFamily="34" charset="0"/>
                <a:ea typeface="PMingLiU" panose="02020500000000000000" pitchFamily="18" charset="-120"/>
                <a:cs typeface="Arial" panose="020B0604020202020204" pitchFamily="34" charset="0"/>
              </a:rPr>
              <a:t>                    </a:t>
            </a:r>
            <a:r>
              <a:rPr lang="en-US" altLang="zh-CN" sz="2400" i="1" dirty="0">
                <a:latin typeface="Arial" panose="020B0604020202020204" pitchFamily="34" charset="0"/>
                <a:ea typeface="PMingLiU" panose="02020500000000000000" pitchFamily="18" charset="-120"/>
                <a:cs typeface="Arial" panose="020B0604020202020204" pitchFamily="34" charset="0"/>
              </a:rPr>
              <a:t>Ceremonial Rites</a:t>
            </a:r>
            <a:endParaRPr lang="zh-CN" altLang="en-US" sz="2400" i="1" dirty="0"/>
          </a:p>
        </p:txBody>
      </p:sp>
      <p:pic>
        <p:nvPicPr>
          <p:cNvPr id="4" name="Picture 3" descr="A picture containing text, receipt&#10;&#10;Description automatically generated">
            <a:extLst>
              <a:ext uri="{FF2B5EF4-FFF2-40B4-BE49-F238E27FC236}">
                <a16:creationId xmlns:a16="http://schemas.microsoft.com/office/drawing/2014/main" id="{080CAD6F-60C4-452C-8816-841A1EFED28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7613" y="2165178"/>
            <a:ext cx="3713494" cy="3051981"/>
          </a:xfrm>
          <a:prstGeom prst="rect">
            <a:avLst/>
          </a:prstGeom>
        </p:spPr>
      </p:pic>
      <p:pic>
        <p:nvPicPr>
          <p:cNvPr id="7" name="Picture 6" descr="Text&#10;&#10;Description automatically generated">
            <a:extLst>
              <a:ext uri="{FF2B5EF4-FFF2-40B4-BE49-F238E27FC236}">
                <a16:creationId xmlns:a16="http://schemas.microsoft.com/office/drawing/2014/main" id="{0EA58492-0C05-4918-945C-07DE0735BB3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276835" y="2165178"/>
            <a:ext cx="3560211" cy="3051981"/>
          </a:xfrm>
          <a:prstGeom prst="rect">
            <a:avLst/>
          </a:prstGeom>
        </p:spPr>
      </p:pic>
      <p:pic>
        <p:nvPicPr>
          <p:cNvPr id="11" name="Picture 10" descr="A picture containing schematic&#10;&#10;Description automatically generated">
            <a:extLst>
              <a:ext uri="{FF2B5EF4-FFF2-40B4-BE49-F238E27FC236}">
                <a16:creationId xmlns:a16="http://schemas.microsoft.com/office/drawing/2014/main" id="{DF5653D2-4B93-461A-A6D7-D79488F2C71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037557" y="2165178"/>
            <a:ext cx="4069308" cy="3051981"/>
          </a:xfrm>
          <a:prstGeom prst="rect">
            <a:avLst/>
          </a:prstGeom>
        </p:spPr>
      </p:pic>
      <p:sp>
        <p:nvSpPr>
          <p:cNvPr id="2" name="Slide Number Placeholder 1">
            <a:extLst>
              <a:ext uri="{FF2B5EF4-FFF2-40B4-BE49-F238E27FC236}">
                <a16:creationId xmlns:a16="http://schemas.microsoft.com/office/drawing/2014/main" id="{92D783A5-6FE6-40B3-BE14-12D5FE6B3580}"/>
              </a:ext>
            </a:extLst>
          </p:cNvPr>
          <p:cNvSpPr>
            <a:spLocks noGrp="1"/>
          </p:cNvSpPr>
          <p:nvPr>
            <p:ph type="sldNum" sz="quarter" idx="12"/>
          </p:nvPr>
        </p:nvSpPr>
        <p:spPr/>
        <p:txBody>
          <a:bodyPr/>
          <a:lstStyle/>
          <a:p>
            <a:fld id="{A3E0C103-7A25-46BF-92E4-812236F8D451}" type="slidenum">
              <a:rPr lang="zh-CN" altLang="en-US" smtClean="0"/>
              <a:t>5</a:t>
            </a:fld>
            <a:endParaRPr lang="zh-CN" altLang="en-US" dirty="0"/>
          </a:p>
        </p:txBody>
      </p:sp>
    </p:spTree>
    <p:extLst>
      <p:ext uri="{BB962C8B-B14F-4D97-AF65-F5344CB8AC3E}">
        <p14:creationId xmlns:p14="http://schemas.microsoft.com/office/powerpoint/2010/main" val="11317835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053CCC-C673-4B77-9EA1-9903AA92D0BC}"/>
              </a:ext>
            </a:extLst>
          </p:cNvPr>
          <p:cNvSpPr>
            <a:spLocks noGrp="1"/>
          </p:cNvSpPr>
          <p:nvPr>
            <p:ph type="ctrTitle"/>
          </p:nvPr>
        </p:nvSpPr>
        <p:spPr>
          <a:xfrm>
            <a:off x="967740" y="221224"/>
            <a:ext cx="10256520" cy="1444605"/>
          </a:xfrm>
        </p:spPr>
        <p:txBody>
          <a:bodyPr>
            <a:normAutofit/>
          </a:bodyPr>
          <a:lstStyle/>
          <a:p>
            <a:r>
              <a:rPr lang="en-US" altLang="zh-CN" sz="4400" b="1" dirty="0">
                <a:latin typeface="Times New Roman" panose="02020603050405020304" pitchFamily="18" charset="0"/>
                <a:cs typeface="Times New Roman" panose="02020603050405020304" pitchFamily="18" charset="0"/>
              </a:rPr>
              <a:t>2.1 Equipment</a:t>
            </a:r>
            <a:br>
              <a:rPr lang="en-US" altLang="zh-CN" sz="4400" b="1" dirty="0">
                <a:latin typeface="Times New Roman" panose="02020603050405020304" pitchFamily="18" charset="0"/>
                <a:cs typeface="Times New Roman" panose="02020603050405020304" pitchFamily="18" charset="0"/>
              </a:rPr>
            </a:br>
            <a:endParaRPr lang="zh-CN" altLang="en-US" sz="4400" b="1" dirty="0">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E41B930D-BD9F-41D8-AC68-8A8604E840E7}"/>
              </a:ext>
            </a:extLst>
          </p:cNvPr>
          <p:cNvSpPr txBox="1"/>
          <p:nvPr/>
        </p:nvSpPr>
        <p:spPr>
          <a:xfrm>
            <a:off x="-98971" y="4864801"/>
            <a:ext cx="11664425" cy="461665"/>
          </a:xfrm>
          <a:prstGeom prst="rect">
            <a:avLst/>
          </a:prstGeom>
          <a:noFill/>
        </p:spPr>
        <p:txBody>
          <a:bodyPr wrap="square">
            <a:spAutoFit/>
          </a:bodyPr>
          <a:lstStyle/>
          <a:p>
            <a:pPr algn="ctr"/>
            <a:r>
              <a:rPr lang="en-US" altLang="zh-CN" sz="2400" i="1" dirty="0" err="1">
                <a:latin typeface="Arial" panose="020B0604020202020204" pitchFamily="34" charset="0"/>
                <a:ea typeface="PMingLiU" panose="02020500000000000000" pitchFamily="18" charset="-120"/>
                <a:cs typeface="Arial" panose="020B0604020202020204" pitchFamily="34" charset="0"/>
              </a:rPr>
              <a:t>gan</a:t>
            </a:r>
            <a:r>
              <a:rPr lang="en-US" altLang="zh-CN" sz="2400" dirty="0">
                <a:latin typeface="Arial" panose="020B0604020202020204" pitchFamily="34" charset="0"/>
                <a:ea typeface="PMingLiU" panose="02020500000000000000" pitchFamily="18" charset="-120"/>
                <a:cs typeface="Arial" panose="020B0604020202020204" pitchFamily="34" charset="0"/>
              </a:rPr>
              <a:t> (</a:t>
            </a:r>
            <a:r>
              <a:rPr lang="zh-CN" altLang="en-US" sz="2400" dirty="0">
                <a:latin typeface="Arial" panose="020B0604020202020204" pitchFamily="34" charset="0"/>
                <a:ea typeface="PMingLiU" panose="02020500000000000000" pitchFamily="18" charset="-120"/>
                <a:cs typeface="Arial" panose="020B0604020202020204" pitchFamily="34" charset="0"/>
              </a:rPr>
              <a:t>干</a:t>
            </a:r>
            <a:r>
              <a:rPr lang="en-US" altLang="zh-CN" sz="2400" dirty="0">
                <a:latin typeface="Arial" panose="020B0604020202020204" pitchFamily="34" charset="0"/>
                <a:ea typeface="PMingLiU" panose="02020500000000000000" pitchFamily="18" charset="-120"/>
                <a:cs typeface="Arial" panose="020B0604020202020204" pitchFamily="34" charset="0"/>
              </a:rPr>
              <a:t>) wood and bamboo                </a:t>
            </a:r>
            <a:r>
              <a:rPr lang="en-US" altLang="zh-CN" sz="2400" i="1" dirty="0" err="1">
                <a:latin typeface="Arial" panose="020B0604020202020204" pitchFamily="34" charset="0"/>
                <a:ea typeface="PMingLiU" panose="02020500000000000000" pitchFamily="18" charset="-120"/>
                <a:cs typeface="Arial" panose="020B0604020202020204" pitchFamily="34" charset="0"/>
              </a:rPr>
              <a:t>jiao</a:t>
            </a:r>
            <a:r>
              <a:rPr lang="en-US" altLang="zh-CN" sz="2400" dirty="0">
                <a:latin typeface="Arial" panose="020B0604020202020204" pitchFamily="34" charset="0"/>
                <a:ea typeface="PMingLiU" panose="02020500000000000000" pitchFamily="18" charset="-120"/>
                <a:cs typeface="Arial" panose="020B0604020202020204" pitchFamily="34" charset="0"/>
              </a:rPr>
              <a:t> (</a:t>
            </a:r>
            <a:r>
              <a:rPr lang="zh-CN" altLang="en-US" sz="2400" dirty="0">
                <a:latin typeface="Arial" panose="020B0604020202020204" pitchFamily="34" charset="0"/>
                <a:ea typeface="PMingLiU" panose="02020500000000000000" pitchFamily="18" charset="-120"/>
                <a:cs typeface="Arial" panose="020B0604020202020204" pitchFamily="34" charset="0"/>
              </a:rPr>
              <a:t>角</a:t>
            </a:r>
            <a:r>
              <a:rPr lang="en-US" altLang="zh-CN" sz="2400" dirty="0">
                <a:latin typeface="Arial" panose="020B0604020202020204" pitchFamily="34" charset="0"/>
                <a:ea typeface="PMingLiU" panose="02020500000000000000" pitchFamily="18" charset="-120"/>
                <a:cs typeface="Arial" panose="020B0604020202020204" pitchFamily="34" charset="0"/>
              </a:rPr>
              <a:t>) horn                             </a:t>
            </a:r>
            <a:r>
              <a:rPr lang="en-US" altLang="zh-CN" sz="2400" i="1" dirty="0" err="1">
                <a:latin typeface="Arial" panose="020B0604020202020204" pitchFamily="34" charset="0"/>
                <a:ea typeface="PMingLiU" panose="02020500000000000000" pitchFamily="18" charset="-120"/>
                <a:cs typeface="Arial" panose="020B0604020202020204" pitchFamily="34" charset="0"/>
              </a:rPr>
              <a:t>jin</a:t>
            </a:r>
            <a:r>
              <a:rPr lang="en-US" altLang="zh-CN" sz="2400" dirty="0">
                <a:latin typeface="Arial" panose="020B0604020202020204" pitchFamily="34" charset="0"/>
                <a:ea typeface="PMingLiU" panose="02020500000000000000" pitchFamily="18" charset="-120"/>
                <a:cs typeface="Arial" panose="020B0604020202020204" pitchFamily="34" charset="0"/>
              </a:rPr>
              <a:t> (</a:t>
            </a:r>
            <a:r>
              <a:rPr lang="zh-CN" altLang="en-US" sz="2400" dirty="0">
                <a:latin typeface="Arial" panose="020B0604020202020204" pitchFamily="34" charset="0"/>
                <a:ea typeface="PMingLiU" panose="02020500000000000000" pitchFamily="18" charset="-120"/>
                <a:cs typeface="Arial" panose="020B0604020202020204" pitchFamily="34" charset="0"/>
              </a:rPr>
              <a:t>筋</a:t>
            </a:r>
            <a:r>
              <a:rPr lang="en-US" altLang="zh-CN" sz="2400" dirty="0">
                <a:latin typeface="Arial" panose="020B0604020202020204" pitchFamily="34" charset="0"/>
                <a:ea typeface="PMingLiU" panose="02020500000000000000" pitchFamily="18" charset="-120"/>
                <a:cs typeface="Arial" panose="020B0604020202020204" pitchFamily="34" charset="0"/>
              </a:rPr>
              <a:t>) tendon</a:t>
            </a:r>
            <a:endParaRPr lang="zh-CN" altLang="en-US" sz="2400" dirty="0"/>
          </a:p>
        </p:txBody>
      </p:sp>
      <p:pic>
        <p:nvPicPr>
          <p:cNvPr id="4" name="Picture 3" descr="A close - up of a plant&#10;&#10;Description automatically generated with medium confidence">
            <a:extLst>
              <a:ext uri="{FF2B5EF4-FFF2-40B4-BE49-F238E27FC236}">
                <a16:creationId xmlns:a16="http://schemas.microsoft.com/office/drawing/2014/main" id="{519204D0-7D0A-48C2-A5D9-42E687737B7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9266" y="2054388"/>
            <a:ext cx="3322955" cy="2432403"/>
          </a:xfrm>
          <a:prstGeom prst="rect">
            <a:avLst/>
          </a:prstGeom>
        </p:spPr>
      </p:pic>
      <p:pic>
        <p:nvPicPr>
          <p:cNvPr id="7" name="Picture 6" descr="A snake on the ground&#10;&#10;Description automatically generated with low confidence">
            <a:extLst>
              <a:ext uri="{FF2B5EF4-FFF2-40B4-BE49-F238E27FC236}">
                <a16:creationId xmlns:a16="http://schemas.microsoft.com/office/drawing/2014/main" id="{C842FB5C-3D15-4CEF-AC7F-AD8102312DA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213335" y="2054388"/>
            <a:ext cx="3765330" cy="2432403"/>
          </a:xfrm>
          <a:prstGeom prst="rect">
            <a:avLst/>
          </a:prstGeom>
        </p:spPr>
      </p:pic>
      <p:pic>
        <p:nvPicPr>
          <p:cNvPr id="9" name="Picture 8">
            <a:extLst>
              <a:ext uri="{FF2B5EF4-FFF2-40B4-BE49-F238E27FC236}">
                <a16:creationId xmlns:a16="http://schemas.microsoft.com/office/drawing/2014/main" id="{AAE17D02-FDE0-4E50-AEF5-9ED580975A20}"/>
              </a:ext>
            </a:extLst>
          </p:cNvPr>
          <p:cNvPicPr>
            <a:picLocks noChangeAspect="1"/>
          </p:cNvPicPr>
          <p:nvPr/>
        </p:nvPicPr>
        <p:blipFill rotWithShape="1">
          <a:blip r:embed="rId4">
            <a:extLst>
              <a:ext uri="{28A0092B-C50C-407E-A947-70E740481C1C}">
                <a14:useLocalDpi xmlns:a14="http://schemas.microsoft.com/office/drawing/2010/main" val="0"/>
              </a:ext>
            </a:extLst>
          </a:blip>
          <a:srcRect l="12095" t="10639" r="13238" b="12673"/>
          <a:stretch/>
        </p:blipFill>
        <p:spPr>
          <a:xfrm>
            <a:off x="8518381" y="2043839"/>
            <a:ext cx="3556064" cy="2432403"/>
          </a:xfrm>
          <a:prstGeom prst="rect">
            <a:avLst/>
          </a:prstGeom>
        </p:spPr>
      </p:pic>
      <p:sp>
        <p:nvSpPr>
          <p:cNvPr id="3" name="Slide Number Placeholder 2">
            <a:extLst>
              <a:ext uri="{FF2B5EF4-FFF2-40B4-BE49-F238E27FC236}">
                <a16:creationId xmlns:a16="http://schemas.microsoft.com/office/drawing/2014/main" id="{34BD9C84-BDEB-4BDB-AF6E-31644F79E53A}"/>
              </a:ext>
            </a:extLst>
          </p:cNvPr>
          <p:cNvSpPr>
            <a:spLocks noGrp="1"/>
          </p:cNvSpPr>
          <p:nvPr>
            <p:ph type="sldNum" sz="quarter" idx="12"/>
          </p:nvPr>
        </p:nvSpPr>
        <p:spPr/>
        <p:txBody>
          <a:bodyPr/>
          <a:lstStyle/>
          <a:p>
            <a:fld id="{A3E0C103-7A25-46BF-92E4-812236F8D451}" type="slidenum">
              <a:rPr lang="zh-CN" altLang="en-US" smtClean="0"/>
              <a:t>6</a:t>
            </a:fld>
            <a:endParaRPr lang="zh-CN" altLang="en-US"/>
          </a:p>
        </p:txBody>
      </p:sp>
    </p:spTree>
    <p:extLst>
      <p:ext uri="{BB962C8B-B14F-4D97-AF65-F5344CB8AC3E}">
        <p14:creationId xmlns:p14="http://schemas.microsoft.com/office/powerpoint/2010/main" val="15550222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E41B930D-BD9F-41D8-AC68-8A8604E840E7}"/>
              </a:ext>
            </a:extLst>
          </p:cNvPr>
          <p:cNvSpPr txBox="1"/>
          <p:nvPr/>
        </p:nvSpPr>
        <p:spPr>
          <a:xfrm>
            <a:off x="8161134" y="2703095"/>
            <a:ext cx="3589879" cy="725904"/>
          </a:xfrm>
          <a:prstGeom prst="rect">
            <a:avLst/>
          </a:prstGeom>
          <a:noFill/>
        </p:spPr>
        <p:txBody>
          <a:bodyPr wrap="square">
            <a:spAutoFit/>
          </a:bodyPr>
          <a:lstStyle/>
          <a:p>
            <a:pPr algn="ctr">
              <a:lnSpc>
                <a:spcPct val="200000"/>
              </a:lnSpc>
            </a:pPr>
            <a:r>
              <a:rPr lang="en-US" altLang="zh-CN" sz="2400" dirty="0">
                <a:latin typeface="Arial" panose="020B0604020202020204" pitchFamily="34" charset="0"/>
                <a:ea typeface="PMingLiU" panose="02020500000000000000" pitchFamily="18" charset="-120"/>
                <a:cs typeface="Arial" panose="020B0604020202020204" pitchFamily="34" charset="0"/>
              </a:rPr>
              <a:t>traditional Chinese bow</a:t>
            </a:r>
            <a:endParaRPr lang="zh-CN" altLang="en-US" sz="2400" dirty="0"/>
          </a:p>
        </p:txBody>
      </p:sp>
      <p:pic>
        <p:nvPicPr>
          <p:cNvPr id="7" name="Picture 6" descr="A picture containing text&#10;&#10;Description automatically generated">
            <a:extLst>
              <a:ext uri="{FF2B5EF4-FFF2-40B4-BE49-F238E27FC236}">
                <a16:creationId xmlns:a16="http://schemas.microsoft.com/office/drawing/2014/main" id="{309F23EB-00BF-4628-9A6B-3F4F888D83EC}"/>
              </a:ext>
            </a:extLst>
          </p:cNvPr>
          <p:cNvPicPr>
            <a:picLocks noChangeAspect="1"/>
          </p:cNvPicPr>
          <p:nvPr/>
        </p:nvPicPr>
        <p:blipFill rotWithShape="1">
          <a:blip r:embed="rId2">
            <a:extLst>
              <a:ext uri="{28A0092B-C50C-407E-A947-70E740481C1C}">
                <a14:useLocalDpi xmlns:a14="http://schemas.microsoft.com/office/drawing/2010/main" val="0"/>
              </a:ext>
            </a:extLst>
          </a:blip>
          <a:srcRect l="2712" t="3226" r="2206" b="15152"/>
          <a:stretch/>
        </p:blipFill>
        <p:spPr>
          <a:xfrm>
            <a:off x="318309" y="630157"/>
            <a:ext cx="7495083" cy="5597685"/>
          </a:xfrm>
          <a:prstGeom prst="rect">
            <a:avLst/>
          </a:prstGeom>
        </p:spPr>
      </p:pic>
      <p:sp>
        <p:nvSpPr>
          <p:cNvPr id="2" name="Slide Number Placeholder 1">
            <a:extLst>
              <a:ext uri="{FF2B5EF4-FFF2-40B4-BE49-F238E27FC236}">
                <a16:creationId xmlns:a16="http://schemas.microsoft.com/office/drawing/2014/main" id="{8E7CA6B0-812D-431A-9190-8775D37D6ED6}"/>
              </a:ext>
            </a:extLst>
          </p:cNvPr>
          <p:cNvSpPr>
            <a:spLocks noGrp="1"/>
          </p:cNvSpPr>
          <p:nvPr>
            <p:ph type="sldNum" sz="quarter" idx="12"/>
          </p:nvPr>
        </p:nvSpPr>
        <p:spPr/>
        <p:txBody>
          <a:bodyPr/>
          <a:lstStyle/>
          <a:p>
            <a:fld id="{A3E0C103-7A25-46BF-92E4-812236F8D451}" type="slidenum">
              <a:rPr lang="zh-CN" altLang="en-US" smtClean="0"/>
              <a:t>7</a:t>
            </a:fld>
            <a:endParaRPr lang="zh-CN" altLang="en-US"/>
          </a:p>
        </p:txBody>
      </p:sp>
    </p:spTree>
    <p:extLst>
      <p:ext uri="{BB962C8B-B14F-4D97-AF65-F5344CB8AC3E}">
        <p14:creationId xmlns:p14="http://schemas.microsoft.com/office/powerpoint/2010/main" val="9935352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E41B930D-BD9F-41D8-AC68-8A8604E840E7}"/>
              </a:ext>
            </a:extLst>
          </p:cNvPr>
          <p:cNvSpPr txBox="1"/>
          <p:nvPr/>
        </p:nvSpPr>
        <p:spPr>
          <a:xfrm>
            <a:off x="2343089" y="5648046"/>
            <a:ext cx="7505820" cy="725904"/>
          </a:xfrm>
          <a:prstGeom prst="rect">
            <a:avLst/>
          </a:prstGeom>
          <a:noFill/>
        </p:spPr>
        <p:txBody>
          <a:bodyPr wrap="square">
            <a:spAutoFit/>
          </a:bodyPr>
          <a:lstStyle/>
          <a:p>
            <a:pPr algn="ctr">
              <a:lnSpc>
                <a:spcPct val="200000"/>
              </a:lnSpc>
            </a:pPr>
            <a:r>
              <a:rPr lang="en-US" altLang="zh-CN" sz="2400" dirty="0">
                <a:latin typeface="Arial" panose="020B0604020202020204" pitchFamily="34" charset="0"/>
                <a:ea typeface="PMingLiU" panose="02020500000000000000" pitchFamily="18" charset="-120"/>
                <a:cs typeface="Arial" panose="020B0604020202020204" pitchFamily="34" charset="0"/>
              </a:rPr>
              <a:t>target, </a:t>
            </a:r>
            <a:r>
              <a:rPr lang="en-US" altLang="zh-CN" sz="2400" i="1" dirty="0" err="1">
                <a:latin typeface="Arial" panose="020B0604020202020204" pitchFamily="34" charset="0"/>
                <a:ea typeface="PMingLiU" panose="02020500000000000000" pitchFamily="18" charset="-120"/>
                <a:cs typeface="Arial" panose="020B0604020202020204" pitchFamily="34" charset="0"/>
              </a:rPr>
              <a:t>hou</a:t>
            </a:r>
            <a:r>
              <a:rPr lang="en-US" altLang="zh-CN" sz="2400" dirty="0">
                <a:latin typeface="Arial" panose="020B0604020202020204" pitchFamily="34" charset="0"/>
                <a:ea typeface="PMingLiU" panose="02020500000000000000" pitchFamily="18" charset="-120"/>
                <a:cs typeface="Arial" panose="020B0604020202020204" pitchFamily="34" charset="0"/>
              </a:rPr>
              <a:t> (</a:t>
            </a:r>
            <a:r>
              <a:rPr lang="zh-CN" altLang="en-US" sz="2400" dirty="0">
                <a:latin typeface="Arial" panose="020B0604020202020204" pitchFamily="34" charset="0"/>
                <a:ea typeface="PMingLiU" panose="02020500000000000000" pitchFamily="18" charset="-120"/>
                <a:cs typeface="Arial" panose="020B0604020202020204" pitchFamily="34" charset="0"/>
              </a:rPr>
              <a:t>侯</a:t>
            </a:r>
            <a:r>
              <a:rPr lang="en-US" altLang="zh-CN" sz="2400" dirty="0">
                <a:latin typeface="Arial" panose="020B0604020202020204" pitchFamily="34" charset="0"/>
                <a:ea typeface="PMingLiU" panose="02020500000000000000" pitchFamily="18" charset="-120"/>
                <a:cs typeface="Arial" panose="020B0604020202020204" pitchFamily="34" charset="0"/>
              </a:rPr>
              <a:t>)</a:t>
            </a:r>
            <a:endParaRPr lang="zh-CN" altLang="en-US" sz="2400" dirty="0"/>
          </a:p>
        </p:txBody>
      </p:sp>
      <p:pic>
        <p:nvPicPr>
          <p:cNvPr id="3" name="Picture 2" descr="A picture containing text, linedrawing&#10;&#10;Description automatically generated">
            <a:extLst>
              <a:ext uri="{FF2B5EF4-FFF2-40B4-BE49-F238E27FC236}">
                <a16:creationId xmlns:a16="http://schemas.microsoft.com/office/drawing/2014/main" id="{C62CCDE2-3ECE-4021-8AE2-FD3178E76B2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4451" y="539473"/>
            <a:ext cx="11523097" cy="5108573"/>
          </a:xfrm>
          <a:prstGeom prst="rect">
            <a:avLst/>
          </a:prstGeom>
        </p:spPr>
      </p:pic>
      <p:sp>
        <p:nvSpPr>
          <p:cNvPr id="2" name="Slide Number Placeholder 1">
            <a:extLst>
              <a:ext uri="{FF2B5EF4-FFF2-40B4-BE49-F238E27FC236}">
                <a16:creationId xmlns:a16="http://schemas.microsoft.com/office/drawing/2014/main" id="{4888CCDF-4E3F-45D3-A36D-AF8368F166C6}"/>
              </a:ext>
            </a:extLst>
          </p:cNvPr>
          <p:cNvSpPr>
            <a:spLocks noGrp="1"/>
          </p:cNvSpPr>
          <p:nvPr>
            <p:ph type="sldNum" sz="quarter" idx="12"/>
          </p:nvPr>
        </p:nvSpPr>
        <p:spPr/>
        <p:txBody>
          <a:bodyPr/>
          <a:lstStyle/>
          <a:p>
            <a:fld id="{A3E0C103-7A25-46BF-92E4-812236F8D451}" type="slidenum">
              <a:rPr lang="zh-CN" altLang="en-US" smtClean="0"/>
              <a:t>8</a:t>
            </a:fld>
            <a:endParaRPr lang="zh-CN" altLang="en-US"/>
          </a:p>
        </p:txBody>
      </p:sp>
    </p:spTree>
    <p:extLst>
      <p:ext uri="{BB962C8B-B14F-4D97-AF65-F5344CB8AC3E}">
        <p14:creationId xmlns:p14="http://schemas.microsoft.com/office/powerpoint/2010/main" val="31854385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E41B930D-BD9F-41D8-AC68-8A8604E840E7}"/>
              </a:ext>
            </a:extLst>
          </p:cNvPr>
          <p:cNvSpPr txBox="1"/>
          <p:nvPr/>
        </p:nvSpPr>
        <p:spPr>
          <a:xfrm>
            <a:off x="2575101" y="5799220"/>
            <a:ext cx="7505820" cy="725904"/>
          </a:xfrm>
          <a:prstGeom prst="rect">
            <a:avLst/>
          </a:prstGeom>
          <a:noFill/>
        </p:spPr>
        <p:txBody>
          <a:bodyPr wrap="square">
            <a:spAutoFit/>
          </a:bodyPr>
          <a:lstStyle/>
          <a:p>
            <a:pPr algn="ctr">
              <a:lnSpc>
                <a:spcPct val="200000"/>
              </a:lnSpc>
            </a:pPr>
            <a:r>
              <a:rPr lang="en-US" altLang="zh-CN" sz="2400" i="1" dirty="0" err="1">
                <a:latin typeface="Arial" panose="020B0604020202020204" pitchFamily="34" charset="0"/>
                <a:ea typeface="PMingLiU" panose="02020500000000000000" pitchFamily="18" charset="-120"/>
                <a:cs typeface="Arial" panose="020B0604020202020204" pitchFamily="34" charset="0"/>
              </a:rPr>
              <a:t>jue</a:t>
            </a:r>
            <a:r>
              <a:rPr lang="en-US" altLang="zh-CN" sz="2400" dirty="0">
                <a:latin typeface="Arial" panose="020B0604020202020204" pitchFamily="34" charset="0"/>
                <a:ea typeface="PMingLiU" panose="02020500000000000000" pitchFamily="18" charset="-120"/>
                <a:cs typeface="Arial" panose="020B0604020202020204" pitchFamily="34" charset="0"/>
              </a:rPr>
              <a:t> (</a:t>
            </a:r>
            <a:r>
              <a:rPr lang="zh-CN" altLang="en-US" sz="2400" dirty="0">
                <a:latin typeface="Arial" panose="020B0604020202020204" pitchFamily="34" charset="0"/>
                <a:ea typeface="PMingLiU" panose="02020500000000000000" pitchFamily="18" charset="-120"/>
                <a:cs typeface="Arial" panose="020B0604020202020204" pitchFamily="34" charset="0"/>
              </a:rPr>
              <a:t>决</a:t>
            </a:r>
            <a:r>
              <a:rPr lang="en-US" altLang="zh-CN" sz="2400" dirty="0">
                <a:latin typeface="Arial" panose="020B0604020202020204" pitchFamily="34" charset="0"/>
                <a:ea typeface="PMingLiU" panose="02020500000000000000" pitchFamily="18" charset="-120"/>
                <a:cs typeface="Arial" panose="020B0604020202020204" pitchFamily="34" charset="0"/>
              </a:rPr>
              <a:t>)</a:t>
            </a:r>
            <a:endParaRPr lang="zh-CN" altLang="en-US" sz="2400" dirty="0"/>
          </a:p>
        </p:txBody>
      </p:sp>
      <p:pic>
        <p:nvPicPr>
          <p:cNvPr id="7" name="Picture 6" descr="Diagram&#10;&#10;Description automatically generated">
            <a:extLst>
              <a:ext uri="{FF2B5EF4-FFF2-40B4-BE49-F238E27FC236}">
                <a16:creationId xmlns:a16="http://schemas.microsoft.com/office/drawing/2014/main" id="{E2BDCF0A-E612-4249-8874-028ECED32F4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1789" y="1300531"/>
            <a:ext cx="5011197" cy="4498689"/>
          </a:xfrm>
          <a:prstGeom prst="rect">
            <a:avLst/>
          </a:prstGeom>
        </p:spPr>
      </p:pic>
      <p:pic>
        <p:nvPicPr>
          <p:cNvPr id="11" name="Picture 10">
            <a:extLst>
              <a:ext uri="{FF2B5EF4-FFF2-40B4-BE49-F238E27FC236}">
                <a16:creationId xmlns:a16="http://schemas.microsoft.com/office/drawing/2014/main" id="{6206ABF2-8844-432A-AAC9-A57F5E89DC0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54286" y="1300531"/>
            <a:ext cx="4095923" cy="4498689"/>
          </a:xfrm>
          <a:prstGeom prst="rect">
            <a:avLst/>
          </a:prstGeom>
        </p:spPr>
      </p:pic>
      <p:sp>
        <p:nvSpPr>
          <p:cNvPr id="2" name="Slide Number Placeholder 1">
            <a:extLst>
              <a:ext uri="{FF2B5EF4-FFF2-40B4-BE49-F238E27FC236}">
                <a16:creationId xmlns:a16="http://schemas.microsoft.com/office/drawing/2014/main" id="{E71E3D24-5B03-4FF2-A234-3A9B345796BE}"/>
              </a:ext>
            </a:extLst>
          </p:cNvPr>
          <p:cNvSpPr>
            <a:spLocks noGrp="1"/>
          </p:cNvSpPr>
          <p:nvPr>
            <p:ph type="sldNum" sz="quarter" idx="12"/>
          </p:nvPr>
        </p:nvSpPr>
        <p:spPr/>
        <p:txBody>
          <a:bodyPr/>
          <a:lstStyle/>
          <a:p>
            <a:fld id="{A3E0C103-7A25-46BF-92E4-812236F8D451}" type="slidenum">
              <a:rPr lang="zh-CN" altLang="en-US" smtClean="0"/>
              <a:t>9</a:t>
            </a:fld>
            <a:endParaRPr lang="zh-CN" altLang="en-US"/>
          </a:p>
        </p:txBody>
      </p:sp>
    </p:spTree>
    <p:extLst>
      <p:ext uri="{BB962C8B-B14F-4D97-AF65-F5344CB8AC3E}">
        <p14:creationId xmlns:p14="http://schemas.microsoft.com/office/powerpoint/2010/main" val="36132615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E41B930D-BD9F-41D8-AC68-8A8604E840E7}"/>
              </a:ext>
            </a:extLst>
          </p:cNvPr>
          <p:cNvSpPr txBox="1"/>
          <p:nvPr/>
        </p:nvSpPr>
        <p:spPr>
          <a:xfrm>
            <a:off x="2343089" y="5648046"/>
            <a:ext cx="7505820" cy="725904"/>
          </a:xfrm>
          <a:prstGeom prst="rect">
            <a:avLst/>
          </a:prstGeom>
          <a:noFill/>
        </p:spPr>
        <p:txBody>
          <a:bodyPr wrap="square">
            <a:spAutoFit/>
          </a:bodyPr>
          <a:lstStyle/>
          <a:p>
            <a:pPr algn="ctr">
              <a:lnSpc>
                <a:spcPct val="200000"/>
              </a:lnSpc>
            </a:pPr>
            <a:r>
              <a:rPr lang="en-US" altLang="zh-CN" sz="2400" dirty="0">
                <a:latin typeface="Arial" panose="020B0604020202020204" pitchFamily="34" charset="0"/>
                <a:ea typeface="PMingLiU" panose="02020500000000000000" pitchFamily="18" charset="-120"/>
                <a:cs typeface="Arial" panose="020B0604020202020204" pitchFamily="34" charset="0"/>
              </a:rPr>
              <a:t>shooting bracer</a:t>
            </a:r>
            <a:endParaRPr lang="zh-CN" altLang="en-US" sz="2400" dirty="0"/>
          </a:p>
        </p:txBody>
      </p:sp>
      <p:pic>
        <p:nvPicPr>
          <p:cNvPr id="3" name="Picture 2" descr="A picture containing weapon, knife, gun&#10;&#10;Description automatically generated">
            <a:extLst>
              <a:ext uri="{FF2B5EF4-FFF2-40B4-BE49-F238E27FC236}">
                <a16:creationId xmlns:a16="http://schemas.microsoft.com/office/drawing/2014/main" id="{8BF62897-1552-4C8D-B6F3-5FFE1C091FD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1991" y="1136131"/>
            <a:ext cx="5579376" cy="3738182"/>
          </a:xfrm>
          <a:prstGeom prst="rect">
            <a:avLst/>
          </a:prstGeom>
        </p:spPr>
      </p:pic>
      <p:pic>
        <p:nvPicPr>
          <p:cNvPr id="5" name="Picture 4" descr="Diagram&#10;&#10;Description automatically generated">
            <a:extLst>
              <a:ext uri="{FF2B5EF4-FFF2-40B4-BE49-F238E27FC236}">
                <a16:creationId xmlns:a16="http://schemas.microsoft.com/office/drawing/2014/main" id="{2C0D2F64-A717-496E-98D5-751F7C117663}"/>
              </a:ext>
            </a:extLst>
          </p:cNvPr>
          <p:cNvPicPr>
            <a:picLocks noChangeAspect="1"/>
          </p:cNvPicPr>
          <p:nvPr/>
        </p:nvPicPr>
        <p:blipFill rotWithShape="1">
          <a:blip r:embed="rId3">
            <a:extLst>
              <a:ext uri="{28A0092B-C50C-407E-A947-70E740481C1C}">
                <a14:useLocalDpi xmlns:a14="http://schemas.microsoft.com/office/drawing/2010/main" val="0"/>
              </a:ext>
            </a:extLst>
          </a:blip>
          <a:srcRect l="3585" t="2587" r="11609" b="7058"/>
          <a:stretch/>
        </p:blipFill>
        <p:spPr>
          <a:xfrm>
            <a:off x="7107715" y="484050"/>
            <a:ext cx="4192631" cy="5196335"/>
          </a:xfrm>
          <a:prstGeom prst="rect">
            <a:avLst/>
          </a:prstGeom>
        </p:spPr>
      </p:pic>
      <p:sp>
        <p:nvSpPr>
          <p:cNvPr id="2" name="Slide Number Placeholder 1">
            <a:extLst>
              <a:ext uri="{FF2B5EF4-FFF2-40B4-BE49-F238E27FC236}">
                <a16:creationId xmlns:a16="http://schemas.microsoft.com/office/drawing/2014/main" id="{D7C9ADB8-697E-43FD-8A00-D501F40438E0}"/>
              </a:ext>
            </a:extLst>
          </p:cNvPr>
          <p:cNvSpPr>
            <a:spLocks noGrp="1"/>
          </p:cNvSpPr>
          <p:nvPr>
            <p:ph type="sldNum" sz="quarter" idx="12"/>
          </p:nvPr>
        </p:nvSpPr>
        <p:spPr/>
        <p:txBody>
          <a:bodyPr/>
          <a:lstStyle/>
          <a:p>
            <a:fld id="{A3E0C103-7A25-46BF-92E4-812236F8D451}" type="slidenum">
              <a:rPr lang="zh-CN" altLang="en-US" smtClean="0"/>
              <a:t>10</a:t>
            </a:fld>
            <a:endParaRPr lang="zh-CN" altLang="en-US"/>
          </a:p>
        </p:txBody>
      </p:sp>
    </p:spTree>
    <p:extLst>
      <p:ext uri="{BB962C8B-B14F-4D97-AF65-F5344CB8AC3E}">
        <p14:creationId xmlns:p14="http://schemas.microsoft.com/office/powerpoint/2010/main" val="20439862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053CCC-C673-4B77-9EA1-9903AA92D0BC}"/>
              </a:ext>
            </a:extLst>
          </p:cNvPr>
          <p:cNvSpPr>
            <a:spLocks noGrp="1"/>
          </p:cNvSpPr>
          <p:nvPr>
            <p:ph type="ctrTitle"/>
          </p:nvPr>
        </p:nvSpPr>
        <p:spPr>
          <a:xfrm>
            <a:off x="967740" y="221224"/>
            <a:ext cx="10256520" cy="1444605"/>
          </a:xfrm>
        </p:spPr>
        <p:txBody>
          <a:bodyPr>
            <a:normAutofit/>
          </a:bodyPr>
          <a:lstStyle/>
          <a:p>
            <a:r>
              <a:rPr lang="en-US" altLang="zh-CN" sz="4400" b="1" dirty="0">
                <a:latin typeface="Times New Roman" panose="02020603050405020304" pitchFamily="18" charset="0"/>
                <a:cs typeface="Times New Roman" panose="02020603050405020304" pitchFamily="18" charset="0"/>
              </a:rPr>
              <a:t>2.2 Venue and participants</a:t>
            </a:r>
            <a:br>
              <a:rPr lang="en-US" altLang="zh-CN" sz="4400" b="1" dirty="0">
                <a:latin typeface="Times New Roman" panose="02020603050405020304" pitchFamily="18" charset="0"/>
                <a:cs typeface="Times New Roman" panose="02020603050405020304" pitchFamily="18" charset="0"/>
              </a:rPr>
            </a:br>
            <a:endParaRPr lang="zh-CN" altLang="en-US" sz="4400" b="1" dirty="0">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E41B930D-BD9F-41D8-AC68-8A8604E840E7}"/>
              </a:ext>
            </a:extLst>
          </p:cNvPr>
          <p:cNvSpPr txBox="1"/>
          <p:nvPr/>
        </p:nvSpPr>
        <p:spPr>
          <a:xfrm>
            <a:off x="8549434" y="2448399"/>
            <a:ext cx="3064811" cy="3046988"/>
          </a:xfrm>
          <a:prstGeom prst="rect">
            <a:avLst/>
          </a:prstGeom>
          <a:noFill/>
        </p:spPr>
        <p:txBody>
          <a:bodyPr wrap="square">
            <a:spAutoFit/>
          </a:bodyPr>
          <a:lstStyle/>
          <a:p>
            <a:pPr algn="ctr"/>
            <a:r>
              <a:rPr lang="en-US" altLang="zh-CN" sz="2400" dirty="0">
                <a:latin typeface="Arial" panose="020B0604020202020204" pitchFamily="34" charset="0"/>
                <a:ea typeface="PMingLiU" panose="02020500000000000000" pitchFamily="18" charset="-120"/>
                <a:cs typeface="Arial" panose="020B0604020202020204" pitchFamily="34" charset="0"/>
              </a:rPr>
              <a:t>great archery rite</a:t>
            </a:r>
          </a:p>
          <a:p>
            <a:pPr algn="ctr"/>
            <a:r>
              <a:rPr lang="en-US" altLang="zh-CN" sz="2400" dirty="0">
                <a:latin typeface="Arial" panose="020B0604020202020204" pitchFamily="34" charset="0"/>
                <a:ea typeface="PMingLiU" panose="02020500000000000000" pitchFamily="18" charset="-120"/>
                <a:cs typeface="Arial" panose="020B0604020202020204" pitchFamily="34" charset="0"/>
              </a:rPr>
              <a:t>(</a:t>
            </a:r>
            <a:r>
              <a:rPr lang="en-US" altLang="zh-CN" sz="2400" i="1" dirty="0">
                <a:latin typeface="Arial" panose="020B0604020202020204" pitchFamily="34" charset="0"/>
                <a:ea typeface="PMingLiU" panose="02020500000000000000" pitchFamily="18" charset="-120"/>
                <a:cs typeface="Arial" panose="020B0604020202020204" pitchFamily="34" charset="0"/>
              </a:rPr>
              <a:t>da she </a:t>
            </a:r>
            <a:r>
              <a:rPr lang="zh-CN" altLang="en-US" sz="2400" dirty="0">
                <a:latin typeface="Arial" panose="020B0604020202020204" pitchFamily="34" charset="0"/>
                <a:ea typeface="PMingLiU" panose="02020500000000000000" pitchFamily="18" charset="-120"/>
                <a:cs typeface="Arial" panose="020B0604020202020204" pitchFamily="34" charset="0"/>
              </a:rPr>
              <a:t>大射</a:t>
            </a:r>
            <a:r>
              <a:rPr lang="en-US" altLang="zh-CN" sz="2400" dirty="0">
                <a:latin typeface="Arial" panose="020B0604020202020204" pitchFamily="34" charset="0"/>
                <a:ea typeface="PMingLiU" panose="02020500000000000000" pitchFamily="18" charset="-120"/>
                <a:cs typeface="Arial" panose="020B0604020202020204" pitchFamily="34" charset="0"/>
              </a:rPr>
              <a:t>)</a:t>
            </a:r>
          </a:p>
          <a:p>
            <a:pPr algn="ctr"/>
            <a:endParaRPr lang="en-US" altLang="zh-CN" sz="2400" dirty="0">
              <a:latin typeface="Arial" panose="020B0604020202020204" pitchFamily="34" charset="0"/>
              <a:ea typeface="PMingLiU" panose="02020500000000000000" pitchFamily="18" charset="-120"/>
              <a:cs typeface="Arial" panose="020B0604020202020204" pitchFamily="34" charset="0"/>
            </a:endParaRPr>
          </a:p>
          <a:p>
            <a:pPr algn="ctr"/>
            <a:r>
              <a:rPr lang="en-US" altLang="zh-CN" sz="2400" dirty="0">
                <a:latin typeface="Arial" panose="020B0604020202020204" pitchFamily="34" charset="0"/>
                <a:ea typeface="PMingLiU" panose="02020500000000000000" pitchFamily="18" charset="-120"/>
                <a:cs typeface="Arial" panose="020B0604020202020204" pitchFamily="34" charset="0"/>
              </a:rPr>
              <a:t>guest archery rite (</a:t>
            </a:r>
            <a:r>
              <a:rPr lang="en-US" altLang="zh-CN" sz="2400" i="1" dirty="0">
                <a:latin typeface="Arial" panose="020B0604020202020204" pitchFamily="34" charset="0"/>
                <a:ea typeface="PMingLiU" panose="02020500000000000000" pitchFamily="18" charset="-120"/>
                <a:cs typeface="Arial" panose="020B0604020202020204" pitchFamily="34" charset="0"/>
              </a:rPr>
              <a:t>bin she </a:t>
            </a:r>
            <a:r>
              <a:rPr lang="zh-CN" altLang="en-US" sz="2400" dirty="0">
                <a:latin typeface="Arial" panose="020B0604020202020204" pitchFamily="34" charset="0"/>
                <a:ea typeface="PMingLiU" panose="02020500000000000000" pitchFamily="18" charset="-120"/>
                <a:cs typeface="Arial" panose="020B0604020202020204" pitchFamily="34" charset="0"/>
              </a:rPr>
              <a:t>賓射</a:t>
            </a:r>
            <a:r>
              <a:rPr lang="en-US" altLang="zh-CN" sz="2400" dirty="0">
                <a:latin typeface="Arial" panose="020B0604020202020204" pitchFamily="34" charset="0"/>
                <a:ea typeface="PMingLiU" panose="02020500000000000000" pitchFamily="18" charset="-120"/>
                <a:cs typeface="Arial" panose="020B0604020202020204" pitchFamily="34" charset="0"/>
              </a:rPr>
              <a:t>)</a:t>
            </a:r>
          </a:p>
          <a:p>
            <a:pPr algn="ctr"/>
            <a:endParaRPr lang="en-US" altLang="zh-CN" sz="2400" dirty="0">
              <a:latin typeface="Arial" panose="020B0604020202020204" pitchFamily="34" charset="0"/>
              <a:ea typeface="PMingLiU" panose="02020500000000000000" pitchFamily="18" charset="-120"/>
              <a:cs typeface="Arial" panose="020B0604020202020204" pitchFamily="34" charset="0"/>
            </a:endParaRPr>
          </a:p>
          <a:p>
            <a:pPr algn="ctr"/>
            <a:r>
              <a:rPr lang="en-US" altLang="zh-CN" sz="2400" dirty="0">
                <a:latin typeface="Arial" panose="020B0604020202020204" pitchFamily="34" charset="0"/>
                <a:ea typeface="PMingLiU" panose="02020500000000000000" pitchFamily="18" charset="-120"/>
                <a:cs typeface="Arial" panose="020B0604020202020204" pitchFamily="34" charset="0"/>
              </a:rPr>
              <a:t>feast archery rite (</a:t>
            </a:r>
            <a:r>
              <a:rPr lang="en-US" altLang="zh-CN" sz="2400" i="1" dirty="0" err="1">
                <a:latin typeface="Arial" panose="020B0604020202020204" pitchFamily="34" charset="0"/>
                <a:ea typeface="PMingLiU" panose="02020500000000000000" pitchFamily="18" charset="-120"/>
                <a:cs typeface="Arial" panose="020B0604020202020204" pitchFamily="34" charset="0"/>
              </a:rPr>
              <a:t>yan</a:t>
            </a:r>
            <a:r>
              <a:rPr lang="en-US" altLang="zh-CN" sz="2400" i="1" dirty="0">
                <a:latin typeface="Arial" panose="020B0604020202020204" pitchFamily="34" charset="0"/>
                <a:ea typeface="PMingLiU" panose="02020500000000000000" pitchFamily="18" charset="-120"/>
                <a:cs typeface="Arial" panose="020B0604020202020204" pitchFamily="34" charset="0"/>
              </a:rPr>
              <a:t> she </a:t>
            </a:r>
            <a:r>
              <a:rPr lang="zh-CN" altLang="en-US" sz="2400" dirty="0">
                <a:latin typeface="Arial" panose="020B0604020202020204" pitchFamily="34" charset="0"/>
                <a:ea typeface="PMingLiU" panose="02020500000000000000" pitchFamily="18" charset="-120"/>
                <a:cs typeface="Arial" panose="020B0604020202020204" pitchFamily="34" charset="0"/>
              </a:rPr>
              <a:t>燕射</a:t>
            </a:r>
            <a:r>
              <a:rPr lang="en-US" altLang="zh-CN" sz="2400" dirty="0">
                <a:latin typeface="Arial" panose="020B0604020202020204" pitchFamily="34" charset="0"/>
                <a:ea typeface="PMingLiU" panose="02020500000000000000" pitchFamily="18" charset="-120"/>
                <a:cs typeface="Arial" panose="020B0604020202020204" pitchFamily="34" charset="0"/>
              </a:rPr>
              <a:t>) </a:t>
            </a:r>
            <a:endParaRPr lang="zh-CN" altLang="en-US" sz="2400" dirty="0"/>
          </a:p>
        </p:txBody>
      </p:sp>
      <p:pic>
        <p:nvPicPr>
          <p:cNvPr id="4" name="Picture 3" descr="A picture containing text, indoor&#10;&#10;Description automatically generated">
            <a:extLst>
              <a:ext uri="{FF2B5EF4-FFF2-40B4-BE49-F238E27FC236}">
                <a16:creationId xmlns:a16="http://schemas.microsoft.com/office/drawing/2014/main" id="{D4679212-9FBE-4E2D-BF20-57BFB35C311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3616" y="1411359"/>
            <a:ext cx="7781044" cy="5057679"/>
          </a:xfrm>
          <a:prstGeom prst="rect">
            <a:avLst/>
          </a:prstGeom>
        </p:spPr>
      </p:pic>
      <p:sp>
        <p:nvSpPr>
          <p:cNvPr id="3" name="Slide Number Placeholder 2">
            <a:extLst>
              <a:ext uri="{FF2B5EF4-FFF2-40B4-BE49-F238E27FC236}">
                <a16:creationId xmlns:a16="http://schemas.microsoft.com/office/drawing/2014/main" id="{DA9C8650-AE9A-470F-A347-BB8D860579CE}"/>
              </a:ext>
            </a:extLst>
          </p:cNvPr>
          <p:cNvSpPr>
            <a:spLocks noGrp="1"/>
          </p:cNvSpPr>
          <p:nvPr>
            <p:ph type="sldNum" sz="quarter" idx="12"/>
          </p:nvPr>
        </p:nvSpPr>
        <p:spPr/>
        <p:txBody>
          <a:bodyPr/>
          <a:lstStyle/>
          <a:p>
            <a:fld id="{A3E0C103-7A25-46BF-92E4-812236F8D451}" type="slidenum">
              <a:rPr lang="zh-CN" altLang="en-US" smtClean="0"/>
              <a:t>11</a:t>
            </a:fld>
            <a:endParaRPr lang="zh-CN" altLang="en-US"/>
          </a:p>
        </p:txBody>
      </p:sp>
    </p:spTree>
    <p:extLst>
      <p:ext uri="{BB962C8B-B14F-4D97-AF65-F5344CB8AC3E}">
        <p14:creationId xmlns:p14="http://schemas.microsoft.com/office/powerpoint/2010/main" val="824399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E41B930D-BD9F-41D8-AC68-8A8604E840E7}"/>
              </a:ext>
            </a:extLst>
          </p:cNvPr>
          <p:cNvSpPr txBox="1"/>
          <p:nvPr/>
        </p:nvSpPr>
        <p:spPr>
          <a:xfrm>
            <a:off x="8549434" y="2828835"/>
            <a:ext cx="3064811" cy="1200329"/>
          </a:xfrm>
          <a:prstGeom prst="rect">
            <a:avLst/>
          </a:prstGeom>
          <a:noFill/>
        </p:spPr>
        <p:txBody>
          <a:bodyPr wrap="square">
            <a:spAutoFit/>
          </a:bodyPr>
          <a:lstStyle/>
          <a:p>
            <a:pPr algn="ctr"/>
            <a:r>
              <a:rPr lang="en-US" altLang="zh-CN" sz="2400" dirty="0">
                <a:latin typeface="Arial" panose="020B0604020202020204" pitchFamily="34" charset="0"/>
                <a:ea typeface="PMingLiU" panose="02020500000000000000" pitchFamily="18" charset="-120"/>
                <a:cs typeface="Arial" panose="020B0604020202020204" pitchFamily="34" charset="0"/>
              </a:rPr>
              <a:t>civil archery rite</a:t>
            </a:r>
          </a:p>
          <a:p>
            <a:pPr algn="ctr"/>
            <a:endParaRPr lang="en-US" altLang="zh-CN" sz="2400" dirty="0">
              <a:latin typeface="Arial" panose="020B0604020202020204" pitchFamily="34" charset="0"/>
              <a:ea typeface="PMingLiU" panose="02020500000000000000" pitchFamily="18" charset="-120"/>
              <a:cs typeface="Arial" panose="020B0604020202020204" pitchFamily="34" charset="0"/>
            </a:endParaRPr>
          </a:p>
          <a:p>
            <a:pPr algn="ctr"/>
            <a:r>
              <a:rPr lang="en-US" altLang="zh-CN" sz="2400" dirty="0">
                <a:latin typeface="Arial" panose="020B0604020202020204" pitchFamily="34" charset="0"/>
                <a:ea typeface="PMingLiU" panose="02020500000000000000" pitchFamily="18" charset="-120"/>
                <a:cs typeface="Arial" panose="020B0604020202020204" pitchFamily="34" charset="0"/>
              </a:rPr>
              <a:t> (</a:t>
            </a:r>
            <a:r>
              <a:rPr lang="en-US" altLang="zh-CN" sz="2400" i="1" dirty="0" err="1">
                <a:latin typeface="Arial" panose="020B0604020202020204" pitchFamily="34" charset="0"/>
                <a:ea typeface="PMingLiU" panose="02020500000000000000" pitchFamily="18" charset="-120"/>
                <a:cs typeface="Arial" panose="020B0604020202020204" pitchFamily="34" charset="0"/>
              </a:rPr>
              <a:t>xiang</a:t>
            </a:r>
            <a:r>
              <a:rPr lang="en-US" altLang="zh-CN" sz="2400" i="1" dirty="0">
                <a:latin typeface="Arial" panose="020B0604020202020204" pitchFamily="34" charset="0"/>
                <a:ea typeface="PMingLiU" panose="02020500000000000000" pitchFamily="18" charset="-120"/>
                <a:cs typeface="Arial" panose="020B0604020202020204" pitchFamily="34" charset="0"/>
              </a:rPr>
              <a:t> she li </a:t>
            </a:r>
            <a:r>
              <a:rPr lang="zh-CN" altLang="en-US" sz="2400" dirty="0">
                <a:latin typeface="Arial" panose="020B0604020202020204" pitchFamily="34" charset="0"/>
                <a:ea typeface="PMingLiU" panose="02020500000000000000" pitchFamily="18" charset="-120"/>
                <a:cs typeface="Arial" panose="020B0604020202020204" pitchFamily="34" charset="0"/>
              </a:rPr>
              <a:t>鄉射禮</a:t>
            </a:r>
            <a:r>
              <a:rPr lang="en-US" altLang="zh-CN" sz="2400" dirty="0">
                <a:latin typeface="Arial" panose="020B0604020202020204" pitchFamily="34" charset="0"/>
                <a:ea typeface="PMingLiU" panose="02020500000000000000" pitchFamily="18" charset="-120"/>
                <a:cs typeface="Arial" panose="020B0604020202020204" pitchFamily="34" charset="0"/>
              </a:rPr>
              <a:t>) </a:t>
            </a:r>
            <a:endParaRPr lang="zh-CN" altLang="en-US" sz="2400" dirty="0"/>
          </a:p>
        </p:txBody>
      </p:sp>
      <p:pic>
        <p:nvPicPr>
          <p:cNvPr id="8" name="Picture 7" descr="A picture containing outdoor, sport, dancer, person&#10;&#10;Description automatically generated">
            <a:extLst>
              <a:ext uri="{FF2B5EF4-FFF2-40B4-BE49-F238E27FC236}">
                <a16:creationId xmlns:a16="http://schemas.microsoft.com/office/drawing/2014/main" id="{CF6F5C95-4D88-4BA4-AD33-651BCCDBEB5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7115" y="1050879"/>
            <a:ext cx="8132098" cy="5421398"/>
          </a:xfrm>
          <a:prstGeom prst="rect">
            <a:avLst/>
          </a:prstGeom>
        </p:spPr>
      </p:pic>
      <p:sp>
        <p:nvSpPr>
          <p:cNvPr id="2" name="Slide Number Placeholder 1">
            <a:extLst>
              <a:ext uri="{FF2B5EF4-FFF2-40B4-BE49-F238E27FC236}">
                <a16:creationId xmlns:a16="http://schemas.microsoft.com/office/drawing/2014/main" id="{612341B7-3FAD-4238-91DE-4A43E64310F8}"/>
              </a:ext>
            </a:extLst>
          </p:cNvPr>
          <p:cNvSpPr>
            <a:spLocks noGrp="1"/>
          </p:cNvSpPr>
          <p:nvPr>
            <p:ph type="sldNum" sz="quarter" idx="12"/>
          </p:nvPr>
        </p:nvSpPr>
        <p:spPr/>
        <p:txBody>
          <a:bodyPr/>
          <a:lstStyle/>
          <a:p>
            <a:fld id="{A3E0C103-7A25-46BF-92E4-812236F8D451}" type="slidenum">
              <a:rPr lang="zh-CN" altLang="en-US" smtClean="0"/>
              <a:t>12</a:t>
            </a:fld>
            <a:endParaRPr lang="zh-CN" altLang="en-US"/>
          </a:p>
        </p:txBody>
      </p:sp>
    </p:spTree>
    <p:extLst>
      <p:ext uri="{BB962C8B-B14F-4D97-AF65-F5344CB8AC3E}">
        <p14:creationId xmlns:p14="http://schemas.microsoft.com/office/powerpoint/2010/main" val="33193204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053CCC-C673-4B77-9EA1-9903AA92D0BC}"/>
              </a:ext>
            </a:extLst>
          </p:cNvPr>
          <p:cNvSpPr>
            <a:spLocks noGrp="1"/>
          </p:cNvSpPr>
          <p:nvPr>
            <p:ph type="ctrTitle"/>
          </p:nvPr>
        </p:nvSpPr>
        <p:spPr>
          <a:xfrm>
            <a:off x="967740" y="221224"/>
            <a:ext cx="10256520" cy="1444605"/>
          </a:xfrm>
        </p:spPr>
        <p:txBody>
          <a:bodyPr>
            <a:normAutofit/>
          </a:bodyPr>
          <a:lstStyle/>
          <a:p>
            <a:r>
              <a:rPr lang="en-US" altLang="zh-CN" sz="4400" b="1" dirty="0">
                <a:latin typeface="Times New Roman" panose="02020603050405020304" pitchFamily="18" charset="0"/>
                <a:cs typeface="Times New Roman" panose="02020603050405020304" pitchFamily="18" charset="0"/>
              </a:rPr>
              <a:t>2.3 Rules and rites</a:t>
            </a:r>
            <a:br>
              <a:rPr lang="en-US" altLang="zh-CN" sz="4400" b="1" dirty="0">
                <a:latin typeface="Times New Roman" panose="02020603050405020304" pitchFamily="18" charset="0"/>
                <a:cs typeface="Times New Roman" panose="02020603050405020304" pitchFamily="18" charset="0"/>
              </a:rPr>
            </a:br>
            <a:endParaRPr lang="zh-CN" altLang="en-US" sz="4400" b="1" dirty="0">
              <a:latin typeface="Times New Roman" panose="02020603050405020304" pitchFamily="18" charset="0"/>
              <a:cs typeface="Times New Roman" panose="02020603050405020304" pitchFamily="18" charset="0"/>
            </a:endParaRPr>
          </a:p>
        </p:txBody>
      </p:sp>
      <p:pic>
        <p:nvPicPr>
          <p:cNvPr id="4" name="Picture 3" descr="A picture containing sky, grass, outdoor, person&#10;&#10;Description automatically generated">
            <a:extLst>
              <a:ext uri="{FF2B5EF4-FFF2-40B4-BE49-F238E27FC236}">
                <a16:creationId xmlns:a16="http://schemas.microsoft.com/office/drawing/2014/main" id="{BB6E4348-8CEF-4C9B-9DB7-7B32B6A29FA2}"/>
              </a:ext>
            </a:extLst>
          </p:cNvPr>
          <p:cNvPicPr>
            <a:picLocks noChangeAspect="1"/>
          </p:cNvPicPr>
          <p:nvPr/>
        </p:nvPicPr>
        <p:blipFill rotWithShape="1">
          <a:blip r:embed="rId2">
            <a:extLst>
              <a:ext uri="{28A0092B-C50C-407E-A947-70E740481C1C}">
                <a14:useLocalDpi xmlns:a14="http://schemas.microsoft.com/office/drawing/2010/main" val="0"/>
              </a:ext>
            </a:extLst>
          </a:blip>
          <a:srcRect l="7611" t="6648" r="9894"/>
          <a:stretch/>
        </p:blipFill>
        <p:spPr>
          <a:xfrm>
            <a:off x="221693" y="1972889"/>
            <a:ext cx="5441351" cy="4100866"/>
          </a:xfrm>
          <a:prstGeom prst="rect">
            <a:avLst/>
          </a:prstGeom>
        </p:spPr>
      </p:pic>
      <p:pic>
        <p:nvPicPr>
          <p:cNvPr id="7" name="Picture 6" descr="A person playing a violin&#10;&#10;Description automatically generated with medium confidence">
            <a:extLst>
              <a:ext uri="{FF2B5EF4-FFF2-40B4-BE49-F238E27FC236}">
                <a16:creationId xmlns:a16="http://schemas.microsoft.com/office/drawing/2014/main" id="{D735C8ED-5298-494F-AFF6-0366A44F8C9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62776" y="1972890"/>
            <a:ext cx="6146497" cy="4100866"/>
          </a:xfrm>
          <a:prstGeom prst="rect">
            <a:avLst/>
          </a:prstGeom>
        </p:spPr>
      </p:pic>
      <p:sp>
        <p:nvSpPr>
          <p:cNvPr id="3" name="Slide Number Placeholder 2">
            <a:extLst>
              <a:ext uri="{FF2B5EF4-FFF2-40B4-BE49-F238E27FC236}">
                <a16:creationId xmlns:a16="http://schemas.microsoft.com/office/drawing/2014/main" id="{6BB63E51-97C8-4471-A266-7A8938DC6828}"/>
              </a:ext>
            </a:extLst>
          </p:cNvPr>
          <p:cNvSpPr>
            <a:spLocks noGrp="1"/>
          </p:cNvSpPr>
          <p:nvPr>
            <p:ph type="sldNum" sz="quarter" idx="12"/>
          </p:nvPr>
        </p:nvSpPr>
        <p:spPr/>
        <p:txBody>
          <a:bodyPr/>
          <a:lstStyle/>
          <a:p>
            <a:fld id="{A3E0C103-7A25-46BF-92E4-812236F8D451}" type="slidenum">
              <a:rPr lang="zh-CN" altLang="en-US" smtClean="0"/>
              <a:t>13</a:t>
            </a:fld>
            <a:endParaRPr lang="zh-CN" altLang="en-US"/>
          </a:p>
        </p:txBody>
      </p:sp>
    </p:spTree>
    <p:extLst>
      <p:ext uri="{BB962C8B-B14F-4D97-AF65-F5344CB8AC3E}">
        <p14:creationId xmlns:p14="http://schemas.microsoft.com/office/powerpoint/2010/main" val="2677400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053CCC-C673-4B77-9EA1-9903AA92D0BC}"/>
              </a:ext>
            </a:extLst>
          </p:cNvPr>
          <p:cNvSpPr>
            <a:spLocks noGrp="1"/>
          </p:cNvSpPr>
          <p:nvPr>
            <p:ph type="ctrTitle"/>
          </p:nvPr>
        </p:nvSpPr>
        <p:spPr>
          <a:xfrm>
            <a:off x="967740" y="221224"/>
            <a:ext cx="10256520" cy="1444605"/>
          </a:xfrm>
        </p:spPr>
        <p:txBody>
          <a:bodyPr>
            <a:normAutofit/>
          </a:bodyPr>
          <a:lstStyle/>
          <a:p>
            <a:r>
              <a:rPr lang="en-US" altLang="zh-CN" sz="4400" b="1" dirty="0">
                <a:latin typeface="Times New Roman" panose="02020603050405020304" pitchFamily="18" charset="0"/>
                <a:cs typeface="Times New Roman" panose="02020603050405020304" pitchFamily="18" charset="0"/>
              </a:rPr>
              <a:t>3. The values of ritual archery</a:t>
            </a:r>
            <a:br>
              <a:rPr lang="en-US" altLang="zh-CN" sz="4400" b="1" dirty="0">
                <a:latin typeface="Times New Roman" panose="02020603050405020304" pitchFamily="18" charset="0"/>
                <a:cs typeface="Times New Roman" panose="02020603050405020304" pitchFamily="18" charset="0"/>
              </a:rPr>
            </a:br>
            <a:r>
              <a:rPr lang="en-US" altLang="zh-CN" sz="4400" b="1" dirty="0">
                <a:latin typeface="Times New Roman" panose="02020603050405020304" pitchFamily="18" charset="0"/>
                <a:cs typeface="Times New Roman" panose="02020603050405020304" pitchFamily="18" charset="0"/>
              </a:rPr>
              <a:t>in modern-day school education</a:t>
            </a:r>
            <a:endParaRPr lang="zh-CN" altLang="en-US" sz="4400" b="1" dirty="0">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E41B930D-BD9F-41D8-AC68-8A8604E840E7}"/>
              </a:ext>
            </a:extLst>
          </p:cNvPr>
          <p:cNvSpPr txBox="1"/>
          <p:nvPr/>
        </p:nvSpPr>
        <p:spPr>
          <a:xfrm>
            <a:off x="595952" y="2117851"/>
            <a:ext cx="11000096" cy="2941896"/>
          </a:xfrm>
          <a:prstGeom prst="rect">
            <a:avLst/>
          </a:prstGeom>
          <a:noFill/>
        </p:spPr>
        <p:txBody>
          <a:bodyPr wrap="square">
            <a:spAutoFit/>
          </a:bodyPr>
          <a:lstStyle/>
          <a:p>
            <a:pPr algn="just">
              <a:lnSpc>
                <a:spcPct val="200000"/>
              </a:lnSpc>
            </a:pPr>
            <a:r>
              <a:rPr lang="en-US" altLang="zh-CN" sz="2400" dirty="0">
                <a:latin typeface="Arial" panose="020B0604020202020204" pitchFamily="34" charset="0"/>
                <a:ea typeface="PMingLiU" panose="02020500000000000000" pitchFamily="18" charset="-120"/>
                <a:cs typeface="Arial" panose="020B0604020202020204" pitchFamily="34" charset="0"/>
              </a:rPr>
              <a:t>‘Archers must follow etiquette in each move. Their hearts must be righteous, and their bodies must be straight and graceful, so that they can hold the bow and arrow steadily and hit the target. People observe archers’ morality integrity in their shootings.’</a:t>
            </a:r>
            <a:endParaRPr lang="zh-CN" altLang="en-US" sz="2400" dirty="0"/>
          </a:p>
        </p:txBody>
      </p:sp>
      <p:sp>
        <p:nvSpPr>
          <p:cNvPr id="4" name="TextBox 3">
            <a:extLst>
              <a:ext uri="{FF2B5EF4-FFF2-40B4-BE49-F238E27FC236}">
                <a16:creationId xmlns:a16="http://schemas.microsoft.com/office/drawing/2014/main" id="{DF6F8894-A3AC-48C9-A563-CC5C8C500111}"/>
              </a:ext>
            </a:extLst>
          </p:cNvPr>
          <p:cNvSpPr txBox="1"/>
          <p:nvPr/>
        </p:nvSpPr>
        <p:spPr>
          <a:xfrm>
            <a:off x="595952" y="5511769"/>
            <a:ext cx="11000095" cy="830997"/>
          </a:xfrm>
          <a:prstGeom prst="rect">
            <a:avLst/>
          </a:prstGeom>
          <a:noFill/>
        </p:spPr>
        <p:txBody>
          <a:bodyPr wrap="square">
            <a:spAutoFit/>
          </a:bodyPr>
          <a:lstStyle/>
          <a:p>
            <a:pPr algn="ctr"/>
            <a:r>
              <a:rPr lang="zh-TW" altLang="en-US" sz="2400" dirty="0">
                <a:latin typeface="Arial" panose="020B0604020202020204" pitchFamily="34" charset="0"/>
                <a:ea typeface="PMingLiU" panose="02020500000000000000" pitchFamily="18" charset="-120"/>
                <a:cs typeface="Arial" panose="020B0604020202020204" pitchFamily="34" charset="0"/>
              </a:rPr>
              <a:t>「故射者</a:t>
            </a:r>
            <a:r>
              <a:rPr lang="zh-CN" altLang="en-US" sz="2400" dirty="0">
                <a:latin typeface="Arial" panose="020B0604020202020204" pitchFamily="34" charset="0"/>
                <a:ea typeface="PMingLiU" panose="02020500000000000000" pitchFamily="18" charset="-120"/>
                <a:cs typeface="Arial" panose="020B0604020202020204" pitchFamily="34" charset="0"/>
              </a:rPr>
              <a:t>，</a:t>
            </a:r>
            <a:r>
              <a:rPr lang="zh-TW" altLang="en-US" sz="2400" dirty="0">
                <a:latin typeface="Arial" panose="020B0604020202020204" pitchFamily="34" charset="0"/>
                <a:ea typeface="PMingLiU" panose="02020500000000000000" pitchFamily="18" charset="-120"/>
                <a:cs typeface="Arial" panose="020B0604020202020204" pitchFamily="34" charset="0"/>
              </a:rPr>
              <a:t>進退周還必中禮</a:t>
            </a:r>
            <a:r>
              <a:rPr lang="zh-CN" altLang="en-US" sz="2400" dirty="0">
                <a:latin typeface="Arial" panose="020B0604020202020204" pitchFamily="34" charset="0"/>
                <a:ea typeface="PMingLiU" panose="02020500000000000000" pitchFamily="18" charset="-120"/>
                <a:cs typeface="Arial" panose="020B0604020202020204" pitchFamily="34" charset="0"/>
              </a:rPr>
              <a:t>，</a:t>
            </a:r>
            <a:r>
              <a:rPr lang="zh-TW" altLang="en-US" sz="2400" dirty="0">
                <a:latin typeface="Arial" panose="020B0604020202020204" pitchFamily="34" charset="0"/>
                <a:ea typeface="PMingLiU" panose="02020500000000000000" pitchFamily="18" charset="-120"/>
                <a:cs typeface="Arial" panose="020B0604020202020204" pitchFamily="34" charset="0"/>
              </a:rPr>
              <a:t>內志正</a:t>
            </a:r>
            <a:r>
              <a:rPr lang="zh-CN" altLang="en-US" sz="2400" dirty="0">
                <a:latin typeface="Arial" panose="020B0604020202020204" pitchFamily="34" charset="0"/>
                <a:ea typeface="PMingLiU" panose="02020500000000000000" pitchFamily="18" charset="-120"/>
                <a:cs typeface="Arial" panose="020B0604020202020204" pitchFamily="34" charset="0"/>
              </a:rPr>
              <a:t>，</a:t>
            </a:r>
            <a:r>
              <a:rPr lang="en-US" altLang="zh-TW" sz="2400" dirty="0">
                <a:latin typeface="Arial" panose="020B0604020202020204" pitchFamily="34" charset="0"/>
                <a:ea typeface="PMingLiU" panose="02020500000000000000" pitchFamily="18" charset="-120"/>
                <a:cs typeface="Arial" panose="020B0604020202020204" pitchFamily="34" charset="0"/>
              </a:rPr>
              <a:t> </a:t>
            </a:r>
            <a:r>
              <a:rPr lang="zh-TW" altLang="en-US" sz="2400" dirty="0">
                <a:latin typeface="Arial" panose="020B0604020202020204" pitchFamily="34" charset="0"/>
                <a:ea typeface="PMingLiU" panose="02020500000000000000" pitchFamily="18" charset="-120"/>
                <a:cs typeface="Arial" panose="020B0604020202020204" pitchFamily="34" charset="0"/>
              </a:rPr>
              <a:t>外體直</a:t>
            </a:r>
            <a:r>
              <a:rPr lang="zh-CN" altLang="en-US" sz="2400" dirty="0">
                <a:latin typeface="Arial" panose="020B0604020202020204" pitchFamily="34" charset="0"/>
                <a:ea typeface="PMingLiU" panose="02020500000000000000" pitchFamily="18" charset="-120"/>
                <a:cs typeface="Arial" panose="020B0604020202020204" pitchFamily="34" charset="0"/>
              </a:rPr>
              <a:t>，</a:t>
            </a:r>
            <a:r>
              <a:rPr lang="en-US" altLang="zh-TW" sz="2400" dirty="0">
                <a:latin typeface="Arial" panose="020B0604020202020204" pitchFamily="34" charset="0"/>
                <a:ea typeface="PMingLiU" panose="02020500000000000000" pitchFamily="18" charset="-120"/>
                <a:cs typeface="Arial" panose="020B0604020202020204" pitchFamily="34" charset="0"/>
              </a:rPr>
              <a:t> </a:t>
            </a:r>
            <a:r>
              <a:rPr lang="zh-TW" altLang="en-US" sz="2400" dirty="0">
                <a:latin typeface="Arial" panose="020B0604020202020204" pitchFamily="34" charset="0"/>
                <a:ea typeface="PMingLiU" panose="02020500000000000000" pitchFamily="18" charset="-120"/>
                <a:cs typeface="Arial" panose="020B0604020202020204" pitchFamily="34" charset="0"/>
              </a:rPr>
              <a:t>然後持弓矢審固</a:t>
            </a:r>
            <a:r>
              <a:rPr lang="zh-CN" altLang="en-US" sz="2400" dirty="0">
                <a:latin typeface="Arial" panose="020B0604020202020204" pitchFamily="34" charset="0"/>
                <a:ea typeface="PMingLiU" panose="02020500000000000000" pitchFamily="18" charset="-120"/>
                <a:cs typeface="Arial" panose="020B0604020202020204" pitchFamily="34" charset="0"/>
              </a:rPr>
              <a:t>；</a:t>
            </a:r>
            <a:r>
              <a:rPr lang="zh-TW" altLang="en-US" sz="2400" dirty="0">
                <a:latin typeface="Arial" panose="020B0604020202020204" pitchFamily="34" charset="0"/>
                <a:ea typeface="PMingLiU" panose="02020500000000000000" pitchFamily="18" charset="-120"/>
                <a:cs typeface="Arial" panose="020B0604020202020204" pitchFamily="34" charset="0"/>
              </a:rPr>
              <a:t>持弓矢審固</a:t>
            </a:r>
            <a:r>
              <a:rPr lang="zh-CN" altLang="en-US" sz="2400" dirty="0">
                <a:latin typeface="Arial" panose="020B0604020202020204" pitchFamily="34" charset="0"/>
                <a:ea typeface="PMingLiU" panose="02020500000000000000" pitchFamily="18" charset="-120"/>
                <a:cs typeface="Arial" panose="020B0604020202020204" pitchFamily="34" charset="0"/>
              </a:rPr>
              <a:t>，</a:t>
            </a:r>
            <a:r>
              <a:rPr lang="en-US" altLang="zh-TW" sz="2400" dirty="0">
                <a:latin typeface="Arial" panose="020B0604020202020204" pitchFamily="34" charset="0"/>
                <a:ea typeface="PMingLiU" panose="02020500000000000000" pitchFamily="18" charset="-120"/>
                <a:cs typeface="Arial" panose="020B0604020202020204" pitchFamily="34" charset="0"/>
              </a:rPr>
              <a:t> </a:t>
            </a:r>
            <a:r>
              <a:rPr lang="zh-TW" altLang="en-US" sz="2400" dirty="0">
                <a:latin typeface="Arial" panose="020B0604020202020204" pitchFamily="34" charset="0"/>
                <a:ea typeface="PMingLiU" panose="02020500000000000000" pitchFamily="18" charset="-120"/>
                <a:cs typeface="Arial" panose="020B0604020202020204" pitchFamily="34" charset="0"/>
              </a:rPr>
              <a:t>然後可以言中</a:t>
            </a:r>
            <a:r>
              <a:rPr lang="zh-CN" altLang="en-US" sz="2400" dirty="0">
                <a:latin typeface="Arial" panose="020B0604020202020204" pitchFamily="34" charset="0"/>
                <a:ea typeface="PMingLiU" panose="02020500000000000000" pitchFamily="18" charset="-120"/>
                <a:cs typeface="Arial" panose="020B0604020202020204" pitchFamily="34" charset="0"/>
              </a:rPr>
              <a:t>，</a:t>
            </a:r>
            <a:r>
              <a:rPr lang="en-US" altLang="zh-TW" sz="2400" dirty="0">
                <a:latin typeface="Arial" panose="020B0604020202020204" pitchFamily="34" charset="0"/>
                <a:ea typeface="PMingLiU" panose="02020500000000000000" pitchFamily="18" charset="-120"/>
                <a:cs typeface="Arial" panose="020B0604020202020204" pitchFamily="34" charset="0"/>
              </a:rPr>
              <a:t> </a:t>
            </a:r>
            <a:r>
              <a:rPr lang="zh-TW" altLang="en-US" sz="2400" dirty="0">
                <a:latin typeface="Arial" panose="020B0604020202020204" pitchFamily="34" charset="0"/>
                <a:ea typeface="PMingLiU" panose="02020500000000000000" pitchFamily="18" charset="-120"/>
                <a:cs typeface="Arial" panose="020B0604020202020204" pitchFamily="34" charset="0"/>
              </a:rPr>
              <a:t>此可以觀德行矣</a:t>
            </a:r>
            <a:r>
              <a:rPr lang="zh-CN" altLang="en-US" sz="2400" dirty="0">
                <a:latin typeface="Arial" panose="020B0604020202020204" pitchFamily="34" charset="0"/>
                <a:ea typeface="PMingLiU" panose="02020500000000000000" pitchFamily="18" charset="-120"/>
                <a:cs typeface="Arial" panose="020B0604020202020204" pitchFamily="34" charset="0"/>
              </a:rPr>
              <a:t>。」</a:t>
            </a:r>
            <a:endParaRPr lang="zh-CN" altLang="en-US" sz="2400" dirty="0"/>
          </a:p>
        </p:txBody>
      </p:sp>
      <p:sp>
        <p:nvSpPr>
          <p:cNvPr id="3" name="Slide Number Placeholder 2">
            <a:extLst>
              <a:ext uri="{FF2B5EF4-FFF2-40B4-BE49-F238E27FC236}">
                <a16:creationId xmlns:a16="http://schemas.microsoft.com/office/drawing/2014/main" id="{AEB7D0A7-1633-479E-8B90-959D5EE990DD}"/>
              </a:ext>
            </a:extLst>
          </p:cNvPr>
          <p:cNvSpPr>
            <a:spLocks noGrp="1"/>
          </p:cNvSpPr>
          <p:nvPr>
            <p:ph type="sldNum" sz="quarter" idx="12"/>
          </p:nvPr>
        </p:nvSpPr>
        <p:spPr/>
        <p:txBody>
          <a:bodyPr/>
          <a:lstStyle/>
          <a:p>
            <a:fld id="{A3E0C103-7A25-46BF-92E4-812236F8D451}" type="slidenum">
              <a:rPr lang="zh-CN" altLang="en-US" smtClean="0"/>
              <a:t>14</a:t>
            </a:fld>
            <a:endParaRPr lang="zh-CN" altLang="en-US"/>
          </a:p>
        </p:txBody>
      </p:sp>
    </p:spTree>
    <p:extLst>
      <p:ext uri="{BB962C8B-B14F-4D97-AF65-F5344CB8AC3E}">
        <p14:creationId xmlns:p14="http://schemas.microsoft.com/office/powerpoint/2010/main" val="129906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053CCC-C673-4B77-9EA1-9903AA92D0BC}"/>
              </a:ext>
            </a:extLst>
          </p:cNvPr>
          <p:cNvSpPr>
            <a:spLocks noGrp="1"/>
          </p:cNvSpPr>
          <p:nvPr>
            <p:ph type="ctrTitle"/>
          </p:nvPr>
        </p:nvSpPr>
        <p:spPr>
          <a:xfrm>
            <a:off x="967740" y="112042"/>
            <a:ext cx="10256520" cy="1102609"/>
          </a:xfrm>
        </p:spPr>
        <p:txBody>
          <a:bodyPr>
            <a:normAutofit/>
          </a:bodyPr>
          <a:lstStyle/>
          <a:p>
            <a:r>
              <a:rPr lang="en-US" altLang="zh-CN" sz="4400" dirty="0">
                <a:latin typeface="Times New Roman" panose="02020603050405020304" pitchFamily="18" charset="0"/>
                <a:cs typeface="Times New Roman" panose="02020603050405020304" pitchFamily="18" charset="0"/>
              </a:rPr>
              <a:t>Physical health</a:t>
            </a:r>
            <a:endParaRPr lang="zh-CN" altLang="en-US" sz="4400" dirty="0">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E41B930D-BD9F-41D8-AC68-8A8604E840E7}"/>
              </a:ext>
            </a:extLst>
          </p:cNvPr>
          <p:cNvSpPr txBox="1"/>
          <p:nvPr/>
        </p:nvSpPr>
        <p:spPr>
          <a:xfrm>
            <a:off x="83638" y="5680665"/>
            <a:ext cx="6093228" cy="461665"/>
          </a:xfrm>
          <a:prstGeom prst="rect">
            <a:avLst/>
          </a:prstGeom>
          <a:noFill/>
        </p:spPr>
        <p:txBody>
          <a:bodyPr wrap="square">
            <a:spAutoFit/>
          </a:bodyPr>
          <a:lstStyle/>
          <a:p>
            <a:pPr algn="ctr"/>
            <a:r>
              <a:rPr lang="en-US" altLang="zh-CN" sz="2400" dirty="0">
                <a:latin typeface="Arial" panose="020B0604020202020204" pitchFamily="34" charset="0"/>
                <a:ea typeface="PMingLiU" panose="02020500000000000000" pitchFamily="18" charset="-120"/>
                <a:cs typeface="Arial" panose="020B0604020202020204" pitchFamily="34" charset="0"/>
              </a:rPr>
              <a:t>diminution of vision</a:t>
            </a:r>
            <a:endParaRPr lang="zh-CN" altLang="en-US" sz="2400" dirty="0"/>
          </a:p>
        </p:txBody>
      </p:sp>
      <p:pic>
        <p:nvPicPr>
          <p:cNvPr id="4" name="Picture 3" descr="A person wearing sunglasses&#10;&#10;Description automatically generated with low confidence">
            <a:extLst>
              <a:ext uri="{FF2B5EF4-FFF2-40B4-BE49-F238E27FC236}">
                <a16:creationId xmlns:a16="http://schemas.microsoft.com/office/drawing/2014/main" id="{717EA178-9843-416E-AA7C-D767DD1511C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1595" y="1785063"/>
            <a:ext cx="5277314" cy="3525245"/>
          </a:xfrm>
          <a:prstGeom prst="rect">
            <a:avLst/>
          </a:prstGeom>
        </p:spPr>
      </p:pic>
      <p:pic>
        <p:nvPicPr>
          <p:cNvPr id="7" name="Picture 6" descr="Diagram&#10;&#10;Description automatically generated with low confidence">
            <a:extLst>
              <a:ext uri="{FF2B5EF4-FFF2-40B4-BE49-F238E27FC236}">
                <a16:creationId xmlns:a16="http://schemas.microsoft.com/office/drawing/2014/main" id="{08980A2D-5BD8-4800-B561-4971F55F3EF4}"/>
              </a:ext>
            </a:extLst>
          </p:cNvPr>
          <p:cNvPicPr>
            <a:picLocks noChangeAspect="1"/>
          </p:cNvPicPr>
          <p:nvPr/>
        </p:nvPicPr>
        <p:blipFill rotWithShape="1">
          <a:blip r:embed="rId3">
            <a:extLst>
              <a:ext uri="{28A0092B-C50C-407E-A947-70E740481C1C}">
                <a14:useLocalDpi xmlns:a14="http://schemas.microsoft.com/office/drawing/2010/main" val="0"/>
              </a:ext>
            </a:extLst>
          </a:blip>
          <a:srcRect l="6589" r="6897"/>
          <a:stretch/>
        </p:blipFill>
        <p:spPr>
          <a:xfrm>
            <a:off x="6796585" y="1785063"/>
            <a:ext cx="4903820" cy="3513353"/>
          </a:xfrm>
          <a:prstGeom prst="rect">
            <a:avLst/>
          </a:prstGeom>
        </p:spPr>
      </p:pic>
      <p:sp>
        <p:nvSpPr>
          <p:cNvPr id="8" name="TextBox 7">
            <a:extLst>
              <a:ext uri="{FF2B5EF4-FFF2-40B4-BE49-F238E27FC236}">
                <a16:creationId xmlns:a16="http://schemas.microsoft.com/office/drawing/2014/main" id="{543303ED-935F-4EA5-B8CC-9965006FCD8B}"/>
              </a:ext>
            </a:extLst>
          </p:cNvPr>
          <p:cNvSpPr txBox="1"/>
          <p:nvPr/>
        </p:nvSpPr>
        <p:spPr>
          <a:xfrm>
            <a:off x="7466852" y="5680665"/>
            <a:ext cx="3757408" cy="461665"/>
          </a:xfrm>
          <a:prstGeom prst="rect">
            <a:avLst/>
          </a:prstGeom>
          <a:noFill/>
        </p:spPr>
        <p:txBody>
          <a:bodyPr wrap="square">
            <a:spAutoFit/>
          </a:bodyPr>
          <a:lstStyle/>
          <a:p>
            <a:pPr algn="ctr"/>
            <a:r>
              <a:rPr lang="en-US" altLang="zh-CN" sz="2400">
                <a:latin typeface="Arial" panose="020B0604020202020204" pitchFamily="34" charset="0"/>
                <a:ea typeface="PMingLiU" panose="02020500000000000000" pitchFamily="18" charset="-120"/>
                <a:cs typeface="Arial" panose="020B0604020202020204" pitchFamily="34" charset="0"/>
              </a:rPr>
              <a:t>spine </a:t>
            </a:r>
            <a:r>
              <a:rPr lang="en-US" altLang="zh-CN" sz="2400" dirty="0">
                <a:latin typeface="Arial" panose="020B0604020202020204" pitchFamily="34" charset="0"/>
                <a:ea typeface="PMingLiU" panose="02020500000000000000" pitchFamily="18" charset="-120"/>
                <a:cs typeface="Arial" panose="020B0604020202020204" pitchFamily="34" charset="0"/>
              </a:rPr>
              <a:t>distortion</a:t>
            </a:r>
            <a:endParaRPr lang="zh-CN" altLang="en-US" sz="2400" dirty="0"/>
          </a:p>
        </p:txBody>
      </p:sp>
      <p:sp>
        <p:nvSpPr>
          <p:cNvPr id="3" name="Slide Number Placeholder 2">
            <a:extLst>
              <a:ext uri="{FF2B5EF4-FFF2-40B4-BE49-F238E27FC236}">
                <a16:creationId xmlns:a16="http://schemas.microsoft.com/office/drawing/2014/main" id="{01D8FA5B-022C-4E2B-837A-ACD982C39CA9}"/>
              </a:ext>
            </a:extLst>
          </p:cNvPr>
          <p:cNvSpPr>
            <a:spLocks noGrp="1"/>
          </p:cNvSpPr>
          <p:nvPr>
            <p:ph type="sldNum" sz="quarter" idx="12"/>
          </p:nvPr>
        </p:nvSpPr>
        <p:spPr/>
        <p:txBody>
          <a:bodyPr/>
          <a:lstStyle/>
          <a:p>
            <a:fld id="{A3E0C103-7A25-46BF-92E4-812236F8D451}" type="slidenum">
              <a:rPr lang="zh-CN" altLang="en-US" smtClean="0"/>
              <a:t>15</a:t>
            </a:fld>
            <a:endParaRPr lang="zh-CN" altLang="en-US"/>
          </a:p>
        </p:txBody>
      </p:sp>
    </p:spTree>
    <p:extLst>
      <p:ext uri="{BB962C8B-B14F-4D97-AF65-F5344CB8AC3E}">
        <p14:creationId xmlns:p14="http://schemas.microsoft.com/office/powerpoint/2010/main" val="26561098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543303ED-935F-4EA5-B8CC-9965006FCD8B}"/>
              </a:ext>
            </a:extLst>
          </p:cNvPr>
          <p:cNvSpPr txBox="1"/>
          <p:nvPr/>
        </p:nvSpPr>
        <p:spPr>
          <a:xfrm>
            <a:off x="7330375" y="3228945"/>
            <a:ext cx="3757408" cy="830997"/>
          </a:xfrm>
          <a:prstGeom prst="rect">
            <a:avLst/>
          </a:prstGeom>
          <a:noFill/>
        </p:spPr>
        <p:txBody>
          <a:bodyPr wrap="square">
            <a:spAutoFit/>
          </a:bodyPr>
          <a:lstStyle/>
          <a:p>
            <a:pPr algn="ctr"/>
            <a:r>
              <a:rPr lang="en-US" altLang="zh-CN" sz="2400" dirty="0">
                <a:latin typeface="Arial" panose="020B0604020202020204" pitchFamily="34" charset="0"/>
                <a:ea typeface="PMingLiU" panose="02020500000000000000" pitchFamily="18" charset="-120"/>
                <a:cs typeface="Arial" panose="020B0604020202020204" pitchFamily="34" charset="0"/>
              </a:rPr>
              <a:t>acupuncture points </a:t>
            </a:r>
          </a:p>
          <a:p>
            <a:pPr algn="ctr"/>
            <a:r>
              <a:rPr lang="en-US" altLang="zh-CN" sz="2400" dirty="0">
                <a:latin typeface="Arial" panose="020B0604020202020204" pitchFamily="34" charset="0"/>
                <a:ea typeface="PMingLiU" panose="02020500000000000000" pitchFamily="18" charset="-120"/>
                <a:cs typeface="Arial" panose="020B0604020202020204" pitchFamily="34" charset="0"/>
              </a:rPr>
              <a:t>in hands</a:t>
            </a:r>
            <a:endParaRPr lang="zh-CN" altLang="en-US" sz="2400" dirty="0"/>
          </a:p>
        </p:txBody>
      </p:sp>
      <p:pic>
        <p:nvPicPr>
          <p:cNvPr id="10" name="Picture 9" descr="A picture containing handwear&#10;&#10;Description automatically generated">
            <a:extLst>
              <a:ext uri="{FF2B5EF4-FFF2-40B4-BE49-F238E27FC236}">
                <a16:creationId xmlns:a16="http://schemas.microsoft.com/office/drawing/2014/main" id="{A8802D30-A704-4988-80A6-D5CF52B3D35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33500" y="476250"/>
            <a:ext cx="4762500" cy="5905500"/>
          </a:xfrm>
          <a:prstGeom prst="rect">
            <a:avLst/>
          </a:prstGeom>
        </p:spPr>
      </p:pic>
      <p:sp>
        <p:nvSpPr>
          <p:cNvPr id="2" name="Slide Number Placeholder 1">
            <a:extLst>
              <a:ext uri="{FF2B5EF4-FFF2-40B4-BE49-F238E27FC236}">
                <a16:creationId xmlns:a16="http://schemas.microsoft.com/office/drawing/2014/main" id="{627589B0-E250-4ECD-BFA2-F939FEE87940}"/>
              </a:ext>
            </a:extLst>
          </p:cNvPr>
          <p:cNvSpPr>
            <a:spLocks noGrp="1"/>
          </p:cNvSpPr>
          <p:nvPr>
            <p:ph type="sldNum" sz="quarter" idx="12"/>
          </p:nvPr>
        </p:nvSpPr>
        <p:spPr/>
        <p:txBody>
          <a:bodyPr/>
          <a:lstStyle/>
          <a:p>
            <a:fld id="{A3E0C103-7A25-46BF-92E4-812236F8D451}" type="slidenum">
              <a:rPr lang="zh-CN" altLang="en-US" smtClean="0"/>
              <a:t>16</a:t>
            </a:fld>
            <a:endParaRPr lang="zh-CN" altLang="en-US"/>
          </a:p>
        </p:txBody>
      </p:sp>
    </p:spTree>
    <p:extLst>
      <p:ext uri="{BB962C8B-B14F-4D97-AF65-F5344CB8AC3E}">
        <p14:creationId xmlns:p14="http://schemas.microsoft.com/office/powerpoint/2010/main" val="10521598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053CCC-C673-4B77-9EA1-9903AA92D0BC}"/>
              </a:ext>
            </a:extLst>
          </p:cNvPr>
          <p:cNvSpPr>
            <a:spLocks noGrp="1"/>
          </p:cNvSpPr>
          <p:nvPr>
            <p:ph type="ctrTitle"/>
          </p:nvPr>
        </p:nvSpPr>
        <p:spPr>
          <a:xfrm>
            <a:off x="967740" y="112042"/>
            <a:ext cx="10256520" cy="1102609"/>
          </a:xfrm>
        </p:spPr>
        <p:txBody>
          <a:bodyPr>
            <a:normAutofit/>
          </a:bodyPr>
          <a:lstStyle/>
          <a:p>
            <a:r>
              <a:rPr lang="en-US" altLang="zh-CN" sz="4400" dirty="0">
                <a:latin typeface="Times New Roman" panose="02020603050405020304" pitchFamily="18" charset="0"/>
                <a:cs typeface="Times New Roman" panose="02020603050405020304" pitchFamily="18" charset="0"/>
              </a:rPr>
              <a:t>Mental health</a:t>
            </a:r>
            <a:endParaRPr lang="zh-CN" altLang="en-US" sz="4400" dirty="0">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E41B930D-BD9F-41D8-AC68-8A8604E840E7}"/>
              </a:ext>
            </a:extLst>
          </p:cNvPr>
          <p:cNvSpPr txBox="1"/>
          <p:nvPr/>
        </p:nvSpPr>
        <p:spPr>
          <a:xfrm>
            <a:off x="3049386" y="6038072"/>
            <a:ext cx="6093228" cy="461665"/>
          </a:xfrm>
          <a:prstGeom prst="rect">
            <a:avLst/>
          </a:prstGeom>
          <a:noFill/>
        </p:spPr>
        <p:txBody>
          <a:bodyPr wrap="square">
            <a:spAutoFit/>
          </a:bodyPr>
          <a:lstStyle/>
          <a:p>
            <a:pPr algn="ctr"/>
            <a:r>
              <a:rPr lang="en-US" altLang="zh-CN" sz="2400" dirty="0">
                <a:latin typeface="Arial" panose="020B0604020202020204" pitchFamily="34" charset="0"/>
                <a:ea typeface="PMingLiU" panose="02020500000000000000" pitchFamily="18" charset="-120"/>
                <a:cs typeface="Arial" panose="020B0604020202020204" pitchFamily="34" charset="0"/>
              </a:rPr>
              <a:t>Student suicide rate increases rapidly.</a:t>
            </a:r>
            <a:endParaRPr lang="zh-CN" altLang="en-US" sz="2400" dirty="0"/>
          </a:p>
        </p:txBody>
      </p:sp>
      <p:pic>
        <p:nvPicPr>
          <p:cNvPr id="4" name="Picture 3">
            <a:extLst>
              <a:ext uri="{FF2B5EF4-FFF2-40B4-BE49-F238E27FC236}">
                <a16:creationId xmlns:a16="http://schemas.microsoft.com/office/drawing/2014/main" id="{C3FE9B2F-8334-4ECA-B3F2-BDB2937E5D1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0560" y="1889990"/>
            <a:ext cx="5234514" cy="3500581"/>
          </a:xfrm>
          <a:prstGeom prst="rect">
            <a:avLst/>
          </a:prstGeom>
        </p:spPr>
      </p:pic>
      <p:pic>
        <p:nvPicPr>
          <p:cNvPr id="7" name="Picture 6" descr="A group of people waiting for a train&#10;&#10;Description automatically generated with medium confidence">
            <a:extLst>
              <a:ext uri="{FF2B5EF4-FFF2-40B4-BE49-F238E27FC236}">
                <a16:creationId xmlns:a16="http://schemas.microsoft.com/office/drawing/2014/main" id="{6A962CD9-14E7-463A-B10E-44C8346549C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6000" y="1889989"/>
            <a:ext cx="5923012" cy="3518269"/>
          </a:xfrm>
          <a:prstGeom prst="rect">
            <a:avLst/>
          </a:prstGeom>
        </p:spPr>
      </p:pic>
      <p:sp>
        <p:nvSpPr>
          <p:cNvPr id="3" name="Slide Number Placeholder 2">
            <a:extLst>
              <a:ext uri="{FF2B5EF4-FFF2-40B4-BE49-F238E27FC236}">
                <a16:creationId xmlns:a16="http://schemas.microsoft.com/office/drawing/2014/main" id="{411CD764-9E2F-4708-8A38-83803AD37D5A}"/>
              </a:ext>
            </a:extLst>
          </p:cNvPr>
          <p:cNvSpPr>
            <a:spLocks noGrp="1"/>
          </p:cNvSpPr>
          <p:nvPr>
            <p:ph type="sldNum" sz="quarter" idx="12"/>
          </p:nvPr>
        </p:nvSpPr>
        <p:spPr/>
        <p:txBody>
          <a:bodyPr/>
          <a:lstStyle/>
          <a:p>
            <a:fld id="{A3E0C103-7A25-46BF-92E4-812236F8D451}" type="slidenum">
              <a:rPr lang="zh-CN" altLang="en-US" smtClean="0"/>
              <a:t>17</a:t>
            </a:fld>
            <a:endParaRPr lang="zh-CN" altLang="en-US"/>
          </a:p>
        </p:txBody>
      </p:sp>
    </p:spTree>
    <p:extLst>
      <p:ext uri="{BB962C8B-B14F-4D97-AF65-F5344CB8AC3E}">
        <p14:creationId xmlns:p14="http://schemas.microsoft.com/office/powerpoint/2010/main" val="331452629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053CCC-C673-4B77-9EA1-9903AA92D0BC}"/>
              </a:ext>
            </a:extLst>
          </p:cNvPr>
          <p:cNvSpPr>
            <a:spLocks noGrp="1"/>
          </p:cNvSpPr>
          <p:nvPr>
            <p:ph type="ctrTitle"/>
          </p:nvPr>
        </p:nvSpPr>
        <p:spPr>
          <a:xfrm>
            <a:off x="840418" y="0"/>
            <a:ext cx="10256520" cy="1102609"/>
          </a:xfrm>
        </p:spPr>
        <p:txBody>
          <a:bodyPr>
            <a:normAutofit/>
          </a:bodyPr>
          <a:lstStyle/>
          <a:p>
            <a:r>
              <a:rPr lang="en-US" altLang="zh-CN" sz="4400" dirty="0">
                <a:latin typeface="Times New Roman" panose="02020603050405020304" pitchFamily="18" charset="0"/>
                <a:cs typeface="Times New Roman" panose="02020603050405020304" pitchFamily="18" charset="0"/>
              </a:rPr>
              <a:t>Morality</a:t>
            </a:r>
            <a:endParaRPr lang="zh-CN" altLang="en-US" sz="4400" dirty="0">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E41B930D-BD9F-41D8-AC68-8A8604E840E7}"/>
              </a:ext>
            </a:extLst>
          </p:cNvPr>
          <p:cNvSpPr txBox="1"/>
          <p:nvPr/>
        </p:nvSpPr>
        <p:spPr>
          <a:xfrm>
            <a:off x="3049386" y="6175943"/>
            <a:ext cx="6093228" cy="461665"/>
          </a:xfrm>
          <a:prstGeom prst="rect">
            <a:avLst/>
          </a:prstGeom>
          <a:noFill/>
        </p:spPr>
        <p:txBody>
          <a:bodyPr wrap="square">
            <a:spAutoFit/>
          </a:bodyPr>
          <a:lstStyle/>
          <a:p>
            <a:pPr algn="ctr"/>
            <a:r>
              <a:rPr lang="en-US" altLang="zh-CN" sz="2400" dirty="0">
                <a:latin typeface="Arial" panose="020B0604020202020204" pitchFamily="34" charset="0"/>
                <a:ea typeface="PMingLiU" panose="02020500000000000000" pitchFamily="18" charset="-120"/>
                <a:cs typeface="Arial" panose="020B0604020202020204" pitchFamily="34" charset="0"/>
              </a:rPr>
              <a:t>athletics and ritual archery</a:t>
            </a:r>
            <a:endParaRPr lang="zh-CN" altLang="en-US" sz="2400" dirty="0"/>
          </a:p>
        </p:txBody>
      </p:sp>
      <p:pic>
        <p:nvPicPr>
          <p:cNvPr id="4" name="Picture 3" descr="A picture containing outdoor, person, ground, dancer&#10;&#10;Description automatically generated">
            <a:extLst>
              <a:ext uri="{FF2B5EF4-FFF2-40B4-BE49-F238E27FC236}">
                <a16:creationId xmlns:a16="http://schemas.microsoft.com/office/drawing/2014/main" id="{98427FDC-20AC-4DEA-AC9E-2120794258A0}"/>
              </a:ext>
            </a:extLst>
          </p:cNvPr>
          <p:cNvPicPr>
            <a:picLocks noChangeAspect="1"/>
          </p:cNvPicPr>
          <p:nvPr/>
        </p:nvPicPr>
        <p:blipFill rotWithShape="1">
          <a:blip r:embed="rId2">
            <a:extLst>
              <a:ext uri="{28A0092B-C50C-407E-A947-70E740481C1C}">
                <a14:useLocalDpi xmlns:a14="http://schemas.microsoft.com/office/drawing/2010/main" val="0"/>
              </a:ext>
            </a:extLst>
          </a:blip>
          <a:srcRect t="11732" b="15839"/>
          <a:stretch/>
        </p:blipFill>
        <p:spPr>
          <a:xfrm>
            <a:off x="6856314" y="1214651"/>
            <a:ext cx="4572600" cy="4961292"/>
          </a:xfrm>
          <a:prstGeom prst="rect">
            <a:avLst/>
          </a:prstGeom>
        </p:spPr>
      </p:pic>
      <p:pic>
        <p:nvPicPr>
          <p:cNvPr id="7" name="Picture 6" descr="A person running on a track&#10;&#10;Description automatically generated with medium confidence">
            <a:extLst>
              <a:ext uri="{FF2B5EF4-FFF2-40B4-BE49-F238E27FC236}">
                <a16:creationId xmlns:a16="http://schemas.microsoft.com/office/drawing/2014/main" id="{31AA323B-8A08-4E6F-B41F-08D2E6E26DF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67740" y="1214651"/>
            <a:ext cx="4053100" cy="5005520"/>
          </a:xfrm>
          <a:prstGeom prst="rect">
            <a:avLst/>
          </a:prstGeom>
        </p:spPr>
      </p:pic>
      <p:sp>
        <p:nvSpPr>
          <p:cNvPr id="8" name="Rectangle 7">
            <a:extLst>
              <a:ext uri="{FF2B5EF4-FFF2-40B4-BE49-F238E27FC236}">
                <a16:creationId xmlns:a16="http://schemas.microsoft.com/office/drawing/2014/main" id="{7ED6E4FC-2EB6-40AF-A6FC-7FB583BC24BF}"/>
              </a:ext>
            </a:extLst>
          </p:cNvPr>
          <p:cNvSpPr/>
          <p:nvPr/>
        </p:nvSpPr>
        <p:spPr>
          <a:xfrm rot="327106">
            <a:off x="2603408" y="2691376"/>
            <a:ext cx="528997" cy="71411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 name="Slide Number Placeholder 2">
            <a:extLst>
              <a:ext uri="{FF2B5EF4-FFF2-40B4-BE49-F238E27FC236}">
                <a16:creationId xmlns:a16="http://schemas.microsoft.com/office/drawing/2014/main" id="{81B8CBCF-9AF2-41F7-B8E2-2C1CF3A52771}"/>
              </a:ext>
            </a:extLst>
          </p:cNvPr>
          <p:cNvSpPr>
            <a:spLocks noGrp="1"/>
          </p:cNvSpPr>
          <p:nvPr>
            <p:ph type="sldNum" sz="quarter" idx="12"/>
          </p:nvPr>
        </p:nvSpPr>
        <p:spPr/>
        <p:txBody>
          <a:bodyPr/>
          <a:lstStyle/>
          <a:p>
            <a:fld id="{A3E0C103-7A25-46BF-92E4-812236F8D451}" type="slidenum">
              <a:rPr lang="zh-CN" altLang="en-US" smtClean="0"/>
              <a:t>18</a:t>
            </a:fld>
            <a:endParaRPr lang="zh-CN" altLang="en-US"/>
          </a:p>
        </p:txBody>
      </p:sp>
    </p:spTree>
    <p:extLst>
      <p:ext uri="{BB962C8B-B14F-4D97-AF65-F5344CB8AC3E}">
        <p14:creationId xmlns:p14="http://schemas.microsoft.com/office/powerpoint/2010/main" val="4511479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053CCC-C673-4B77-9EA1-9903AA92D0BC}"/>
              </a:ext>
            </a:extLst>
          </p:cNvPr>
          <p:cNvSpPr>
            <a:spLocks noGrp="1"/>
          </p:cNvSpPr>
          <p:nvPr>
            <p:ph type="ctrTitle"/>
          </p:nvPr>
        </p:nvSpPr>
        <p:spPr>
          <a:xfrm>
            <a:off x="967740" y="221224"/>
            <a:ext cx="10256520" cy="1444605"/>
          </a:xfrm>
        </p:spPr>
        <p:txBody>
          <a:bodyPr>
            <a:normAutofit/>
          </a:bodyPr>
          <a:lstStyle/>
          <a:p>
            <a:r>
              <a:rPr lang="en-US" altLang="zh-CN" sz="4400" b="1" dirty="0">
                <a:latin typeface="Times New Roman" panose="02020603050405020304" pitchFamily="18" charset="0"/>
                <a:cs typeface="Times New Roman" panose="02020603050405020304" pitchFamily="18" charset="0"/>
              </a:rPr>
              <a:t>4. Modernizations and simplification </a:t>
            </a:r>
            <a:br>
              <a:rPr lang="en-US" altLang="zh-CN" sz="4400" b="1" dirty="0">
                <a:latin typeface="Times New Roman" panose="02020603050405020304" pitchFamily="18" charset="0"/>
                <a:cs typeface="Times New Roman" panose="02020603050405020304" pitchFamily="18" charset="0"/>
              </a:rPr>
            </a:br>
            <a:r>
              <a:rPr lang="en-US" altLang="zh-CN" sz="4400" b="1" dirty="0">
                <a:latin typeface="Times New Roman" panose="02020603050405020304" pitchFamily="18" charset="0"/>
                <a:cs typeface="Times New Roman" panose="02020603050405020304" pitchFamily="18" charset="0"/>
              </a:rPr>
              <a:t>of ritual archery</a:t>
            </a:r>
            <a:endParaRPr lang="zh-CN" altLang="en-US" sz="4400" b="1" dirty="0">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E41B930D-BD9F-41D8-AC68-8A8604E840E7}"/>
              </a:ext>
            </a:extLst>
          </p:cNvPr>
          <p:cNvSpPr txBox="1"/>
          <p:nvPr/>
        </p:nvSpPr>
        <p:spPr>
          <a:xfrm>
            <a:off x="3049386" y="6038072"/>
            <a:ext cx="6093228" cy="461665"/>
          </a:xfrm>
          <a:prstGeom prst="rect">
            <a:avLst/>
          </a:prstGeom>
          <a:noFill/>
        </p:spPr>
        <p:txBody>
          <a:bodyPr wrap="square">
            <a:spAutoFit/>
          </a:bodyPr>
          <a:lstStyle/>
          <a:p>
            <a:pPr algn="ctr"/>
            <a:r>
              <a:rPr lang="en-US" altLang="zh-CN" sz="2400" dirty="0">
                <a:latin typeface="Arial" panose="020B0604020202020204" pitchFamily="34" charset="0"/>
                <a:ea typeface="PMingLiU" panose="02020500000000000000" pitchFamily="18" charset="-120"/>
                <a:cs typeface="Arial" panose="020B0604020202020204" pitchFamily="34" charset="0"/>
              </a:rPr>
              <a:t>Japanese </a:t>
            </a:r>
            <a:r>
              <a:rPr lang="en-US" altLang="zh-CN" sz="2400" i="1" dirty="0">
                <a:latin typeface="Arial" panose="020B0604020202020204" pitchFamily="34" charset="0"/>
                <a:ea typeface="PMingLiU" panose="02020500000000000000" pitchFamily="18" charset="-120"/>
                <a:cs typeface="Arial" panose="020B0604020202020204" pitchFamily="34" charset="0"/>
              </a:rPr>
              <a:t>Kyudo</a:t>
            </a:r>
            <a:endParaRPr lang="zh-CN" altLang="en-US" sz="2400" i="1" dirty="0"/>
          </a:p>
        </p:txBody>
      </p:sp>
      <p:pic>
        <p:nvPicPr>
          <p:cNvPr id="4" name="Picture 3" descr="A picture containing archery, sport, person, outdoor&#10;&#10;Description automatically generated">
            <a:extLst>
              <a:ext uri="{FF2B5EF4-FFF2-40B4-BE49-F238E27FC236}">
                <a16:creationId xmlns:a16="http://schemas.microsoft.com/office/drawing/2014/main" id="{343BA8A2-7500-4885-A5A5-F4834AF7B80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1112" y="2217501"/>
            <a:ext cx="5816547" cy="3268899"/>
          </a:xfrm>
          <a:prstGeom prst="rect">
            <a:avLst/>
          </a:prstGeom>
        </p:spPr>
      </p:pic>
      <p:pic>
        <p:nvPicPr>
          <p:cNvPr id="7" name="Picture 6" descr="A picture containing indoor, wall, floor, sport&#10;&#10;Description automatically generated">
            <a:extLst>
              <a:ext uri="{FF2B5EF4-FFF2-40B4-BE49-F238E27FC236}">
                <a16:creationId xmlns:a16="http://schemas.microsoft.com/office/drawing/2014/main" id="{4D692446-9CAC-4F7D-80AE-1A46D3A7422F}"/>
              </a:ext>
            </a:extLst>
          </p:cNvPr>
          <p:cNvPicPr>
            <a:picLocks noChangeAspect="1"/>
          </p:cNvPicPr>
          <p:nvPr/>
        </p:nvPicPr>
        <p:blipFill rotWithShape="1">
          <a:blip r:embed="rId3">
            <a:extLst>
              <a:ext uri="{28A0092B-C50C-407E-A947-70E740481C1C}">
                <a14:useLocalDpi xmlns:a14="http://schemas.microsoft.com/office/drawing/2010/main" val="0"/>
              </a:ext>
            </a:extLst>
          </a:blip>
          <a:srcRect b="1460"/>
          <a:stretch/>
        </p:blipFill>
        <p:spPr>
          <a:xfrm>
            <a:off x="6534449" y="2217501"/>
            <a:ext cx="5216330" cy="3268899"/>
          </a:xfrm>
          <a:prstGeom prst="rect">
            <a:avLst/>
          </a:prstGeom>
        </p:spPr>
      </p:pic>
      <p:sp>
        <p:nvSpPr>
          <p:cNvPr id="3" name="Slide Number Placeholder 2">
            <a:extLst>
              <a:ext uri="{FF2B5EF4-FFF2-40B4-BE49-F238E27FC236}">
                <a16:creationId xmlns:a16="http://schemas.microsoft.com/office/drawing/2014/main" id="{0C5E4C53-1821-4B1E-80A8-6AF54A106811}"/>
              </a:ext>
            </a:extLst>
          </p:cNvPr>
          <p:cNvSpPr>
            <a:spLocks noGrp="1"/>
          </p:cNvSpPr>
          <p:nvPr>
            <p:ph type="sldNum" sz="quarter" idx="12"/>
          </p:nvPr>
        </p:nvSpPr>
        <p:spPr/>
        <p:txBody>
          <a:bodyPr/>
          <a:lstStyle/>
          <a:p>
            <a:fld id="{A3E0C103-7A25-46BF-92E4-812236F8D451}" type="slidenum">
              <a:rPr lang="zh-CN" altLang="en-US" smtClean="0"/>
              <a:t>19</a:t>
            </a:fld>
            <a:endParaRPr lang="zh-CN" altLang="en-US"/>
          </a:p>
        </p:txBody>
      </p:sp>
    </p:spTree>
    <p:extLst>
      <p:ext uri="{BB962C8B-B14F-4D97-AF65-F5344CB8AC3E}">
        <p14:creationId xmlns:p14="http://schemas.microsoft.com/office/powerpoint/2010/main" val="289752263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543303ED-935F-4EA5-B8CC-9965006FCD8B}"/>
              </a:ext>
            </a:extLst>
          </p:cNvPr>
          <p:cNvSpPr txBox="1"/>
          <p:nvPr/>
        </p:nvSpPr>
        <p:spPr>
          <a:xfrm>
            <a:off x="1722988" y="5681199"/>
            <a:ext cx="8746023" cy="830997"/>
          </a:xfrm>
          <a:prstGeom prst="rect">
            <a:avLst/>
          </a:prstGeom>
          <a:noFill/>
        </p:spPr>
        <p:txBody>
          <a:bodyPr wrap="square">
            <a:spAutoFit/>
          </a:bodyPr>
          <a:lstStyle/>
          <a:p>
            <a:pPr algn="ctr"/>
            <a:r>
              <a:rPr lang="en-GB" altLang="zh-CN" sz="2400" dirty="0">
                <a:effectLst/>
                <a:latin typeface="Arial" panose="020B0604020202020204" pitchFamily="34" charset="0"/>
                <a:ea typeface="等线" panose="02010600030101010101" pitchFamily="2" charset="-122"/>
                <a:cs typeface="Arial" panose="020B0604020202020204" pitchFamily="34" charset="0"/>
              </a:rPr>
              <a:t>Reviving ritual archery needs supports from </a:t>
            </a:r>
          </a:p>
          <a:p>
            <a:pPr algn="ctr"/>
            <a:r>
              <a:rPr lang="en-GB" altLang="zh-CN" sz="2400" dirty="0">
                <a:effectLst/>
                <a:latin typeface="Arial" panose="020B0604020202020204" pitchFamily="34" charset="0"/>
                <a:ea typeface="等线" panose="02010600030101010101" pitchFamily="2" charset="-122"/>
                <a:cs typeface="Arial" panose="020B0604020202020204" pitchFamily="34" charset="0"/>
              </a:rPr>
              <a:t>the public, schools and government.</a:t>
            </a:r>
            <a:endParaRPr lang="zh-CN" altLang="en-US" sz="3200" dirty="0">
              <a:latin typeface="Arial" panose="020B0604020202020204" pitchFamily="34" charset="0"/>
              <a:cs typeface="Arial" panose="020B0604020202020204" pitchFamily="34" charset="0"/>
            </a:endParaRPr>
          </a:p>
        </p:txBody>
      </p:sp>
      <p:pic>
        <p:nvPicPr>
          <p:cNvPr id="3" name="Picture 2" descr="A person holding a gun&#10;&#10;Description automatically generated with medium confidence">
            <a:extLst>
              <a:ext uri="{FF2B5EF4-FFF2-40B4-BE49-F238E27FC236}">
                <a16:creationId xmlns:a16="http://schemas.microsoft.com/office/drawing/2014/main" id="{810B4824-F2B8-413F-999E-07CFA81753F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0715" y="1600200"/>
            <a:ext cx="5486400" cy="3657600"/>
          </a:xfrm>
          <a:prstGeom prst="rect">
            <a:avLst/>
          </a:prstGeom>
        </p:spPr>
      </p:pic>
      <p:pic>
        <p:nvPicPr>
          <p:cNvPr id="5" name="Picture 4" descr="A picture containing building, sport, dancer, person&#10;&#10;Description automatically generated">
            <a:extLst>
              <a:ext uri="{FF2B5EF4-FFF2-40B4-BE49-F238E27FC236}">
                <a16:creationId xmlns:a16="http://schemas.microsoft.com/office/drawing/2014/main" id="{96077F5C-4BD9-4575-85C9-2906E1D10AF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24887" y="1600200"/>
            <a:ext cx="5486400" cy="3657600"/>
          </a:xfrm>
          <a:prstGeom prst="rect">
            <a:avLst/>
          </a:prstGeom>
        </p:spPr>
      </p:pic>
      <p:sp>
        <p:nvSpPr>
          <p:cNvPr id="9" name="Title 1">
            <a:extLst>
              <a:ext uri="{FF2B5EF4-FFF2-40B4-BE49-F238E27FC236}">
                <a16:creationId xmlns:a16="http://schemas.microsoft.com/office/drawing/2014/main" id="{CC73A026-4E6C-45F4-9AB0-14286540057E}"/>
              </a:ext>
            </a:extLst>
          </p:cNvPr>
          <p:cNvSpPr>
            <a:spLocks noGrp="1"/>
          </p:cNvSpPr>
          <p:nvPr>
            <p:ph type="ctrTitle"/>
          </p:nvPr>
        </p:nvSpPr>
        <p:spPr>
          <a:xfrm>
            <a:off x="1524000" y="278649"/>
            <a:ext cx="9144000" cy="825910"/>
          </a:xfrm>
        </p:spPr>
        <p:txBody>
          <a:bodyPr>
            <a:normAutofit/>
          </a:bodyPr>
          <a:lstStyle/>
          <a:p>
            <a:r>
              <a:rPr lang="en-US" altLang="zh-CN" sz="4400" b="1" dirty="0">
                <a:latin typeface="Times New Roman" panose="02020603050405020304" pitchFamily="18" charset="0"/>
                <a:cs typeface="Times New Roman" panose="02020603050405020304" pitchFamily="18" charset="0"/>
              </a:rPr>
              <a:t>5. Conclusion</a:t>
            </a:r>
            <a:endParaRPr lang="zh-CN" altLang="en-US" sz="4400" b="1" dirty="0">
              <a:latin typeface="Times New Roman" panose="02020603050405020304" pitchFamily="18" charset="0"/>
              <a:cs typeface="Times New Roman" panose="02020603050405020304" pitchFamily="18" charset="0"/>
            </a:endParaRPr>
          </a:p>
        </p:txBody>
      </p:sp>
      <p:sp>
        <p:nvSpPr>
          <p:cNvPr id="2" name="Slide Number Placeholder 1">
            <a:extLst>
              <a:ext uri="{FF2B5EF4-FFF2-40B4-BE49-F238E27FC236}">
                <a16:creationId xmlns:a16="http://schemas.microsoft.com/office/drawing/2014/main" id="{3F88BC2E-9321-44A8-8901-0F9EFE92500A}"/>
              </a:ext>
            </a:extLst>
          </p:cNvPr>
          <p:cNvSpPr>
            <a:spLocks noGrp="1"/>
          </p:cNvSpPr>
          <p:nvPr>
            <p:ph type="sldNum" sz="quarter" idx="12"/>
          </p:nvPr>
        </p:nvSpPr>
        <p:spPr/>
        <p:txBody>
          <a:bodyPr/>
          <a:lstStyle/>
          <a:p>
            <a:fld id="{A3E0C103-7A25-46BF-92E4-812236F8D451}" type="slidenum">
              <a:rPr lang="zh-CN" altLang="en-US" smtClean="0"/>
              <a:t>20</a:t>
            </a:fld>
            <a:endParaRPr lang="zh-CN" altLang="en-US"/>
          </a:p>
        </p:txBody>
      </p:sp>
    </p:spTree>
    <p:extLst>
      <p:ext uri="{BB962C8B-B14F-4D97-AF65-F5344CB8AC3E}">
        <p14:creationId xmlns:p14="http://schemas.microsoft.com/office/powerpoint/2010/main" val="229109309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053CCC-C673-4B77-9EA1-9903AA92D0BC}"/>
              </a:ext>
            </a:extLst>
          </p:cNvPr>
          <p:cNvSpPr>
            <a:spLocks noGrp="1"/>
          </p:cNvSpPr>
          <p:nvPr>
            <p:ph type="ctrTitle"/>
          </p:nvPr>
        </p:nvSpPr>
        <p:spPr>
          <a:xfrm>
            <a:off x="1524000" y="278649"/>
            <a:ext cx="9144000" cy="825910"/>
          </a:xfrm>
        </p:spPr>
        <p:txBody>
          <a:bodyPr>
            <a:normAutofit/>
          </a:bodyPr>
          <a:lstStyle/>
          <a:p>
            <a:r>
              <a:rPr lang="en-US" altLang="zh-CN" sz="4400" b="1" dirty="0">
                <a:latin typeface="Times New Roman" panose="02020603050405020304" pitchFamily="18" charset="0"/>
                <a:cs typeface="Times New Roman" panose="02020603050405020304" pitchFamily="18" charset="0"/>
              </a:rPr>
              <a:t>6. References</a:t>
            </a:r>
            <a:endParaRPr lang="zh-CN" altLang="en-US" sz="4400" b="1" dirty="0">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717B54FD-8971-4AAC-8DB0-3191C9511669}"/>
              </a:ext>
            </a:extLst>
          </p:cNvPr>
          <p:cNvSpPr txBox="1"/>
          <p:nvPr/>
        </p:nvSpPr>
        <p:spPr>
          <a:xfrm>
            <a:off x="0" y="990259"/>
            <a:ext cx="12191999" cy="7294305"/>
          </a:xfrm>
          <a:prstGeom prst="rect">
            <a:avLst/>
          </a:prstGeom>
          <a:noFill/>
        </p:spPr>
        <p:txBody>
          <a:bodyPr wrap="square">
            <a:spAutoFit/>
          </a:bodyPr>
          <a:lstStyle/>
          <a:p>
            <a:r>
              <a:rPr lang="en-US" altLang="zh-CN" kern="100" dirty="0">
                <a:effectLst/>
                <a:latin typeface="Arial" panose="020B0604020202020204" pitchFamily="34" charset="0"/>
                <a:ea typeface="等线" panose="02010600030101010101" pitchFamily="2" charset="-122"/>
                <a:cs typeface="Arial" panose="020B0604020202020204" pitchFamily="34" charset="0"/>
              </a:rPr>
              <a:t>All images come from </a:t>
            </a:r>
            <a:r>
              <a:rPr lang="en-US" altLang="zh-CN" dirty="0">
                <a:latin typeface="Arial" panose="020B0604020202020204" pitchFamily="34" charset="0"/>
                <a:cs typeface="Arial" panose="020B0604020202020204" pitchFamily="34" charset="0"/>
                <a:hlinkClick r:id="rId2"/>
              </a:rPr>
              <a:t>https://image.baidu.com/</a:t>
            </a:r>
            <a:r>
              <a:rPr lang="en-US" altLang="zh-CN" dirty="0">
                <a:latin typeface="Arial" panose="020B0604020202020204" pitchFamily="34" charset="0"/>
                <a:cs typeface="Arial" panose="020B0604020202020204" pitchFamily="34" charset="0"/>
              </a:rPr>
              <a:t> .</a:t>
            </a:r>
          </a:p>
          <a:p>
            <a:endParaRPr lang="en-US" altLang="zh-CN" kern="100" dirty="0">
              <a:effectLst/>
              <a:latin typeface="Arial" panose="020B0604020202020204" pitchFamily="34" charset="0"/>
              <a:ea typeface="等线" panose="02010600030101010101" pitchFamily="2" charset="-122"/>
              <a:cs typeface="Arial" panose="020B0604020202020204" pitchFamily="34" charset="0"/>
            </a:endParaRPr>
          </a:p>
          <a:p>
            <a:r>
              <a:rPr lang="en-GB" altLang="zh-CN" kern="100" dirty="0">
                <a:effectLst/>
                <a:latin typeface="Arial" panose="020B0604020202020204" pitchFamily="34" charset="0"/>
                <a:ea typeface="等线" panose="02010600030101010101" pitchFamily="2" charset="-122"/>
                <a:cs typeface="Arial" panose="020B0604020202020204" pitchFamily="34" charset="0"/>
              </a:rPr>
              <a:t>1. Zheng Xuan </a:t>
            </a:r>
            <a:r>
              <a:rPr lang="zh-CN" altLang="zh-CN" kern="100" dirty="0">
                <a:effectLst/>
                <a:latin typeface="Arial" panose="020B0604020202020204" pitchFamily="34" charset="0"/>
                <a:ea typeface="等线" panose="02010600030101010101" pitchFamily="2" charset="-122"/>
                <a:cs typeface="Arial" panose="020B0604020202020204" pitchFamily="34" charset="0"/>
              </a:rPr>
              <a:t>鄭玄</a:t>
            </a:r>
            <a:r>
              <a:rPr lang="en-GB" altLang="zh-CN" kern="100" dirty="0">
                <a:effectLst/>
                <a:latin typeface="Arial" panose="020B0604020202020204" pitchFamily="34" charset="0"/>
                <a:ea typeface="等线" panose="02010600030101010101" pitchFamily="2" charset="-122"/>
                <a:cs typeface="Arial" panose="020B0604020202020204" pitchFamily="34" charset="0"/>
              </a:rPr>
              <a:t> (127-200), </a:t>
            </a:r>
            <a:r>
              <a:rPr lang="en-GB" altLang="zh-CN" i="1" kern="100" dirty="0" err="1">
                <a:effectLst/>
                <a:latin typeface="Arial" panose="020B0604020202020204" pitchFamily="34" charset="0"/>
                <a:ea typeface="等线" panose="02010600030101010101" pitchFamily="2" charset="-122"/>
                <a:cs typeface="Arial" panose="020B0604020202020204" pitchFamily="34" charset="0"/>
              </a:rPr>
              <a:t>Zhouli</a:t>
            </a:r>
            <a:r>
              <a:rPr lang="en-GB" altLang="zh-CN" i="1" kern="100" dirty="0">
                <a:effectLst/>
                <a:latin typeface="Arial" panose="020B0604020202020204" pitchFamily="34" charset="0"/>
                <a:ea typeface="等线" panose="02010600030101010101" pitchFamily="2" charset="-122"/>
                <a:cs typeface="Arial" panose="020B0604020202020204" pitchFamily="34" charset="0"/>
              </a:rPr>
              <a:t> </a:t>
            </a:r>
            <a:r>
              <a:rPr lang="en-GB" altLang="zh-CN" i="1" kern="100" dirty="0" err="1">
                <a:effectLst/>
                <a:latin typeface="Arial" panose="020B0604020202020204" pitchFamily="34" charset="0"/>
                <a:ea typeface="等线" panose="02010600030101010101" pitchFamily="2" charset="-122"/>
                <a:cs typeface="Arial" panose="020B0604020202020204" pitchFamily="34" charset="0"/>
              </a:rPr>
              <a:t>zhengyi</a:t>
            </a:r>
            <a:r>
              <a:rPr lang="en-GB" altLang="zh-CN" i="1" kern="100" dirty="0">
                <a:effectLst/>
                <a:latin typeface="Arial" panose="020B0604020202020204" pitchFamily="34" charset="0"/>
                <a:ea typeface="等线" panose="02010600030101010101" pitchFamily="2" charset="-122"/>
                <a:cs typeface="Arial" panose="020B0604020202020204" pitchFamily="34" charset="0"/>
              </a:rPr>
              <a:t> </a:t>
            </a:r>
            <a:r>
              <a:rPr lang="zh-CN" altLang="zh-CN" kern="100" dirty="0">
                <a:effectLst/>
                <a:latin typeface="Arial" panose="020B0604020202020204" pitchFamily="34" charset="0"/>
                <a:ea typeface="等线" panose="02010600030101010101" pitchFamily="2" charset="-122"/>
                <a:cs typeface="Arial" panose="020B0604020202020204" pitchFamily="34" charset="0"/>
              </a:rPr>
              <a:t>周禮正義</a:t>
            </a:r>
            <a:r>
              <a:rPr lang="en-GB" altLang="zh-CN" kern="100" dirty="0">
                <a:effectLst/>
                <a:latin typeface="Arial" panose="020B0604020202020204" pitchFamily="34" charset="0"/>
                <a:ea typeface="等线" panose="02010600030101010101" pitchFamily="2" charset="-122"/>
                <a:cs typeface="Arial" panose="020B0604020202020204" pitchFamily="34" charset="0"/>
              </a:rPr>
              <a:t> [A Standard Annotation of </a:t>
            </a:r>
            <a:r>
              <a:rPr lang="en-GB" altLang="zh-CN" i="1" kern="100" dirty="0">
                <a:effectLst/>
                <a:latin typeface="Arial" panose="020B0604020202020204" pitchFamily="34" charset="0"/>
                <a:ea typeface="等线" panose="02010600030101010101" pitchFamily="2" charset="-122"/>
                <a:cs typeface="Arial" panose="020B0604020202020204" pitchFamily="34" charset="0"/>
              </a:rPr>
              <a:t>Rites of Zhou</a:t>
            </a:r>
            <a:r>
              <a:rPr lang="en-GB" altLang="zh-CN" kern="100" dirty="0">
                <a:effectLst/>
                <a:latin typeface="Arial" panose="020B0604020202020204" pitchFamily="34" charset="0"/>
                <a:ea typeface="等线" panose="02010600030101010101" pitchFamily="2" charset="-122"/>
                <a:cs typeface="Arial" panose="020B0604020202020204" pitchFamily="34" charset="0"/>
              </a:rPr>
              <a:t>], </a:t>
            </a:r>
            <a:r>
              <a:rPr lang="en-GB" altLang="zh-CN" i="1" kern="100" dirty="0" err="1">
                <a:effectLst/>
                <a:latin typeface="Arial" panose="020B0604020202020204" pitchFamily="34" charset="0"/>
                <a:ea typeface="等线" panose="02010600030101010101" pitchFamily="2" charset="-122"/>
                <a:cs typeface="Arial" panose="020B0604020202020204" pitchFamily="34" charset="0"/>
              </a:rPr>
              <a:t>Shisanjing</a:t>
            </a:r>
            <a:r>
              <a:rPr lang="en-GB" altLang="zh-CN" i="1" kern="100" dirty="0">
                <a:effectLst/>
                <a:latin typeface="Arial" panose="020B0604020202020204" pitchFamily="34" charset="0"/>
                <a:ea typeface="等线" panose="02010600030101010101" pitchFamily="2" charset="-122"/>
                <a:cs typeface="Arial" panose="020B0604020202020204" pitchFamily="34" charset="0"/>
              </a:rPr>
              <a:t> </a:t>
            </a:r>
            <a:r>
              <a:rPr lang="en-GB" altLang="zh-CN" i="1" kern="100" dirty="0" err="1">
                <a:effectLst/>
                <a:latin typeface="Arial" panose="020B0604020202020204" pitchFamily="34" charset="0"/>
                <a:ea typeface="等线" panose="02010600030101010101" pitchFamily="2" charset="-122"/>
                <a:cs typeface="Arial" panose="020B0604020202020204" pitchFamily="34" charset="0"/>
              </a:rPr>
              <a:t>zhushu</a:t>
            </a:r>
            <a:r>
              <a:rPr lang="en-GB" altLang="zh-CN" kern="100" dirty="0">
                <a:effectLst/>
                <a:latin typeface="Arial" panose="020B0604020202020204" pitchFamily="34" charset="0"/>
                <a:ea typeface="等线" panose="02010600030101010101" pitchFamily="2" charset="-122"/>
                <a:cs typeface="Arial" panose="020B0604020202020204" pitchFamily="34" charset="0"/>
              </a:rPr>
              <a:t> </a:t>
            </a:r>
            <a:r>
              <a:rPr lang="zh-CN" altLang="zh-CN" kern="100" dirty="0">
                <a:effectLst/>
                <a:latin typeface="Arial" panose="020B0604020202020204" pitchFamily="34" charset="0"/>
                <a:ea typeface="等线" panose="02010600030101010101" pitchFamily="2" charset="-122"/>
                <a:cs typeface="Arial" panose="020B0604020202020204" pitchFamily="34" charset="0"/>
              </a:rPr>
              <a:t>十三經注疏</a:t>
            </a:r>
            <a:r>
              <a:rPr lang="en-GB" altLang="zh-CN" kern="100" dirty="0">
                <a:effectLst/>
                <a:latin typeface="Arial" panose="020B0604020202020204" pitchFamily="34" charset="0"/>
                <a:ea typeface="等线" panose="02010600030101010101" pitchFamily="2" charset="-122"/>
                <a:cs typeface="Arial" panose="020B0604020202020204" pitchFamily="34" charset="0"/>
              </a:rPr>
              <a:t> [The Commentary of The Thirteen Confucians Classics], (Beijing: Beijing </a:t>
            </a:r>
            <a:r>
              <a:rPr lang="en-GB" altLang="zh-CN" kern="100" dirty="0" err="1">
                <a:effectLst/>
                <a:latin typeface="Arial" panose="020B0604020202020204" pitchFamily="34" charset="0"/>
                <a:ea typeface="等线" panose="02010600030101010101" pitchFamily="2" charset="-122"/>
                <a:cs typeface="Arial" panose="020B0604020202020204" pitchFamily="34" charset="0"/>
              </a:rPr>
              <a:t>daxue</a:t>
            </a:r>
            <a:r>
              <a:rPr lang="en-GB" altLang="zh-CN" kern="100" dirty="0">
                <a:effectLst/>
                <a:latin typeface="Arial" panose="020B0604020202020204" pitchFamily="34" charset="0"/>
                <a:ea typeface="等线" panose="02010600030101010101" pitchFamily="2" charset="-122"/>
                <a:cs typeface="Arial" panose="020B0604020202020204" pitchFamily="34" charset="0"/>
              </a:rPr>
              <a:t> </a:t>
            </a:r>
            <a:r>
              <a:rPr lang="en-GB" altLang="zh-CN" kern="100" dirty="0" err="1">
                <a:effectLst/>
                <a:latin typeface="Arial" panose="020B0604020202020204" pitchFamily="34" charset="0"/>
                <a:ea typeface="等线" panose="02010600030101010101" pitchFamily="2" charset="-122"/>
                <a:cs typeface="Arial" panose="020B0604020202020204" pitchFamily="34" charset="0"/>
              </a:rPr>
              <a:t>chubanshe</a:t>
            </a:r>
            <a:r>
              <a:rPr lang="en-GB" altLang="zh-CN" i="1" kern="100" dirty="0">
                <a:effectLst/>
                <a:latin typeface="Arial" panose="020B0604020202020204" pitchFamily="34" charset="0"/>
                <a:ea typeface="等线" panose="02010600030101010101" pitchFamily="2" charset="-122"/>
                <a:cs typeface="Arial" panose="020B0604020202020204" pitchFamily="34" charset="0"/>
              </a:rPr>
              <a:t> </a:t>
            </a:r>
            <a:r>
              <a:rPr lang="zh-CN" altLang="zh-CN" kern="100" dirty="0">
                <a:effectLst/>
                <a:latin typeface="Arial" panose="020B0604020202020204" pitchFamily="34" charset="0"/>
                <a:ea typeface="等线" panose="02010600030101010101" pitchFamily="2" charset="-122"/>
                <a:cs typeface="Arial" panose="020B0604020202020204" pitchFamily="34" charset="0"/>
              </a:rPr>
              <a:t>北京大學出版社</a:t>
            </a:r>
            <a:r>
              <a:rPr lang="en-GB" altLang="zh-CN" kern="100" dirty="0">
                <a:effectLst/>
                <a:latin typeface="Arial" panose="020B0604020202020204" pitchFamily="34" charset="0"/>
                <a:ea typeface="等线" panose="02010600030101010101" pitchFamily="2" charset="-122"/>
                <a:cs typeface="Arial" panose="020B0604020202020204" pitchFamily="34" charset="0"/>
              </a:rPr>
              <a:t>, 2000). </a:t>
            </a:r>
            <a:endParaRPr lang="zh-CN" altLang="zh-CN" kern="100" dirty="0">
              <a:effectLst/>
              <a:latin typeface="Arial" panose="020B0604020202020204" pitchFamily="34" charset="0"/>
              <a:ea typeface="等线" panose="02010600030101010101" pitchFamily="2" charset="-122"/>
              <a:cs typeface="Arial" panose="020B0604020202020204" pitchFamily="34" charset="0"/>
            </a:endParaRPr>
          </a:p>
          <a:p>
            <a:r>
              <a:rPr lang="en-GB" altLang="zh-CN" kern="100" dirty="0">
                <a:effectLst/>
                <a:latin typeface="Arial" panose="020B0604020202020204" pitchFamily="34" charset="0"/>
                <a:ea typeface="等线" panose="02010600030101010101" pitchFamily="2" charset="-122"/>
                <a:cs typeface="Arial" panose="020B0604020202020204" pitchFamily="34" charset="0"/>
              </a:rPr>
              <a:t>2. Zheng Xuan </a:t>
            </a:r>
            <a:r>
              <a:rPr lang="zh-CN" altLang="zh-CN" kern="100" dirty="0">
                <a:effectLst/>
                <a:latin typeface="Arial" panose="020B0604020202020204" pitchFamily="34" charset="0"/>
                <a:ea typeface="等线" panose="02010600030101010101" pitchFamily="2" charset="-122"/>
                <a:cs typeface="Arial" panose="020B0604020202020204" pitchFamily="34" charset="0"/>
              </a:rPr>
              <a:t>鄭玄</a:t>
            </a:r>
            <a:r>
              <a:rPr lang="en-GB" altLang="zh-CN" kern="100" dirty="0">
                <a:effectLst/>
                <a:latin typeface="Arial" panose="020B0604020202020204" pitchFamily="34" charset="0"/>
                <a:ea typeface="等线" panose="02010600030101010101" pitchFamily="2" charset="-122"/>
                <a:cs typeface="Arial" panose="020B0604020202020204" pitchFamily="34" charset="0"/>
              </a:rPr>
              <a:t> (127-200), </a:t>
            </a:r>
            <a:r>
              <a:rPr lang="en-GB" altLang="zh-CN" i="1" kern="100" dirty="0" err="1">
                <a:effectLst/>
                <a:latin typeface="Arial" panose="020B0604020202020204" pitchFamily="34" charset="0"/>
                <a:ea typeface="等线" panose="02010600030101010101" pitchFamily="2" charset="-122"/>
                <a:cs typeface="Arial" panose="020B0604020202020204" pitchFamily="34" charset="0"/>
              </a:rPr>
              <a:t>Liji</a:t>
            </a:r>
            <a:r>
              <a:rPr lang="en-GB" altLang="zh-CN" i="1" kern="100" dirty="0">
                <a:effectLst/>
                <a:latin typeface="Arial" panose="020B0604020202020204" pitchFamily="34" charset="0"/>
                <a:ea typeface="等线" panose="02010600030101010101" pitchFamily="2" charset="-122"/>
                <a:cs typeface="Arial" panose="020B0604020202020204" pitchFamily="34" charset="0"/>
              </a:rPr>
              <a:t> </a:t>
            </a:r>
            <a:r>
              <a:rPr lang="en-GB" altLang="zh-CN" i="1" kern="100" dirty="0" err="1">
                <a:effectLst/>
                <a:latin typeface="Arial" panose="020B0604020202020204" pitchFamily="34" charset="0"/>
                <a:ea typeface="等线" panose="02010600030101010101" pitchFamily="2" charset="-122"/>
                <a:cs typeface="Arial" panose="020B0604020202020204" pitchFamily="34" charset="0"/>
              </a:rPr>
              <a:t>zhengyi</a:t>
            </a:r>
            <a:r>
              <a:rPr lang="en-GB" altLang="zh-CN" i="1" kern="100" dirty="0">
                <a:effectLst/>
                <a:latin typeface="Arial" panose="020B0604020202020204" pitchFamily="34" charset="0"/>
                <a:ea typeface="等线" panose="02010600030101010101" pitchFamily="2" charset="-122"/>
                <a:cs typeface="Arial" panose="020B0604020202020204" pitchFamily="34" charset="0"/>
              </a:rPr>
              <a:t> </a:t>
            </a:r>
            <a:r>
              <a:rPr lang="zh-CN" altLang="zh-CN" kern="100" dirty="0">
                <a:effectLst/>
                <a:latin typeface="Arial" panose="020B0604020202020204" pitchFamily="34" charset="0"/>
                <a:ea typeface="等线" panose="02010600030101010101" pitchFamily="2" charset="-122"/>
                <a:cs typeface="Arial" panose="020B0604020202020204" pitchFamily="34" charset="0"/>
              </a:rPr>
              <a:t>禮記正義</a:t>
            </a:r>
            <a:r>
              <a:rPr lang="en-GB" altLang="zh-CN" kern="100" dirty="0">
                <a:effectLst/>
                <a:latin typeface="Arial" panose="020B0604020202020204" pitchFamily="34" charset="0"/>
                <a:ea typeface="等线" panose="02010600030101010101" pitchFamily="2" charset="-122"/>
                <a:cs typeface="Arial" panose="020B0604020202020204" pitchFamily="34" charset="0"/>
              </a:rPr>
              <a:t> [A Standard Annotation of </a:t>
            </a:r>
            <a:r>
              <a:rPr lang="en-GB" altLang="zh-CN" i="1" kern="100" dirty="0">
                <a:effectLst/>
                <a:latin typeface="Arial" panose="020B0604020202020204" pitchFamily="34" charset="0"/>
                <a:ea typeface="等线" panose="02010600030101010101" pitchFamily="2" charset="-122"/>
                <a:cs typeface="Arial" panose="020B0604020202020204" pitchFamily="34" charset="0"/>
              </a:rPr>
              <a:t>the Book of Rites</a:t>
            </a:r>
            <a:r>
              <a:rPr lang="en-GB" altLang="zh-CN" kern="100" dirty="0">
                <a:effectLst/>
                <a:latin typeface="Arial" panose="020B0604020202020204" pitchFamily="34" charset="0"/>
                <a:ea typeface="等线" panose="02010600030101010101" pitchFamily="2" charset="-122"/>
                <a:cs typeface="Arial" panose="020B0604020202020204" pitchFamily="34" charset="0"/>
              </a:rPr>
              <a:t>], </a:t>
            </a:r>
            <a:r>
              <a:rPr lang="en-GB" altLang="zh-CN" i="1" kern="100" dirty="0" err="1">
                <a:effectLst/>
                <a:latin typeface="Arial" panose="020B0604020202020204" pitchFamily="34" charset="0"/>
                <a:ea typeface="等线" panose="02010600030101010101" pitchFamily="2" charset="-122"/>
                <a:cs typeface="Arial" panose="020B0604020202020204" pitchFamily="34" charset="0"/>
              </a:rPr>
              <a:t>Shisanjing</a:t>
            </a:r>
            <a:r>
              <a:rPr lang="en-GB" altLang="zh-CN" i="1" kern="100" dirty="0">
                <a:effectLst/>
                <a:latin typeface="Arial" panose="020B0604020202020204" pitchFamily="34" charset="0"/>
                <a:ea typeface="等线" panose="02010600030101010101" pitchFamily="2" charset="-122"/>
                <a:cs typeface="Arial" panose="020B0604020202020204" pitchFamily="34" charset="0"/>
              </a:rPr>
              <a:t> </a:t>
            </a:r>
            <a:r>
              <a:rPr lang="en-GB" altLang="zh-CN" i="1" kern="100" dirty="0" err="1">
                <a:effectLst/>
                <a:latin typeface="Arial" panose="020B0604020202020204" pitchFamily="34" charset="0"/>
                <a:ea typeface="等线" panose="02010600030101010101" pitchFamily="2" charset="-122"/>
                <a:cs typeface="Arial" panose="020B0604020202020204" pitchFamily="34" charset="0"/>
              </a:rPr>
              <a:t>zhushu</a:t>
            </a:r>
            <a:r>
              <a:rPr lang="en-GB" altLang="zh-CN" kern="100" dirty="0">
                <a:effectLst/>
                <a:latin typeface="Arial" panose="020B0604020202020204" pitchFamily="34" charset="0"/>
                <a:ea typeface="等线" panose="02010600030101010101" pitchFamily="2" charset="-122"/>
                <a:cs typeface="Arial" panose="020B0604020202020204" pitchFamily="34" charset="0"/>
              </a:rPr>
              <a:t> </a:t>
            </a:r>
            <a:r>
              <a:rPr lang="zh-CN" altLang="zh-CN" kern="100" dirty="0">
                <a:effectLst/>
                <a:latin typeface="Arial" panose="020B0604020202020204" pitchFamily="34" charset="0"/>
                <a:ea typeface="等线" panose="02010600030101010101" pitchFamily="2" charset="-122"/>
                <a:cs typeface="Arial" panose="020B0604020202020204" pitchFamily="34" charset="0"/>
              </a:rPr>
              <a:t>十三經注疏</a:t>
            </a:r>
            <a:r>
              <a:rPr lang="en-GB" altLang="zh-CN" kern="100" dirty="0">
                <a:effectLst/>
                <a:latin typeface="Arial" panose="020B0604020202020204" pitchFamily="34" charset="0"/>
                <a:ea typeface="等线" panose="02010600030101010101" pitchFamily="2" charset="-122"/>
                <a:cs typeface="Arial" panose="020B0604020202020204" pitchFamily="34" charset="0"/>
              </a:rPr>
              <a:t> [The Commentary of The Thirteen Confucians Classics], (Beijing: Beijing </a:t>
            </a:r>
            <a:r>
              <a:rPr lang="en-GB" altLang="zh-CN" kern="100" dirty="0" err="1">
                <a:effectLst/>
                <a:latin typeface="Arial" panose="020B0604020202020204" pitchFamily="34" charset="0"/>
                <a:ea typeface="等线" panose="02010600030101010101" pitchFamily="2" charset="-122"/>
                <a:cs typeface="Arial" panose="020B0604020202020204" pitchFamily="34" charset="0"/>
              </a:rPr>
              <a:t>daxue</a:t>
            </a:r>
            <a:r>
              <a:rPr lang="en-GB" altLang="zh-CN" kern="100" dirty="0">
                <a:effectLst/>
                <a:latin typeface="Arial" panose="020B0604020202020204" pitchFamily="34" charset="0"/>
                <a:ea typeface="等线" panose="02010600030101010101" pitchFamily="2" charset="-122"/>
                <a:cs typeface="Arial" panose="020B0604020202020204" pitchFamily="34" charset="0"/>
              </a:rPr>
              <a:t> </a:t>
            </a:r>
            <a:r>
              <a:rPr lang="en-GB" altLang="zh-CN" kern="100" dirty="0" err="1">
                <a:effectLst/>
                <a:latin typeface="Arial" panose="020B0604020202020204" pitchFamily="34" charset="0"/>
                <a:ea typeface="等线" panose="02010600030101010101" pitchFamily="2" charset="-122"/>
                <a:cs typeface="Arial" panose="020B0604020202020204" pitchFamily="34" charset="0"/>
              </a:rPr>
              <a:t>chubanshe</a:t>
            </a:r>
            <a:r>
              <a:rPr lang="en-GB" altLang="zh-CN" i="1" kern="100" dirty="0">
                <a:effectLst/>
                <a:latin typeface="Arial" panose="020B0604020202020204" pitchFamily="34" charset="0"/>
                <a:ea typeface="等线" panose="02010600030101010101" pitchFamily="2" charset="-122"/>
                <a:cs typeface="Arial" panose="020B0604020202020204" pitchFamily="34" charset="0"/>
              </a:rPr>
              <a:t> </a:t>
            </a:r>
            <a:r>
              <a:rPr lang="zh-CN" altLang="zh-CN" kern="100" dirty="0">
                <a:effectLst/>
                <a:latin typeface="Arial" panose="020B0604020202020204" pitchFamily="34" charset="0"/>
                <a:ea typeface="等线" panose="02010600030101010101" pitchFamily="2" charset="-122"/>
                <a:cs typeface="Arial" panose="020B0604020202020204" pitchFamily="34" charset="0"/>
              </a:rPr>
              <a:t>北京大學出版社</a:t>
            </a:r>
            <a:r>
              <a:rPr lang="en-GB" altLang="zh-CN" kern="100" dirty="0">
                <a:effectLst/>
                <a:latin typeface="Arial" panose="020B0604020202020204" pitchFamily="34" charset="0"/>
                <a:ea typeface="等线" panose="02010600030101010101" pitchFamily="2" charset="-122"/>
                <a:cs typeface="Arial" panose="020B0604020202020204" pitchFamily="34" charset="0"/>
              </a:rPr>
              <a:t>, 2000). </a:t>
            </a:r>
          </a:p>
          <a:p>
            <a:r>
              <a:rPr lang="en-GB" altLang="zh-CN" kern="100" dirty="0">
                <a:effectLst/>
                <a:latin typeface="Arial" panose="020B0604020202020204" pitchFamily="34" charset="0"/>
                <a:ea typeface="等线" panose="02010600030101010101" pitchFamily="2" charset="-122"/>
                <a:cs typeface="Arial" panose="020B0604020202020204" pitchFamily="34" charset="0"/>
              </a:rPr>
              <a:t>3. Wang Gang </a:t>
            </a:r>
            <a:r>
              <a:rPr lang="zh-CN" altLang="zh-CN" kern="100" dirty="0">
                <a:effectLst/>
                <a:latin typeface="Arial" panose="020B0604020202020204" pitchFamily="34" charset="0"/>
                <a:ea typeface="等线" panose="02010600030101010101" pitchFamily="2" charset="-122"/>
                <a:cs typeface="Arial" panose="020B0604020202020204" pitchFamily="34" charset="0"/>
              </a:rPr>
              <a:t>王剛</a:t>
            </a:r>
            <a:r>
              <a:rPr lang="en-GB" altLang="zh-CN" kern="100" dirty="0">
                <a:effectLst/>
                <a:latin typeface="Arial" panose="020B0604020202020204" pitchFamily="34" charset="0"/>
                <a:ea typeface="等线" panose="02010600030101010101" pitchFamily="2" charset="-122"/>
                <a:cs typeface="Arial" panose="020B0604020202020204" pitchFamily="34" charset="0"/>
              </a:rPr>
              <a:t>, ‘</a:t>
            </a:r>
            <a:r>
              <a:rPr lang="en-GB" altLang="zh-CN" kern="100" dirty="0" err="1">
                <a:effectLst/>
                <a:latin typeface="Arial" panose="020B0604020202020204" pitchFamily="34" charset="0"/>
                <a:ea typeface="等线" panose="02010600030101010101" pitchFamily="2" charset="-122"/>
                <a:cs typeface="Arial" panose="020B0604020202020204" pitchFamily="34" charset="0"/>
              </a:rPr>
              <a:t>Lun</a:t>
            </a:r>
            <a:r>
              <a:rPr lang="en-GB" altLang="zh-CN" kern="100" dirty="0">
                <a:effectLst/>
                <a:latin typeface="Arial" panose="020B0604020202020204" pitchFamily="34" charset="0"/>
                <a:ea typeface="等线" panose="02010600030101010101" pitchFamily="2" charset="-122"/>
                <a:cs typeface="Arial" panose="020B0604020202020204" pitchFamily="34" charset="0"/>
              </a:rPr>
              <a:t> </a:t>
            </a:r>
            <a:r>
              <a:rPr lang="en-GB" altLang="zh-CN" kern="100" dirty="0" err="1">
                <a:effectLst/>
                <a:latin typeface="Arial" panose="020B0604020202020204" pitchFamily="34" charset="0"/>
                <a:ea typeface="等线" panose="02010600030101010101" pitchFamily="2" charset="-122"/>
                <a:cs typeface="Arial" panose="020B0604020202020204" pitchFamily="34" charset="0"/>
              </a:rPr>
              <a:t>sheli</a:t>
            </a:r>
            <a:r>
              <a:rPr lang="en-GB" altLang="zh-CN" kern="100" dirty="0">
                <a:effectLst/>
                <a:latin typeface="Arial" panose="020B0604020202020204" pitchFamily="34" charset="0"/>
                <a:ea typeface="等线" panose="02010600030101010101" pitchFamily="2" charset="-122"/>
                <a:cs typeface="Arial" panose="020B0604020202020204" pitchFamily="34" charset="0"/>
              </a:rPr>
              <a:t> </a:t>
            </a:r>
            <a:r>
              <a:rPr lang="en-GB" altLang="zh-CN" kern="100" dirty="0" err="1">
                <a:effectLst/>
                <a:latin typeface="Arial" panose="020B0604020202020204" pitchFamily="34" charset="0"/>
                <a:ea typeface="等线" panose="02010600030101010101" pitchFamily="2" charset="-122"/>
                <a:cs typeface="Arial" panose="020B0604020202020204" pitchFamily="34" charset="0"/>
              </a:rPr>
              <a:t>zhong</a:t>
            </a:r>
            <a:r>
              <a:rPr lang="en-GB" altLang="zh-CN" kern="100" dirty="0">
                <a:effectLst/>
                <a:latin typeface="Arial" panose="020B0604020202020204" pitchFamily="34" charset="0"/>
                <a:ea typeface="等线" panose="02010600030101010101" pitchFamily="2" charset="-122"/>
                <a:cs typeface="Arial" panose="020B0604020202020204" pitchFamily="34" charset="0"/>
              </a:rPr>
              <a:t> </a:t>
            </a:r>
            <a:r>
              <a:rPr lang="en-GB" altLang="zh-CN" kern="100" dirty="0" err="1">
                <a:effectLst/>
                <a:latin typeface="Arial" panose="020B0604020202020204" pitchFamily="34" charset="0"/>
                <a:ea typeface="等线" panose="02010600030101010101" pitchFamily="2" charset="-122"/>
                <a:cs typeface="Arial" panose="020B0604020202020204" pitchFamily="34" charset="0"/>
              </a:rPr>
              <a:t>yunhan</a:t>
            </a:r>
            <a:r>
              <a:rPr lang="en-GB" altLang="zh-CN" kern="100" dirty="0">
                <a:effectLst/>
                <a:latin typeface="Arial" panose="020B0604020202020204" pitchFamily="34" charset="0"/>
                <a:ea typeface="等线" panose="02010600030101010101" pitchFamily="2" charset="-122"/>
                <a:cs typeface="Arial" panose="020B0604020202020204" pitchFamily="34" charset="0"/>
              </a:rPr>
              <a:t> de </a:t>
            </a:r>
            <a:r>
              <a:rPr lang="en-GB" altLang="zh-CN" kern="100" dirty="0" err="1">
                <a:effectLst/>
                <a:latin typeface="Arial" panose="020B0604020202020204" pitchFamily="34" charset="0"/>
                <a:ea typeface="等线" panose="02010600030101010101" pitchFamily="2" charset="-122"/>
                <a:cs typeface="Arial" panose="020B0604020202020204" pitchFamily="34" charset="0"/>
              </a:rPr>
              <a:t>rujia</a:t>
            </a:r>
            <a:r>
              <a:rPr lang="en-GB" altLang="zh-CN" kern="100" dirty="0">
                <a:effectLst/>
                <a:latin typeface="Arial" panose="020B0604020202020204" pitchFamily="34" charset="0"/>
                <a:ea typeface="等线" panose="02010600030101010101" pitchFamily="2" charset="-122"/>
                <a:cs typeface="Arial" panose="020B0604020202020204" pitchFamily="34" charset="0"/>
              </a:rPr>
              <a:t> </a:t>
            </a:r>
            <a:r>
              <a:rPr lang="en-GB" altLang="zh-CN" kern="100" dirty="0" err="1">
                <a:effectLst/>
                <a:latin typeface="Arial" panose="020B0604020202020204" pitchFamily="34" charset="0"/>
                <a:ea typeface="等线" panose="02010600030101010101" pitchFamily="2" charset="-122"/>
                <a:cs typeface="Arial" panose="020B0604020202020204" pitchFamily="34" charset="0"/>
              </a:rPr>
              <a:t>yangsheng</a:t>
            </a:r>
            <a:r>
              <a:rPr lang="en-GB" altLang="zh-CN" kern="100" dirty="0">
                <a:effectLst/>
                <a:latin typeface="Arial" panose="020B0604020202020204" pitchFamily="34" charset="0"/>
                <a:ea typeface="等线" panose="02010600030101010101" pitchFamily="2" charset="-122"/>
                <a:cs typeface="Arial" panose="020B0604020202020204" pitchFamily="34" charset="0"/>
              </a:rPr>
              <a:t> </a:t>
            </a:r>
            <a:r>
              <a:rPr lang="en-GB" altLang="zh-CN" kern="100" dirty="0" err="1">
                <a:effectLst/>
                <a:latin typeface="Arial" panose="020B0604020202020204" pitchFamily="34" charset="0"/>
                <a:ea typeface="等线" panose="02010600030101010101" pitchFamily="2" charset="-122"/>
                <a:cs typeface="Arial" panose="020B0604020202020204" pitchFamily="34" charset="0"/>
              </a:rPr>
              <a:t>sixiang</a:t>
            </a:r>
            <a:r>
              <a:rPr lang="en-GB" altLang="zh-CN" kern="100" dirty="0">
                <a:effectLst/>
                <a:latin typeface="Arial" panose="020B0604020202020204" pitchFamily="34" charset="0"/>
                <a:ea typeface="等线" panose="02010600030101010101" pitchFamily="2" charset="-122"/>
                <a:cs typeface="Arial" panose="020B0604020202020204" pitchFamily="34" charset="0"/>
              </a:rPr>
              <a:t>’ </a:t>
            </a:r>
            <a:r>
              <a:rPr lang="zh-CN" altLang="zh-CN" kern="100" dirty="0">
                <a:effectLst/>
                <a:latin typeface="Arial" panose="020B0604020202020204" pitchFamily="34" charset="0"/>
                <a:ea typeface="等线" panose="02010600030101010101" pitchFamily="2" charset="-122"/>
                <a:cs typeface="Arial" panose="020B0604020202020204" pitchFamily="34" charset="0"/>
              </a:rPr>
              <a:t>論射禮中蘊含的儒家養生思想</a:t>
            </a:r>
            <a:r>
              <a:rPr lang="en-GB" altLang="zh-CN" kern="100" dirty="0">
                <a:effectLst/>
                <a:latin typeface="Arial" panose="020B0604020202020204" pitchFamily="34" charset="0"/>
                <a:ea typeface="等线" panose="02010600030101010101" pitchFamily="2" charset="-122"/>
                <a:cs typeface="Arial" panose="020B0604020202020204" pitchFamily="34" charset="0"/>
              </a:rPr>
              <a:t> [A discuss in Confucian thought of keeping in good health contained in the archery ceremony], </a:t>
            </a:r>
            <a:r>
              <a:rPr lang="en-GB" altLang="zh-CN" kern="100" dirty="0" err="1">
                <a:effectLst/>
                <a:latin typeface="Arial" panose="020B0604020202020204" pitchFamily="34" charset="0"/>
                <a:ea typeface="等线" panose="02010600030101010101" pitchFamily="2" charset="-122"/>
                <a:cs typeface="Arial" panose="020B0604020202020204" pitchFamily="34" charset="0"/>
              </a:rPr>
              <a:t>Qufu</a:t>
            </a:r>
            <a:r>
              <a:rPr lang="en-GB" altLang="zh-CN" kern="100" dirty="0">
                <a:effectLst/>
                <a:latin typeface="Arial" panose="020B0604020202020204" pitchFamily="34" charset="0"/>
                <a:ea typeface="等线" panose="02010600030101010101" pitchFamily="2" charset="-122"/>
                <a:cs typeface="Arial" panose="020B0604020202020204" pitchFamily="34" charset="0"/>
              </a:rPr>
              <a:t> </a:t>
            </a:r>
            <a:r>
              <a:rPr lang="en-GB" altLang="zh-CN" kern="100" dirty="0" err="1">
                <a:effectLst/>
                <a:latin typeface="Arial" panose="020B0604020202020204" pitchFamily="34" charset="0"/>
                <a:ea typeface="等线" panose="02010600030101010101" pitchFamily="2" charset="-122"/>
                <a:cs typeface="Arial" panose="020B0604020202020204" pitchFamily="34" charset="0"/>
              </a:rPr>
              <a:t>shifan</a:t>
            </a:r>
            <a:r>
              <a:rPr lang="en-GB" altLang="zh-CN" kern="100" dirty="0">
                <a:effectLst/>
                <a:latin typeface="Arial" panose="020B0604020202020204" pitchFamily="34" charset="0"/>
                <a:ea typeface="等线" panose="02010600030101010101" pitchFamily="2" charset="-122"/>
                <a:cs typeface="Arial" panose="020B0604020202020204" pitchFamily="34" charset="0"/>
              </a:rPr>
              <a:t> </a:t>
            </a:r>
            <a:r>
              <a:rPr lang="en-GB" altLang="zh-CN" kern="100" dirty="0" err="1">
                <a:effectLst/>
                <a:latin typeface="Arial" panose="020B0604020202020204" pitchFamily="34" charset="0"/>
                <a:ea typeface="等线" panose="02010600030101010101" pitchFamily="2" charset="-122"/>
                <a:cs typeface="Arial" panose="020B0604020202020204" pitchFamily="34" charset="0"/>
              </a:rPr>
              <a:t>daxue</a:t>
            </a:r>
            <a:r>
              <a:rPr lang="en-GB" altLang="zh-CN" kern="100" dirty="0">
                <a:effectLst/>
                <a:latin typeface="Arial" panose="020B0604020202020204" pitchFamily="34" charset="0"/>
                <a:ea typeface="等线" panose="02010600030101010101" pitchFamily="2" charset="-122"/>
                <a:cs typeface="Arial" panose="020B0604020202020204" pitchFamily="34" charset="0"/>
              </a:rPr>
              <a:t> </a:t>
            </a:r>
            <a:r>
              <a:rPr lang="zh-CN" altLang="zh-CN" kern="100" dirty="0">
                <a:effectLst/>
                <a:latin typeface="Arial" panose="020B0604020202020204" pitchFamily="34" charset="0"/>
                <a:ea typeface="等线" panose="02010600030101010101" pitchFamily="2" charset="-122"/>
                <a:cs typeface="Arial" panose="020B0604020202020204" pitchFamily="34" charset="0"/>
              </a:rPr>
              <a:t>曲阜師範大學</a:t>
            </a:r>
            <a:r>
              <a:rPr lang="en-GB" altLang="zh-CN" kern="100" dirty="0">
                <a:effectLst/>
                <a:latin typeface="Arial" panose="020B0604020202020204" pitchFamily="34" charset="0"/>
                <a:ea typeface="等线" panose="02010600030101010101" pitchFamily="2" charset="-122"/>
                <a:cs typeface="Arial" panose="020B0604020202020204" pitchFamily="34" charset="0"/>
              </a:rPr>
              <a:t>, master dissertation, (2013).</a:t>
            </a:r>
            <a:endParaRPr lang="zh-CN" altLang="zh-CN" kern="100" dirty="0">
              <a:effectLst/>
              <a:latin typeface="Arial" panose="020B0604020202020204" pitchFamily="34" charset="0"/>
              <a:ea typeface="等线" panose="02010600030101010101" pitchFamily="2" charset="-122"/>
              <a:cs typeface="Arial" panose="020B0604020202020204" pitchFamily="34" charset="0"/>
            </a:endParaRPr>
          </a:p>
          <a:p>
            <a:r>
              <a:rPr lang="en-GB" altLang="zh-CN" kern="100" dirty="0">
                <a:effectLst/>
                <a:latin typeface="Arial" panose="020B0604020202020204" pitchFamily="34" charset="0"/>
                <a:ea typeface="等线" panose="02010600030101010101" pitchFamily="2" charset="-122"/>
                <a:cs typeface="Arial" panose="020B0604020202020204" pitchFamily="34" charset="0"/>
              </a:rPr>
              <a:t>4. Selby, Stephen, “Chinese Archery - an Unbroken </a:t>
            </a:r>
            <a:r>
              <a:rPr lang="en-GB" altLang="zh-CN" kern="100" dirty="0" err="1">
                <a:effectLst/>
                <a:latin typeface="Arial" panose="020B0604020202020204" pitchFamily="34" charset="0"/>
                <a:ea typeface="等线" panose="02010600030101010101" pitchFamily="2" charset="-122"/>
                <a:cs typeface="Arial" panose="020B0604020202020204" pitchFamily="34" charset="0"/>
              </a:rPr>
              <a:t>Radition</a:t>
            </a:r>
            <a:r>
              <a:rPr lang="en-GB" altLang="zh-CN" kern="100" dirty="0">
                <a:effectLst/>
                <a:latin typeface="Arial" panose="020B0604020202020204" pitchFamily="34" charset="0"/>
                <a:ea typeface="等线" panose="02010600030101010101" pitchFamily="2" charset="-122"/>
                <a:cs typeface="Arial" panose="020B0604020202020204" pitchFamily="34" charset="0"/>
              </a:rPr>
              <a:t>?” </a:t>
            </a:r>
            <a:r>
              <a:rPr lang="en-GB" altLang="zh-CN" i="1" kern="100" dirty="0">
                <a:effectLst/>
                <a:latin typeface="Arial" panose="020B0604020202020204" pitchFamily="34" charset="0"/>
                <a:ea typeface="等线" panose="02010600030101010101" pitchFamily="2" charset="-122"/>
                <a:cs typeface="Arial" panose="020B0604020202020204" pitchFamily="34" charset="0"/>
              </a:rPr>
              <a:t>Journal of the Hong Kong Branch of the Royal Asiatic Society</a:t>
            </a:r>
            <a:r>
              <a:rPr lang="en-GB" altLang="zh-CN" kern="100" dirty="0">
                <a:effectLst/>
                <a:latin typeface="Arial" panose="020B0604020202020204" pitchFamily="34" charset="0"/>
                <a:ea typeface="等线" panose="02010600030101010101" pitchFamily="2" charset="-122"/>
                <a:cs typeface="Arial" panose="020B0604020202020204" pitchFamily="34" charset="0"/>
              </a:rPr>
              <a:t>, 42 (2002), 245-254.</a:t>
            </a:r>
            <a:endParaRPr lang="zh-CN" altLang="zh-CN" kern="100" dirty="0">
              <a:effectLst/>
              <a:latin typeface="Arial" panose="020B0604020202020204" pitchFamily="34" charset="0"/>
              <a:ea typeface="等线" panose="02010600030101010101" pitchFamily="2" charset="-122"/>
              <a:cs typeface="Arial" panose="020B0604020202020204" pitchFamily="34" charset="0"/>
            </a:endParaRPr>
          </a:p>
          <a:p>
            <a:r>
              <a:rPr lang="en-GB" altLang="zh-CN" kern="100" dirty="0">
                <a:effectLst/>
                <a:latin typeface="Arial" panose="020B0604020202020204" pitchFamily="34" charset="0"/>
                <a:ea typeface="等线" panose="02010600030101010101" pitchFamily="2" charset="-122"/>
                <a:cs typeface="Arial" panose="020B0604020202020204" pitchFamily="34" charset="0"/>
              </a:rPr>
              <a:t>5. Pan CW, Ramamurthy D, Saw SM. ‘Worldwide prevalence and risk factors for myopia’, </a:t>
            </a:r>
            <a:r>
              <a:rPr lang="en-GB" altLang="zh-CN" i="1" kern="100" dirty="0">
                <a:effectLst/>
                <a:latin typeface="Arial" panose="020B0604020202020204" pitchFamily="34" charset="0"/>
                <a:ea typeface="等线" panose="02010600030101010101" pitchFamily="2" charset="-122"/>
                <a:cs typeface="Arial" panose="020B0604020202020204" pitchFamily="34" charset="0"/>
              </a:rPr>
              <a:t>Ophthalmic </a:t>
            </a:r>
            <a:r>
              <a:rPr lang="en-GB" altLang="zh-CN" i="1" kern="100" dirty="0" err="1">
                <a:effectLst/>
                <a:latin typeface="Arial" panose="020B0604020202020204" pitchFamily="34" charset="0"/>
                <a:ea typeface="等线" panose="02010600030101010101" pitchFamily="2" charset="-122"/>
                <a:cs typeface="Arial" panose="020B0604020202020204" pitchFamily="34" charset="0"/>
              </a:rPr>
              <a:t>Physiol</a:t>
            </a:r>
            <a:r>
              <a:rPr lang="en-GB" altLang="zh-CN" i="1" kern="100" dirty="0">
                <a:effectLst/>
                <a:latin typeface="Arial" panose="020B0604020202020204" pitchFamily="34" charset="0"/>
                <a:ea typeface="等线" panose="02010600030101010101" pitchFamily="2" charset="-122"/>
                <a:cs typeface="Arial" panose="020B0604020202020204" pitchFamily="34" charset="0"/>
              </a:rPr>
              <a:t> </a:t>
            </a:r>
            <a:r>
              <a:rPr lang="en-GB" altLang="zh-CN" i="1" kern="100" dirty="0" err="1">
                <a:effectLst/>
                <a:latin typeface="Arial" panose="020B0604020202020204" pitchFamily="34" charset="0"/>
                <a:ea typeface="等线" panose="02010600030101010101" pitchFamily="2" charset="-122"/>
                <a:cs typeface="Arial" panose="020B0604020202020204" pitchFamily="34" charset="0"/>
              </a:rPr>
              <a:t>Opt</a:t>
            </a:r>
            <a:r>
              <a:rPr lang="en-GB" altLang="zh-CN" i="1" kern="100" dirty="0">
                <a:effectLst/>
                <a:latin typeface="Arial" panose="020B0604020202020204" pitchFamily="34" charset="0"/>
                <a:ea typeface="等线" panose="02010600030101010101" pitchFamily="2" charset="-122"/>
                <a:cs typeface="Arial" panose="020B0604020202020204" pitchFamily="34" charset="0"/>
              </a:rPr>
              <a:t>,</a:t>
            </a:r>
            <a:r>
              <a:rPr lang="en-GB" altLang="zh-CN" kern="100" dirty="0">
                <a:effectLst/>
                <a:latin typeface="Arial" panose="020B0604020202020204" pitchFamily="34" charset="0"/>
                <a:ea typeface="等线" panose="02010600030101010101" pitchFamily="2" charset="-122"/>
                <a:cs typeface="Arial" panose="020B0604020202020204" pitchFamily="34" charset="0"/>
              </a:rPr>
              <a:t> 32, no. 1, (2012), 3-16.</a:t>
            </a:r>
            <a:endParaRPr lang="zh-CN" altLang="zh-CN" kern="100" dirty="0">
              <a:effectLst/>
              <a:latin typeface="Arial" panose="020B0604020202020204" pitchFamily="34" charset="0"/>
              <a:ea typeface="等线" panose="02010600030101010101" pitchFamily="2" charset="-122"/>
              <a:cs typeface="Arial" panose="020B0604020202020204" pitchFamily="34" charset="0"/>
            </a:endParaRPr>
          </a:p>
          <a:p>
            <a:r>
              <a:rPr lang="en-GB" altLang="zh-CN" kern="100" dirty="0">
                <a:effectLst/>
                <a:latin typeface="Arial" panose="020B0604020202020204" pitchFamily="34" charset="0"/>
                <a:ea typeface="等线" panose="02010600030101010101" pitchFamily="2" charset="-122"/>
                <a:cs typeface="Arial" panose="020B0604020202020204" pitchFamily="34" charset="0"/>
              </a:rPr>
              <a:t>6. Cohen, </a:t>
            </a:r>
            <a:r>
              <a:rPr lang="en-GB" altLang="zh-CN" kern="100" dirty="0" err="1">
                <a:effectLst/>
                <a:latin typeface="Arial" panose="020B0604020202020204" pitchFamily="34" charset="0"/>
                <a:ea typeface="等线" panose="02010600030101010101" pitchFamily="2" charset="-122"/>
                <a:cs typeface="Arial" panose="020B0604020202020204" pitchFamily="34" charset="0"/>
              </a:rPr>
              <a:t>Einat</a:t>
            </a:r>
            <a:r>
              <a:rPr lang="en-GB" altLang="zh-CN" kern="100" dirty="0">
                <a:effectLst/>
                <a:latin typeface="Arial" panose="020B0604020202020204" pitchFamily="34" charset="0"/>
                <a:ea typeface="等线" panose="02010600030101010101" pitchFamily="2" charset="-122"/>
                <a:cs typeface="Arial" panose="020B0604020202020204" pitchFamily="34" charset="0"/>
              </a:rPr>
              <a:t> Bar-On. ‘</a:t>
            </a:r>
            <a:r>
              <a:rPr lang="en-GB" altLang="zh-CN" kern="100" dirty="0" err="1">
                <a:effectLst/>
                <a:latin typeface="Arial" panose="020B0604020202020204" pitchFamily="34" charset="0"/>
                <a:ea typeface="等线" panose="02010600030101010101" pitchFamily="2" charset="-122"/>
                <a:cs typeface="Arial" panose="020B0604020202020204" pitchFamily="34" charset="0"/>
              </a:rPr>
              <a:t>Kyūdo</a:t>
            </a:r>
            <a:r>
              <a:rPr lang="en-GB" altLang="zh-CN" kern="100" dirty="0">
                <a:effectLst/>
                <a:latin typeface="Arial" panose="020B0604020202020204" pitchFamily="34" charset="0"/>
                <a:ea typeface="等线" panose="02010600030101010101" pitchFamily="2" charset="-122"/>
                <a:cs typeface="Arial" panose="020B0604020202020204" pitchFamily="34" charset="0"/>
              </a:rPr>
              <a:t>-Resonance Involuted and the Folding of Time in Japanese Archery.’ </a:t>
            </a:r>
            <a:r>
              <a:rPr lang="en-GB" altLang="zh-CN" i="1" kern="100" dirty="0">
                <a:effectLst/>
                <a:latin typeface="Arial" panose="020B0604020202020204" pitchFamily="34" charset="0"/>
                <a:ea typeface="等线" panose="02010600030101010101" pitchFamily="2" charset="-122"/>
                <a:cs typeface="Arial" panose="020B0604020202020204" pitchFamily="34" charset="0"/>
              </a:rPr>
              <a:t>Anthropos</a:t>
            </a:r>
            <a:r>
              <a:rPr lang="en-GB" altLang="zh-CN" kern="100" dirty="0">
                <a:effectLst/>
                <a:latin typeface="Arial" panose="020B0604020202020204" pitchFamily="34" charset="0"/>
                <a:ea typeface="等线" panose="02010600030101010101" pitchFamily="2" charset="-122"/>
                <a:cs typeface="Arial" panose="020B0604020202020204" pitchFamily="34" charset="0"/>
              </a:rPr>
              <a:t>, 109, no. 2, (2014), 525–537.</a:t>
            </a:r>
            <a:endParaRPr lang="zh-CN" altLang="zh-CN" kern="100" dirty="0">
              <a:effectLst/>
              <a:latin typeface="Arial" panose="020B0604020202020204" pitchFamily="34" charset="0"/>
              <a:ea typeface="等线" panose="02010600030101010101" pitchFamily="2" charset="-122"/>
              <a:cs typeface="Arial" panose="020B0604020202020204" pitchFamily="34" charset="0"/>
            </a:endParaRPr>
          </a:p>
          <a:p>
            <a:r>
              <a:rPr lang="en-GB" altLang="zh-CN" kern="100" dirty="0">
                <a:effectLst/>
                <a:latin typeface="Arial" panose="020B0604020202020204" pitchFamily="34" charset="0"/>
                <a:ea typeface="等线" panose="02010600030101010101" pitchFamily="2" charset="-122"/>
                <a:cs typeface="Arial" panose="020B0604020202020204" pitchFamily="34" charset="0"/>
              </a:rPr>
              <a:t>7. </a:t>
            </a:r>
            <a:r>
              <a:rPr lang="en-GB" altLang="zh-CN" kern="100" dirty="0" err="1">
                <a:effectLst/>
                <a:latin typeface="Arial" panose="020B0604020202020204" pitchFamily="34" charset="0"/>
                <a:ea typeface="等线" panose="02010600030101010101" pitchFamily="2" charset="-122"/>
                <a:cs typeface="Arial" panose="020B0604020202020204" pitchFamily="34" charset="0"/>
              </a:rPr>
              <a:t>Shōji</a:t>
            </a:r>
            <a:r>
              <a:rPr lang="en-GB" altLang="zh-CN" kern="100" dirty="0">
                <a:effectLst/>
                <a:latin typeface="Arial" panose="020B0604020202020204" pitchFamily="34" charset="0"/>
                <a:ea typeface="等线" panose="02010600030101010101" pitchFamily="2" charset="-122"/>
                <a:cs typeface="Arial" panose="020B0604020202020204" pitchFamily="34" charset="0"/>
              </a:rPr>
              <a:t>, Yamada, and </a:t>
            </a:r>
            <a:r>
              <a:rPr lang="zh-CN" altLang="zh-CN" kern="100" dirty="0">
                <a:effectLst/>
                <a:latin typeface="Arial" panose="020B0604020202020204" pitchFamily="34" charset="0"/>
                <a:ea typeface="等线" panose="02010600030101010101" pitchFamily="2" charset="-122"/>
                <a:cs typeface="Arial" panose="020B0604020202020204" pitchFamily="34" charset="0"/>
              </a:rPr>
              <a:t>山田獎治</a:t>
            </a:r>
            <a:r>
              <a:rPr lang="en-GB" altLang="zh-CN" kern="100" dirty="0">
                <a:effectLst/>
                <a:latin typeface="Arial" panose="020B0604020202020204" pitchFamily="34" charset="0"/>
                <a:ea typeface="等线" panose="02010600030101010101" pitchFamily="2" charset="-122"/>
                <a:cs typeface="Arial" panose="020B0604020202020204" pitchFamily="34" charset="0"/>
              </a:rPr>
              <a:t>, ‘The Myth of Zen in the Art of Archery’, </a:t>
            </a:r>
            <a:r>
              <a:rPr lang="en-GB" altLang="zh-CN" i="1" kern="100" dirty="0">
                <a:effectLst/>
                <a:latin typeface="Arial" panose="020B0604020202020204" pitchFamily="34" charset="0"/>
                <a:ea typeface="等线" panose="02010600030101010101" pitchFamily="2" charset="-122"/>
                <a:cs typeface="Arial" panose="020B0604020202020204" pitchFamily="34" charset="0"/>
              </a:rPr>
              <a:t>Japanese Journal of Religious Studies</a:t>
            </a:r>
            <a:r>
              <a:rPr lang="en-GB" altLang="zh-CN" kern="100" dirty="0">
                <a:effectLst/>
                <a:latin typeface="Arial" panose="020B0604020202020204" pitchFamily="34" charset="0"/>
                <a:ea typeface="等线" panose="02010600030101010101" pitchFamily="2" charset="-122"/>
                <a:cs typeface="Arial" panose="020B0604020202020204" pitchFamily="34" charset="0"/>
              </a:rPr>
              <a:t>, 28, no. 1/2, (2001), 1–30. </a:t>
            </a:r>
            <a:endParaRPr lang="zh-CN" altLang="zh-CN" kern="100" dirty="0">
              <a:effectLst/>
              <a:latin typeface="Arial" panose="020B0604020202020204" pitchFamily="34" charset="0"/>
              <a:ea typeface="等线" panose="02010600030101010101" pitchFamily="2" charset="-122"/>
              <a:cs typeface="Arial" panose="020B0604020202020204" pitchFamily="34" charset="0"/>
            </a:endParaRPr>
          </a:p>
          <a:p>
            <a:r>
              <a:rPr lang="en-GB" altLang="zh-CN" kern="100" dirty="0">
                <a:effectLst/>
                <a:latin typeface="Arial" panose="020B0604020202020204" pitchFamily="34" charset="0"/>
                <a:ea typeface="等线" panose="02010600030101010101" pitchFamily="2" charset="-122"/>
                <a:cs typeface="Arial" panose="020B0604020202020204" pitchFamily="34" charset="0"/>
              </a:rPr>
              <a:t>8. </a:t>
            </a:r>
            <a:r>
              <a:rPr lang="en-GB" altLang="zh-CN" kern="100" dirty="0" err="1">
                <a:effectLst/>
                <a:latin typeface="Arial" panose="020B0604020202020204" pitchFamily="34" charset="0"/>
                <a:ea typeface="等线" panose="02010600030101010101" pitchFamily="2" charset="-122"/>
                <a:cs typeface="Arial" panose="020B0604020202020204" pitchFamily="34" charset="0"/>
              </a:rPr>
              <a:t>Björkenstam</a:t>
            </a:r>
            <a:r>
              <a:rPr lang="en-GB" altLang="zh-CN" kern="100" dirty="0">
                <a:effectLst/>
                <a:latin typeface="Arial" panose="020B0604020202020204" pitchFamily="34" charset="0"/>
                <a:ea typeface="等线" panose="02010600030101010101" pitchFamily="2" charset="-122"/>
                <a:cs typeface="Arial" panose="020B0604020202020204" pitchFamily="34" charset="0"/>
              </a:rPr>
              <a:t>, Charlotte, et al, ‘School Grades, Parental Education and Suicide—a National Register-Based Cohort Study’, </a:t>
            </a:r>
            <a:r>
              <a:rPr lang="en-GB" altLang="zh-CN" i="1" kern="100" dirty="0">
                <a:effectLst/>
                <a:latin typeface="Arial" panose="020B0604020202020204" pitchFamily="34" charset="0"/>
                <a:ea typeface="等线" panose="02010600030101010101" pitchFamily="2" charset="-122"/>
                <a:cs typeface="Arial" panose="020B0604020202020204" pitchFamily="34" charset="0"/>
              </a:rPr>
              <a:t>Journal of Epidemiology and Community Health (1979-)</a:t>
            </a:r>
            <a:r>
              <a:rPr lang="en-GB" altLang="zh-CN" kern="100" dirty="0">
                <a:effectLst/>
                <a:latin typeface="Arial" panose="020B0604020202020204" pitchFamily="34" charset="0"/>
                <a:ea typeface="等线" panose="02010600030101010101" pitchFamily="2" charset="-122"/>
                <a:cs typeface="Arial" panose="020B0604020202020204" pitchFamily="34" charset="0"/>
              </a:rPr>
              <a:t>, 65, no. 11, (2011), 993–998.</a:t>
            </a:r>
            <a:endParaRPr lang="zh-CN" altLang="zh-CN" kern="100" dirty="0">
              <a:effectLst/>
              <a:latin typeface="Arial" panose="020B0604020202020204" pitchFamily="34" charset="0"/>
              <a:ea typeface="等线" panose="02010600030101010101" pitchFamily="2" charset="-122"/>
              <a:cs typeface="Arial" panose="020B0604020202020204" pitchFamily="34" charset="0"/>
            </a:endParaRPr>
          </a:p>
          <a:p>
            <a:endParaRPr lang="zh-CN" altLang="zh-CN" kern="100" dirty="0">
              <a:effectLst/>
              <a:latin typeface="Arial" panose="020B0604020202020204" pitchFamily="34" charset="0"/>
              <a:ea typeface="等线" panose="02010600030101010101" pitchFamily="2" charset="-122"/>
              <a:cs typeface="Arial" panose="020B0604020202020204" pitchFamily="34" charset="0"/>
            </a:endParaRPr>
          </a:p>
          <a:p>
            <a:endParaRPr lang="en-US" altLang="zh-CN" dirty="0">
              <a:latin typeface="Arial" panose="020B0604020202020204" pitchFamily="34" charset="0"/>
              <a:cs typeface="Arial" panose="020B0604020202020204" pitchFamily="34" charset="0"/>
            </a:endParaRPr>
          </a:p>
          <a:p>
            <a:endParaRPr lang="en-US" altLang="zh-CN" dirty="0">
              <a:latin typeface="Arial" panose="020B0604020202020204" pitchFamily="34" charset="0"/>
              <a:cs typeface="Arial" panose="020B0604020202020204" pitchFamily="34" charset="0"/>
            </a:endParaRPr>
          </a:p>
          <a:p>
            <a:endParaRPr lang="zh-CN" altLang="en-US"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A9F817EE-AAD3-4928-BAC0-4348B0C50302}"/>
              </a:ext>
            </a:extLst>
          </p:cNvPr>
          <p:cNvSpPr>
            <a:spLocks noGrp="1"/>
          </p:cNvSpPr>
          <p:nvPr>
            <p:ph type="sldNum" sz="quarter" idx="12"/>
          </p:nvPr>
        </p:nvSpPr>
        <p:spPr/>
        <p:txBody>
          <a:bodyPr/>
          <a:lstStyle/>
          <a:p>
            <a:fld id="{A3E0C103-7A25-46BF-92E4-812236F8D451}" type="slidenum">
              <a:rPr lang="zh-CN" altLang="en-US" smtClean="0"/>
              <a:t>21</a:t>
            </a:fld>
            <a:endParaRPr lang="zh-CN" altLang="en-US"/>
          </a:p>
        </p:txBody>
      </p:sp>
    </p:spTree>
    <p:extLst>
      <p:ext uri="{BB962C8B-B14F-4D97-AF65-F5344CB8AC3E}">
        <p14:creationId xmlns:p14="http://schemas.microsoft.com/office/powerpoint/2010/main" val="305700757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053CCC-C673-4B77-9EA1-9903AA92D0BC}"/>
              </a:ext>
            </a:extLst>
          </p:cNvPr>
          <p:cNvSpPr>
            <a:spLocks noGrp="1"/>
          </p:cNvSpPr>
          <p:nvPr>
            <p:ph type="ctrTitle"/>
          </p:nvPr>
        </p:nvSpPr>
        <p:spPr>
          <a:xfrm>
            <a:off x="1524000" y="2603090"/>
            <a:ext cx="9144000" cy="825910"/>
          </a:xfrm>
        </p:spPr>
        <p:txBody>
          <a:bodyPr>
            <a:normAutofit/>
          </a:bodyPr>
          <a:lstStyle/>
          <a:p>
            <a:r>
              <a:rPr lang="en-US" altLang="zh-CN" sz="4800" b="1" dirty="0">
                <a:latin typeface="Times New Roman" panose="02020603050405020304" pitchFamily="18" charset="0"/>
                <a:cs typeface="Times New Roman" panose="02020603050405020304" pitchFamily="18" charset="0"/>
              </a:rPr>
              <a:t>Thank you</a:t>
            </a:r>
            <a:endParaRPr lang="zh-CN" altLang="en-US" sz="4800" b="1" dirty="0">
              <a:latin typeface="Times New Roman" panose="02020603050405020304" pitchFamily="18" charset="0"/>
              <a:cs typeface="Times New Roman" panose="02020603050405020304" pitchFamily="18" charset="0"/>
            </a:endParaRPr>
          </a:p>
        </p:txBody>
      </p:sp>
      <p:sp>
        <p:nvSpPr>
          <p:cNvPr id="3" name="Slide Number Placeholder 2">
            <a:extLst>
              <a:ext uri="{FF2B5EF4-FFF2-40B4-BE49-F238E27FC236}">
                <a16:creationId xmlns:a16="http://schemas.microsoft.com/office/drawing/2014/main" id="{485B0E66-F325-4521-8E3D-0B4048FF2531}"/>
              </a:ext>
            </a:extLst>
          </p:cNvPr>
          <p:cNvSpPr>
            <a:spLocks noGrp="1"/>
          </p:cNvSpPr>
          <p:nvPr>
            <p:ph type="sldNum" sz="quarter" idx="12"/>
          </p:nvPr>
        </p:nvSpPr>
        <p:spPr/>
        <p:txBody>
          <a:bodyPr/>
          <a:lstStyle/>
          <a:p>
            <a:fld id="{A3E0C103-7A25-46BF-92E4-812236F8D451}" type="slidenum">
              <a:rPr lang="zh-CN" altLang="en-US" smtClean="0"/>
              <a:t>22</a:t>
            </a:fld>
            <a:endParaRPr lang="zh-CN" altLang="en-US"/>
          </a:p>
        </p:txBody>
      </p:sp>
    </p:spTree>
    <p:extLst>
      <p:ext uri="{BB962C8B-B14F-4D97-AF65-F5344CB8AC3E}">
        <p14:creationId xmlns:p14="http://schemas.microsoft.com/office/powerpoint/2010/main" val="108689266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1568</TotalTime>
  <Words>756</Words>
  <Application>Microsoft Office PowerPoint</Application>
  <PresentationFormat>Widescreen</PresentationFormat>
  <Paragraphs>89</Paragraphs>
  <Slides>22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等线</vt:lpstr>
      <vt:lpstr>等线 Light</vt:lpstr>
      <vt:lpstr>Arial</vt:lpstr>
      <vt:lpstr>Times New Roman</vt:lpstr>
      <vt:lpstr>Office Theme</vt:lpstr>
      <vt:lpstr>An Approach to Reviving Traditional Chinese Ritual Archery  in Modern-day School Education</vt:lpstr>
      <vt:lpstr>PowerPoint Presentation</vt:lpstr>
      <vt:lpstr>PowerPoint Presentation</vt:lpstr>
      <vt:lpstr>2. History of ritual archery </vt:lpstr>
      <vt:lpstr>PowerPoint Presentation</vt:lpstr>
      <vt:lpstr>2.1 Equipment </vt:lpstr>
      <vt:lpstr>PowerPoint Presentation</vt:lpstr>
      <vt:lpstr>PowerPoint Presentation</vt:lpstr>
      <vt:lpstr>PowerPoint Presentation</vt:lpstr>
      <vt:lpstr>PowerPoint Presentation</vt:lpstr>
      <vt:lpstr>2.2 Venue and participants </vt:lpstr>
      <vt:lpstr>PowerPoint Presentation</vt:lpstr>
      <vt:lpstr>2.3 Rules and rites </vt:lpstr>
      <vt:lpstr>3. The values of ritual archery in modern-day school education</vt:lpstr>
      <vt:lpstr>Physical health</vt:lpstr>
      <vt:lpstr>PowerPoint Presentation</vt:lpstr>
      <vt:lpstr>Mental health</vt:lpstr>
      <vt:lpstr>Morality</vt:lpstr>
      <vt:lpstr>4. Modernizations and simplification  of ritual archery</vt:lpstr>
      <vt:lpstr>5. Conclusion</vt:lpstr>
      <vt:lpstr>6. References</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 Approach to Obtain Spiritual Joy from Learning  Learning from the Analects of Confucius</dc:title>
  <dc:creator>周 孝聪</dc:creator>
  <cp:lastModifiedBy>周 孝聪</cp:lastModifiedBy>
  <cp:revision>522</cp:revision>
  <dcterms:created xsi:type="dcterms:W3CDTF">2020-05-24T12:02:35Z</dcterms:created>
  <dcterms:modified xsi:type="dcterms:W3CDTF">2021-01-31T20:48:16Z</dcterms:modified>
</cp:coreProperties>
</file>