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450" r:id="rId3"/>
    <p:sldId id="271" r:id="rId4"/>
    <p:sldId id="274" r:id="rId5"/>
    <p:sldId id="262" r:id="rId6"/>
    <p:sldId id="263" r:id="rId7"/>
    <p:sldId id="281" r:id="rId8"/>
    <p:sldId id="282" r:id="rId9"/>
    <p:sldId id="257" r:id="rId10"/>
    <p:sldId id="265" r:id="rId11"/>
    <p:sldId id="260" r:id="rId12"/>
    <p:sldId id="264" r:id="rId13"/>
    <p:sldId id="266" r:id="rId14"/>
    <p:sldId id="259" r:id="rId15"/>
    <p:sldId id="449" r:id="rId16"/>
    <p:sldId id="278" r:id="rId17"/>
    <p:sldId id="269" r:id="rId18"/>
    <p:sldId id="270" r:id="rId19"/>
    <p:sldId id="276" r:id="rId20"/>
    <p:sldId id="261" r:id="rId21"/>
    <p:sldId id="279" r:id="rId22"/>
    <p:sldId id="280" r:id="rId23"/>
    <p:sldId id="362" r:id="rId24"/>
    <p:sldId id="291"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205" userDrawn="1">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21" autoAdjust="0"/>
    <p:restoredTop sz="94576" autoAdjust="0"/>
  </p:normalViewPr>
  <p:slideViewPr>
    <p:cSldViewPr>
      <p:cViewPr varScale="1">
        <p:scale>
          <a:sx n="111" d="100"/>
          <a:sy n="111" d="100"/>
        </p:scale>
        <p:origin x="1680" y="96"/>
      </p:cViewPr>
      <p:guideLst>
        <p:guide orient="horz" pos="2205"/>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418FE06C-6DFB-414F-51D3-1CF1376AEE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2F460D3F-75BC-DE81-CBE9-BF165C88C2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EFD8433F-40D7-EE85-6D02-F106721157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B55F19DB-3E82-6443-AECD-F5ADD902D808}" type="slidenum">
              <a:rPr lang="en-US" altLang="en-US" smtClean="0">
                <a:solidFill>
                  <a:schemeClr val="accent1"/>
                </a:solidFill>
                <a:latin typeface="Arial" panose="020B0604020202020204" pitchFamily="34" charset="0"/>
              </a:rPr>
              <a:pPr>
                <a:spcBef>
                  <a:spcPct val="20000"/>
                </a:spcBef>
              </a:pPr>
              <a:t>3</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0461FAFB-9813-A247-3E97-312645CE4E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C24DA797-3BC5-3E8D-D7D1-7DF2FB9F0E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2292" name="Slide Number Placeholder 3">
            <a:extLst>
              <a:ext uri="{FF2B5EF4-FFF2-40B4-BE49-F238E27FC236}">
                <a16:creationId xmlns:a16="http://schemas.microsoft.com/office/drawing/2014/main" id="{BBF08134-B2F6-FE51-9BAB-5A5300467D4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1515768A-06EA-E84E-9D38-61D35F6E3DF7}" type="slidenum">
              <a:rPr lang="en-US" altLang="en-US" smtClean="0">
                <a:solidFill>
                  <a:schemeClr val="accent1"/>
                </a:solidFill>
                <a:latin typeface="Arial" panose="020B0604020202020204" pitchFamily="34" charset="0"/>
              </a:rPr>
              <a:pPr>
                <a:spcBef>
                  <a:spcPct val="20000"/>
                </a:spcBef>
              </a:pPr>
              <a:t>4</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180D0EB-F50E-B5FB-AFB6-B9D7F24F79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DBE02935-87D2-409A-BFF4-34DE9FB567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a:extLst>
              <a:ext uri="{FF2B5EF4-FFF2-40B4-BE49-F238E27FC236}">
                <a16:creationId xmlns:a16="http://schemas.microsoft.com/office/drawing/2014/main" id="{70EF76FD-8B7A-688B-139A-76EEA56A81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43230F98-DC55-0745-80CE-F0C32E453769}" type="slidenum">
              <a:rPr lang="en-US" altLang="en-US" smtClean="0">
                <a:solidFill>
                  <a:schemeClr val="accent1"/>
                </a:solidFill>
                <a:latin typeface="Arial" panose="020B0604020202020204" pitchFamily="34" charset="0"/>
              </a:rPr>
              <a:pPr>
                <a:spcBef>
                  <a:spcPct val="20000"/>
                </a:spcBef>
              </a:pPr>
              <a:t>5</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DD873805-1FCA-7904-79DF-13794DBC88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E8A51575-8748-5A26-899A-0697332350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6388" name="Slide Number Placeholder 3">
            <a:extLst>
              <a:ext uri="{FF2B5EF4-FFF2-40B4-BE49-F238E27FC236}">
                <a16:creationId xmlns:a16="http://schemas.microsoft.com/office/drawing/2014/main" id="{E2422A8B-A55E-58B1-03E2-94DBC07DE1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E441DE38-7292-D040-BA70-82FC430AA716}" type="slidenum">
              <a:rPr lang="en-US" altLang="en-US" smtClean="0">
                <a:solidFill>
                  <a:schemeClr val="accent1"/>
                </a:solidFill>
                <a:latin typeface="Arial" panose="020B0604020202020204" pitchFamily="34" charset="0"/>
              </a:rPr>
              <a:pPr>
                <a:spcBef>
                  <a:spcPct val="20000"/>
                </a:spcBef>
              </a:pPr>
              <a:t>6</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B9310662-72CC-3700-D43A-970430C4B1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A947245F-FFD8-F86F-FAE9-552325FDB7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8436" name="Slide Number Placeholder 3">
            <a:extLst>
              <a:ext uri="{FF2B5EF4-FFF2-40B4-BE49-F238E27FC236}">
                <a16:creationId xmlns:a16="http://schemas.microsoft.com/office/drawing/2014/main" id="{8665C530-5E4D-CC95-EA41-67E4E34713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635C3415-9086-3E49-8FA3-80B7ED5C0D3F}" type="slidenum">
              <a:rPr lang="en-US" altLang="en-US" smtClean="0">
                <a:solidFill>
                  <a:schemeClr val="accent1"/>
                </a:solidFill>
                <a:latin typeface="Arial" panose="020B0604020202020204" pitchFamily="34" charset="0"/>
              </a:rPr>
              <a:pPr>
                <a:spcBef>
                  <a:spcPct val="20000"/>
                </a:spcBef>
              </a:pPr>
              <a:t>7</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0B14BF0-9983-FEB8-871E-3E9C9CC405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593235B5-4F35-7461-E14E-A9D4B78251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0484" name="Slide Number Placeholder 3">
            <a:extLst>
              <a:ext uri="{FF2B5EF4-FFF2-40B4-BE49-F238E27FC236}">
                <a16:creationId xmlns:a16="http://schemas.microsoft.com/office/drawing/2014/main" id="{3546F8F0-90B1-B733-18C4-4B930F48AF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5E5A851F-A42D-9F41-AEC9-E76C1427719C}" type="slidenum">
              <a:rPr lang="en-US" altLang="en-US" smtClean="0">
                <a:solidFill>
                  <a:schemeClr val="accent1"/>
                </a:solidFill>
                <a:latin typeface="Arial" panose="020B0604020202020204" pitchFamily="34" charset="0"/>
              </a:rPr>
              <a:pPr>
                <a:spcBef>
                  <a:spcPct val="20000"/>
                </a:spcBef>
              </a:pPr>
              <a:t>8</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7BCB7B1-92B1-CEC0-33A7-791027B283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9A48B51C-B0D4-FF41-0B5B-61E6A837880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2532" name="Slide Number Placeholder 3">
            <a:extLst>
              <a:ext uri="{FF2B5EF4-FFF2-40B4-BE49-F238E27FC236}">
                <a16:creationId xmlns:a16="http://schemas.microsoft.com/office/drawing/2014/main" id="{0FA8266D-39FB-6BE5-81BC-D5E55C450E7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87DD7C93-D8D0-A248-B00E-315761A213FB}" type="slidenum">
              <a:rPr lang="en-US" altLang="en-US" smtClean="0">
                <a:solidFill>
                  <a:schemeClr val="accent1"/>
                </a:solidFill>
                <a:latin typeface="Arial" panose="020B0604020202020204" pitchFamily="34" charset="0"/>
              </a:rPr>
              <a:pPr>
                <a:spcBef>
                  <a:spcPct val="20000"/>
                </a:spcBef>
              </a:pPr>
              <a:t>9</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792D6CAE-A90B-15C1-1155-35F2644E95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5C4CF66C-AB83-EE51-675A-45A4A0E245D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BA7E553B-7164-12FE-8CDF-82A7F3B28E1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3446FC05-4728-E44F-8A64-90295A721C1D}" type="slidenum">
              <a:rPr lang="en-US" altLang="en-US" smtClean="0">
                <a:solidFill>
                  <a:schemeClr val="accent1"/>
                </a:solidFill>
                <a:latin typeface="Arial" panose="020B0604020202020204" pitchFamily="34" charset="0"/>
              </a:rPr>
              <a:pPr>
                <a:spcBef>
                  <a:spcPct val="20000"/>
                </a:spcBef>
              </a:pPr>
              <a:t>10</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B4E3DD27-61C8-1513-3D20-93604BB438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45F7A53E-F5BF-3C56-44F7-FB8D733C68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6628" name="Slide Number Placeholder 3">
            <a:extLst>
              <a:ext uri="{FF2B5EF4-FFF2-40B4-BE49-F238E27FC236}">
                <a16:creationId xmlns:a16="http://schemas.microsoft.com/office/drawing/2014/main" id="{385B46C2-6D57-9442-7530-718403E4610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5DCC0565-E342-0C44-BBDF-B0983FF3E8F6}" type="slidenum">
              <a:rPr lang="en-US" altLang="en-US" smtClean="0">
                <a:solidFill>
                  <a:schemeClr val="accent1"/>
                </a:solidFill>
                <a:latin typeface="Arial" panose="020B0604020202020204" pitchFamily="34" charset="0"/>
              </a:rPr>
              <a:pPr>
                <a:spcBef>
                  <a:spcPct val="20000"/>
                </a:spcBef>
              </a:pPr>
              <a:t>11</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1C86E9BF-0C9E-CD65-A924-EED094C01A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043FF3F6-7A45-4E70-DEF7-9F1FB69F6C1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8676" name="Slide Number Placeholder 3">
            <a:extLst>
              <a:ext uri="{FF2B5EF4-FFF2-40B4-BE49-F238E27FC236}">
                <a16:creationId xmlns:a16="http://schemas.microsoft.com/office/drawing/2014/main" id="{BEF1BD2E-00BF-2251-0E76-67010F76BF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EA9BFE3A-7ABC-7949-9592-5D991A2701E0}" type="slidenum">
              <a:rPr lang="en-US" altLang="en-US" smtClean="0">
                <a:solidFill>
                  <a:schemeClr val="accent1"/>
                </a:solidFill>
                <a:latin typeface="Arial" panose="020B0604020202020204" pitchFamily="34" charset="0"/>
              </a:rPr>
              <a:pPr>
                <a:spcBef>
                  <a:spcPct val="20000"/>
                </a:spcBef>
              </a:pPr>
              <a:t>12</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8D26AE20-5CD9-1D82-9C63-2C5D8A5097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BED2D19-9595-F6AC-612B-2BE57A5EAE1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0724" name="Slide Number Placeholder 3">
            <a:extLst>
              <a:ext uri="{FF2B5EF4-FFF2-40B4-BE49-F238E27FC236}">
                <a16:creationId xmlns:a16="http://schemas.microsoft.com/office/drawing/2014/main" id="{FF5792E8-FB8D-E485-3EDF-63AB47F507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F221BB3F-B0BF-E140-A40F-28C1701B26C5}" type="slidenum">
              <a:rPr lang="en-US" altLang="en-US" smtClean="0">
                <a:solidFill>
                  <a:schemeClr val="accent1"/>
                </a:solidFill>
                <a:latin typeface="Arial" panose="020B0604020202020204" pitchFamily="34" charset="0"/>
              </a:rPr>
              <a:pPr>
                <a:spcBef>
                  <a:spcPct val="20000"/>
                </a:spcBef>
              </a:pPr>
              <a:t>13</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82F0295-5FF3-B594-0A4B-A79F53336A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54CD11D5-3BF5-1D8A-8C76-FED6857A88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2772" name="Slide Number Placeholder 3">
            <a:extLst>
              <a:ext uri="{FF2B5EF4-FFF2-40B4-BE49-F238E27FC236}">
                <a16:creationId xmlns:a16="http://schemas.microsoft.com/office/drawing/2014/main" id="{C5B4D5A4-33FA-A904-7542-7AAD1B9B2D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F4D8B912-5567-5343-A4A3-182945550602}" type="slidenum">
              <a:rPr lang="en-US" altLang="en-US" smtClean="0">
                <a:solidFill>
                  <a:schemeClr val="accent1"/>
                </a:solidFill>
                <a:latin typeface="Arial" panose="020B0604020202020204" pitchFamily="34" charset="0"/>
              </a:rPr>
              <a:pPr>
                <a:spcBef>
                  <a:spcPct val="20000"/>
                </a:spcBef>
              </a:pPr>
              <a:t>14</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E900CCC-950F-DBFD-1913-071B901A00B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2849843E-F21E-5E3F-C8D1-529DDD935C0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4820" name="Slide Number Placeholder 3">
            <a:extLst>
              <a:ext uri="{FF2B5EF4-FFF2-40B4-BE49-F238E27FC236}">
                <a16:creationId xmlns:a16="http://schemas.microsoft.com/office/drawing/2014/main" id="{A1D5AAF5-FB35-EAE8-337A-536205F55E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150D3D37-C8DE-EC4B-982B-4E5FF6BF4828}" type="slidenum">
              <a:rPr lang="en-US" altLang="en-US" smtClean="0">
                <a:solidFill>
                  <a:schemeClr val="accent1"/>
                </a:solidFill>
                <a:latin typeface="Arial" panose="020B0604020202020204" pitchFamily="34" charset="0"/>
              </a:rPr>
              <a:pPr>
                <a:spcBef>
                  <a:spcPct val="20000"/>
                </a:spcBef>
              </a:pPr>
              <a:t>15</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BA84964C-253C-1824-6EE0-94A0864EFBC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9B8EA306-96CB-DD16-5D89-3DFEB62654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25BACE2C-BBB2-D599-23A7-3B1133BBB1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B1C6BF87-3D80-DE40-8D09-560B368E20E2}" type="slidenum">
              <a:rPr lang="en-US" altLang="en-US" smtClean="0">
                <a:solidFill>
                  <a:schemeClr val="accent1"/>
                </a:solidFill>
                <a:latin typeface="Arial" panose="020B0604020202020204" pitchFamily="34" charset="0"/>
              </a:rPr>
              <a:pPr>
                <a:spcBef>
                  <a:spcPct val="20000"/>
                </a:spcBef>
              </a:pPr>
              <a:t>16</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6E3C007-DC9B-DBA0-8C22-7B8529A35D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A47375F4-6C13-DB74-AF44-76ACBC8A3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8916" name="Slide Number Placeholder 3">
            <a:extLst>
              <a:ext uri="{FF2B5EF4-FFF2-40B4-BE49-F238E27FC236}">
                <a16:creationId xmlns:a16="http://schemas.microsoft.com/office/drawing/2014/main" id="{77DFE398-E4CE-2F41-11D1-512EE6CBA4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210762FE-72B1-9842-BF69-ACCAD1EB856A}" type="slidenum">
              <a:rPr lang="en-US" altLang="en-US" smtClean="0">
                <a:solidFill>
                  <a:schemeClr val="accent1"/>
                </a:solidFill>
                <a:latin typeface="Arial" panose="020B0604020202020204" pitchFamily="34" charset="0"/>
              </a:rPr>
              <a:pPr>
                <a:spcBef>
                  <a:spcPct val="20000"/>
                </a:spcBef>
              </a:pPr>
              <a:t>17</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057654EB-888A-1B29-5390-5B5326D101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1B1C7716-1052-9541-1D34-98EC35BA28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0964" name="Slide Number Placeholder 3">
            <a:extLst>
              <a:ext uri="{FF2B5EF4-FFF2-40B4-BE49-F238E27FC236}">
                <a16:creationId xmlns:a16="http://schemas.microsoft.com/office/drawing/2014/main" id="{0706ACC9-C977-29FC-BB73-CFE4428176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8A0842D1-F336-A840-99BF-43B069020991}" type="slidenum">
              <a:rPr lang="en-US" altLang="en-US" smtClean="0">
                <a:solidFill>
                  <a:schemeClr val="accent1"/>
                </a:solidFill>
                <a:latin typeface="Arial" panose="020B0604020202020204" pitchFamily="34" charset="0"/>
              </a:rPr>
              <a:pPr>
                <a:spcBef>
                  <a:spcPct val="20000"/>
                </a:spcBef>
              </a:pPr>
              <a:t>18</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0FC9B141-13CD-C543-9952-179EACFB59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A9B35C93-FEB3-E60A-64A4-288633A542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3012" name="Slide Number Placeholder 3">
            <a:extLst>
              <a:ext uri="{FF2B5EF4-FFF2-40B4-BE49-F238E27FC236}">
                <a16:creationId xmlns:a16="http://schemas.microsoft.com/office/drawing/2014/main" id="{93DFE13F-180D-737C-9624-FC7C406918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DB42A40F-71AB-4948-9FE0-B8196B9BBF5A}" type="slidenum">
              <a:rPr lang="en-US" altLang="en-US" smtClean="0">
                <a:solidFill>
                  <a:schemeClr val="accent1"/>
                </a:solidFill>
                <a:latin typeface="Arial" panose="020B0604020202020204" pitchFamily="34" charset="0"/>
              </a:rPr>
              <a:pPr>
                <a:spcBef>
                  <a:spcPct val="20000"/>
                </a:spcBef>
              </a:pPr>
              <a:t>19</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D95BDB20-8AB1-69ED-1FFF-F13FCD6D36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65D46EC0-8EE9-C086-143F-936A8959EBD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5060" name="Slide Number Placeholder 3">
            <a:extLst>
              <a:ext uri="{FF2B5EF4-FFF2-40B4-BE49-F238E27FC236}">
                <a16:creationId xmlns:a16="http://schemas.microsoft.com/office/drawing/2014/main" id="{F6814888-7E55-3E06-1EEF-79FCFEF03B6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257C668D-4D84-5449-859A-7F6489520604}" type="slidenum">
              <a:rPr lang="en-US" altLang="en-US" smtClean="0">
                <a:solidFill>
                  <a:schemeClr val="accent1"/>
                </a:solidFill>
                <a:latin typeface="Arial" panose="020B0604020202020204" pitchFamily="34" charset="0"/>
              </a:rPr>
              <a:pPr>
                <a:spcBef>
                  <a:spcPct val="20000"/>
                </a:spcBef>
              </a:pPr>
              <a:t>20</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CE107D08-9900-3A20-034C-566EA6A127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ABAC8947-7504-1D84-62A4-8FB075B311C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7108" name="Slide Number Placeholder 3">
            <a:extLst>
              <a:ext uri="{FF2B5EF4-FFF2-40B4-BE49-F238E27FC236}">
                <a16:creationId xmlns:a16="http://schemas.microsoft.com/office/drawing/2014/main" id="{67C43F32-6BE5-29B3-FCDE-1367ECA728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6EE9AFC3-032A-BC44-8558-10F3BF3191BD}" type="slidenum">
              <a:rPr lang="en-US" altLang="en-US" smtClean="0">
                <a:solidFill>
                  <a:schemeClr val="accent1"/>
                </a:solidFill>
                <a:latin typeface="Arial" panose="020B0604020202020204" pitchFamily="34" charset="0"/>
              </a:rPr>
              <a:pPr>
                <a:spcBef>
                  <a:spcPct val="20000"/>
                </a:spcBef>
              </a:pPr>
              <a:t>21</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BBE9EA23-7FD6-C1C8-8201-E79CDBA54F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657C69BD-CF90-E031-D9DF-C079A254DD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9156" name="Slide Number Placeholder 3">
            <a:extLst>
              <a:ext uri="{FF2B5EF4-FFF2-40B4-BE49-F238E27FC236}">
                <a16:creationId xmlns:a16="http://schemas.microsoft.com/office/drawing/2014/main" id="{C40C9C71-6A4F-DFB0-365E-1376D318309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20000"/>
              </a:spcBef>
            </a:pPr>
            <a:fld id="{EE914777-AC00-3542-832E-1A6D1E1857A7}" type="slidenum">
              <a:rPr lang="en-US" altLang="en-US" smtClean="0">
                <a:solidFill>
                  <a:schemeClr val="accent1"/>
                </a:solidFill>
                <a:latin typeface="Arial" panose="020B0604020202020204" pitchFamily="34" charset="0"/>
              </a:rPr>
              <a:pPr>
                <a:spcBef>
                  <a:spcPct val="20000"/>
                </a:spcBef>
              </a:pPr>
              <a:t>22</a:t>
            </a:fld>
            <a:endParaRPr lang="en-US" altLang="en-US">
              <a:solidFill>
                <a:schemeClr val="accent1"/>
              </a:solidFill>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36166718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15/10/2026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15/10/2026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15/10/2026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15/10/2026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15/10/2026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hartAndTx">
  <p:cSld name="Title, Ch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0"/>
            <a:ext cx="8001000" cy="1143000"/>
          </a:xfrm>
        </p:spPr>
        <p:txBody>
          <a:bodyPr/>
          <a:lstStyle/>
          <a:p>
            <a:r>
              <a:rPr lang="en-US"/>
              <a:t>Click to edit Master title style</a:t>
            </a:r>
          </a:p>
        </p:txBody>
      </p:sp>
      <p:sp>
        <p:nvSpPr>
          <p:cNvPr id="3" name="Chart Placeholder 2"/>
          <p:cNvSpPr>
            <a:spLocks noGrp="1"/>
          </p:cNvSpPr>
          <p:nvPr>
            <p:ph type="chart" sz="half" idx="1"/>
          </p:nvPr>
        </p:nvSpPr>
        <p:spPr>
          <a:xfrm>
            <a:off x="914400" y="2362200"/>
            <a:ext cx="3924300" cy="3733800"/>
          </a:xfrm>
        </p:spPr>
        <p:txBody>
          <a:bodyPr/>
          <a:lstStyle/>
          <a:p>
            <a:pPr lvl="0"/>
            <a:endParaRPr lang="en-US" noProof="0"/>
          </a:p>
        </p:txBody>
      </p:sp>
      <p:sp>
        <p:nvSpPr>
          <p:cNvPr id="4" name="Text Placeholder 3"/>
          <p:cNvSpPr>
            <a:spLocks noGrp="1"/>
          </p:cNvSpPr>
          <p:nvPr>
            <p:ph type="body" sz="half" idx="2"/>
          </p:nvPr>
        </p:nvSpPr>
        <p:spPr>
          <a:xfrm>
            <a:off x="4991100" y="2362200"/>
            <a:ext cx="3924300" cy="3733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C301A8E1-63E7-C4CC-3E27-C710FF46C3B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1DD4E61A-C619-B0A5-149E-3E5A0ED3A05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C16ED17E-7A17-EC63-1BAB-95283D2CD3DE}"/>
              </a:ext>
            </a:extLst>
          </p:cNvPr>
          <p:cNvSpPr>
            <a:spLocks noGrp="1" noChangeArrowheads="1"/>
          </p:cNvSpPr>
          <p:nvPr>
            <p:ph type="sldNum" sz="quarter" idx="12"/>
          </p:nvPr>
        </p:nvSpPr>
        <p:spPr>
          <a:ln/>
        </p:spPr>
        <p:txBody>
          <a:bodyPr/>
          <a:lstStyle>
            <a:lvl1pPr>
              <a:defRPr/>
            </a:lvl1pPr>
          </a:lstStyle>
          <a:p>
            <a:pPr>
              <a:defRPr/>
            </a:pPr>
            <a:fld id="{49BEE5F2-B840-B545-9EFB-82E3E513923A}" type="slidenum">
              <a:rPr lang="en-US" altLang="en-US"/>
              <a:pPr>
                <a:defRPr/>
              </a:pPr>
              <a:t>‹#›</a:t>
            </a:fld>
            <a:endParaRPr lang="en-US" altLang="en-US"/>
          </a:p>
        </p:txBody>
      </p:sp>
    </p:spTree>
    <p:extLst>
      <p:ext uri="{BB962C8B-B14F-4D97-AF65-F5344CB8AC3E}">
        <p14:creationId xmlns:p14="http://schemas.microsoft.com/office/powerpoint/2010/main" val="2577578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4.emf"/></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image" Target="../media/image6.emf"/><Relationship Id="rId5" Type="http://schemas.openxmlformats.org/officeDocument/2006/relationships/oleObject" Target="../embeddings/oleObject3.bin"/><Relationship Id="rId4" Type="http://schemas.openxmlformats.org/officeDocument/2006/relationships/image" Target="../media/image5.emf"/></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7.emf"/></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620713"/>
            <a:ext cx="7772400" cy="1512888"/>
          </a:xfrm>
        </p:spPr>
        <p:txBody>
          <a:bodyPr/>
          <a:lstStyle/>
          <a:p>
            <a:pPr eaLnBrk="1" hangingPunct="1"/>
            <a:r>
              <a:rPr lang="en-GB" altLang="en-US" dirty="0">
                <a:solidFill>
                  <a:schemeClr val="bg1"/>
                </a:solidFill>
                <a:effectLst>
                  <a:outerShdw blurRad="38100" dist="38100" dir="2700000" algn="tl">
                    <a:srgbClr val="000000">
                      <a:alpha val="43137"/>
                    </a:srgbClr>
                  </a:outerShdw>
                </a:effectLst>
              </a:rPr>
              <a:t>LCHS4009</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7170" name="Rectangle 2">
            <a:extLst>
              <a:ext uri="{FF2B5EF4-FFF2-40B4-BE49-F238E27FC236}">
                <a16:creationId xmlns:a16="http://schemas.microsoft.com/office/drawing/2014/main" id="{64F1F330-0CA2-C221-84D2-57E74A843EBA}"/>
              </a:ext>
            </a:extLst>
          </p:cNvPr>
          <p:cNvSpPr txBox="1">
            <a:spLocks noChangeArrowheads="1"/>
          </p:cNvSpPr>
          <p:nvPr/>
        </p:nvSpPr>
        <p:spPr bwMode="auto">
          <a:xfrm>
            <a:off x="1370013" y="2276872"/>
            <a:ext cx="6400800"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dirty="0">
                <a:solidFill>
                  <a:schemeClr val="bg1"/>
                </a:solidFill>
              </a:rPr>
              <a:t>Making PowerPoint Slides</a:t>
            </a:r>
          </a:p>
        </p:txBody>
      </p:sp>
      <p:sp>
        <p:nvSpPr>
          <p:cNvPr id="7171" name="Rectangle 3">
            <a:extLst>
              <a:ext uri="{FF2B5EF4-FFF2-40B4-BE49-F238E27FC236}">
                <a16:creationId xmlns:a16="http://schemas.microsoft.com/office/drawing/2014/main" id="{DBC21C0D-EA3F-208A-1A67-0EF8534CAF9E}"/>
              </a:ext>
            </a:extLst>
          </p:cNvPr>
          <p:cNvSpPr>
            <a:spLocks noGrp="1" noChangeArrowheads="1"/>
          </p:cNvSpPr>
          <p:nvPr>
            <p:ph type="subTitle" idx="1"/>
          </p:nvPr>
        </p:nvSpPr>
        <p:spPr>
          <a:xfrm>
            <a:off x="1374273" y="4221088"/>
            <a:ext cx="6400800" cy="764505"/>
          </a:xfrm>
        </p:spPr>
        <p:txBody>
          <a:bodyPr/>
          <a:lstStyle/>
          <a:p>
            <a:pPr eaLnBrk="1" hangingPunct="1"/>
            <a:r>
              <a:rPr lang="en-US" altLang="en-US" dirty="0">
                <a:solidFill>
                  <a:schemeClr val="bg1"/>
                </a:solidFill>
              </a:rPr>
              <a:t>Avoiding the Pitfalls of Bad Slides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63908-65BB-374A-5370-92D732560D9D}"/>
              </a:ext>
            </a:extLst>
          </p:cNvPr>
          <p:cNvSpPr>
            <a:spLocks noGrp="1"/>
          </p:cNvSpPr>
          <p:nvPr>
            <p:ph type="title"/>
          </p:nvPr>
        </p:nvSpPr>
        <p:spPr/>
        <p:txBody>
          <a:bodyPr/>
          <a:lstStyle/>
          <a:p>
            <a:r>
              <a:rPr lang="en-GB" sz="3600" b="1" dirty="0"/>
              <a:t>Asking a Lecturer For a Reference</a:t>
            </a:r>
          </a:p>
        </p:txBody>
      </p:sp>
      <p:sp>
        <p:nvSpPr>
          <p:cNvPr id="3" name="Content Placeholder 2">
            <a:extLst>
              <a:ext uri="{FF2B5EF4-FFF2-40B4-BE49-F238E27FC236}">
                <a16:creationId xmlns:a16="http://schemas.microsoft.com/office/drawing/2014/main" id="{FC67DBAA-7E46-C704-F512-492516E690B7}"/>
              </a:ext>
            </a:extLst>
          </p:cNvPr>
          <p:cNvSpPr>
            <a:spLocks noGrp="1"/>
          </p:cNvSpPr>
          <p:nvPr>
            <p:ph idx="1"/>
          </p:nvPr>
        </p:nvSpPr>
        <p:spPr>
          <a:xfrm>
            <a:off x="611560" y="1551397"/>
            <a:ext cx="8229600" cy="3755206"/>
          </a:xfrm>
        </p:spPr>
        <p:txBody>
          <a:bodyPr/>
          <a:lstStyle/>
          <a:p>
            <a:pPr lvl="0"/>
            <a:r>
              <a:rPr lang="en-GB" sz="1400" dirty="0">
                <a:latin typeface="Arial" panose="020B0604020202020204" pitchFamily="34" charset="0"/>
                <a:cs typeface="Arial" panose="020B0604020202020204" pitchFamily="34" charset="0"/>
              </a:rPr>
              <a:t>Students should learn that they should first contact the tutor/supervisor/staff member they want to be their referee and ask them for permission before sharing their contact details with potential employers. </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Students should not add the Registry or a general student service for a job reference that requires them to comment on the character and suitability of the student for the job role. They should provide the name of a specific person/staff member. </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If the reference is more detailed and comes from a person who knows the student, it will be more useful for the employers and thus give the students a better chance to be hired by them.</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We should help students learn the process of requesting a job reference before going into the job market.</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If an external organisation/employer asks us for a reference without the student notifying us in advance about this, we might not share information about the student with them due to GDPR. </a:t>
            </a:r>
          </a:p>
        </p:txBody>
      </p:sp>
      <p:sp>
        <p:nvSpPr>
          <p:cNvPr id="4" name="Date Placeholder 3">
            <a:extLst>
              <a:ext uri="{FF2B5EF4-FFF2-40B4-BE49-F238E27FC236}">
                <a16:creationId xmlns:a16="http://schemas.microsoft.com/office/drawing/2014/main" id="{99AE39AA-EA0E-F1CA-95A2-B37236303DAD}"/>
              </a:ext>
            </a:extLst>
          </p:cNvPr>
          <p:cNvSpPr>
            <a:spLocks noGrp="1"/>
          </p:cNvSpPr>
          <p:nvPr>
            <p:ph type="dt" sz="half" idx="10"/>
          </p:nvPr>
        </p:nvSpPr>
        <p:spPr/>
        <p:txBody>
          <a:bodyPr/>
          <a:lstStyle/>
          <a:p>
            <a:pPr>
              <a:defRPr/>
            </a:pPr>
            <a:fld id="{2303D31F-598B-47EE-BA37-93F097A3D676}" type="datetime1">
              <a:rPr lang="en-GB" altLang="en-US" smtClean="0"/>
              <a:pPr>
                <a:defRPr/>
              </a:pPr>
              <a:t>15/10/2026</a:t>
            </a:fld>
            <a:endParaRPr lang="en-GB" altLang="en-US" dirty="0"/>
          </a:p>
        </p:txBody>
      </p:sp>
      <p:sp>
        <p:nvSpPr>
          <p:cNvPr id="5" name="Slide Number Placeholder 4">
            <a:extLst>
              <a:ext uri="{FF2B5EF4-FFF2-40B4-BE49-F238E27FC236}">
                <a16:creationId xmlns:a16="http://schemas.microsoft.com/office/drawing/2014/main" id="{429F1580-397E-D51C-1D6A-29F14BEAA806}"/>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dirty="0"/>
          </a:p>
        </p:txBody>
      </p:sp>
    </p:spTree>
    <p:extLst>
      <p:ext uri="{BB962C8B-B14F-4D97-AF65-F5344CB8AC3E}">
        <p14:creationId xmlns:p14="http://schemas.microsoft.com/office/powerpoint/2010/main" val="448218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76A229B-D183-8CD2-C0B9-37C0E19DE1CC}"/>
              </a:ext>
            </a:extLst>
          </p:cNvPr>
          <p:cNvSpPr>
            <a:spLocks noGrp="1" noChangeArrowheads="1"/>
          </p:cNvSpPr>
          <p:nvPr>
            <p:ph type="title"/>
          </p:nvPr>
        </p:nvSpPr>
        <p:spPr/>
        <p:txBody>
          <a:bodyPr/>
          <a:lstStyle/>
          <a:p>
            <a:pPr eaLnBrk="1" hangingPunct="1"/>
            <a:r>
              <a:rPr lang="en-US" altLang="en-US"/>
              <a:t>Tips to be Covered</a:t>
            </a:r>
          </a:p>
        </p:txBody>
      </p:sp>
      <p:sp>
        <p:nvSpPr>
          <p:cNvPr id="21507" name="Rectangle 3">
            <a:extLst>
              <a:ext uri="{FF2B5EF4-FFF2-40B4-BE49-F238E27FC236}">
                <a16:creationId xmlns:a16="http://schemas.microsoft.com/office/drawing/2014/main" id="{C058154E-521C-CDF4-CB2C-D08D90AE8646}"/>
              </a:ext>
            </a:extLst>
          </p:cNvPr>
          <p:cNvSpPr>
            <a:spLocks noGrp="1" noChangeArrowheads="1"/>
          </p:cNvSpPr>
          <p:nvPr>
            <p:ph type="body" sz="half" idx="1"/>
          </p:nvPr>
        </p:nvSpPr>
        <p:spPr>
          <a:xfrm>
            <a:off x="971600" y="1556792"/>
            <a:ext cx="3924300" cy="3429000"/>
          </a:xfrm>
        </p:spPr>
        <p:txBody>
          <a:bodyPr/>
          <a:lstStyle/>
          <a:p>
            <a:pPr eaLnBrk="1" hangingPunct="1">
              <a:lnSpc>
                <a:spcPct val="90000"/>
              </a:lnSpc>
            </a:pPr>
            <a:r>
              <a:rPr lang="en-US" altLang="en-US" sz="2400" dirty="0"/>
              <a:t>Outlines</a:t>
            </a:r>
          </a:p>
          <a:p>
            <a:pPr eaLnBrk="1" hangingPunct="1">
              <a:lnSpc>
                <a:spcPct val="90000"/>
              </a:lnSpc>
            </a:pPr>
            <a:r>
              <a:rPr lang="en-US" altLang="en-US" sz="2400" dirty="0"/>
              <a:t>Slide Structure</a:t>
            </a:r>
          </a:p>
          <a:p>
            <a:pPr eaLnBrk="1" hangingPunct="1">
              <a:lnSpc>
                <a:spcPct val="90000"/>
              </a:lnSpc>
            </a:pPr>
            <a:r>
              <a:rPr lang="en-US" altLang="en-US" sz="2400" dirty="0"/>
              <a:t>Fonts</a:t>
            </a:r>
          </a:p>
          <a:p>
            <a:pPr eaLnBrk="1" hangingPunct="1">
              <a:lnSpc>
                <a:spcPct val="90000"/>
              </a:lnSpc>
            </a:pPr>
            <a:r>
              <a:rPr lang="en-US" altLang="en-US" sz="2400" dirty="0" err="1"/>
              <a:t>Colour</a:t>
            </a:r>
            <a:endParaRPr lang="en-US" altLang="en-US" sz="2400" dirty="0"/>
          </a:p>
          <a:p>
            <a:pPr eaLnBrk="1" hangingPunct="1">
              <a:lnSpc>
                <a:spcPct val="90000"/>
              </a:lnSpc>
            </a:pPr>
            <a:r>
              <a:rPr lang="en-US" altLang="en-US" sz="2400" dirty="0"/>
              <a:t>Background</a:t>
            </a:r>
          </a:p>
          <a:p>
            <a:pPr eaLnBrk="1" hangingPunct="1">
              <a:lnSpc>
                <a:spcPct val="90000"/>
              </a:lnSpc>
            </a:pPr>
            <a:r>
              <a:rPr lang="en-US" altLang="en-US" sz="2400" dirty="0"/>
              <a:t>Graphs</a:t>
            </a:r>
          </a:p>
          <a:p>
            <a:pPr eaLnBrk="1" hangingPunct="1">
              <a:lnSpc>
                <a:spcPct val="90000"/>
              </a:lnSpc>
            </a:pPr>
            <a:r>
              <a:rPr lang="en-US" altLang="en-US" sz="2400" dirty="0"/>
              <a:t>Spelling and Grammar</a:t>
            </a:r>
          </a:p>
          <a:p>
            <a:pPr eaLnBrk="1" hangingPunct="1">
              <a:lnSpc>
                <a:spcPct val="90000"/>
              </a:lnSpc>
            </a:pPr>
            <a:r>
              <a:rPr lang="en-US" altLang="en-US" sz="2400" dirty="0"/>
              <a:t>Conclusions</a:t>
            </a:r>
          </a:p>
          <a:p>
            <a:pPr eaLnBrk="1" hangingPunct="1">
              <a:lnSpc>
                <a:spcPct val="90000"/>
              </a:lnSpc>
            </a:pPr>
            <a:r>
              <a:rPr lang="en-US" altLang="en-US" sz="2400" dirty="0"/>
              <a:t>Questions</a:t>
            </a:r>
          </a:p>
          <a:p>
            <a:pPr eaLnBrk="1" hangingPunct="1">
              <a:lnSpc>
                <a:spcPct val="90000"/>
              </a:lnSpc>
            </a:pPr>
            <a:endParaRPr lang="en-US" altLang="en-US" sz="2400" dirty="0"/>
          </a:p>
          <a:p>
            <a:pPr eaLnBrk="1" hangingPunct="1">
              <a:lnSpc>
                <a:spcPct val="90000"/>
              </a:lnSpc>
              <a:buFont typeface="Wingdings" pitchFamily="2" charset="2"/>
              <a:buNone/>
            </a:pPr>
            <a:endParaRPr lang="en-US" altLang="en-US" sz="2400" dirty="0"/>
          </a:p>
          <a:p>
            <a:pPr eaLnBrk="1" hangingPunct="1">
              <a:lnSpc>
                <a:spcPct val="90000"/>
              </a:lnSpc>
            </a:pPr>
            <a:endParaRPr lang="en-US" altLang="en-US" sz="2400" dirty="0"/>
          </a:p>
          <a:p>
            <a:pPr eaLnBrk="1" hangingPunct="1">
              <a:lnSpc>
                <a:spcPct val="90000"/>
              </a:lnSpc>
            </a:pPr>
            <a:endParaRPr lang="en-US" altLang="en-US" sz="2400" dirty="0"/>
          </a:p>
        </p:txBody>
      </p:sp>
      <p:sp>
        <p:nvSpPr>
          <p:cNvPr id="9220" name="Rectangle 4">
            <a:extLst>
              <a:ext uri="{FF2B5EF4-FFF2-40B4-BE49-F238E27FC236}">
                <a16:creationId xmlns:a16="http://schemas.microsoft.com/office/drawing/2014/main" id="{FF0F193D-1F8B-DEB3-8D35-F566911CBD92}"/>
              </a:ext>
            </a:extLst>
          </p:cNvPr>
          <p:cNvSpPr>
            <a:spLocks noGrp="1" noChangeArrowheads="1"/>
          </p:cNvSpPr>
          <p:nvPr>
            <p:ph type="body" sz="half" idx="2"/>
          </p:nvPr>
        </p:nvSpPr>
        <p:spPr>
          <a:xfrm>
            <a:off x="4991100" y="2667000"/>
            <a:ext cx="3924300" cy="3429000"/>
          </a:xfrm>
        </p:spPr>
        <p:txBody>
          <a:bodyPr/>
          <a:lstStyle/>
          <a:p>
            <a:pPr eaLnBrk="1" hangingPunct="1"/>
            <a:endParaRPr lang="en-US" altLang="en-US" sz="2400"/>
          </a:p>
          <a:p>
            <a:pPr eaLnBrk="1" hangingPunct="1"/>
            <a:endParaRPr lang="en-US" altLang="en-US" sz="2400"/>
          </a:p>
        </p:txBody>
      </p:sp>
      <p:sp>
        <p:nvSpPr>
          <p:cNvPr id="9221" name="Slide Number Placeholder 1">
            <a:extLst>
              <a:ext uri="{FF2B5EF4-FFF2-40B4-BE49-F238E27FC236}">
                <a16:creationId xmlns:a16="http://schemas.microsoft.com/office/drawing/2014/main" id="{1CFB3209-1B7B-3536-1B65-C1EDEF94B442}"/>
              </a:ext>
            </a:extLst>
          </p:cNvPr>
          <p:cNvSpPr>
            <a:spLocks noGrp="1"/>
          </p:cNvSpPr>
          <p:nvPr>
            <p:ph type="sldNum" sz="quarter" idx="12"/>
          </p:nvPr>
        </p:nvSpPr>
        <p:spPr bwMode="auto">
          <a:xfrm>
            <a:off x="84138" y="6343650"/>
            <a:ext cx="587375" cy="48895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1" compatLnSpc="1">
            <a:prstTxWarp prst="textNoShape">
              <a:avLst/>
            </a:prstTxWarp>
            <a:spAutoFit/>
          </a:bodyPr>
          <a:lstStyle>
            <a:defPPr>
              <a:defRPr lang="en-US"/>
            </a:defPPr>
            <a:lvl1pPr algn="l" rtl="0" eaLnBrk="1" fontAlgn="base" hangingPunct="1">
              <a:spcBef>
                <a:spcPct val="0"/>
              </a:spcBef>
              <a:spcAft>
                <a:spcPct val="0"/>
              </a:spcAft>
              <a:buClrTx/>
              <a:buSzTx/>
              <a:buFontTx/>
              <a:buNone/>
              <a:defRPr sz="2600" b="1" kern="1200">
                <a:solidFill>
                  <a:schemeClr val="bg1"/>
                </a:solidFill>
                <a:latin typeface="Arial" panose="020B0604020202020204" pitchFamily="34" charset="0"/>
                <a:ea typeface="+mn-ea"/>
                <a:cs typeface="+mn-cs"/>
              </a:defRPr>
            </a:lvl1pPr>
            <a:lvl2pPr marL="457200" algn="l" rtl="0" eaLnBrk="0" fontAlgn="base" hangingPunct="0">
              <a:spcBef>
                <a:spcPct val="0"/>
              </a:spcBef>
              <a:spcAft>
                <a:spcPct val="0"/>
              </a:spcAft>
              <a:defRPr sz="2800" kern="1200">
                <a:solidFill>
                  <a:schemeClr val="accent1"/>
                </a:solidFill>
                <a:latin typeface="Arial" panose="020B0604020202020204" pitchFamily="34" charset="0"/>
                <a:ea typeface="+mn-ea"/>
                <a:cs typeface="+mn-cs"/>
              </a:defRPr>
            </a:lvl2pPr>
            <a:lvl3pPr marL="914400" algn="l" rtl="0" eaLnBrk="0" fontAlgn="base" hangingPunct="0">
              <a:spcBef>
                <a:spcPct val="0"/>
              </a:spcBef>
              <a:spcAft>
                <a:spcPct val="0"/>
              </a:spcAft>
              <a:defRPr sz="2800" kern="1200">
                <a:solidFill>
                  <a:schemeClr val="accent1"/>
                </a:solidFill>
                <a:latin typeface="Arial" panose="020B0604020202020204" pitchFamily="34" charset="0"/>
                <a:ea typeface="+mn-ea"/>
                <a:cs typeface="+mn-cs"/>
              </a:defRPr>
            </a:lvl3pPr>
            <a:lvl4pPr marL="1371600" algn="l" rtl="0" eaLnBrk="0" fontAlgn="base" hangingPunct="0">
              <a:spcBef>
                <a:spcPct val="0"/>
              </a:spcBef>
              <a:spcAft>
                <a:spcPct val="0"/>
              </a:spcAft>
              <a:defRPr sz="2800" kern="1200">
                <a:solidFill>
                  <a:schemeClr val="accent1"/>
                </a:solidFill>
                <a:latin typeface="Arial" panose="020B0604020202020204" pitchFamily="34" charset="0"/>
                <a:ea typeface="+mn-ea"/>
                <a:cs typeface="+mn-cs"/>
              </a:defRPr>
            </a:lvl4pPr>
            <a:lvl5pPr marL="1828800" algn="l" rtl="0" eaLnBrk="0" fontAlgn="base" hangingPunct="0">
              <a:spcBef>
                <a:spcPct val="0"/>
              </a:spcBef>
              <a:spcAft>
                <a:spcPct val="0"/>
              </a:spcAft>
              <a:defRPr sz="2800" kern="1200">
                <a:solidFill>
                  <a:schemeClr val="accent1"/>
                </a:solidFill>
                <a:latin typeface="Arial" panose="020B0604020202020204" pitchFamily="34" charset="0"/>
                <a:ea typeface="+mn-ea"/>
                <a:cs typeface="+mn-cs"/>
              </a:defRPr>
            </a:lvl5pPr>
            <a:lvl6pPr marL="2286000" algn="l" defTabSz="914400" rtl="0" eaLnBrk="1" latinLnBrk="0" hangingPunct="1">
              <a:defRPr sz="2800" kern="1200">
                <a:solidFill>
                  <a:schemeClr val="accent1"/>
                </a:solidFill>
                <a:latin typeface="Arial" panose="020B0604020202020204" pitchFamily="34" charset="0"/>
                <a:ea typeface="+mn-ea"/>
                <a:cs typeface="+mn-cs"/>
              </a:defRPr>
            </a:lvl6pPr>
            <a:lvl7pPr marL="2743200" algn="l" defTabSz="914400" rtl="0" eaLnBrk="1" latinLnBrk="0" hangingPunct="1">
              <a:defRPr sz="2800" kern="1200">
                <a:solidFill>
                  <a:schemeClr val="accent1"/>
                </a:solidFill>
                <a:latin typeface="Arial" panose="020B0604020202020204" pitchFamily="34" charset="0"/>
                <a:ea typeface="+mn-ea"/>
                <a:cs typeface="+mn-cs"/>
              </a:defRPr>
            </a:lvl7pPr>
            <a:lvl8pPr marL="3200400" algn="l" defTabSz="914400" rtl="0" eaLnBrk="1" latinLnBrk="0" hangingPunct="1">
              <a:defRPr sz="2800" kern="1200">
                <a:solidFill>
                  <a:schemeClr val="accent1"/>
                </a:solidFill>
                <a:latin typeface="Arial" panose="020B0604020202020204" pitchFamily="34" charset="0"/>
                <a:ea typeface="+mn-ea"/>
                <a:cs typeface="+mn-cs"/>
              </a:defRPr>
            </a:lvl8pPr>
            <a:lvl9pPr marL="3657600" algn="l" defTabSz="914400" rtl="0" eaLnBrk="1" latinLnBrk="0" hangingPunct="1">
              <a:defRPr sz="2800" kern="1200">
                <a:solidFill>
                  <a:schemeClr val="accent1"/>
                </a:solidFill>
                <a:latin typeface="Arial" panose="020B0604020202020204" pitchFamily="34" charset="0"/>
                <a:ea typeface="+mn-ea"/>
                <a:cs typeface="+mn-cs"/>
              </a:defRPr>
            </a:lvl9pPr>
          </a:lstStyle>
          <a:p>
            <a:pPr>
              <a:spcBef>
                <a:spcPct val="0"/>
              </a:spcBef>
              <a:buClrTx/>
              <a:buSzTx/>
              <a:buFontTx/>
              <a:buNone/>
              <a:defRPr/>
            </a:pPr>
            <a:fld id="{E5036F00-734B-7A47-A094-8A920CD79364}" type="slidenum">
              <a:rPr lang="en-US" altLang="en-US" smtClean="0"/>
              <a:pPr>
                <a:spcBef>
                  <a:spcPct val="0"/>
                </a:spcBef>
                <a:buClrTx/>
                <a:buSzTx/>
                <a:buFontTx/>
                <a:buNone/>
                <a:defRPr/>
              </a:pPr>
              <a:t>3</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150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8C330EC-49D3-49BA-6EEF-B8B3D30714D8}"/>
              </a:ext>
            </a:extLst>
          </p:cNvPr>
          <p:cNvSpPr>
            <a:spLocks noGrp="1" noChangeArrowheads="1"/>
          </p:cNvSpPr>
          <p:nvPr>
            <p:ph type="title"/>
          </p:nvPr>
        </p:nvSpPr>
        <p:spPr/>
        <p:txBody>
          <a:bodyPr/>
          <a:lstStyle/>
          <a:p>
            <a:pPr eaLnBrk="1" hangingPunct="1"/>
            <a:r>
              <a:rPr lang="en-US" altLang="en-US"/>
              <a:t>Outline	</a:t>
            </a:r>
          </a:p>
        </p:txBody>
      </p:sp>
      <p:sp>
        <p:nvSpPr>
          <p:cNvPr id="25603" name="Rectangle 3">
            <a:extLst>
              <a:ext uri="{FF2B5EF4-FFF2-40B4-BE49-F238E27FC236}">
                <a16:creationId xmlns:a16="http://schemas.microsoft.com/office/drawing/2014/main" id="{5B2037DE-106D-FCF5-F205-E5B09D547B84}"/>
              </a:ext>
            </a:extLst>
          </p:cNvPr>
          <p:cNvSpPr>
            <a:spLocks noGrp="1" noChangeArrowheads="1"/>
          </p:cNvSpPr>
          <p:nvPr>
            <p:ph type="body" idx="1"/>
          </p:nvPr>
        </p:nvSpPr>
        <p:spPr/>
        <p:txBody>
          <a:bodyPr/>
          <a:lstStyle/>
          <a:p>
            <a:pPr eaLnBrk="1" hangingPunct="1"/>
            <a:r>
              <a:rPr lang="en-US" altLang="en-US" dirty="0"/>
              <a:t>Make your 1</a:t>
            </a:r>
            <a:r>
              <a:rPr lang="en-US" altLang="en-US" baseline="30000" dirty="0"/>
              <a:t>st</a:t>
            </a:r>
            <a:r>
              <a:rPr lang="en-US" altLang="en-US" dirty="0"/>
              <a:t> or 2</a:t>
            </a:r>
            <a:r>
              <a:rPr lang="en-US" altLang="en-US" baseline="30000" dirty="0"/>
              <a:t>nd</a:t>
            </a:r>
            <a:r>
              <a:rPr lang="en-US" altLang="en-US" dirty="0"/>
              <a:t> slide an outline of your presentation</a:t>
            </a:r>
          </a:p>
          <a:p>
            <a:pPr lvl="1" eaLnBrk="1" hangingPunct="1"/>
            <a:r>
              <a:rPr lang="en-US" altLang="en-US" dirty="0"/>
              <a:t>Ex: previous slide</a:t>
            </a:r>
          </a:p>
          <a:p>
            <a:pPr eaLnBrk="1" hangingPunct="1"/>
            <a:r>
              <a:rPr lang="en-US" altLang="en-US" dirty="0"/>
              <a:t>Follow the order of your outline for the rest of the presentation</a:t>
            </a:r>
          </a:p>
          <a:p>
            <a:pPr eaLnBrk="1" hangingPunct="1"/>
            <a:r>
              <a:rPr lang="en-US" altLang="en-US" dirty="0"/>
              <a:t>Only place main points on the outline slide</a:t>
            </a:r>
          </a:p>
          <a:p>
            <a:pPr lvl="1" eaLnBrk="1" hangingPunct="1"/>
            <a:r>
              <a:rPr lang="en-US" altLang="en-US" dirty="0"/>
              <a:t>Ex: Use the titles of each slide as main points</a:t>
            </a:r>
          </a:p>
        </p:txBody>
      </p:sp>
      <p:sp>
        <p:nvSpPr>
          <p:cNvPr id="11268" name="Slide Number Placeholder 1">
            <a:extLst>
              <a:ext uri="{FF2B5EF4-FFF2-40B4-BE49-F238E27FC236}">
                <a16:creationId xmlns:a16="http://schemas.microsoft.com/office/drawing/2014/main" id="{BA0C3278-2171-1EFD-2891-E2CB5644F63A}"/>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4FEF5DB3-0189-0A41-A2D4-A85C0E5FBE76}" type="slidenum">
              <a:rPr lang="en-US" altLang="en-US" sz="2600" smtClean="0">
                <a:solidFill>
                  <a:schemeClr val="bg1"/>
                </a:solidFill>
              </a:rPr>
              <a:pPr>
                <a:spcBef>
                  <a:spcPct val="0"/>
                </a:spcBef>
                <a:buClrTx/>
                <a:buSzTx/>
                <a:buFontTx/>
                <a:buNone/>
              </a:pPr>
              <a:t>4</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9F04F74-E615-7A0B-A3DA-AFE2E7CAA679}"/>
              </a:ext>
            </a:extLst>
          </p:cNvPr>
          <p:cNvSpPr>
            <a:spLocks noGrp="1" noChangeArrowheads="1"/>
          </p:cNvSpPr>
          <p:nvPr>
            <p:ph type="title"/>
          </p:nvPr>
        </p:nvSpPr>
        <p:spPr/>
        <p:txBody>
          <a:bodyPr/>
          <a:lstStyle/>
          <a:p>
            <a:pPr eaLnBrk="1" hangingPunct="1"/>
            <a:r>
              <a:rPr lang="en-US" altLang="en-US"/>
              <a:t>Slide Structure – Good</a:t>
            </a:r>
          </a:p>
        </p:txBody>
      </p:sp>
      <p:sp>
        <p:nvSpPr>
          <p:cNvPr id="12291" name="Rectangle 3">
            <a:extLst>
              <a:ext uri="{FF2B5EF4-FFF2-40B4-BE49-F238E27FC236}">
                <a16:creationId xmlns:a16="http://schemas.microsoft.com/office/drawing/2014/main" id="{DDF3D8DB-C09F-86C0-5600-0C6ADE1B9047}"/>
              </a:ext>
            </a:extLst>
          </p:cNvPr>
          <p:cNvSpPr>
            <a:spLocks noGrp="1" noChangeArrowheads="1"/>
          </p:cNvSpPr>
          <p:nvPr>
            <p:ph type="body" idx="1"/>
          </p:nvPr>
        </p:nvSpPr>
        <p:spPr/>
        <p:txBody>
          <a:bodyPr/>
          <a:lstStyle/>
          <a:p>
            <a:pPr eaLnBrk="1" hangingPunct="1"/>
            <a:r>
              <a:rPr lang="en-US" altLang="en-US"/>
              <a:t>Use 1-2 slides per minute of your presentation</a:t>
            </a:r>
          </a:p>
          <a:p>
            <a:pPr eaLnBrk="1" hangingPunct="1"/>
            <a:r>
              <a:rPr lang="en-US" altLang="en-US"/>
              <a:t>Write in point form, not complete sentences</a:t>
            </a:r>
          </a:p>
          <a:p>
            <a:pPr eaLnBrk="1" hangingPunct="1"/>
            <a:r>
              <a:rPr lang="en-US" altLang="en-US"/>
              <a:t>Include 4-5 points per slide</a:t>
            </a:r>
          </a:p>
          <a:p>
            <a:pPr eaLnBrk="1" hangingPunct="1"/>
            <a:r>
              <a:rPr lang="en-US" altLang="en-US"/>
              <a:t>Avoid wordiness: use key words and phrases only</a:t>
            </a:r>
          </a:p>
          <a:p>
            <a:pPr eaLnBrk="1" hangingPunct="1">
              <a:buFont typeface="Wingdings" pitchFamily="2" charset="2"/>
              <a:buNone/>
            </a:pPr>
            <a:endParaRPr lang="en-US" altLang="en-US"/>
          </a:p>
        </p:txBody>
      </p:sp>
      <p:sp>
        <p:nvSpPr>
          <p:cNvPr id="13316" name="Slide Number Placeholder 1">
            <a:extLst>
              <a:ext uri="{FF2B5EF4-FFF2-40B4-BE49-F238E27FC236}">
                <a16:creationId xmlns:a16="http://schemas.microsoft.com/office/drawing/2014/main" id="{A13289FB-D1C9-C074-1419-3D354C9FFB19}"/>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A83910DF-6373-C94C-AEC6-92B4C7C3D474}" type="slidenum">
              <a:rPr lang="en-US" altLang="en-US" sz="2600" smtClean="0">
                <a:solidFill>
                  <a:schemeClr val="bg1"/>
                </a:solidFill>
              </a:rPr>
              <a:pPr>
                <a:spcBef>
                  <a:spcPct val="0"/>
                </a:spcBef>
                <a:buClrTx/>
                <a:buSzTx/>
                <a:buFontTx/>
                <a:buNone/>
              </a:pPr>
              <a:t>5</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C1397DA-6D99-49AC-0958-DB291F48EF3C}"/>
              </a:ext>
            </a:extLst>
          </p:cNvPr>
          <p:cNvSpPr>
            <a:spLocks noGrp="1" noChangeArrowheads="1"/>
          </p:cNvSpPr>
          <p:nvPr>
            <p:ph type="title"/>
          </p:nvPr>
        </p:nvSpPr>
        <p:spPr/>
        <p:txBody>
          <a:bodyPr/>
          <a:lstStyle/>
          <a:p>
            <a:pPr eaLnBrk="1" hangingPunct="1"/>
            <a:r>
              <a:rPr lang="en-US" altLang="en-US"/>
              <a:t>Slide Structure - Bad</a:t>
            </a:r>
          </a:p>
        </p:txBody>
      </p:sp>
      <p:sp>
        <p:nvSpPr>
          <p:cNvPr id="13315" name="Rectangle 3">
            <a:extLst>
              <a:ext uri="{FF2B5EF4-FFF2-40B4-BE49-F238E27FC236}">
                <a16:creationId xmlns:a16="http://schemas.microsoft.com/office/drawing/2014/main" id="{2229690F-0B65-C7C8-E42A-657518CE02B6}"/>
              </a:ext>
            </a:extLst>
          </p:cNvPr>
          <p:cNvSpPr>
            <a:spLocks noGrp="1" noChangeArrowheads="1"/>
          </p:cNvSpPr>
          <p:nvPr>
            <p:ph type="body" idx="1"/>
          </p:nvPr>
        </p:nvSpPr>
        <p:spPr>
          <a:xfrm>
            <a:off x="457200" y="1388226"/>
            <a:ext cx="8229600" cy="3917032"/>
          </a:xfrm>
        </p:spPr>
        <p:txBody>
          <a:bodyPr/>
          <a:lstStyle/>
          <a:p>
            <a:pPr eaLnBrk="1" hangingPunct="1">
              <a:lnSpc>
                <a:spcPct val="90000"/>
              </a:lnSpc>
            </a:pPr>
            <a:r>
              <a:rPr lang="en-US" altLang="en-US" sz="2800" dirty="0"/>
              <a:t>This page contains too many words for a presentation slide.  It is not written in point form, making it difficult both for your audience to read and for you to present each point. Although there are exactly the same number of points on this slide as the previous slide, it looks much more complicated.  In short, your audience will spend too much time trying to read this paragraph instead of listening to you.</a:t>
            </a:r>
          </a:p>
        </p:txBody>
      </p:sp>
      <p:sp>
        <p:nvSpPr>
          <p:cNvPr id="15364" name="Slide Number Placeholder 1">
            <a:extLst>
              <a:ext uri="{FF2B5EF4-FFF2-40B4-BE49-F238E27FC236}">
                <a16:creationId xmlns:a16="http://schemas.microsoft.com/office/drawing/2014/main" id="{C6C958C6-6365-ADD5-BB3F-4D0B0AC95D44}"/>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6322A587-1115-F04F-BA4D-02A0A0823B84}" type="slidenum">
              <a:rPr lang="en-US" altLang="en-US" sz="2600" smtClean="0">
                <a:solidFill>
                  <a:schemeClr val="bg1"/>
                </a:solidFill>
              </a:rPr>
              <a:pPr>
                <a:spcBef>
                  <a:spcPct val="0"/>
                </a:spcBef>
                <a:buClrTx/>
                <a:buSzTx/>
                <a:buFontTx/>
                <a:buNone/>
              </a:pPr>
              <a:t>6</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dissolve">
                                      <p:cBhvr>
                                        <p:cTn id="7" dur="500"/>
                                        <p:tgtEl>
                                          <p:spTgt spid="133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1BD8B74-446F-8700-07B1-B6E39FA785AB}"/>
              </a:ext>
            </a:extLst>
          </p:cNvPr>
          <p:cNvSpPr>
            <a:spLocks noGrp="1" noChangeArrowheads="1"/>
          </p:cNvSpPr>
          <p:nvPr>
            <p:ph type="title"/>
          </p:nvPr>
        </p:nvSpPr>
        <p:spPr/>
        <p:txBody>
          <a:bodyPr/>
          <a:lstStyle/>
          <a:p>
            <a:pPr eaLnBrk="1" hangingPunct="1"/>
            <a:r>
              <a:rPr lang="en-US" altLang="en-US"/>
              <a:t>Slide Structure – Good</a:t>
            </a:r>
          </a:p>
        </p:txBody>
      </p:sp>
      <p:sp>
        <p:nvSpPr>
          <p:cNvPr id="34819" name="Rectangle 3">
            <a:extLst>
              <a:ext uri="{FF2B5EF4-FFF2-40B4-BE49-F238E27FC236}">
                <a16:creationId xmlns:a16="http://schemas.microsoft.com/office/drawing/2014/main" id="{EC63890B-5C7F-ABD7-755F-AF170833630F}"/>
              </a:ext>
            </a:extLst>
          </p:cNvPr>
          <p:cNvSpPr>
            <a:spLocks noGrp="1" noChangeArrowheads="1"/>
          </p:cNvSpPr>
          <p:nvPr>
            <p:ph type="body" idx="1"/>
          </p:nvPr>
        </p:nvSpPr>
        <p:spPr/>
        <p:txBody>
          <a:bodyPr/>
          <a:lstStyle/>
          <a:p>
            <a:pPr eaLnBrk="1" hangingPunct="1"/>
            <a:r>
              <a:rPr lang="en-US" altLang="en-US"/>
              <a:t>Show one point at a time:</a:t>
            </a:r>
          </a:p>
          <a:p>
            <a:pPr lvl="1" eaLnBrk="1" hangingPunct="1"/>
            <a:r>
              <a:rPr lang="en-US" altLang="en-US"/>
              <a:t>Will help audience concentrate on what you are saying</a:t>
            </a:r>
          </a:p>
          <a:p>
            <a:pPr lvl="1" eaLnBrk="1" hangingPunct="1"/>
            <a:r>
              <a:rPr lang="en-US" altLang="en-US"/>
              <a:t>Will prevent audience from reading ahead</a:t>
            </a:r>
          </a:p>
          <a:p>
            <a:pPr lvl="1" eaLnBrk="1" hangingPunct="1"/>
            <a:r>
              <a:rPr lang="en-US" altLang="en-US"/>
              <a:t>Will help you keep your presentation focused</a:t>
            </a:r>
          </a:p>
        </p:txBody>
      </p:sp>
      <p:sp>
        <p:nvSpPr>
          <p:cNvPr id="17412" name="Slide Number Placeholder 1">
            <a:extLst>
              <a:ext uri="{FF2B5EF4-FFF2-40B4-BE49-F238E27FC236}">
                <a16:creationId xmlns:a16="http://schemas.microsoft.com/office/drawing/2014/main" id="{68F949EF-8012-FC1C-5A5F-B5FC5EBC0632}"/>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DFE9CBCD-77A6-AC49-A472-7A7CB058597A}" type="slidenum">
              <a:rPr lang="en-US" altLang="en-US" sz="2600" smtClean="0">
                <a:solidFill>
                  <a:schemeClr val="bg1"/>
                </a:solidFill>
              </a:rPr>
              <a:pPr>
                <a:spcBef>
                  <a:spcPct val="0"/>
                </a:spcBef>
                <a:buClrTx/>
                <a:buSzTx/>
                <a:buFontTx/>
                <a:buNone/>
              </a:pPr>
              <a:t>7</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348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348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348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499"/>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bldLvl="2"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66D46C9B-EBCB-AE38-6045-4BEF4BFD8AAA}"/>
              </a:ext>
            </a:extLst>
          </p:cNvPr>
          <p:cNvSpPr>
            <a:spLocks noGrp="1" noChangeArrowheads="1"/>
          </p:cNvSpPr>
          <p:nvPr>
            <p:ph type="title"/>
          </p:nvPr>
        </p:nvSpPr>
        <p:spPr/>
        <p:txBody>
          <a:bodyPr/>
          <a:lstStyle/>
          <a:p>
            <a:pPr eaLnBrk="1" hangingPunct="1"/>
            <a:r>
              <a:rPr lang="en-US" altLang="en-US"/>
              <a:t>Slide Structure - Bad</a:t>
            </a:r>
          </a:p>
        </p:txBody>
      </p:sp>
      <p:sp>
        <p:nvSpPr>
          <p:cNvPr id="35843" name="Rectangle 3">
            <a:extLst>
              <a:ext uri="{FF2B5EF4-FFF2-40B4-BE49-F238E27FC236}">
                <a16:creationId xmlns:a16="http://schemas.microsoft.com/office/drawing/2014/main" id="{558B9419-757D-0EFF-E539-50B373153F1E}"/>
              </a:ext>
            </a:extLst>
          </p:cNvPr>
          <p:cNvSpPr>
            <a:spLocks noGrp="1" noChangeArrowheads="1"/>
          </p:cNvSpPr>
          <p:nvPr>
            <p:ph type="body" idx="1"/>
          </p:nvPr>
        </p:nvSpPr>
        <p:spPr/>
        <p:txBody>
          <a:bodyPr/>
          <a:lstStyle/>
          <a:p>
            <a:pPr eaLnBrk="1" hangingPunct="1"/>
            <a:r>
              <a:rPr lang="en-US" altLang="en-US"/>
              <a:t>Do not use distracting animation</a:t>
            </a:r>
          </a:p>
          <a:p>
            <a:pPr eaLnBrk="1" hangingPunct="1"/>
            <a:endParaRPr lang="en-US" altLang="en-US"/>
          </a:p>
          <a:p>
            <a:pPr eaLnBrk="1" hangingPunct="1"/>
            <a:r>
              <a:rPr lang="en-US" altLang="en-US"/>
              <a:t>Do not go overboard with the animation</a:t>
            </a:r>
          </a:p>
          <a:p>
            <a:pPr eaLnBrk="1" hangingPunct="1"/>
            <a:endParaRPr lang="en-US" altLang="en-US"/>
          </a:p>
          <a:p>
            <a:pPr eaLnBrk="1" hangingPunct="1"/>
            <a:r>
              <a:rPr lang="en-US" altLang="en-US"/>
              <a:t>Be consistent with the animation that you use</a:t>
            </a:r>
          </a:p>
        </p:txBody>
      </p:sp>
      <p:sp>
        <p:nvSpPr>
          <p:cNvPr id="19460" name="Slide Number Placeholder 1">
            <a:extLst>
              <a:ext uri="{FF2B5EF4-FFF2-40B4-BE49-F238E27FC236}">
                <a16:creationId xmlns:a16="http://schemas.microsoft.com/office/drawing/2014/main" id="{DF3350E5-6F50-2280-9515-87E0CD56825E}"/>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3671BB4B-9458-454E-B38D-CB5746F53ECF}" type="slidenum">
              <a:rPr lang="en-US" altLang="en-US" sz="2600" smtClean="0">
                <a:solidFill>
                  <a:schemeClr val="bg1"/>
                </a:solidFill>
              </a:rPr>
              <a:pPr>
                <a:spcBef>
                  <a:spcPct val="0"/>
                </a:spcBef>
                <a:buClrTx/>
                <a:buSzTx/>
                <a:buFontTx/>
                <a:buNone/>
              </a:pPr>
              <a:t>8</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8" presetClass="entr" presetSubtype="0" accel="50000" fill="hold" nodeType="clickEffect">
                                  <p:stCondLst>
                                    <p:cond delay="0"/>
                                  </p:stCondLst>
                                  <p:iterate type="wd">
                                    <p:tmPct val="50000"/>
                                  </p:iterate>
                                  <p:childTnLst>
                                    <p:set>
                                      <p:cBhvr>
                                        <p:cTn id="6" dur="1" fill="hold">
                                          <p:stCondLst>
                                            <p:cond delay="0"/>
                                          </p:stCondLst>
                                        </p:cTn>
                                        <p:tgtEl>
                                          <p:spTgt spid="35843">
                                            <p:txEl>
                                              <p:pRg st="0" end="0"/>
                                            </p:txEl>
                                          </p:spTgt>
                                        </p:tgtEl>
                                        <p:attrNameLst>
                                          <p:attrName>style.visibility</p:attrName>
                                        </p:attrNameLst>
                                      </p:cBhvr>
                                      <p:to>
                                        <p:strVal val="visible"/>
                                      </p:to>
                                    </p:set>
                                    <p:set>
                                      <p:cBhvr>
                                        <p:cTn id="7" dur="455" fill="hold">
                                          <p:stCondLst>
                                            <p:cond delay="0"/>
                                          </p:stCondLst>
                                        </p:cTn>
                                        <p:tgtEl>
                                          <p:spTgt spid="35843">
                                            <p:txEl>
                                              <p:pRg st="0" end="0"/>
                                            </p:txEl>
                                          </p:spTgt>
                                        </p:tgtEl>
                                        <p:attrNameLst>
                                          <p:attrName>style.rotation</p:attrName>
                                        </p:attrNameLst>
                                      </p:cBhvr>
                                      <p:to>
                                        <p:strVal val="-45.0"/>
                                      </p:to>
                                    </p:set>
                                    <p:anim calcmode="lin" valueType="num">
                                      <p:cBhvr>
                                        <p:cTn id="8" dur="455" fill="hold">
                                          <p:stCondLst>
                                            <p:cond delay="455"/>
                                          </p:stCondLst>
                                        </p:cTn>
                                        <p:tgtEl>
                                          <p:spTgt spid="35843">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35843">
                                            <p:txEl>
                                              <p:pRg st="0" end="0"/>
                                            </p:txEl>
                                          </p:spTgt>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35843">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35843">
                                            <p:txEl>
                                              <p:pRg st="0" end="0"/>
                                            </p:txEl>
                                          </p:spTgt>
                                        </p:tgtEl>
                                        <p:attrNameLst>
                                          <p:attrName>ppt_y</p:attrName>
                                        </p:attrNameLst>
                                      </p:cBhvr>
                                      <p:tavLst>
                                        <p:tav tm="0">
                                          <p:val>
                                            <p:strVal val="#ppt_y-(0.354*#ppt_w-0.172*#ppt_h)"/>
                                          </p:val>
                                        </p:tav>
                                        <p:tav tm="100000">
                                          <p:val>
                                            <p:strVal val="#ppt_y"/>
                                          </p:val>
                                        </p:tav>
                                      </p:tavLst>
                                    </p:anim>
                                  </p:childTnLst>
                                </p:cTn>
                              </p:par>
                            </p:childTnLst>
                          </p:cTn>
                        </p:par>
                      </p:childTnLst>
                    </p:cTn>
                  </p:par>
                  <p:par>
                    <p:cTn id="12" fill="hold" nodeType="clickPar">
                      <p:stCondLst>
                        <p:cond delay="indefinite"/>
                      </p:stCondLst>
                      <p:childTnLst>
                        <p:par>
                          <p:cTn id="13" fill="hold" nodeType="withGroup">
                            <p:stCondLst>
                              <p:cond delay="0"/>
                            </p:stCondLst>
                            <p:childTnLst>
                              <p:par>
                                <p:cTn id="14" presetID="2" presetClass="entr" presetSubtype="4" fill="hold" nodeType="clickEffect">
                                  <p:stCondLst>
                                    <p:cond delay="0"/>
                                  </p:stCondLst>
                                  <p:childTnLst>
                                    <p:set>
                                      <p:cBhvr>
                                        <p:cTn id="15" dur="1" fill="hold">
                                          <p:stCondLst>
                                            <p:cond delay="0"/>
                                          </p:stCondLst>
                                        </p:cTn>
                                        <p:tgtEl>
                                          <p:spTgt spid="35843">
                                            <p:txEl>
                                              <p:pRg st="2" end="2"/>
                                            </p:txEl>
                                          </p:spTgt>
                                        </p:tgtEl>
                                        <p:attrNameLst>
                                          <p:attrName>style.visibility</p:attrName>
                                        </p:attrNameLst>
                                      </p:cBhvr>
                                      <p:to>
                                        <p:strVal val="visible"/>
                                      </p:to>
                                    </p:set>
                                    <p:anim calcmode="lin" valueType="num">
                                      <p:cBhvr additive="base">
                                        <p:cTn id="16" dur="500" fill="hold"/>
                                        <p:tgtEl>
                                          <p:spTgt spid="35843">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58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0" presetClass="path" presetSubtype="0" accel="50000" decel="50000" fill="hold" nodeType="clickEffect">
                                  <p:stCondLst>
                                    <p:cond delay="0"/>
                                  </p:stCondLst>
                                  <p:childTnLst>
                                    <p:animMotion origin="layout" path="M 0 0 C -0.01945 0.00278 -0.03907 0.00625 -0.05834 0.01135 C -0.06111 0.01412 -0.06337 0.01829 -0.06667 0.01968 C -0.07205 0.02176 -0.07848 0.01875 -0.08334 0.02223 C -0.08768 0.02593 -0.09011 0.03287 -0.09167 0.03912 C -0.09306 0.04445 -0.09584 0.05579 -0.09584 0.05579 C -0.09393 0.09653 -0.09896 0.15695 -0.07084 0.18912 C -0.06771 0.19237 -0.06372 0.19422 -0.06042 0.19723 C -0.04809 0.2088 -0.0415 0.22084 -0.02709 0.22801 C -0.02084 0.23102 -0.01459 0.23357 -0.00834 0.23635 C -0.00417 0.2382 0.00416 0.24167 0.00416 0.24167 C 0.01979 0.25764 0.04357 0.25764 0.0625 0.26135 C 0.07691 0.26412 0.09184 0.27153 0.10625 0.27223 C 0.13819 0.27385 0.17014 0.27408 0.20208 0.275 C 0.32378 0.27315 0.4434 0.26806 0.56458 0.26135 C 0.5743 0.25857 0.58402 0.25602 0.59375 0.25301 C 0.59583 0.25232 0.59826 0.25209 0.6 0.25 C 0.60191 0.24792 0.6026 0.24422 0.60416 0.24167 C 0.60677 0.23797 0.60937 0.2338 0.6125 0.23079 C 0.62986 0.21412 0.60694 0.24399 0.625 0.22223 C 0.64027 0.20417 0.63715 0.20926 0.64375 0.19167 C 0.64236 0.10949 0.65173 0.07709 0.62916 0.0169 C 0.6283 0.01088 0.62534 -0.00833 0.625 -0.01365 C 0.625 -0.01458 0.62639 -0.06875 0.62083 -0.08865 C 0.6158 -0.10671 0.60434 -0.11921 0.59791 -0.13588 C 0.5908 -0.15532 0.59323 -0.16412 0.57708 -0.17476 C 0.57239 -0.18518 0.57239 -0.18958 0.56458 -0.19444 C 0.56059 -0.19652 0.55208 -0.19976 0.55208 -0.19976 C 0.5493 -0.1993 0.53298 -0.19861 0.52708 -0.19444 C 0.50625 -0.17824 0.49583 -0.15555 0.47916 -0.13333 C 0.475 -0.12754 0.46909 -0.12453 0.46458 -0.11944 C 0.45295 -0.10555 0.44791 -0.0949 0.4375 -0.07754 C 0.43142 -0.06736 0.42413 -0.05787 0.41875 -0.04699 C 0.41545 -0.02963 0.40642 -0.01851 0.39791 -0.00532 C 0.38715 0.01135 0.3776 0.02848 0.36458 0.0419 C 0.36146 0.04491 0.35781 0.04746 0.35416 0.05 C 0.34861 0.05417 0.3375 0.06135 0.3375 0.06135 C 0.30555 0.05764 0.27361 0.05394 0.24166 0.05 C 0.23402 0.04908 0.21875 0.04723 0.21875 0.04723 C 0.21111 0.04399 0.20399 0.03797 0.19791 0.03079 C 0.19357 0.02524 0.18541 0.01412 0.18541 0.01412 C 0.1809 -0.00393 0.17448 -0.02037 0.16666 -0.03588 C 0.16284 -0.04351 0.15416 -0.0581 0.15416 -0.0581 C 0.14896 -0.07916 0.15086 -0.06898 0.14791 -0.08865 C 0.14965 -0.11481 0.14531 -0.1449 0.15625 -0.16643 C 0.15816 -0.1706 0.16198 -0.17176 0.16458 -0.17476 C 0.17604 -0.18796 0.18472 -0.19699 0.19791 -0.20833 C 0.20156 -0.21111 0.21041 -0.21365 0.21041 -0.21365 C 0.22309 -0.20949 0.22639 -0.19791 0.23541 -0.18588 C 0.23784 -0.18287 0.24132 -0.18101 0.24375 -0.17754 C 0.24548 -0.17523 0.24583 -0.17129 0.24791 -0.16944 C 0.25104 -0.1662 0.25521 -0.1662 0.25833 -0.16365 C 0.2717 -0.15301 0.28194 -0.13958 0.29583 -0.13055 C 0.30781 -0.10671 0.29184 -0.13472 0.30625 -0.11944 C 0.31163 -0.11342 0.32083 -0.09976 0.32083 -0.09976 C 0.32986 -0.10162 0.33941 -0.10069 0.34791 -0.10532 C 0.35208 -0.10787 0.35295 -0.11527 0.35625 -0.11944 C 0.3592 -0.12268 0.36319 -0.12476 0.36666 -0.12754 C 0.37222 -0.1368 0.38055 -0.14421 0.38333 -0.15555 C 0.38402 -0.15833 0.3842 -0.16111 0.38541 -0.16365 C 0.38698 -0.16689 0.38993 -0.16898 0.39166 -0.17199 C 0.40034 -0.1875 0.40486 -0.20648 0.40833 -0.22476 C 0.40902 -0.2331 0.4092 -0.24143 0.41041 -0.24976 C 0.41128 -0.25578 0.41458 -0.26064 0.41458 -0.26643 C 0.41527 -0.30902 0.41441 -0.35185 0.4125 -0.39421 C 0.4118 -0.41088 0.39236 -0.43495 0.38541 -0.44421 C 0.38316 -0.44722 0.37951 -0.44722 0.37708 -0.44976 C 0.35937 -0.46921 0.36146 -0.47129 0.33958 -0.4831 C 0.32639 -0.50069 0.33941 -0.4868 0.30833 -0.49421 C 0.29965 -0.49629 0.29184 -0.50208 0.28333 -0.50532 C 0.2618 -0.50463 0.15364 -0.51064 0.10208 -0.49699 C 0.1 -0.49421 0.09826 -0.49097 0.09583 -0.48865 C 0.09253 -0.48541 0.08854 -0.48379 0.08541 -0.48032 C 0.0835 -0.47824 0.08281 -0.47453 0.08125 -0.47199 C 0.06406 -0.44236 0.071 -0.45069 0.05625 -0.43588 C 0.05312 -0.41944 0.04444 -0.40833 0.0375 -0.39421 C 0.03333 -0.38588 0.03246 -0.37546 0.02916 -0.36643 C 0.02847 -0.34328 0.02882 -0.32013 0.02708 -0.29699 C 0.02621 -0.28495 0.01961 -0.26458 0.01666 -0.25254 C 0.01597 -0.24351 0.01614 -0.23379 0.01458 -0.22476 C 0.01319 -0.21643 0.00833 -0.21551 0.00416 -0.21088 C 0.00191 -0.20856 0.00052 -0.20439 -0.00209 -0.20254 C -0.00729 -0.19861 -0.01337 -0.19768 -0.01875 -0.19444 C -0.02257 -0.1949 -0.04688 -0.19676 -0.05417 -0.19976 C -0.06684 -0.20486 -0.07848 -0.21296 -0.09167 -0.21643 C -0.10434 -0.22916 -0.10521 -0.2412 -0.1125 -0.26088 C -0.11563 -0.26921 -0.11754 -0.27801 -0.12084 -0.28588 C -0.12257 -0.28981 -0.12535 -0.29305 -0.12709 -0.29699 C -0.13264 -0.31041 -0.13525 -0.32569 -0.14167 -0.33865 C -0.14775 -0.37106 -0.14757 -0.36296 -0.13959 -0.41365 C -0.13889 -0.41782 -0.13785 -0.42222 -0.13542 -0.42476 C -0.13195 -0.42824 -0.12292 -0.43032 -0.12292 -0.43032 C -0.08976 -0.42824 -0.06354 -0.42453 -0.03125 -0.41921 C -0.0132 -0.40463 -0.00382 -0.38263 0.00833 -0.36088 C 0.01771 -0.32314 0.0283 -0.29838 0.05416 -0.27754 C 0.06857 -0.22037 0.14739 -0.27523 0.18333 -0.2831 C 0.196 -0.28981 0.20555 -0.30092 0.21666 -0.31088 C 0.21996 -0.32222 0.2243 -0.33287 0.22708 -0.34421 C 0.22777 -0.35185 0.22916 -0.35926 0.22916 -0.36643 C 0.22916 -0.40856 0.22656 -0.41967 0.20208 -0.44143 C 0.19652 -0.44051 0.19097 -0.44004 0.18541 -0.43865 C 0.18333 -0.43819 0.18125 -0.43541 0.17916 -0.43588 C 0.17673 -0.43634 0.175 -0.43958 0.17291 -0.44143 C 0.17014 -0.4368 0.16666 -0.43263 0.16458 -0.42754 C 0.1625 -0.42245 0.16319 -0.41551 0.16041 -0.41088 C 0.15798 -0.40671 0.15347 -0.40532 0.15 -0.40254 C 0.14062 -0.38588 0.13368 -0.38217 0.12291 -0.36921 C 0.11788 -0.36319 0.10833 -0.34976 0.10833 -0.34976 C 0.10503 -0.33865 0.10347 -0.33171 0.09791 -0.32199 C 0.09548 -0.31782 0.09201 -0.31504 0.08958 -0.31088 C 0.08402 -0.30092 0.08298 -0.28657 0.08125 -0.27476 C 0.08003 -0.25162 0.07812 -0.22847 0.07708 -0.20555 C 0.07586 -0.17801 0.08593 -0.13912 0.06666 -0.12222 C 0.02448 -0.12338 -0.02743 -0.1206 -0.07084 -0.13333 C -0.08073 -0.13611 -0.11042 -0.16851 -0.12084 -0.17754 C -0.12223 -0.18055 -0.12257 -0.18518 -0.125 -0.18588 C -0.13403 -0.18888 -0.14132 -0.18125 -0.14584 -0.17199 C -0.15729 -0.14907 -0.15035 -0.15046 -0.16667 -0.13588 C -0.16754 -0.12708 -0.17118 -0.1037 -0.16667 -0.09421 C -0.16407 -0.08865 -0.15417 -0.0831 -0.15417 -0.0831 C -0.14705 -0.06898 -0.13125 -0.06666 -0.11875 -0.06643 C -0.06945 -0.06551 -0.02014 -0.06458 0.02916 -0.06365 C 0.03854 -0.05949 0.03437 -0.06388 0.0375 -0.04976 C 0.03871 -0.04421 0.04166 -0.0331 0.04166 -0.0331 C 0.0368 -0.02685 0.03125 -0.02106 0.02708 -0.01365 C 0.025 -0.00995 0.02343 -0.00555 0.02083 -0.00277 C 0.0184 0 0.01562 0.00255 0.0125 0.00301 C 0.00833 0.00348 0.00416 0.00116 0 0 Z " pathEditMode="relative" ptsTypes="ffffffffffffffffffffffffffffffffffffffffffffffffffffffffffffffffffffffffffffffffffffffffffffffffffffffffffffffffffffffffffffffff">
                                      <p:cBhvr>
                                        <p:cTn id="21" dur="2000" fill="hold"/>
                                        <p:tgtEl>
                                          <p:spTgt spid="35843">
                                            <p:txEl>
                                              <p:pRg st="2" end="2"/>
                                            </p:txEl>
                                          </p:spTgt>
                                        </p:tgtEl>
                                        <p:attrNameLst>
                                          <p:attrName>ppt_x</p:attrName>
                                          <p:attrName>ppt_y</p:attrName>
                                        </p:attrNameLst>
                                      </p:cBhvr>
                                    </p:animMotion>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nodeType="clickEffect">
                                  <p:stCondLst>
                                    <p:cond delay="0"/>
                                  </p:stCondLst>
                                  <p:childTnLst>
                                    <p:set>
                                      <p:cBhvr>
                                        <p:cTn id="25"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94CA23D0-F0AE-B390-977F-DCD42B7DF92D}"/>
              </a:ext>
            </a:extLst>
          </p:cNvPr>
          <p:cNvSpPr>
            <a:spLocks noGrp="1" noChangeArrowheads="1"/>
          </p:cNvSpPr>
          <p:nvPr>
            <p:ph type="title"/>
          </p:nvPr>
        </p:nvSpPr>
        <p:spPr/>
        <p:txBody>
          <a:bodyPr/>
          <a:lstStyle/>
          <a:p>
            <a:pPr eaLnBrk="1" hangingPunct="1"/>
            <a:r>
              <a:rPr lang="en-US" altLang="en-US"/>
              <a:t>Fonts - Good</a:t>
            </a:r>
          </a:p>
        </p:txBody>
      </p:sp>
      <p:sp>
        <p:nvSpPr>
          <p:cNvPr id="5123" name="Rectangle 3">
            <a:extLst>
              <a:ext uri="{FF2B5EF4-FFF2-40B4-BE49-F238E27FC236}">
                <a16:creationId xmlns:a16="http://schemas.microsoft.com/office/drawing/2014/main" id="{6FA4DCD9-7212-322F-1628-B34DE5AE337F}"/>
              </a:ext>
            </a:extLst>
          </p:cNvPr>
          <p:cNvSpPr>
            <a:spLocks noGrp="1" noChangeArrowheads="1"/>
          </p:cNvSpPr>
          <p:nvPr>
            <p:ph type="body" idx="1"/>
          </p:nvPr>
        </p:nvSpPr>
        <p:spPr/>
        <p:txBody>
          <a:bodyPr/>
          <a:lstStyle/>
          <a:p>
            <a:pPr eaLnBrk="1" hangingPunct="1"/>
            <a:r>
              <a:rPr lang="en-US" altLang="en-US"/>
              <a:t>Use at least an 18-point font</a:t>
            </a:r>
          </a:p>
          <a:p>
            <a:pPr eaLnBrk="1" hangingPunct="1"/>
            <a:r>
              <a:rPr lang="en-US" altLang="en-US"/>
              <a:t>Use different size fonts for main points and secondary points</a:t>
            </a:r>
          </a:p>
          <a:p>
            <a:pPr lvl="1" eaLnBrk="1" hangingPunct="1"/>
            <a:r>
              <a:rPr lang="en-US" altLang="en-US"/>
              <a:t>this font is 24-point, the main point font is 28-point, and the title font is 36-point</a:t>
            </a:r>
          </a:p>
          <a:p>
            <a:pPr eaLnBrk="1" hangingPunct="1"/>
            <a:r>
              <a:rPr lang="en-US" altLang="en-US"/>
              <a:t>Use a standard font like Times New Roman or Arial</a:t>
            </a:r>
          </a:p>
          <a:p>
            <a:pPr lvl="1" eaLnBrk="1" hangingPunct="1">
              <a:buFontTx/>
              <a:buNone/>
            </a:pPr>
            <a:endParaRPr lang="en-US" altLang="en-US"/>
          </a:p>
          <a:p>
            <a:pPr lvl="1" eaLnBrk="1" hangingPunct="1"/>
            <a:endParaRPr lang="en-US" altLang="en-US"/>
          </a:p>
          <a:p>
            <a:pPr eaLnBrk="1" hangingPunct="1">
              <a:buFont typeface="Wingdings" pitchFamily="2" charset="2"/>
              <a:buNone/>
            </a:pPr>
            <a:endParaRPr lang="en-US" altLang="en-US" sz="1400"/>
          </a:p>
          <a:p>
            <a:pPr eaLnBrk="1" hangingPunct="1"/>
            <a:endParaRPr lang="en-US" altLang="en-US" sz="1400"/>
          </a:p>
        </p:txBody>
      </p:sp>
      <p:sp>
        <p:nvSpPr>
          <p:cNvPr id="21508" name="Slide Number Placeholder 1">
            <a:extLst>
              <a:ext uri="{FF2B5EF4-FFF2-40B4-BE49-F238E27FC236}">
                <a16:creationId xmlns:a16="http://schemas.microsoft.com/office/drawing/2014/main" id="{D17552E2-33B6-F389-3CE7-051C1A692BAF}"/>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0C49D258-700E-7B40-B26E-2586681EB3E7}" type="slidenum">
              <a:rPr lang="en-US" altLang="en-US" sz="2600" smtClean="0">
                <a:solidFill>
                  <a:schemeClr val="bg1"/>
                </a:solidFill>
              </a:rPr>
              <a:pPr>
                <a:spcBef>
                  <a:spcPct val="0"/>
                </a:spcBef>
                <a:buClrTx/>
                <a:buSzTx/>
                <a:buFontTx/>
                <a:buNone/>
              </a:pPr>
              <a:t>9</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39167168-DE22-CD56-8299-21E314A62004}"/>
              </a:ext>
            </a:extLst>
          </p:cNvPr>
          <p:cNvSpPr>
            <a:spLocks noGrp="1" noChangeArrowheads="1"/>
          </p:cNvSpPr>
          <p:nvPr>
            <p:ph type="title"/>
          </p:nvPr>
        </p:nvSpPr>
        <p:spPr/>
        <p:txBody>
          <a:bodyPr/>
          <a:lstStyle/>
          <a:p>
            <a:pPr eaLnBrk="1" hangingPunct="1"/>
            <a:r>
              <a:rPr lang="en-US" altLang="en-US"/>
              <a:t>Fonts - Bad</a:t>
            </a:r>
          </a:p>
        </p:txBody>
      </p:sp>
      <p:sp>
        <p:nvSpPr>
          <p:cNvPr id="15363" name="Rectangle 3">
            <a:extLst>
              <a:ext uri="{FF2B5EF4-FFF2-40B4-BE49-F238E27FC236}">
                <a16:creationId xmlns:a16="http://schemas.microsoft.com/office/drawing/2014/main" id="{61871AEF-7B93-5DF4-7FF3-B39074BC06FA}"/>
              </a:ext>
            </a:extLst>
          </p:cNvPr>
          <p:cNvSpPr>
            <a:spLocks noGrp="1" noChangeArrowheads="1"/>
          </p:cNvSpPr>
          <p:nvPr>
            <p:ph type="body" idx="1"/>
          </p:nvPr>
        </p:nvSpPr>
        <p:spPr/>
        <p:txBody>
          <a:bodyPr/>
          <a:lstStyle/>
          <a:p>
            <a:pPr eaLnBrk="1" hangingPunct="1"/>
            <a:r>
              <a:rPr lang="en-US" altLang="en-US" sz="1400"/>
              <a:t>If you use a small font, your audience won’t be able to read what you have written</a:t>
            </a:r>
          </a:p>
          <a:p>
            <a:pPr eaLnBrk="1" hangingPunct="1"/>
            <a:endParaRPr lang="en-US" altLang="en-US" sz="1400"/>
          </a:p>
          <a:p>
            <a:pPr eaLnBrk="1" hangingPunct="1"/>
            <a:r>
              <a:rPr lang="en-US" altLang="en-US"/>
              <a:t>CAPITALIZE ONLY WHEN NECESSARY.  IT IS DIFFICULT TO READ</a:t>
            </a:r>
          </a:p>
          <a:p>
            <a:pPr eaLnBrk="1" hangingPunct="1"/>
            <a:endParaRPr lang="en-US" altLang="en-US"/>
          </a:p>
          <a:p>
            <a:pPr eaLnBrk="1" hangingPunct="1"/>
            <a:r>
              <a:rPr lang="en-US" altLang="en-US">
                <a:latin typeface="Impact" panose="020B0806030902050204" pitchFamily="34" charset="0"/>
              </a:rPr>
              <a:t>Don’t use a complicated font</a:t>
            </a:r>
          </a:p>
          <a:p>
            <a:pPr eaLnBrk="1" hangingPunct="1">
              <a:buFont typeface="Wingdings" pitchFamily="2" charset="2"/>
              <a:buNone/>
            </a:pPr>
            <a:endParaRPr lang="en-US" altLang="en-US">
              <a:latin typeface="Impact" panose="020B0806030902050204" pitchFamily="34" charset="0"/>
            </a:endParaRPr>
          </a:p>
          <a:p>
            <a:pPr eaLnBrk="1" hangingPunct="1"/>
            <a:endParaRPr lang="en-US" altLang="en-US"/>
          </a:p>
        </p:txBody>
      </p:sp>
      <p:sp>
        <p:nvSpPr>
          <p:cNvPr id="23556" name="Slide Number Placeholder 1">
            <a:extLst>
              <a:ext uri="{FF2B5EF4-FFF2-40B4-BE49-F238E27FC236}">
                <a16:creationId xmlns:a16="http://schemas.microsoft.com/office/drawing/2014/main" id="{B0A2D7FC-ACE6-4A65-A6F9-BE863E0B41D8}"/>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0A30004D-D889-B24A-A815-D5282725D9B8}" type="slidenum">
              <a:rPr lang="en-US" altLang="en-US" sz="2600" smtClean="0">
                <a:solidFill>
                  <a:schemeClr val="bg1"/>
                </a:solidFill>
              </a:rPr>
              <a:pPr>
                <a:spcBef>
                  <a:spcPct val="0"/>
                </a:spcBef>
                <a:buClrTx/>
                <a:buSzTx/>
                <a:buFontTx/>
                <a:buNone/>
              </a:pPr>
              <a:t>10</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9685D85-3832-86D8-1F26-3FB6185C8398}"/>
              </a:ext>
            </a:extLst>
          </p:cNvPr>
          <p:cNvSpPr>
            <a:spLocks noGrp="1" noChangeArrowheads="1"/>
          </p:cNvSpPr>
          <p:nvPr>
            <p:ph type="title"/>
          </p:nvPr>
        </p:nvSpPr>
        <p:spPr/>
        <p:txBody>
          <a:bodyPr/>
          <a:lstStyle/>
          <a:p>
            <a:pPr eaLnBrk="1" hangingPunct="1"/>
            <a:r>
              <a:rPr lang="en-US" altLang="en-US"/>
              <a:t>Colour - Good</a:t>
            </a:r>
          </a:p>
        </p:txBody>
      </p:sp>
      <p:sp>
        <p:nvSpPr>
          <p:cNvPr id="10243" name="Rectangle 3">
            <a:extLst>
              <a:ext uri="{FF2B5EF4-FFF2-40B4-BE49-F238E27FC236}">
                <a16:creationId xmlns:a16="http://schemas.microsoft.com/office/drawing/2014/main" id="{71BE3EB7-3865-E45F-93B0-8A486510BCE9}"/>
              </a:ext>
            </a:extLst>
          </p:cNvPr>
          <p:cNvSpPr>
            <a:spLocks noGrp="1" noChangeArrowheads="1"/>
          </p:cNvSpPr>
          <p:nvPr>
            <p:ph type="body" idx="1"/>
          </p:nvPr>
        </p:nvSpPr>
        <p:spPr/>
        <p:txBody>
          <a:bodyPr/>
          <a:lstStyle/>
          <a:p>
            <a:pPr eaLnBrk="1" hangingPunct="1"/>
            <a:r>
              <a:rPr lang="en-US" altLang="en-US" sz="2800" dirty="0"/>
              <a:t>Use a </a:t>
            </a:r>
            <a:r>
              <a:rPr lang="en-US" altLang="en-US" sz="2800" dirty="0" err="1"/>
              <a:t>colour</a:t>
            </a:r>
            <a:r>
              <a:rPr lang="en-US" altLang="en-US" sz="2800" dirty="0"/>
              <a:t> of font that contrasts sharply with the background</a:t>
            </a:r>
          </a:p>
          <a:p>
            <a:pPr lvl="1" eaLnBrk="1" hangingPunct="1"/>
            <a:r>
              <a:rPr lang="en-US" altLang="en-US" sz="2400" dirty="0"/>
              <a:t>Ex: blue font on white background</a:t>
            </a:r>
          </a:p>
          <a:p>
            <a:pPr eaLnBrk="1" hangingPunct="1"/>
            <a:r>
              <a:rPr lang="en-US" altLang="en-US" sz="2800" dirty="0"/>
              <a:t>Use </a:t>
            </a:r>
            <a:r>
              <a:rPr lang="en-US" altLang="en-US" sz="2800" dirty="0" err="1"/>
              <a:t>colour</a:t>
            </a:r>
            <a:r>
              <a:rPr lang="en-US" altLang="en-US" sz="2800" dirty="0"/>
              <a:t> to reinforce the logic of your structure</a:t>
            </a:r>
          </a:p>
          <a:p>
            <a:pPr lvl="1" eaLnBrk="1" hangingPunct="1"/>
            <a:r>
              <a:rPr lang="en-US" altLang="en-US" sz="2400" dirty="0"/>
              <a:t>Ex: light blue title and dark blue text</a:t>
            </a:r>
          </a:p>
          <a:p>
            <a:pPr eaLnBrk="1" hangingPunct="1"/>
            <a:r>
              <a:rPr lang="en-US" altLang="en-US" sz="2800" dirty="0"/>
              <a:t>Use </a:t>
            </a:r>
            <a:r>
              <a:rPr lang="en-US" altLang="en-US" sz="2800" dirty="0" err="1"/>
              <a:t>colour</a:t>
            </a:r>
            <a:r>
              <a:rPr lang="en-US" altLang="en-US" sz="2800" dirty="0"/>
              <a:t> to emphasize a point</a:t>
            </a:r>
          </a:p>
          <a:p>
            <a:pPr lvl="1" eaLnBrk="1" hangingPunct="1"/>
            <a:r>
              <a:rPr lang="en-US" altLang="en-US" sz="2400" dirty="0"/>
              <a:t>But only use this </a:t>
            </a:r>
            <a:r>
              <a:rPr lang="en-US" altLang="en-US" sz="2400" dirty="0">
                <a:solidFill>
                  <a:srgbClr val="009999"/>
                </a:solidFill>
              </a:rPr>
              <a:t>occasionally</a:t>
            </a:r>
          </a:p>
          <a:p>
            <a:pPr lvl="1" eaLnBrk="1" hangingPunct="1"/>
            <a:endParaRPr lang="en-US" altLang="en-US" sz="2400" dirty="0"/>
          </a:p>
        </p:txBody>
      </p:sp>
      <p:sp>
        <p:nvSpPr>
          <p:cNvPr id="25604" name="Slide Number Placeholder 1">
            <a:extLst>
              <a:ext uri="{FF2B5EF4-FFF2-40B4-BE49-F238E27FC236}">
                <a16:creationId xmlns:a16="http://schemas.microsoft.com/office/drawing/2014/main" id="{DA4101BF-3508-9AAE-7C7B-10792DD793FD}"/>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147395F1-1C50-984A-A77A-E04F5A9D56A2}" type="slidenum">
              <a:rPr lang="en-US" altLang="en-US" sz="2600" smtClean="0">
                <a:solidFill>
                  <a:schemeClr val="bg1"/>
                </a:solidFill>
              </a:rPr>
              <a:pPr>
                <a:spcBef>
                  <a:spcPct val="0"/>
                </a:spcBef>
                <a:buClrTx/>
                <a:buSzTx/>
                <a:buFontTx/>
                <a:buNone/>
              </a:pPr>
              <a:t>11</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39AEC1E-2CB4-7634-39FE-7DC7D7D30D2A}"/>
              </a:ext>
            </a:extLst>
          </p:cNvPr>
          <p:cNvSpPr>
            <a:spLocks noGrp="1" noChangeArrowheads="1"/>
          </p:cNvSpPr>
          <p:nvPr>
            <p:ph type="title"/>
          </p:nvPr>
        </p:nvSpPr>
        <p:spPr/>
        <p:txBody>
          <a:bodyPr/>
          <a:lstStyle/>
          <a:p>
            <a:pPr eaLnBrk="1" hangingPunct="1"/>
            <a:r>
              <a:rPr lang="en-US" altLang="en-US"/>
              <a:t>Colour - Bad</a:t>
            </a:r>
          </a:p>
        </p:txBody>
      </p:sp>
      <p:sp>
        <p:nvSpPr>
          <p:cNvPr id="14339" name="Rectangle 3">
            <a:extLst>
              <a:ext uri="{FF2B5EF4-FFF2-40B4-BE49-F238E27FC236}">
                <a16:creationId xmlns:a16="http://schemas.microsoft.com/office/drawing/2014/main" id="{6AE3FFB1-B705-75B1-E53E-5813C2EE47CD}"/>
              </a:ext>
            </a:extLst>
          </p:cNvPr>
          <p:cNvSpPr>
            <a:spLocks noGrp="1" noChangeArrowheads="1"/>
          </p:cNvSpPr>
          <p:nvPr>
            <p:ph type="body" idx="1"/>
          </p:nvPr>
        </p:nvSpPr>
        <p:spPr/>
        <p:txBody>
          <a:bodyPr/>
          <a:lstStyle/>
          <a:p>
            <a:pPr eaLnBrk="1" hangingPunct="1">
              <a:lnSpc>
                <a:spcPct val="90000"/>
              </a:lnSpc>
            </a:pPr>
            <a:r>
              <a:rPr lang="en-US" altLang="en-US" sz="2800" dirty="0">
                <a:solidFill>
                  <a:srgbClr val="FFFF00"/>
                </a:solidFill>
              </a:rPr>
              <a:t>Using a font </a:t>
            </a:r>
            <a:r>
              <a:rPr lang="en-US" altLang="en-US" sz="2800" dirty="0" err="1">
                <a:solidFill>
                  <a:srgbClr val="FFFF00"/>
                </a:solidFill>
              </a:rPr>
              <a:t>colour</a:t>
            </a:r>
            <a:r>
              <a:rPr lang="en-US" altLang="en-US" sz="2800" dirty="0">
                <a:solidFill>
                  <a:srgbClr val="FFFF00"/>
                </a:solidFill>
              </a:rPr>
              <a:t> that does not contrast with the background </a:t>
            </a:r>
            <a:r>
              <a:rPr lang="en-US" altLang="en-US" sz="2800" dirty="0" err="1">
                <a:solidFill>
                  <a:srgbClr val="FFFF00"/>
                </a:solidFill>
              </a:rPr>
              <a:t>colour</a:t>
            </a:r>
            <a:r>
              <a:rPr lang="en-US" altLang="en-US" sz="2800" dirty="0">
                <a:solidFill>
                  <a:srgbClr val="FFFF00"/>
                </a:solidFill>
              </a:rPr>
              <a:t> is hard to read </a:t>
            </a:r>
          </a:p>
          <a:p>
            <a:pPr eaLnBrk="1" hangingPunct="1">
              <a:lnSpc>
                <a:spcPct val="90000"/>
              </a:lnSpc>
            </a:pPr>
            <a:r>
              <a:rPr lang="en-US" altLang="en-US" sz="2800" dirty="0"/>
              <a:t>Using </a:t>
            </a:r>
            <a:r>
              <a:rPr lang="en-US" altLang="en-US" sz="2800" dirty="0" err="1"/>
              <a:t>colour</a:t>
            </a:r>
            <a:r>
              <a:rPr lang="en-US" altLang="en-US" sz="2800" dirty="0"/>
              <a:t> for decoration is </a:t>
            </a:r>
            <a:r>
              <a:rPr lang="en-US" altLang="en-US" sz="2800" dirty="0">
                <a:solidFill>
                  <a:schemeClr val="accent2"/>
                </a:solidFill>
              </a:rPr>
              <a:t>distracting </a:t>
            </a:r>
            <a:r>
              <a:rPr lang="en-US" altLang="en-US" sz="2800" dirty="0"/>
              <a:t>and </a:t>
            </a:r>
            <a:r>
              <a:rPr lang="en-US" altLang="en-US" sz="2800" dirty="0">
                <a:solidFill>
                  <a:schemeClr val="folHlink"/>
                </a:solidFill>
              </a:rPr>
              <a:t>annoying</a:t>
            </a:r>
            <a:endParaRPr lang="en-US" altLang="en-US" sz="2800" dirty="0"/>
          </a:p>
          <a:p>
            <a:pPr eaLnBrk="1" hangingPunct="1">
              <a:lnSpc>
                <a:spcPct val="90000"/>
              </a:lnSpc>
            </a:pPr>
            <a:r>
              <a:rPr lang="en-US" altLang="en-US" sz="2800" dirty="0">
                <a:solidFill>
                  <a:srgbClr val="FF3399"/>
                </a:solidFill>
              </a:rPr>
              <a:t>Using a different </a:t>
            </a:r>
            <a:r>
              <a:rPr lang="en-US" altLang="en-US" sz="2800" dirty="0" err="1">
                <a:solidFill>
                  <a:srgbClr val="FF3399"/>
                </a:solidFill>
              </a:rPr>
              <a:t>colour</a:t>
            </a:r>
            <a:r>
              <a:rPr lang="en-US" altLang="en-US" sz="2800" dirty="0">
                <a:solidFill>
                  <a:srgbClr val="FF3399"/>
                </a:solidFill>
              </a:rPr>
              <a:t> for each point is unnecessary</a:t>
            </a:r>
          </a:p>
          <a:p>
            <a:pPr lvl="1" eaLnBrk="1" hangingPunct="1">
              <a:lnSpc>
                <a:spcPct val="90000"/>
              </a:lnSpc>
            </a:pPr>
            <a:r>
              <a:rPr lang="en-US" altLang="en-US" sz="2400" dirty="0">
                <a:solidFill>
                  <a:srgbClr val="FF0000"/>
                </a:solidFill>
              </a:rPr>
              <a:t>Using a different </a:t>
            </a:r>
            <a:r>
              <a:rPr lang="en-US" altLang="en-US" sz="2400" dirty="0" err="1">
                <a:solidFill>
                  <a:srgbClr val="FF0000"/>
                </a:solidFill>
              </a:rPr>
              <a:t>colour</a:t>
            </a:r>
            <a:r>
              <a:rPr lang="en-US" altLang="en-US" sz="2400" dirty="0">
                <a:solidFill>
                  <a:srgbClr val="FF0000"/>
                </a:solidFill>
              </a:rPr>
              <a:t> for secondary points is also unnecessary</a:t>
            </a:r>
          </a:p>
          <a:p>
            <a:pPr eaLnBrk="1" hangingPunct="1">
              <a:lnSpc>
                <a:spcPct val="90000"/>
              </a:lnSpc>
            </a:pPr>
            <a:r>
              <a:rPr lang="en-US" altLang="en-US" sz="2800" dirty="0">
                <a:solidFill>
                  <a:srgbClr val="FF0000"/>
                </a:solidFill>
              </a:rPr>
              <a:t>T</a:t>
            </a:r>
            <a:r>
              <a:rPr lang="en-US" altLang="en-US" sz="2800" dirty="0">
                <a:solidFill>
                  <a:srgbClr val="FF6600"/>
                </a:solidFill>
              </a:rPr>
              <a:t>r</a:t>
            </a:r>
            <a:r>
              <a:rPr lang="en-US" altLang="en-US" sz="2800" dirty="0">
                <a:solidFill>
                  <a:srgbClr val="FFFF00"/>
                </a:solidFill>
              </a:rPr>
              <a:t>y</a:t>
            </a:r>
            <a:r>
              <a:rPr lang="en-US" altLang="en-US" sz="2800" dirty="0">
                <a:solidFill>
                  <a:srgbClr val="33CC33"/>
                </a:solidFill>
              </a:rPr>
              <a:t>i</a:t>
            </a:r>
            <a:r>
              <a:rPr lang="en-US" altLang="en-US" sz="2800" dirty="0">
                <a:solidFill>
                  <a:srgbClr val="0066FF"/>
                </a:solidFill>
              </a:rPr>
              <a:t>n</a:t>
            </a:r>
            <a:r>
              <a:rPr lang="en-US" altLang="en-US" sz="2800" dirty="0">
                <a:solidFill>
                  <a:schemeClr val="folHlink"/>
                </a:solidFill>
              </a:rPr>
              <a:t>g</a:t>
            </a:r>
            <a:r>
              <a:rPr lang="en-US" altLang="en-US" sz="2800" dirty="0">
                <a:solidFill>
                  <a:srgbClr val="FF3399"/>
                </a:solidFill>
              </a:rPr>
              <a:t> t</a:t>
            </a:r>
            <a:r>
              <a:rPr lang="en-US" altLang="en-US" sz="2800" dirty="0">
                <a:solidFill>
                  <a:srgbClr val="FF0000"/>
                </a:solidFill>
              </a:rPr>
              <a:t>o</a:t>
            </a:r>
            <a:r>
              <a:rPr lang="en-US" altLang="en-US" sz="2800" dirty="0">
                <a:solidFill>
                  <a:srgbClr val="FF3399"/>
                </a:solidFill>
              </a:rPr>
              <a:t> </a:t>
            </a:r>
            <a:r>
              <a:rPr lang="en-US" altLang="en-US" sz="2800" dirty="0">
                <a:solidFill>
                  <a:srgbClr val="FF6600"/>
                </a:solidFill>
              </a:rPr>
              <a:t>b</a:t>
            </a:r>
            <a:r>
              <a:rPr lang="en-US" altLang="en-US" sz="2800" dirty="0">
                <a:solidFill>
                  <a:srgbClr val="FFFF00"/>
                </a:solidFill>
              </a:rPr>
              <a:t>e </a:t>
            </a:r>
            <a:r>
              <a:rPr lang="en-US" altLang="en-US" sz="2800" dirty="0">
                <a:solidFill>
                  <a:srgbClr val="33CC33"/>
                </a:solidFill>
              </a:rPr>
              <a:t>c</a:t>
            </a:r>
            <a:r>
              <a:rPr lang="en-US" altLang="en-US" sz="2800" dirty="0">
                <a:solidFill>
                  <a:srgbClr val="0066FF"/>
                </a:solidFill>
              </a:rPr>
              <a:t>r</a:t>
            </a:r>
            <a:r>
              <a:rPr lang="en-US" altLang="en-US" sz="2800" dirty="0">
                <a:solidFill>
                  <a:schemeClr val="folHlink"/>
                </a:solidFill>
              </a:rPr>
              <a:t>e</a:t>
            </a:r>
            <a:r>
              <a:rPr lang="en-US" altLang="en-US" sz="2800" dirty="0">
                <a:solidFill>
                  <a:srgbClr val="FF3399"/>
                </a:solidFill>
              </a:rPr>
              <a:t>a</a:t>
            </a:r>
            <a:r>
              <a:rPr lang="en-US" altLang="en-US" sz="2800" dirty="0">
                <a:solidFill>
                  <a:srgbClr val="FF0000"/>
                </a:solidFill>
              </a:rPr>
              <a:t>t</a:t>
            </a:r>
            <a:r>
              <a:rPr lang="en-US" altLang="en-US" sz="2800" dirty="0">
                <a:solidFill>
                  <a:srgbClr val="FF6600"/>
                </a:solidFill>
              </a:rPr>
              <a:t>i</a:t>
            </a:r>
            <a:r>
              <a:rPr lang="en-US" altLang="en-US" sz="2800" dirty="0">
                <a:solidFill>
                  <a:srgbClr val="FFFF00"/>
                </a:solidFill>
              </a:rPr>
              <a:t>v</a:t>
            </a:r>
            <a:r>
              <a:rPr lang="en-US" altLang="en-US" sz="2800" dirty="0">
                <a:solidFill>
                  <a:srgbClr val="33CC33"/>
                </a:solidFill>
              </a:rPr>
              <a:t>e</a:t>
            </a:r>
            <a:r>
              <a:rPr lang="en-US" altLang="en-US" sz="2800" dirty="0">
                <a:solidFill>
                  <a:srgbClr val="FF3399"/>
                </a:solidFill>
              </a:rPr>
              <a:t> </a:t>
            </a:r>
            <a:r>
              <a:rPr lang="en-US" altLang="en-US" sz="2800" dirty="0">
                <a:solidFill>
                  <a:srgbClr val="0066FF"/>
                </a:solidFill>
              </a:rPr>
              <a:t>c</a:t>
            </a:r>
            <a:r>
              <a:rPr lang="en-US" altLang="en-US" sz="2800" dirty="0">
                <a:solidFill>
                  <a:schemeClr val="folHlink"/>
                </a:solidFill>
              </a:rPr>
              <a:t>a</a:t>
            </a:r>
            <a:r>
              <a:rPr lang="en-US" altLang="en-US" sz="2800" dirty="0">
                <a:solidFill>
                  <a:srgbClr val="FF3399"/>
                </a:solidFill>
              </a:rPr>
              <a:t>n </a:t>
            </a:r>
            <a:r>
              <a:rPr lang="en-US" altLang="en-US" sz="2800" dirty="0">
                <a:solidFill>
                  <a:srgbClr val="FF0000"/>
                </a:solidFill>
              </a:rPr>
              <a:t>a</a:t>
            </a:r>
            <a:r>
              <a:rPr lang="en-US" altLang="en-US" sz="2800" dirty="0">
                <a:solidFill>
                  <a:srgbClr val="FF6600"/>
                </a:solidFill>
              </a:rPr>
              <a:t>l</a:t>
            </a:r>
            <a:r>
              <a:rPr lang="en-US" altLang="en-US" sz="2800" dirty="0">
                <a:solidFill>
                  <a:srgbClr val="FFFF00"/>
                </a:solidFill>
              </a:rPr>
              <a:t>s</a:t>
            </a:r>
            <a:r>
              <a:rPr lang="en-US" altLang="en-US" sz="2800" dirty="0">
                <a:solidFill>
                  <a:srgbClr val="33CC33"/>
                </a:solidFill>
              </a:rPr>
              <a:t>o</a:t>
            </a:r>
            <a:r>
              <a:rPr lang="en-US" altLang="en-US" sz="2800" dirty="0">
                <a:solidFill>
                  <a:srgbClr val="FF3399"/>
                </a:solidFill>
              </a:rPr>
              <a:t> </a:t>
            </a:r>
            <a:r>
              <a:rPr lang="en-US" altLang="en-US" sz="2800" dirty="0">
                <a:solidFill>
                  <a:srgbClr val="0066FF"/>
                </a:solidFill>
              </a:rPr>
              <a:t>b</a:t>
            </a:r>
            <a:r>
              <a:rPr lang="en-US" altLang="en-US" sz="2800" dirty="0">
                <a:solidFill>
                  <a:schemeClr val="folHlink"/>
                </a:solidFill>
              </a:rPr>
              <a:t>e</a:t>
            </a:r>
            <a:r>
              <a:rPr lang="en-US" altLang="en-US" sz="2800" dirty="0">
                <a:solidFill>
                  <a:srgbClr val="FF3399"/>
                </a:solidFill>
              </a:rPr>
              <a:t> b</a:t>
            </a:r>
            <a:r>
              <a:rPr lang="en-US" altLang="en-US" sz="2800" dirty="0">
                <a:solidFill>
                  <a:srgbClr val="FF0000"/>
                </a:solidFill>
              </a:rPr>
              <a:t>a</a:t>
            </a:r>
            <a:r>
              <a:rPr lang="en-US" altLang="en-US" sz="2800" dirty="0">
                <a:solidFill>
                  <a:srgbClr val="FF6600"/>
                </a:solidFill>
              </a:rPr>
              <a:t>d</a:t>
            </a:r>
          </a:p>
          <a:p>
            <a:pPr eaLnBrk="1" hangingPunct="1">
              <a:lnSpc>
                <a:spcPct val="90000"/>
              </a:lnSpc>
              <a:buFont typeface="Wingdings" pitchFamily="2" charset="2"/>
              <a:buNone/>
            </a:pPr>
            <a:endParaRPr lang="en-US" altLang="en-US" sz="2800" dirty="0"/>
          </a:p>
        </p:txBody>
      </p:sp>
      <p:sp>
        <p:nvSpPr>
          <p:cNvPr id="27652" name="Slide Number Placeholder 1">
            <a:extLst>
              <a:ext uri="{FF2B5EF4-FFF2-40B4-BE49-F238E27FC236}">
                <a16:creationId xmlns:a16="http://schemas.microsoft.com/office/drawing/2014/main" id="{7B693CED-A1A0-2F7D-A762-326AAA719E8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D3117638-7C8E-2B4E-BFD1-B381EE67DA49}" type="slidenum">
              <a:rPr lang="en-US" altLang="en-US" sz="2600" smtClean="0">
                <a:solidFill>
                  <a:schemeClr val="bg1"/>
                </a:solidFill>
              </a:rPr>
              <a:pPr>
                <a:spcBef>
                  <a:spcPct val="0"/>
                </a:spcBef>
                <a:buClrTx/>
                <a:buSzTx/>
                <a:buFontTx/>
                <a:buNone/>
              </a:pPr>
              <a:t>12</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6CCEB26D-8E28-0075-2129-D0302B6AD5B2}"/>
              </a:ext>
            </a:extLst>
          </p:cNvPr>
          <p:cNvSpPr>
            <a:spLocks noGrp="1" noChangeArrowheads="1"/>
          </p:cNvSpPr>
          <p:nvPr>
            <p:ph type="title"/>
          </p:nvPr>
        </p:nvSpPr>
        <p:spPr/>
        <p:txBody>
          <a:bodyPr/>
          <a:lstStyle/>
          <a:p>
            <a:pPr eaLnBrk="1" hangingPunct="1"/>
            <a:r>
              <a:rPr lang="en-US" altLang="en-US"/>
              <a:t>Background - Good</a:t>
            </a:r>
          </a:p>
        </p:txBody>
      </p:sp>
      <p:sp>
        <p:nvSpPr>
          <p:cNvPr id="1027" name="Rectangle 3">
            <a:extLst>
              <a:ext uri="{FF2B5EF4-FFF2-40B4-BE49-F238E27FC236}">
                <a16:creationId xmlns:a16="http://schemas.microsoft.com/office/drawing/2014/main" id="{071CBFFD-B094-DF74-0CC5-27E9752B94D3}"/>
              </a:ext>
            </a:extLst>
          </p:cNvPr>
          <p:cNvSpPr>
            <a:spLocks noGrp="1" noChangeArrowheads="1"/>
          </p:cNvSpPr>
          <p:nvPr>
            <p:ph type="body" idx="1"/>
          </p:nvPr>
        </p:nvSpPr>
        <p:spPr/>
        <p:txBody>
          <a:bodyPr/>
          <a:lstStyle/>
          <a:p>
            <a:pPr eaLnBrk="1" hangingPunct="1"/>
            <a:r>
              <a:rPr lang="en-US" altLang="en-US"/>
              <a:t>Use backgrounds such as this one that are attractive but simple</a:t>
            </a:r>
          </a:p>
          <a:p>
            <a:pPr eaLnBrk="1" hangingPunct="1"/>
            <a:endParaRPr lang="en-US" altLang="en-US"/>
          </a:p>
          <a:p>
            <a:pPr eaLnBrk="1" hangingPunct="1"/>
            <a:r>
              <a:rPr lang="en-US" altLang="en-US"/>
              <a:t>Use backgrounds which are light</a:t>
            </a:r>
          </a:p>
          <a:p>
            <a:pPr eaLnBrk="1" hangingPunct="1"/>
            <a:endParaRPr lang="en-US" altLang="en-US"/>
          </a:p>
          <a:p>
            <a:pPr eaLnBrk="1" hangingPunct="1"/>
            <a:r>
              <a:rPr lang="en-US" altLang="en-US"/>
              <a:t>Use the same background consistently throughout your presentation</a:t>
            </a:r>
          </a:p>
        </p:txBody>
      </p:sp>
      <p:sp>
        <p:nvSpPr>
          <p:cNvPr id="29700" name="Slide Number Placeholder 1">
            <a:extLst>
              <a:ext uri="{FF2B5EF4-FFF2-40B4-BE49-F238E27FC236}">
                <a16:creationId xmlns:a16="http://schemas.microsoft.com/office/drawing/2014/main" id="{A5DF3A7F-38AA-6745-73CB-D94F03034CA8}"/>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522AB877-C852-1844-B2E7-BC0FF080A002}" type="slidenum">
              <a:rPr lang="en-US" altLang="en-US" sz="2600" smtClean="0">
                <a:solidFill>
                  <a:schemeClr val="bg1"/>
                </a:solidFill>
              </a:rPr>
              <a:pPr>
                <a:spcBef>
                  <a:spcPct val="0"/>
                </a:spcBef>
                <a:buClrTx/>
                <a:buSzTx/>
                <a:buFontTx/>
                <a:buNone/>
              </a:pPr>
              <a:t>13</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2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02561AAA-1CDF-105E-F4A6-B8299777C65B}"/>
              </a:ext>
            </a:extLst>
          </p:cNvPr>
          <p:cNvSpPr>
            <a:spLocks noGrp="1" noChangeArrowheads="1"/>
          </p:cNvSpPr>
          <p:nvPr>
            <p:ph type="title"/>
          </p:nvPr>
        </p:nvSpPr>
        <p:spPr>
          <a:gradFill rotWithShape="0">
            <a:gsLst>
              <a:gs pos="0">
                <a:srgbClr val="A603AB"/>
              </a:gs>
              <a:gs pos="6000">
                <a:srgbClr val="E81766"/>
              </a:gs>
              <a:gs pos="13499">
                <a:srgbClr val="EE3F17"/>
              </a:gs>
              <a:gs pos="24001">
                <a:srgbClr val="FFFF00"/>
              </a:gs>
              <a:gs pos="32500">
                <a:srgbClr val="1A8D48"/>
              </a:gs>
              <a:gs pos="39500">
                <a:srgbClr val="0819FB"/>
              </a:gs>
              <a:gs pos="50000">
                <a:srgbClr val="A603AB"/>
              </a:gs>
              <a:gs pos="60501">
                <a:srgbClr val="0819FB"/>
              </a:gs>
              <a:gs pos="67500">
                <a:srgbClr val="1A8D48"/>
              </a:gs>
              <a:gs pos="75999">
                <a:srgbClr val="FFFF00"/>
              </a:gs>
              <a:gs pos="86501">
                <a:srgbClr val="EE3F17"/>
              </a:gs>
              <a:gs pos="94000">
                <a:srgbClr val="E81766"/>
              </a:gs>
              <a:gs pos="100000">
                <a:srgbClr val="A603AB"/>
              </a:gs>
            </a:gsLst>
            <a:lin ang="0" scaled="1"/>
          </a:gradFill>
        </p:spPr>
        <p:txBody>
          <a:bodyPr/>
          <a:lstStyle/>
          <a:p>
            <a:pPr eaLnBrk="1" hangingPunct="1"/>
            <a:r>
              <a:rPr lang="en-US" altLang="en-US"/>
              <a:t>Background – Bad</a:t>
            </a:r>
          </a:p>
        </p:txBody>
      </p:sp>
      <p:sp>
        <p:nvSpPr>
          <p:cNvPr id="6147" name="Rectangle 3">
            <a:extLst>
              <a:ext uri="{FF2B5EF4-FFF2-40B4-BE49-F238E27FC236}">
                <a16:creationId xmlns:a16="http://schemas.microsoft.com/office/drawing/2014/main" id="{0C53D912-85AC-5922-6E68-9D380C938BB4}"/>
              </a:ext>
            </a:extLst>
          </p:cNvPr>
          <p:cNvSpPr>
            <a:spLocks noGrp="1" noChangeArrowheads="1"/>
          </p:cNvSpPr>
          <p:nvPr>
            <p:ph type="body" idx="1"/>
          </p:nvPr>
        </p:nvSpPr>
        <p:spPr>
          <a:gradFill rotWithShape="0">
            <a:gsLst>
              <a:gs pos="0">
                <a:srgbClr val="A603AB"/>
              </a:gs>
              <a:gs pos="10501">
                <a:srgbClr val="0819FB"/>
              </a:gs>
              <a:gs pos="17500">
                <a:srgbClr val="1A8D48"/>
              </a:gs>
              <a:gs pos="25999">
                <a:srgbClr val="FFFF00"/>
              </a:gs>
              <a:gs pos="36501">
                <a:srgbClr val="EE3F17"/>
              </a:gs>
              <a:gs pos="44000">
                <a:srgbClr val="E81766"/>
              </a:gs>
              <a:gs pos="50000">
                <a:srgbClr val="A603AB"/>
              </a:gs>
              <a:gs pos="56000">
                <a:srgbClr val="E81766"/>
              </a:gs>
              <a:gs pos="63499">
                <a:srgbClr val="EE3F17"/>
              </a:gs>
              <a:gs pos="74001">
                <a:srgbClr val="FFFF00"/>
              </a:gs>
              <a:gs pos="82500">
                <a:srgbClr val="1A8D48"/>
              </a:gs>
              <a:gs pos="89500">
                <a:srgbClr val="0819FB"/>
              </a:gs>
              <a:gs pos="100000">
                <a:srgbClr val="A603AB"/>
              </a:gs>
            </a:gsLst>
            <a:lin ang="18900000" scaled="1"/>
          </a:gradFill>
        </p:spPr>
        <p:txBody>
          <a:bodyPr/>
          <a:lstStyle/>
          <a:p>
            <a:pPr eaLnBrk="1" hangingPunct="1"/>
            <a:r>
              <a:rPr lang="en-US" altLang="en-US">
                <a:solidFill>
                  <a:schemeClr val="accent1"/>
                </a:solidFill>
              </a:rPr>
              <a:t>Avoid backgrounds that are distracting or difficult to read from</a:t>
            </a:r>
          </a:p>
          <a:p>
            <a:pPr eaLnBrk="1" hangingPunct="1"/>
            <a:r>
              <a:rPr lang="en-US" altLang="en-US">
                <a:solidFill>
                  <a:schemeClr val="accent1"/>
                </a:solidFill>
              </a:rPr>
              <a:t>Always be consistent with the background that you use</a:t>
            </a:r>
          </a:p>
          <a:p>
            <a:pPr eaLnBrk="1" hangingPunct="1">
              <a:buFont typeface="Wingdings" pitchFamily="2" charset="2"/>
              <a:buNone/>
            </a:pPr>
            <a:endParaRPr lang="en-US" altLang="en-US">
              <a:solidFill>
                <a:schemeClr val="accent1"/>
              </a:solidFill>
            </a:endParaRPr>
          </a:p>
          <a:p>
            <a:pPr eaLnBrk="1" hangingPunct="1"/>
            <a:endParaRPr lang="en-US" altLang="en-US">
              <a:solidFill>
                <a:schemeClr val="accent1"/>
              </a:solidFill>
            </a:endParaRPr>
          </a:p>
          <a:p>
            <a:pPr eaLnBrk="1" hangingPunct="1"/>
            <a:endParaRPr lang="en-US" altLang="en-US">
              <a:solidFill>
                <a:schemeClr val="accent1"/>
              </a:solidFill>
            </a:endParaRPr>
          </a:p>
          <a:p>
            <a:pPr eaLnBrk="1" hangingPunct="1"/>
            <a:endParaRPr lang="en-US" altLang="en-US">
              <a:solidFill>
                <a:schemeClr val="accent1"/>
              </a:solidFill>
            </a:endParaRPr>
          </a:p>
        </p:txBody>
      </p:sp>
      <p:pic>
        <p:nvPicPr>
          <p:cNvPr id="6148" name="Picture 4" descr="C:\Program Files\Common Files\Microsoft Shared\Clipart\cagcat50\pe07677_.wmf">
            <a:extLst>
              <a:ext uri="{FF2B5EF4-FFF2-40B4-BE49-F238E27FC236}">
                <a16:creationId xmlns:a16="http://schemas.microsoft.com/office/drawing/2014/main" id="{1B8427F6-DE16-ECE2-908E-96C4B4BBD3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24200" y="3886200"/>
            <a:ext cx="2473325" cy="247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9" name="Slide Number Placeholder 1">
            <a:extLst>
              <a:ext uri="{FF2B5EF4-FFF2-40B4-BE49-F238E27FC236}">
                <a16:creationId xmlns:a16="http://schemas.microsoft.com/office/drawing/2014/main" id="{35226487-DABB-4D69-9C2D-B0DBD19B901E}"/>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0EF3866C-EC6D-8749-BBF0-30237C6312CF}" type="slidenum">
              <a:rPr lang="en-US" altLang="en-US" sz="2600" smtClean="0">
                <a:solidFill>
                  <a:schemeClr val="bg1"/>
                </a:solidFill>
              </a:rPr>
              <a:pPr>
                <a:spcBef>
                  <a:spcPct val="0"/>
                </a:spcBef>
                <a:buClrTx/>
                <a:buSzTx/>
                <a:buFontTx/>
                <a:buNone/>
              </a:pPr>
              <a:t>14</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nodeType="clickEffect">
                                  <p:stCondLst>
                                    <p:cond delay="0"/>
                                  </p:stCondLst>
                                  <p:childTnLst>
                                    <p:set>
                                      <p:cBhvr>
                                        <p:cTn id="6" dur="1" fill="hold">
                                          <p:stCondLst>
                                            <p:cond delay="0"/>
                                          </p:stCondLst>
                                        </p:cTn>
                                        <p:tgtEl>
                                          <p:spTgt spid="6148"/>
                                        </p:tgtEl>
                                        <p:attrNameLst>
                                          <p:attrName>style.visibility</p:attrName>
                                        </p:attrNameLst>
                                      </p:cBhvr>
                                      <p:to>
                                        <p:strVal val="visible"/>
                                      </p:to>
                                    </p:set>
                                    <p:anim calcmode="lin" valueType="num">
                                      <p:cBhvr additive="base">
                                        <p:cTn id="7" dur="500" fill="hold"/>
                                        <p:tgtEl>
                                          <p:spTgt spid="6148"/>
                                        </p:tgtEl>
                                        <p:attrNameLst>
                                          <p:attrName>ppt_x</p:attrName>
                                        </p:attrNameLst>
                                      </p:cBhvr>
                                      <p:tavLst>
                                        <p:tav tm="0">
                                          <p:val>
                                            <p:strVal val="#ppt_x"/>
                                          </p:val>
                                        </p:tav>
                                        <p:tav tm="100000">
                                          <p:val>
                                            <p:strVal val="#ppt_x"/>
                                          </p:val>
                                        </p:tav>
                                      </p:tavLst>
                                    </p:anim>
                                    <p:anim calcmode="lin" valueType="num">
                                      <p:cBhvr additive="base">
                                        <p:cTn id="8" dur="500" fill="hold"/>
                                        <p:tgtEl>
                                          <p:spTgt spid="6148"/>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carbrake.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165B0577-A636-2F4F-43C2-A6CF399BF984}"/>
              </a:ext>
            </a:extLst>
          </p:cNvPr>
          <p:cNvSpPr>
            <a:spLocks noGrp="1" noChangeArrowheads="1"/>
          </p:cNvSpPr>
          <p:nvPr>
            <p:ph type="title"/>
          </p:nvPr>
        </p:nvSpPr>
        <p:spPr/>
        <p:txBody>
          <a:bodyPr/>
          <a:lstStyle/>
          <a:p>
            <a:pPr eaLnBrk="1" hangingPunct="1"/>
            <a:r>
              <a:rPr lang="en-US" altLang="en-US"/>
              <a:t>Graphs - Good</a:t>
            </a:r>
          </a:p>
        </p:txBody>
      </p:sp>
      <p:sp>
        <p:nvSpPr>
          <p:cNvPr id="29699" name="Rectangle 3">
            <a:extLst>
              <a:ext uri="{FF2B5EF4-FFF2-40B4-BE49-F238E27FC236}">
                <a16:creationId xmlns:a16="http://schemas.microsoft.com/office/drawing/2014/main" id="{679996F0-F475-4DC7-8D7C-4255F5A8F27D}"/>
              </a:ext>
            </a:extLst>
          </p:cNvPr>
          <p:cNvSpPr>
            <a:spLocks noGrp="1" noChangeArrowheads="1"/>
          </p:cNvSpPr>
          <p:nvPr>
            <p:ph type="body" idx="1"/>
          </p:nvPr>
        </p:nvSpPr>
        <p:spPr/>
        <p:txBody>
          <a:bodyPr/>
          <a:lstStyle/>
          <a:p>
            <a:pPr eaLnBrk="1" hangingPunct="1"/>
            <a:r>
              <a:rPr lang="en-US" altLang="en-US"/>
              <a:t>Use graphs rather than just charts and words</a:t>
            </a:r>
          </a:p>
          <a:p>
            <a:pPr lvl="1" eaLnBrk="1" hangingPunct="1"/>
            <a:r>
              <a:rPr lang="en-US" altLang="en-US"/>
              <a:t>Data in graphs is easier to comprehend &amp; retain than is raw data</a:t>
            </a:r>
          </a:p>
          <a:p>
            <a:pPr lvl="1" eaLnBrk="1" hangingPunct="1"/>
            <a:r>
              <a:rPr lang="en-US" altLang="en-US"/>
              <a:t>Trends are easier to visualize in graph form</a:t>
            </a:r>
          </a:p>
          <a:p>
            <a:pPr lvl="1" eaLnBrk="1" hangingPunct="1"/>
            <a:endParaRPr lang="en-US" altLang="en-US"/>
          </a:p>
          <a:p>
            <a:pPr eaLnBrk="1" hangingPunct="1"/>
            <a:r>
              <a:rPr lang="en-US" altLang="en-US"/>
              <a:t>Always title your graphs</a:t>
            </a:r>
          </a:p>
          <a:p>
            <a:pPr eaLnBrk="1" hangingPunct="1"/>
            <a:endParaRPr lang="en-US" altLang="en-US"/>
          </a:p>
        </p:txBody>
      </p:sp>
      <p:sp>
        <p:nvSpPr>
          <p:cNvPr id="33796" name="Slide Number Placeholder 1">
            <a:extLst>
              <a:ext uri="{FF2B5EF4-FFF2-40B4-BE49-F238E27FC236}">
                <a16:creationId xmlns:a16="http://schemas.microsoft.com/office/drawing/2014/main" id="{64865E53-2DA5-05C5-B670-182C9A72282E}"/>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1B54FAE0-9AEB-064F-8E7C-25C129623BA7}" type="slidenum">
              <a:rPr lang="en-US" altLang="en-US" sz="2600" smtClean="0">
                <a:solidFill>
                  <a:schemeClr val="bg1"/>
                </a:solidFill>
              </a:rPr>
              <a:pPr>
                <a:spcBef>
                  <a:spcPct val="0"/>
                </a:spcBef>
                <a:buClrTx/>
                <a:buSzTx/>
                <a:buFontTx/>
                <a:buNone/>
              </a:pPr>
              <a:t>15</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9A544012-1C21-57F4-7A9C-D3E91A71899C}"/>
              </a:ext>
            </a:extLst>
          </p:cNvPr>
          <p:cNvSpPr>
            <a:spLocks noGrp="1" noChangeArrowheads="1"/>
          </p:cNvSpPr>
          <p:nvPr>
            <p:ph type="title"/>
          </p:nvPr>
        </p:nvSpPr>
        <p:spPr/>
        <p:txBody>
          <a:bodyPr/>
          <a:lstStyle/>
          <a:p>
            <a:pPr eaLnBrk="1" hangingPunct="1"/>
            <a:r>
              <a:rPr lang="en-US" altLang="en-US"/>
              <a:t>Graphs - Bad</a:t>
            </a:r>
          </a:p>
        </p:txBody>
      </p:sp>
      <p:graphicFrame>
        <p:nvGraphicFramePr>
          <p:cNvPr id="35843" name="Object 5">
            <a:extLst>
              <a:ext uri="{FF2B5EF4-FFF2-40B4-BE49-F238E27FC236}">
                <a16:creationId xmlns:a16="http://schemas.microsoft.com/office/drawing/2014/main" id="{3E782E3E-F0B0-A4B5-C49C-AFC0342B84DB}"/>
              </a:ext>
            </a:extLst>
          </p:cNvPr>
          <p:cNvGraphicFramePr>
            <a:graphicFrameLocks noChangeAspect="1"/>
          </p:cNvGraphicFramePr>
          <p:nvPr/>
        </p:nvGraphicFramePr>
        <p:xfrm>
          <a:off x="2133600" y="3181350"/>
          <a:ext cx="4724400" cy="765175"/>
        </p:xfrm>
        <a:graphic>
          <a:graphicData uri="http://schemas.openxmlformats.org/presentationml/2006/ole">
            <mc:AlternateContent xmlns:mc="http://schemas.openxmlformats.org/markup-compatibility/2006">
              <mc:Choice xmlns:v="urn:schemas-microsoft-com:vml" Requires="v">
                <p:oleObj name="Worksheet" r:id="rId3" imgW="3060700" imgH="508000" progId="Excel.Sheet.8">
                  <p:embed/>
                </p:oleObj>
              </mc:Choice>
              <mc:Fallback>
                <p:oleObj name="Worksheet" r:id="rId3" imgW="3060700" imgH="508000" progId="Excel.Sheet.8">
                  <p:embed/>
                  <p:pic>
                    <p:nvPicPr>
                      <p:cNvPr id="35843" name="Object 5">
                        <a:extLst>
                          <a:ext uri="{FF2B5EF4-FFF2-40B4-BE49-F238E27FC236}">
                            <a16:creationId xmlns:a16="http://schemas.microsoft.com/office/drawing/2014/main" id="{3E782E3E-F0B0-A4B5-C49C-AFC0342B84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600" y="3181350"/>
                        <a:ext cx="4724400" cy="765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5844" name="Slide Number Placeholder 1">
            <a:extLst>
              <a:ext uri="{FF2B5EF4-FFF2-40B4-BE49-F238E27FC236}">
                <a16:creationId xmlns:a16="http://schemas.microsoft.com/office/drawing/2014/main" id="{81E7A27B-EFAE-B42C-1E05-C09D7A58A503}"/>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E0682484-A5ED-1544-9A64-5BEC4D9713D3}" type="slidenum">
              <a:rPr lang="en-US" altLang="en-US" sz="2600" smtClean="0">
                <a:solidFill>
                  <a:schemeClr val="bg1"/>
                </a:solidFill>
              </a:rPr>
              <a:pPr>
                <a:spcBef>
                  <a:spcPct val="0"/>
                </a:spcBef>
                <a:buClrTx/>
                <a:buSzTx/>
                <a:buFontTx/>
                <a:buNone/>
              </a:pPr>
              <a:t>16</a:t>
            </a:fld>
            <a:endParaRPr lang="en-US" altLang="en-US" sz="2600">
              <a:solidFill>
                <a:schemeClr val="bg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D59FFE61-5DE9-6679-7B30-B2AB53C44B97}"/>
              </a:ext>
            </a:extLst>
          </p:cNvPr>
          <p:cNvSpPr>
            <a:spLocks noGrp="1" noChangeArrowheads="1"/>
          </p:cNvSpPr>
          <p:nvPr>
            <p:ph type="title"/>
          </p:nvPr>
        </p:nvSpPr>
        <p:spPr>
          <a:xfrm>
            <a:off x="914400" y="190500"/>
            <a:ext cx="8001000" cy="1143000"/>
          </a:xfrm>
        </p:spPr>
        <p:txBody>
          <a:bodyPr/>
          <a:lstStyle/>
          <a:p>
            <a:pPr eaLnBrk="1" hangingPunct="1"/>
            <a:r>
              <a:rPr lang="en-US" altLang="en-US" dirty="0"/>
              <a:t>Graphs - Good</a:t>
            </a:r>
          </a:p>
        </p:txBody>
      </p:sp>
      <p:graphicFrame>
        <p:nvGraphicFramePr>
          <p:cNvPr id="37891" name="Object 6">
            <a:extLst>
              <a:ext uri="{FF2B5EF4-FFF2-40B4-BE49-F238E27FC236}">
                <a16:creationId xmlns:a16="http://schemas.microsoft.com/office/drawing/2014/main" id="{9A267922-885C-E3E4-EBD3-5CE6C3D1C815}"/>
              </a:ext>
            </a:extLst>
          </p:cNvPr>
          <p:cNvGraphicFramePr>
            <a:graphicFrameLocks noGrp="1" noChangeAspect="1"/>
          </p:cNvGraphicFramePr>
          <p:nvPr>
            <p:ph type="chart" sz="half" idx="1"/>
          </p:nvPr>
        </p:nvGraphicFramePr>
        <p:xfrm>
          <a:off x="914400" y="2362200"/>
          <a:ext cx="3924300" cy="3733800"/>
        </p:xfrm>
        <a:graphic>
          <a:graphicData uri="http://schemas.openxmlformats.org/presentationml/2006/ole">
            <mc:AlternateContent xmlns:mc="http://schemas.openxmlformats.org/markup-compatibility/2006">
              <mc:Choice xmlns:v="urn:schemas-microsoft-com:vml" Requires="v">
                <p:oleObj name="Chart" r:id="rId3" imgW="4905414" imgH="4667181" progId="MSGraph.Chart.8">
                  <p:embed followColorScheme="full"/>
                </p:oleObj>
              </mc:Choice>
              <mc:Fallback>
                <p:oleObj name="Chart" r:id="rId3" imgW="4905414" imgH="4667181" progId="MSGraph.Chart.8">
                  <p:embed followColorScheme="full"/>
                  <p:pic>
                    <p:nvPicPr>
                      <p:cNvPr id="37891" name="Object 6">
                        <a:extLst>
                          <a:ext uri="{FF2B5EF4-FFF2-40B4-BE49-F238E27FC236}">
                            <a16:creationId xmlns:a16="http://schemas.microsoft.com/office/drawing/2014/main" id="{9A267922-885C-E3E4-EBD3-5CE6C3D1C815}"/>
                          </a:ext>
                        </a:extLst>
                      </p:cNvPr>
                      <p:cNvPicPr>
                        <a:picLocks noChangeAspect="1" noChangeArrowheads="1"/>
                      </p:cNvPicPr>
                      <p:nvPr/>
                    </p:nvPicPr>
                    <p:blipFill>
                      <a:blip r:embed="rId4"/>
                      <a:srcRect/>
                      <a:stretch>
                        <a:fillRect/>
                      </a:stretch>
                    </p:blipFill>
                    <p:spPr bwMode="auto">
                      <a:xfrm>
                        <a:off x="914400" y="2362200"/>
                        <a:ext cx="39243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37892" name="Object 7">
            <a:extLst>
              <a:ext uri="{FF2B5EF4-FFF2-40B4-BE49-F238E27FC236}">
                <a16:creationId xmlns:a16="http://schemas.microsoft.com/office/drawing/2014/main" id="{5C0E89A1-409C-6FDE-B525-B56FC6E40D14}"/>
              </a:ext>
            </a:extLst>
          </p:cNvPr>
          <p:cNvGraphicFramePr>
            <a:graphicFrameLocks noChangeAspect="1"/>
          </p:cNvGraphicFramePr>
          <p:nvPr>
            <p:extLst>
              <p:ext uri="{D42A27DB-BD31-4B8C-83A1-F6EECF244321}">
                <p14:modId xmlns:p14="http://schemas.microsoft.com/office/powerpoint/2010/main" val="617732878"/>
              </p:ext>
            </p:extLst>
          </p:nvPr>
        </p:nvGraphicFramePr>
        <p:xfrm>
          <a:off x="611188" y="1196752"/>
          <a:ext cx="8304212" cy="4632325"/>
        </p:xfrm>
        <a:graphic>
          <a:graphicData uri="http://schemas.openxmlformats.org/presentationml/2006/ole">
            <mc:AlternateContent xmlns:mc="http://schemas.openxmlformats.org/markup-compatibility/2006">
              <mc:Choice xmlns:v="urn:schemas-microsoft-com:vml" Requires="v">
                <p:oleObj name="Chart" r:id="rId5" imgW="9499600" imgH="5321300" progId="Excel.Chart.8">
                  <p:embed/>
                </p:oleObj>
              </mc:Choice>
              <mc:Fallback>
                <p:oleObj name="Chart" r:id="rId5" imgW="9499600" imgH="5321300" progId="Excel.Chart.8">
                  <p:embed/>
                  <p:pic>
                    <p:nvPicPr>
                      <p:cNvPr id="37892" name="Object 7">
                        <a:extLst>
                          <a:ext uri="{FF2B5EF4-FFF2-40B4-BE49-F238E27FC236}">
                            <a16:creationId xmlns:a16="http://schemas.microsoft.com/office/drawing/2014/main" id="{5C0E89A1-409C-6FDE-B525-B56FC6E40D1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1188" y="1196752"/>
                        <a:ext cx="8304212" cy="463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7893" name="Slide Number Placeholder 1">
            <a:extLst>
              <a:ext uri="{FF2B5EF4-FFF2-40B4-BE49-F238E27FC236}">
                <a16:creationId xmlns:a16="http://schemas.microsoft.com/office/drawing/2014/main" id="{2BE8C230-CD8B-67BE-20BA-40BEAE0C57A7}"/>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2909255F-3773-A74A-B5A9-5E5A12262AED}" type="slidenum">
              <a:rPr lang="en-US" altLang="en-US" sz="2600" smtClean="0">
                <a:solidFill>
                  <a:schemeClr val="bg1"/>
                </a:solidFill>
              </a:rPr>
              <a:pPr>
                <a:spcBef>
                  <a:spcPct val="0"/>
                </a:spcBef>
                <a:buClrTx/>
                <a:buSzTx/>
                <a:buFontTx/>
                <a:buNone/>
              </a:pPr>
              <a:t>17</a:t>
            </a:fld>
            <a:endParaRPr lang="en-US" altLang="en-US" sz="2600">
              <a:solidFill>
                <a:schemeClr val="bg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003FF49-C997-1FA7-9428-2420BA559260}"/>
              </a:ext>
            </a:extLst>
          </p:cNvPr>
          <p:cNvSpPr>
            <a:spLocks noGrp="1" noChangeArrowheads="1"/>
          </p:cNvSpPr>
          <p:nvPr>
            <p:ph type="title"/>
          </p:nvPr>
        </p:nvSpPr>
        <p:spPr/>
        <p:txBody>
          <a:bodyPr/>
          <a:lstStyle/>
          <a:p>
            <a:pPr eaLnBrk="1" hangingPunct="1"/>
            <a:r>
              <a:rPr lang="en-US" altLang="en-US" dirty="0"/>
              <a:t>Graphs - Bad</a:t>
            </a:r>
          </a:p>
        </p:txBody>
      </p:sp>
      <p:graphicFrame>
        <p:nvGraphicFramePr>
          <p:cNvPr id="39939" name="Object 6">
            <a:extLst>
              <a:ext uri="{FF2B5EF4-FFF2-40B4-BE49-F238E27FC236}">
                <a16:creationId xmlns:a16="http://schemas.microsoft.com/office/drawing/2014/main" id="{AA6447A7-D5E8-4FC9-509B-D65323B2A7F8}"/>
              </a:ext>
            </a:extLst>
          </p:cNvPr>
          <p:cNvGraphicFramePr>
            <a:graphicFrameLocks noChangeAspect="1"/>
          </p:cNvGraphicFramePr>
          <p:nvPr>
            <p:extLst>
              <p:ext uri="{D42A27DB-BD31-4B8C-83A1-F6EECF244321}">
                <p14:modId xmlns:p14="http://schemas.microsoft.com/office/powerpoint/2010/main" val="2851484118"/>
              </p:ext>
            </p:extLst>
          </p:nvPr>
        </p:nvGraphicFramePr>
        <p:xfrm>
          <a:off x="762000" y="2249488"/>
          <a:ext cx="8077200" cy="4384675"/>
        </p:xfrm>
        <a:graphic>
          <a:graphicData uri="http://schemas.openxmlformats.org/presentationml/2006/ole">
            <mc:AlternateContent xmlns:mc="http://schemas.openxmlformats.org/markup-compatibility/2006">
              <mc:Choice xmlns:v="urn:schemas-microsoft-com:vml" Requires="v">
                <p:oleObj name="Chart" r:id="rId3" imgW="9499600" imgH="5181600" progId="Excel.Chart.8">
                  <p:embed/>
                </p:oleObj>
              </mc:Choice>
              <mc:Fallback>
                <p:oleObj name="Chart" r:id="rId3" imgW="9499600" imgH="5181600" progId="Excel.Chart.8">
                  <p:embed/>
                  <p:pic>
                    <p:nvPicPr>
                      <p:cNvPr id="39939" name="Object 6">
                        <a:extLst>
                          <a:ext uri="{FF2B5EF4-FFF2-40B4-BE49-F238E27FC236}">
                            <a16:creationId xmlns:a16="http://schemas.microsoft.com/office/drawing/2014/main" id="{AA6447A7-D5E8-4FC9-509B-D65323B2A7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0" y="2249488"/>
                        <a:ext cx="8077200" cy="4384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9940" name="Slide Number Placeholder 1">
            <a:extLst>
              <a:ext uri="{FF2B5EF4-FFF2-40B4-BE49-F238E27FC236}">
                <a16:creationId xmlns:a16="http://schemas.microsoft.com/office/drawing/2014/main" id="{AB140514-FC45-9B60-CD23-3823D6E67932}"/>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BE5E97C0-5C21-C348-AB86-11A94F607161}" type="slidenum">
              <a:rPr lang="en-US" altLang="en-US" sz="2600" smtClean="0">
                <a:solidFill>
                  <a:schemeClr val="bg1"/>
                </a:solidFill>
              </a:rPr>
              <a:pPr>
                <a:spcBef>
                  <a:spcPct val="0"/>
                </a:spcBef>
                <a:buClrTx/>
                <a:buSzTx/>
                <a:buFontTx/>
                <a:buNone/>
              </a:pPr>
              <a:t>18</a:t>
            </a:fld>
            <a:endParaRPr lang="en-US" altLang="en-US" sz="2600">
              <a:solidFill>
                <a:schemeClr val="bg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5C687A2E-BD16-47CA-5D45-499C3D2C392E}"/>
              </a:ext>
            </a:extLst>
          </p:cNvPr>
          <p:cNvSpPr>
            <a:spLocks noGrp="1" noChangeArrowheads="1"/>
          </p:cNvSpPr>
          <p:nvPr>
            <p:ph type="title"/>
          </p:nvPr>
        </p:nvSpPr>
        <p:spPr/>
        <p:txBody>
          <a:bodyPr/>
          <a:lstStyle/>
          <a:p>
            <a:pPr eaLnBrk="1" hangingPunct="1"/>
            <a:r>
              <a:rPr lang="en-US" altLang="en-US"/>
              <a:t>Graphs - Bad</a:t>
            </a:r>
          </a:p>
        </p:txBody>
      </p:sp>
      <p:sp>
        <p:nvSpPr>
          <p:cNvPr id="28675" name="Rectangle 3">
            <a:extLst>
              <a:ext uri="{FF2B5EF4-FFF2-40B4-BE49-F238E27FC236}">
                <a16:creationId xmlns:a16="http://schemas.microsoft.com/office/drawing/2014/main" id="{6E050FCD-7E31-E18B-9D9D-FD78CA00A7BC}"/>
              </a:ext>
            </a:extLst>
          </p:cNvPr>
          <p:cNvSpPr>
            <a:spLocks noGrp="1" noChangeArrowheads="1"/>
          </p:cNvSpPr>
          <p:nvPr>
            <p:ph type="body" idx="1"/>
          </p:nvPr>
        </p:nvSpPr>
        <p:spPr/>
        <p:txBody>
          <a:bodyPr/>
          <a:lstStyle/>
          <a:p>
            <a:pPr eaLnBrk="1" hangingPunct="1"/>
            <a:r>
              <a:rPr lang="en-US" altLang="en-US"/>
              <a:t>Minor gridlines are unnecessary</a:t>
            </a:r>
          </a:p>
          <a:p>
            <a:pPr eaLnBrk="1" hangingPunct="1"/>
            <a:r>
              <a:rPr lang="en-US" altLang="en-US"/>
              <a:t>Font is too small</a:t>
            </a:r>
          </a:p>
          <a:p>
            <a:pPr eaLnBrk="1" hangingPunct="1"/>
            <a:r>
              <a:rPr lang="en-US" altLang="en-US"/>
              <a:t>Colours are illogical</a:t>
            </a:r>
          </a:p>
          <a:p>
            <a:pPr eaLnBrk="1" hangingPunct="1"/>
            <a:r>
              <a:rPr lang="en-US" altLang="en-US"/>
              <a:t>Title is missing</a:t>
            </a:r>
          </a:p>
          <a:p>
            <a:pPr eaLnBrk="1" hangingPunct="1"/>
            <a:r>
              <a:rPr lang="en-US" altLang="en-US"/>
              <a:t>Shading is distracting</a:t>
            </a:r>
          </a:p>
          <a:p>
            <a:pPr eaLnBrk="1" hangingPunct="1">
              <a:buFont typeface="Wingdings" pitchFamily="2" charset="2"/>
              <a:buNone/>
            </a:pPr>
            <a:endParaRPr lang="en-US" altLang="en-US"/>
          </a:p>
          <a:p>
            <a:pPr eaLnBrk="1" hangingPunct="1">
              <a:buFont typeface="Wingdings" pitchFamily="2" charset="2"/>
              <a:buNone/>
            </a:pPr>
            <a:endParaRPr lang="en-US" altLang="en-US"/>
          </a:p>
        </p:txBody>
      </p:sp>
      <p:sp>
        <p:nvSpPr>
          <p:cNvPr id="41988" name="Slide Number Placeholder 1">
            <a:extLst>
              <a:ext uri="{FF2B5EF4-FFF2-40B4-BE49-F238E27FC236}">
                <a16:creationId xmlns:a16="http://schemas.microsoft.com/office/drawing/2014/main" id="{8AAAACEE-FA19-D849-32A1-483E49FCF85E}"/>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72D51215-3979-7B4F-A739-BC51AA353206}" type="slidenum">
              <a:rPr lang="en-US" altLang="en-US" sz="2600" smtClean="0">
                <a:solidFill>
                  <a:schemeClr val="bg1"/>
                </a:solidFill>
              </a:rPr>
              <a:pPr>
                <a:spcBef>
                  <a:spcPct val="0"/>
                </a:spcBef>
                <a:buClrTx/>
                <a:buSzTx/>
                <a:buFontTx/>
                <a:buNone/>
              </a:pPr>
              <a:t>19</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18547600-A1EC-F4BA-48CF-FDA33050CAFD}"/>
              </a:ext>
            </a:extLst>
          </p:cNvPr>
          <p:cNvSpPr>
            <a:spLocks noGrp="1" noChangeArrowheads="1"/>
          </p:cNvSpPr>
          <p:nvPr>
            <p:ph type="title"/>
          </p:nvPr>
        </p:nvSpPr>
        <p:spPr/>
        <p:txBody>
          <a:bodyPr/>
          <a:lstStyle/>
          <a:p>
            <a:pPr eaLnBrk="1" hangingPunct="1"/>
            <a:r>
              <a:rPr lang="en-US" altLang="en-US"/>
              <a:t>Spelling and Grammar</a:t>
            </a:r>
          </a:p>
        </p:txBody>
      </p:sp>
      <p:sp>
        <p:nvSpPr>
          <p:cNvPr id="11267" name="Rectangle 3">
            <a:extLst>
              <a:ext uri="{FF2B5EF4-FFF2-40B4-BE49-F238E27FC236}">
                <a16:creationId xmlns:a16="http://schemas.microsoft.com/office/drawing/2014/main" id="{0AFD276D-235F-7A2C-2D32-5EACFCADE111}"/>
              </a:ext>
            </a:extLst>
          </p:cNvPr>
          <p:cNvSpPr>
            <a:spLocks noGrp="1" noChangeArrowheads="1"/>
          </p:cNvSpPr>
          <p:nvPr>
            <p:ph type="body" idx="1"/>
          </p:nvPr>
        </p:nvSpPr>
        <p:spPr/>
        <p:txBody>
          <a:bodyPr/>
          <a:lstStyle/>
          <a:p>
            <a:pPr eaLnBrk="1" hangingPunct="1"/>
            <a:r>
              <a:rPr lang="en-US" altLang="en-US"/>
              <a:t>Proof your slides for:</a:t>
            </a:r>
          </a:p>
          <a:p>
            <a:pPr lvl="1" eaLnBrk="1" hangingPunct="1"/>
            <a:r>
              <a:rPr lang="en-US" altLang="en-US"/>
              <a:t>speling mistakes</a:t>
            </a:r>
          </a:p>
          <a:p>
            <a:pPr lvl="1" eaLnBrk="1" hangingPunct="1"/>
            <a:r>
              <a:rPr lang="en-US" altLang="en-US"/>
              <a:t>the use of of repeated words</a:t>
            </a:r>
          </a:p>
          <a:p>
            <a:pPr lvl="1" eaLnBrk="1" hangingPunct="1"/>
            <a:r>
              <a:rPr lang="en-US" altLang="en-US"/>
              <a:t>grammatical errors you might have make </a:t>
            </a:r>
          </a:p>
          <a:p>
            <a:pPr lvl="1" eaLnBrk="1" hangingPunct="1"/>
            <a:endParaRPr lang="en-US" altLang="en-US"/>
          </a:p>
          <a:p>
            <a:pPr eaLnBrk="1" hangingPunct="1"/>
            <a:r>
              <a:rPr lang="en-US" altLang="en-US"/>
              <a:t>Have someone else check your presentation for spelling and grammar mistakes</a:t>
            </a:r>
          </a:p>
          <a:p>
            <a:pPr lvl="1" eaLnBrk="1" hangingPunct="1"/>
            <a:endParaRPr lang="en-US" altLang="en-US"/>
          </a:p>
          <a:p>
            <a:pPr lvl="1" eaLnBrk="1" hangingPunct="1">
              <a:buFontTx/>
              <a:buNone/>
            </a:pPr>
            <a:endParaRPr lang="en-US" altLang="en-US"/>
          </a:p>
        </p:txBody>
      </p:sp>
      <p:sp>
        <p:nvSpPr>
          <p:cNvPr id="44036" name="Slide Number Placeholder 1">
            <a:extLst>
              <a:ext uri="{FF2B5EF4-FFF2-40B4-BE49-F238E27FC236}">
                <a16:creationId xmlns:a16="http://schemas.microsoft.com/office/drawing/2014/main" id="{E6BEAF07-4E47-DDD9-E975-930832A29DF0}"/>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B8A22DE2-C626-304E-9600-7B1F790D40CE}" type="slidenum">
              <a:rPr lang="en-US" altLang="en-US" sz="2600" smtClean="0">
                <a:solidFill>
                  <a:schemeClr val="bg1"/>
                </a:solidFill>
              </a:rPr>
              <a:pPr>
                <a:spcBef>
                  <a:spcPct val="0"/>
                </a:spcBef>
                <a:buClrTx/>
                <a:buSzTx/>
                <a:buFontTx/>
                <a:buNone/>
              </a:pPr>
              <a:t>20</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FDD8C5C8-64DF-4774-F0B0-0BB20068571A}"/>
              </a:ext>
            </a:extLst>
          </p:cNvPr>
          <p:cNvSpPr>
            <a:spLocks noGrp="1" noChangeArrowheads="1"/>
          </p:cNvSpPr>
          <p:nvPr>
            <p:ph type="title"/>
          </p:nvPr>
        </p:nvSpPr>
        <p:spPr/>
        <p:txBody>
          <a:bodyPr/>
          <a:lstStyle/>
          <a:p>
            <a:pPr eaLnBrk="1" hangingPunct="1"/>
            <a:r>
              <a:rPr lang="en-US" altLang="en-US"/>
              <a:t>Conclusion</a:t>
            </a:r>
          </a:p>
        </p:txBody>
      </p:sp>
      <p:sp>
        <p:nvSpPr>
          <p:cNvPr id="31747" name="Rectangle 3">
            <a:extLst>
              <a:ext uri="{FF2B5EF4-FFF2-40B4-BE49-F238E27FC236}">
                <a16:creationId xmlns:a16="http://schemas.microsoft.com/office/drawing/2014/main" id="{21D4A75C-8FA0-5821-83E4-257DC0CBA621}"/>
              </a:ext>
            </a:extLst>
          </p:cNvPr>
          <p:cNvSpPr>
            <a:spLocks noGrp="1" noChangeArrowheads="1"/>
          </p:cNvSpPr>
          <p:nvPr>
            <p:ph type="body" idx="1"/>
          </p:nvPr>
        </p:nvSpPr>
        <p:spPr/>
        <p:txBody>
          <a:bodyPr/>
          <a:lstStyle/>
          <a:p>
            <a:pPr eaLnBrk="1" hangingPunct="1"/>
            <a:r>
              <a:rPr lang="en-US" altLang="en-US"/>
              <a:t>Use an effective and strong closing</a:t>
            </a:r>
          </a:p>
          <a:p>
            <a:pPr lvl="1" eaLnBrk="1" hangingPunct="1"/>
            <a:r>
              <a:rPr lang="en-US" altLang="en-US"/>
              <a:t>Your audience is likely to remember your last words</a:t>
            </a:r>
          </a:p>
          <a:p>
            <a:pPr lvl="1" eaLnBrk="1" hangingPunct="1"/>
            <a:endParaRPr lang="en-US" altLang="en-US"/>
          </a:p>
          <a:p>
            <a:pPr eaLnBrk="1" hangingPunct="1"/>
            <a:r>
              <a:rPr lang="en-US" altLang="en-US"/>
              <a:t>Use a conclusion slide to:</a:t>
            </a:r>
          </a:p>
          <a:p>
            <a:pPr lvl="1" eaLnBrk="1" hangingPunct="1"/>
            <a:r>
              <a:rPr lang="en-US" altLang="en-US"/>
              <a:t>Summarize the main points of your presentation</a:t>
            </a:r>
          </a:p>
          <a:p>
            <a:pPr lvl="1" eaLnBrk="1" hangingPunct="1"/>
            <a:r>
              <a:rPr lang="en-US" altLang="en-US"/>
              <a:t>Suggest future avenues of research</a:t>
            </a:r>
          </a:p>
          <a:p>
            <a:pPr lvl="1" eaLnBrk="1" hangingPunct="1">
              <a:buFontTx/>
              <a:buNone/>
            </a:pPr>
            <a:endParaRPr lang="en-US" altLang="en-US"/>
          </a:p>
          <a:p>
            <a:pPr eaLnBrk="1" hangingPunct="1"/>
            <a:endParaRPr lang="en-US" altLang="en-US"/>
          </a:p>
          <a:p>
            <a:pPr eaLnBrk="1" hangingPunct="1"/>
            <a:endParaRPr lang="en-US" altLang="en-US"/>
          </a:p>
          <a:p>
            <a:pPr lvl="1" eaLnBrk="1" hangingPunct="1"/>
            <a:endParaRPr lang="en-US" altLang="en-US"/>
          </a:p>
        </p:txBody>
      </p:sp>
      <p:sp>
        <p:nvSpPr>
          <p:cNvPr id="46084" name="Slide Number Placeholder 1">
            <a:extLst>
              <a:ext uri="{FF2B5EF4-FFF2-40B4-BE49-F238E27FC236}">
                <a16:creationId xmlns:a16="http://schemas.microsoft.com/office/drawing/2014/main" id="{FECDB10A-C9B7-DDE2-BC86-5C3F59A30C5A}"/>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5F92B9BC-03F5-FC40-A1E3-7CAA4925E0AB}" type="slidenum">
              <a:rPr lang="en-US" altLang="en-US" sz="2600" smtClean="0">
                <a:solidFill>
                  <a:schemeClr val="bg1"/>
                </a:solidFill>
              </a:rPr>
              <a:pPr>
                <a:spcBef>
                  <a:spcPct val="0"/>
                </a:spcBef>
                <a:buClrTx/>
                <a:buSzTx/>
                <a:buFontTx/>
                <a:buNone/>
              </a:pPr>
              <a:t>21</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614E32C5-FE09-A75B-6643-71531A357C22}"/>
              </a:ext>
            </a:extLst>
          </p:cNvPr>
          <p:cNvSpPr>
            <a:spLocks noGrp="1" noChangeArrowheads="1"/>
          </p:cNvSpPr>
          <p:nvPr>
            <p:ph type="title"/>
          </p:nvPr>
        </p:nvSpPr>
        <p:spPr/>
        <p:txBody>
          <a:bodyPr/>
          <a:lstStyle/>
          <a:p>
            <a:pPr eaLnBrk="1" hangingPunct="1"/>
            <a:r>
              <a:rPr lang="en-US" altLang="en-US"/>
              <a:t>Questions??</a:t>
            </a:r>
          </a:p>
        </p:txBody>
      </p:sp>
      <p:sp>
        <p:nvSpPr>
          <p:cNvPr id="32771" name="Rectangle 3">
            <a:extLst>
              <a:ext uri="{FF2B5EF4-FFF2-40B4-BE49-F238E27FC236}">
                <a16:creationId xmlns:a16="http://schemas.microsoft.com/office/drawing/2014/main" id="{D8BB61ED-824D-A297-64A7-325939D3F5DE}"/>
              </a:ext>
            </a:extLst>
          </p:cNvPr>
          <p:cNvSpPr>
            <a:spLocks noGrp="1" noChangeArrowheads="1"/>
          </p:cNvSpPr>
          <p:nvPr>
            <p:ph type="body" idx="1"/>
          </p:nvPr>
        </p:nvSpPr>
        <p:spPr/>
        <p:txBody>
          <a:bodyPr/>
          <a:lstStyle/>
          <a:p>
            <a:pPr eaLnBrk="1" hangingPunct="1"/>
            <a:r>
              <a:rPr lang="en-US" altLang="en-US"/>
              <a:t>End your presentation with a simple question slide to:</a:t>
            </a:r>
          </a:p>
          <a:p>
            <a:pPr lvl="1" eaLnBrk="1" hangingPunct="1"/>
            <a:r>
              <a:rPr lang="en-US" altLang="en-US"/>
              <a:t>Invite your audience to ask questions</a:t>
            </a:r>
          </a:p>
          <a:p>
            <a:pPr lvl="1" eaLnBrk="1" hangingPunct="1"/>
            <a:r>
              <a:rPr lang="en-US" altLang="en-US"/>
              <a:t>Provide a visual aid during question period</a:t>
            </a:r>
          </a:p>
          <a:p>
            <a:pPr lvl="1" eaLnBrk="1" hangingPunct="1"/>
            <a:r>
              <a:rPr lang="en-US" altLang="en-US"/>
              <a:t>Avoid ending a presentation abruptly</a:t>
            </a:r>
          </a:p>
          <a:p>
            <a:pPr eaLnBrk="1" hangingPunct="1"/>
            <a:endParaRPr lang="en-US" altLang="en-US"/>
          </a:p>
          <a:p>
            <a:pPr eaLnBrk="1" hangingPunct="1"/>
            <a:endParaRPr lang="en-US" altLang="en-US"/>
          </a:p>
        </p:txBody>
      </p:sp>
      <p:sp>
        <p:nvSpPr>
          <p:cNvPr id="48132" name="Slide Number Placeholder 1">
            <a:extLst>
              <a:ext uri="{FF2B5EF4-FFF2-40B4-BE49-F238E27FC236}">
                <a16:creationId xmlns:a16="http://schemas.microsoft.com/office/drawing/2014/main" id="{EA445749-5D41-A5D7-C798-E94C59DC21CD}"/>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itchFamily="2" charset="2"/>
              <a:buChar char="l"/>
              <a:defRPr sz="2800">
                <a:solidFill>
                  <a:schemeClr val="tx1"/>
                </a:solidFill>
                <a:latin typeface="Arial" panose="020B0604020202020204" pitchFamily="34" charset="0"/>
              </a:defRPr>
            </a:lvl1pPr>
            <a:lvl2pPr marL="742950" indent="-285750">
              <a:spcBef>
                <a:spcPct val="20000"/>
              </a:spcBef>
              <a:buClr>
                <a:schemeClr val="tx1"/>
              </a:buClr>
              <a:buSzPct val="75000"/>
              <a:buChar char="–"/>
              <a:defRPr sz="2400">
                <a:solidFill>
                  <a:schemeClr val="tx1"/>
                </a:solidFill>
                <a:latin typeface="Arial" panose="020B0604020202020204" pitchFamily="34" charset="0"/>
              </a:defRPr>
            </a:lvl2pPr>
            <a:lvl3pPr marL="1143000" indent="-228600">
              <a:spcBef>
                <a:spcPct val="20000"/>
              </a:spcBef>
              <a:buClr>
                <a:schemeClr val="tx1"/>
              </a:buClr>
              <a:buSzPct val="75000"/>
              <a:buFont typeface="Wingdings" pitchFamily="2" charset="2"/>
              <a:buChar char="l"/>
              <a:defRPr sz="2000">
                <a:solidFill>
                  <a:schemeClr val="tx1"/>
                </a:solidFill>
                <a:latin typeface="Arial" panose="020B0604020202020204" pitchFamily="34" charset="0"/>
              </a:defRPr>
            </a:lvl3pPr>
            <a:lvl4pPr marL="1600200" indent="-228600">
              <a:spcBef>
                <a:spcPct val="20000"/>
              </a:spcBef>
              <a:buClr>
                <a:schemeClr val="tx1"/>
              </a:buClr>
              <a:buSzPct val="80000"/>
              <a:buChar char="–"/>
              <a:defRPr>
                <a:solidFill>
                  <a:schemeClr val="tx1"/>
                </a:solidFill>
                <a:latin typeface="Arial" panose="020B0604020202020204" pitchFamily="34" charset="0"/>
              </a:defRPr>
            </a:lvl4pPr>
            <a:lvl5pPr marL="2057400" indent="-228600">
              <a:spcBef>
                <a:spcPct val="20000"/>
              </a:spcBef>
              <a:buClr>
                <a:schemeClr val="tx1"/>
              </a:buClr>
              <a:buSzPct val="65000"/>
              <a:buFont typeface="Wingdings" pitchFamily="2" charset="2"/>
              <a:buChar char="l"/>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1"/>
              </a:buClr>
              <a:buSzPct val="65000"/>
              <a:buFont typeface="Wingdings" pitchFamily="2" charset="2"/>
              <a:buChar char="l"/>
              <a:defRPr>
                <a:solidFill>
                  <a:schemeClr val="tx1"/>
                </a:solidFill>
                <a:latin typeface="Arial" panose="020B0604020202020204" pitchFamily="34" charset="0"/>
              </a:defRPr>
            </a:lvl9pPr>
          </a:lstStyle>
          <a:p>
            <a:pPr>
              <a:spcBef>
                <a:spcPct val="0"/>
              </a:spcBef>
              <a:buClrTx/>
              <a:buSzTx/>
              <a:buFontTx/>
              <a:buNone/>
            </a:pPr>
            <a:fld id="{36D2C6A4-C7F8-504F-8521-34B3CCDA5C24}" type="slidenum">
              <a:rPr lang="en-US" altLang="en-US" sz="2600" smtClean="0">
                <a:solidFill>
                  <a:schemeClr val="bg1"/>
                </a:solidFill>
              </a:rPr>
              <a:pPr>
                <a:spcBef>
                  <a:spcPct val="0"/>
                </a:spcBef>
                <a:buClrTx/>
                <a:buSzTx/>
                <a:buFontTx/>
                <a:buNone/>
              </a:pPr>
              <a:t>22</a:t>
            </a:fld>
            <a:endParaRPr lang="en-US" altLang="en-US" sz="26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9053-812E-7E8A-3096-F121DDCB033C}"/>
              </a:ext>
            </a:extLst>
          </p:cNvPr>
          <p:cNvSpPr>
            <a:spLocks noGrp="1"/>
          </p:cNvSpPr>
          <p:nvPr>
            <p:ph type="title"/>
          </p:nvPr>
        </p:nvSpPr>
        <p:spPr/>
        <p:txBody>
          <a:bodyPr/>
          <a:lstStyle/>
          <a:p>
            <a:r>
              <a:rPr lang="en-GB" dirty="0"/>
              <a:t>For your assessment</a:t>
            </a:r>
          </a:p>
        </p:txBody>
      </p:sp>
      <p:sp>
        <p:nvSpPr>
          <p:cNvPr id="3" name="Content Placeholder 2">
            <a:extLst>
              <a:ext uri="{FF2B5EF4-FFF2-40B4-BE49-F238E27FC236}">
                <a16:creationId xmlns:a16="http://schemas.microsoft.com/office/drawing/2014/main" id="{63136F3C-4CC6-7A35-FAB0-BCF9C259A85B}"/>
              </a:ext>
            </a:extLst>
          </p:cNvPr>
          <p:cNvSpPr>
            <a:spLocks noGrp="1"/>
          </p:cNvSpPr>
          <p:nvPr>
            <p:ph idx="1"/>
          </p:nvPr>
        </p:nvSpPr>
        <p:spPr/>
        <p:txBody>
          <a:bodyPr/>
          <a:lstStyle/>
          <a:p>
            <a:pPr marL="0" indent="0">
              <a:buNone/>
            </a:pPr>
            <a:r>
              <a:rPr lang="en-GB" dirty="0"/>
              <a:t>Though we walked through how to create a presentation today – download and use the template for the assessment.</a:t>
            </a:r>
          </a:p>
          <a:p>
            <a:pPr marL="0" indent="0">
              <a:buNone/>
            </a:pPr>
            <a:endParaRPr lang="en-GB" dirty="0"/>
          </a:p>
          <a:p>
            <a:pPr marL="0" indent="0">
              <a:buNone/>
            </a:pPr>
            <a:r>
              <a:rPr lang="en-GB" dirty="0"/>
              <a:t>The template has everything you need to present.</a:t>
            </a:r>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90544C76-B9EF-49EC-8EDB-87A331C8BCF6}"/>
              </a:ext>
            </a:extLst>
          </p:cNvPr>
          <p:cNvSpPr>
            <a:spLocks noGrp="1"/>
          </p:cNvSpPr>
          <p:nvPr>
            <p:ph type="sldNum" sz="quarter" idx="12"/>
          </p:nvPr>
        </p:nvSpPr>
        <p:spPr/>
        <p:txBody>
          <a:bodyPr/>
          <a:lstStyle/>
          <a:p>
            <a:pPr>
              <a:defRPr/>
            </a:pPr>
            <a:fld id="{C13E66E8-A37C-FB42-8368-7ACD7402633F}" type="slidenum">
              <a:rPr lang="en-US" altLang="en-US" smtClean="0"/>
              <a:pPr>
                <a:defRPr/>
              </a:pPr>
              <a:t>23</a:t>
            </a:fld>
            <a:endParaRPr lang="en-US" altLang="en-US"/>
          </a:p>
        </p:txBody>
      </p:sp>
    </p:spTree>
    <p:extLst>
      <p:ext uri="{BB962C8B-B14F-4D97-AF65-F5344CB8AC3E}">
        <p14:creationId xmlns:p14="http://schemas.microsoft.com/office/powerpoint/2010/main" val="320721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a:xfrm>
            <a:off x="777484" y="45638"/>
            <a:ext cx="8229600" cy="863082"/>
          </a:xfrm>
        </p:spPr>
        <p:txBody>
          <a:bodyPr>
            <a:normAutofit/>
          </a:bodyPr>
          <a:lstStyle/>
          <a:p>
            <a:r>
              <a:rPr lang="en-GB" sz="4000" b="1" cap="all" dirty="0">
                <a:blipFill>
                  <a:blip r:embed="rId3">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318456" y="692696"/>
            <a:ext cx="8712968" cy="4752528"/>
          </a:xfrm>
        </p:spPr>
        <p:txBody>
          <a:bodyPr/>
          <a:lstStyle/>
          <a:p>
            <a:pPr marL="0" indent="0">
              <a:buNone/>
            </a:pPr>
            <a:r>
              <a:rPr lang="en-GB" sz="2000" dirty="0"/>
              <a:t>Use the remainder of the session to work on Assessment 1</a:t>
            </a:r>
          </a:p>
          <a:p>
            <a:pPr marL="0" indent="0">
              <a:buNone/>
            </a:pPr>
            <a:endParaRPr lang="en-GB" sz="2000" dirty="0"/>
          </a:p>
          <a:p>
            <a:pPr marL="0" indent="0">
              <a:buNone/>
            </a:pPr>
            <a:r>
              <a:rPr lang="en-GB" sz="2000" dirty="0"/>
              <a:t>Last week you would:</a:t>
            </a:r>
          </a:p>
          <a:p>
            <a:r>
              <a:rPr lang="en-GB" sz="2000" dirty="0"/>
              <a:t>Downloaded the assessment template</a:t>
            </a:r>
          </a:p>
          <a:p>
            <a:r>
              <a:rPr lang="en-GB" sz="2000" dirty="0"/>
              <a:t>Searched online for the job</a:t>
            </a:r>
          </a:p>
          <a:p>
            <a:r>
              <a:rPr lang="en-GB" sz="2000" dirty="0"/>
              <a:t>Pasted a screen shot on the template.</a:t>
            </a:r>
          </a:p>
          <a:p>
            <a:r>
              <a:rPr lang="en-GB" sz="2000" dirty="0"/>
              <a:t>Made a note of the key skills etc.</a:t>
            </a:r>
          </a:p>
          <a:p>
            <a:pPr marL="0" indent="0">
              <a:buNone/>
            </a:pPr>
            <a:r>
              <a:rPr lang="en-GB" sz="2000" dirty="0"/>
              <a:t>If you have not yet done this – take this time to do so now.</a:t>
            </a:r>
          </a:p>
          <a:p>
            <a:pPr marL="0" indent="0">
              <a:buNone/>
            </a:pPr>
            <a:endParaRPr lang="en-GB" sz="2000" dirty="0"/>
          </a:p>
          <a:p>
            <a:pPr marL="0" indent="0">
              <a:buNone/>
            </a:pPr>
            <a:r>
              <a:rPr lang="en-GB" sz="2000" dirty="0"/>
              <a:t>For those who have already done this:</a:t>
            </a:r>
          </a:p>
          <a:p>
            <a:pPr marL="0" indent="0">
              <a:buNone/>
            </a:pPr>
            <a:r>
              <a:rPr lang="en-GB" sz="2000" dirty="0"/>
              <a:t> - on the template there is a table for you to do a SWOT analysis of yourself; take this opportunity to populate this table (if you have not yet done it) – OR – simply continue where you may gave left off from doing the work at home.</a:t>
            </a:r>
          </a:p>
          <a:p>
            <a:pPr marL="0" indent="0">
              <a:buNone/>
            </a:pPr>
            <a:endParaRPr lang="en-GB" sz="2000" dirty="0"/>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1385</TotalTime>
  <Words>1027</Words>
  <Application>Microsoft Office PowerPoint</Application>
  <PresentationFormat>On-screen Show (4:3)</PresentationFormat>
  <Paragraphs>179</Paragraphs>
  <Slides>24</Slides>
  <Notes>21</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24</vt:i4>
      </vt:variant>
    </vt:vector>
  </HeadingPairs>
  <TitlesOfParts>
    <vt:vector size="32" baseType="lpstr">
      <vt:lpstr>Myriad Pro</vt:lpstr>
      <vt:lpstr>Arial</vt:lpstr>
      <vt:lpstr>Impact</vt:lpstr>
      <vt:lpstr>Verdana</vt:lpstr>
      <vt:lpstr>Wingdings</vt:lpstr>
      <vt:lpstr>20140311PresentationUWTSDTemplate</vt:lpstr>
      <vt:lpstr>Worksheet</vt:lpstr>
      <vt:lpstr>Chart</vt:lpstr>
      <vt:lpstr>LCHS4009</vt:lpstr>
      <vt:lpstr>Asking a Lecturer For a Reference</vt:lpstr>
      <vt:lpstr>Tips to be Covered</vt:lpstr>
      <vt:lpstr>Outline </vt:lpstr>
      <vt:lpstr>Slide Structure – Good</vt:lpstr>
      <vt:lpstr>Slide Structure - Bad</vt:lpstr>
      <vt:lpstr>Slide Structure – Good</vt:lpstr>
      <vt:lpstr>Slide Structure - Bad</vt:lpstr>
      <vt:lpstr>Fonts - Good</vt:lpstr>
      <vt:lpstr>Fonts - Bad</vt:lpstr>
      <vt:lpstr>Colour - Good</vt:lpstr>
      <vt:lpstr>Colour - Bad</vt:lpstr>
      <vt:lpstr>Background - Good</vt:lpstr>
      <vt:lpstr>Background – Bad</vt:lpstr>
      <vt:lpstr>Graphs - Good</vt:lpstr>
      <vt:lpstr>Graphs - Bad</vt:lpstr>
      <vt:lpstr>Graphs - Good</vt:lpstr>
      <vt:lpstr>Graphs - Bad</vt:lpstr>
      <vt:lpstr>Graphs - Bad</vt:lpstr>
      <vt:lpstr>Spelling and Grammar</vt:lpstr>
      <vt:lpstr>Conclusion</vt:lpstr>
      <vt:lpstr>Questions??</vt:lpstr>
      <vt:lpstr>For your assessment</vt:lpstr>
      <vt:lpstr>Activity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Odette Jack</cp:lastModifiedBy>
  <cp:revision>79</cp:revision>
  <cp:lastPrinted>2018-07-09T15:27:01Z</cp:lastPrinted>
  <dcterms:created xsi:type="dcterms:W3CDTF">2002-10-07T19:43:58Z</dcterms:created>
  <dcterms:modified xsi:type="dcterms:W3CDTF">2026-10-15T08:10:01Z</dcterms:modified>
</cp:coreProperties>
</file>