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9"/>
  </p:notesMasterIdLst>
  <p:sldIdLst>
    <p:sldId id="257" r:id="rId2"/>
    <p:sldId id="258" r:id="rId3"/>
    <p:sldId id="259" r:id="rId4"/>
    <p:sldId id="280" r:id="rId5"/>
    <p:sldId id="281" r:id="rId6"/>
    <p:sldId id="282" r:id="rId7"/>
    <p:sldId id="283" r:id="rId8"/>
    <p:sldId id="284" r:id="rId9"/>
    <p:sldId id="285" r:id="rId10"/>
    <p:sldId id="286" r:id="rId11"/>
    <p:sldId id="287" r:id="rId12"/>
    <p:sldId id="288" r:id="rId13"/>
    <p:sldId id="289" r:id="rId14"/>
    <p:sldId id="290" r:id="rId15"/>
    <p:sldId id="291" r:id="rId16"/>
    <p:sldId id="269" r:id="rId17"/>
    <p:sldId id="292" r:id="rId18"/>
    <p:sldId id="293" r:id="rId19"/>
    <p:sldId id="294" r:id="rId20"/>
    <p:sldId id="267" r:id="rId21"/>
    <p:sldId id="270" r:id="rId22"/>
    <p:sldId id="271" r:id="rId23"/>
    <p:sldId id="272" r:id="rId24"/>
    <p:sldId id="260" r:id="rId25"/>
    <p:sldId id="295" r:id="rId26"/>
    <p:sldId id="277" r:id="rId27"/>
    <p:sldId id="298"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620A8F-33C5-860B-4CEA-29E2597CF7BF}" v="4" dt="2024-04-08T10:58:33.185"/>
    <p1510:client id="{9EEBA2F0-FE0B-5AED-8C93-18F87ACC6E43}" v="35" dt="2024-04-08T08:33:48.1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4660"/>
  </p:normalViewPr>
  <p:slideViewPr>
    <p:cSldViewPr snapToGrid="0">
      <p:cViewPr varScale="1">
        <p:scale>
          <a:sx n="108" d="100"/>
          <a:sy n="108" d="100"/>
        </p:scale>
        <p:origin x="42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S::r.phillips@uwtsd.ac.uk::c604230b-847d-4cb1-9e23-f810d4c0fde1" providerId="AD" clId="Web-{DC38A591-9666-4AD5-F963-EC60B6C887AF}"/>
    <pc:docChg chg="modSld">
      <pc:chgData name="Ross Phillips" userId="S::r.phillips@uwtsd.ac.uk::c604230b-847d-4cb1-9e23-f810d4c0fde1" providerId="AD" clId="Web-{DC38A591-9666-4AD5-F963-EC60B6C887AF}" dt="2024-03-06T09:17:13.227" v="2" actId="20577"/>
      <pc:docMkLst>
        <pc:docMk/>
      </pc:docMkLst>
      <pc:sldChg chg="modSp">
        <pc:chgData name="Ross Phillips" userId="S::r.phillips@uwtsd.ac.uk::c604230b-847d-4cb1-9e23-f810d4c0fde1" providerId="AD" clId="Web-{DC38A591-9666-4AD5-F963-EC60B6C887AF}" dt="2024-03-06T09:17:13.227" v="2" actId="20577"/>
        <pc:sldMkLst>
          <pc:docMk/>
          <pc:sldMk cId="2457316325" sldId="281"/>
        </pc:sldMkLst>
        <pc:spChg chg="mod">
          <ac:chgData name="Ross Phillips" userId="S::r.phillips@uwtsd.ac.uk::c604230b-847d-4cb1-9e23-f810d4c0fde1" providerId="AD" clId="Web-{DC38A591-9666-4AD5-F963-EC60B6C887AF}" dt="2024-03-06T09:17:13.227" v="2" actId="20577"/>
          <ac:spMkLst>
            <pc:docMk/>
            <pc:sldMk cId="2457316325" sldId="281"/>
            <ac:spMk id="3" creationId="{00000000-0000-0000-0000-000000000000}"/>
          </ac:spMkLst>
        </pc:spChg>
      </pc:sldChg>
    </pc:docChg>
  </pc:docChgLst>
  <pc:docChgLst>
    <pc:chgData name="Ross Phillips" userId="S::r.phillips@uwtsd.ac.uk::c604230b-847d-4cb1-9e23-f810d4c0fde1" providerId="AD" clId="Web-{9EEBA2F0-FE0B-5AED-8C93-18F87ACC6E43}"/>
    <pc:docChg chg="modSld">
      <pc:chgData name="Ross Phillips" userId="S::r.phillips@uwtsd.ac.uk::c604230b-847d-4cb1-9e23-f810d4c0fde1" providerId="AD" clId="Web-{9EEBA2F0-FE0B-5AED-8C93-18F87ACC6E43}" dt="2024-04-08T08:33:48.132" v="34"/>
      <pc:docMkLst>
        <pc:docMk/>
      </pc:docMkLst>
      <pc:sldChg chg="modSp">
        <pc:chgData name="Ross Phillips" userId="S::r.phillips@uwtsd.ac.uk::c604230b-847d-4cb1-9e23-f810d4c0fde1" providerId="AD" clId="Web-{9EEBA2F0-FE0B-5AED-8C93-18F87ACC6E43}" dt="2024-04-08T08:30:26.059" v="32" actId="20577"/>
        <pc:sldMkLst>
          <pc:docMk/>
          <pc:sldMk cId="416668578" sldId="259"/>
        </pc:sldMkLst>
        <pc:spChg chg="mod">
          <ac:chgData name="Ross Phillips" userId="S::r.phillips@uwtsd.ac.uk::c604230b-847d-4cb1-9e23-f810d4c0fde1" providerId="AD" clId="Web-{9EEBA2F0-FE0B-5AED-8C93-18F87ACC6E43}" dt="2024-04-08T08:30:26.059" v="32" actId="20577"/>
          <ac:spMkLst>
            <pc:docMk/>
            <pc:sldMk cId="416668578" sldId="259"/>
            <ac:spMk id="4" creationId="{C6B044DF-69B8-4B3A-5294-81642494224C}"/>
          </ac:spMkLst>
        </pc:spChg>
      </pc:sldChg>
      <pc:sldChg chg="mod modShow">
        <pc:chgData name="Ross Phillips" userId="S::r.phillips@uwtsd.ac.uk::c604230b-847d-4cb1-9e23-f810d4c0fde1" providerId="AD" clId="Web-{9EEBA2F0-FE0B-5AED-8C93-18F87ACC6E43}" dt="2024-04-08T08:33:27.334" v="33"/>
        <pc:sldMkLst>
          <pc:docMk/>
          <pc:sldMk cId="2079523735" sldId="266"/>
        </pc:sldMkLst>
      </pc:sldChg>
      <pc:sldChg chg="mod modShow">
        <pc:chgData name="Ross Phillips" userId="S::r.phillips@uwtsd.ac.uk::c604230b-847d-4cb1-9e23-f810d4c0fde1" providerId="AD" clId="Web-{9EEBA2F0-FE0B-5AED-8C93-18F87ACC6E43}" dt="2024-04-08T08:33:48.132" v="34"/>
        <pc:sldMkLst>
          <pc:docMk/>
          <pc:sldMk cId="3603025873" sldId="268"/>
        </pc:sldMkLst>
      </pc:sldChg>
    </pc:docChg>
  </pc:docChgLst>
  <pc:docChgLst>
    <pc:chgData name="Ross Phillips" userId="c604230b-847d-4cb1-9e23-f810d4c0fde1" providerId="ADAL" clId="{47375490-C1D5-4BC9-B602-FB1F6722727D}"/>
    <pc:docChg chg="undo custSel addSld delSld modSld sldOrd">
      <pc:chgData name="Ross Phillips" userId="c604230b-847d-4cb1-9e23-f810d4c0fde1" providerId="ADAL" clId="{47375490-C1D5-4BC9-B602-FB1F6722727D}" dt="2024-02-26T15:10:13.644" v="318"/>
      <pc:docMkLst>
        <pc:docMk/>
      </pc:docMkLst>
      <pc:sldChg chg="del">
        <pc:chgData name="Ross Phillips" userId="c604230b-847d-4cb1-9e23-f810d4c0fde1" providerId="ADAL" clId="{47375490-C1D5-4BC9-B602-FB1F6722727D}" dt="2024-02-26T14:11:41.329" v="13" actId="47"/>
        <pc:sldMkLst>
          <pc:docMk/>
          <pc:sldMk cId="109857222" sldId="256"/>
        </pc:sldMkLst>
      </pc:sldChg>
      <pc:sldChg chg="add del">
        <pc:chgData name="Ross Phillips" userId="c604230b-847d-4cb1-9e23-f810d4c0fde1" providerId="ADAL" clId="{47375490-C1D5-4BC9-B602-FB1F6722727D}" dt="2024-02-26T14:21:07.399" v="162" actId="47"/>
        <pc:sldMkLst>
          <pc:docMk/>
          <pc:sldMk cId="1254627085" sldId="256"/>
        </pc:sldMkLst>
      </pc:sldChg>
      <pc:sldChg chg="addSp delSp modSp add mod setBg">
        <pc:chgData name="Ross Phillips" userId="c604230b-847d-4cb1-9e23-f810d4c0fde1" providerId="ADAL" clId="{47375490-C1D5-4BC9-B602-FB1F6722727D}" dt="2024-02-26T14:22:44.818" v="173" actId="26606"/>
        <pc:sldMkLst>
          <pc:docMk/>
          <pc:sldMk cId="4254881367" sldId="257"/>
        </pc:sldMkLst>
        <pc:spChg chg="mod">
          <ac:chgData name="Ross Phillips" userId="c604230b-847d-4cb1-9e23-f810d4c0fde1" providerId="ADAL" clId="{47375490-C1D5-4BC9-B602-FB1F6722727D}" dt="2024-02-26T14:22:44.818" v="173" actId="26606"/>
          <ac:spMkLst>
            <pc:docMk/>
            <pc:sldMk cId="4254881367" sldId="257"/>
            <ac:spMk id="2" creationId="{00000000-0000-0000-0000-000000000000}"/>
          </ac:spMkLst>
        </pc:spChg>
        <pc:spChg chg="mod">
          <ac:chgData name="Ross Phillips" userId="c604230b-847d-4cb1-9e23-f810d4c0fde1" providerId="ADAL" clId="{47375490-C1D5-4BC9-B602-FB1F6722727D}" dt="2024-02-26T14:22:44.791" v="172" actId="26606"/>
          <ac:spMkLst>
            <pc:docMk/>
            <pc:sldMk cId="4254881367" sldId="257"/>
            <ac:spMk id="3" creationId="{00000000-0000-0000-0000-000000000000}"/>
          </ac:spMkLst>
        </pc:spChg>
        <pc:spChg chg="add del">
          <ac:chgData name="Ross Phillips" userId="c604230b-847d-4cb1-9e23-f810d4c0fde1" providerId="ADAL" clId="{47375490-C1D5-4BC9-B602-FB1F6722727D}" dt="2024-02-26T14:22:41.859" v="170" actId="26606"/>
          <ac:spMkLst>
            <pc:docMk/>
            <pc:sldMk cId="4254881367" sldId="257"/>
            <ac:spMk id="8" creationId="{934F1179-B481-4F9E-BCA3-AFB972070F83}"/>
          </ac:spMkLst>
        </pc:spChg>
        <pc:spChg chg="add del">
          <ac:chgData name="Ross Phillips" userId="c604230b-847d-4cb1-9e23-f810d4c0fde1" providerId="ADAL" clId="{47375490-C1D5-4BC9-B602-FB1F6722727D}" dt="2024-02-26T14:22:41.859" v="170" actId="26606"/>
          <ac:spMkLst>
            <pc:docMk/>
            <pc:sldMk cId="4254881367" sldId="257"/>
            <ac:spMk id="10" creationId="{827DC2C4-B485-428A-BF4A-472D2967F47F}"/>
          </ac:spMkLst>
        </pc:spChg>
        <pc:spChg chg="add del">
          <ac:chgData name="Ross Phillips" userId="c604230b-847d-4cb1-9e23-f810d4c0fde1" providerId="ADAL" clId="{47375490-C1D5-4BC9-B602-FB1F6722727D}" dt="2024-02-26T14:22:41.859" v="170" actId="26606"/>
          <ac:spMkLst>
            <pc:docMk/>
            <pc:sldMk cId="4254881367" sldId="257"/>
            <ac:spMk id="12" creationId="{EE04B5EB-F158-4507-90DD-BD23620C7CC9}"/>
          </ac:spMkLst>
        </pc:spChg>
        <pc:spChg chg="add del">
          <ac:chgData name="Ross Phillips" userId="c604230b-847d-4cb1-9e23-f810d4c0fde1" providerId="ADAL" clId="{47375490-C1D5-4BC9-B602-FB1F6722727D}" dt="2024-02-26T14:22:44.791" v="172" actId="26606"/>
          <ac:spMkLst>
            <pc:docMk/>
            <pc:sldMk cId="4254881367" sldId="257"/>
            <ac:spMk id="14" creationId="{3629484E-3792-4B3D-89AD-7C8A1ED0E0D4}"/>
          </ac:spMkLst>
        </pc:spChg>
        <pc:spChg chg="add del">
          <ac:chgData name="Ross Phillips" userId="c604230b-847d-4cb1-9e23-f810d4c0fde1" providerId="ADAL" clId="{47375490-C1D5-4BC9-B602-FB1F6722727D}" dt="2024-02-26T14:22:44.791" v="172" actId="26606"/>
          <ac:spMkLst>
            <pc:docMk/>
            <pc:sldMk cId="4254881367" sldId="257"/>
            <ac:spMk id="15" creationId="{FFD48BC7-DC40-47DE-87EE-9F4B6ECB9ABB}"/>
          </ac:spMkLst>
        </pc:spChg>
        <pc:spChg chg="add del">
          <ac:chgData name="Ross Phillips" userId="c604230b-847d-4cb1-9e23-f810d4c0fde1" providerId="ADAL" clId="{47375490-C1D5-4BC9-B602-FB1F6722727D}" dt="2024-02-26T14:22:44.791" v="172" actId="26606"/>
          <ac:spMkLst>
            <pc:docMk/>
            <pc:sldMk cId="4254881367" sldId="257"/>
            <ac:spMk id="16" creationId="{E502BBC7-2C76-46F3-BC24-5985BC13DB88}"/>
          </ac:spMkLst>
        </pc:spChg>
        <pc:spChg chg="add del">
          <ac:chgData name="Ross Phillips" userId="c604230b-847d-4cb1-9e23-f810d4c0fde1" providerId="ADAL" clId="{47375490-C1D5-4BC9-B602-FB1F6722727D}" dt="2024-02-26T14:22:44.791" v="172" actId="26606"/>
          <ac:spMkLst>
            <pc:docMk/>
            <pc:sldMk cId="4254881367" sldId="257"/>
            <ac:spMk id="17" creationId="{C7F28D52-2A5F-4D23-81AE-7CB8B591C7AF}"/>
          </ac:spMkLst>
        </pc:spChg>
        <pc:spChg chg="add">
          <ac:chgData name="Ross Phillips" userId="c604230b-847d-4cb1-9e23-f810d4c0fde1" providerId="ADAL" clId="{47375490-C1D5-4BC9-B602-FB1F6722727D}" dt="2024-02-26T14:22:44.818" v="173" actId="26606"/>
          <ac:spMkLst>
            <pc:docMk/>
            <pc:sldMk cId="4254881367" sldId="257"/>
            <ac:spMk id="19" creationId="{934F1179-B481-4F9E-BCA3-AFB972070F83}"/>
          </ac:spMkLst>
        </pc:spChg>
        <pc:spChg chg="add">
          <ac:chgData name="Ross Phillips" userId="c604230b-847d-4cb1-9e23-f810d4c0fde1" providerId="ADAL" clId="{47375490-C1D5-4BC9-B602-FB1F6722727D}" dt="2024-02-26T14:22:44.818" v="173" actId="26606"/>
          <ac:spMkLst>
            <pc:docMk/>
            <pc:sldMk cId="4254881367" sldId="257"/>
            <ac:spMk id="20" creationId="{827DC2C4-B485-428A-BF4A-472D2967F47F}"/>
          </ac:spMkLst>
        </pc:spChg>
        <pc:spChg chg="add">
          <ac:chgData name="Ross Phillips" userId="c604230b-847d-4cb1-9e23-f810d4c0fde1" providerId="ADAL" clId="{47375490-C1D5-4BC9-B602-FB1F6722727D}" dt="2024-02-26T14:22:44.818" v="173" actId="26606"/>
          <ac:spMkLst>
            <pc:docMk/>
            <pc:sldMk cId="4254881367" sldId="257"/>
            <ac:spMk id="21" creationId="{EE04B5EB-F158-4507-90DD-BD23620C7CC9}"/>
          </ac:spMkLst>
        </pc:spChg>
      </pc:sldChg>
      <pc:sldChg chg="addSp delSp modSp new mod setBg modClrScheme delDesignElem chgLayout">
        <pc:chgData name="Ross Phillips" userId="c604230b-847d-4cb1-9e23-f810d4c0fde1" providerId="ADAL" clId="{47375490-C1D5-4BC9-B602-FB1F6722727D}" dt="2024-02-26T14:53:59.690" v="254" actId="26606"/>
        <pc:sldMkLst>
          <pc:docMk/>
          <pc:sldMk cId="3133385206" sldId="258"/>
        </pc:sldMkLst>
        <pc:spChg chg="mod ord">
          <ac:chgData name="Ross Phillips" userId="c604230b-847d-4cb1-9e23-f810d4c0fde1" providerId="ADAL" clId="{47375490-C1D5-4BC9-B602-FB1F6722727D}" dt="2024-02-26T14:53:59.690" v="254" actId="26606"/>
          <ac:spMkLst>
            <pc:docMk/>
            <pc:sldMk cId="3133385206" sldId="258"/>
            <ac:spMk id="2" creationId="{5537EE1D-DA5A-D95F-B252-3C3B0DF6BCFF}"/>
          </ac:spMkLst>
        </pc:spChg>
        <pc:spChg chg="del mod ord">
          <ac:chgData name="Ross Phillips" userId="c604230b-847d-4cb1-9e23-f810d4c0fde1" providerId="ADAL" clId="{47375490-C1D5-4BC9-B602-FB1F6722727D}" dt="2024-02-26T14:53:50.158" v="251" actId="700"/>
          <ac:spMkLst>
            <pc:docMk/>
            <pc:sldMk cId="3133385206" sldId="258"/>
            <ac:spMk id="3" creationId="{7631A1D5-F642-CE36-61B4-66E8DF13727F}"/>
          </ac:spMkLst>
        </pc:spChg>
        <pc:spChg chg="add del mod ord">
          <ac:chgData name="Ross Phillips" userId="c604230b-847d-4cb1-9e23-f810d4c0fde1" providerId="ADAL" clId="{47375490-C1D5-4BC9-B602-FB1F6722727D}" dt="2024-02-26T14:53:59.690" v="254" actId="26606"/>
          <ac:spMkLst>
            <pc:docMk/>
            <pc:sldMk cId="3133385206" sldId="258"/>
            <ac:spMk id="4" creationId="{C29233E1-C12F-5252-619F-ED9B465A2015}"/>
          </ac:spMkLst>
        </pc:spChg>
        <pc:spChg chg="add del">
          <ac:chgData name="Ross Phillips" userId="c604230b-847d-4cb1-9e23-f810d4c0fde1" providerId="ADAL" clId="{47375490-C1D5-4BC9-B602-FB1F6722727D}" dt="2024-02-26T14:53:50.158" v="251" actId="700"/>
          <ac:spMkLst>
            <pc:docMk/>
            <pc:sldMk cId="3133385206" sldId="258"/>
            <ac:spMk id="9" creationId="{4C608BEB-860E-4094-8511-78603564A75E}"/>
          </ac:spMkLst>
        </pc:spChg>
        <pc:spChg chg="add del">
          <ac:chgData name="Ross Phillips" userId="c604230b-847d-4cb1-9e23-f810d4c0fde1" providerId="ADAL" clId="{47375490-C1D5-4BC9-B602-FB1F6722727D}" dt="2024-02-26T14:53:59.653" v="253" actId="26606"/>
          <ac:spMkLst>
            <pc:docMk/>
            <pc:sldMk cId="3133385206" sldId="258"/>
            <ac:spMk id="10" creationId="{AE2B703B-46F9-481A-A605-82E2A828C4FA}"/>
          </ac:spMkLst>
        </pc:spChg>
        <pc:spChg chg="add del">
          <ac:chgData name="Ross Phillips" userId="c604230b-847d-4cb1-9e23-f810d4c0fde1" providerId="ADAL" clId="{47375490-C1D5-4BC9-B602-FB1F6722727D}" dt="2024-02-26T14:53:59.653" v="253" actId="26606"/>
          <ac:spMkLst>
            <pc:docMk/>
            <pc:sldMk cId="3133385206" sldId="258"/>
            <ac:spMk id="12" creationId="{F13BE4D7-0C3D-4906-B230-A1C5B4665CCF}"/>
          </ac:spMkLst>
        </pc:spChg>
        <pc:spChg chg="add">
          <ac:chgData name="Ross Phillips" userId="c604230b-847d-4cb1-9e23-f810d4c0fde1" providerId="ADAL" clId="{47375490-C1D5-4BC9-B602-FB1F6722727D}" dt="2024-02-26T14:53:59.690" v="254" actId="26606"/>
          <ac:spMkLst>
            <pc:docMk/>
            <pc:sldMk cId="3133385206" sldId="258"/>
            <ac:spMk id="14" creationId="{AAD0DBB9-1A4B-4391-81D4-CB19F9AB918A}"/>
          </ac:spMkLst>
        </pc:spChg>
        <pc:spChg chg="add">
          <ac:chgData name="Ross Phillips" userId="c604230b-847d-4cb1-9e23-f810d4c0fde1" providerId="ADAL" clId="{47375490-C1D5-4BC9-B602-FB1F6722727D}" dt="2024-02-26T14:53:59.690" v="254" actId="26606"/>
          <ac:spMkLst>
            <pc:docMk/>
            <pc:sldMk cId="3133385206" sldId="258"/>
            <ac:spMk id="15" creationId="{BACC6370-2D7E-4714-9D71-7542949D7D5D}"/>
          </ac:spMkLst>
        </pc:spChg>
        <pc:spChg chg="add">
          <ac:chgData name="Ross Phillips" userId="c604230b-847d-4cb1-9e23-f810d4c0fde1" providerId="ADAL" clId="{47375490-C1D5-4BC9-B602-FB1F6722727D}" dt="2024-02-26T14:53:59.690" v="254" actId="26606"/>
          <ac:spMkLst>
            <pc:docMk/>
            <pc:sldMk cId="3133385206" sldId="258"/>
            <ac:spMk id="16" creationId="{063BBA22-50EA-4C4D-BE05-F1CE4E63AA56}"/>
          </ac:spMkLst>
        </pc:spChg>
        <pc:spChg chg="add">
          <ac:chgData name="Ross Phillips" userId="c604230b-847d-4cb1-9e23-f810d4c0fde1" providerId="ADAL" clId="{47375490-C1D5-4BC9-B602-FB1F6722727D}" dt="2024-02-26T14:53:59.690" v="254" actId="26606"/>
          <ac:spMkLst>
            <pc:docMk/>
            <pc:sldMk cId="3133385206" sldId="258"/>
            <ac:spMk id="17" creationId="{F68B3F68-107C-434F-AA38-110D5EA91B85}"/>
          </ac:spMkLst>
        </pc:spChg>
        <pc:graphicFrameChg chg="add del">
          <ac:chgData name="Ross Phillips" userId="c604230b-847d-4cb1-9e23-f810d4c0fde1" providerId="ADAL" clId="{47375490-C1D5-4BC9-B602-FB1F6722727D}" dt="2024-02-26T14:53:59.653" v="253" actId="26606"/>
          <ac:graphicFrameMkLst>
            <pc:docMk/>
            <pc:sldMk cId="3133385206" sldId="258"/>
            <ac:graphicFrameMk id="6" creationId="{093CEACE-8E83-F32F-15F6-BE1893F5A371}"/>
          </ac:graphicFrameMkLst>
        </pc:graphicFrameChg>
        <pc:graphicFrameChg chg="add">
          <ac:chgData name="Ross Phillips" userId="c604230b-847d-4cb1-9e23-f810d4c0fde1" providerId="ADAL" clId="{47375490-C1D5-4BC9-B602-FB1F6722727D}" dt="2024-02-26T14:53:59.690" v="254" actId="26606"/>
          <ac:graphicFrameMkLst>
            <pc:docMk/>
            <pc:sldMk cId="3133385206" sldId="258"/>
            <ac:graphicFrameMk id="18" creationId="{A15C07C9-33AB-F66A-C723-518750123A50}"/>
          </ac:graphicFrameMkLst>
        </pc:graphicFrameChg>
        <pc:cxnChg chg="add del">
          <ac:chgData name="Ross Phillips" userId="c604230b-847d-4cb1-9e23-f810d4c0fde1" providerId="ADAL" clId="{47375490-C1D5-4BC9-B602-FB1F6722727D}" dt="2024-02-26T14:53:50.158" v="251" actId="700"/>
          <ac:cxnSpMkLst>
            <pc:docMk/>
            <pc:sldMk cId="3133385206" sldId="258"/>
            <ac:cxnSpMk id="11" creationId="{1F16A8D4-FE87-4604-88B2-394B5D1EB437}"/>
          </ac:cxnSpMkLst>
        </pc:cxnChg>
      </pc:sldChg>
      <pc:sldChg chg="addSp delSp modSp new mod setBg modClrScheme delDesignElem chgLayout">
        <pc:chgData name="Ross Phillips" userId="c604230b-847d-4cb1-9e23-f810d4c0fde1" providerId="ADAL" clId="{47375490-C1D5-4BC9-B602-FB1F6722727D}" dt="2024-02-26T14:54:11.423" v="256" actId="26606"/>
        <pc:sldMkLst>
          <pc:docMk/>
          <pc:sldMk cId="416668578" sldId="259"/>
        </pc:sldMkLst>
        <pc:spChg chg="mod ord">
          <ac:chgData name="Ross Phillips" userId="c604230b-847d-4cb1-9e23-f810d4c0fde1" providerId="ADAL" clId="{47375490-C1D5-4BC9-B602-FB1F6722727D}" dt="2024-02-26T14:54:11.423" v="256" actId="26606"/>
          <ac:spMkLst>
            <pc:docMk/>
            <pc:sldMk cId="416668578" sldId="259"/>
            <ac:spMk id="2" creationId="{4430772D-A472-A0EA-52B5-C535DC1F2335}"/>
          </ac:spMkLst>
        </pc:spChg>
        <pc:spChg chg="del mod ord">
          <ac:chgData name="Ross Phillips" userId="c604230b-847d-4cb1-9e23-f810d4c0fde1" providerId="ADAL" clId="{47375490-C1D5-4BC9-B602-FB1F6722727D}" dt="2024-02-26T14:54:05.651" v="255" actId="700"/>
          <ac:spMkLst>
            <pc:docMk/>
            <pc:sldMk cId="416668578" sldId="259"/>
            <ac:spMk id="3" creationId="{88FC428D-DAA4-2752-5E22-364E5F016BE3}"/>
          </ac:spMkLst>
        </pc:spChg>
        <pc:spChg chg="mod ord">
          <ac:chgData name="Ross Phillips" userId="c604230b-847d-4cb1-9e23-f810d4c0fde1" providerId="ADAL" clId="{47375490-C1D5-4BC9-B602-FB1F6722727D}" dt="2024-02-26T14:54:11.423" v="256" actId="26606"/>
          <ac:spMkLst>
            <pc:docMk/>
            <pc:sldMk cId="416668578" sldId="259"/>
            <ac:spMk id="4" creationId="{C6B044DF-69B8-4B3A-5294-81642494224C}"/>
          </ac:spMkLst>
        </pc:spChg>
        <pc:spChg chg="add">
          <ac:chgData name="Ross Phillips" userId="c604230b-847d-4cb1-9e23-f810d4c0fde1" providerId="ADAL" clId="{47375490-C1D5-4BC9-B602-FB1F6722727D}" dt="2024-02-26T14:54:11.423" v="256" actId="26606"/>
          <ac:spMkLst>
            <pc:docMk/>
            <pc:sldMk cId="416668578" sldId="259"/>
            <ac:spMk id="6" creationId="{C2554CA6-288E-4202-BC52-2E5A8F0C0AED}"/>
          </ac:spMkLst>
        </pc:spChg>
        <pc:spChg chg="add">
          <ac:chgData name="Ross Phillips" userId="c604230b-847d-4cb1-9e23-f810d4c0fde1" providerId="ADAL" clId="{47375490-C1D5-4BC9-B602-FB1F6722727D}" dt="2024-02-26T14:54:11.423" v="256" actId="26606"/>
          <ac:spMkLst>
            <pc:docMk/>
            <pc:sldMk cId="416668578" sldId="259"/>
            <ac:spMk id="7" creationId="{B10BB131-AC8E-4A8E-A5D1-36260F720C3B}"/>
          </ac:spMkLst>
        </pc:spChg>
        <pc:spChg chg="add del">
          <ac:chgData name="Ross Phillips" userId="c604230b-847d-4cb1-9e23-f810d4c0fde1" providerId="ADAL" clId="{47375490-C1D5-4BC9-B602-FB1F6722727D}" dt="2024-02-26T14:54:05.651" v="255" actId="700"/>
          <ac:spMkLst>
            <pc:docMk/>
            <pc:sldMk cId="416668578" sldId="259"/>
            <ac:spMk id="9" creationId="{4C608BEB-860E-4094-8511-78603564A75E}"/>
          </ac:spMkLst>
        </pc:spChg>
        <pc:spChg chg="add">
          <ac:chgData name="Ross Phillips" userId="c604230b-847d-4cb1-9e23-f810d4c0fde1" providerId="ADAL" clId="{47375490-C1D5-4BC9-B602-FB1F6722727D}" dt="2024-02-26T14:54:11.423" v="256" actId="26606"/>
          <ac:spMkLst>
            <pc:docMk/>
            <pc:sldMk cId="416668578" sldId="259"/>
            <ac:spMk id="13" creationId="{5B7778FC-632E-4DCA-A7CB-0D7731CCF970}"/>
          </ac:spMkLst>
        </pc:spChg>
        <pc:spChg chg="add">
          <ac:chgData name="Ross Phillips" userId="c604230b-847d-4cb1-9e23-f810d4c0fde1" providerId="ADAL" clId="{47375490-C1D5-4BC9-B602-FB1F6722727D}" dt="2024-02-26T14:54:11.423" v="256" actId="26606"/>
          <ac:spMkLst>
            <pc:docMk/>
            <pc:sldMk cId="416668578" sldId="259"/>
            <ac:spMk id="15" creationId="{FA23A907-97FB-4A8F-880A-DD77401C4296}"/>
          </ac:spMkLst>
        </pc:spChg>
        <pc:cxnChg chg="add del">
          <ac:chgData name="Ross Phillips" userId="c604230b-847d-4cb1-9e23-f810d4c0fde1" providerId="ADAL" clId="{47375490-C1D5-4BC9-B602-FB1F6722727D}" dt="2024-02-26T14:54:05.651" v="255" actId="700"/>
          <ac:cxnSpMkLst>
            <pc:docMk/>
            <pc:sldMk cId="416668578" sldId="259"/>
            <ac:cxnSpMk id="11" creationId="{1F16A8D4-FE87-4604-88B2-394B5D1EB437}"/>
          </ac:cxnSpMkLst>
        </pc:cxnChg>
      </pc:sldChg>
      <pc:sldChg chg="addSp modSp add mod setBg">
        <pc:chgData name="Ross Phillips" userId="c604230b-847d-4cb1-9e23-f810d4c0fde1" providerId="ADAL" clId="{47375490-C1D5-4BC9-B602-FB1F6722727D}" dt="2024-02-26T14:52:31.659" v="241" actId="26606"/>
        <pc:sldMkLst>
          <pc:docMk/>
          <pc:sldMk cId="2543292815" sldId="260"/>
        </pc:sldMkLst>
        <pc:spChg chg="mod">
          <ac:chgData name="Ross Phillips" userId="c604230b-847d-4cb1-9e23-f810d4c0fde1" providerId="ADAL" clId="{47375490-C1D5-4BC9-B602-FB1F6722727D}" dt="2024-02-26T14:52:31.659" v="241" actId="26606"/>
          <ac:spMkLst>
            <pc:docMk/>
            <pc:sldMk cId="2543292815" sldId="260"/>
            <ac:spMk id="2" creationId="{00000000-0000-0000-0000-000000000000}"/>
          </ac:spMkLst>
        </pc:spChg>
        <pc:spChg chg="mod">
          <ac:chgData name="Ross Phillips" userId="c604230b-847d-4cb1-9e23-f810d4c0fde1" providerId="ADAL" clId="{47375490-C1D5-4BC9-B602-FB1F6722727D}" dt="2024-02-26T14:52:31.659" v="241" actId="26606"/>
          <ac:spMkLst>
            <pc:docMk/>
            <pc:sldMk cId="2543292815" sldId="260"/>
            <ac:spMk id="3" creationId="{00000000-0000-0000-0000-000000000000}"/>
          </ac:spMkLst>
        </pc:spChg>
        <pc:spChg chg="add">
          <ac:chgData name="Ross Phillips" userId="c604230b-847d-4cb1-9e23-f810d4c0fde1" providerId="ADAL" clId="{47375490-C1D5-4BC9-B602-FB1F6722727D}" dt="2024-02-26T14:52:31.659" v="241" actId="26606"/>
          <ac:spMkLst>
            <pc:docMk/>
            <pc:sldMk cId="2543292815" sldId="260"/>
            <ac:spMk id="8" creationId="{907EF6B7-1338-4443-8C46-6A318D952DFD}"/>
          </ac:spMkLst>
        </pc:spChg>
        <pc:spChg chg="add">
          <ac:chgData name="Ross Phillips" userId="c604230b-847d-4cb1-9e23-f810d4c0fde1" providerId="ADAL" clId="{47375490-C1D5-4BC9-B602-FB1F6722727D}" dt="2024-02-26T14:52:31.659" v="241" actId="26606"/>
          <ac:spMkLst>
            <pc:docMk/>
            <pc:sldMk cId="2543292815" sldId="260"/>
            <ac:spMk id="10" creationId="{DAAE4CDD-124C-4DCF-9584-B6033B545DD5}"/>
          </ac:spMkLst>
        </pc:spChg>
        <pc:spChg chg="add">
          <ac:chgData name="Ross Phillips" userId="c604230b-847d-4cb1-9e23-f810d4c0fde1" providerId="ADAL" clId="{47375490-C1D5-4BC9-B602-FB1F6722727D}" dt="2024-02-26T14:52:31.659" v="241" actId="26606"/>
          <ac:spMkLst>
            <pc:docMk/>
            <pc:sldMk cId="2543292815" sldId="260"/>
            <ac:spMk id="12" creationId="{081E4A58-353D-44AE-B2FC-2A74E2E400F7}"/>
          </ac:spMkLst>
        </pc:spChg>
      </pc:sldChg>
      <pc:sldChg chg="addSp delSp modSp add mod setBg chgLayout">
        <pc:chgData name="Ross Phillips" userId="c604230b-847d-4cb1-9e23-f810d4c0fde1" providerId="ADAL" clId="{47375490-C1D5-4BC9-B602-FB1F6722727D}" dt="2024-02-26T14:53:04.300" v="250" actId="26606"/>
        <pc:sldMkLst>
          <pc:docMk/>
          <pc:sldMk cId="3683720235" sldId="261"/>
        </pc:sldMkLst>
        <pc:spChg chg="add mod ord">
          <ac:chgData name="Ross Phillips" userId="c604230b-847d-4cb1-9e23-f810d4c0fde1" providerId="ADAL" clId="{47375490-C1D5-4BC9-B602-FB1F6722727D}" dt="2024-02-26T14:53:04.300" v="250" actId="26606"/>
          <ac:spMkLst>
            <pc:docMk/>
            <pc:sldMk cId="3683720235" sldId="261"/>
            <ac:spMk id="2" creationId="{1D77D638-79D8-90B7-B8B9-D29CC1ECD94C}"/>
          </ac:spMkLst>
        </pc:spChg>
        <pc:spChg chg="mod ord">
          <ac:chgData name="Ross Phillips" userId="c604230b-847d-4cb1-9e23-f810d4c0fde1" providerId="ADAL" clId="{47375490-C1D5-4BC9-B602-FB1F6722727D}" dt="2024-02-26T14:53:04.300" v="250" actId="26606"/>
          <ac:spMkLst>
            <pc:docMk/>
            <pc:sldMk cId="3683720235" sldId="261"/>
            <ac:spMk id="3" creationId="{00000000-0000-0000-0000-000000000000}"/>
          </ac:spMkLst>
        </pc:spChg>
        <pc:spChg chg="add">
          <ac:chgData name="Ross Phillips" userId="c604230b-847d-4cb1-9e23-f810d4c0fde1" providerId="ADAL" clId="{47375490-C1D5-4BC9-B602-FB1F6722727D}" dt="2024-02-26T14:53:04.300" v="250" actId="26606"/>
          <ac:spMkLst>
            <pc:docMk/>
            <pc:sldMk cId="3683720235" sldId="261"/>
            <ac:spMk id="6" creationId="{AA866F0E-F54B-4BF5-8A88-7D97BD45FC0C}"/>
          </ac:spMkLst>
        </pc:spChg>
        <pc:spChg chg="add">
          <ac:chgData name="Ross Phillips" userId="c604230b-847d-4cb1-9e23-f810d4c0fde1" providerId="ADAL" clId="{47375490-C1D5-4BC9-B602-FB1F6722727D}" dt="2024-02-26T14:53:04.300" v="250" actId="26606"/>
          <ac:spMkLst>
            <pc:docMk/>
            <pc:sldMk cId="3683720235" sldId="261"/>
            <ac:spMk id="7" creationId="{8229EC50-E910-4AE2-9EEA-604A81EF6147}"/>
          </ac:spMkLst>
        </pc:spChg>
        <pc:spChg chg="add del">
          <ac:chgData name="Ross Phillips" userId="c604230b-847d-4cb1-9e23-f810d4c0fde1" providerId="ADAL" clId="{47375490-C1D5-4BC9-B602-FB1F6722727D}" dt="2024-02-26T14:52:48.255" v="243" actId="26606"/>
          <ac:spMkLst>
            <pc:docMk/>
            <pc:sldMk cId="3683720235" sldId="261"/>
            <ac:spMk id="9" creationId="{0D7C0CB9-1B26-4A22-A90B-1EE6BFFD50C4}"/>
          </ac:spMkLst>
        </pc:spChg>
        <pc:spChg chg="add del">
          <ac:chgData name="Ross Phillips" userId="c604230b-847d-4cb1-9e23-f810d4c0fde1" providerId="ADAL" clId="{47375490-C1D5-4BC9-B602-FB1F6722727D}" dt="2024-02-26T14:52:48.255" v="243" actId="26606"/>
          <ac:spMkLst>
            <pc:docMk/>
            <pc:sldMk cId="3683720235" sldId="261"/>
            <ac:spMk id="11" creationId="{28143209-FADD-4B7E-A49A-BBA97A4E6E67}"/>
          </ac:spMkLst>
        </pc:spChg>
        <pc:picChg chg="mod">
          <ac:chgData name="Ross Phillips" userId="c604230b-847d-4cb1-9e23-f810d4c0fde1" providerId="ADAL" clId="{47375490-C1D5-4BC9-B602-FB1F6722727D}" dt="2024-02-26T14:53:04.300" v="250" actId="26606"/>
          <ac:picMkLst>
            <pc:docMk/>
            <pc:sldMk cId="3683720235" sldId="261"/>
            <ac:picMk id="4" creationId="{00000000-0000-0000-0000-000000000000}"/>
          </ac:picMkLst>
        </pc:picChg>
      </pc:sldChg>
      <pc:sldChg chg="modSp add del">
        <pc:chgData name="Ross Phillips" userId="c604230b-847d-4cb1-9e23-f810d4c0fde1" providerId="ADAL" clId="{47375490-C1D5-4BC9-B602-FB1F6722727D}" dt="2024-02-26T15:00:54.677" v="283" actId="47"/>
        <pc:sldMkLst>
          <pc:docMk/>
          <pc:sldMk cId="1732632868" sldId="262"/>
        </pc:sldMkLst>
        <pc:spChg chg="mod">
          <ac:chgData name="Ross Phillips" userId="c604230b-847d-4cb1-9e23-f810d4c0fde1" providerId="ADAL" clId="{47375490-C1D5-4BC9-B602-FB1F6722727D}" dt="2024-02-26T14:22:27.123" v="166"/>
          <ac:spMkLst>
            <pc:docMk/>
            <pc:sldMk cId="1732632868" sldId="262"/>
            <ac:spMk id="2" creationId="{00000000-0000-0000-0000-000000000000}"/>
          </ac:spMkLst>
        </pc:spChg>
        <pc:spChg chg="mod">
          <ac:chgData name="Ross Phillips" userId="c604230b-847d-4cb1-9e23-f810d4c0fde1" providerId="ADAL" clId="{47375490-C1D5-4BC9-B602-FB1F6722727D}" dt="2024-02-26T14:22:27.123" v="166"/>
          <ac:spMkLst>
            <pc:docMk/>
            <pc:sldMk cId="1732632868" sldId="262"/>
            <ac:spMk id="3" creationId="{00000000-0000-0000-0000-000000000000}"/>
          </ac:spMkLst>
        </pc:spChg>
      </pc:sldChg>
      <pc:sldChg chg="addSp modSp add mod ord setBg">
        <pc:chgData name="Ross Phillips" userId="c604230b-847d-4cb1-9e23-f810d4c0fde1" providerId="ADAL" clId="{47375490-C1D5-4BC9-B602-FB1F6722727D}" dt="2024-02-26T15:00:03.601" v="275" actId="20577"/>
        <pc:sldMkLst>
          <pc:docMk/>
          <pc:sldMk cId="3912318467" sldId="263"/>
        </pc:sldMkLst>
        <pc:spChg chg="mod">
          <ac:chgData name="Ross Phillips" userId="c604230b-847d-4cb1-9e23-f810d4c0fde1" providerId="ADAL" clId="{47375490-C1D5-4BC9-B602-FB1F6722727D}" dt="2024-02-26T14:56:31.131" v="263" actId="26606"/>
          <ac:spMkLst>
            <pc:docMk/>
            <pc:sldMk cId="3912318467" sldId="263"/>
            <ac:spMk id="2" creationId="{00000000-0000-0000-0000-000000000000}"/>
          </ac:spMkLst>
        </pc:spChg>
        <pc:spChg chg="mod">
          <ac:chgData name="Ross Phillips" userId="c604230b-847d-4cb1-9e23-f810d4c0fde1" providerId="ADAL" clId="{47375490-C1D5-4BC9-B602-FB1F6722727D}" dt="2024-02-26T15:00:03.601" v="275" actId="20577"/>
          <ac:spMkLst>
            <pc:docMk/>
            <pc:sldMk cId="3912318467" sldId="263"/>
            <ac:spMk id="3" creationId="{00000000-0000-0000-0000-000000000000}"/>
          </ac:spMkLst>
        </pc:spChg>
        <pc:spChg chg="add">
          <ac:chgData name="Ross Phillips" userId="c604230b-847d-4cb1-9e23-f810d4c0fde1" providerId="ADAL" clId="{47375490-C1D5-4BC9-B602-FB1F6722727D}" dt="2024-02-26T14:56:31.131" v="263" actId="26606"/>
          <ac:spMkLst>
            <pc:docMk/>
            <pc:sldMk cId="3912318467" sldId="263"/>
            <ac:spMk id="8" creationId="{C2554CA6-288E-4202-BC52-2E5A8F0C0AED}"/>
          </ac:spMkLst>
        </pc:spChg>
        <pc:spChg chg="add">
          <ac:chgData name="Ross Phillips" userId="c604230b-847d-4cb1-9e23-f810d4c0fde1" providerId="ADAL" clId="{47375490-C1D5-4BC9-B602-FB1F6722727D}" dt="2024-02-26T14:56:31.131" v="263" actId="26606"/>
          <ac:spMkLst>
            <pc:docMk/>
            <pc:sldMk cId="3912318467" sldId="263"/>
            <ac:spMk id="10" creationId="{B10BB131-AC8E-4A8E-A5D1-36260F720C3B}"/>
          </ac:spMkLst>
        </pc:spChg>
        <pc:spChg chg="add">
          <ac:chgData name="Ross Phillips" userId="c604230b-847d-4cb1-9e23-f810d4c0fde1" providerId="ADAL" clId="{47375490-C1D5-4BC9-B602-FB1F6722727D}" dt="2024-02-26T14:56:31.131" v="263" actId="26606"/>
          <ac:spMkLst>
            <pc:docMk/>
            <pc:sldMk cId="3912318467" sldId="263"/>
            <ac:spMk id="12" creationId="{5B7778FC-632E-4DCA-A7CB-0D7731CCF970}"/>
          </ac:spMkLst>
        </pc:spChg>
        <pc:spChg chg="add">
          <ac:chgData name="Ross Phillips" userId="c604230b-847d-4cb1-9e23-f810d4c0fde1" providerId="ADAL" clId="{47375490-C1D5-4BC9-B602-FB1F6722727D}" dt="2024-02-26T14:56:31.131" v="263" actId="26606"/>
          <ac:spMkLst>
            <pc:docMk/>
            <pc:sldMk cId="3912318467" sldId="263"/>
            <ac:spMk id="14" creationId="{FA23A907-97FB-4A8F-880A-DD77401C4296}"/>
          </ac:spMkLst>
        </pc:spChg>
      </pc:sldChg>
      <pc:sldChg chg="modSp add del mod ord">
        <pc:chgData name="Ross Phillips" userId="c604230b-847d-4cb1-9e23-f810d4c0fde1" providerId="ADAL" clId="{47375490-C1D5-4BC9-B602-FB1F6722727D}" dt="2024-02-26T15:00:28.555" v="280" actId="47"/>
        <pc:sldMkLst>
          <pc:docMk/>
          <pc:sldMk cId="1942701642" sldId="264"/>
        </pc:sldMkLst>
        <pc:spChg chg="mod">
          <ac:chgData name="Ross Phillips" userId="c604230b-847d-4cb1-9e23-f810d4c0fde1" providerId="ADAL" clId="{47375490-C1D5-4BC9-B602-FB1F6722727D}" dt="2024-02-26T14:58:33.197" v="268" actId="6549"/>
          <ac:spMkLst>
            <pc:docMk/>
            <pc:sldMk cId="1942701642" sldId="264"/>
            <ac:spMk id="2" creationId="{00000000-0000-0000-0000-000000000000}"/>
          </ac:spMkLst>
        </pc:spChg>
        <pc:spChg chg="mod">
          <ac:chgData name="Ross Phillips" userId="c604230b-847d-4cb1-9e23-f810d4c0fde1" providerId="ADAL" clId="{47375490-C1D5-4BC9-B602-FB1F6722727D}" dt="2024-02-26T14:59:56.387" v="270" actId="21"/>
          <ac:spMkLst>
            <pc:docMk/>
            <pc:sldMk cId="1942701642" sldId="264"/>
            <ac:spMk id="3" creationId="{00000000-0000-0000-0000-000000000000}"/>
          </ac:spMkLst>
        </pc:spChg>
      </pc:sldChg>
      <pc:sldChg chg="modSp add del">
        <pc:chgData name="Ross Phillips" userId="c604230b-847d-4cb1-9e23-f810d4c0fde1" providerId="ADAL" clId="{47375490-C1D5-4BC9-B602-FB1F6722727D}" dt="2024-02-26T14:59:29.018" v="269" actId="47"/>
        <pc:sldMkLst>
          <pc:docMk/>
          <pc:sldMk cId="761817448" sldId="265"/>
        </pc:sldMkLst>
        <pc:spChg chg="mod">
          <ac:chgData name="Ross Phillips" userId="c604230b-847d-4cb1-9e23-f810d4c0fde1" providerId="ADAL" clId="{47375490-C1D5-4BC9-B602-FB1F6722727D}" dt="2024-02-26T14:22:27.123" v="166"/>
          <ac:spMkLst>
            <pc:docMk/>
            <pc:sldMk cId="761817448" sldId="265"/>
            <ac:spMk id="2" creationId="{00000000-0000-0000-0000-000000000000}"/>
          </ac:spMkLst>
        </pc:spChg>
        <pc:spChg chg="mod">
          <ac:chgData name="Ross Phillips" userId="c604230b-847d-4cb1-9e23-f810d4c0fde1" providerId="ADAL" clId="{47375490-C1D5-4BC9-B602-FB1F6722727D}" dt="2024-02-26T14:22:27.123" v="166"/>
          <ac:spMkLst>
            <pc:docMk/>
            <pc:sldMk cId="761817448" sldId="265"/>
            <ac:spMk id="3" creationId="{00000000-0000-0000-0000-000000000000}"/>
          </ac:spMkLst>
        </pc:spChg>
      </pc:sldChg>
      <pc:sldChg chg="addSp modSp add mod ord setBg">
        <pc:chgData name="Ross Phillips" userId="c604230b-847d-4cb1-9e23-f810d4c0fde1" providerId="ADAL" clId="{47375490-C1D5-4BC9-B602-FB1F6722727D}" dt="2024-02-26T15:08:52.786" v="310" actId="20577"/>
        <pc:sldMkLst>
          <pc:docMk/>
          <pc:sldMk cId="2079523735" sldId="266"/>
        </pc:sldMkLst>
        <pc:spChg chg="mod">
          <ac:chgData name="Ross Phillips" userId="c604230b-847d-4cb1-9e23-f810d4c0fde1" providerId="ADAL" clId="{47375490-C1D5-4BC9-B602-FB1F6722727D}" dt="2024-02-26T15:08:52.786" v="310" actId="20577"/>
          <ac:spMkLst>
            <pc:docMk/>
            <pc:sldMk cId="2079523735" sldId="266"/>
            <ac:spMk id="2" creationId="{00000000-0000-0000-0000-000000000000}"/>
          </ac:spMkLst>
        </pc:spChg>
        <pc:spChg chg="mod">
          <ac:chgData name="Ross Phillips" userId="c604230b-847d-4cb1-9e23-f810d4c0fde1" providerId="ADAL" clId="{47375490-C1D5-4BC9-B602-FB1F6722727D}" dt="2024-02-26T15:08:37.879" v="300" actId="26606"/>
          <ac:spMkLst>
            <pc:docMk/>
            <pc:sldMk cId="2079523735" sldId="266"/>
            <ac:spMk id="3" creationId="{00000000-0000-0000-0000-000000000000}"/>
          </ac:spMkLst>
        </pc:spChg>
        <pc:spChg chg="add">
          <ac:chgData name="Ross Phillips" userId="c604230b-847d-4cb1-9e23-f810d4c0fde1" providerId="ADAL" clId="{47375490-C1D5-4BC9-B602-FB1F6722727D}" dt="2024-02-26T15:08:37.879" v="300" actId="26606"/>
          <ac:spMkLst>
            <pc:docMk/>
            <pc:sldMk cId="2079523735" sldId="266"/>
            <ac:spMk id="8" creationId="{907EF6B7-1338-4443-8C46-6A318D952DFD}"/>
          </ac:spMkLst>
        </pc:spChg>
        <pc:spChg chg="add">
          <ac:chgData name="Ross Phillips" userId="c604230b-847d-4cb1-9e23-f810d4c0fde1" providerId="ADAL" clId="{47375490-C1D5-4BC9-B602-FB1F6722727D}" dt="2024-02-26T15:08:37.879" v="300" actId="26606"/>
          <ac:spMkLst>
            <pc:docMk/>
            <pc:sldMk cId="2079523735" sldId="266"/>
            <ac:spMk id="10" creationId="{DAAE4CDD-124C-4DCF-9584-B6033B545DD5}"/>
          </ac:spMkLst>
        </pc:spChg>
        <pc:spChg chg="add">
          <ac:chgData name="Ross Phillips" userId="c604230b-847d-4cb1-9e23-f810d4c0fde1" providerId="ADAL" clId="{47375490-C1D5-4BC9-B602-FB1F6722727D}" dt="2024-02-26T15:08:37.879" v="300" actId="26606"/>
          <ac:spMkLst>
            <pc:docMk/>
            <pc:sldMk cId="2079523735" sldId="266"/>
            <ac:spMk id="12" creationId="{081E4A58-353D-44AE-B2FC-2A74E2E400F7}"/>
          </ac:spMkLst>
        </pc:spChg>
      </pc:sldChg>
      <pc:sldChg chg="addSp modSp add mod ord setBg">
        <pc:chgData name="Ross Phillips" userId="c604230b-847d-4cb1-9e23-f810d4c0fde1" providerId="ADAL" clId="{47375490-C1D5-4BC9-B602-FB1F6722727D}" dt="2024-02-26T15:08:40.639" v="301" actId="26606"/>
        <pc:sldMkLst>
          <pc:docMk/>
          <pc:sldMk cId="1305594349" sldId="267"/>
        </pc:sldMkLst>
        <pc:spChg chg="mod">
          <ac:chgData name="Ross Phillips" userId="c604230b-847d-4cb1-9e23-f810d4c0fde1" providerId="ADAL" clId="{47375490-C1D5-4BC9-B602-FB1F6722727D}" dt="2024-02-26T15:08:40.639" v="301" actId="26606"/>
          <ac:spMkLst>
            <pc:docMk/>
            <pc:sldMk cId="1305594349" sldId="267"/>
            <ac:spMk id="2" creationId="{00000000-0000-0000-0000-000000000000}"/>
          </ac:spMkLst>
        </pc:spChg>
        <pc:spChg chg="mod">
          <ac:chgData name="Ross Phillips" userId="c604230b-847d-4cb1-9e23-f810d4c0fde1" providerId="ADAL" clId="{47375490-C1D5-4BC9-B602-FB1F6722727D}" dt="2024-02-26T15:08:40.639" v="301" actId="26606"/>
          <ac:spMkLst>
            <pc:docMk/>
            <pc:sldMk cId="1305594349" sldId="267"/>
            <ac:spMk id="3" creationId="{00000000-0000-0000-0000-000000000000}"/>
          </ac:spMkLst>
        </pc:spChg>
        <pc:spChg chg="add">
          <ac:chgData name="Ross Phillips" userId="c604230b-847d-4cb1-9e23-f810d4c0fde1" providerId="ADAL" clId="{47375490-C1D5-4BC9-B602-FB1F6722727D}" dt="2024-02-26T15:08:40.639" v="301" actId="26606"/>
          <ac:spMkLst>
            <pc:docMk/>
            <pc:sldMk cId="1305594349" sldId="267"/>
            <ac:spMk id="8" creationId="{907EF6B7-1338-4443-8C46-6A318D952DFD}"/>
          </ac:spMkLst>
        </pc:spChg>
        <pc:spChg chg="add">
          <ac:chgData name="Ross Phillips" userId="c604230b-847d-4cb1-9e23-f810d4c0fde1" providerId="ADAL" clId="{47375490-C1D5-4BC9-B602-FB1F6722727D}" dt="2024-02-26T15:08:40.639" v="301" actId="26606"/>
          <ac:spMkLst>
            <pc:docMk/>
            <pc:sldMk cId="1305594349" sldId="267"/>
            <ac:spMk id="10" creationId="{DAAE4CDD-124C-4DCF-9584-B6033B545DD5}"/>
          </ac:spMkLst>
        </pc:spChg>
        <pc:spChg chg="add">
          <ac:chgData name="Ross Phillips" userId="c604230b-847d-4cb1-9e23-f810d4c0fde1" providerId="ADAL" clId="{47375490-C1D5-4BC9-B602-FB1F6722727D}" dt="2024-02-26T15:08:40.639" v="301" actId="26606"/>
          <ac:spMkLst>
            <pc:docMk/>
            <pc:sldMk cId="1305594349" sldId="267"/>
            <ac:spMk id="12" creationId="{081E4A58-353D-44AE-B2FC-2A74E2E400F7}"/>
          </ac:spMkLst>
        </pc:spChg>
      </pc:sldChg>
      <pc:sldChg chg="addSp modSp add mod ord setBg">
        <pc:chgData name="Ross Phillips" userId="c604230b-847d-4cb1-9e23-f810d4c0fde1" providerId="ADAL" clId="{47375490-C1D5-4BC9-B602-FB1F6722727D}" dt="2024-02-26T15:08:43.827" v="302" actId="26606"/>
        <pc:sldMkLst>
          <pc:docMk/>
          <pc:sldMk cId="3603025873" sldId="268"/>
        </pc:sldMkLst>
        <pc:spChg chg="mod">
          <ac:chgData name="Ross Phillips" userId="c604230b-847d-4cb1-9e23-f810d4c0fde1" providerId="ADAL" clId="{47375490-C1D5-4BC9-B602-FB1F6722727D}" dt="2024-02-26T15:08:43.827" v="302" actId="26606"/>
          <ac:spMkLst>
            <pc:docMk/>
            <pc:sldMk cId="3603025873" sldId="268"/>
            <ac:spMk id="2" creationId="{00000000-0000-0000-0000-000000000000}"/>
          </ac:spMkLst>
        </pc:spChg>
        <pc:spChg chg="mod">
          <ac:chgData name="Ross Phillips" userId="c604230b-847d-4cb1-9e23-f810d4c0fde1" providerId="ADAL" clId="{47375490-C1D5-4BC9-B602-FB1F6722727D}" dt="2024-02-26T15:08:43.827" v="302" actId="26606"/>
          <ac:spMkLst>
            <pc:docMk/>
            <pc:sldMk cId="3603025873" sldId="268"/>
            <ac:spMk id="3" creationId="{00000000-0000-0000-0000-000000000000}"/>
          </ac:spMkLst>
        </pc:spChg>
        <pc:spChg chg="add">
          <ac:chgData name="Ross Phillips" userId="c604230b-847d-4cb1-9e23-f810d4c0fde1" providerId="ADAL" clId="{47375490-C1D5-4BC9-B602-FB1F6722727D}" dt="2024-02-26T15:08:43.827" v="302" actId="26606"/>
          <ac:spMkLst>
            <pc:docMk/>
            <pc:sldMk cId="3603025873" sldId="268"/>
            <ac:spMk id="8" creationId="{907EF6B7-1338-4443-8C46-6A318D952DFD}"/>
          </ac:spMkLst>
        </pc:spChg>
        <pc:spChg chg="add">
          <ac:chgData name="Ross Phillips" userId="c604230b-847d-4cb1-9e23-f810d4c0fde1" providerId="ADAL" clId="{47375490-C1D5-4BC9-B602-FB1F6722727D}" dt="2024-02-26T15:08:43.827" v="302" actId="26606"/>
          <ac:spMkLst>
            <pc:docMk/>
            <pc:sldMk cId="3603025873" sldId="268"/>
            <ac:spMk id="10" creationId="{DAAE4CDD-124C-4DCF-9584-B6033B545DD5}"/>
          </ac:spMkLst>
        </pc:spChg>
        <pc:spChg chg="add">
          <ac:chgData name="Ross Phillips" userId="c604230b-847d-4cb1-9e23-f810d4c0fde1" providerId="ADAL" clId="{47375490-C1D5-4BC9-B602-FB1F6722727D}" dt="2024-02-26T15:08:43.827" v="302" actId="26606"/>
          <ac:spMkLst>
            <pc:docMk/>
            <pc:sldMk cId="3603025873" sldId="268"/>
            <ac:spMk id="12" creationId="{081E4A58-353D-44AE-B2FC-2A74E2E400F7}"/>
          </ac:spMkLst>
        </pc:spChg>
      </pc:sldChg>
      <pc:sldChg chg="addSp delSp modSp add mod ord setBg modAnim">
        <pc:chgData name="Ross Phillips" userId="c604230b-847d-4cb1-9e23-f810d4c0fde1" providerId="ADAL" clId="{47375490-C1D5-4BC9-B602-FB1F6722727D}" dt="2024-02-26T15:07:12.237" v="294" actId="1076"/>
        <pc:sldMkLst>
          <pc:docMk/>
          <pc:sldMk cId="2853580350" sldId="269"/>
        </pc:sldMkLst>
        <pc:spChg chg="mod">
          <ac:chgData name="Ross Phillips" userId="c604230b-847d-4cb1-9e23-f810d4c0fde1" providerId="ADAL" clId="{47375490-C1D5-4BC9-B602-FB1F6722727D}" dt="2024-02-26T15:07:04.237" v="292" actId="26606"/>
          <ac:spMkLst>
            <pc:docMk/>
            <pc:sldMk cId="2853580350" sldId="269"/>
            <ac:spMk id="2" creationId="{00000000-0000-0000-0000-000000000000}"/>
          </ac:spMkLst>
        </pc:spChg>
        <pc:spChg chg="mod">
          <ac:chgData name="Ross Phillips" userId="c604230b-847d-4cb1-9e23-f810d4c0fde1" providerId="ADAL" clId="{47375490-C1D5-4BC9-B602-FB1F6722727D}" dt="2024-02-26T15:07:04.237" v="292" actId="26606"/>
          <ac:spMkLst>
            <pc:docMk/>
            <pc:sldMk cId="2853580350" sldId="269"/>
            <ac:spMk id="3" creationId="{00000000-0000-0000-0000-000000000000}"/>
          </ac:spMkLst>
        </pc:spChg>
        <pc:spChg chg="del mod">
          <ac:chgData name="Ross Phillips" userId="c604230b-847d-4cb1-9e23-f810d4c0fde1" providerId="ADAL" clId="{47375490-C1D5-4BC9-B602-FB1F6722727D}" dt="2024-02-26T15:06:31.159" v="288" actId="478"/>
          <ac:spMkLst>
            <pc:docMk/>
            <pc:sldMk cId="2853580350" sldId="269"/>
            <ac:spMk id="4" creationId="{00000000-0000-0000-0000-000000000000}"/>
          </ac:spMkLst>
        </pc:spChg>
        <pc:spChg chg="add del">
          <ac:chgData name="Ross Phillips" userId="c604230b-847d-4cb1-9e23-f810d4c0fde1" providerId="ADAL" clId="{47375490-C1D5-4BC9-B602-FB1F6722727D}" dt="2024-02-26T15:06:56.764" v="290" actId="26606"/>
          <ac:spMkLst>
            <pc:docMk/>
            <pc:sldMk cId="2853580350" sldId="269"/>
            <ac:spMk id="10" creationId="{9F7D5CDA-D291-4307-BF55-1381FED29634}"/>
          </ac:spMkLst>
        </pc:spChg>
        <pc:spChg chg="add del">
          <ac:chgData name="Ross Phillips" userId="c604230b-847d-4cb1-9e23-f810d4c0fde1" providerId="ADAL" clId="{47375490-C1D5-4BC9-B602-FB1F6722727D}" dt="2024-02-26T15:07:04.237" v="292" actId="26606"/>
          <ac:spMkLst>
            <pc:docMk/>
            <pc:sldMk cId="2853580350" sldId="269"/>
            <ac:spMk id="15" creationId="{5EF17487-C386-4F99-B5EB-4FD3DF4236B2}"/>
          </ac:spMkLst>
        </pc:spChg>
        <pc:spChg chg="add del">
          <ac:chgData name="Ross Phillips" userId="c604230b-847d-4cb1-9e23-f810d4c0fde1" providerId="ADAL" clId="{47375490-C1D5-4BC9-B602-FB1F6722727D}" dt="2024-02-26T15:07:04.237" v="292" actId="26606"/>
          <ac:spMkLst>
            <pc:docMk/>
            <pc:sldMk cId="2853580350" sldId="269"/>
            <ac:spMk id="17" creationId="{A0DE92DF-4769-4DE9-93FD-EE31271850CA}"/>
          </ac:spMkLst>
        </pc:spChg>
        <pc:spChg chg="add">
          <ac:chgData name="Ross Phillips" userId="c604230b-847d-4cb1-9e23-f810d4c0fde1" providerId="ADAL" clId="{47375490-C1D5-4BC9-B602-FB1F6722727D}" dt="2024-02-26T15:07:04.237" v="292" actId="26606"/>
          <ac:spMkLst>
            <pc:docMk/>
            <pc:sldMk cId="2853580350" sldId="269"/>
            <ac:spMk id="22" creationId="{0E3596DD-156A-473E-9BB3-C6A29F7574E9}"/>
          </ac:spMkLst>
        </pc:spChg>
        <pc:spChg chg="add">
          <ac:chgData name="Ross Phillips" userId="c604230b-847d-4cb1-9e23-f810d4c0fde1" providerId="ADAL" clId="{47375490-C1D5-4BC9-B602-FB1F6722727D}" dt="2024-02-26T15:07:04.237" v="292" actId="26606"/>
          <ac:spMkLst>
            <pc:docMk/>
            <pc:sldMk cId="2853580350" sldId="269"/>
            <ac:spMk id="24" creationId="{2C46C4D6-C474-4E92-B52E-944C1118F7B6}"/>
          </ac:spMkLst>
        </pc:spChg>
        <pc:picChg chg="add mod">
          <ac:chgData name="Ross Phillips" userId="c604230b-847d-4cb1-9e23-f810d4c0fde1" providerId="ADAL" clId="{47375490-C1D5-4BC9-B602-FB1F6722727D}" dt="2024-02-26T15:07:12.237" v="294" actId="1076"/>
          <ac:picMkLst>
            <pc:docMk/>
            <pc:sldMk cId="2853580350" sldId="269"/>
            <ac:picMk id="5" creationId="{21DE9557-0925-F8BE-9545-32EA6568CCA5}"/>
          </ac:picMkLst>
        </pc:picChg>
        <pc:picChg chg="add del mod ord">
          <ac:chgData name="Ross Phillips" userId="c604230b-847d-4cb1-9e23-f810d4c0fde1" providerId="ADAL" clId="{47375490-C1D5-4BC9-B602-FB1F6722727D}" dt="2024-02-26T15:06:59.341" v="291" actId="478"/>
          <ac:picMkLst>
            <pc:docMk/>
            <pc:sldMk cId="2853580350" sldId="269"/>
            <ac:picMk id="6" creationId="{B1FB12CC-3152-6602-722A-1ED9313D2016}"/>
          </ac:picMkLst>
        </pc:picChg>
      </pc:sldChg>
      <pc:sldChg chg="addSp modSp add mod ord setBg">
        <pc:chgData name="Ross Phillips" userId="c604230b-847d-4cb1-9e23-f810d4c0fde1" providerId="ADAL" clId="{47375490-C1D5-4BC9-B602-FB1F6722727D}" dt="2024-02-26T15:08:27.870" v="299"/>
        <pc:sldMkLst>
          <pc:docMk/>
          <pc:sldMk cId="869911263" sldId="270"/>
        </pc:sldMkLst>
        <pc:spChg chg="mod">
          <ac:chgData name="Ross Phillips" userId="c604230b-847d-4cb1-9e23-f810d4c0fde1" providerId="ADAL" clId="{47375490-C1D5-4BC9-B602-FB1F6722727D}" dt="2024-02-26T15:07:30.805" v="295" actId="26606"/>
          <ac:spMkLst>
            <pc:docMk/>
            <pc:sldMk cId="869911263" sldId="270"/>
            <ac:spMk id="2" creationId="{00000000-0000-0000-0000-000000000000}"/>
          </ac:spMkLst>
        </pc:spChg>
        <pc:spChg chg="mod">
          <ac:chgData name="Ross Phillips" userId="c604230b-847d-4cb1-9e23-f810d4c0fde1" providerId="ADAL" clId="{47375490-C1D5-4BC9-B602-FB1F6722727D}" dt="2024-02-26T15:07:30.805" v="295" actId="26606"/>
          <ac:spMkLst>
            <pc:docMk/>
            <pc:sldMk cId="869911263" sldId="270"/>
            <ac:spMk id="3" creationId="{00000000-0000-0000-0000-000000000000}"/>
          </ac:spMkLst>
        </pc:spChg>
        <pc:spChg chg="add">
          <ac:chgData name="Ross Phillips" userId="c604230b-847d-4cb1-9e23-f810d4c0fde1" providerId="ADAL" clId="{47375490-C1D5-4BC9-B602-FB1F6722727D}" dt="2024-02-26T15:07:30.805" v="295" actId="26606"/>
          <ac:spMkLst>
            <pc:docMk/>
            <pc:sldMk cId="869911263" sldId="270"/>
            <ac:spMk id="8" creationId="{907EF6B7-1338-4443-8C46-6A318D952DFD}"/>
          </ac:spMkLst>
        </pc:spChg>
        <pc:spChg chg="add">
          <ac:chgData name="Ross Phillips" userId="c604230b-847d-4cb1-9e23-f810d4c0fde1" providerId="ADAL" clId="{47375490-C1D5-4BC9-B602-FB1F6722727D}" dt="2024-02-26T15:07:30.805" v="295" actId="26606"/>
          <ac:spMkLst>
            <pc:docMk/>
            <pc:sldMk cId="869911263" sldId="270"/>
            <ac:spMk id="10" creationId="{DAAE4CDD-124C-4DCF-9584-B6033B545DD5}"/>
          </ac:spMkLst>
        </pc:spChg>
        <pc:spChg chg="add">
          <ac:chgData name="Ross Phillips" userId="c604230b-847d-4cb1-9e23-f810d4c0fde1" providerId="ADAL" clId="{47375490-C1D5-4BC9-B602-FB1F6722727D}" dt="2024-02-26T15:07:30.805" v="295" actId="26606"/>
          <ac:spMkLst>
            <pc:docMk/>
            <pc:sldMk cId="869911263" sldId="270"/>
            <ac:spMk id="12" creationId="{081E4A58-353D-44AE-B2FC-2A74E2E400F7}"/>
          </ac:spMkLst>
        </pc:spChg>
      </pc:sldChg>
      <pc:sldChg chg="addSp modSp add mod ord setBg">
        <pc:chgData name="Ross Phillips" userId="c604230b-847d-4cb1-9e23-f810d4c0fde1" providerId="ADAL" clId="{47375490-C1D5-4BC9-B602-FB1F6722727D}" dt="2024-02-26T15:09:38.336" v="313"/>
        <pc:sldMkLst>
          <pc:docMk/>
          <pc:sldMk cId="3838268473" sldId="271"/>
        </pc:sldMkLst>
        <pc:spChg chg="mod">
          <ac:chgData name="Ross Phillips" userId="c604230b-847d-4cb1-9e23-f810d4c0fde1" providerId="ADAL" clId="{47375490-C1D5-4BC9-B602-FB1F6722727D}" dt="2024-02-26T15:09:32.102" v="311" actId="26606"/>
          <ac:spMkLst>
            <pc:docMk/>
            <pc:sldMk cId="3838268473" sldId="271"/>
            <ac:spMk id="2" creationId="{00000000-0000-0000-0000-000000000000}"/>
          </ac:spMkLst>
        </pc:spChg>
        <pc:spChg chg="mod">
          <ac:chgData name="Ross Phillips" userId="c604230b-847d-4cb1-9e23-f810d4c0fde1" providerId="ADAL" clId="{47375490-C1D5-4BC9-B602-FB1F6722727D}" dt="2024-02-26T15:09:32.102" v="311" actId="26606"/>
          <ac:spMkLst>
            <pc:docMk/>
            <pc:sldMk cId="3838268473" sldId="271"/>
            <ac:spMk id="3" creationId="{00000000-0000-0000-0000-000000000000}"/>
          </ac:spMkLst>
        </pc:spChg>
        <pc:spChg chg="add">
          <ac:chgData name="Ross Phillips" userId="c604230b-847d-4cb1-9e23-f810d4c0fde1" providerId="ADAL" clId="{47375490-C1D5-4BC9-B602-FB1F6722727D}" dt="2024-02-26T15:09:32.102" v="311" actId="26606"/>
          <ac:spMkLst>
            <pc:docMk/>
            <pc:sldMk cId="3838268473" sldId="271"/>
            <ac:spMk id="8" creationId="{907EF6B7-1338-4443-8C46-6A318D952DFD}"/>
          </ac:spMkLst>
        </pc:spChg>
        <pc:spChg chg="add">
          <ac:chgData name="Ross Phillips" userId="c604230b-847d-4cb1-9e23-f810d4c0fde1" providerId="ADAL" clId="{47375490-C1D5-4BC9-B602-FB1F6722727D}" dt="2024-02-26T15:09:32.102" v="311" actId="26606"/>
          <ac:spMkLst>
            <pc:docMk/>
            <pc:sldMk cId="3838268473" sldId="271"/>
            <ac:spMk id="10" creationId="{DAAE4CDD-124C-4DCF-9584-B6033B545DD5}"/>
          </ac:spMkLst>
        </pc:spChg>
        <pc:spChg chg="add">
          <ac:chgData name="Ross Phillips" userId="c604230b-847d-4cb1-9e23-f810d4c0fde1" providerId="ADAL" clId="{47375490-C1D5-4BC9-B602-FB1F6722727D}" dt="2024-02-26T15:09:32.102" v="311" actId="26606"/>
          <ac:spMkLst>
            <pc:docMk/>
            <pc:sldMk cId="3838268473" sldId="271"/>
            <ac:spMk id="12" creationId="{081E4A58-353D-44AE-B2FC-2A74E2E400F7}"/>
          </ac:spMkLst>
        </pc:spChg>
      </pc:sldChg>
      <pc:sldChg chg="addSp delSp modSp add mod ord setBg">
        <pc:chgData name="Ross Phillips" userId="c604230b-847d-4cb1-9e23-f810d4c0fde1" providerId="ADAL" clId="{47375490-C1D5-4BC9-B602-FB1F6722727D}" dt="2024-02-26T15:10:13.644" v="318"/>
        <pc:sldMkLst>
          <pc:docMk/>
          <pc:sldMk cId="542967630" sldId="272"/>
        </pc:sldMkLst>
        <pc:spChg chg="mod">
          <ac:chgData name="Ross Phillips" userId="c604230b-847d-4cb1-9e23-f810d4c0fde1" providerId="ADAL" clId="{47375490-C1D5-4BC9-B602-FB1F6722727D}" dt="2024-02-26T15:10:01.418" v="315" actId="26606"/>
          <ac:spMkLst>
            <pc:docMk/>
            <pc:sldMk cId="542967630" sldId="272"/>
            <ac:spMk id="2" creationId="{00000000-0000-0000-0000-000000000000}"/>
          </ac:spMkLst>
        </pc:spChg>
        <pc:spChg chg="del mod">
          <ac:chgData name="Ross Phillips" userId="c604230b-847d-4cb1-9e23-f810d4c0fde1" providerId="ADAL" clId="{47375490-C1D5-4BC9-B602-FB1F6722727D}" dt="2024-02-26T15:10:01.449" v="316" actId="26606"/>
          <ac:spMkLst>
            <pc:docMk/>
            <pc:sldMk cId="542967630" sldId="272"/>
            <ac:spMk id="3" creationId="{00000000-0000-0000-0000-000000000000}"/>
          </ac:spMkLst>
        </pc:spChg>
        <pc:spChg chg="add del">
          <ac:chgData name="Ross Phillips" userId="c604230b-847d-4cb1-9e23-f810d4c0fde1" providerId="ADAL" clId="{47375490-C1D5-4BC9-B602-FB1F6722727D}" dt="2024-02-26T15:10:01.418" v="315" actId="26606"/>
          <ac:spMkLst>
            <pc:docMk/>
            <pc:sldMk cId="542967630" sldId="272"/>
            <ac:spMk id="9" creationId="{79BB35BC-D5C2-4C8B-A22A-A71E6191913B}"/>
          </ac:spMkLst>
        </pc:spChg>
        <pc:graphicFrameChg chg="add">
          <ac:chgData name="Ross Phillips" userId="c604230b-847d-4cb1-9e23-f810d4c0fde1" providerId="ADAL" clId="{47375490-C1D5-4BC9-B602-FB1F6722727D}" dt="2024-02-26T15:10:01.449" v="316" actId="26606"/>
          <ac:graphicFrameMkLst>
            <pc:docMk/>
            <pc:sldMk cId="542967630" sldId="272"/>
            <ac:graphicFrameMk id="11" creationId="{8886272F-D2C7-727B-AAE5-38F3FC3B5486}"/>
          </ac:graphicFrameMkLst>
        </pc:graphicFrameChg>
        <pc:picChg chg="add del">
          <ac:chgData name="Ross Phillips" userId="c604230b-847d-4cb1-9e23-f810d4c0fde1" providerId="ADAL" clId="{47375490-C1D5-4BC9-B602-FB1F6722727D}" dt="2024-02-26T15:10:01.418" v="315" actId="26606"/>
          <ac:picMkLst>
            <pc:docMk/>
            <pc:sldMk cId="542967630" sldId="272"/>
            <ac:picMk id="5" creationId="{4E599C33-AF60-2E5A-D69F-857D79384759}"/>
          </ac:picMkLst>
        </pc:picChg>
      </pc:sldChg>
      <pc:sldChg chg="modSp add del">
        <pc:chgData name="Ross Phillips" userId="c604230b-847d-4cb1-9e23-f810d4c0fde1" providerId="ADAL" clId="{47375490-C1D5-4BC9-B602-FB1F6722727D}" dt="2024-02-26T14:55:42.237" v="259" actId="47"/>
        <pc:sldMkLst>
          <pc:docMk/>
          <pc:sldMk cId="4114659069" sldId="273"/>
        </pc:sldMkLst>
        <pc:spChg chg="mod">
          <ac:chgData name="Ross Phillips" userId="c604230b-847d-4cb1-9e23-f810d4c0fde1" providerId="ADAL" clId="{47375490-C1D5-4BC9-B602-FB1F6722727D}" dt="2024-02-26T14:22:27.123" v="166"/>
          <ac:spMkLst>
            <pc:docMk/>
            <pc:sldMk cId="4114659069" sldId="273"/>
            <ac:spMk id="2" creationId="{00000000-0000-0000-0000-000000000000}"/>
          </ac:spMkLst>
        </pc:spChg>
        <pc:spChg chg="mod">
          <ac:chgData name="Ross Phillips" userId="c604230b-847d-4cb1-9e23-f810d4c0fde1" providerId="ADAL" clId="{47375490-C1D5-4BC9-B602-FB1F6722727D}" dt="2024-02-26T14:22:27.123" v="166"/>
          <ac:spMkLst>
            <pc:docMk/>
            <pc:sldMk cId="4114659069" sldId="273"/>
            <ac:spMk id="3" creationId="{00000000-0000-0000-0000-000000000000}"/>
          </ac:spMkLst>
        </pc:spChg>
      </pc:sldChg>
      <pc:sldChg chg="modSp add del">
        <pc:chgData name="Ross Phillips" userId="c604230b-847d-4cb1-9e23-f810d4c0fde1" providerId="ADAL" clId="{47375490-C1D5-4BC9-B602-FB1F6722727D}" dt="2024-02-26T14:55:43.925" v="260" actId="47"/>
        <pc:sldMkLst>
          <pc:docMk/>
          <pc:sldMk cId="1501667792" sldId="274"/>
        </pc:sldMkLst>
        <pc:spChg chg="mod">
          <ac:chgData name="Ross Phillips" userId="c604230b-847d-4cb1-9e23-f810d4c0fde1" providerId="ADAL" clId="{47375490-C1D5-4BC9-B602-FB1F6722727D}" dt="2024-02-26T14:22:27.123" v="166"/>
          <ac:spMkLst>
            <pc:docMk/>
            <pc:sldMk cId="1501667792" sldId="274"/>
            <ac:spMk id="2" creationId="{00000000-0000-0000-0000-000000000000}"/>
          </ac:spMkLst>
        </pc:spChg>
        <pc:spChg chg="mod">
          <ac:chgData name="Ross Phillips" userId="c604230b-847d-4cb1-9e23-f810d4c0fde1" providerId="ADAL" clId="{47375490-C1D5-4BC9-B602-FB1F6722727D}" dt="2024-02-26T14:22:27.123" v="166"/>
          <ac:spMkLst>
            <pc:docMk/>
            <pc:sldMk cId="1501667792" sldId="274"/>
            <ac:spMk id="3" creationId="{00000000-0000-0000-0000-000000000000}"/>
          </ac:spMkLst>
        </pc:spChg>
      </pc:sldChg>
      <pc:sldChg chg="modSp add del">
        <pc:chgData name="Ross Phillips" userId="c604230b-847d-4cb1-9e23-f810d4c0fde1" providerId="ADAL" clId="{47375490-C1D5-4BC9-B602-FB1F6722727D}" dt="2024-02-26T14:55:52.919" v="262" actId="47"/>
        <pc:sldMkLst>
          <pc:docMk/>
          <pc:sldMk cId="274346345" sldId="275"/>
        </pc:sldMkLst>
        <pc:spChg chg="mod">
          <ac:chgData name="Ross Phillips" userId="c604230b-847d-4cb1-9e23-f810d4c0fde1" providerId="ADAL" clId="{47375490-C1D5-4BC9-B602-FB1F6722727D}" dt="2024-02-26T14:22:27.123" v="166"/>
          <ac:spMkLst>
            <pc:docMk/>
            <pc:sldMk cId="274346345" sldId="275"/>
            <ac:spMk id="2" creationId="{00000000-0000-0000-0000-000000000000}"/>
          </ac:spMkLst>
        </pc:spChg>
        <pc:spChg chg="mod">
          <ac:chgData name="Ross Phillips" userId="c604230b-847d-4cb1-9e23-f810d4c0fde1" providerId="ADAL" clId="{47375490-C1D5-4BC9-B602-FB1F6722727D}" dt="2024-02-26T14:22:27.123" v="166"/>
          <ac:spMkLst>
            <pc:docMk/>
            <pc:sldMk cId="274346345" sldId="275"/>
            <ac:spMk id="3" creationId="{00000000-0000-0000-0000-000000000000}"/>
          </ac:spMkLst>
        </pc:spChg>
      </pc:sldChg>
      <pc:sldChg chg="modSp add del mod">
        <pc:chgData name="Ross Phillips" userId="c604230b-847d-4cb1-9e23-f810d4c0fde1" providerId="ADAL" clId="{47375490-C1D5-4BC9-B602-FB1F6722727D}" dt="2024-02-26T14:55:49.815" v="261" actId="47"/>
        <pc:sldMkLst>
          <pc:docMk/>
          <pc:sldMk cId="1518557325" sldId="276"/>
        </pc:sldMkLst>
        <pc:spChg chg="mod">
          <ac:chgData name="Ross Phillips" userId="c604230b-847d-4cb1-9e23-f810d4c0fde1" providerId="ADAL" clId="{47375490-C1D5-4BC9-B602-FB1F6722727D}" dt="2024-02-26T14:22:27.123" v="166"/>
          <ac:spMkLst>
            <pc:docMk/>
            <pc:sldMk cId="1518557325" sldId="276"/>
            <ac:spMk id="2" creationId="{00000000-0000-0000-0000-000000000000}"/>
          </ac:spMkLst>
        </pc:spChg>
        <pc:spChg chg="mod">
          <ac:chgData name="Ross Phillips" userId="c604230b-847d-4cb1-9e23-f810d4c0fde1" providerId="ADAL" clId="{47375490-C1D5-4BC9-B602-FB1F6722727D}" dt="2024-02-26T14:22:27.123" v="166"/>
          <ac:spMkLst>
            <pc:docMk/>
            <pc:sldMk cId="1518557325" sldId="276"/>
            <ac:spMk id="3" creationId="{00000000-0000-0000-0000-000000000000}"/>
          </ac:spMkLst>
        </pc:spChg>
      </pc:sldChg>
      <pc:sldChg chg="modSp add">
        <pc:chgData name="Ross Phillips" userId="c604230b-847d-4cb1-9e23-f810d4c0fde1" providerId="ADAL" clId="{47375490-C1D5-4BC9-B602-FB1F6722727D}" dt="2024-02-26T14:22:27.123" v="166"/>
        <pc:sldMkLst>
          <pc:docMk/>
          <pc:sldMk cId="1287264865" sldId="277"/>
        </pc:sldMkLst>
        <pc:spChg chg="mod">
          <ac:chgData name="Ross Phillips" userId="c604230b-847d-4cb1-9e23-f810d4c0fde1" providerId="ADAL" clId="{47375490-C1D5-4BC9-B602-FB1F6722727D}" dt="2024-02-26T14:22:27.123" v="166"/>
          <ac:spMkLst>
            <pc:docMk/>
            <pc:sldMk cId="1287264865" sldId="277"/>
            <ac:spMk id="2" creationId="{00000000-0000-0000-0000-000000000000}"/>
          </ac:spMkLst>
        </pc:spChg>
        <pc:spChg chg="mod">
          <ac:chgData name="Ross Phillips" userId="c604230b-847d-4cb1-9e23-f810d4c0fde1" providerId="ADAL" clId="{47375490-C1D5-4BC9-B602-FB1F6722727D}" dt="2024-02-26T14:22:27.123" v="166"/>
          <ac:spMkLst>
            <pc:docMk/>
            <pc:sldMk cId="1287264865" sldId="277"/>
            <ac:spMk id="3" creationId="{00000000-0000-0000-0000-000000000000}"/>
          </ac:spMkLst>
        </pc:spChg>
      </pc:sldChg>
      <pc:sldChg chg="add del">
        <pc:chgData name="Ross Phillips" userId="c604230b-847d-4cb1-9e23-f810d4c0fde1" providerId="ADAL" clId="{47375490-C1D5-4BC9-B602-FB1F6722727D}" dt="2024-02-26T14:20:56.059" v="161" actId="47"/>
        <pc:sldMkLst>
          <pc:docMk/>
          <pc:sldMk cId="2057264852" sldId="278"/>
        </pc:sldMkLst>
      </pc:sldChg>
      <pc:sldChg chg="add del ord">
        <pc:chgData name="Ross Phillips" userId="c604230b-847d-4cb1-9e23-f810d4c0fde1" providerId="ADAL" clId="{47375490-C1D5-4BC9-B602-FB1F6722727D}" dt="2024-02-26T14:22:15.280" v="165" actId="47"/>
        <pc:sldMkLst>
          <pc:docMk/>
          <pc:sldMk cId="3452947233" sldId="279"/>
        </pc:sldMkLst>
      </pc:sldChg>
      <pc:sldChg chg="addSp modSp add mod ord setBg">
        <pc:chgData name="Ross Phillips" userId="c604230b-847d-4cb1-9e23-f810d4c0fde1" providerId="ADAL" clId="{47375490-C1D5-4BC9-B602-FB1F6722727D}" dt="2024-02-26T14:23:00.934" v="176" actId="26606"/>
        <pc:sldMkLst>
          <pc:docMk/>
          <pc:sldMk cId="3868571544" sldId="280"/>
        </pc:sldMkLst>
        <pc:spChg chg="mod">
          <ac:chgData name="Ross Phillips" userId="c604230b-847d-4cb1-9e23-f810d4c0fde1" providerId="ADAL" clId="{47375490-C1D5-4BC9-B602-FB1F6722727D}" dt="2024-02-26T14:23:00.934" v="176" actId="26606"/>
          <ac:spMkLst>
            <pc:docMk/>
            <pc:sldMk cId="3868571544" sldId="280"/>
            <ac:spMk id="2" creationId="{00000000-0000-0000-0000-000000000000}"/>
          </ac:spMkLst>
        </pc:spChg>
        <pc:spChg chg="mod">
          <ac:chgData name="Ross Phillips" userId="c604230b-847d-4cb1-9e23-f810d4c0fde1" providerId="ADAL" clId="{47375490-C1D5-4BC9-B602-FB1F6722727D}" dt="2024-02-26T14:23:00.934" v="176" actId="26606"/>
          <ac:spMkLst>
            <pc:docMk/>
            <pc:sldMk cId="3868571544" sldId="280"/>
            <ac:spMk id="3" creationId="{00000000-0000-0000-0000-000000000000}"/>
          </ac:spMkLst>
        </pc:spChg>
        <pc:spChg chg="add">
          <ac:chgData name="Ross Phillips" userId="c604230b-847d-4cb1-9e23-f810d4c0fde1" providerId="ADAL" clId="{47375490-C1D5-4BC9-B602-FB1F6722727D}" dt="2024-02-26T14:23:00.934" v="176" actId="26606"/>
          <ac:spMkLst>
            <pc:docMk/>
            <pc:sldMk cId="3868571544" sldId="280"/>
            <ac:spMk id="9" creationId="{79BB35BC-D5C2-4C8B-A22A-A71E6191913B}"/>
          </ac:spMkLst>
        </pc:spChg>
        <pc:picChg chg="add">
          <ac:chgData name="Ross Phillips" userId="c604230b-847d-4cb1-9e23-f810d4c0fde1" providerId="ADAL" clId="{47375490-C1D5-4BC9-B602-FB1F6722727D}" dt="2024-02-26T14:23:00.934" v="176" actId="26606"/>
          <ac:picMkLst>
            <pc:docMk/>
            <pc:sldMk cId="3868571544" sldId="280"/>
            <ac:picMk id="5" creationId="{A01E613A-9A33-00A5-EAAE-270CF0C56053}"/>
          </ac:picMkLst>
        </pc:picChg>
      </pc:sldChg>
      <pc:sldChg chg="addSp delSp modSp add mod ord setBg modAnim modNotesTx">
        <pc:chgData name="Ross Phillips" userId="c604230b-847d-4cb1-9e23-f810d4c0fde1" providerId="ADAL" clId="{47375490-C1D5-4BC9-B602-FB1F6722727D}" dt="2024-02-26T14:26:36.290" v="184"/>
        <pc:sldMkLst>
          <pc:docMk/>
          <pc:sldMk cId="2457316325" sldId="281"/>
        </pc:sldMkLst>
        <pc:spChg chg="mod">
          <ac:chgData name="Ross Phillips" userId="c604230b-847d-4cb1-9e23-f810d4c0fde1" providerId="ADAL" clId="{47375490-C1D5-4BC9-B602-FB1F6722727D}" dt="2024-02-26T14:26:30.855" v="182" actId="26606"/>
          <ac:spMkLst>
            <pc:docMk/>
            <pc:sldMk cId="2457316325" sldId="281"/>
            <ac:spMk id="2" creationId="{00000000-0000-0000-0000-000000000000}"/>
          </ac:spMkLst>
        </pc:spChg>
        <pc:spChg chg="add mod">
          <ac:chgData name="Ross Phillips" userId="c604230b-847d-4cb1-9e23-f810d4c0fde1" providerId="ADAL" clId="{47375490-C1D5-4BC9-B602-FB1F6722727D}" dt="2024-02-26T14:26:30.855" v="182" actId="26606"/>
          <ac:spMkLst>
            <pc:docMk/>
            <pc:sldMk cId="2457316325" sldId="281"/>
            <ac:spMk id="3" creationId="{00000000-0000-0000-0000-000000000000}"/>
          </ac:spMkLst>
        </pc:spChg>
        <pc:spChg chg="del mod">
          <ac:chgData name="Ross Phillips" userId="c604230b-847d-4cb1-9e23-f810d4c0fde1" providerId="ADAL" clId="{47375490-C1D5-4BC9-B602-FB1F6722727D}" dt="2024-02-26T14:26:36.290" v="184"/>
          <ac:spMkLst>
            <pc:docMk/>
            <pc:sldMk cId="2457316325" sldId="281"/>
            <ac:spMk id="5" creationId="{00000000-0000-0000-0000-000000000000}"/>
          </ac:spMkLst>
        </pc:spChg>
        <pc:spChg chg="del mod replId">
          <ac:chgData name="Ross Phillips" userId="c604230b-847d-4cb1-9e23-f810d4c0fde1" providerId="ADAL" clId="{47375490-C1D5-4BC9-B602-FB1F6722727D}" dt="2024-02-26T14:23:10.035" v="178" actId="26606"/>
          <ac:spMkLst>
            <pc:docMk/>
            <pc:sldMk cId="2457316325" sldId="281"/>
            <ac:spMk id="7" creationId="{00000000-0000-0000-0000-000000000000}"/>
          </ac:spMkLst>
        </pc:spChg>
        <pc:spChg chg="add del">
          <ac:chgData name="Ross Phillips" userId="c604230b-847d-4cb1-9e23-f810d4c0fde1" providerId="ADAL" clId="{47375490-C1D5-4BC9-B602-FB1F6722727D}" dt="2024-02-26T14:26:30.855" v="182" actId="26606"/>
          <ac:spMkLst>
            <pc:docMk/>
            <pc:sldMk cId="2457316325" sldId="281"/>
            <ac:spMk id="10" creationId="{7DA1F35B-C8F7-4A5A-9339-7DA4D785B300}"/>
          </ac:spMkLst>
        </pc:spChg>
        <pc:spChg chg="add del">
          <ac:chgData name="Ross Phillips" userId="c604230b-847d-4cb1-9e23-f810d4c0fde1" providerId="ADAL" clId="{47375490-C1D5-4BC9-B602-FB1F6722727D}" dt="2024-02-26T14:26:30.855" v="182" actId="26606"/>
          <ac:spMkLst>
            <pc:docMk/>
            <pc:sldMk cId="2457316325" sldId="281"/>
            <ac:spMk id="12" creationId="{B2D4AD41-40DA-4A81-92F5-B6E3BA1ED82A}"/>
          </ac:spMkLst>
        </pc:spChg>
        <pc:spChg chg="add">
          <ac:chgData name="Ross Phillips" userId="c604230b-847d-4cb1-9e23-f810d4c0fde1" providerId="ADAL" clId="{47375490-C1D5-4BC9-B602-FB1F6722727D}" dt="2024-02-26T14:26:30.855" v="182" actId="26606"/>
          <ac:spMkLst>
            <pc:docMk/>
            <pc:sldMk cId="2457316325" sldId="281"/>
            <ac:spMk id="17" creationId="{FE1EC756-41E9-4FD6-AD48-EF46A28137B7}"/>
          </ac:spMkLst>
        </pc:spChg>
        <pc:spChg chg="add">
          <ac:chgData name="Ross Phillips" userId="c604230b-847d-4cb1-9e23-f810d4c0fde1" providerId="ADAL" clId="{47375490-C1D5-4BC9-B602-FB1F6722727D}" dt="2024-02-26T14:26:30.855" v="182" actId="26606"/>
          <ac:spMkLst>
            <pc:docMk/>
            <pc:sldMk cId="2457316325" sldId="281"/>
            <ac:spMk id="19" creationId="{E66F6371-9EA5-9354-29DC-1D07B921F79C}"/>
          </ac:spMkLst>
        </pc:spChg>
        <pc:picChg chg="add mod ord">
          <ac:chgData name="Ross Phillips" userId="c604230b-847d-4cb1-9e23-f810d4c0fde1" providerId="ADAL" clId="{47375490-C1D5-4BC9-B602-FB1F6722727D}" dt="2024-02-26T14:26:30.855" v="182" actId="26606"/>
          <ac:picMkLst>
            <pc:docMk/>
            <pc:sldMk cId="2457316325" sldId="281"/>
            <ac:picMk id="4" creationId="{F20BB605-B709-F2B6-6CCF-2B0F844DDBE4}"/>
          </ac:picMkLst>
        </pc:picChg>
      </pc:sldChg>
      <pc:sldChg chg="addSp delSp modSp add mod ord setBg">
        <pc:chgData name="Ross Phillips" userId="c604230b-847d-4cb1-9e23-f810d4c0fde1" providerId="ADAL" clId="{47375490-C1D5-4BC9-B602-FB1F6722727D}" dt="2024-02-26T14:26:41.090" v="185" actId="26606"/>
        <pc:sldMkLst>
          <pc:docMk/>
          <pc:sldMk cId="677087674" sldId="282"/>
        </pc:sldMkLst>
        <pc:spChg chg="mod">
          <ac:chgData name="Ross Phillips" userId="c604230b-847d-4cb1-9e23-f810d4c0fde1" providerId="ADAL" clId="{47375490-C1D5-4BC9-B602-FB1F6722727D}" dt="2024-02-26T14:26:41.090" v="185" actId="26606"/>
          <ac:spMkLst>
            <pc:docMk/>
            <pc:sldMk cId="677087674" sldId="282"/>
            <ac:spMk id="2" creationId="{00000000-0000-0000-0000-000000000000}"/>
          </ac:spMkLst>
        </pc:spChg>
        <pc:spChg chg="del mod">
          <ac:chgData name="Ross Phillips" userId="c604230b-847d-4cb1-9e23-f810d4c0fde1" providerId="ADAL" clId="{47375490-C1D5-4BC9-B602-FB1F6722727D}" dt="2024-02-26T14:26:41.090" v="185" actId="26606"/>
          <ac:spMkLst>
            <pc:docMk/>
            <pc:sldMk cId="677087674" sldId="282"/>
            <ac:spMk id="3" creationId="{00000000-0000-0000-0000-000000000000}"/>
          </ac:spMkLst>
        </pc:spChg>
        <pc:spChg chg="add">
          <ac:chgData name="Ross Phillips" userId="c604230b-847d-4cb1-9e23-f810d4c0fde1" providerId="ADAL" clId="{47375490-C1D5-4BC9-B602-FB1F6722727D}" dt="2024-02-26T14:26:41.090" v="185" actId="26606"/>
          <ac:spMkLst>
            <pc:docMk/>
            <pc:sldMk cId="677087674" sldId="282"/>
            <ac:spMk id="10" creationId="{D3E17859-C5F0-476F-A082-A4CB8841DB24}"/>
          </ac:spMkLst>
        </pc:spChg>
        <pc:spChg chg="add">
          <ac:chgData name="Ross Phillips" userId="c604230b-847d-4cb1-9e23-f810d4c0fde1" providerId="ADAL" clId="{47375490-C1D5-4BC9-B602-FB1F6722727D}" dt="2024-02-26T14:26:41.090" v="185" actId="26606"/>
          <ac:spMkLst>
            <pc:docMk/>
            <pc:sldMk cId="677087674" sldId="282"/>
            <ac:spMk id="12" creationId="{70BEB1E7-2F88-40BC-B73D-42E5B6F80BFC}"/>
          </ac:spMkLst>
        </pc:spChg>
        <pc:spChg chg="add">
          <ac:chgData name="Ross Phillips" userId="c604230b-847d-4cb1-9e23-f810d4c0fde1" providerId="ADAL" clId="{47375490-C1D5-4BC9-B602-FB1F6722727D}" dt="2024-02-26T14:26:41.090" v="185" actId="26606"/>
          <ac:spMkLst>
            <pc:docMk/>
            <pc:sldMk cId="677087674" sldId="282"/>
            <ac:spMk id="14" creationId="{A7B99495-F43F-4D80-A44F-2CB4764EB90B}"/>
          </ac:spMkLst>
        </pc:spChg>
        <pc:graphicFrameChg chg="add">
          <ac:chgData name="Ross Phillips" userId="c604230b-847d-4cb1-9e23-f810d4c0fde1" providerId="ADAL" clId="{47375490-C1D5-4BC9-B602-FB1F6722727D}" dt="2024-02-26T14:26:41.090" v="185" actId="26606"/>
          <ac:graphicFrameMkLst>
            <pc:docMk/>
            <pc:sldMk cId="677087674" sldId="282"/>
            <ac:graphicFrameMk id="5" creationId="{8EF9BD9C-6DF8-D456-51FA-827A633D50AB}"/>
          </ac:graphicFrameMkLst>
        </pc:graphicFrameChg>
        <pc:picChg chg="add">
          <ac:chgData name="Ross Phillips" userId="c604230b-847d-4cb1-9e23-f810d4c0fde1" providerId="ADAL" clId="{47375490-C1D5-4BC9-B602-FB1F6722727D}" dt="2024-02-26T14:26:41.090" v="185" actId="26606"/>
          <ac:picMkLst>
            <pc:docMk/>
            <pc:sldMk cId="677087674" sldId="282"/>
            <ac:picMk id="6" creationId="{2D237CE9-6063-42AF-BBE6-50B7AE0BD6EE}"/>
          </ac:picMkLst>
        </pc:picChg>
      </pc:sldChg>
      <pc:sldChg chg="addSp delSp modSp add mod ord setBg">
        <pc:chgData name="Ross Phillips" userId="c604230b-847d-4cb1-9e23-f810d4c0fde1" providerId="ADAL" clId="{47375490-C1D5-4BC9-B602-FB1F6722727D}" dt="2024-02-26T14:26:56.207" v="186" actId="26606"/>
        <pc:sldMkLst>
          <pc:docMk/>
          <pc:sldMk cId="18442834" sldId="283"/>
        </pc:sldMkLst>
        <pc:spChg chg="mod">
          <ac:chgData name="Ross Phillips" userId="c604230b-847d-4cb1-9e23-f810d4c0fde1" providerId="ADAL" clId="{47375490-C1D5-4BC9-B602-FB1F6722727D}" dt="2024-02-26T14:26:56.207" v="186" actId="26606"/>
          <ac:spMkLst>
            <pc:docMk/>
            <pc:sldMk cId="18442834" sldId="283"/>
            <ac:spMk id="2" creationId="{00000000-0000-0000-0000-000000000000}"/>
          </ac:spMkLst>
        </pc:spChg>
        <pc:spChg chg="del mod">
          <ac:chgData name="Ross Phillips" userId="c604230b-847d-4cb1-9e23-f810d4c0fde1" providerId="ADAL" clId="{47375490-C1D5-4BC9-B602-FB1F6722727D}" dt="2024-02-26T14:26:56.207" v="186" actId="26606"/>
          <ac:spMkLst>
            <pc:docMk/>
            <pc:sldMk cId="18442834" sldId="283"/>
            <ac:spMk id="3" creationId="{00000000-0000-0000-0000-000000000000}"/>
          </ac:spMkLst>
        </pc:spChg>
        <pc:spChg chg="add">
          <ac:chgData name="Ross Phillips" userId="c604230b-847d-4cb1-9e23-f810d4c0fde1" providerId="ADAL" clId="{47375490-C1D5-4BC9-B602-FB1F6722727D}" dt="2024-02-26T14:26:56.207" v="186" actId="26606"/>
          <ac:spMkLst>
            <pc:docMk/>
            <pc:sldMk cId="18442834" sldId="283"/>
            <ac:spMk id="10" creationId="{D3E17859-C5F0-476F-A082-A4CB8841DB24}"/>
          </ac:spMkLst>
        </pc:spChg>
        <pc:spChg chg="add">
          <ac:chgData name="Ross Phillips" userId="c604230b-847d-4cb1-9e23-f810d4c0fde1" providerId="ADAL" clId="{47375490-C1D5-4BC9-B602-FB1F6722727D}" dt="2024-02-26T14:26:56.207" v="186" actId="26606"/>
          <ac:spMkLst>
            <pc:docMk/>
            <pc:sldMk cId="18442834" sldId="283"/>
            <ac:spMk id="12" creationId="{70BEB1E7-2F88-40BC-B73D-42E5B6F80BFC}"/>
          </ac:spMkLst>
        </pc:spChg>
        <pc:spChg chg="add">
          <ac:chgData name="Ross Phillips" userId="c604230b-847d-4cb1-9e23-f810d4c0fde1" providerId="ADAL" clId="{47375490-C1D5-4BC9-B602-FB1F6722727D}" dt="2024-02-26T14:26:56.207" v="186" actId="26606"/>
          <ac:spMkLst>
            <pc:docMk/>
            <pc:sldMk cId="18442834" sldId="283"/>
            <ac:spMk id="14" creationId="{A7B99495-F43F-4D80-A44F-2CB4764EB90B}"/>
          </ac:spMkLst>
        </pc:spChg>
        <pc:graphicFrameChg chg="add">
          <ac:chgData name="Ross Phillips" userId="c604230b-847d-4cb1-9e23-f810d4c0fde1" providerId="ADAL" clId="{47375490-C1D5-4BC9-B602-FB1F6722727D}" dt="2024-02-26T14:26:56.207" v="186" actId="26606"/>
          <ac:graphicFrameMkLst>
            <pc:docMk/>
            <pc:sldMk cId="18442834" sldId="283"/>
            <ac:graphicFrameMk id="5" creationId="{0985DC2F-C249-0122-7EAE-894161491205}"/>
          </ac:graphicFrameMkLst>
        </pc:graphicFrameChg>
        <pc:picChg chg="add">
          <ac:chgData name="Ross Phillips" userId="c604230b-847d-4cb1-9e23-f810d4c0fde1" providerId="ADAL" clId="{47375490-C1D5-4BC9-B602-FB1F6722727D}" dt="2024-02-26T14:26:56.207" v="186" actId="26606"/>
          <ac:picMkLst>
            <pc:docMk/>
            <pc:sldMk cId="18442834" sldId="283"/>
            <ac:picMk id="6" creationId="{D967267A-9094-1D74-6AF9-35223D57278F}"/>
          </ac:picMkLst>
        </pc:picChg>
      </pc:sldChg>
      <pc:sldChg chg="addSp delSp modSp add mod ord setBg">
        <pc:chgData name="Ross Phillips" userId="c604230b-847d-4cb1-9e23-f810d4c0fde1" providerId="ADAL" clId="{47375490-C1D5-4BC9-B602-FB1F6722727D}" dt="2024-02-26T14:27:07.262" v="187" actId="26606"/>
        <pc:sldMkLst>
          <pc:docMk/>
          <pc:sldMk cId="2789906984" sldId="284"/>
        </pc:sldMkLst>
        <pc:spChg chg="mod">
          <ac:chgData name="Ross Phillips" userId="c604230b-847d-4cb1-9e23-f810d4c0fde1" providerId="ADAL" clId="{47375490-C1D5-4BC9-B602-FB1F6722727D}" dt="2024-02-26T14:27:07.262" v="187" actId="26606"/>
          <ac:spMkLst>
            <pc:docMk/>
            <pc:sldMk cId="2789906984" sldId="284"/>
            <ac:spMk id="2" creationId="{00000000-0000-0000-0000-000000000000}"/>
          </ac:spMkLst>
        </pc:spChg>
        <pc:spChg chg="del mod">
          <ac:chgData name="Ross Phillips" userId="c604230b-847d-4cb1-9e23-f810d4c0fde1" providerId="ADAL" clId="{47375490-C1D5-4BC9-B602-FB1F6722727D}" dt="2024-02-26T14:27:07.262" v="187" actId="26606"/>
          <ac:spMkLst>
            <pc:docMk/>
            <pc:sldMk cId="2789906984" sldId="284"/>
            <ac:spMk id="3" creationId="{00000000-0000-0000-0000-000000000000}"/>
          </ac:spMkLst>
        </pc:spChg>
        <pc:spChg chg="add">
          <ac:chgData name="Ross Phillips" userId="c604230b-847d-4cb1-9e23-f810d4c0fde1" providerId="ADAL" clId="{47375490-C1D5-4BC9-B602-FB1F6722727D}" dt="2024-02-26T14:27:07.262" v="187" actId="26606"/>
          <ac:spMkLst>
            <pc:docMk/>
            <pc:sldMk cId="2789906984" sldId="284"/>
            <ac:spMk id="10" creationId="{D3E17859-C5F0-476F-A082-A4CB8841DB24}"/>
          </ac:spMkLst>
        </pc:spChg>
        <pc:spChg chg="add">
          <ac:chgData name="Ross Phillips" userId="c604230b-847d-4cb1-9e23-f810d4c0fde1" providerId="ADAL" clId="{47375490-C1D5-4BC9-B602-FB1F6722727D}" dt="2024-02-26T14:27:07.262" v="187" actId="26606"/>
          <ac:spMkLst>
            <pc:docMk/>
            <pc:sldMk cId="2789906984" sldId="284"/>
            <ac:spMk id="12" creationId="{70BEB1E7-2F88-40BC-B73D-42E5B6F80BFC}"/>
          </ac:spMkLst>
        </pc:spChg>
        <pc:spChg chg="add">
          <ac:chgData name="Ross Phillips" userId="c604230b-847d-4cb1-9e23-f810d4c0fde1" providerId="ADAL" clId="{47375490-C1D5-4BC9-B602-FB1F6722727D}" dt="2024-02-26T14:27:07.262" v="187" actId="26606"/>
          <ac:spMkLst>
            <pc:docMk/>
            <pc:sldMk cId="2789906984" sldId="284"/>
            <ac:spMk id="14" creationId="{A7B99495-F43F-4D80-A44F-2CB4764EB90B}"/>
          </ac:spMkLst>
        </pc:spChg>
        <pc:graphicFrameChg chg="add">
          <ac:chgData name="Ross Phillips" userId="c604230b-847d-4cb1-9e23-f810d4c0fde1" providerId="ADAL" clId="{47375490-C1D5-4BC9-B602-FB1F6722727D}" dt="2024-02-26T14:27:07.262" v="187" actId="26606"/>
          <ac:graphicFrameMkLst>
            <pc:docMk/>
            <pc:sldMk cId="2789906984" sldId="284"/>
            <ac:graphicFrameMk id="5" creationId="{503E2725-FC60-D845-9849-EF80A0D7A7B3}"/>
          </ac:graphicFrameMkLst>
        </pc:graphicFrameChg>
        <pc:picChg chg="add">
          <ac:chgData name="Ross Phillips" userId="c604230b-847d-4cb1-9e23-f810d4c0fde1" providerId="ADAL" clId="{47375490-C1D5-4BC9-B602-FB1F6722727D}" dt="2024-02-26T14:27:07.262" v="187" actId="26606"/>
          <ac:picMkLst>
            <pc:docMk/>
            <pc:sldMk cId="2789906984" sldId="284"/>
            <ac:picMk id="6" creationId="{1A0C972B-3061-2078-CED9-03EEB16FBF17}"/>
          </ac:picMkLst>
        </pc:picChg>
      </pc:sldChg>
      <pc:sldChg chg="addSp delSp modSp add mod ord setBg modAnim modNotesTx">
        <pc:chgData name="Ross Phillips" userId="c604230b-847d-4cb1-9e23-f810d4c0fde1" providerId="ADAL" clId="{47375490-C1D5-4BC9-B602-FB1F6722727D}" dt="2024-02-26T14:32:20.238" v="196"/>
        <pc:sldMkLst>
          <pc:docMk/>
          <pc:sldMk cId="1172516963" sldId="285"/>
        </pc:sldMkLst>
        <pc:spChg chg="mod">
          <ac:chgData name="Ross Phillips" userId="c604230b-847d-4cb1-9e23-f810d4c0fde1" providerId="ADAL" clId="{47375490-C1D5-4BC9-B602-FB1F6722727D}" dt="2024-02-26T14:27:52.904" v="191" actId="26606"/>
          <ac:spMkLst>
            <pc:docMk/>
            <pc:sldMk cId="1172516963" sldId="285"/>
            <ac:spMk id="2" creationId="{00000000-0000-0000-0000-000000000000}"/>
          </ac:spMkLst>
        </pc:spChg>
        <pc:spChg chg="mod">
          <ac:chgData name="Ross Phillips" userId="c604230b-847d-4cb1-9e23-f810d4c0fde1" providerId="ADAL" clId="{47375490-C1D5-4BC9-B602-FB1F6722727D}" dt="2024-02-26T14:28:25.585" v="193" actId="1076"/>
          <ac:spMkLst>
            <pc:docMk/>
            <pc:sldMk cId="1172516963" sldId="285"/>
            <ac:spMk id="3" creationId="{00000000-0000-0000-0000-000000000000}"/>
          </ac:spMkLst>
        </pc:spChg>
        <pc:spChg chg="del mod">
          <ac:chgData name="Ross Phillips" userId="c604230b-847d-4cb1-9e23-f810d4c0fde1" providerId="ADAL" clId="{47375490-C1D5-4BC9-B602-FB1F6722727D}" dt="2024-02-26T14:32:20.238" v="196"/>
          <ac:spMkLst>
            <pc:docMk/>
            <pc:sldMk cId="1172516963" sldId="285"/>
            <ac:spMk id="4" creationId="{00000000-0000-0000-0000-000000000000}"/>
          </ac:spMkLst>
        </pc:spChg>
        <pc:spChg chg="add">
          <ac:chgData name="Ross Phillips" userId="c604230b-847d-4cb1-9e23-f810d4c0fde1" providerId="ADAL" clId="{47375490-C1D5-4BC9-B602-FB1F6722727D}" dt="2024-02-26T14:27:52.904" v="191" actId="26606"/>
          <ac:spMkLst>
            <pc:docMk/>
            <pc:sldMk cId="1172516963" sldId="285"/>
            <ac:spMk id="10" creationId="{2EB492CD-616E-47F8-933B-5E2D952A0593}"/>
          </ac:spMkLst>
        </pc:spChg>
        <pc:spChg chg="add">
          <ac:chgData name="Ross Phillips" userId="c604230b-847d-4cb1-9e23-f810d4c0fde1" providerId="ADAL" clId="{47375490-C1D5-4BC9-B602-FB1F6722727D}" dt="2024-02-26T14:27:52.904" v="191" actId="26606"/>
          <ac:spMkLst>
            <pc:docMk/>
            <pc:sldMk cId="1172516963" sldId="285"/>
            <ac:spMk id="12" creationId="{59383CF9-23B5-4335-9B21-1791C4CF1C75}"/>
          </ac:spMkLst>
        </pc:spChg>
        <pc:spChg chg="add">
          <ac:chgData name="Ross Phillips" userId="c604230b-847d-4cb1-9e23-f810d4c0fde1" providerId="ADAL" clId="{47375490-C1D5-4BC9-B602-FB1F6722727D}" dt="2024-02-26T14:27:52.904" v="191" actId="26606"/>
          <ac:spMkLst>
            <pc:docMk/>
            <pc:sldMk cId="1172516963" sldId="285"/>
            <ac:spMk id="14" creationId="{0007FE00-9498-4706-B255-6437B0252C02}"/>
          </ac:spMkLst>
        </pc:spChg>
        <pc:picChg chg="add mod ord">
          <ac:chgData name="Ross Phillips" userId="c604230b-847d-4cb1-9e23-f810d4c0fde1" providerId="ADAL" clId="{47375490-C1D5-4BC9-B602-FB1F6722727D}" dt="2024-02-26T14:28:30.093" v="194" actId="1076"/>
          <ac:picMkLst>
            <pc:docMk/>
            <pc:sldMk cId="1172516963" sldId="285"/>
            <ac:picMk id="5" creationId="{5A1637F0-9BB9-134C-B770-EBE57E3F9FA9}"/>
          </ac:picMkLst>
        </pc:picChg>
      </pc:sldChg>
      <pc:sldChg chg="addSp modSp add mod ord setBg">
        <pc:chgData name="Ross Phillips" userId="c604230b-847d-4cb1-9e23-f810d4c0fde1" providerId="ADAL" clId="{47375490-C1D5-4BC9-B602-FB1F6722727D}" dt="2024-02-26T14:32:29.764" v="197" actId="26606"/>
        <pc:sldMkLst>
          <pc:docMk/>
          <pc:sldMk cId="2173150506" sldId="286"/>
        </pc:sldMkLst>
        <pc:spChg chg="mod">
          <ac:chgData name="Ross Phillips" userId="c604230b-847d-4cb1-9e23-f810d4c0fde1" providerId="ADAL" clId="{47375490-C1D5-4BC9-B602-FB1F6722727D}" dt="2024-02-26T14:32:29.764" v="197" actId="26606"/>
          <ac:spMkLst>
            <pc:docMk/>
            <pc:sldMk cId="2173150506" sldId="286"/>
            <ac:spMk id="2" creationId="{00000000-0000-0000-0000-000000000000}"/>
          </ac:spMkLst>
        </pc:spChg>
        <pc:spChg chg="mod">
          <ac:chgData name="Ross Phillips" userId="c604230b-847d-4cb1-9e23-f810d4c0fde1" providerId="ADAL" clId="{47375490-C1D5-4BC9-B602-FB1F6722727D}" dt="2024-02-26T14:32:29.764" v="197" actId="26606"/>
          <ac:spMkLst>
            <pc:docMk/>
            <pc:sldMk cId="2173150506" sldId="286"/>
            <ac:spMk id="3" creationId="{00000000-0000-0000-0000-000000000000}"/>
          </ac:spMkLst>
        </pc:spChg>
        <pc:spChg chg="add">
          <ac:chgData name="Ross Phillips" userId="c604230b-847d-4cb1-9e23-f810d4c0fde1" providerId="ADAL" clId="{47375490-C1D5-4BC9-B602-FB1F6722727D}" dt="2024-02-26T14:32:29.764" v="197" actId="26606"/>
          <ac:spMkLst>
            <pc:docMk/>
            <pc:sldMk cId="2173150506" sldId="286"/>
            <ac:spMk id="9" creationId="{CB6E2F43-29E9-49D9-91FC-E5FEFAAA70DE}"/>
          </ac:spMkLst>
        </pc:spChg>
        <pc:spChg chg="add">
          <ac:chgData name="Ross Phillips" userId="c604230b-847d-4cb1-9e23-f810d4c0fde1" providerId="ADAL" clId="{47375490-C1D5-4BC9-B602-FB1F6722727D}" dt="2024-02-26T14:32:29.764" v="197" actId="26606"/>
          <ac:spMkLst>
            <pc:docMk/>
            <pc:sldMk cId="2173150506" sldId="286"/>
            <ac:spMk id="11" creationId="{3BA62E19-CD42-4C09-B825-844B4943D49D}"/>
          </ac:spMkLst>
        </pc:spChg>
        <pc:spChg chg="add">
          <ac:chgData name="Ross Phillips" userId="c604230b-847d-4cb1-9e23-f810d4c0fde1" providerId="ADAL" clId="{47375490-C1D5-4BC9-B602-FB1F6722727D}" dt="2024-02-26T14:32:29.764" v="197" actId="26606"/>
          <ac:spMkLst>
            <pc:docMk/>
            <pc:sldMk cId="2173150506" sldId="286"/>
            <ac:spMk id="13" creationId="{8E63CC27-1C86-4653-8866-79C24C5C51FB}"/>
          </ac:spMkLst>
        </pc:spChg>
        <pc:picChg chg="mod ord">
          <ac:chgData name="Ross Phillips" userId="c604230b-847d-4cb1-9e23-f810d4c0fde1" providerId="ADAL" clId="{47375490-C1D5-4BC9-B602-FB1F6722727D}" dt="2024-02-26T14:32:29.764" v="197" actId="26606"/>
          <ac:picMkLst>
            <pc:docMk/>
            <pc:sldMk cId="2173150506" sldId="286"/>
            <ac:picMk id="4" creationId="{00000000-0000-0000-0000-000000000000}"/>
          </ac:picMkLst>
        </pc:picChg>
      </pc:sldChg>
      <pc:sldChg chg="addSp modSp add mod ord setBg">
        <pc:chgData name="Ross Phillips" userId="c604230b-847d-4cb1-9e23-f810d4c0fde1" providerId="ADAL" clId="{47375490-C1D5-4BC9-B602-FB1F6722727D}" dt="2024-02-26T14:32:57.230" v="198" actId="26606"/>
        <pc:sldMkLst>
          <pc:docMk/>
          <pc:sldMk cId="290366345" sldId="287"/>
        </pc:sldMkLst>
        <pc:spChg chg="mod">
          <ac:chgData name="Ross Phillips" userId="c604230b-847d-4cb1-9e23-f810d4c0fde1" providerId="ADAL" clId="{47375490-C1D5-4BC9-B602-FB1F6722727D}" dt="2024-02-26T14:32:57.230" v="198" actId="26606"/>
          <ac:spMkLst>
            <pc:docMk/>
            <pc:sldMk cId="290366345" sldId="287"/>
            <ac:spMk id="2" creationId="{00000000-0000-0000-0000-000000000000}"/>
          </ac:spMkLst>
        </pc:spChg>
        <pc:spChg chg="mod">
          <ac:chgData name="Ross Phillips" userId="c604230b-847d-4cb1-9e23-f810d4c0fde1" providerId="ADAL" clId="{47375490-C1D5-4BC9-B602-FB1F6722727D}" dt="2024-02-26T14:32:57.230" v="198" actId="26606"/>
          <ac:spMkLst>
            <pc:docMk/>
            <pc:sldMk cId="290366345" sldId="287"/>
            <ac:spMk id="3" creationId="{00000000-0000-0000-0000-000000000000}"/>
          </ac:spMkLst>
        </pc:spChg>
        <pc:spChg chg="add">
          <ac:chgData name="Ross Phillips" userId="c604230b-847d-4cb1-9e23-f810d4c0fde1" providerId="ADAL" clId="{47375490-C1D5-4BC9-B602-FB1F6722727D}" dt="2024-02-26T14:32:57.230" v="198" actId="26606"/>
          <ac:spMkLst>
            <pc:docMk/>
            <pc:sldMk cId="290366345" sldId="287"/>
            <ac:spMk id="8" creationId="{4E1BEB12-92AF-4445-98AD-4C7756E7C93B}"/>
          </ac:spMkLst>
        </pc:spChg>
        <pc:spChg chg="add">
          <ac:chgData name="Ross Phillips" userId="c604230b-847d-4cb1-9e23-f810d4c0fde1" providerId="ADAL" clId="{47375490-C1D5-4BC9-B602-FB1F6722727D}" dt="2024-02-26T14:32:57.230" v="198" actId="26606"/>
          <ac:spMkLst>
            <pc:docMk/>
            <pc:sldMk cId="290366345" sldId="287"/>
            <ac:spMk id="10" creationId="{D0522C2C-7B5C-48A7-A969-03941E5D2E76}"/>
          </ac:spMkLst>
        </pc:spChg>
        <pc:spChg chg="add">
          <ac:chgData name="Ross Phillips" userId="c604230b-847d-4cb1-9e23-f810d4c0fde1" providerId="ADAL" clId="{47375490-C1D5-4BC9-B602-FB1F6722727D}" dt="2024-02-26T14:32:57.230" v="198" actId="26606"/>
          <ac:spMkLst>
            <pc:docMk/>
            <pc:sldMk cId="290366345" sldId="287"/>
            <ac:spMk id="12" creationId="{9C682A1A-5B2D-4111-BBD6-620165633E5B}"/>
          </ac:spMkLst>
        </pc:spChg>
        <pc:spChg chg="add">
          <ac:chgData name="Ross Phillips" userId="c604230b-847d-4cb1-9e23-f810d4c0fde1" providerId="ADAL" clId="{47375490-C1D5-4BC9-B602-FB1F6722727D}" dt="2024-02-26T14:32:57.230" v="198" actId="26606"/>
          <ac:spMkLst>
            <pc:docMk/>
            <pc:sldMk cId="290366345" sldId="287"/>
            <ac:spMk id="14" creationId="{D6EE29F2-D77F-4BD0-A20B-334D316A1C9D}"/>
          </ac:spMkLst>
        </pc:spChg>
        <pc:spChg chg="add">
          <ac:chgData name="Ross Phillips" userId="c604230b-847d-4cb1-9e23-f810d4c0fde1" providerId="ADAL" clId="{47375490-C1D5-4BC9-B602-FB1F6722727D}" dt="2024-02-26T14:32:57.230" v="198" actId="26606"/>
          <ac:spMkLst>
            <pc:docMk/>
            <pc:sldMk cId="290366345" sldId="287"/>
            <ac:spMk id="16" creationId="{22D09ED2-868F-42C6-866E-F92E0CEF314F}"/>
          </ac:spMkLst>
        </pc:spChg>
      </pc:sldChg>
      <pc:sldChg chg="addSp delSp modSp add mod ord setBg">
        <pc:chgData name="Ross Phillips" userId="c604230b-847d-4cb1-9e23-f810d4c0fde1" providerId="ADAL" clId="{47375490-C1D5-4BC9-B602-FB1F6722727D}" dt="2024-02-26T14:33:05.523" v="199" actId="26606"/>
        <pc:sldMkLst>
          <pc:docMk/>
          <pc:sldMk cId="2553333816" sldId="288"/>
        </pc:sldMkLst>
        <pc:spChg chg="mod">
          <ac:chgData name="Ross Phillips" userId="c604230b-847d-4cb1-9e23-f810d4c0fde1" providerId="ADAL" clId="{47375490-C1D5-4BC9-B602-FB1F6722727D}" dt="2024-02-26T14:33:05.523" v="199" actId="26606"/>
          <ac:spMkLst>
            <pc:docMk/>
            <pc:sldMk cId="2553333816" sldId="288"/>
            <ac:spMk id="2" creationId="{00000000-0000-0000-0000-000000000000}"/>
          </ac:spMkLst>
        </pc:spChg>
        <pc:spChg chg="del mod">
          <ac:chgData name="Ross Phillips" userId="c604230b-847d-4cb1-9e23-f810d4c0fde1" providerId="ADAL" clId="{47375490-C1D5-4BC9-B602-FB1F6722727D}" dt="2024-02-26T14:33:05.523" v="199" actId="26606"/>
          <ac:spMkLst>
            <pc:docMk/>
            <pc:sldMk cId="2553333816" sldId="288"/>
            <ac:spMk id="3" creationId="{00000000-0000-0000-0000-000000000000}"/>
          </ac:spMkLst>
        </pc:spChg>
        <pc:spChg chg="add">
          <ac:chgData name="Ross Phillips" userId="c604230b-847d-4cb1-9e23-f810d4c0fde1" providerId="ADAL" clId="{47375490-C1D5-4BC9-B602-FB1F6722727D}" dt="2024-02-26T14:33:05.523" v="199" actId="26606"/>
          <ac:spMkLst>
            <pc:docMk/>
            <pc:sldMk cId="2553333816" sldId="288"/>
            <ac:spMk id="10" creationId="{D3E17859-C5F0-476F-A082-A4CB8841DB24}"/>
          </ac:spMkLst>
        </pc:spChg>
        <pc:spChg chg="add">
          <ac:chgData name="Ross Phillips" userId="c604230b-847d-4cb1-9e23-f810d4c0fde1" providerId="ADAL" clId="{47375490-C1D5-4BC9-B602-FB1F6722727D}" dt="2024-02-26T14:33:05.523" v="199" actId="26606"/>
          <ac:spMkLst>
            <pc:docMk/>
            <pc:sldMk cId="2553333816" sldId="288"/>
            <ac:spMk id="12" creationId="{70BEB1E7-2F88-40BC-B73D-42E5B6F80BFC}"/>
          </ac:spMkLst>
        </pc:spChg>
        <pc:spChg chg="add">
          <ac:chgData name="Ross Phillips" userId="c604230b-847d-4cb1-9e23-f810d4c0fde1" providerId="ADAL" clId="{47375490-C1D5-4BC9-B602-FB1F6722727D}" dt="2024-02-26T14:33:05.523" v="199" actId="26606"/>
          <ac:spMkLst>
            <pc:docMk/>
            <pc:sldMk cId="2553333816" sldId="288"/>
            <ac:spMk id="14" creationId="{A7B99495-F43F-4D80-A44F-2CB4764EB90B}"/>
          </ac:spMkLst>
        </pc:spChg>
        <pc:graphicFrameChg chg="add">
          <ac:chgData name="Ross Phillips" userId="c604230b-847d-4cb1-9e23-f810d4c0fde1" providerId="ADAL" clId="{47375490-C1D5-4BC9-B602-FB1F6722727D}" dt="2024-02-26T14:33:05.523" v="199" actId="26606"/>
          <ac:graphicFrameMkLst>
            <pc:docMk/>
            <pc:sldMk cId="2553333816" sldId="288"/>
            <ac:graphicFrameMk id="5" creationId="{05FF7257-F6CA-AF5B-54A6-3A3A56AC0C04}"/>
          </ac:graphicFrameMkLst>
        </pc:graphicFrameChg>
        <pc:picChg chg="add">
          <ac:chgData name="Ross Phillips" userId="c604230b-847d-4cb1-9e23-f810d4c0fde1" providerId="ADAL" clId="{47375490-C1D5-4BC9-B602-FB1F6722727D}" dt="2024-02-26T14:33:05.523" v="199" actId="26606"/>
          <ac:picMkLst>
            <pc:docMk/>
            <pc:sldMk cId="2553333816" sldId="288"/>
            <ac:picMk id="6" creationId="{67614AEE-F87F-E4D9-18B6-30176D657E49}"/>
          </ac:picMkLst>
        </pc:picChg>
      </pc:sldChg>
      <pc:sldChg chg="addSp delSp modSp add mod ord setBg">
        <pc:chgData name="Ross Phillips" userId="c604230b-847d-4cb1-9e23-f810d4c0fde1" providerId="ADAL" clId="{47375490-C1D5-4BC9-B602-FB1F6722727D}" dt="2024-02-26T14:33:36.489" v="200" actId="26606"/>
        <pc:sldMkLst>
          <pc:docMk/>
          <pc:sldMk cId="1355118597" sldId="289"/>
        </pc:sldMkLst>
        <pc:spChg chg="mod">
          <ac:chgData name="Ross Phillips" userId="c604230b-847d-4cb1-9e23-f810d4c0fde1" providerId="ADAL" clId="{47375490-C1D5-4BC9-B602-FB1F6722727D}" dt="2024-02-26T14:33:36.489" v="200" actId="26606"/>
          <ac:spMkLst>
            <pc:docMk/>
            <pc:sldMk cId="1355118597" sldId="289"/>
            <ac:spMk id="2" creationId="{00000000-0000-0000-0000-000000000000}"/>
          </ac:spMkLst>
        </pc:spChg>
        <pc:spChg chg="del mod">
          <ac:chgData name="Ross Phillips" userId="c604230b-847d-4cb1-9e23-f810d4c0fde1" providerId="ADAL" clId="{47375490-C1D5-4BC9-B602-FB1F6722727D}" dt="2024-02-26T14:33:36.489" v="200" actId="26606"/>
          <ac:spMkLst>
            <pc:docMk/>
            <pc:sldMk cId="1355118597" sldId="289"/>
            <ac:spMk id="3" creationId="{00000000-0000-0000-0000-000000000000}"/>
          </ac:spMkLst>
        </pc:spChg>
        <pc:spChg chg="add">
          <ac:chgData name="Ross Phillips" userId="c604230b-847d-4cb1-9e23-f810d4c0fde1" providerId="ADAL" clId="{47375490-C1D5-4BC9-B602-FB1F6722727D}" dt="2024-02-26T14:33:36.489" v="200" actId="26606"/>
          <ac:spMkLst>
            <pc:docMk/>
            <pc:sldMk cId="1355118597" sldId="289"/>
            <ac:spMk id="9" creationId="{CB49665F-0298-4449-8D2D-209989CB9EE3}"/>
          </ac:spMkLst>
        </pc:spChg>
        <pc:spChg chg="add">
          <ac:chgData name="Ross Phillips" userId="c604230b-847d-4cb1-9e23-f810d4c0fde1" providerId="ADAL" clId="{47375490-C1D5-4BC9-B602-FB1F6722727D}" dt="2024-02-26T14:33:36.489" v="200" actId="26606"/>
          <ac:spMkLst>
            <pc:docMk/>
            <pc:sldMk cId="1355118597" sldId="289"/>
            <ac:spMk id="11" creationId="{A71EEC14-174A-46FA-B046-474750457130}"/>
          </ac:spMkLst>
        </pc:spChg>
        <pc:grpChg chg="add">
          <ac:chgData name="Ross Phillips" userId="c604230b-847d-4cb1-9e23-f810d4c0fde1" providerId="ADAL" clId="{47375490-C1D5-4BC9-B602-FB1F6722727D}" dt="2024-02-26T14:33:36.489" v="200" actId="26606"/>
          <ac:grpSpMkLst>
            <pc:docMk/>
            <pc:sldMk cId="1355118597" sldId="289"/>
            <ac:grpSpMk id="13" creationId="{EEB6CB95-E653-4C6C-AE51-62FD848E8D5B}"/>
          </ac:grpSpMkLst>
        </pc:grpChg>
        <pc:grpChg chg="add">
          <ac:chgData name="Ross Phillips" userId="c604230b-847d-4cb1-9e23-f810d4c0fde1" providerId="ADAL" clId="{47375490-C1D5-4BC9-B602-FB1F6722727D}" dt="2024-02-26T14:33:36.489" v="200" actId="26606"/>
          <ac:grpSpMkLst>
            <pc:docMk/>
            <pc:sldMk cId="1355118597" sldId="289"/>
            <ac:grpSpMk id="17" creationId="{43F5E015-E085-4624-B431-B42414448684}"/>
          </ac:grpSpMkLst>
        </pc:grpChg>
        <pc:graphicFrameChg chg="add">
          <ac:chgData name="Ross Phillips" userId="c604230b-847d-4cb1-9e23-f810d4c0fde1" providerId="ADAL" clId="{47375490-C1D5-4BC9-B602-FB1F6722727D}" dt="2024-02-26T14:33:36.489" v="200" actId="26606"/>
          <ac:graphicFrameMkLst>
            <pc:docMk/>
            <pc:sldMk cId="1355118597" sldId="289"/>
            <ac:graphicFrameMk id="5" creationId="{8DE2E482-3BB3-487B-CEAA-0A978106AE67}"/>
          </ac:graphicFrameMkLst>
        </pc:graphicFrameChg>
      </pc:sldChg>
      <pc:sldChg chg="addSp delSp modSp add mod ord setBg">
        <pc:chgData name="Ross Phillips" userId="c604230b-847d-4cb1-9e23-f810d4c0fde1" providerId="ADAL" clId="{47375490-C1D5-4BC9-B602-FB1F6722727D}" dt="2024-02-26T14:36:09.121" v="201" actId="26606"/>
        <pc:sldMkLst>
          <pc:docMk/>
          <pc:sldMk cId="4101968153" sldId="290"/>
        </pc:sldMkLst>
        <pc:spChg chg="mod">
          <ac:chgData name="Ross Phillips" userId="c604230b-847d-4cb1-9e23-f810d4c0fde1" providerId="ADAL" clId="{47375490-C1D5-4BC9-B602-FB1F6722727D}" dt="2024-02-26T14:36:09.121" v="201" actId="26606"/>
          <ac:spMkLst>
            <pc:docMk/>
            <pc:sldMk cId="4101968153" sldId="290"/>
            <ac:spMk id="2" creationId="{00000000-0000-0000-0000-000000000000}"/>
          </ac:spMkLst>
        </pc:spChg>
        <pc:spChg chg="del">
          <ac:chgData name="Ross Phillips" userId="c604230b-847d-4cb1-9e23-f810d4c0fde1" providerId="ADAL" clId="{47375490-C1D5-4BC9-B602-FB1F6722727D}" dt="2024-02-26T14:36:09.121" v="201" actId="26606"/>
          <ac:spMkLst>
            <pc:docMk/>
            <pc:sldMk cId="4101968153" sldId="290"/>
            <ac:spMk id="3" creationId="{00000000-0000-0000-0000-000000000000}"/>
          </ac:spMkLst>
        </pc:spChg>
        <pc:spChg chg="add">
          <ac:chgData name="Ross Phillips" userId="c604230b-847d-4cb1-9e23-f810d4c0fde1" providerId="ADAL" clId="{47375490-C1D5-4BC9-B602-FB1F6722727D}" dt="2024-02-26T14:36:09.121" v="201" actId="26606"/>
          <ac:spMkLst>
            <pc:docMk/>
            <pc:sldMk cId="4101968153" sldId="290"/>
            <ac:spMk id="9" creationId="{CB49665F-0298-4449-8D2D-209989CB9EE3}"/>
          </ac:spMkLst>
        </pc:spChg>
        <pc:spChg chg="add">
          <ac:chgData name="Ross Phillips" userId="c604230b-847d-4cb1-9e23-f810d4c0fde1" providerId="ADAL" clId="{47375490-C1D5-4BC9-B602-FB1F6722727D}" dt="2024-02-26T14:36:09.121" v="201" actId="26606"/>
          <ac:spMkLst>
            <pc:docMk/>
            <pc:sldMk cId="4101968153" sldId="290"/>
            <ac:spMk id="11" creationId="{A71EEC14-174A-46FA-B046-474750457130}"/>
          </ac:spMkLst>
        </pc:spChg>
        <pc:grpChg chg="add">
          <ac:chgData name="Ross Phillips" userId="c604230b-847d-4cb1-9e23-f810d4c0fde1" providerId="ADAL" clId="{47375490-C1D5-4BC9-B602-FB1F6722727D}" dt="2024-02-26T14:36:09.121" v="201" actId="26606"/>
          <ac:grpSpMkLst>
            <pc:docMk/>
            <pc:sldMk cId="4101968153" sldId="290"/>
            <ac:grpSpMk id="13" creationId="{EEB6CB95-E653-4C6C-AE51-62FD848E8D5B}"/>
          </ac:grpSpMkLst>
        </pc:grpChg>
        <pc:grpChg chg="add">
          <ac:chgData name="Ross Phillips" userId="c604230b-847d-4cb1-9e23-f810d4c0fde1" providerId="ADAL" clId="{47375490-C1D5-4BC9-B602-FB1F6722727D}" dt="2024-02-26T14:36:09.121" v="201" actId="26606"/>
          <ac:grpSpMkLst>
            <pc:docMk/>
            <pc:sldMk cId="4101968153" sldId="290"/>
            <ac:grpSpMk id="17" creationId="{43F5E015-E085-4624-B431-B42414448684}"/>
          </ac:grpSpMkLst>
        </pc:grpChg>
        <pc:graphicFrameChg chg="add">
          <ac:chgData name="Ross Phillips" userId="c604230b-847d-4cb1-9e23-f810d4c0fde1" providerId="ADAL" clId="{47375490-C1D5-4BC9-B602-FB1F6722727D}" dt="2024-02-26T14:36:09.121" v="201" actId="26606"/>
          <ac:graphicFrameMkLst>
            <pc:docMk/>
            <pc:sldMk cId="4101968153" sldId="290"/>
            <ac:graphicFrameMk id="5" creationId="{18624002-95AF-A71D-74CB-83127D2C4A46}"/>
          </ac:graphicFrameMkLst>
        </pc:graphicFrameChg>
      </pc:sldChg>
      <pc:sldChg chg="addSp delSp modSp add mod ord setBg modAnim">
        <pc:chgData name="Ross Phillips" userId="c604230b-847d-4cb1-9e23-f810d4c0fde1" providerId="ADAL" clId="{47375490-C1D5-4BC9-B602-FB1F6722727D}" dt="2024-02-26T14:43:28.982" v="212" actId="26606"/>
        <pc:sldMkLst>
          <pc:docMk/>
          <pc:sldMk cId="3718142366" sldId="291"/>
        </pc:sldMkLst>
        <pc:spChg chg="mod">
          <ac:chgData name="Ross Phillips" userId="c604230b-847d-4cb1-9e23-f810d4c0fde1" providerId="ADAL" clId="{47375490-C1D5-4BC9-B602-FB1F6722727D}" dt="2024-02-26T14:43:28.982" v="212" actId="26606"/>
          <ac:spMkLst>
            <pc:docMk/>
            <pc:sldMk cId="3718142366" sldId="291"/>
            <ac:spMk id="2" creationId="{00000000-0000-0000-0000-000000000000}"/>
          </ac:spMkLst>
        </pc:spChg>
        <pc:spChg chg="add del">
          <ac:chgData name="Ross Phillips" userId="c604230b-847d-4cb1-9e23-f810d4c0fde1" providerId="ADAL" clId="{47375490-C1D5-4BC9-B602-FB1F6722727D}" dt="2024-02-26T14:36:30.179" v="204" actId="26606"/>
          <ac:spMkLst>
            <pc:docMk/>
            <pc:sldMk cId="3718142366" sldId="291"/>
            <ac:spMk id="3" creationId="{00000000-0000-0000-0000-000000000000}"/>
          </ac:spMkLst>
        </pc:spChg>
        <pc:spChg chg="del mod">
          <ac:chgData name="Ross Phillips" userId="c604230b-847d-4cb1-9e23-f810d4c0fde1" providerId="ADAL" clId="{47375490-C1D5-4BC9-B602-FB1F6722727D}" dt="2024-02-26T14:43:24.565" v="211" actId="478"/>
          <ac:spMkLst>
            <pc:docMk/>
            <pc:sldMk cId="3718142366" sldId="291"/>
            <ac:spMk id="4" creationId="{00000000-0000-0000-0000-000000000000}"/>
          </ac:spMkLst>
        </pc:spChg>
        <pc:spChg chg="add del">
          <ac:chgData name="Ross Phillips" userId="c604230b-847d-4cb1-9e23-f810d4c0fde1" providerId="ADAL" clId="{47375490-C1D5-4BC9-B602-FB1F6722727D}" dt="2024-02-26T14:36:30.179" v="204" actId="26606"/>
          <ac:spMkLst>
            <pc:docMk/>
            <pc:sldMk cId="3718142366" sldId="291"/>
            <ac:spMk id="10" creationId="{545D489D-16E1-484D-867B-144368D74B83}"/>
          </ac:spMkLst>
        </pc:spChg>
        <pc:spChg chg="add del">
          <ac:chgData name="Ross Phillips" userId="c604230b-847d-4cb1-9e23-f810d4c0fde1" providerId="ADAL" clId="{47375490-C1D5-4BC9-B602-FB1F6722727D}" dt="2024-02-26T14:36:30.179" v="204" actId="26606"/>
          <ac:spMkLst>
            <pc:docMk/>
            <pc:sldMk cId="3718142366" sldId="291"/>
            <ac:spMk id="12" creationId="{49A496F5-B01E-4BF8-9D1E-C4E53B6F9652}"/>
          </ac:spMkLst>
        </pc:spChg>
        <pc:spChg chg="add del">
          <ac:chgData name="Ross Phillips" userId="c604230b-847d-4cb1-9e23-f810d4c0fde1" providerId="ADAL" clId="{47375490-C1D5-4BC9-B602-FB1F6722727D}" dt="2024-02-26T14:36:30.179" v="204" actId="26606"/>
          <ac:spMkLst>
            <pc:docMk/>
            <pc:sldMk cId="3718142366" sldId="291"/>
            <ac:spMk id="14" creationId="{6E895C8D-1379-40B8-8B1B-B6F5AEAF0A6C}"/>
          </ac:spMkLst>
        </pc:spChg>
        <pc:spChg chg="add del">
          <ac:chgData name="Ross Phillips" userId="c604230b-847d-4cb1-9e23-f810d4c0fde1" providerId="ADAL" clId="{47375490-C1D5-4BC9-B602-FB1F6722727D}" dt="2024-02-26T14:38:10.257" v="207" actId="26606"/>
          <ac:spMkLst>
            <pc:docMk/>
            <pc:sldMk cId="3718142366" sldId="291"/>
            <ac:spMk id="16" creationId="{2E442304-DDBD-4F7B-8017-36BCC863FB40}"/>
          </ac:spMkLst>
        </pc:spChg>
        <pc:spChg chg="add del">
          <ac:chgData name="Ross Phillips" userId="c604230b-847d-4cb1-9e23-f810d4c0fde1" providerId="ADAL" clId="{47375490-C1D5-4BC9-B602-FB1F6722727D}" dt="2024-02-26T14:38:10.257" v="207" actId="26606"/>
          <ac:spMkLst>
            <pc:docMk/>
            <pc:sldMk cId="3718142366" sldId="291"/>
            <ac:spMk id="17" creationId="{5E107275-3853-46FD-A241-DE4355A42675}"/>
          </ac:spMkLst>
        </pc:spChg>
        <pc:spChg chg="add del">
          <ac:chgData name="Ross Phillips" userId="c604230b-847d-4cb1-9e23-f810d4c0fde1" providerId="ADAL" clId="{47375490-C1D5-4BC9-B602-FB1F6722727D}" dt="2024-02-26T14:43:28.982" v="212" actId="26606"/>
          <ac:spMkLst>
            <pc:docMk/>
            <pc:sldMk cId="3718142366" sldId="291"/>
            <ac:spMk id="19" creationId="{53B021B3-DE93-4AB7-8A18-CF5F1CED88B8}"/>
          </ac:spMkLst>
        </pc:spChg>
        <pc:spChg chg="add del">
          <ac:chgData name="Ross Phillips" userId="c604230b-847d-4cb1-9e23-f810d4c0fde1" providerId="ADAL" clId="{47375490-C1D5-4BC9-B602-FB1F6722727D}" dt="2024-02-26T14:43:28.982" v="212" actId="26606"/>
          <ac:spMkLst>
            <pc:docMk/>
            <pc:sldMk cId="3718142366" sldId="291"/>
            <ac:spMk id="20" creationId="{52D502E5-F6B4-4D58-B4AE-FC466FF15EE8}"/>
          </ac:spMkLst>
        </pc:spChg>
        <pc:spChg chg="add del">
          <ac:chgData name="Ross Phillips" userId="c604230b-847d-4cb1-9e23-f810d4c0fde1" providerId="ADAL" clId="{47375490-C1D5-4BC9-B602-FB1F6722727D}" dt="2024-02-26T14:43:28.982" v="212" actId="26606"/>
          <ac:spMkLst>
            <pc:docMk/>
            <pc:sldMk cId="3718142366" sldId="291"/>
            <ac:spMk id="21" creationId="{9DECDBF4-02B6-4BB4-B65B-B8107AD6A9E8}"/>
          </ac:spMkLst>
        </pc:spChg>
        <pc:spChg chg="add del mod replId">
          <ac:chgData name="Ross Phillips" userId="c604230b-847d-4cb1-9e23-f810d4c0fde1" providerId="ADAL" clId="{47375490-C1D5-4BC9-B602-FB1F6722727D}" dt="2024-02-26T14:38:10.300" v="209" actId="26606"/>
          <ac:spMkLst>
            <pc:docMk/>
            <pc:sldMk cId="3718142366" sldId="291"/>
            <ac:spMk id="22" creationId="{00000000-0000-0000-0000-000000000000}"/>
          </ac:spMkLst>
        </pc:spChg>
        <pc:spChg chg="add">
          <ac:chgData name="Ross Phillips" userId="c604230b-847d-4cb1-9e23-f810d4c0fde1" providerId="ADAL" clId="{47375490-C1D5-4BC9-B602-FB1F6722727D}" dt="2024-02-26T14:43:28.982" v="212" actId="26606"/>
          <ac:spMkLst>
            <pc:docMk/>
            <pc:sldMk cId="3718142366" sldId="291"/>
            <ac:spMk id="26" creationId="{2B97F24A-32CE-4C1C-A50D-3016B394DCFB}"/>
          </ac:spMkLst>
        </pc:spChg>
        <pc:spChg chg="add">
          <ac:chgData name="Ross Phillips" userId="c604230b-847d-4cb1-9e23-f810d4c0fde1" providerId="ADAL" clId="{47375490-C1D5-4BC9-B602-FB1F6722727D}" dt="2024-02-26T14:43:28.982" v="212" actId="26606"/>
          <ac:spMkLst>
            <pc:docMk/>
            <pc:sldMk cId="3718142366" sldId="291"/>
            <ac:spMk id="28" creationId="{CD8B4F24-440B-49E9-B85D-733523DC064B}"/>
          </ac:spMkLst>
        </pc:spChg>
        <pc:picChg chg="add mod">
          <ac:chgData name="Ross Phillips" userId="c604230b-847d-4cb1-9e23-f810d4c0fde1" providerId="ADAL" clId="{47375490-C1D5-4BC9-B602-FB1F6722727D}" dt="2024-02-26T14:43:28.982" v="212" actId="26606"/>
          <ac:picMkLst>
            <pc:docMk/>
            <pc:sldMk cId="3718142366" sldId="291"/>
            <ac:picMk id="5" creationId="{A58F89A8-361E-ED7F-9D74-EE2C13DB9932}"/>
          </ac:picMkLst>
        </pc:picChg>
      </pc:sldChg>
      <pc:sldChg chg="addSp delSp modSp add mod ord setBg">
        <pc:chgData name="Ross Phillips" userId="c604230b-847d-4cb1-9e23-f810d4c0fde1" providerId="ADAL" clId="{47375490-C1D5-4BC9-B602-FB1F6722727D}" dt="2024-02-26T14:43:48.289" v="217" actId="26606"/>
        <pc:sldMkLst>
          <pc:docMk/>
          <pc:sldMk cId="2095512750" sldId="292"/>
        </pc:sldMkLst>
        <pc:spChg chg="mod">
          <ac:chgData name="Ross Phillips" userId="c604230b-847d-4cb1-9e23-f810d4c0fde1" providerId="ADAL" clId="{47375490-C1D5-4BC9-B602-FB1F6722727D}" dt="2024-02-26T14:43:48.289" v="217" actId="26606"/>
          <ac:spMkLst>
            <pc:docMk/>
            <pc:sldMk cId="2095512750" sldId="292"/>
            <ac:spMk id="2" creationId="{00000000-0000-0000-0000-000000000000}"/>
          </ac:spMkLst>
        </pc:spChg>
        <pc:spChg chg="add del mod">
          <ac:chgData name="Ross Phillips" userId="c604230b-847d-4cb1-9e23-f810d4c0fde1" providerId="ADAL" clId="{47375490-C1D5-4BC9-B602-FB1F6722727D}" dt="2024-02-26T14:43:48.289" v="217" actId="26606"/>
          <ac:spMkLst>
            <pc:docMk/>
            <pc:sldMk cId="2095512750" sldId="292"/>
            <ac:spMk id="3" creationId="{00000000-0000-0000-0000-000000000000}"/>
          </ac:spMkLst>
        </pc:spChg>
        <pc:spChg chg="add del">
          <ac:chgData name="Ross Phillips" userId="c604230b-847d-4cb1-9e23-f810d4c0fde1" providerId="ADAL" clId="{47375490-C1D5-4BC9-B602-FB1F6722727D}" dt="2024-02-26T14:43:45.592" v="214" actId="26606"/>
          <ac:spMkLst>
            <pc:docMk/>
            <pc:sldMk cId="2095512750" sldId="292"/>
            <ac:spMk id="9" creationId="{AE2B703B-46F9-481A-A605-82E2A828C4FA}"/>
          </ac:spMkLst>
        </pc:spChg>
        <pc:spChg chg="add del">
          <ac:chgData name="Ross Phillips" userId="c604230b-847d-4cb1-9e23-f810d4c0fde1" providerId="ADAL" clId="{47375490-C1D5-4BC9-B602-FB1F6722727D}" dt="2024-02-26T14:43:45.592" v="214" actId="26606"/>
          <ac:spMkLst>
            <pc:docMk/>
            <pc:sldMk cId="2095512750" sldId="292"/>
            <ac:spMk id="11" creationId="{F13BE4D7-0C3D-4906-B230-A1C5B4665CCF}"/>
          </ac:spMkLst>
        </pc:spChg>
        <pc:spChg chg="add del">
          <ac:chgData name="Ross Phillips" userId="c604230b-847d-4cb1-9e23-f810d4c0fde1" providerId="ADAL" clId="{47375490-C1D5-4BC9-B602-FB1F6722727D}" dt="2024-02-26T14:43:48.224" v="216" actId="26606"/>
          <ac:spMkLst>
            <pc:docMk/>
            <pc:sldMk cId="2095512750" sldId="292"/>
            <ac:spMk id="16" creationId="{8DF67618-B87B-4195-8E24-3B126F79FF55}"/>
          </ac:spMkLst>
        </pc:spChg>
        <pc:spChg chg="add del">
          <ac:chgData name="Ross Phillips" userId="c604230b-847d-4cb1-9e23-f810d4c0fde1" providerId="ADAL" clId="{47375490-C1D5-4BC9-B602-FB1F6722727D}" dt="2024-02-26T14:43:48.224" v="216" actId="26606"/>
          <ac:spMkLst>
            <pc:docMk/>
            <pc:sldMk cId="2095512750" sldId="292"/>
            <ac:spMk id="25" creationId="{64960379-9FF9-400A-A8A8-F5AB633FD3BF}"/>
          </ac:spMkLst>
        </pc:spChg>
        <pc:spChg chg="add">
          <ac:chgData name="Ross Phillips" userId="c604230b-847d-4cb1-9e23-f810d4c0fde1" providerId="ADAL" clId="{47375490-C1D5-4BC9-B602-FB1F6722727D}" dt="2024-02-26T14:43:48.289" v="217" actId="26606"/>
          <ac:spMkLst>
            <pc:docMk/>
            <pc:sldMk cId="2095512750" sldId="292"/>
            <ac:spMk id="28" creationId="{2E442304-DDBD-4F7B-8017-36BCC863FB40}"/>
          </ac:spMkLst>
        </pc:spChg>
        <pc:spChg chg="add">
          <ac:chgData name="Ross Phillips" userId="c604230b-847d-4cb1-9e23-f810d4c0fde1" providerId="ADAL" clId="{47375490-C1D5-4BC9-B602-FB1F6722727D}" dt="2024-02-26T14:43:48.289" v="217" actId="26606"/>
          <ac:spMkLst>
            <pc:docMk/>
            <pc:sldMk cId="2095512750" sldId="292"/>
            <ac:spMk id="29" creationId="{5E107275-3853-46FD-A241-DE4355A42675}"/>
          </ac:spMkLst>
        </pc:spChg>
        <pc:grpChg chg="add del">
          <ac:chgData name="Ross Phillips" userId="c604230b-847d-4cb1-9e23-f810d4c0fde1" providerId="ADAL" clId="{47375490-C1D5-4BC9-B602-FB1F6722727D}" dt="2024-02-26T14:43:48.224" v="216" actId="26606"/>
          <ac:grpSpMkLst>
            <pc:docMk/>
            <pc:sldMk cId="2095512750" sldId="292"/>
            <ac:grpSpMk id="13" creationId="{2C491629-AE25-486B-9B22-2CE4EE8F7E47}"/>
          </ac:grpSpMkLst>
        </pc:grpChg>
        <pc:grpChg chg="add del">
          <ac:chgData name="Ross Phillips" userId="c604230b-847d-4cb1-9e23-f810d4c0fde1" providerId="ADAL" clId="{47375490-C1D5-4BC9-B602-FB1F6722727D}" dt="2024-02-26T14:43:48.224" v="216" actId="26606"/>
          <ac:grpSpMkLst>
            <pc:docMk/>
            <pc:sldMk cId="2095512750" sldId="292"/>
            <ac:grpSpMk id="17" creationId="{43F5E015-E085-4624-B431-B42414448684}"/>
          </ac:grpSpMkLst>
        </pc:grpChg>
        <pc:graphicFrameChg chg="add del">
          <ac:chgData name="Ross Phillips" userId="c604230b-847d-4cb1-9e23-f810d4c0fde1" providerId="ADAL" clId="{47375490-C1D5-4BC9-B602-FB1F6722727D}" dt="2024-02-26T14:43:45.592" v="214" actId="26606"/>
          <ac:graphicFrameMkLst>
            <pc:docMk/>
            <pc:sldMk cId="2095512750" sldId="292"/>
            <ac:graphicFrameMk id="5" creationId="{19C8E5D9-9B02-D201-FB53-C1B00C3E46E3}"/>
          </ac:graphicFrameMkLst>
        </pc:graphicFrameChg>
        <pc:graphicFrameChg chg="add del">
          <ac:chgData name="Ross Phillips" userId="c604230b-847d-4cb1-9e23-f810d4c0fde1" providerId="ADAL" clId="{47375490-C1D5-4BC9-B602-FB1F6722727D}" dt="2024-02-26T14:43:48.224" v="216" actId="26606"/>
          <ac:graphicFrameMkLst>
            <pc:docMk/>
            <pc:sldMk cId="2095512750" sldId="292"/>
            <ac:graphicFrameMk id="26" creationId="{682A3385-0504-7E23-2FA3-D9D6D9F2CA68}"/>
          </ac:graphicFrameMkLst>
        </pc:graphicFrameChg>
        <pc:graphicFrameChg chg="add">
          <ac:chgData name="Ross Phillips" userId="c604230b-847d-4cb1-9e23-f810d4c0fde1" providerId="ADAL" clId="{47375490-C1D5-4BC9-B602-FB1F6722727D}" dt="2024-02-26T14:43:48.289" v="217" actId="26606"/>
          <ac:graphicFrameMkLst>
            <pc:docMk/>
            <pc:sldMk cId="2095512750" sldId="292"/>
            <ac:graphicFrameMk id="30" creationId="{44B1BDAE-3A8C-0815-7529-53A015648BD8}"/>
          </ac:graphicFrameMkLst>
        </pc:graphicFrameChg>
      </pc:sldChg>
      <pc:sldChg chg="addSp modSp add mod ord setBg">
        <pc:chgData name="Ross Phillips" userId="c604230b-847d-4cb1-9e23-f810d4c0fde1" providerId="ADAL" clId="{47375490-C1D5-4BC9-B602-FB1F6722727D}" dt="2024-02-26T14:43:57.486" v="218" actId="26606"/>
        <pc:sldMkLst>
          <pc:docMk/>
          <pc:sldMk cId="1193276133" sldId="293"/>
        </pc:sldMkLst>
        <pc:spChg chg="mod">
          <ac:chgData name="Ross Phillips" userId="c604230b-847d-4cb1-9e23-f810d4c0fde1" providerId="ADAL" clId="{47375490-C1D5-4BC9-B602-FB1F6722727D}" dt="2024-02-26T14:43:57.486" v="218" actId="26606"/>
          <ac:spMkLst>
            <pc:docMk/>
            <pc:sldMk cId="1193276133" sldId="293"/>
            <ac:spMk id="2" creationId="{00000000-0000-0000-0000-000000000000}"/>
          </ac:spMkLst>
        </pc:spChg>
        <pc:spChg chg="mod">
          <ac:chgData name="Ross Phillips" userId="c604230b-847d-4cb1-9e23-f810d4c0fde1" providerId="ADAL" clId="{47375490-C1D5-4BC9-B602-FB1F6722727D}" dt="2024-02-26T14:43:57.486" v="218" actId="26606"/>
          <ac:spMkLst>
            <pc:docMk/>
            <pc:sldMk cId="1193276133" sldId="293"/>
            <ac:spMk id="3" creationId="{00000000-0000-0000-0000-000000000000}"/>
          </ac:spMkLst>
        </pc:spChg>
        <pc:spChg chg="add">
          <ac:chgData name="Ross Phillips" userId="c604230b-847d-4cb1-9e23-f810d4c0fde1" providerId="ADAL" clId="{47375490-C1D5-4BC9-B602-FB1F6722727D}" dt="2024-02-26T14:43:57.486" v="218" actId="26606"/>
          <ac:spMkLst>
            <pc:docMk/>
            <pc:sldMk cId="1193276133" sldId="293"/>
            <ac:spMk id="9" creationId="{2C61293E-6EBE-43EF-A52C-9BEBFD7679D4}"/>
          </ac:spMkLst>
        </pc:spChg>
        <pc:spChg chg="add">
          <ac:chgData name="Ross Phillips" userId="c604230b-847d-4cb1-9e23-f810d4c0fde1" providerId="ADAL" clId="{47375490-C1D5-4BC9-B602-FB1F6722727D}" dt="2024-02-26T14:43:57.486" v="218" actId="26606"/>
          <ac:spMkLst>
            <pc:docMk/>
            <pc:sldMk cId="1193276133" sldId="293"/>
            <ac:spMk id="11" creationId="{21540236-BFD5-4A9D-8840-4703E7F76825}"/>
          </ac:spMkLst>
        </pc:spChg>
        <pc:picChg chg="add">
          <ac:chgData name="Ross Phillips" userId="c604230b-847d-4cb1-9e23-f810d4c0fde1" providerId="ADAL" clId="{47375490-C1D5-4BC9-B602-FB1F6722727D}" dt="2024-02-26T14:43:57.486" v="218" actId="26606"/>
          <ac:picMkLst>
            <pc:docMk/>
            <pc:sldMk cId="1193276133" sldId="293"/>
            <ac:picMk id="5" creationId="{115E32D9-8E21-E6B4-7B2D-DD980B4B528B}"/>
          </ac:picMkLst>
        </pc:picChg>
      </pc:sldChg>
      <pc:sldChg chg="addSp delSp modSp add mod ord setBg modAnim">
        <pc:chgData name="Ross Phillips" userId="c604230b-847d-4cb1-9e23-f810d4c0fde1" providerId="ADAL" clId="{47375490-C1D5-4BC9-B602-FB1F6722727D}" dt="2024-02-26T14:46:27.597" v="228" actId="26606"/>
        <pc:sldMkLst>
          <pc:docMk/>
          <pc:sldMk cId="3370745008" sldId="294"/>
        </pc:sldMkLst>
        <pc:spChg chg="mod">
          <ac:chgData name="Ross Phillips" userId="c604230b-847d-4cb1-9e23-f810d4c0fde1" providerId="ADAL" clId="{47375490-C1D5-4BC9-B602-FB1F6722727D}" dt="2024-02-26T14:46:27.597" v="228" actId="26606"/>
          <ac:spMkLst>
            <pc:docMk/>
            <pc:sldMk cId="3370745008" sldId="294"/>
            <ac:spMk id="2" creationId="{00000000-0000-0000-0000-000000000000}"/>
          </ac:spMkLst>
        </pc:spChg>
        <pc:spChg chg="add mod">
          <ac:chgData name="Ross Phillips" userId="c604230b-847d-4cb1-9e23-f810d4c0fde1" providerId="ADAL" clId="{47375490-C1D5-4BC9-B602-FB1F6722727D}" dt="2024-02-26T14:46:27.597" v="228" actId="26606"/>
          <ac:spMkLst>
            <pc:docMk/>
            <pc:sldMk cId="3370745008" sldId="294"/>
            <ac:spMk id="3" creationId="{00000000-0000-0000-0000-000000000000}"/>
          </ac:spMkLst>
        </pc:spChg>
        <pc:spChg chg="del mod">
          <ac:chgData name="Ross Phillips" userId="c604230b-847d-4cb1-9e23-f810d4c0fde1" providerId="ADAL" clId="{47375490-C1D5-4BC9-B602-FB1F6722727D}" dt="2024-02-26T14:46:07.120" v="226" actId="478"/>
          <ac:spMkLst>
            <pc:docMk/>
            <pc:sldMk cId="3370745008" sldId="294"/>
            <ac:spMk id="4" creationId="{00000000-0000-0000-0000-000000000000}"/>
          </ac:spMkLst>
        </pc:spChg>
        <pc:spChg chg="add del">
          <ac:chgData name="Ross Phillips" userId="c604230b-847d-4cb1-9e23-f810d4c0fde1" providerId="ADAL" clId="{47375490-C1D5-4BC9-B602-FB1F6722727D}" dt="2024-02-26T14:44:09.669" v="221" actId="26606"/>
          <ac:spMkLst>
            <pc:docMk/>
            <pc:sldMk cId="3370745008" sldId="294"/>
            <ac:spMk id="10" creationId="{C05CBC3C-2E5A-4839-8B9B-2E5A6ADF0F58}"/>
          </ac:spMkLst>
        </pc:spChg>
        <pc:spChg chg="add del">
          <ac:chgData name="Ross Phillips" userId="c604230b-847d-4cb1-9e23-f810d4c0fde1" providerId="ADAL" clId="{47375490-C1D5-4BC9-B602-FB1F6722727D}" dt="2024-02-26T14:44:09.669" v="221" actId="26606"/>
          <ac:spMkLst>
            <pc:docMk/>
            <pc:sldMk cId="3370745008" sldId="294"/>
            <ac:spMk id="12" creationId="{DB5B423A-57CC-4C58-AA26-8E2E862B03A0}"/>
          </ac:spMkLst>
        </pc:spChg>
        <pc:spChg chg="add del">
          <ac:chgData name="Ross Phillips" userId="c604230b-847d-4cb1-9e23-f810d4c0fde1" providerId="ADAL" clId="{47375490-C1D5-4BC9-B602-FB1F6722727D}" dt="2024-02-26T14:46:27.597" v="228" actId="26606"/>
          <ac:spMkLst>
            <pc:docMk/>
            <pc:sldMk cId="3370745008" sldId="294"/>
            <ac:spMk id="14" creationId="{7DA1F35B-C8F7-4A5A-9339-7DA4D785B300}"/>
          </ac:spMkLst>
        </pc:spChg>
        <pc:spChg chg="add del">
          <ac:chgData name="Ross Phillips" userId="c604230b-847d-4cb1-9e23-f810d4c0fde1" providerId="ADAL" clId="{47375490-C1D5-4BC9-B602-FB1F6722727D}" dt="2024-02-26T14:46:27.597" v="228" actId="26606"/>
          <ac:spMkLst>
            <pc:docMk/>
            <pc:sldMk cId="3370745008" sldId="294"/>
            <ac:spMk id="15" creationId="{B2D4AD41-40DA-4A81-92F5-B6E3BA1ED82A}"/>
          </ac:spMkLst>
        </pc:spChg>
        <pc:spChg chg="add del mod replId">
          <ac:chgData name="Ross Phillips" userId="c604230b-847d-4cb1-9e23-f810d4c0fde1" providerId="ADAL" clId="{47375490-C1D5-4BC9-B602-FB1F6722727D}" dt="2024-02-26T14:44:09.717" v="223" actId="26606"/>
          <ac:spMkLst>
            <pc:docMk/>
            <pc:sldMk cId="3370745008" sldId="294"/>
            <ac:spMk id="16" creationId="{00000000-0000-0000-0000-000000000000}"/>
          </ac:spMkLst>
        </pc:spChg>
        <pc:spChg chg="add">
          <ac:chgData name="Ross Phillips" userId="c604230b-847d-4cb1-9e23-f810d4c0fde1" providerId="ADAL" clId="{47375490-C1D5-4BC9-B602-FB1F6722727D}" dt="2024-02-26T14:46:27.597" v="228" actId="26606"/>
          <ac:spMkLst>
            <pc:docMk/>
            <pc:sldMk cId="3370745008" sldId="294"/>
            <ac:spMk id="20" creationId="{743AA782-23D1-4521-8CAD-47662984AA08}"/>
          </ac:spMkLst>
        </pc:spChg>
        <pc:spChg chg="add">
          <ac:chgData name="Ross Phillips" userId="c604230b-847d-4cb1-9e23-f810d4c0fde1" providerId="ADAL" clId="{47375490-C1D5-4BC9-B602-FB1F6722727D}" dt="2024-02-26T14:46:27.597" v="228" actId="26606"/>
          <ac:spMkLst>
            <pc:docMk/>
            <pc:sldMk cId="3370745008" sldId="294"/>
            <ac:spMk id="22" creationId="{71877DBC-BB60-40F0-AC93-2ACDBAAE60CE}"/>
          </ac:spMkLst>
        </pc:spChg>
        <pc:picChg chg="add mod">
          <ac:chgData name="Ross Phillips" userId="c604230b-847d-4cb1-9e23-f810d4c0fde1" providerId="ADAL" clId="{47375490-C1D5-4BC9-B602-FB1F6722727D}" dt="2024-02-26T14:46:27.597" v="228" actId="26606"/>
          <ac:picMkLst>
            <pc:docMk/>
            <pc:sldMk cId="3370745008" sldId="294"/>
            <ac:picMk id="5" creationId="{471A667F-360A-16EF-3630-08E7F4497A61}"/>
          </ac:picMkLst>
        </pc:picChg>
      </pc:sldChg>
      <pc:sldChg chg="addSp delSp modSp add mod ord setBg">
        <pc:chgData name="Ross Phillips" userId="c604230b-847d-4cb1-9e23-f810d4c0fde1" providerId="ADAL" clId="{47375490-C1D5-4BC9-B602-FB1F6722727D}" dt="2024-02-26T15:00:44.905" v="282" actId="26606"/>
        <pc:sldMkLst>
          <pc:docMk/>
          <pc:sldMk cId="3480436524" sldId="295"/>
        </pc:sldMkLst>
        <pc:spChg chg="del mod">
          <ac:chgData name="Ross Phillips" userId="c604230b-847d-4cb1-9e23-f810d4c0fde1" providerId="ADAL" clId="{47375490-C1D5-4BC9-B602-FB1F6722727D}" dt="2024-02-26T15:00:44.905" v="282" actId="26606"/>
          <ac:spMkLst>
            <pc:docMk/>
            <pc:sldMk cId="3480436524" sldId="295"/>
            <ac:spMk id="2" creationId="{00000000-0000-0000-0000-000000000000}"/>
          </ac:spMkLst>
        </pc:spChg>
        <pc:spChg chg="del mod">
          <ac:chgData name="Ross Phillips" userId="c604230b-847d-4cb1-9e23-f810d4c0fde1" providerId="ADAL" clId="{47375490-C1D5-4BC9-B602-FB1F6722727D}" dt="2024-02-26T15:00:44.905" v="282" actId="26606"/>
          <ac:spMkLst>
            <pc:docMk/>
            <pc:sldMk cId="3480436524" sldId="295"/>
            <ac:spMk id="3" creationId="{00000000-0000-0000-0000-000000000000}"/>
          </ac:spMkLst>
        </pc:spChg>
        <pc:spChg chg="add">
          <ac:chgData name="Ross Phillips" userId="c604230b-847d-4cb1-9e23-f810d4c0fde1" providerId="ADAL" clId="{47375490-C1D5-4BC9-B602-FB1F6722727D}" dt="2024-02-26T15:00:44.905" v="282" actId="26606"/>
          <ac:spMkLst>
            <pc:docMk/>
            <pc:sldMk cId="3480436524" sldId="295"/>
            <ac:spMk id="9" creationId="{AB8C311F-7253-4AED-9701-7FC0708C41C7}"/>
          </ac:spMkLst>
        </pc:spChg>
        <pc:spChg chg="add">
          <ac:chgData name="Ross Phillips" userId="c604230b-847d-4cb1-9e23-f810d4c0fde1" providerId="ADAL" clId="{47375490-C1D5-4BC9-B602-FB1F6722727D}" dt="2024-02-26T15:00:44.905" v="282" actId="26606"/>
          <ac:spMkLst>
            <pc:docMk/>
            <pc:sldMk cId="3480436524" sldId="295"/>
            <ac:spMk id="11" creationId="{E2384209-CB15-4CDF-9D31-C44FD9A3F20D}"/>
          </ac:spMkLst>
        </pc:spChg>
        <pc:spChg chg="add">
          <ac:chgData name="Ross Phillips" userId="c604230b-847d-4cb1-9e23-f810d4c0fde1" providerId="ADAL" clId="{47375490-C1D5-4BC9-B602-FB1F6722727D}" dt="2024-02-26T15:00:44.905" v="282" actId="26606"/>
          <ac:spMkLst>
            <pc:docMk/>
            <pc:sldMk cId="3480436524" sldId="295"/>
            <ac:spMk id="13" creationId="{2633B3B5-CC90-43F0-8714-D31D1F3F0209}"/>
          </ac:spMkLst>
        </pc:spChg>
        <pc:spChg chg="add">
          <ac:chgData name="Ross Phillips" userId="c604230b-847d-4cb1-9e23-f810d4c0fde1" providerId="ADAL" clId="{47375490-C1D5-4BC9-B602-FB1F6722727D}" dt="2024-02-26T15:00:44.905" v="282" actId="26606"/>
          <ac:spMkLst>
            <pc:docMk/>
            <pc:sldMk cId="3480436524" sldId="295"/>
            <ac:spMk id="15" creationId="{A8D57A06-A426-446D-B02C-A2DC6B62E45E}"/>
          </ac:spMkLst>
        </pc:spChg>
        <pc:picChg chg="add">
          <ac:chgData name="Ross Phillips" userId="c604230b-847d-4cb1-9e23-f810d4c0fde1" providerId="ADAL" clId="{47375490-C1D5-4BC9-B602-FB1F6722727D}" dt="2024-02-26T15:00:44.905" v="282" actId="26606"/>
          <ac:picMkLst>
            <pc:docMk/>
            <pc:sldMk cId="3480436524" sldId="295"/>
            <ac:picMk id="4" creationId="{00000000-0000-0000-0000-000000000000}"/>
          </ac:picMkLst>
        </pc:picChg>
        <pc:picChg chg="del mod replId">
          <ac:chgData name="Ross Phillips" userId="c604230b-847d-4cb1-9e23-f810d4c0fde1" providerId="ADAL" clId="{47375490-C1D5-4BC9-B602-FB1F6722727D}" dt="2024-02-26T15:00:44.905" v="282" actId="26606"/>
          <ac:picMkLst>
            <pc:docMk/>
            <pc:sldMk cId="3480436524" sldId="295"/>
            <ac:picMk id="6" creationId="{00000000-0000-0000-0000-000000000000}"/>
          </ac:picMkLst>
        </pc:picChg>
      </pc:sldChg>
      <pc:sldChg chg="modSp add del ord">
        <pc:chgData name="Ross Phillips" userId="c604230b-847d-4cb1-9e23-f810d4c0fde1" providerId="ADAL" clId="{47375490-C1D5-4BC9-B602-FB1F6722727D}" dt="2024-02-26T14:46:39.648" v="229" actId="47"/>
        <pc:sldMkLst>
          <pc:docMk/>
          <pc:sldMk cId="3076118208" sldId="296"/>
        </pc:sldMkLst>
        <pc:spChg chg="mod">
          <ac:chgData name="Ross Phillips" userId="c604230b-847d-4cb1-9e23-f810d4c0fde1" providerId="ADAL" clId="{47375490-C1D5-4BC9-B602-FB1F6722727D}" dt="2024-02-26T14:22:27.123" v="166"/>
          <ac:spMkLst>
            <pc:docMk/>
            <pc:sldMk cId="3076118208" sldId="296"/>
            <ac:spMk id="2" creationId="{00000000-0000-0000-0000-000000000000}"/>
          </ac:spMkLst>
        </pc:spChg>
        <pc:spChg chg="mod">
          <ac:chgData name="Ross Phillips" userId="c604230b-847d-4cb1-9e23-f810d4c0fde1" providerId="ADAL" clId="{47375490-C1D5-4BC9-B602-FB1F6722727D}" dt="2024-02-26T14:22:27.123" v="166"/>
          <ac:spMkLst>
            <pc:docMk/>
            <pc:sldMk cId="3076118208" sldId="296"/>
            <ac:spMk id="3" creationId="{00000000-0000-0000-0000-000000000000}"/>
          </ac:spMkLst>
        </pc:spChg>
      </pc:sldChg>
      <pc:sldChg chg="modSp add del mod ord">
        <pc:chgData name="Ross Phillips" userId="c604230b-847d-4cb1-9e23-f810d4c0fde1" providerId="ADAL" clId="{47375490-C1D5-4BC9-B602-FB1F6722727D}" dt="2024-02-26T14:46:42.122" v="230" actId="47"/>
        <pc:sldMkLst>
          <pc:docMk/>
          <pc:sldMk cId="4028469352" sldId="297"/>
        </pc:sldMkLst>
        <pc:spChg chg="mod">
          <ac:chgData name="Ross Phillips" userId="c604230b-847d-4cb1-9e23-f810d4c0fde1" providerId="ADAL" clId="{47375490-C1D5-4BC9-B602-FB1F6722727D}" dt="2024-02-26T14:22:27.123" v="166"/>
          <ac:spMkLst>
            <pc:docMk/>
            <pc:sldMk cId="4028469352" sldId="297"/>
            <ac:spMk id="2" creationId="{00000000-0000-0000-0000-000000000000}"/>
          </ac:spMkLst>
        </pc:spChg>
        <pc:spChg chg="mod">
          <ac:chgData name="Ross Phillips" userId="c604230b-847d-4cb1-9e23-f810d4c0fde1" providerId="ADAL" clId="{47375490-C1D5-4BC9-B602-FB1F6722727D}" dt="2024-02-26T14:22:27.123" v="166"/>
          <ac:spMkLst>
            <pc:docMk/>
            <pc:sldMk cId="4028469352" sldId="297"/>
            <ac:spMk id="3" creationId="{00000000-0000-0000-0000-000000000000}"/>
          </ac:spMkLst>
        </pc:spChg>
      </pc:sldChg>
      <pc:sldChg chg="addSp modSp add mod ord setBg">
        <pc:chgData name="Ross Phillips" userId="c604230b-847d-4cb1-9e23-f810d4c0fde1" providerId="ADAL" clId="{47375490-C1D5-4BC9-B602-FB1F6722727D}" dt="2024-02-26T14:55:35.575" v="258"/>
        <pc:sldMkLst>
          <pc:docMk/>
          <pc:sldMk cId="2736708715" sldId="298"/>
        </pc:sldMkLst>
        <pc:spChg chg="mod">
          <ac:chgData name="Ross Phillips" userId="c604230b-847d-4cb1-9e23-f810d4c0fde1" providerId="ADAL" clId="{47375490-C1D5-4BC9-B602-FB1F6722727D}" dt="2024-02-26T14:46:51.849" v="231" actId="26606"/>
          <ac:spMkLst>
            <pc:docMk/>
            <pc:sldMk cId="2736708715" sldId="298"/>
            <ac:spMk id="2" creationId="{00000000-0000-0000-0000-000000000000}"/>
          </ac:spMkLst>
        </pc:spChg>
        <pc:spChg chg="mod">
          <ac:chgData name="Ross Phillips" userId="c604230b-847d-4cb1-9e23-f810d4c0fde1" providerId="ADAL" clId="{47375490-C1D5-4BC9-B602-FB1F6722727D}" dt="2024-02-26T14:46:51.849" v="231" actId="26606"/>
          <ac:spMkLst>
            <pc:docMk/>
            <pc:sldMk cId="2736708715" sldId="298"/>
            <ac:spMk id="3" creationId="{00000000-0000-0000-0000-000000000000}"/>
          </ac:spMkLst>
        </pc:spChg>
        <pc:spChg chg="add">
          <ac:chgData name="Ross Phillips" userId="c604230b-847d-4cb1-9e23-f810d4c0fde1" providerId="ADAL" clId="{47375490-C1D5-4BC9-B602-FB1F6722727D}" dt="2024-02-26T14:46:51.849" v="231" actId="26606"/>
          <ac:spMkLst>
            <pc:docMk/>
            <pc:sldMk cId="2736708715" sldId="298"/>
            <ac:spMk id="9" creationId="{460B0EFB-53ED-4F35-B05D-F658EA021C65}"/>
          </ac:spMkLst>
        </pc:spChg>
        <pc:spChg chg="add">
          <ac:chgData name="Ross Phillips" userId="c604230b-847d-4cb1-9e23-f810d4c0fde1" providerId="ADAL" clId="{47375490-C1D5-4BC9-B602-FB1F6722727D}" dt="2024-02-26T14:46:51.849" v="231" actId="26606"/>
          <ac:spMkLst>
            <pc:docMk/>
            <pc:sldMk cId="2736708715" sldId="298"/>
            <ac:spMk id="11" creationId="{835EF3DD-7D43-4A27-8967-A92FD8CC9365}"/>
          </ac:spMkLst>
        </pc:spChg>
        <pc:picChg chg="add">
          <ac:chgData name="Ross Phillips" userId="c604230b-847d-4cb1-9e23-f810d4c0fde1" providerId="ADAL" clId="{47375490-C1D5-4BC9-B602-FB1F6722727D}" dt="2024-02-26T14:46:51.849" v="231" actId="26606"/>
          <ac:picMkLst>
            <pc:docMk/>
            <pc:sldMk cId="2736708715" sldId="298"/>
            <ac:picMk id="5" creationId="{579AF51F-C158-DC48-46DB-B6372749D258}"/>
          </ac:picMkLst>
        </pc:picChg>
      </pc:sldChg>
      <pc:sldChg chg="modSp add del ord">
        <pc:chgData name="Ross Phillips" userId="c604230b-847d-4cb1-9e23-f810d4c0fde1" providerId="ADAL" clId="{47375490-C1D5-4BC9-B602-FB1F6722727D}" dt="2024-02-26T14:46:56.822" v="232" actId="47"/>
        <pc:sldMkLst>
          <pc:docMk/>
          <pc:sldMk cId="1440644580" sldId="299"/>
        </pc:sldMkLst>
        <pc:spChg chg="mod">
          <ac:chgData name="Ross Phillips" userId="c604230b-847d-4cb1-9e23-f810d4c0fde1" providerId="ADAL" clId="{47375490-C1D5-4BC9-B602-FB1F6722727D}" dt="2024-02-26T14:22:27.123" v="166"/>
          <ac:spMkLst>
            <pc:docMk/>
            <pc:sldMk cId="1440644580" sldId="299"/>
            <ac:spMk id="2" creationId="{00000000-0000-0000-0000-000000000000}"/>
          </ac:spMkLst>
        </pc:spChg>
        <pc:spChg chg="mod">
          <ac:chgData name="Ross Phillips" userId="c604230b-847d-4cb1-9e23-f810d4c0fde1" providerId="ADAL" clId="{47375490-C1D5-4BC9-B602-FB1F6722727D}" dt="2024-02-26T14:22:27.123" v="166"/>
          <ac:spMkLst>
            <pc:docMk/>
            <pc:sldMk cId="1440644580" sldId="299"/>
            <ac:spMk id="3" creationId="{00000000-0000-0000-0000-000000000000}"/>
          </ac:spMkLst>
        </pc:spChg>
      </pc:sldChg>
    </pc:docChg>
  </pc:docChgLst>
  <pc:docChgLst>
    <pc:chgData name="Ross Phillips" userId="S::r.phillips@uwtsd.ac.uk::c604230b-847d-4cb1-9e23-f810d4c0fde1" providerId="AD" clId="Web-{7F620A8F-33C5-860B-4CEA-29E2597CF7BF}"/>
    <pc:docChg chg="delSld">
      <pc:chgData name="Ross Phillips" userId="S::r.phillips@uwtsd.ac.uk::c604230b-847d-4cb1-9e23-f810d4c0fde1" providerId="AD" clId="Web-{7F620A8F-33C5-860B-4CEA-29E2597CF7BF}" dt="2024-04-08T10:58:33.185" v="3"/>
      <pc:docMkLst>
        <pc:docMk/>
      </pc:docMkLst>
      <pc:sldChg chg="del">
        <pc:chgData name="Ross Phillips" userId="S::r.phillips@uwtsd.ac.uk::c604230b-847d-4cb1-9e23-f810d4c0fde1" providerId="AD" clId="Web-{7F620A8F-33C5-860B-4CEA-29E2597CF7BF}" dt="2024-04-08T10:58:28.685" v="2"/>
        <pc:sldMkLst>
          <pc:docMk/>
          <pc:sldMk cId="3683720235" sldId="261"/>
        </pc:sldMkLst>
      </pc:sldChg>
      <pc:sldChg chg="del">
        <pc:chgData name="Ross Phillips" userId="S::r.phillips@uwtsd.ac.uk::c604230b-847d-4cb1-9e23-f810d4c0fde1" providerId="AD" clId="Web-{7F620A8F-33C5-860B-4CEA-29E2597CF7BF}" dt="2024-04-08T10:58:33.185" v="3"/>
        <pc:sldMkLst>
          <pc:docMk/>
          <pc:sldMk cId="3912318467" sldId="263"/>
        </pc:sldMkLst>
      </pc:sldChg>
      <pc:sldChg chg="del">
        <pc:chgData name="Ross Phillips" userId="S::r.phillips@uwtsd.ac.uk::c604230b-847d-4cb1-9e23-f810d4c0fde1" providerId="AD" clId="Web-{7F620A8F-33C5-860B-4CEA-29E2597CF7BF}" dt="2024-04-08T10:57:53.574" v="0"/>
        <pc:sldMkLst>
          <pc:docMk/>
          <pc:sldMk cId="2079523735" sldId="266"/>
        </pc:sldMkLst>
      </pc:sldChg>
      <pc:sldChg chg="del">
        <pc:chgData name="Ross Phillips" userId="S::r.phillips@uwtsd.ac.uk::c604230b-847d-4cb1-9e23-f810d4c0fde1" providerId="AD" clId="Web-{7F620A8F-33C5-860B-4CEA-29E2597CF7BF}" dt="2024-04-08T10:57:57.371" v="1"/>
        <pc:sldMkLst>
          <pc:docMk/>
          <pc:sldMk cId="3603025873" sldId="268"/>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ata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6DC2E4-263C-4AB7-A250-2DA213F4E37C}"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E35CC68F-4965-4104-8130-C65C1AE3452B}">
      <dgm:prSet/>
      <dgm:spPr/>
      <dgm:t>
        <a:bodyPr/>
        <a:lstStyle/>
        <a:p>
          <a:pPr>
            <a:defRPr cap="all"/>
          </a:pPr>
          <a:r>
            <a:rPr lang="en-GB"/>
            <a:t>What have we covered so far?</a:t>
          </a:r>
          <a:endParaRPr lang="en-US"/>
        </a:p>
      </dgm:t>
    </dgm:pt>
    <dgm:pt modelId="{8D9020BA-123D-4739-872B-C7CFA7544BE9}" type="parTrans" cxnId="{4926EB3B-47FB-4792-8795-BB19EEC88DA5}">
      <dgm:prSet/>
      <dgm:spPr/>
      <dgm:t>
        <a:bodyPr/>
        <a:lstStyle/>
        <a:p>
          <a:endParaRPr lang="en-US"/>
        </a:p>
      </dgm:t>
    </dgm:pt>
    <dgm:pt modelId="{B6BE4BB1-64A7-4C20-AA39-1188A4021E94}" type="sibTrans" cxnId="{4926EB3B-47FB-4792-8795-BB19EEC88DA5}">
      <dgm:prSet/>
      <dgm:spPr/>
      <dgm:t>
        <a:bodyPr/>
        <a:lstStyle/>
        <a:p>
          <a:endParaRPr lang="en-US"/>
        </a:p>
      </dgm:t>
    </dgm:pt>
    <dgm:pt modelId="{EBCC29D1-3597-4337-911F-C765BED4DB6E}">
      <dgm:prSet/>
      <dgm:spPr/>
      <dgm:t>
        <a:bodyPr/>
        <a:lstStyle/>
        <a:p>
          <a:pPr>
            <a:defRPr cap="all"/>
          </a:pPr>
          <a:r>
            <a:rPr lang="en-GB"/>
            <a:t>Do you have any questions?</a:t>
          </a:r>
          <a:endParaRPr lang="en-US"/>
        </a:p>
      </dgm:t>
    </dgm:pt>
    <dgm:pt modelId="{CCBEE08C-3F92-4A49-8559-F6F956373E94}" type="parTrans" cxnId="{2FE175CA-28A2-41A8-9F96-401CE3A37E91}">
      <dgm:prSet/>
      <dgm:spPr/>
      <dgm:t>
        <a:bodyPr/>
        <a:lstStyle/>
        <a:p>
          <a:endParaRPr lang="en-US"/>
        </a:p>
      </dgm:t>
    </dgm:pt>
    <dgm:pt modelId="{851E3F1B-2FAE-476D-A53D-BF3486775A87}" type="sibTrans" cxnId="{2FE175CA-28A2-41A8-9F96-401CE3A37E91}">
      <dgm:prSet/>
      <dgm:spPr/>
      <dgm:t>
        <a:bodyPr/>
        <a:lstStyle/>
        <a:p>
          <a:endParaRPr lang="en-US"/>
        </a:p>
      </dgm:t>
    </dgm:pt>
    <dgm:pt modelId="{F14D5D82-6ACE-4EB1-8EDF-C55CFABB2C44}" type="pres">
      <dgm:prSet presAssocID="{F96DC2E4-263C-4AB7-A250-2DA213F4E37C}" presName="root" presStyleCnt="0">
        <dgm:presLayoutVars>
          <dgm:dir/>
          <dgm:resizeHandles val="exact"/>
        </dgm:presLayoutVars>
      </dgm:prSet>
      <dgm:spPr/>
    </dgm:pt>
    <dgm:pt modelId="{64C1C080-93A9-4D45-9196-8FAB307C9C85}" type="pres">
      <dgm:prSet presAssocID="{E35CC68F-4965-4104-8130-C65C1AE3452B}" presName="compNode" presStyleCnt="0"/>
      <dgm:spPr/>
    </dgm:pt>
    <dgm:pt modelId="{798B72C1-2264-47D0-9150-AF26B8958610}" type="pres">
      <dgm:prSet presAssocID="{E35CC68F-4965-4104-8130-C65C1AE3452B}" presName="iconBgRect" presStyleLbl="bgShp" presStyleIdx="0" presStyleCnt="2"/>
      <dgm:spPr/>
    </dgm:pt>
    <dgm:pt modelId="{E0E717A5-D4EA-463F-ABC9-DAB6DBD27DA6}" type="pres">
      <dgm:prSet presAssocID="{E35CC68F-4965-4104-8130-C65C1AE3452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34198E12-18A1-4893-89F4-23B3DF0F21F5}" type="pres">
      <dgm:prSet presAssocID="{E35CC68F-4965-4104-8130-C65C1AE3452B}" presName="spaceRect" presStyleCnt="0"/>
      <dgm:spPr/>
    </dgm:pt>
    <dgm:pt modelId="{912E0273-2228-47DB-BE35-19390879AFE2}" type="pres">
      <dgm:prSet presAssocID="{E35CC68F-4965-4104-8130-C65C1AE3452B}" presName="textRect" presStyleLbl="revTx" presStyleIdx="0" presStyleCnt="2">
        <dgm:presLayoutVars>
          <dgm:chMax val="1"/>
          <dgm:chPref val="1"/>
        </dgm:presLayoutVars>
      </dgm:prSet>
      <dgm:spPr/>
    </dgm:pt>
    <dgm:pt modelId="{7B390C8D-76EA-4B19-9A16-C6B5F62C83BD}" type="pres">
      <dgm:prSet presAssocID="{B6BE4BB1-64A7-4C20-AA39-1188A4021E94}" presName="sibTrans" presStyleCnt="0"/>
      <dgm:spPr/>
    </dgm:pt>
    <dgm:pt modelId="{CEECD771-2ED1-444D-8276-483D244749E3}" type="pres">
      <dgm:prSet presAssocID="{EBCC29D1-3597-4337-911F-C765BED4DB6E}" presName="compNode" presStyleCnt="0"/>
      <dgm:spPr/>
    </dgm:pt>
    <dgm:pt modelId="{5725F202-D025-4BC9-BBBA-D33C6CF9041E}" type="pres">
      <dgm:prSet presAssocID="{EBCC29D1-3597-4337-911F-C765BED4DB6E}" presName="iconBgRect" presStyleLbl="bgShp" presStyleIdx="1" presStyleCnt="2"/>
      <dgm:spPr/>
    </dgm:pt>
    <dgm:pt modelId="{8E6A3FFA-9D25-4465-A27D-837D8701B8AD}" type="pres">
      <dgm:prSet presAssocID="{EBCC29D1-3597-4337-911F-C765BED4DB6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3131B8CA-1127-4F5C-992E-E51FE22A2A88}" type="pres">
      <dgm:prSet presAssocID="{EBCC29D1-3597-4337-911F-C765BED4DB6E}" presName="spaceRect" presStyleCnt="0"/>
      <dgm:spPr/>
    </dgm:pt>
    <dgm:pt modelId="{C8D14BCD-1CAF-497D-93D6-652AEE2E296F}" type="pres">
      <dgm:prSet presAssocID="{EBCC29D1-3597-4337-911F-C765BED4DB6E}" presName="textRect" presStyleLbl="revTx" presStyleIdx="1" presStyleCnt="2">
        <dgm:presLayoutVars>
          <dgm:chMax val="1"/>
          <dgm:chPref val="1"/>
        </dgm:presLayoutVars>
      </dgm:prSet>
      <dgm:spPr/>
    </dgm:pt>
  </dgm:ptLst>
  <dgm:cxnLst>
    <dgm:cxn modelId="{DE7BE438-CB36-4725-B133-A2632963C976}" type="presOf" srcId="{F96DC2E4-263C-4AB7-A250-2DA213F4E37C}" destId="{F14D5D82-6ACE-4EB1-8EDF-C55CFABB2C44}" srcOrd="0" destOrd="0" presId="urn:microsoft.com/office/officeart/2018/5/layout/IconCircleLabelList"/>
    <dgm:cxn modelId="{4926EB3B-47FB-4792-8795-BB19EEC88DA5}" srcId="{F96DC2E4-263C-4AB7-A250-2DA213F4E37C}" destId="{E35CC68F-4965-4104-8130-C65C1AE3452B}" srcOrd="0" destOrd="0" parTransId="{8D9020BA-123D-4739-872B-C7CFA7544BE9}" sibTransId="{B6BE4BB1-64A7-4C20-AA39-1188A4021E94}"/>
    <dgm:cxn modelId="{2FE175CA-28A2-41A8-9F96-401CE3A37E91}" srcId="{F96DC2E4-263C-4AB7-A250-2DA213F4E37C}" destId="{EBCC29D1-3597-4337-911F-C765BED4DB6E}" srcOrd="1" destOrd="0" parTransId="{CCBEE08C-3F92-4A49-8559-F6F956373E94}" sibTransId="{851E3F1B-2FAE-476D-A53D-BF3486775A87}"/>
    <dgm:cxn modelId="{AB2DAEE5-B338-4EFA-BEF5-F22B9243C85E}" type="presOf" srcId="{EBCC29D1-3597-4337-911F-C765BED4DB6E}" destId="{C8D14BCD-1CAF-497D-93D6-652AEE2E296F}" srcOrd="0" destOrd="0" presId="urn:microsoft.com/office/officeart/2018/5/layout/IconCircleLabelList"/>
    <dgm:cxn modelId="{755309F8-F3F7-4007-85B2-77F152BF1D12}" type="presOf" srcId="{E35CC68F-4965-4104-8130-C65C1AE3452B}" destId="{912E0273-2228-47DB-BE35-19390879AFE2}" srcOrd="0" destOrd="0" presId="urn:microsoft.com/office/officeart/2018/5/layout/IconCircleLabelList"/>
    <dgm:cxn modelId="{DFD4969A-1051-4BB5-9763-759B1DD7401E}" type="presParOf" srcId="{F14D5D82-6ACE-4EB1-8EDF-C55CFABB2C44}" destId="{64C1C080-93A9-4D45-9196-8FAB307C9C85}" srcOrd="0" destOrd="0" presId="urn:microsoft.com/office/officeart/2018/5/layout/IconCircleLabelList"/>
    <dgm:cxn modelId="{81A3C907-FFAB-4395-96B9-7A3F22A86E0A}" type="presParOf" srcId="{64C1C080-93A9-4D45-9196-8FAB307C9C85}" destId="{798B72C1-2264-47D0-9150-AF26B8958610}" srcOrd="0" destOrd="0" presId="urn:microsoft.com/office/officeart/2018/5/layout/IconCircleLabelList"/>
    <dgm:cxn modelId="{EEA04337-C8E2-4DEE-B72A-AC2DD4EB5E07}" type="presParOf" srcId="{64C1C080-93A9-4D45-9196-8FAB307C9C85}" destId="{E0E717A5-D4EA-463F-ABC9-DAB6DBD27DA6}" srcOrd="1" destOrd="0" presId="urn:microsoft.com/office/officeart/2018/5/layout/IconCircleLabelList"/>
    <dgm:cxn modelId="{9D1DFF57-EA5F-4D7F-B628-2DDD92B9BFB2}" type="presParOf" srcId="{64C1C080-93A9-4D45-9196-8FAB307C9C85}" destId="{34198E12-18A1-4893-89F4-23B3DF0F21F5}" srcOrd="2" destOrd="0" presId="urn:microsoft.com/office/officeart/2018/5/layout/IconCircleLabelList"/>
    <dgm:cxn modelId="{A5A3A669-40D1-4D8C-91F6-8099196A2CDD}" type="presParOf" srcId="{64C1C080-93A9-4D45-9196-8FAB307C9C85}" destId="{912E0273-2228-47DB-BE35-19390879AFE2}" srcOrd="3" destOrd="0" presId="urn:microsoft.com/office/officeart/2018/5/layout/IconCircleLabelList"/>
    <dgm:cxn modelId="{5B86B76B-EF47-41BD-878D-0522A07EBF3E}" type="presParOf" srcId="{F14D5D82-6ACE-4EB1-8EDF-C55CFABB2C44}" destId="{7B390C8D-76EA-4B19-9A16-C6B5F62C83BD}" srcOrd="1" destOrd="0" presId="urn:microsoft.com/office/officeart/2018/5/layout/IconCircleLabelList"/>
    <dgm:cxn modelId="{2A5E4811-E5CF-42FE-8D72-389D6ABE63A7}" type="presParOf" srcId="{F14D5D82-6ACE-4EB1-8EDF-C55CFABB2C44}" destId="{CEECD771-2ED1-444D-8276-483D244749E3}" srcOrd="2" destOrd="0" presId="urn:microsoft.com/office/officeart/2018/5/layout/IconCircleLabelList"/>
    <dgm:cxn modelId="{99098F16-9BBF-489C-B0C9-23404D89A493}" type="presParOf" srcId="{CEECD771-2ED1-444D-8276-483D244749E3}" destId="{5725F202-D025-4BC9-BBBA-D33C6CF9041E}" srcOrd="0" destOrd="0" presId="urn:microsoft.com/office/officeart/2018/5/layout/IconCircleLabelList"/>
    <dgm:cxn modelId="{B53DACC9-DA97-4B1F-896C-8BB2C7C89D3C}" type="presParOf" srcId="{CEECD771-2ED1-444D-8276-483D244749E3}" destId="{8E6A3FFA-9D25-4465-A27D-837D8701B8AD}" srcOrd="1" destOrd="0" presId="urn:microsoft.com/office/officeart/2018/5/layout/IconCircleLabelList"/>
    <dgm:cxn modelId="{3A724DB9-C7BE-4D94-AB50-0392CAEF8033}" type="presParOf" srcId="{CEECD771-2ED1-444D-8276-483D244749E3}" destId="{3131B8CA-1127-4F5C-992E-E51FE22A2A88}" srcOrd="2" destOrd="0" presId="urn:microsoft.com/office/officeart/2018/5/layout/IconCircleLabelList"/>
    <dgm:cxn modelId="{BD608C00-4563-499F-B5C1-E3227F324AD8}" type="presParOf" srcId="{CEECD771-2ED1-444D-8276-483D244749E3}" destId="{C8D14BCD-1CAF-497D-93D6-652AEE2E296F}"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595147E-E567-4536-8A56-E227A5DEE71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4A78639-3A6F-4961-9076-D89264A5725C}">
      <dgm:prSet/>
      <dgm:spPr/>
      <dgm:t>
        <a:bodyPr/>
        <a:lstStyle/>
        <a:p>
          <a:r>
            <a:rPr lang="en-US"/>
            <a:t>Prejudice is ubiquitous; it affects all of us,  both majority group members as well as </a:t>
          </a:r>
          <a:r>
            <a:rPr lang="en-GB"/>
            <a:t>minority group members.</a:t>
          </a:r>
          <a:endParaRPr lang="en-US"/>
        </a:p>
      </dgm:t>
    </dgm:pt>
    <dgm:pt modelId="{C20AD9F1-A0D6-4F7B-95BE-8F4E81CB923A}" type="parTrans" cxnId="{00DFFF39-64FD-43B6-AC74-E6AE0BB85125}">
      <dgm:prSet/>
      <dgm:spPr/>
      <dgm:t>
        <a:bodyPr/>
        <a:lstStyle/>
        <a:p>
          <a:endParaRPr lang="en-US"/>
        </a:p>
      </dgm:t>
    </dgm:pt>
    <dgm:pt modelId="{0F44D349-486F-4904-8B80-EF60E0DAA365}" type="sibTrans" cxnId="{00DFFF39-64FD-43B6-AC74-E6AE0BB85125}">
      <dgm:prSet/>
      <dgm:spPr/>
      <dgm:t>
        <a:bodyPr/>
        <a:lstStyle/>
        <a:p>
          <a:endParaRPr lang="en-US"/>
        </a:p>
      </dgm:t>
    </dgm:pt>
    <dgm:pt modelId="{17DF8A3C-1173-43F8-A998-738B5B9D243D}">
      <dgm:prSet/>
      <dgm:spPr/>
      <dgm:t>
        <a:bodyPr/>
        <a:lstStyle/>
        <a:p>
          <a:r>
            <a:rPr lang="en-US"/>
            <a:t>People are prejudiced against many aspects of identity: try and jot down 10 quickly. We can be prejudiced towards someone on any basis.</a:t>
          </a:r>
        </a:p>
      </dgm:t>
    </dgm:pt>
    <dgm:pt modelId="{F827A719-63BB-4CDE-A6F6-537CAF46677B}" type="parTrans" cxnId="{1DC87ADB-CE91-4E39-9471-931A2C53F6D5}">
      <dgm:prSet/>
      <dgm:spPr/>
      <dgm:t>
        <a:bodyPr/>
        <a:lstStyle/>
        <a:p>
          <a:endParaRPr lang="en-US"/>
        </a:p>
      </dgm:t>
    </dgm:pt>
    <dgm:pt modelId="{9AEAD1DB-BE1A-480A-A7E9-4650EC92483E}" type="sibTrans" cxnId="{1DC87ADB-CE91-4E39-9471-931A2C53F6D5}">
      <dgm:prSet/>
      <dgm:spPr/>
      <dgm:t>
        <a:bodyPr/>
        <a:lstStyle/>
        <a:p>
          <a:endParaRPr lang="en-US"/>
        </a:p>
      </dgm:t>
    </dgm:pt>
    <dgm:pt modelId="{6099B25F-898A-432A-9180-73D5EF55F127}" type="pres">
      <dgm:prSet presAssocID="{F595147E-E567-4536-8A56-E227A5DEE71A}" presName="root" presStyleCnt="0">
        <dgm:presLayoutVars>
          <dgm:dir/>
          <dgm:resizeHandles val="exact"/>
        </dgm:presLayoutVars>
      </dgm:prSet>
      <dgm:spPr/>
    </dgm:pt>
    <dgm:pt modelId="{524B4DB8-E2C3-4CF1-9339-7DABA1EDC67B}" type="pres">
      <dgm:prSet presAssocID="{54A78639-3A6F-4961-9076-D89264A5725C}" presName="compNode" presStyleCnt="0"/>
      <dgm:spPr/>
    </dgm:pt>
    <dgm:pt modelId="{BFF45289-7F37-4977-8FAF-11CD37A6E007}" type="pres">
      <dgm:prSet presAssocID="{54A78639-3A6F-4961-9076-D89264A5725C}" presName="bgRect" presStyleLbl="bgShp" presStyleIdx="0" presStyleCnt="2"/>
      <dgm:spPr/>
    </dgm:pt>
    <dgm:pt modelId="{63176E51-73A3-4EFE-B445-C4A89AD008B2}" type="pres">
      <dgm:prSet presAssocID="{54A78639-3A6F-4961-9076-D89264A5725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D691CD96-8E28-4069-8471-2B058FD45FD1}" type="pres">
      <dgm:prSet presAssocID="{54A78639-3A6F-4961-9076-D89264A5725C}" presName="spaceRect" presStyleCnt="0"/>
      <dgm:spPr/>
    </dgm:pt>
    <dgm:pt modelId="{CD93EDD2-57CD-457A-BF08-5D652B012D4D}" type="pres">
      <dgm:prSet presAssocID="{54A78639-3A6F-4961-9076-D89264A5725C}" presName="parTx" presStyleLbl="revTx" presStyleIdx="0" presStyleCnt="2">
        <dgm:presLayoutVars>
          <dgm:chMax val="0"/>
          <dgm:chPref val="0"/>
        </dgm:presLayoutVars>
      </dgm:prSet>
      <dgm:spPr/>
    </dgm:pt>
    <dgm:pt modelId="{A0406C5E-3778-464A-9486-EEF0BDCFDD31}" type="pres">
      <dgm:prSet presAssocID="{0F44D349-486F-4904-8B80-EF60E0DAA365}" presName="sibTrans" presStyleCnt="0"/>
      <dgm:spPr/>
    </dgm:pt>
    <dgm:pt modelId="{C525FEAA-6E54-4DA3-A112-CD865CE28923}" type="pres">
      <dgm:prSet presAssocID="{17DF8A3C-1173-43F8-A998-738B5B9D243D}" presName="compNode" presStyleCnt="0"/>
      <dgm:spPr/>
    </dgm:pt>
    <dgm:pt modelId="{29DEF239-33E7-42A9-9237-C539C2B62112}" type="pres">
      <dgm:prSet presAssocID="{17DF8A3C-1173-43F8-A998-738B5B9D243D}" presName="bgRect" presStyleLbl="bgShp" presStyleIdx="1" presStyleCnt="2"/>
      <dgm:spPr/>
    </dgm:pt>
    <dgm:pt modelId="{F0F0785F-8FF8-440C-B110-2FD574C7394D}" type="pres">
      <dgm:prSet presAssocID="{17DF8A3C-1173-43F8-A998-738B5B9D243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7BFE59FA-97D4-4018-BBA1-0BB6F04DF5AF}" type="pres">
      <dgm:prSet presAssocID="{17DF8A3C-1173-43F8-A998-738B5B9D243D}" presName="spaceRect" presStyleCnt="0"/>
      <dgm:spPr/>
    </dgm:pt>
    <dgm:pt modelId="{C00F481D-0A8F-4E8C-9E4E-0522777EE6D0}" type="pres">
      <dgm:prSet presAssocID="{17DF8A3C-1173-43F8-A998-738B5B9D243D}" presName="parTx" presStyleLbl="revTx" presStyleIdx="1" presStyleCnt="2">
        <dgm:presLayoutVars>
          <dgm:chMax val="0"/>
          <dgm:chPref val="0"/>
        </dgm:presLayoutVars>
      </dgm:prSet>
      <dgm:spPr/>
    </dgm:pt>
  </dgm:ptLst>
  <dgm:cxnLst>
    <dgm:cxn modelId="{00DFFF39-64FD-43B6-AC74-E6AE0BB85125}" srcId="{F595147E-E567-4536-8A56-E227A5DEE71A}" destId="{54A78639-3A6F-4961-9076-D89264A5725C}" srcOrd="0" destOrd="0" parTransId="{C20AD9F1-A0D6-4F7B-95BE-8F4E81CB923A}" sibTransId="{0F44D349-486F-4904-8B80-EF60E0DAA365}"/>
    <dgm:cxn modelId="{24463489-CC90-4E79-9F42-2F66C05B3332}" type="presOf" srcId="{17DF8A3C-1173-43F8-A998-738B5B9D243D}" destId="{C00F481D-0A8F-4E8C-9E4E-0522777EE6D0}" srcOrd="0" destOrd="0" presId="urn:microsoft.com/office/officeart/2018/2/layout/IconVerticalSolidList"/>
    <dgm:cxn modelId="{9C15F9A5-CFE0-45A9-8DFB-466B692F05D6}" type="presOf" srcId="{54A78639-3A6F-4961-9076-D89264A5725C}" destId="{CD93EDD2-57CD-457A-BF08-5D652B012D4D}" srcOrd="0" destOrd="0" presId="urn:microsoft.com/office/officeart/2018/2/layout/IconVerticalSolidList"/>
    <dgm:cxn modelId="{F4FCF3D3-9688-4DF1-8F5A-F84B8B1B7A57}" type="presOf" srcId="{F595147E-E567-4536-8A56-E227A5DEE71A}" destId="{6099B25F-898A-432A-9180-73D5EF55F127}" srcOrd="0" destOrd="0" presId="urn:microsoft.com/office/officeart/2018/2/layout/IconVerticalSolidList"/>
    <dgm:cxn modelId="{1DC87ADB-CE91-4E39-9471-931A2C53F6D5}" srcId="{F595147E-E567-4536-8A56-E227A5DEE71A}" destId="{17DF8A3C-1173-43F8-A998-738B5B9D243D}" srcOrd="1" destOrd="0" parTransId="{F827A719-63BB-4CDE-A6F6-537CAF46677B}" sibTransId="{9AEAD1DB-BE1A-480A-A7E9-4650EC92483E}"/>
    <dgm:cxn modelId="{B060E151-4C48-4D73-825D-7A4B0C876415}" type="presParOf" srcId="{6099B25F-898A-432A-9180-73D5EF55F127}" destId="{524B4DB8-E2C3-4CF1-9339-7DABA1EDC67B}" srcOrd="0" destOrd="0" presId="urn:microsoft.com/office/officeart/2018/2/layout/IconVerticalSolidList"/>
    <dgm:cxn modelId="{1E83FB06-9581-4017-B192-241794D42728}" type="presParOf" srcId="{524B4DB8-E2C3-4CF1-9339-7DABA1EDC67B}" destId="{BFF45289-7F37-4977-8FAF-11CD37A6E007}" srcOrd="0" destOrd="0" presId="urn:microsoft.com/office/officeart/2018/2/layout/IconVerticalSolidList"/>
    <dgm:cxn modelId="{5B05F6B4-080A-4214-81BF-DC5998B3F0C0}" type="presParOf" srcId="{524B4DB8-E2C3-4CF1-9339-7DABA1EDC67B}" destId="{63176E51-73A3-4EFE-B445-C4A89AD008B2}" srcOrd="1" destOrd="0" presId="urn:microsoft.com/office/officeart/2018/2/layout/IconVerticalSolidList"/>
    <dgm:cxn modelId="{C7F9BE1F-F989-42B0-B8BB-318281168721}" type="presParOf" srcId="{524B4DB8-E2C3-4CF1-9339-7DABA1EDC67B}" destId="{D691CD96-8E28-4069-8471-2B058FD45FD1}" srcOrd="2" destOrd="0" presId="urn:microsoft.com/office/officeart/2018/2/layout/IconVerticalSolidList"/>
    <dgm:cxn modelId="{767E4E96-DA3E-405D-833B-5651AF80C5F6}" type="presParOf" srcId="{524B4DB8-E2C3-4CF1-9339-7DABA1EDC67B}" destId="{CD93EDD2-57CD-457A-BF08-5D652B012D4D}" srcOrd="3" destOrd="0" presId="urn:microsoft.com/office/officeart/2018/2/layout/IconVerticalSolidList"/>
    <dgm:cxn modelId="{F6B04F13-33C2-4219-A294-750D584C9CBE}" type="presParOf" srcId="{6099B25F-898A-432A-9180-73D5EF55F127}" destId="{A0406C5E-3778-464A-9486-EEF0BDCFDD31}" srcOrd="1" destOrd="0" presId="urn:microsoft.com/office/officeart/2018/2/layout/IconVerticalSolidList"/>
    <dgm:cxn modelId="{E4513950-43F3-423F-999F-6FBA152F1720}" type="presParOf" srcId="{6099B25F-898A-432A-9180-73D5EF55F127}" destId="{C525FEAA-6E54-4DA3-A112-CD865CE28923}" srcOrd="2" destOrd="0" presId="urn:microsoft.com/office/officeart/2018/2/layout/IconVerticalSolidList"/>
    <dgm:cxn modelId="{81D4C9CF-D8D5-4ABB-B557-753B65DD489C}" type="presParOf" srcId="{C525FEAA-6E54-4DA3-A112-CD865CE28923}" destId="{29DEF239-33E7-42A9-9237-C539C2B62112}" srcOrd="0" destOrd="0" presId="urn:microsoft.com/office/officeart/2018/2/layout/IconVerticalSolidList"/>
    <dgm:cxn modelId="{4ECF3FA7-7D7A-48E1-80F2-30AA0BD8E79A}" type="presParOf" srcId="{C525FEAA-6E54-4DA3-A112-CD865CE28923}" destId="{F0F0785F-8FF8-440C-B110-2FD574C7394D}" srcOrd="1" destOrd="0" presId="urn:microsoft.com/office/officeart/2018/2/layout/IconVerticalSolidList"/>
    <dgm:cxn modelId="{93BEBDFB-B3CB-4372-8865-AF88403FB101}" type="presParOf" srcId="{C525FEAA-6E54-4DA3-A112-CD865CE28923}" destId="{7BFE59FA-97D4-4018-BBA1-0BB6F04DF5AF}" srcOrd="2" destOrd="0" presId="urn:microsoft.com/office/officeart/2018/2/layout/IconVerticalSolidList"/>
    <dgm:cxn modelId="{350D397F-991A-4C5E-809D-EB60A16D2375}" type="presParOf" srcId="{C525FEAA-6E54-4DA3-A112-CD865CE28923}" destId="{C00F481D-0A8F-4E8C-9E4E-0522777EE6D0}"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D9E1DBF-8D8E-46D8-A124-4F03C45A3B5E}"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61E04682-717E-4EB7-A279-CD72211C9BE4}">
      <dgm:prSet/>
      <dgm:spPr/>
      <dgm:t>
        <a:bodyPr/>
        <a:lstStyle/>
        <a:p>
          <a:r>
            <a:rPr lang="en-US"/>
            <a:t>nationality, </a:t>
          </a:r>
        </a:p>
      </dgm:t>
    </dgm:pt>
    <dgm:pt modelId="{F3F83AB2-861F-4251-ABC0-7CDB0832C1A6}" type="parTrans" cxnId="{90CEB0E2-7411-4C73-AB10-90129A1FD9A9}">
      <dgm:prSet/>
      <dgm:spPr/>
      <dgm:t>
        <a:bodyPr/>
        <a:lstStyle/>
        <a:p>
          <a:endParaRPr lang="en-US"/>
        </a:p>
      </dgm:t>
    </dgm:pt>
    <dgm:pt modelId="{0E5D3C73-C3FD-4925-96FB-ED4EB6A6399C}" type="sibTrans" cxnId="{90CEB0E2-7411-4C73-AB10-90129A1FD9A9}">
      <dgm:prSet/>
      <dgm:spPr/>
      <dgm:t>
        <a:bodyPr/>
        <a:lstStyle/>
        <a:p>
          <a:endParaRPr lang="en-US"/>
        </a:p>
      </dgm:t>
    </dgm:pt>
    <dgm:pt modelId="{20B3B34F-A062-4138-94D2-453E6B891789}">
      <dgm:prSet/>
      <dgm:spPr/>
      <dgm:t>
        <a:bodyPr/>
        <a:lstStyle/>
        <a:p>
          <a:r>
            <a:rPr lang="en-US"/>
            <a:t>ethnicity, </a:t>
          </a:r>
        </a:p>
      </dgm:t>
    </dgm:pt>
    <dgm:pt modelId="{5036E594-8209-43B9-AD88-1DF8A3941297}" type="parTrans" cxnId="{D7953994-A7A1-4FC7-A97E-5E2FAEF41EAA}">
      <dgm:prSet/>
      <dgm:spPr/>
      <dgm:t>
        <a:bodyPr/>
        <a:lstStyle/>
        <a:p>
          <a:endParaRPr lang="en-US"/>
        </a:p>
      </dgm:t>
    </dgm:pt>
    <dgm:pt modelId="{F292DCFF-66ED-484C-81A2-3534697E4EB5}" type="sibTrans" cxnId="{D7953994-A7A1-4FC7-A97E-5E2FAEF41EAA}">
      <dgm:prSet/>
      <dgm:spPr/>
      <dgm:t>
        <a:bodyPr/>
        <a:lstStyle/>
        <a:p>
          <a:endParaRPr lang="en-US"/>
        </a:p>
      </dgm:t>
    </dgm:pt>
    <dgm:pt modelId="{36D3CF5E-3848-4DBA-8A6C-3EF87205B5F3}">
      <dgm:prSet/>
      <dgm:spPr/>
      <dgm:t>
        <a:bodyPr/>
        <a:lstStyle/>
        <a:p>
          <a:r>
            <a:rPr lang="en-US"/>
            <a:t>gender, </a:t>
          </a:r>
        </a:p>
      </dgm:t>
    </dgm:pt>
    <dgm:pt modelId="{7969DDA2-5E26-452B-8B03-470F9784C95B}" type="parTrans" cxnId="{782AD101-DB3C-4A67-9E01-CA3265A2184E}">
      <dgm:prSet/>
      <dgm:spPr/>
      <dgm:t>
        <a:bodyPr/>
        <a:lstStyle/>
        <a:p>
          <a:endParaRPr lang="en-US"/>
        </a:p>
      </dgm:t>
    </dgm:pt>
    <dgm:pt modelId="{93DD32C5-6B20-41BE-B62B-D45D2E2580F6}" type="sibTrans" cxnId="{782AD101-DB3C-4A67-9E01-CA3265A2184E}">
      <dgm:prSet/>
      <dgm:spPr/>
      <dgm:t>
        <a:bodyPr/>
        <a:lstStyle/>
        <a:p>
          <a:endParaRPr lang="en-US"/>
        </a:p>
      </dgm:t>
    </dgm:pt>
    <dgm:pt modelId="{34FE29EB-E3E5-4A50-A695-CF5E560A715F}">
      <dgm:prSet/>
      <dgm:spPr/>
      <dgm:t>
        <a:bodyPr/>
        <a:lstStyle/>
        <a:p>
          <a:r>
            <a:rPr lang="en-US"/>
            <a:t>sexual preference, </a:t>
          </a:r>
        </a:p>
      </dgm:t>
    </dgm:pt>
    <dgm:pt modelId="{14DA7A24-F84A-4A65-8037-56E4D1FE9EFA}" type="parTrans" cxnId="{1E3F5135-4525-4F38-A45C-47D5C78673B0}">
      <dgm:prSet/>
      <dgm:spPr/>
      <dgm:t>
        <a:bodyPr/>
        <a:lstStyle/>
        <a:p>
          <a:endParaRPr lang="en-US"/>
        </a:p>
      </dgm:t>
    </dgm:pt>
    <dgm:pt modelId="{B99DEAF4-67F0-4D28-BDDB-5145CBDD88F1}" type="sibTrans" cxnId="{1E3F5135-4525-4F38-A45C-47D5C78673B0}">
      <dgm:prSet/>
      <dgm:spPr/>
      <dgm:t>
        <a:bodyPr/>
        <a:lstStyle/>
        <a:p>
          <a:endParaRPr lang="en-US"/>
        </a:p>
      </dgm:t>
    </dgm:pt>
    <dgm:pt modelId="{55D873EA-C040-4E0D-BB01-F154B82B3AC5}">
      <dgm:prSet/>
      <dgm:spPr/>
      <dgm:t>
        <a:bodyPr/>
        <a:lstStyle/>
        <a:p>
          <a:r>
            <a:rPr lang="en-US"/>
            <a:t>religion, </a:t>
          </a:r>
        </a:p>
      </dgm:t>
    </dgm:pt>
    <dgm:pt modelId="{0466DB2F-4AB8-40BB-9178-AF6B69793430}" type="parTrans" cxnId="{B0CCA13C-DF1D-425F-90D6-2FB888F6C3CC}">
      <dgm:prSet/>
      <dgm:spPr/>
      <dgm:t>
        <a:bodyPr/>
        <a:lstStyle/>
        <a:p>
          <a:endParaRPr lang="en-US"/>
        </a:p>
      </dgm:t>
    </dgm:pt>
    <dgm:pt modelId="{E21301B4-C031-454B-92A6-DF5075AAF4F1}" type="sibTrans" cxnId="{B0CCA13C-DF1D-425F-90D6-2FB888F6C3CC}">
      <dgm:prSet/>
      <dgm:spPr/>
      <dgm:t>
        <a:bodyPr/>
        <a:lstStyle/>
        <a:p>
          <a:endParaRPr lang="en-US"/>
        </a:p>
      </dgm:t>
    </dgm:pt>
    <dgm:pt modelId="{8255AD5E-D4D1-4DE5-8321-5D9F2C687499}">
      <dgm:prSet/>
      <dgm:spPr/>
      <dgm:t>
        <a:bodyPr/>
        <a:lstStyle/>
        <a:p>
          <a:r>
            <a:rPr lang="en-US"/>
            <a:t>physical appearance, </a:t>
          </a:r>
        </a:p>
      </dgm:t>
    </dgm:pt>
    <dgm:pt modelId="{D6B535B1-9AAD-4AB1-99B6-FDAAF65B6389}" type="parTrans" cxnId="{218D7D80-D327-4908-B5CD-29DF6B7CCE1F}">
      <dgm:prSet/>
      <dgm:spPr/>
      <dgm:t>
        <a:bodyPr/>
        <a:lstStyle/>
        <a:p>
          <a:endParaRPr lang="en-US"/>
        </a:p>
      </dgm:t>
    </dgm:pt>
    <dgm:pt modelId="{0FB9D88C-77CF-4113-BFB8-52C85A714759}" type="sibTrans" cxnId="{218D7D80-D327-4908-B5CD-29DF6B7CCE1F}">
      <dgm:prSet/>
      <dgm:spPr/>
      <dgm:t>
        <a:bodyPr/>
        <a:lstStyle/>
        <a:p>
          <a:endParaRPr lang="en-US"/>
        </a:p>
      </dgm:t>
    </dgm:pt>
    <dgm:pt modelId="{3FD79B24-4DBF-438F-ADA5-DCCFC7E82D08}">
      <dgm:prSet/>
      <dgm:spPr/>
      <dgm:t>
        <a:bodyPr/>
        <a:lstStyle/>
        <a:p>
          <a:r>
            <a:rPr lang="en-US"/>
            <a:t>even professions and hobbies.</a:t>
          </a:r>
        </a:p>
      </dgm:t>
    </dgm:pt>
    <dgm:pt modelId="{8C1FA6F4-91F9-4AAF-B832-984D2A6A228F}" type="parTrans" cxnId="{348A4487-FDD3-477A-9E3C-7294EAC2E861}">
      <dgm:prSet/>
      <dgm:spPr/>
      <dgm:t>
        <a:bodyPr/>
        <a:lstStyle/>
        <a:p>
          <a:endParaRPr lang="en-US"/>
        </a:p>
      </dgm:t>
    </dgm:pt>
    <dgm:pt modelId="{73FC4E39-476D-4EF1-A8D2-E81E5C8F70BB}" type="sibTrans" cxnId="{348A4487-FDD3-477A-9E3C-7294EAC2E861}">
      <dgm:prSet/>
      <dgm:spPr/>
      <dgm:t>
        <a:bodyPr/>
        <a:lstStyle/>
        <a:p>
          <a:endParaRPr lang="en-US"/>
        </a:p>
      </dgm:t>
    </dgm:pt>
    <dgm:pt modelId="{69B9C139-DE15-40A2-8B0E-D97DD5CDC0FB}" type="pres">
      <dgm:prSet presAssocID="{BD9E1DBF-8D8E-46D8-A124-4F03C45A3B5E}" presName="diagram" presStyleCnt="0">
        <dgm:presLayoutVars>
          <dgm:dir/>
          <dgm:resizeHandles val="exact"/>
        </dgm:presLayoutVars>
      </dgm:prSet>
      <dgm:spPr/>
    </dgm:pt>
    <dgm:pt modelId="{A5B03C21-E5F4-4529-8D26-2769089893FD}" type="pres">
      <dgm:prSet presAssocID="{61E04682-717E-4EB7-A279-CD72211C9BE4}" presName="node" presStyleLbl="node1" presStyleIdx="0" presStyleCnt="7">
        <dgm:presLayoutVars>
          <dgm:bulletEnabled val="1"/>
        </dgm:presLayoutVars>
      </dgm:prSet>
      <dgm:spPr/>
    </dgm:pt>
    <dgm:pt modelId="{EC6EDE50-904A-4B5E-9A91-1AC4D9E10807}" type="pres">
      <dgm:prSet presAssocID="{0E5D3C73-C3FD-4925-96FB-ED4EB6A6399C}" presName="sibTrans" presStyleCnt="0"/>
      <dgm:spPr/>
    </dgm:pt>
    <dgm:pt modelId="{9B3BA8D9-3B7D-422A-AFBD-3A87C0AFBCCD}" type="pres">
      <dgm:prSet presAssocID="{20B3B34F-A062-4138-94D2-453E6B891789}" presName="node" presStyleLbl="node1" presStyleIdx="1" presStyleCnt="7">
        <dgm:presLayoutVars>
          <dgm:bulletEnabled val="1"/>
        </dgm:presLayoutVars>
      </dgm:prSet>
      <dgm:spPr/>
    </dgm:pt>
    <dgm:pt modelId="{C4A235F8-87C3-4C76-B84D-0732B08F809E}" type="pres">
      <dgm:prSet presAssocID="{F292DCFF-66ED-484C-81A2-3534697E4EB5}" presName="sibTrans" presStyleCnt="0"/>
      <dgm:spPr/>
    </dgm:pt>
    <dgm:pt modelId="{02307A38-C06E-4B4A-A63A-7D0A0EED559C}" type="pres">
      <dgm:prSet presAssocID="{36D3CF5E-3848-4DBA-8A6C-3EF87205B5F3}" presName="node" presStyleLbl="node1" presStyleIdx="2" presStyleCnt="7">
        <dgm:presLayoutVars>
          <dgm:bulletEnabled val="1"/>
        </dgm:presLayoutVars>
      </dgm:prSet>
      <dgm:spPr/>
    </dgm:pt>
    <dgm:pt modelId="{7DCB38DF-3E8C-45D8-820E-63A84E6174B6}" type="pres">
      <dgm:prSet presAssocID="{93DD32C5-6B20-41BE-B62B-D45D2E2580F6}" presName="sibTrans" presStyleCnt="0"/>
      <dgm:spPr/>
    </dgm:pt>
    <dgm:pt modelId="{B6341C9A-0542-4293-889A-E202F958C81E}" type="pres">
      <dgm:prSet presAssocID="{34FE29EB-E3E5-4A50-A695-CF5E560A715F}" presName="node" presStyleLbl="node1" presStyleIdx="3" presStyleCnt="7">
        <dgm:presLayoutVars>
          <dgm:bulletEnabled val="1"/>
        </dgm:presLayoutVars>
      </dgm:prSet>
      <dgm:spPr/>
    </dgm:pt>
    <dgm:pt modelId="{DFEB2B70-122B-41F1-967E-55EEE409CA8D}" type="pres">
      <dgm:prSet presAssocID="{B99DEAF4-67F0-4D28-BDDB-5145CBDD88F1}" presName="sibTrans" presStyleCnt="0"/>
      <dgm:spPr/>
    </dgm:pt>
    <dgm:pt modelId="{B465597D-0D76-4581-9F19-F9466CD604E6}" type="pres">
      <dgm:prSet presAssocID="{55D873EA-C040-4E0D-BB01-F154B82B3AC5}" presName="node" presStyleLbl="node1" presStyleIdx="4" presStyleCnt="7">
        <dgm:presLayoutVars>
          <dgm:bulletEnabled val="1"/>
        </dgm:presLayoutVars>
      </dgm:prSet>
      <dgm:spPr/>
    </dgm:pt>
    <dgm:pt modelId="{4DFE3505-6367-4590-BC32-B819D1687403}" type="pres">
      <dgm:prSet presAssocID="{E21301B4-C031-454B-92A6-DF5075AAF4F1}" presName="sibTrans" presStyleCnt="0"/>
      <dgm:spPr/>
    </dgm:pt>
    <dgm:pt modelId="{B3CF97A5-05F9-464C-AFEC-D3DA189BBA28}" type="pres">
      <dgm:prSet presAssocID="{8255AD5E-D4D1-4DE5-8321-5D9F2C687499}" presName="node" presStyleLbl="node1" presStyleIdx="5" presStyleCnt="7">
        <dgm:presLayoutVars>
          <dgm:bulletEnabled val="1"/>
        </dgm:presLayoutVars>
      </dgm:prSet>
      <dgm:spPr/>
    </dgm:pt>
    <dgm:pt modelId="{7AEFF8A0-6A8B-400A-B77C-26B0BDE82A65}" type="pres">
      <dgm:prSet presAssocID="{0FB9D88C-77CF-4113-BFB8-52C85A714759}" presName="sibTrans" presStyleCnt="0"/>
      <dgm:spPr/>
    </dgm:pt>
    <dgm:pt modelId="{C64730E9-5A43-4869-BD7B-79042A8777AA}" type="pres">
      <dgm:prSet presAssocID="{3FD79B24-4DBF-438F-ADA5-DCCFC7E82D08}" presName="node" presStyleLbl="node1" presStyleIdx="6" presStyleCnt="7">
        <dgm:presLayoutVars>
          <dgm:bulletEnabled val="1"/>
        </dgm:presLayoutVars>
      </dgm:prSet>
      <dgm:spPr/>
    </dgm:pt>
  </dgm:ptLst>
  <dgm:cxnLst>
    <dgm:cxn modelId="{782AD101-DB3C-4A67-9E01-CA3265A2184E}" srcId="{BD9E1DBF-8D8E-46D8-A124-4F03C45A3B5E}" destId="{36D3CF5E-3848-4DBA-8A6C-3EF87205B5F3}" srcOrd="2" destOrd="0" parTransId="{7969DDA2-5E26-452B-8B03-470F9784C95B}" sibTransId="{93DD32C5-6B20-41BE-B62B-D45D2E2580F6}"/>
    <dgm:cxn modelId="{09D5CA14-DD88-4584-98D9-BE1AC902455E}" type="presOf" srcId="{8255AD5E-D4D1-4DE5-8321-5D9F2C687499}" destId="{B3CF97A5-05F9-464C-AFEC-D3DA189BBA28}" srcOrd="0" destOrd="0" presId="urn:microsoft.com/office/officeart/2005/8/layout/default"/>
    <dgm:cxn modelId="{65BB7D19-C4E2-4B9A-83D2-4BD417678539}" type="presOf" srcId="{55D873EA-C040-4E0D-BB01-F154B82B3AC5}" destId="{B465597D-0D76-4581-9F19-F9466CD604E6}" srcOrd="0" destOrd="0" presId="urn:microsoft.com/office/officeart/2005/8/layout/default"/>
    <dgm:cxn modelId="{522C5424-7E8C-46D9-9A04-E2B318AD8503}" type="presOf" srcId="{61E04682-717E-4EB7-A279-CD72211C9BE4}" destId="{A5B03C21-E5F4-4529-8D26-2769089893FD}" srcOrd="0" destOrd="0" presId="urn:microsoft.com/office/officeart/2005/8/layout/default"/>
    <dgm:cxn modelId="{1E3F5135-4525-4F38-A45C-47D5C78673B0}" srcId="{BD9E1DBF-8D8E-46D8-A124-4F03C45A3B5E}" destId="{34FE29EB-E3E5-4A50-A695-CF5E560A715F}" srcOrd="3" destOrd="0" parTransId="{14DA7A24-F84A-4A65-8037-56E4D1FE9EFA}" sibTransId="{B99DEAF4-67F0-4D28-BDDB-5145CBDD88F1}"/>
    <dgm:cxn modelId="{B0CCA13C-DF1D-425F-90D6-2FB888F6C3CC}" srcId="{BD9E1DBF-8D8E-46D8-A124-4F03C45A3B5E}" destId="{55D873EA-C040-4E0D-BB01-F154B82B3AC5}" srcOrd="4" destOrd="0" parTransId="{0466DB2F-4AB8-40BB-9178-AF6B69793430}" sibTransId="{E21301B4-C031-454B-92A6-DF5075AAF4F1}"/>
    <dgm:cxn modelId="{7AAC5868-B0E2-4597-922C-962EA277EE25}" type="presOf" srcId="{34FE29EB-E3E5-4A50-A695-CF5E560A715F}" destId="{B6341C9A-0542-4293-889A-E202F958C81E}" srcOrd="0" destOrd="0" presId="urn:microsoft.com/office/officeart/2005/8/layout/default"/>
    <dgm:cxn modelId="{EA873169-D28D-4BAE-AD2F-45DB5177EB8D}" type="presOf" srcId="{3FD79B24-4DBF-438F-ADA5-DCCFC7E82D08}" destId="{C64730E9-5A43-4869-BD7B-79042A8777AA}" srcOrd="0" destOrd="0" presId="urn:microsoft.com/office/officeart/2005/8/layout/default"/>
    <dgm:cxn modelId="{E0BBD07C-84B9-42A1-A402-A280BE021B02}" type="presOf" srcId="{20B3B34F-A062-4138-94D2-453E6B891789}" destId="{9B3BA8D9-3B7D-422A-AFBD-3A87C0AFBCCD}" srcOrd="0" destOrd="0" presId="urn:microsoft.com/office/officeart/2005/8/layout/default"/>
    <dgm:cxn modelId="{218D7D80-D327-4908-B5CD-29DF6B7CCE1F}" srcId="{BD9E1DBF-8D8E-46D8-A124-4F03C45A3B5E}" destId="{8255AD5E-D4D1-4DE5-8321-5D9F2C687499}" srcOrd="5" destOrd="0" parTransId="{D6B535B1-9AAD-4AB1-99B6-FDAAF65B6389}" sibTransId="{0FB9D88C-77CF-4113-BFB8-52C85A714759}"/>
    <dgm:cxn modelId="{348A4487-FDD3-477A-9E3C-7294EAC2E861}" srcId="{BD9E1DBF-8D8E-46D8-A124-4F03C45A3B5E}" destId="{3FD79B24-4DBF-438F-ADA5-DCCFC7E82D08}" srcOrd="6" destOrd="0" parTransId="{8C1FA6F4-91F9-4AAF-B832-984D2A6A228F}" sibTransId="{73FC4E39-476D-4EF1-A8D2-E81E5C8F70BB}"/>
    <dgm:cxn modelId="{D7953994-A7A1-4FC7-A97E-5E2FAEF41EAA}" srcId="{BD9E1DBF-8D8E-46D8-A124-4F03C45A3B5E}" destId="{20B3B34F-A062-4138-94D2-453E6B891789}" srcOrd="1" destOrd="0" parTransId="{5036E594-8209-43B9-AD88-1DF8A3941297}" sibTransId="{F292DCFF-66ED-484C-81A2-3534697E4EB5}"/>
    <dgm:cxn modelId="{E1DF7CD2-F3A6-4308-9459-BA19BB2A80A6}" type="presOf" srcId="{36D3CF5E-3848-4DBA-8A6C-3EF87205B5F3}" destId="{02307A38-C06E-4B4A-A63A-7D0A0EED559C}" srcOrd="0" destOrd="0" presId="urn:microsoft.com/office/officeart/2005/8/layout/default"/>
    <dgm:cxn modelId="{90CEB0E2-7411-4C73-AB10-90129A1FD9A9}" srcId="{BD9E1DBF-8D8E-46D8-A124-4F03C45A3B5E}" destId="{61E04682-717E-4EB7-A279-CD72211C9BE4}" srcOrd="0" destOrd="0" parTransId="{F3F83AB2-861F-4251-ABC0-7CDB0832C1A6}" sibTransId="{0E5D3C73-C3FD-4925-96FB-ED4EB6A6399C}"/>
    <dgm:cxn modelId="{4E2F67F3-37FB-47F6-A1F4-9D366BE984B8}" type="presOf" srcId="{BD9E1DBF-8D8E-46D8-A124-4F03C45A3B5E}" destId="{69B9C139-DE15-40A2-8B0E-D97DD5CDC0FB}" srcOrd="0" destOrd="0" presId="urn:microsoft.com/office/officeart/2005/8/layout/default"/>
    <dgm:cxn modelId="{E6F2C738-83B9-4D88-8250-A82012109E56}" type="presParOf" srcId="{69B9C139-DE15-40A2-8B0E-D97DD5CDC0FB}" destId="{A5B03C21-E5F4-4529-8D26-2769089893FD}" srcOrd="0" destOrd="0" presId="urn:microsoft.com/office/officeart/2005/8/layout/default"/>
    <dgm:cxn modelId="{6A85B80C-361C-41C2-BDEE-204A5CE19057}" type="presParOf" srcId="{69B9C139-DE15-40A2-8B0E-D97DD5CDC0FB}" destId="{EC6EDE50-904A-4B5E-9A91-1AC4D9E10807}" srcOrd="1" destOrd="0" presId="urn:microsoft.com/office/officeart/2005/8/layout/default"/>
    <dgm:cxn modelId="{62E05477-824B-4CA0-B43F-038297FBF76B}" type="presParOf" srcId="{69B9C139-DE15-40A2-8B0E-D97DD5CDC0FB}" destId="{9B3BA8D9-3B7D-422A-AFBD-3A87C0AFBCCD}" srcOrd="2" destOrd="0" presId="urn:microsoft.com/office/officeart/2005/8/layout/default"/>
    <dgm:cxn modelId="{0FB090F3-CF6A-4D86-B489-24F4EC47DA6F}" type="presParOf" srcId="{69B9C139-DE15-40A2-8B0E-D97DD5CDC0FB}" destId="{C4A235F8-87C3-4C76-B84D-0732B08F809E}" srcOrd="3" destOrd="0" presId="urn:microsoft.com/office/officeart/2005/8/layout/default"/>
    <dgm:cxn modelId="{B081FE4E-0A02-464F-85A3-34B845A4335C}" type="presParOf" srcId="{69B9C139-DE15-40A2-8B0E-D97DD5CDC0FB}" destId="{02307A38-C06E-4B4A-A63A-7D0A0EED559C}" srcOrd="4" destOrd="0" presId="urn:microsoft.com/office/officeart/2005/8/layout/default"/>
    <dgm:cxn modelId="{96B38B2B-6BC9-4FE7-A272-93CFD85A7228}" type="presParOf" srcId="{69B9C139-DE15-40A2-8B0E-D97DD5CDC0FB}" destId="{7DCB38DF-3E8C-45D8-820E-63A84E6174B6}" srcOrd="5" destOrd="0" presId="urn:microsoft.com/office/officeart/2005/8/layout/default"/>
    <dgm:cxn modelId="{76B7531C-A8ED-4D5B-A08A-7265E1F3811B}" type="presParOf" srcId="{69B9C139-DE15-40A2-8B0E-D97DD5CDC0FB}" destId="{B6341C9A-0542-4293-889A-E202F958C81E}" srcOrd="6" destOrd="0" presId="urn:microsoft.com/office/officeart/2005/8/layout/default"/>
    <dgm:cxn modelId="{03E835D5-933F-4223-A99C-F8AD366C54DC}" type="presParOf" srcId="{69B9C139-DE15-40A2-8B0E-D97DD5CDC0FB}" destId="{DFEB2B70-122B-41F1-967E-55EEE409CA8D}" srcOrd="7" destOrd="0" presId="urn:microsoft.com/office/officeart/2005/8/layout/default"/>
    <dgm:cxn modelId="{4073DC27-EE72-461A-95E7-451EBB114C32}" type="presParOf" srcId="{69B9C139-DE15-40A2-8B0E-D97DD5CDC0FB}" destId="{B465597D-0D76-4581-9F19-F9466CD604E6}" srcOrd="8" destOrd="0" presId="urn:microsoft.com/office/officeart/2005/8/layout/default"/>
    <dgm:cxn modelId="{6E20C133-71CB-44FE-9974-108F1498C880}" type="presParOf" srcId="{69B9C139-DE15-40A2-8B0E-D97DD5CDC0FB}" destId="{4DFE3505-6367-4590-BC32-B819D1687403}" srcOrd="9" destOrd="0" presId="urn:microsoft.com/office/officeart/2005/8/layout/default"/>
    <dgm:cxn modelId="{0503C2F8-F5FF-4248-AAC5-8AAB628335FD}" type="presParOf" srcId="{69B9C139-DE15-40A2-8B0E-D97DD5CDC0FB}" destId="{B3CF97A5-05F9-464C-AFEC-D3DA189BBA28}" srcOrd="10" destOrd="0" presId="urn:microsoft.com/office/officeart/2005/8/layout/default"/>
    <dgm:cxn modelId="{A6778F9F-F683-47DE-9CB8-D43BE7F7936A}" type="presParOf" srcId="{69B9C139-DE15-40A2-8B0E-D97DD5CDC0FB}" destId="{7AEFF8A0-6A8B-400A-B77C-26B0BDE82A65}" srcOrd="11" destOrd="0" presId="urn:microsoft.com/office/officeart/2005/8/layout/default"/>
    <dgm:cxn modelId="{28024487-FE9A-4C2F-9E9A-8730B064D53E}" type="presParOf" srcId="{69B9C139-DE15-40A2-8B0E-D97DD5CDC0FB}" destId="{C64730E9-5A43-4869-BD7B-79042A8777AA}" srcOrd="1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CC5F495-3C42-405A-9CA0-5329E0772F7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DD6366C-BD38-4022-82BC-3C52407B73A3}">
      <dgm:prSet/>
      <dgm:spPr/>
      <dgm:t>
        <a:bodyPr/>
        <a:lstStyle/>
        <a:p>
          <a:r>
            <a:rPr lang="en-US"/>
            <a:t>Being a member of an oppressed group can lower a person’s self-esteem.</a:t>
          </a:r>
        </a:p>
      </dgm:t>
    </dgm:pt>
    <dgm:pt modelId="{D223A6D2-88B3-4B3A-BC79-800AFE0D067B}" type="parTrans" cxnId="{B5B8602A-E401-4734-A771-C2927601AF91}">
      <dgm:prSet/>
      <dgm:spPr/>
      <dgm:t>
        <a:bodyPr/>
        <a:lstStyle/>
        <a:p>
          <a:endParaRPr lang="en-US"/>
        </a:p>
      </dgm:t>
    </dgm:pt>
    <dgm:pt modelId="{69B2A044-C3C1-40F0-9B97-876B4D53AB83}" type="sibTrans" cxnId="{B5B8602A-E401-4734-A771-C2927601AF91}">
      <dgm:prSet/>
      <dgm:spPr/>
      <dgm:t>
        <a:bodyPr/>
        <a:lstStyle/>
        <a:p>
          <a:endParaRPr lang="en-US"/>
        </a:p>
      </dgm:t>
    </dgm:pt>
    <dgm:pt modelId="{CE270CD4-2141-46FF-AC17-B85D0CD3AC90}">
      <dgm:prSet/>
      <dgm:spPr/>
      <dgm:t>
        <a:bodyPr/>
        <a:lstStyle/>
        <a:p>
          <a:r>
            <a:rPr lang="en-US"/>
            <a:t>Prejudice is dangerous, fostering negative </a:t>
          </a:r>
          <a:r>
            <a:rPr lang="en-GB"/>
            <a:t>consequences from lowered self-esteem to genocide.</a:t>
          </a:r>
          <a:endParaRPr lang="en-US"/>
        </a:p>
      </dgm:t>
    </dgm:pt>
    <dgm:pt modelId="{B43EF47E-A228-4522-94A6-7EF6401345F8}" type="parTrans" cxnId="{E56089B8-FF2A-493D-88AF-6E80C09B2B10}">
      <dgm:prSet/>
      <dgm:spPr/>
      <dgm:t>
        <a:bodyPr/>
        <a:lstStyle/>
        <a:p>
          <a:endParaRPr lang="en-US"/>
        </a:p>
      </dgm:t>
    </dgm:pt>
    <dgm:pt modelId="{4E70724B-D4F4-4574-87CF-4F4F377F7DCA}" type="sibTrans" cxnId="{E56089B8-FF2A-493D-88AF-6E80C09B2B10}">
      <dgm:prSet/>
      <dgm:spPr/>
      <dgm:t>
        <a:bodyPr/>
        <a:lstStyle/>
        <a:p>
          <a:endParaRPr lang="en-US"/>
        </a:p>
      </dgm:t>
    </dgm:pt>
    <dgm:pt modelId="{49596310-8D6F-4B33-B5C7-086720ACE6D1}">
      <dgm:prSet/>
      <dgm:spPr/>
      <dgm:t>
        <a:bodyPr/>
        <a:lstStyle/>
        <a:p>
          <a:r>
            <a:rPr lang="en-GB"/>
            <a:t>Can you think of examples of extreme prejudice leading to extreme discrimination?</a:t>
          </a:r>
          <a:endParaRPr lang="en-US"/>
        </a:p>
      </dgm:t>
    </dgm:pt>
    <dgm:pt modelId="{C19A9829-A678-447F-8A51-9404B8A6A4AA}" type="parTrans" cxnId="{87741F22-EC6B-41C6-88EC-BA71FDB7BEFC}">
      <dgm:prSet/>
      <dgm:spPr/>
      <dgm:t>
        <a:bodyPr/>
        <a:lstStyle/>
        <a:p>
          <a:endParaRPr lang="en-US"/>
        </a:p>
      </dgm:t>
    </dgm:pt>
    <dgm:pt modelId="{F84BF3E4-7501-4129-B730-ABC9EC135237}" type="sibTrans" cxnId="{87741F22-EC6B-41C6-88EC-BA71FDB7BEFC}">
      <dgm:prSet/>
      <dgm:spPr/>
      <dgm:t>
        <a:bodyPr/>
        <a:lstStyle/>
        <a:p>
          <a:endParaRPr lang="en-US"/>
        </a:p>
      </dgm:t>
    </dgm:pt>
    <dgm:pt modelId="{DB8958A1-0FDE-4EB1-81FB-0E48D07B86DD}" type="pres">
      <dgm:prSet presAssocID="{5CC5F495-3C42-405A-9CA0-5329E0772F7A}" presName="linear" presStyleCnt="0">
        <dgm:presLayoutVars>
          <dgm:animLvl val="lvl"/>
          <dgm:resizeHandles val="exact"/>
        </dgm:presLayoutVars>
      </dgm:prSet>
      <dgm:spPr/>
    </dgm:pt>
    <dgm:pt modelId="{D9B4B80F-1D10-46C3-AC4E-ED101610D15B}" type="pres">
      <dgm:prSet presAssocID="{FDD6366C-BD38-4022-82BC-3C52407B73A3}" presName="parentText" presStyleLbl="node1" presStyleIdx="0" presStyleCnt="3">
        <dgm:presLayoutVars>
          <dgm:chMax val="0"/>
          <dgm:bulletEnabled val="1"/>
        </dgm:presLayoutVars>
      </dgm:prSet>
      <dgm:spPr/>
    </dgm:pt>
    <dgm:pt modelId="{43876B17-0763-4927-BAE0-94DA016592DE}" type="pres">
      <dgm:prSet presAssocID="{69B2A044-C3C1-40F0-9B97-876B4D53AB83}" presName="spacer" presStyleCnt="0"/>
      <dgm:spPr/>
    </dgm:pt>
    <dgm:pt modelId="{D60465F1-8B56-491D-BFA0-62C16CB34549}" type="pres">
      <dgm:prSet presAssocID="{CE270CD4-2141-46FF-AC17-B85D0CD3AC90}" presName="parentText" presStyleLbl="node1" presStyleIdx="1" presStyleCnt="3">
        <dgm:presLayoutVars>
          <dgm:chMax val="0"/>
          <dgm:bulletEnabled val="1"/>
        </dgm:presLayoutVars>
      </dgm:prSet>
      <dgm:spPr/>
    </dgm:pt>
    <dgm:pt modelId="{FE55EB4B-9995-4E07-8308-50201A335C82}" type="pres">
      <dgm:prSet presAssocID="{4E70724B-D4F4-4574-87CF-4F4F377F7DCA}" presName="spacer" presStyleCnt="0"/>
      <dgm:spPr/>
    </dgm:pt>
    <dgm:pt modelId="{FD8462E4-EB35-4D11-94CA-9078BDD6FB13}" type="pres">
      <dgm:prSet presAssocID="{49596310-8D6F-4B33-B5C7-086720ACE6D1}" presName="parentText" presStyleLbl="node1" presStyleIdx="2" presStyleCnt="3">
        <dgm:presLayoutVars>
          <dgm:chMax val="0"/>
          <dgm:bulletEnabled val="1"/>
        </dgm:presLayoutVars>
      </dgm:prSet>
      <dgm:spPr/>
    </dgm:pt>
  </dgm:ptLst>
  <dgm:cxnLst>
    <dgm:cxn modelId="{87741F22-EC6B-41C6-88EC-BA71FDB7BEFC}" srcId="{5CC5F495-3C42-405A-9CA0-5329E0772F7A}" destId="{49596310-8D6F-4B33-B5C7-086720ACE6D1}" srcOrd="2" destOrd="0" parTransId="{C19A9829-A678-447F-8A51-9404B8A6A4AA}" sibTransId="{F84BF3E4-7501-4129-B730-ABC9EC135237}"/>
    <dgm:cxn modelId="{B5B8602A-E401-4734-A771-C2927601AF91}" srcId="{5CC5F495-3C42-405A-9CA0-5329E0772F7A}" destId="{FDD6366C-BD38-4022-82BC-3C52407B73A3}" srcOrd="0" destOrd="0" parTransId="{D223A6D2-88B3-4B3A-BC79-800AFE0D067B}" sibTransId="{69B2A044-C3C1-40F0-9B97-876B4D53AB83}"/>
    <dgm:cxn modelId="{0593B260-92AC-4E89-A0B1-991EE4C1E89A}" type="presOf" srcId="{CE270CD4-2141-46FF-AC17-B85D0CD3AC90}" destId="{D60465F1-8B56-491D-BFA0-62C16CB34549}" srcOrd="0" destOrd="0" presId="urn:microsoft.com/office/officeart/2005/8/layout/vList2"/>
    <dgm:cxn modelId="{E56089B8-FF2A-493D-88AF-6E80C09B2B10}" srcId="{5CC5F495-3C42-405A-9CA0-5329E0772F7A}" destId="{CE270CD4-2141-46FF-AC17-B85D0CD3AC90}" srcOrd="1" destOrd="0" parTransId="{B43EF47E-A228-4522-94A6-7EF6401345F8}" sibTransId="{4E70724B-D4F4-4574-87CF-4F4F377F7DCA}"/>
    <dgm:cxn modelId="{1B4230BB-9B4A-4DC0-9C71-49A1F8F64A9F}" type="presOf" srcId="{FDD6366C-BD38-4022-82BC-3C52407B73A3}" destId="{D9B4B80F-1D10-46C3-AC4E-ED101610D15B}" srcOrd="0" destOrd="0" presId="urn:microsoft.com/office/officeart/2005/8/layout/vList2"/>
    <dgm:cxn modelId="{7CBCFDE0-8FE3-4989-BED0-B642FDEFAC1F}" type="presOf" srcId="{49596310-8D6F-4B33-B5C7-086720ACE6D1}" destId="{FD8462E4-EB35-4D11-94CA-9078BDD6FB13}" srcOrd="0" destOrd="0" presId="urn:microsoft.com/office/officeart/2005/8/layout/vList2"/>
    <dgm:cxn modelId="{81DCBBF9-1995-4E02-9FEF-9D9BFA15A8D4}" type="presOf" srcId="{5CC5F495-3C42-405A-9CA0-5329E0772F7A}" destId="{DB8958A1-0FDE-4EB1-81FB-0E48D07B86DD}" srcOrd="0" destOrd="0" presId="urn:microsoft.com/office/officeart/2005/8/layout/vList2"/>
    <dgm:cxn modelId="{A2C084EB-706A-45A1-8502-65471B63D2DC}" type="presParOf" srcId="{DB8958A1-0FDE-4EB1-81FB-0E48D07B86DD}" destId="{D9B4B80F-1D10-46C3-AC4E-ED101610D15B}" srcOrd="0" destOrd="0" presId="urn:microsoft.com/office/officeart/2005/8/layout/vList2"/>
    <dgm:cxn modelId="{790CD4B4-A1CE-4AC2-8934-80C38780A59E}" type="presParOf" srcId="{DB8958A1-0FDE-4EB1-81FB-0E48D07B86DD}" destId="{43876B17-0763-4927-BAE0-94DA016592DE}" srcOrd="1" destOrd="0" presId="urn:microsoft.com/office/officeart/2005/8/layout/vList2"/>
    <dgm:cxn modelId="{E4B19E70-DC76-469C-88D7-6C4CBA79B32D}" type="presParOf" srcId="{DB8958A1-0FDE-4EB1-81FB-0E48D07B86DD}" destId="{D60465F1-8B56-491D-BFA0-62C16CB34549}" srcOrd="2" destOrd="0" presId="urn:microsoft.com/office/officeart/2005/8/layout/vList2"/>
    <dgm:cxn modelId="{C4917FE5-0EFF-4C78-95EA-4E0774103BB7}" type="presParOf" srcId="{DB8958A1-0FDE-4EB1-81FB-0E48D07B86DD}" destId="{FE55EB4B-9995-4E07-8308-50201A335C82}" srcOrd="3" destOrd="0" presId="urn:microsoft.com/office/officeart/2005/8/layout/vList2"/>
    <dgm:cxn modelId="{F4353D01-8A4C-4E3D-9EF8-FD4BFEAD8ED3}" type="presParOf" srcId="{DB8958A1-0FDE-4EB1-81FB-0E48D07B86DD}" destId="{FD8462E4-EB35-4D11-94CA-9078BDD6FB13}"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B096AC8-13B2-4BA6-9E79-725F0A1CC3F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1E28F08-0AD7-457E-9E59-DA683F7CA99B}">
      <dgm:prSet/>
      <dgm:spPr/>
      <dgm:t>
        <a:bodyPr/>
        <a:lstStyle/>
        <a:p>
          <a:r>
            <a:rPr lang="en-US"/>
            <a:t>Stereotypes are not necessarily emotionally laden and do not necessarily lead to discrimination. Frequently stereotyping is merely a way to simplify a complex world—Gordon Allport’s (1954) “law of least effort.”  </a:t>
          </a:r>
        </a:p>
      </dgm:t>
    </dgm:pt>
    <dgm:pt modelId="{B98E4AB3-7133-4753-AA2F-DF6B8E2232EE}" type="parTrans" cxnId="{52D1F599-EE45-42F7-95B1-A45E7D8A819F}">
      <dgm:prSet/>
      <dgm:spPr/>
      <dgm:t>
        <a:bodyPr/>
        <a:lstStyle/>
        <a:p>
          <a:endParaRPr lang="en-US"/>
        </a:p>
      </dgm:t>
    </dgm:pt>
    <dgm:pt modelId="{1EA3177B-5A09-495A-838B-08EF1720AC8B}" type="sibTrans" cxnId="{52D1F599-EE45-42F7-95B1-A45E7D8A819F}">
      <dgm:prSet/>
      <dgm:spPr/>
      <dgm:t>
        <a:bodyPr/>
        <a:lstStyle/>
        <a:p>
          <a:endParaRPr lang="en-US"/>
        </a:p>
      </dgm:t>
    </dgm:pt>
    <dgm:pt modelId="{9117375F-B1EE-41CF-92E6-A2B1662F01EE}">
      <dgm:prSet/>
      <dgm:spPr/>
      <dgm:t>
        <a:bodyPr/>
        <a:lstStyle/>
        <a:p>
          <a:r>
            <a:rPr lang="en-US"/>
            <a:t>Allport defined a stereotype as ‘an exaggerated belief associated with a  category’ (1954, p191).</a:t>
          </a:r>
        </a:p>
      </dgm:t>
    </dgm:pt>
    <dgm:pt modelId="{498E8A44-F7BD-452C-BF7F-45E4ECCE0105}" type="parTrans" cxnId="{135D7D53-A26F-4C49-84E9-451DBDD91F27}">
      <dgm:prSet/>
      <dgm:spPr/>
      <dgm:t>
        <a:bodyPr/>
        <a:lstStyle/>
        <a:p>
          <a:endParaRPr lang="en-US"/>
        </a:p>
      </dgm:t>
    </dgm:pt>
    <dgm:pt modelId="{6EBDA0C1-97E6-4A5C-B983-933D28F88A6E}" type="sibTrans" cxnId="{135D7D53-A26F-4C49-84E9-451DBDD91F27}">
      <dgm:prSet/>
      <dgm:spPr/>
      <dgm:t>
        <a:bodyPr/>
        <a:lstStyle/>
        <a:p>
          <a:endParaRPr lang="en-US"/>
        </a:p>
      </dgm:t>
    </dgm:pt>
    <dgm:pt modelId="{75013A1D-22C5-489E-8E60-AED88B8F9BCA}">
      <dgm:prSet/>
      <dgm:spPr/>
      <dgm:t>
        <a:bodyPr/>
        <a:lstStyle/>
        <a:p>
          <a:r>
            <a:rPr lang="en-US"/>
            <a:t>Studies have shown that over 30 years, </a:t>
          </a:r>
          <a:r>
            <a:rPr lang="en-GB"/>
            <a:t>stereotypes regarding established groups </a:t>
          </a:r>
          <a:r>
            <a:rPr lang="en-US"/>
            <a:t>have remained fairly stable, becoming somewhat less negative over time.</a:t>
          </a:r>
        </a:p>
      </dgm:t>
    </dgm:pt>
    <dgm:pt modelId="{3FB0FCD6-69F6-43A4-89A8-41AEC5E164BB}" type="parTrans" cxnId="{0E11DEAE-E57B-4345-AEB7-8866509F14B2}">
      <dgm:prSet/>
      <dgm:spPr/>
      <dgm:t>
        <a:bodyPr/>
        <a:lstStyle/>
        <a:p>
          <a:endParaRPr lang="en-US"/>
        </a:p>
      </dgm:t>
    </dgm:pt>
    <dgm:pt modelId="{762ED502-B506-4363-BF0E-E49B816091CD}" type="sibTrans" cxnId="{0E11DEAE-E57B-4345-AEB7-8866509F14B2}">
      <dgm:prSet/>
      <dgm:spPr/>
      <dgm:t>
        <a:bodyPr/>
        <a:lstStyle/>
        <a:p>
          <a:endParaRPr lang="en-US"/>
        </a:p>
      </dgm:t>
    </dgm:pt>
    <dgm:pt modelId="{3120C15B-E829-4072-91B1-19BFBE65D20B}" type="pres">
      <dgm:prSet presAssocID="{FB096AC8-13B2-4BA6-9E79-725F0A1CC3F2}" presName="root" presStyleCnt="0">
        <dgm:presLayoutVars>
          <dgm:dir/>
          <dgm:resizeHandles val="exact"/>
        </dgm:presLayoutVars>
      </dgm:prSet>
      <dgm:spPr/>
    </dgm:pt>
    <dgm:pt modelId="{F0E7A9E7-1A54-491F-BE40-2679407AC75E}" type="pres">
      <dgm:prSet presAssocID="{E1E28F08-0AD7-457E-9E59-DA683F7CA99B}" presName="compNode" presStyleCnt="0"/>
      <dgm:spPr/>
    </dgm:pt>
    <dgm:pt modelId="{B9C72E50-F593-4984-9469-DDB13479363A}" type="pres">
      <dgm:prSet presAssocID="{E1E28F08-0AD7-457E-9E59-DA683F7CA99B}" presName="bgRect" presStyleLbl="bgShp" presStyleIdx="0" presStyleCnt="3"/>
      <dgm:spPr/>
    </dgm:pt>
    <dgm:pt modelId="{D9993FD2-6CE2-4341-BDAD-B63F4AEAC4F4}" type="pres">
      <dgm:prSet presAssocID="{E1E28F08-0AD7-457E-9E59-DA683F7CA99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Person"/>
        </a:ext>
      </dgm:extLst>
    </dgm:pt>
    <dgm:pt modelId="{BBC140A7-03A7-44B2-B11C-1A5AF980AE67}" type="pres">
      <dgm:prSet presAssocID="{E1E28F08-0AD7-457E-9E59-DA683F7CA99B}" presName="spaceRect" presStyleCnt="0"/>
      <dgm:spPr/>
    </dgm:pt>
    <dgm:pt modelId="{F3968DD5-925D-459E-B097-8C4DF6743442}" type="pres">
      <dgm:prSet presAssocID="{E1E28F08-0AD7-457E-9E59-DA683F7CA99B}" presName="parTx" presStyleLbl="revTx" presStyleIdx="0" presStyleCnt="3">
        <dgm:presLayoutVars>
          <dgm:chMax val="0"/>
          <dgm:chPref val="0"/>
        </dgm:presLayoutVars>
      </dgm:prSet>
      <dgm:spPr/>
    </dgm:pt>
    <dgm:pt modelId="{5152672A-455F-4D8B-BB83-0DE15E63CA59}" type="pres">
      <dgm:prSet presAssocID="{1EA3177B-5A09-495A-838B-08EF1720AC8B}" presName="sibTrans" presStyleCnt="0"/>
      <dgm:spPr/>
    </dgm:pt>
    <dgm:pt modelId="{4E183A65-7B34-4937-8D4A-51CAB79764DA}" type="pres">
      <dgm:prSet presAssocID="{9117375F-B1EE-41CF-92E6-A2B1662F01EE}" presName="compNode" presStyleCnt="0"/>
      <dgm:spPr/>
    </dgm:pt>
    <dgm:pt modelId="{DD9F15B3-B490-4293-AC20-1B25005ABE50}" type="pres">
      <dgm:prSet presAssocID="{9117375F-B1EE-41CF-92E6-A2B1662F01EE}" presName="bgRect" presStyleLbl="bgShp" presStyleIdx="1" presStyleCnt="3"/>
      <dgm:spPr/>
    </dgm:pt>
    <dgm:pt modelId="{6844F005-83E2-420C-9C3C-5AE465C6E932}" type="pres">
      <dgm:prSet presAssocID="{9117375F-B1EE-41CF-92E6-A2B1662F01E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Roll"/>
        </a:ext>
      </dgm:extLst>
    </dgm:pt>
    <dgm:pt modelId="{7547DD48-B501-4E3A-8B5B-D4FB4C62B23D}" type="pres">
      <dgm:prSet presAssocID="{9117375F-B1EE-41CF-92E6-A2B1662F01EE}" presName="spaceRect" presStyleCnt="0"/>
      <dgm:spPr/>
    </dgm:pt>
    <dgm:pt modelId="{6A6E3F24-6E0A-4374-A1A3-6ECEE39F0FFE}" type="pres">
      <dgm:prSet presAssocID="{9117375F-B1EE-41CF-92E6-A2B1662F01EE}" presName="parTx" presStyleLbl="revTx" presStyleIdx="1" presStyleCnt="3">
        <dgm:presLayoutVars>
          <dgm:chMax val="0"/>
          <dgm:chPref val="0"/>
        </dgm:presLayoutVars>
      </dgm:prSet>
      <dgm:spPr/>
    </dgm:pt>
    <dgm:pt modelId="{DEE6DABD-ED74-469B-9D99-FB5E5DB1507E}" type="pres">
      <dgm:prSet presAssocID="{6EBDA0C1-97E6-4A5C-B983-933D28F88A6E}" presName="sibTrans" presStyleCnt="0"/>
      <dgm:spPr/>
    </dgm:pt>
    <dgm:pt modelId="{53208513-8124-4C19-B583-71CC6BE395B7}" type="pres">
      <dgm:prSet presAssocID="{75013A1D-22C5-489E-8E60-AED88B8F9BCA}" presName="compNode" presStyleCnt="0"/>
      <dgm:spPr/>
    </dgm:pt>
    <dgm:pt modelId="{94193A11-6F2F-4263-B8E4-1A33BE56AF53}" type="pres">
      <dgm:prSet presAssocID="{75013A1D-22C5-489E-8E60-AED88B8F9BCA}" presName="bgRect" presStyleLbl="bgShp" presStyleIdx="2" presStyleCnt="3"/>
      <dgm:spPr/>
    </dgm:pt>
    <dgm:pt modelId="{3D8BE7C7-288A-4DA1-8C36-E20FEF3C2A9B}" type="pres">
      <dgm:prSet presAssocID="{75013A1D-22C5-489E-8E60-AED88B8F9BC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E9FF2EF7-A977-4F32-8552-8F9182E4C1BE}" type="pres">
      <dgm:prSet presAssocID="{75013A1D-22C5-489E-8E60-AED88B8F9BCA}" presName="spaceRect" presStyleCnt="0"/>
      <dgm:spPr/>
    </dgm:pt>
    <dgm:pt modelId="{2EA612B4-B5F6-4AA4-AEF0-BF2B0FC1BB16}" type="pres">
      <dgm:prSet presAssocID="{75013A1D-22C5-489E-8E60-AED88B8F9BCA}" presName="parTx" presStyleLbl="revTx" presStyleIdx="2" presStyleCnt="3">
        <dgm:presLayoutVars>
          <dgm:chMax val="0"/>
          <dgm:chPref val="0"/>
        </dgm:presLayoutVars>
      </dgm:prSet>
      <dgm:spPr/>
    </dgm:pt>
  </dgm:ptLst>
  <dgm:cxnLst>
    <dgm:cxn modelId="{A3DC8449-796A-4C4B-8425-D133C27CB0FE}" type="presOf" srcId="{E1E28F08-0AD7-457E-9E59-DA683F7CA99B}" destId="{F3968DD5-925D-459E-B097-8C4DF6743442}" srcOrd="0" destOrd="0" presId="urn:microsoft.com/office/officeart/2018/2/layout/IconVerticalSolidList"/>
    <dgm:cxn modelId="{A5B73472-3F99-4DE1-8ED5-212D813DC232}" type="presOf" srcId="{9117375F-B1EE-41CF-92E6-A2B1662F01EE}" destId="{6A6E3F24-6E0A-4374-A1A3-6ECEE39F0FFE}" srcOrd="0" destOrd="0" presId="urn:microsoft.com/office/officeart/2018/2/layout/IconVerticalSolidList"/>
    <dgm:cxn modelId="{135D7D53-A26F-4C49-84E9-451DBDD91F27}" srcId="{FB096AC8-13B2-4BA6-9E79-725F0A1CC3F2}" destId="{9117375F-B1EE-41CF-92E6-A2B1662F01EE}" srcOrd="1" destOrd="0" parTransId="{498E8A44-F7BD-452C-BF7F-45E4ECCE0105}" sibTransId="{6EBDA0C1-97E6-4A5C-B983-933D28F88A6E}"/>
    <dgm:cxn modelId="{E97CA890-1ADD-4A13-8F77-3E807C8FB78A}" type="presOf" srcId="{75013A1D-22C5-489E-8E60-AED88B8F9BCA}" destId="{2EA612B4-B5F6-4AA4-AEF0-BF2B0FC1BB16}" srcOrd="0" destOrd="0" presId="urn:microsoft.com/office/officeart/2018/2/layout/IconVerticalSolidList"/>
    <dgm:cxn modelId="{52D1F599-EE45-42F7-95B1-A45E7D8A819F}" srcId="{FB096AC8-13B2-4BA6-9E79-725F0A1CC3F2}" destId="{E1E28F08-0AD7-457E-9E59-DA683F7CA99B}" srcOrd="0" destOrd="0" parTransId="{B98E4AB3-7133-4753-AA2F-DF6B8E2232EE}" sibTransId="{1EA3177B-5A09-495A-838B-08EF1720AC8B}"/>
    <dgm:cxn modelId="{4BB987A6-7FDC-41F9-AEDB-F0A130A84227}" type="presOf" srcId="{FB096AC8-13B2-4BA6-9E79-725F0A1CC3F2}" destId="{3120C15B-E829-4072-91B1-19BFBE65D20B}" srcOrd="0" destOrd="0" presId="urn:microsoft.com/office/officeart/2018/2/layout/IconVerticalSolidList"/>
    <dgm:cxn modelId="{0E11DEAE-E57B-4345-AEB7-8866509F14B2}" srcId="{FB096AC8-13B2-4BA6-9E79-725F0A1CC3F2}" destId="{75013A1D-22C5-489E-8E60-AED88B8F9BCA}" srcOrd="2" destOrd="0" parTransId="{3FB0FCD6-69F6-43A4-89A8-41AEC5E164BB}" sibTransId="{762ED502-B506-4363-BF0E-E49B816091CD}"/>
    <dgm:cxn modelId="{8B13F969-3EA3-4BA1-8A84-F486C4842176}" type="presParOf" srcId="{3120C15B-E829-4072-91B1-19BFBE65D20B}" destId="{F0E7A9E7-1A54-491F-BE40-2679407AC75E}" srcOrd="0" destOrd="0" presId="urn:microsoft.com/office/officeart/2018/2/layout/IconVerticalSolidList"/>
    <dgm:cxn modelId="{B1E8E77D-5F5F-4D70-A373-426D7FB3F951}" type="presParOf" srcId="{F0E7A9E7-1A54-491F-BE40-2679407AC75E}" destId="{B9C72E50-F593-4984-9469-DDB13479363A}" srcOrd="0" destOrd="0" presId="urn:microsoft.com/office/officeart/2018/2/layout/IconVerticalSolidList"/>
    <dgm:cxn modelId="{8B3846E9-E652-4022-9DBA-51E63AED59B5}" type="presParOf" srcId="{F0E7A9E7-1A54-491F-BE40-2679407AC75E}" destId="{D9993FD2-6CE2-4341-BDAD-B63F4AEAC4F4}" srcOrd="1" destOrd="0" presId="urn:microsoft.com/office/officeart/2018/2/layout/IconVerticalSolidList"/>
    <dgm:cxn modelId="{2FB384F2-4FE4-4952-8739-75B27F887DE1}" type="presParOf" srcId="{F0E7A9E7-1A54-491F-BE40-2679407AC75E}" destId="{BBC140A7-03A7-44B2-B11C-1A5AF980AE67}" srcOrd="2" destOrd="0" presId="urn:microsoft.com/office/officeart/2018/2/layout/IconVerticalSolidList"/>
    <dgm:cxn modelId="{7C1D872C-8152-4F39-A8F1-849E2524EE30}" type="presParOf" srcId="{F0E7A9E7-1A54-491F-BE40-2679407AC75E}" destId="{F3968DD5-925D-459E-B097-8C4DF6743442}" srcOrd="3" destOrd="0" presId="urn:microsoft.com/office/officeart/2018/2/layout/IconVerticalSolidList"/>
    <dgm:cxn modelId="{AA0E8EED-D8FD-4379-9CED-6D6F50AAD6D2}" type="presParOf" srcId="{3120C15B-E829-4072-91B1-19BFBE65D20B}" destId="{5152672A-455F-4D8B-BB83-0DE15E63CA59}" srcOrd="1" destOrd="0" presId="urn:microsoft.com/office/officeart/2018/2/layout/IconVerticalSolidList"/>
    <dgm:cxn modelId="{D0949C04-729C-46E8-AC1A-16316B357EF3}" type="presParOf" srcId="{3120C15B-E829-4072-91B1-19BFBE65D20B}" destId="{4E183A65-7B34-4937-8D4A-51CAB79764DA}" srcOrd="2" destOrd="0" presId="urn:microsoft.com/office/officeart/2018/2/layout/IconVerticalSolidList"/>
    <dgm:cxn modelId="{FF323EA2-3196-4734-80C9-24C1A47D2117}" type="presParOf" srcId="{4E183A65-7B34-4937-8D4A-51CAB79764DA}" destId="{DD9F15B3-B490-4293-AC20-1B25005ABE50}" srcOrd="0" destOrd="0" presId="urn:microsoft.com/office/officeart/2018/2/layout/IconVerticalSolidList"/>
    <dgm:cxn modelId="{7B16AD69-B779-410F-808B-4DDEB066A243}" type="presParOf" srcId="{4E183A65-7B34-4937-8D4A-51CAB79764DA}" destId="{6844F005-83E2-420C-9C3C-5AE465C6E932}" srcOrd="1" destOrd="0" presId="urn:microsoft.com/office/officeart/2018/2/layout/IconVerticalSolidList"/>
    <dgm:cxn modelId="{0B33AFFD-05C9-4939-B924-E9195B22676F}" type="presParOf" srcId="{4E183A65-7B34-4937-8D4A-51CAB79764DA}" destId="{7547DD48-B501-4E3A-8B5B-D4FB4C62B23D}" srcOrd="2" destOrd="0" presId="urn:microsoft.com/office/officeart/2018/2/layout/IconVerticalSolidList"/>
    <dgm:cxn modelId="{D0708D12-AFAF-47D9-B316-A7579D6AB0A6}" type="presParOf" srcId="{4E183A65-7B34-4937-8D4A-51CAB79764DA}" destId="{6A6E3F24-6E0A-4374-A1A3-6ECEE39F0FFE}" srcOrd="3" destOrd="0" presId="urn:microsoft.com/office/officeart/2018/2/layout/IconVerticalSolidList"/>
    <dgm:cxn modelId="{2AD03CA3-000B-4634-B37F-6CB1DCFA3AA5}" type="presParOf" srcId="{3120C15B-E829-4072-91B1-19BFBE65D20B}" destId="{DEE6DABD-ED74-469B-9D99-FB5E5DB1507E}" srcOrd="3" destOrd="0" presId="urn:microsoft.com/office/officeart/2018/2/layout/IconVerticalSolidList"/>
    <dgm:cxn modelId="{205DDBD3-AEAF-48D4-9246-0139C9CBBB23}" type="presParOf" srcId="{3120C15B-E829-4072-91B1-19BFBE65D20B}" destId="{53208513-8124-4C19-B583-71CC6BE395B7}" srcOrd="4" destOrd="0" presId="urn:microsoft.com/office/officeart/2018/2/layout/IconVerticalSolidList"/>
    <dgm:cxn modelId="{E6DA11E7-A52C-4FDA-9EFF-565C5842CB5D}" type="presParOf" srcId="{53208513-8124-4C19-B583-71CC6BE395B7}" destId="{94193A11-6F2F-4263-B8E4-1A33BE56AF53}" srcOrd="0" destOrd="0" presId="urn:microsoft.com/office/officeart/2018/2/layout/IconVerticalSolidList"/>
    <dgm:cxn modelId="{C04FFD4D-0D83-4115-BA95-C90049BEA2C9}" type="presParOf" srcId="{53208513-8124-4C19-B583-71CC6BE395B7}" destId="{3D8BE7C7-288A-4DA1-8C36-E20FEF3C2A9B}" srcOrd="1" destOrd="0" presId="urn:microsoft.com/office/officeart/2018/2/layout/IconVerticalSolidList"/>
    <dgm:cxn modelId="{0C1CE1BB-D8B8-44CF-9AB5-D3230A1E001E}" type="presParOf" srcId="{53208513-8124-4C19-B583-71CC6BE395B7}" destId="{E9FF2EF7-A977-4F32-8552-8F9182E4C1BE}" srcOrd="2" destOrd="0" presId="urn:microsoft.com/office/officeart/2018/2/layout/IconVerticalSolidList"/>
    <dgm:cxn modelId="{928B6D83-48F5-4FDB-ADCB-FB967FC25C1F}" type="presParOf" srcId="{53208513-8124-4C19-B583-71CC6BE395B7}" destId="{2EA612B4-B5F6-4AA4-AEF0-BF2B0FC1BB1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B227FB7-352B-419C-9022-399C3150DBF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4CE1146-E44A-4632-BF9E-92D3BC24654B}">
      <dgm:prSet/>
      <dgm:spPr/>
      <dgm:t>
        <a:bodyPr/>
        <a:lstStyle/>
        <a:p>
          <a:r>
            <a:rPr lang="en-GB"/>
            <a:t>What causes prejudice? </a:t>
          </a:r>
          <a:endParaRPr lang="en-US"/>
        </a:p>
      </dgm:t>
    </dgm:pt>
    <dgm:pt modelId="{31144756-0AC8-46C3-9CB6-6132A4D42FD3}" type="parTrans" cxnId="{63FA154E-5BDD-498D-AA86-DFBE1FDBAAFC}">
      <dgm:prSet/>
      <dgm:spPr/>
      <dgm:t>
        <a:bodyPr/>
        <a:lstStyle/>
        <a:p>
          <a:endParaRPr lang="en-US"/>
        </a:p>
      </dgm:t>
    </dgm:pt>
    <dgm:pt modelId="{886EF5B2-F88E-441D-B040-8A80117235C3}" type="sibTrans" cxnId="{63FA154E-5BDD-498D-AA86-DFBE1FDBAAFC}">
      <dgm:prSet/>
      <dgm:spPr/>
      <dgm:t>
        <a:bodyPr/>
        <a:lstStyle/>
        <a:p>
          <a:endParaRPr lang="en-US"/>
        </a:p>
      </dgm:t>
    </dgm:pt>
    <dgm:pt modelId="{056C32AA-A5BA-465B-B45B-2EB326C6E29D}">
      <dgm:prSet/>
      <dgm:spPr/>
      <dgm:t>
        <a:bodyPr/>
        <a:lstStyle/>
        <a:p>
          <a:r>
            <a:rPr lang="en-GB"/>
            <a:t>Is it ‘nature or nurture’?</a:t>
          </a:r>
          <a:endParaRPr lang="en-US"/>
        </a:p>
      </dgm:t>
    </dgm:pt>
    <dgm:pt modelId="{0813F35C-FDDE-4C06-9EA3-22F7198688B5}" type="parTrans" cxnId="{B3AC46F5-AD71-405F-820F-78F56DE9FFDF}">
      <dgm:prSet/>
      <dgm:spPr/>
      <dgm:t>
        <a:bodyPr/>
        <a:lstStyle/>
        <a:p>
          <a:endParaRPr lang="en-US"/>
        </a:p>
      </dgm:t>
    </dgm:pt>
    <dgm:pt modelId="{B8936C28-0179-46CB-9CFB-20C8BC4AED78}" type="sibTrans" cxnId="{B3AC46F5-AD71-405F-820F-78F56DE9FFDF}">
      <dgm:prSet/>
      <dgm:spPr/>
      <dgm:t>
        <a:bodyPr/>
        <a:lstStyle/>
        <a:p>
          <a:endParaRPr lang="en-US"/>
        </a:p>
      </dgm:t>
    </dgm:pt>
    <dgm:pt modelId="{7BF4803A-F679-4BCB-B583-78224AAAF79C}">
      <dgm:prSet/>
      <dgm:spPr/>
      <dgm:t>
        <a:bodyPr/>
        <a:lstStyle/>
        <a:p>
          <a:r>
            <a:rPr lang="en-US"/>
            <a:t>Whether or not there is a biological root to </a:t>
          </a:r>
          <a:r>
            <a:rPr lang="en-GB"/>
            <a:t>prejudice, as evolutionary psychologists </a:t>
          </a:r>
          <a:r>
            <a:rPr lang="en-US"/>
            <a:t>would expect, is unknown; it is clear that prejudice occurs between biologically similar people who hold different beliefs</a:t>
          </a:r>
        </a:p>
      </dgm:t>
    </dgm:pt>
    <dgm:pt modelId="{4D68D02A-EC57-438E-A8C8-547B33CFDFFA}" type="parTrans" cxnId="{DC9D7389-E2C2-473C-89B4-3FCEAB78E141}">
      <dgm:prSet/>
      <dgm:spPr/>
      <dgm:t>
        <a:bodyPr/>
        <a:lstStyle/>
        <a:p>
          <a:endParaRPr lang="en-US"/>
        </a:p>
      </dgm:t>
    </dgm:pt>
    <dgm:pt modelId="{DB718903-2603-421C-A6DF-FFD401A7CAEC}" type="sibTrans" cxnId="{DC9D7389-E2C2-473C-89B4-3FCEAB78E141}">
      <dgm:prSet/>
      <dgm:spPr/>
      <dgm:t>
        <a:bodyPr/>
        <a:lstStyle/>
        <a:p>
          <a:endParaRPr lang="en-US"/>
        </a:p>
      </dgm:t>
    </dgm:pt>
    <dgm:pt modelId="{E09A1A3A-30B7-4EE9-99CB-A3CFB6D8236D}" type="pres">
      <dgm:prSet presAssocID="{3B227FB7-352B-419C-9022-399C3150DBF3}" presName="linear" presStyleCnt="0">
        <dgm:presLayoutVars>
          <dgm:animLvl val="lvl"/>
          <dgm:resizeHandles val="exact"/>
        </dgm:presLayoutVars>
      </dgm:prSet>
      <dgm:spPr/>
    </dgm:pt>
    <dgm:pt modelId="{DD2FE03C-38A5-445E-9BA4-439695E162F3}" type="pres">
      <dgm:prSet presAssocID="{94CE1146-E44A-4632-BF9E-92D3BC24654B}" presName="parentText" presStyleLbl="node1" presStyleIdx="0" presStyleCnt="3">
        <dgm:presLayoutVars>
          <dgm:chMax val="0"/>
          <dgm:bulletEnabled val="1"/>
        </dgm:presLayoutVars>
      </dgm:prSet>
      <dgm:spPr/>
    </dgm:pt>
    <dgm:pt modelId="{1AD81047-611B-46E0-A7D0-A8376A2168C2}" type="pres">
      <dgm:prSet presAssocID="{886EF5B2-F88E-441D-B040-8A80117235C3}" presName="spacer" presStyleCnt="0"/>
      <dgm:spPr/>
    </dgm:pt>
    <dgm:pt modelId="{C8EED4A9-9941-48E3-9BB6-A43D7190C5C4}" type="pres">
      <dgm:prSet presAssocID="{056C32AA-A5BA-465B-B45B-2EB326C6E29D}" presName="parentText" presStyleLbl="node1" presStyleIdx="1" presStyleCnt="3">
        <dgm:presLayoutVars>
          <dgm:chMax val="0"/>
          <dgm:bulletEnabled val="1"/>
        </dgm:presLayoutVars>
      </dgm:prSet>
      <dgm:spPr/>
    </dgm:pt>
    <dgm:pt modelId="{6DCDE448-9224-46D8-B129-8152A0DA78C2}" type="pres">
      <dgm:prSet presAssocID="{B8936C28-0179-46CB-9CFB-20C8BC4AED78}" presName="spacer" presStyleCnt="0"/>
      <dgm:spPr/>
    </dgm:pt>
    <dgm:pt modelId="{B65289F7-DB14-43FF-A78D-137E33001024}" type="pres">
      <dgm:prSet presAssocID="{7BF4803A-F679-4BCB-B583-78224AAAF79C}" presName="parentText" presStyleLbl="node1" presStyleIdx="2" presStyleCnt="3">
        <dgm:presLayoutVars>
          <dgm:chMax val="0"/>
          <dgm:bulletEnabled val="1"/>
        </dgm:presLayoutVars>
      </dgm:prSet>
      <dgm:spPr/>
    </dgm:pt>
  </dgm:ptLst>
  <dgm:cxnLst>
    <dgm:cxn modelId="{35BFC432-6964-4243-BD97-4C215BDE5FFB}" type="presOf" srcId="{7BF4803A-F679-4BCB-B583-78224AAAF79C}" destId="{B65289F7-DB14-43FF-A78D-137E33001024}" srcOrd="0" destOrd="0" presId="urn:microsoft.com/office/officeart/2005/8/layout/vList2"/>
    <dgm:cxn modelId="{833A554C-6407-4CB3-9005-59FFF92649BD}" type="presOf" srcId="{3B227FB7-352B-419C-9022-399C3150DBF3}" destId="{E09A1A3A-30B7-4EE9-99CB-A3CFB6D8236D}" srcOrd="0" destOrd="0" presId="urn:microsoft.com/office/officeart/2005/8/layout/vList2"/>
    <dgm:cxn modelId="{63FA154E-5BDD-498D-AA86-DFBE1FDBAAFC}" srcId="{3B227FB7-352B-419C-9022-399C3150DBF3}" destId="{94CE1146-E44A-4632-BF9E-92D3BC24654B}" srcOrd="0" destOrd="0" parTransId="{31144756-0AC8-46C3-9CB6-6132A4D42FD3}" sibTransId="{886EF5B2-F88E-441D-B040-8A80117235C3}"/>
    <dgm:cxn modelId="{DE482A4F-4261-4DC9-B289-429A0BB32AA7}" type="presOf" srcId="{94CE1146-E44A-4632-BF9E-92D3BC24654B}" destId="{DD2FE03C-38A5-445E-9BA4-439695E162F3}" srcOrd="0" destOrd="0" presId="urn:microsoft.com/office/officeart/2005/8/layout/vList2"/>
    <dgm:cxn modelId="{DC9D7389-E2C2-473C-89B4-3FCEAB78E141}" srcId="{3B227FB7-352B-419C-9022-399C3150DBF3}" destId="{7BF4803A-F679-4BCB-B583-78224AAAF79C}" srcOrd="2" destOrd="0" parTransId="{4D68D02A-EC57-438E-A8C8-547B33CFDFFA}" sibTransId="{DB718903-2603-421C-A6DF-FFD401A7CAEC}"/>
    <dgm:cxn modelId="{AEF1D3DD-6EF0-4429-A725-0B18B28E7A0C}" type="presOf" srcId="{056C32AA-A5BA-465B-B45B-2EB326C6E29D}" destId="{C8EED4A9-9941-48E3-9BB6-A43D7190C5C4}" srcOrd="0" destOrd="0" presId="urn:microsoft.com/office/officeart/2005/8/layout/vList2"/>
    <dgm:cxn modelId="{B3AC46F5-AD71-405F-820F-78F56DE9FFDF}" srcId="{3B227FB7-352B-419C-9022-399C3150DBF3}" destId="{056C32AA-A5BA-465B-B45B-2EB326C6E29D}" srcOrd="1" destOrd="0" parTransId="{0813F35C-FDDE-4C06-9EA3-22F7198688B5}" sibTransId="{B8936C28-0179-46CB-9CFB-20C8BC4AED78}"/>
    <dgm:cxn modelId="{D13D72CE-7566-4FFE-90D4-E2D30AF6AEC7}" type="presParOf" srcId="{E09A1A3A-30B7-4EE9-99CB-A3CFB6D8236D}" destId="{DD2FE03C-38A5-445E-9BA4-439695E162F3}" srcOrd="0" destOrd="0" presId="urn:microsoft.com/office/officeart/2005/8/layout/vList2"/>
    <dgm:cxn modelId="{54705DB1-83BD-4549-9A60-E24DB2D8799C}" type="presParOf" srcId="{E09A1A3A-30B7-4EE9-99CB-A3CFB6D8236D}" destId="{1AD81047-611B-46E0-A7D0-A8376A2168C2}" srcOrd="1" destOrd="0" presId="urn:microsoft.com/office/officeart/2005/8/layout/vList2"/>
    <dgm:cxn modelId="{B750DB98-D479-42BC-A0FC-8E92F761AE75}" type="presParOf" srcId="{E09A1A3A-30B7-4EE9-99CB-A3CFB6D8236D}" destId="{C8EED4A9-9941-48E3-9BB6-A43D7190C5C4}" srcOrd="2" destOrd="0" presId="urn:microsoft.com/office/officeart/2005/8/layout/vList2"/>
    <dgm:cxn modelId="{90A208B2-66CA-42B1-8ADD-799DD86A523D}" type="presParOf" srcId="{E09A1A3A-30B7-4EE9-99CB-A3CFB6D8236D}" destId="{6DCDE448-9224-46D8-B129-8152A0DA78C2}" srcOrd="3" destOrd="0" presId="urn:microsoft.com/office/officeart/2005/8/layout/vList2"/>
    <dgm:cxn modelId="{BEAAFFFD-B4C1-4041-B67E-38B8E13151A0}" type="presParOf" srcId="{E09A1A3A-30B7-4EE9-99CB-A3CFB6D8236D}" destId="{B65289F7-DB14-43FF-A78D-137E3300102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25EE35A-F85B-41A5-8D56-41BB3385B68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C441AF1-7226-4FF8-B1BC-DCBD78430E59}">
      <dgm:prSet/>
      <dgm:spPr/>
      <dgm:t>
        <a:bodyPr/>
        <a:lstStyle/>
        <a:p>
          <a:r>
            <a:rPr lang="en-GB"/>
            <a:t>People learn prejudices and stereotypes from parents or primary care-givers, peers, the media and from their own observations of the world.</a:t>
          </a:r>
          <a:endParaRPr lang="en-US"/>
        </a:p>
      </dgm:t>
    </dgm:pt>
    <dgm:pt modelId="{88D85F81-DD09-4EFB-A9E6-DFA3A8B8A7D3}" type="parTrans" cxnId="{AAE28D64-00A9-4E46-968B-6451232CC4AF}">
      <dgm:prSet/>
      <dgm:spPr/>
      <dgm:t>
        <a:bodyPr/>
        <a:lstStyle/>
        <a:p>
          <a:endParaRPr lang="en-US"/>
        </a:p>
      </dgm:t>
    </dgm:pt>
    <dgm:pt modelId="{358976AB-F294-4B32-BA0A-84A2E2B18D5D}" type="sibTrans" cxnId="{AAE28D64-00A9-4E46-968B-6451232CC4AF}">
      <dgm:prSet/>
      <dgm:spPr/>
      <dgm:t>
        <a:bodyPr/>
        <a:lstStyle/>
        <a:p>
          <a:endParaRPr lang="en-US"/>
        </a:p>
      </dgm:t>
    </dgm:pt>
    <dgm:pt modelId="{B247D927-6321-4288-95EB-6A8881006976}">
      <dgm:prSet/>
      <dgm:spPr/>
      <dgm:t>
        <a:bodyPr/>
        <a:lstStyle/>
        <a:p>
          <a:r>
            <a:rPr lang="en-US"/>
            <a:t>Social learning theory: rewards and punishments</a:t>
          </a:r>
        </a:p>
      </dgm:t>
    </dgm:pt>
    <dgm:pt modelId="{15FFDEE1-5E6B-4AD3-8FC3-E069ED20B66A}" type="parTrans" cxnId="{DB507DCF-BF60-44D8-9AC6-89E29E0300A3}">
      <dgm:prSet/>
      <dgm:spPr/>
      <dgm:t>
        <a:bodyPr/>
        <a:lstStyle/>
        <a:p>
          <a:endParaRPr lang="en-US"/>
        </a:p>
      </dgm:t>
    </dgm:pt>
    <dgm:pt modelId="{8D8DA53B-C094-421F-8E7F-CDCB51C0BA63}" type="sibTrans" cxnId="{DB507DCF-BF60-44D8-9AC6-89E29E0300A3}">
      <dgm:prSet/>
      <dgm:spPr/>
      <dgm:t>
        <a:bodyPr/>
        <a:lstStyle/>
        <a:p>
          <a:endParaRPr lang="en-US"/>
        </a:p>
      </dgm:t>
    </dgm:pt>
    <dgm:pt modelId="{A6A670F8-8A89-4EFB-BBFE-48D8BE8A00F3}">
      <dgm:prSet/>
      <dgm:spPr/>
      <dgm:t>
        <a:bodyPr/>
        <a:lstStyle/>
        <a:p>
          <a:r>
            <a:rPr lang="en-US"/>
            <a:t>Prejudices are easy to learn, although childhood prejudices are not necessarily maintained. </a:t>
          </a:r>
        </a:p>
      </dgm:t>
    </dgm:pt>
    <dgm:pt modelId="{0FFEDF08-ED41-4C5A-9932-4754BBC6D2D0}" type="parTrans" cxnId="{91E22DB6-EEEA-410D-A0DE-8E6104A2B2D6}">
      <dgm:prSet/>
      <dgm:spPr/>
      <dgm:t>
        <a:bodyPr/>
        <a:lstStyle/>
        <a:p>
          <a:endParaRPr lang="en-US"/>
        </a:p>
      </dgm:t>
    </dgm:pt>
    <dgm:pt modelId="{CF7C8785-9AAD-40A0-A9B8-580632149689}" type="sibTrans" cxnId="{91E22DB6-EEEA-410D-A0DE-8E6104A2B2D6}">
      <dgm:prSet/>
      <dgm:spPr/>
      <dgm:t>
        <a:bodyPr/>
        <a:lstStyle/>
        <a:p>
          <a:endParaRPr lang="en-US"/>
        </a:p>
      </dgm:t>
    </dgm:pt>
    <dgm:pt modelId="{7B81ED57-9CC0-4BDF-AB2B-BCB40A199D7F}">
      <dgm:prSet/>
      <dgm:spPr/>
      <dgm:t>
        <a:bodyPr/>
        <a:lstStyle/>
        <a:p>
          <a:r>
            <a:rPr lang="en-US"/>
            <a:t>Children whose parents hold prejudices may be exposed to competing views and not hold their parents’ prejudices.</a:t>
          </a:r>
        </a:p>
      </dgm:t>
    </dgm:pt>
    <dgm:pt modelId="{8AC6629C-AA3A-47F2-B79E-1B677ED40BDD}" type="parTrans" cxnId="{3461948A-DAF7-4F5D-8C59-189722E7AAC9}">
      <dgm:prSet/>
      <dgm:spPr/>
      <dgm:t>
        <a:bodyPr/>
        <a:lstStyle/>
        <a:p>
          <a:endParaRPr lang="en-US"/>
        </a:p>
      </dgm:t>
    </dgm:pt>
    <dgm:pt modelId="{D103A156-42A9-430C-9CBE-20CE14499BB6}" type="sibTrans" cxnId="{3461948A-DAF7-4F5D-8C59-189722E7AAC9}">
      <dgm:prSet/>
      <dgm:spPr/>
      <dgm:t>
        <a:bodyPr/>
        <a:lstStyle/>
        <a:p>
          <a:endParaRPr lang="en-US"/>
        </a:p>
      </dgm:t>
    </dgm:pt>
    <dgm:pt modelId="{41E66E79-B57E-47E9-A651-BD9840F15118}">
      <dgm:prSet/>
      <dgm:spPr/>
      <dgm:t>
        <a:bodyPr/>
        <a:lstStyle/>
        <a:p>
          <a:r>
            <a:rPr lang="en-US"/>
            <a:t>Peers generally have a significant influence on attitudes and behaviours, a process that continues into adulthood.</a:t>
          </a:r>
        </a:p>
      </dgm:t>
    </dgm:pt>
    <dgm:pt modelId="{24B2A9F4-BAB0-4929-9F61-D00C4BDBFE73}" type="parTrans" cxnId="{F0F8FEB2-5CF2-4762-8CD8-15237F644E1A}">
      <dgm:prSet/>
      <dgm:spPr/>
      <dgm:t>
        <a:bodyPr/>
        <a:lstStyle/>
        <a:p>
          <a:endParaRPr lang="en-US"/>
        </a:p>
      </dgm:t>
    </dgm:pt>
    <dgm:pt modelId="{68CF8C68-4291-4C64-A0FB-54DD9B77040D}" type="sibTrans" cxnId="{F0F8FEB2-5CF2-4762-8CD8-15237F644E1A}">
      <dgm:prSet/>
      <dgm:spPr/>
      <dgm:t>
        <a:bodyPr/>
        <a:lstStyle/>
        <a:p>
          <a:endParaRPr lang="en-US"/>
        </a:p>
      </dgm:t>
    </dgm:pt>
    <dgm:pt modelId="{8F2E661E-7B84-4D44-A768-BECD10C9841D}">
      <dgm:prSet/>
      <dgm:spPr/>
      <dgm:t>
        <a:bodyPr/>
        <a:lstStyle/>
        <a:p>
          <a:r>
            <a:rPr lang="en-GB"/>
            <a:t>(Whiteley and Kite, 2010)</a:t>
          </a:r>
          <a:endParaRPr lang="en-US"/>
        </a:p>
      </dgm:t>
    </dgm:pt>
    <dgm:pt modelId="{BB68B149-6513-4E2C-A4BE-9CE4E7F67C2A}" type="parTrans" cxnId="{DDCB4893-C579-4632-A205-85D0E802F43B}">
      <dgm:prSet/>
      <dgm:spPr/>
      <dgm:t>
        <a:bodyPr/>
        <a:lstStyle/>
        <a:p>
          <a:endParaRPr lang="en-US"/>
        </a:p>
      </dgm:t>
    </dgm:pt>
    <dgm:pt modelId="{3D204F82-3A2B-43A2-84E3-2A8554BC2005}" type="sibTrans" cxnId="{DDCB4893-C579-4632-A205-85D0E802F43B}">
      <dgm:prSet/>
      <dgm:spPr/>
      <dgm:t>
        <a:bodyPr/>
        <a:lstStyle/>
        <a:p>
          <a:endParaRPr lang="en-US"/>
        </a:p>
      </dgm:t>
    </dgm:pt>
    <dgm:pt modelId="{238BF24B-F5D4-4ACA-8704-F8E41FA50BAF}" type="pres">
      <dgm:prSet presAssocID="{925EE35A-F85B-41A5-8D56-41BB3385B682}" presName="linear" presStyleCnt="0">
        <dgm:presLayoutVars>
          <dgm:animLvl val="lvl"/>
          <dgm:resizeHandles val="exact"/>
        </dgm:presLayoutVars>
      </dgm:prSet>
      <dgm:spPr/>
    </dgm:pt>
    <dgm:pt modelId="{D003724E-A3F1-4C6D-9C4E-871933EA4249}" type="pres">
      <dgm:prSet presAssocID="{3C441AF1-7226-4FF8-B1BC-DCBD78430E59}" presName="parentText" presStyleLbl="node1" presStyleIdx="0" presStyleCnt="5">
        <dgm:presLayoutVars>
          <dgm:chMax val="0"/>
          <dgm:bulletEnabled val="1"/>
        </dgm:presLayoutVars>
      </dgm:prSet>
      <dgm:spPr/>
    </dgm:pt>
    <dgm:pt modelId="{D5E3B9FC-7069-4CFD-BC1B-414D04590F0C}" type="pres">
      <dgm:prSet presAssocID="{358976AB-F294-4B32-BA0A-84A2E2B18D5D}" presName="spacer" presStyleCnt="0"/>
      <dgm:spPr/>
    </dgm:pt>
    <dgm:pt modelId="{AFBB9FDD-F973-4F3B-8B28-85B0BFDC64AE}" type="pres">
      <dgm:prSet presAssocID="{B247D927-6321-4288-95EB-6A8881006976}" presName="parentText" presStyleLbl="node1" presStyleIdx="1" presStyleCnt="5">
        <dgm:presLayoutVars>
          <dgm:chMax val="0"/>
          <dgm:bulletEnabled val="1"/>
        </dgm:presLayoutVars>
      </dgm:prSet>
      <dgm:spPr/>
    </dgm:pt>
    <dgm:pt modelId="{EBBD28C4-76EC-4C3D-B4A3-3416203655FF}" type="pres">
      <dgm:prSet presAssocID="{8D8DA53B-C094-421F-8E7F-CDCB51C0BA63}" presName="spacer" presStyleCnt="0"/>
      <dgm:spPr/>
    </dgm:pt>
    <dgm:pt modelId="{3AEA746B-A83F-4C17-ADBF-16ADCAD7EF72}" type="pres">
      <dgm:prSet presAssocID="{A6A670F8-8A89-4EFB-BBFE-48D8BE8A00F3}" presName="parentText" presStyleLbl="node1" presStyleIdx="2" presStyleCnt="5">
        <dgm:presLayoutVars>
          <dgm:chMax val="0"/>
          <dgm:bulletEnabled val="1"/>
        </dgm:presLayoutVars>
      </dgm:prSet>
      <dgm:spPr/>
    </dgm:pt>
    <dgm:pt modelId="{BFC8A618-0DC8-417B-9C87-317ACB743F3E}" type="pres">
      <dgm:prSet presAssocID="{CF7C8785-9AAD-40A0-A9B8-580632149689}" presName="spacer" presStyleCnt="0"/>
      <dgm:spPr/>
    </dgm:pt>
    <dgm:pt modelId="{D2F0A565-728C-4817-A829-CB623E082FA0}" type="pres">
      <dgm:prSet presAssocID="{7B81ED57-9CC0-4BDF-AB2B-BCB40A199D7F}" presName="parentText" presStyleLbl="node1" presStyleIdx="3" presStyleCnt="5">
        <dgm:presLayoutVars>
          <dgm:chMax val="0"/>
          <dgm:bulletEnabled val="1"/>
        </dgm:presLayoutVars>
      </dgm:prSet>
      <dgm:spPr/>
    </dgm:pt>
    <dgm:pt modelId="{2F59F0AF-F31A-4026-92C1-B52A0A68C3D6}" type="pres">
      <dgm:prSet presAssocID="{D103A156-42A9-430C-9CBE-20CE14499BB6}" presName="spacer" presStyleCnt="0"/>
      <dgm:spPr/>
    </dgm:pt>
    <dgm:pt modelId="{46CBA509-C0F5-4228-A91F-13904A92B946}" type="pres">
      <dgm:prSet presAssocID="{41E66E79-B57E-47E9-A651-BD9840F15118}" presName="parentText" presStyleLbl="node1" presStyleIdx="4" presStyleCnt="5">
        <dgm:presLayoutVars>
          <dgm:chMax val="0"/>
          <dgm:bulletEnabled val="1"/>
        </dgm:presLayoutVars>
      </dgm:prSet>
      <dgm:spPr/>
    </dgm:pt>
    <dgm:pt modelId="{CFE1B0A6-990F-4B8B-B10D-CACF77AA93E6}" type="pres">
      <dgm:prSet presAssocID="{41E66E79-B57E-47E9-A651-BD9840F15118}" presName="childText" presStyleLbl="revTx" presStyleIdx="0" presStyleCnt="1">
        <dgm:presLayoutVars>
          <dgm:bulletEnabled val="1"/>
        </dgm:presLayoutVars>
      </dgm:prSet>
      <dgm:spPr/>
    </dgm:pt>
  </dgm:ptLst>
  <dgm:cxnLst>
    <dgm:cxn modelId="{22385824-B6E0-4E44-9927-95C8E356BDF5}" type="presOf" srcId="{925EE35A-F85B-41A5-8D56-41BB3385B682}" destId="{238BF24B-F5D4-4ACA-8704-F8E41FA50BAF}" srcOrd="0" destOrd="0" presId="urn:microsoft.com/office/officeart/2005/8/layout/vList2"/>
    <dgm:cxn modelId="{0C92653C-5FDA-456C-95A5-0E3AEB7A5C67}" type="presOf" srcId="{B247D927-6321-4288-95EB-6A8881006976}" destId="{AFBB9FDD-F973-4F3B-8B28-85B0BFDC64AE}" srcOrd="0" destOrd="0" presId="urn:microsoft.com/office/officeart/2005/8/layout/vList2"/>
    <dgm:cxn modelId="{AAE28D64-00A9-4E46-968B-6451232CC4AF}" srcId="{925EE35A-F85B-41A5-8D56-41BB3385B682}" destId="{3C441AF1-7226-4FF8-B1BC-DCBD78430E59}" srcOrd="0" destOrd="0" parTransId="{88D85F81-DD09-4EFB-A9E6-DFA3A8B8A7D3}" sibTransId="{358976AB-F294-4B32-BA0A-84A2E2B18D5D}"/>
    <dgm:cxn modelId="{5C84416F-5E9A-49C3-BDF3-6A483FC562D1}" type="presOf" srcId="{A6A670F8-8A89-4EFB-BBFE-48D8BE8A00F3}" destId="{3AEA746B-A83F-4C17-ADBF-16ADCAD7EF72}" srcOrd="0" destOrd="0" presId="urn:microsoft.com/office/officeart/2005/8/layout/vList2"/>
    <dgm:cxn modelId="{A5D79675-AC81-403F-87E5-08A6B3EC43A9}" type="presOf" srcId="{7B81ED57-9CC0-4BDF-AB2B-BCB40A199D7F}" destId="{D2F0A565-728C-4817-A829-CB623E082FA0}" srcOrd="0" destOrd="0" presId="urn:microsoft.com/office/officeart/2005/8/layout/vList2"/>
    <dgm:cxn modelId="{6D9BF380-CE4F-42EC-AC12-56518DCDD1EC}" type="presOf" srcId="{8F2E661E-7B84-4D44-A768-BECD10C9841D}" destId="{CFE1B0A6-990F-4B8B-B10D-CACF77AA93E6}" srcOrd="0" destOrd="0" presId="urn:microsoft.com/office/officeart/2005/8/layout/vList2"/>
    <dgm:cxn modelId="{3461948A-DAF7-4F5D-8C59-189722E7AAC9}" srcId="{925EE35A-F85B-41A5-8D56-41BB3385B682}" destId="{7B81ED57-9CC0-4BDF-AB2B-BCB40A199D7F}" srcOrd="3" destOrd="0" parTransId="{8AC6629C-AA3A-47F2-B79E-1B677ED40BDD}" sibTransId="{D103A156-42A9-430C-9CBE-20CE14499BB6}"/>
    <dgm:cxn modelId="{DDCB4893-C579-4632-A205-85D0E802F43B}" srcId="{41E66E79-B57E-47E9-A651-BD9840F15118}" destId="{8F2E661E-7B84-4D44-A768-BECD10C9841D}" srcOrd="0" destOrd="0" parTransId="{BB68B149-6513-4E2C-A4BE-9CE4E7F67C2A}" sibTransId="{3D204F82-3A2B-43A2-84E3-2A8554BC2005}"/>
    <dgm:cxn modelId="{F0F8FEB2-5CF2-4762-8CD8-15237F644E1A}" srcId="{925EE35A-F85B-41A5-8D56-41BB3385B682}" destId="{41E66E79-B57E-47E9-A651-BD9840F15118}" srcOrd="4" destOrd="0" parTransId="{24B2A9F4-BAB0-4929-9F61-D00C4BDBFE73}" sibTransId="{68CF8C68-4291-4C64-A0FB-54DD9B77040D}"/>
    <dgm:cxn modelId="{91E22DB6-EEEA-410D-A0DE-8E6104A2B2D6}" srcId="{925EE35A-F85B-41A5-8D56-41BB3385B682}" destId="{A6A670F8-8A89-4EFB-BBFE-48D8BE8A00F3}" srcOrd="2" destOrd="0" parTransId="{0FFEDF08-ED41-4C5A-9932-4754BBC6D2D0}" sibTransId="{CF7C8785-9AAD-40A0-A9B8-580632149689}"/>
    <dgm:cxn modelId="{DB507DCF-BF60-44D8-9AC6-89E29E0300A3}" srcId="{925EE35A-F85B-41A5-8D56-41BB3385B682}" destId="{B247D927-6321-4288-95EB-6A8881006976}" srcOrd="1" destOrd="0" parTransId="{15FFDEE1-5E6B-4AD3-8FC3-E069ED20B66A}" sibTransId="{8D8DA53B-C094-421F-8E7F-CDCB51C0BA63}"/>
    <dgm:cxn modelId="{3D62BDF1-E46E-48E5-B634-A0E4A77D77AF}" type="presOf" srcId="{41E66E79-B57E-47E9-A651-BD9840F15118}" destId="{46CBA509-C0F5-4228-A91F-13904A92B946}" srcOrd="0" destOrd="0" presId="urn:microsoft.com/office/officeart/2005/8/layout/vList2"/>
    <dgm:cxn modelId="{64CE4DFB-CA95-4FC8-BCB7-B4053CB0235D}" type="presOf" srcId="{3C441AF1-7226-4FF8-B1BC-DCBD78430E59}" destId="{D003724E-A3F1-4C6D-9C4E-871933EA4249}" srcOrd="0" destOrd="0" presId="urn:microsoft.com/office/officeart/2005/8/layout/vList2"/>
    <dgm:cxn modelId="{BE120F5F-9093-485D-ABAA-D6B263910764}" type="presParOf" srcId="{238BF24B-F5D4-4ACA-8704-F8E41FA50BAF}" destId="{D003724E-A3F1-4C6D-9C4E-871933EA4249}" srcOrd="0" destOrd="0" presId="urn:microsoft.com/office/officeart/2005/8/layout/vList2"/>
    <dgm:cxn modelId="{2BD29A0B-4E84-4989-99DD-E02429B114B0}" type="presParOf" srcId="{238BF24B-F5D4-4ACA-8704-F8E41FA50BAF}" destId="{D5E3B9FC-7069-4CFD-BC1B-414D04590F0C}" srcOrd="1" destOrd="0" presId="urn:microsoft.com/office/officeart/2005/8/layout/vList2"/>
    <dgm:cxn modelId="{EF236DA9-BE3D-453F-BCDA-4467CA4C18C0}" type="presParOf" srcId="{238BF24B-F5D4-4ACA-8704-F8E41FA50BAF}" destId="{AFBB9FDD-F973-4F3B-8B28-85B0BFDC64AE}" srcOrd="2" destOrd="0" presId="urn:microsoft.com/office/officeart/2005/8/layout/vList2"/>
    <dgm:cxn modelId="{372DC84B-B07A-429A-9E9C-1EFD4C03F929}" type="presParOf" srcId="{238BF24B-F5D4-4ACA-8704-F8E41FA50BAF}" destId="{EBBD28C4-76EC-4C3D-B4A3-3416203655FF}" srcOrd="3" destOrd="0" presId="urn:microsoft.com/office/officeart/2005/8/layout/vList2"/>
    <dgm:cxn modelId="{D3D01BB6-0260-444A-A4CD-ECF5F857DE02}" type="presParOf" srcId="{238BF24B-F5D4-4ACA-8704-F8E41FA50BAF}" destId="{3AEA746B-A83F-4C17-ADBF-16ADCAD7EF72}" srcOrd="4" destOrd="0" presId="urn:microsoft.com/office/officeart/2005/8/layout/vList2"/>
    <dgm:cxn modelId="{2EE827CE-B3A0-4875-8DCB-D0205B1F0A89}" type="presParOf" srcId="{238BF24B-F5D4-4ACA-8704-F8E41FA50BAF}" destId="{BFC8A618-0DC8-417B-9C87-317ACB743F3E}" srcOrd="5" destOrd="0" presId="urn:microsoft.com/office/officeart/2005/8/layout/vList2"/>
    <dgm:cxn modelId="{BFBF0274-022A-4F65-BA2E-571C33B22D5E}" type="presParOf" srcId="{238BF24B-F5D4-4ACA-8704-F8E41FA50BAF}" destId="{D2F0A565-728C-4817-A829-CB623E082FA0}" srcOrd="6" destOrd="0" presId="urn:microsoft.com/office/officeart/2005/8/layout/vList2"/>
    <dgm:cxn modelId="{F4A1350E-FFBD-42EF-8D41-62DFBFCB93FD}" type="presParOf" srcId="{238BF24B-F5D4-4ACA-8704-F8E41FA50BAF}" destId="{2F59F0AF-F31A-4026-92C1-B52A0A68C3D6}" srcOrd="7" destOrd="0" presId="urn:microsoft.com/office/officeart/2005/8/layout/vList2"/>
    <dgm:cxn modelId="{60ED9FD8-7B35-481B-A872-7EB0B0625942}" type="presParOf" srcId="{238BF24B-F5D4-4ACA-8704-F8E41FA50BAF}" destId="{46CBA509-C0F5-4228-A91F-13904A92B946}" srcOrd="8" destOrd="0" presId="urn:microsoft.com/office/officeart/2005/8/layout/vList2"/>
    <dgm:cxn modelId="{8FD492B5-3FFB-458E-81C1-EA75E84D713B}" type="presParOf" srcId="{238BF24B-F5D4-4ACA-8704-F8E41FA50BAF}" destId="{CFE1B0A6-990F-4B8B-B10D-CACF77AA93E6}" srcOrd="9"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8F791DA-4B68-4380-B5E0-F99534BB9A14}"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8BBE3A41-C906-454C-AA9E-07891598A7C2}">
      <dgm:prSet/>
      <dgm:spPr/>
      <dgm:t>
        <a:bodyPr/>
        <a:lstStyle/>
        <a:p>
          <a:r>
            <a:rPr lang="en-US"/>
            <a:t>The way we think: </a:t>
          </a:r>
          <a:r>
            <a:rPr lang="en-US" b="1"/>
            <a:t>Social Cognition</a:t>
          </a:r>
          <a:r>
            <a:rPr lang="en-US"/>
            <a:t>. So, one explanation for prejudice is that it is the </a:t>
          </a:r>
          <a:r>
            <a:rPr lang="en-GB"/>
            <a:t>inevitable by-product of social categorisation; information </a:t>
          </a:r>
          <a:r>
            <a:rPr lang="en-US"/>
            <a:t>processing. </a:t>
          </a:r>
        </a:p>
      </dgm:t>
    </dgm:pt>
    <dgm:pt modelId="{693F4DFA-BEF8-43CE-83C0-95C3A54F9418}" type="parTrans" cxnId="{6F20F9AF-4F68-476F-9338-9A66CC699031}">
      <dgm:prSet/>
      <dgm:spPr/>
      <dgm:t>
        <a:bodyPr/>
        <a:lstStyle/>
        <a:p>
          <a:endParaRPr lang="en-US"/>
        </a:p>
      </dgm:t>
    </dgm:pt>
    <dgm:pt modelId="{45CB4EBD-4620-4D58-9D6C-16DC5A99D1F2}" type="sibTrans" cxnId="{6F20F9AF-4F68-476F-9338-9A66CC699031}">
      <dgm:prSet/>
      <dgm:spPr/>
      <dgm:t>
        <a:bodyPr/>
        <a:lstStyle/>
        <a:p>
          <a:endParaRPr lang="en-US"/>
        </a:p>
      </dgm:t>
    </dgm:pt>
    <dgm:pt modelId="{742395DF-E0D6-446D-B232-4B237AE9C81F}">
      <dgm:prSet/>
      <dgm:spPr/>
      <dgm:t>
        <a:bodyPr/>
        <a:lstStyle/>
        <a:p>
          <a:r>
            <a:rPr lang="en-US"/>
            <a:t>Other examples of mental processes as well as categorisation are the use of </a:t>
          </a:r>
          <a:r>
            <a:rPr lang="en-US" b="1"/>
            <a:t>schemas</a:t>
          </a:r>
          <a:r>
            <a:rPr lang="en-US"/>
            <a:t> and </a:t>
          </a:r>
          <a:r>
            <a:rPr lang="en-US" b="1"/>
            <a:t>heuristics</a:t>
          </a:r>
          <a:r>
            <a:rPr lang="en-US"/>
            <a:t>, and </a:t>
          </a:r>
          <a:r>
            <a:rPr lang="en-US" b="1"/>
            <a:t>faulty memory </a:t>
          </a:r>
          <a:r>
            <a:rPr lang="en-GB" b="1"/>
            <a:t>processes. </a:t>
          </a:r>
          <a:r>
            <a:rPr lang="en-GB"/>
            <a:t>These faulty processes occur as a consequence of our schemas.</a:t>
          </a:r>
          <a:endParaRPr lang="en-US"/>
        </a:p>
      </dgm:t>
    </dgm:pt>
    <dgm:pt modelId="{849DF8B0-13D1-46D8-89F2-E0FFC142382B}" type="parTrans" cxnId="{1D1BB456-C231-4FC5-BE7D-A5B6AD640087}">
      <dgm:prSet/>
      <dgm:spPr/>
      <dgm:t>
        <a:bodyPr/>
        <a:lstStyle/>
        <a:p>
          <a:endParaRPr lang="en-US"/>
        </a:p>
      </dgm:t>
    </dgm:pt>
    <dgm:pt modelId="{90F50C07-7626-45B8-9768-D4D76BC94757}" type="sibTrans" cxnId="{1D1BB456-C231-4FC5-BE7D-A5B6AD640087}">
      <dgm:prSet/>
      <dgm:spPr/>
      <dgm:t>
        <a:bodyPr/>
        <a:lstStyle/>
        <a:p>
          <a:endParaRPr lang="en-US"/>
        </a:p>
      </dgm:t>
    </dgm:pt>
    <dgm:pt modelId="{FE0A0413-B91E-42ED-8758-709D22CA1626}" type="pres">
      <dgm:prSet presAssocID="{A8F791DA-4B68-4380-B5E0-F99534BB9A14}" presName="vert0" presStyleCnt="0">
        <dgm:presLayoutVars>
          <dgm:dir/>
          <dgm:animOne val="branch"/>
          <dgm:animLvl val="lvl"/>
        </dgm:presLayoutVars>
      </dgm:prSet>
      <dgm:spPr/>
    </dgm:pt>
    <dgm:pt modelId="{3C0BED85-C11F-4BD1-B3F6-4FCF4D5ED629}" type="pres">
      <dgm:prSet presAssocID="{8BBE3A41-C906-454C-AA9E-07891598A7C2}" presName="thickLine" presStyleLbl="alignNode1" presStyleIdx="0" presStyleCnt="2"/>
      <dgm:spPr/>
    </dgm:pt>
    <dgm:pt modelId="{3A13B414-9B3C-4468-827C-A4CA13F5BD52}" type="pres">
      <dgm:prSet presAssocID="{8BBE3A41-C906-454C-AA9E-07891598A7C2}" presName="horz1" presStyleCnt="0"/>
      <dgm:spPr/>
    </dgm:pt>
    <dgm:pt modelId="{F50BB0E9-9D16-4837-B1D8-CF7F209DF2CD}" type="pres">
      <dgm:prSet presAssocID="{8BBE3A41-C906-454C-AA9E-07891598A7C2}" presName="tx1" presStyleLbl="revTx" presStyleIdx="0" presStyleCnt="2"/>
      <dgm:spPr/>
    </dgm:pt>
    <dgm:pt modelId="{7AD07AAF-4F47-4632-9E35-FCDA880A45C1}" type="pres">
      <dgm:prSet presAssocID="{8BBE3A41-C906-454C-AA9E-07891598A7C2}" presName="vert1" presStyleCnt="0"/>
      <dgm:spPr/>
    </dgm:pt>
    <dgm:pt modelId="{DD796060-B84B-41DD-A4CB-2850C548C03B}" type="pres">
      <dgm:prSet presAssocID="{742395DF-E0D6-446D-B232-4B237AE9C81F}" presName="thickLine" presStyleLbl="alignNode1" presStyleIdx="1" presStyleCnt="2"/>
      <dgm:spPr/>
    </dgm:pt>
    <dgm:pt modelId="{9329EB3D-434E-4D24-BA03-DF63E0093A4D}" type="pres">
      <dgm:prSet presAssocID="{742395DF-E0D6-446D-B232-4B237AE9C81F}" presName="horz1" presStyleCnt="0"/>
      <dgm:spPr/>
    </dgm:pt>
    <dgm:pt modelId="{5DBB47C0-8D21-4DC0-8930-847A566600C7}" type="pres">
      <dgm:prSet presAssocID="{742395DF-E0D6-446D-B232-4B237AE9C81F}" presName="tx1" presStyleLbl="revTx" presStyleIdx="1" presStyleCnt="2"/>
      <dgm:spPr/>
    </dgm:pt>
    <dgm:pt modelId="{806E5E9E-BF2E-4CF7-A373-7E0D822B95C4}" type="pres">
      <dgm:prSet presAssocID="{742395DF-E0D6-446D-B232-4B237AE9C81F}" presName="vert1" presStyleCnt="0"/>
      <dgm:spPr/>
    </dgm:pt>
  </dgm:ptLst>
  <dgm:cxnLst>
    <dgm:cxn modelId="{1D1BB456-C231-4FC5-BE7D-A5B6AD640087}" srcId="{A8F791DA-4B68-4380-B5E0-F99534BB9A14}" destId="{742395DF-E0D6-446D-B232-4B237AE9C81F}" srcOrd="1" destOrd="0" parTransId="{849DF8B0-13D1-46D8-89F2-E0FFC142382B}" sibTransId="{90F50C07-7626-45B8-9768-D4D76BC94757}"/>
    <dgm:cxn modelId="{7223D87B-6C9C-4700-B29A-7E886D667029}" type="presOf" srcId="{A8F791DA-4B68-4380-B5E0-F99534BB9A14}" destId="{FE0A0413-B91E-42ED-8758-709D22CA1626}" srcOrd="0" destOrd="0" presId="urn:microsoft.com/office/officeart/2008/layout/LinedList"/>
    <dgm:cxn modelId="{BE49F698-7F50-4076-83F5-433AD41F1228}" type="presOf" srcId="{742395DF-E0D6-446D-B232-4B237AE9C81F}" destId="{5DBB47C0-8D21-4DC0-8930-847A566600C7}" srcOrd="0" destOrd="0" presId="urn:microsoft.com/office/officeart/2008/layout/LinedList"/>
    <dgm:cxn modelId="{6F20F9AF-4F68-476F-9338-9A66CC699031}" srcId="{A8F791DA-4B68-4380-B5E0-F99534BB9A14}" destId="{8BBE3A41-C906-454C-AA9E-07891598A7C2}" srcOrd="0" destOrd="0" parTransId="{693F4DFA-BEF8-43CE-83C0-95C3A54F9418}" sibTransId="{45CB4EBD-4620-4D58-9D6C-16DC5A99D1F2}"/>
    <dgm:cxn modelId="{DA8D54BD-E4B6-4873-922C-D14550F35FBB}" type="presOf" srcId="{8BBE3A41-C906-454C-AA9E-07891598A7C2}" destId="{F50BB0E9-9D16-4837-B1D8-CF7F209DF2CD}" srcOrd="0" destOrd="0" presId="urn:microsoft.com/office/officeart/2008/layout/LinedList"/>
    <dgm:cxn modelId="{8A236F99-EA23-47A2-9CCC-D145A3455E86}" type="presParOf" srcId="{FE0A0413-B91E-42ED-8758-709D22CA1626}" destId="{3C0BED85-C11F-4BD1-B3F6-4FCF4D5ED629}" srcOrd="0" destOrd="0" presId="urn:microsoft.com/office/officeart/2008/layout/LinedList"/>
    <dgm:cxn modelId="{33741F36-B2CC-4A08-B74C-2AD1EAE75EF8}" type="presParOf" srcId="{FE0A0413-B91E-42ED-8758-709D22CA1626}" destId="{3A13B414-9B3C-4468-827C-A4CA13F5BD52}" srcOrd="1" destOrd="0" presId="urn:microsoft.com/office/officeart/2008/layout/LinedList"/>
    <dgm:cxn modelId="{59F15ECA-EE84-4B76-94B9-15F17FBA444D}" type="presParOf" srcId="{3A13B414-9B3C-4468-827C-A4CA13F5BD52}" destId="{F50BB0E9-9D16-4837-B1D8-CF7F209DF2CD}" srcOrd="0" destOrd="0" presId="urn:microsoft.com/office/officeart/2008/layout/LinedList"/>
    <dgm:cxn modelId="{4EEFA621-7D0E-42A9-A9B3-E2330FA87EA7}" type="presParOf" srcId="{3A13B414-9B3C-4468-827C-A4CA13F5BD52}" destId="{7AD07AAF-4F47-4632-9E35-FCDA880A45C1}" srcOrd="1" destOrd="0" presId="urn:microsoft.com/office/officeart/2008/layout/LinedList"/>
    <dgm:cxn modelId="{2925C970-1638-48A6-A0A3-8690473BFBDB}" type="presParOf" srcId="{FE0A0413-B91E-42ED-8758-709D22CA1626}" destId="{DD796060-B84B-41DD-A4CB-2850C548C03B}" srcOrd="2" destOrd="0" presId="urn:microsoft.com/office/officeart/2008/layout/LinedList"/>
    <dgm:cxn modelId="{474A0350-54E7-4AEC-BC61-D0124D846173}" type="presParOf" srcId="{FE0A0413-B91E-42ED-8758-709D22CA1626}" destId="{9329EB3D-434E-4D24-BA03-DF63E0093A4D}" srcOrd="3" destOrd="0" presId="urn:microsoft.com/office/officeart/2008/layout/LinedList"/>
    <dgm:cxn modelId="{22E05ADD-BBCB-4D4E-9358-AF547A732E09}" type="presParOf" srcId="{9329EB3D-434E-4D24-BA03-DF63E0093A4D}" destId="{5DBB47C0-8D21-4DC0-8930-847A566600C7}" srcOrd="0" destOrd="0" presId="urn:microsoft.com/office/officeart/2008/layout/LinedList"/>
    <dgm:cxn modelId="{6EF622B1-A786-46D8-B4DA-D5FCB2C01442}" type="presParOf" srcId="{9329EB3D-434E-4D24-BA03-DF63E0093A4D}" destId="{806E5E9E-BF2E-4CF7-A373-7E0D822B95C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86F0C22-8688-470C-A40F-C94089CF3C07}"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CF80C7BA-5E99-4A6E-907A-F47DE2AA2A5B}">
      <dgm:prSet/>
      <dgm:spPr/>
      <dgm:t>
        <a:bodyPr/>
        <a:lstStyle/>
        <a:p>
          <a:r>
            <a:rPr lang="en-GB"/>
            <a:t>prejudice;</a:t>
          </a:r>
          <a:endParaRPr lang="en-US"/>
        </a:p>
      </dgm:t>
    </dgm:pt>
    <dgm:pt modelId="{B6CBA003-4A62-466B-A63B-054250F869B2}" type="parTrans" cxnId="{3B31F00F-D1A8-4E8C-BD87-C2DA39787BA8}">
      <dgm:prSet/>
      <dgm:spPr/>
      <dgm:t>
        <a:bodyPr/>
        <a:lstStyle/>
        <a:p>
          <a:endParaRPr lang="en-US"/>
        </a:p>
      </dgm:t>
    </dgm:pt>
    <dgm:pt modelId="{20F91BEE-01D8-4833-BE4E-7BCEFD62E24C}" type="sibTrans" cxnId="{3B31F00F-D1A8-4E8C-BD87-C2DA39787BA8}">
      <dgm:prSet/>
      <dgm:spPr/>
      <dgm:t>
        <a:bodyPr/>
        <a:lstStyle/>
        <a:p>
          <a:endParaRPr lang="en-US"/>
        </a:p>
      </dgm:t>
    </dgm:pt>
    <dgm:pt modelId="{999549B4-9FD7-4EF5-A541-79FB1756BD0A}">
      <dgm:prSet/>
      <dgm:spPr/>
      <dgm:t>
        <a:bodyPr/>
        <a:lstStyle/>
        <a:p>
          <a:r>
            <a:rPr lang="en-GB"/>
            <a:t>stereotyping;</a:t>
          </a:r>
          <a:endParaRPr lang="en-US"/>
        </a:p>
      </dgm:t>
    </dgm:pt>
    <dgm:pt modelId="{8145074A-ADF7-4E48-92C1-FA2CE639A8EE}" type="parTrans" cxnId="{76ED51FD-1C29-49AC-85CE-985C60F5CF14}">
      <dgm:prSet/>
      <dgm:spPr/>
      <dgm:t>
        <a:bodyPr/>
        <a:lstStyle/>
        <a:p>
          <a:endParaRPr lang="en-US"/>
        </a:p>
      </dgm:t>
    </dgm:pt>
    <dgm:pt modelId="{9191A5A1-4C82-4AEF-BE42-94A4254264A9}" type="sibTrans" cxnId="{76ED51FD-1C29-49AC-85CE-985C60F5CF14}">
      <dgm:prSet/>
      <dgm:spPr/>
      <dgm:t>
        <a:bodyPr/>
        <a:lstStyle/>
        <a:p>
          <a:endParaRPr lang="en-US"/>
        </a:p>
      </dgm:t>
    </dgm:pt>
    <dgm:pt modelId="{8D07D47C-786C-4793-80F2-C7780717DC4F}">
      <dgm:prSet/>
      <dgm:spPr/>
      <dgm:t>
        <a:bodyPr/>
        <a:lstStyle/>
        <a:p>
          <a:r>
            <a:rPr lang="en-GB"/>
            <a:t>discrimination;</a:t>
          </a:r>
          <a:endParaRPr lang="en-US"/>
        </a:p>
      </dgm:t>
    </dgm:pt>
    <dgm:pt modelId="{9401E2ED-4D3C-4628-8C75-D8B55AD0326D}" type="parTrans" cxnId="{788DB1C7-E663-4F8D-B4B3-6AA2B34B716E}">
      <dgm:prSet/>
      <dgm:spPr/>
      <dgm:t>
        <a:bodyPr/>
        <a:lstStyle/>
        <a:p>
          <a:endParaRPr lang="en-US"/>
        </a:p>
      </dgm:t>
    </dgm:pt>
    <dgm:pt modelId="{015468BA-E745-41B6-874B-ACE07F3E3DAC}" type="sibTrans" cxnId="{788DB1C7-E663-4F8D-B4B3-6AA2B34B716E}">
      <dgm:prSet/>
      <dgm:spPr/>
      <dgm:t>
        <a:bodyPr/>
        <a:lstStyle/>
        <a:p>
          <a:endParaRPr lang="en-US"/>
        </a:p>
      </dgm:t>
    </dgm:pt>
    <dgm:pt modelId="{18B952B4-B66E-4ADE-BEB5-C26FE1692005}">
      <dgm:prSet/>
      <dgm:spPr/>
      <dgm:t>
        <a:bodyPr/>
        <a:lstStyle/>
        <a:p>
          <a:r>
            <a:rPr lang="en-GB"/>
            <a:t>social categorisation; </a:t>
          </a:r>
          <a:endParaRPr lang="en-US"/>
        </a:p>
      </dgm:t>
    </dgm:pt>
    <dgm:pt modelId="{41BF3F18-752A-4D1D-9235-7528DF189A5B}" type="parTrans" cxnId="{F7922411-9CA8-438C-AE75-A8CFF93DAC6D}">
      <dgm:prSet/>
      <dgm:spPr/>
      <dgm:t>
        <a:bodyPr/>
        <a:lstStyle/>
        <a:p>
          <a:endParaRPr lang="en-US"/>
        </a:p>
      </dgm:t>
    </dgm:pt>
    <dgm:pt modelId="{4EEA3DFF-155E-4009-9A2A-9F72E4645F2F}" type="sibTrans" cxnId="{F7922411-9CA8-438C-AE75-A8CFF93DAC6D}">
      <dgm:prSet/>
      <dgm:spPr/>
      <dgm:t>
        <a:bodyPr/>
        <a:lstStyle/>
        <a:p>
          <a:endParaRPr lang="en-US"/>
        </a:p>
      </dgm:t>
    </dgm:pt>
    <dgm:pt modelId="{BF49DFE7-9D9A-440A-8050-BE30FC7AF272}">
      <dgm:prSet/>
      <dgm:spPr/>
      <dgm:t>
        <a:bodyPr/>
        <a:lstStyle/>
        <a:p>
          <a:r>
            <a:rPr lang="en-GB"/>
            <a:t>Allport’s (1954) ‘law of least effort’;</a:t>
          </a:r>
          <a:endParaRPr lang="en-US"/>
        </a:p>
      </dgm:t>
    </dgm:pt>
    <dgm:pt modelId="{771F8278-5AB4-447A-B650-BE632ED09386}" type="parTrans" cxnId="{60047513-4A57-49D1-A010-0B2C99B6CA82}">
      <dgm:prSet/>
      <dgm:spPr/>
      <dgm:t>
        <a:bodyPr/>
        <a:lstStyle/>
        <a:p>
          <a:endParaRPr lang="en-US"/>
        </a:p>
      </dgm:t>
    </dgm:pt>
    <dgm:pt modelId="{4C1E9D4D-7466-4B9F-875C-D47789C387D0}" type="sibTrans" cxnId="{60047513-4A57-49D1-A010-0B2C99B6CA82}">
      <dgm:prSet/>
      <dgm:spPr/>
      <dgm:t>
        <a:bodyPr/>
        <a:lstStyle/>
        <a:p>
          <a:endParaRPr lang="en-US"/>
        </a:p>
      </dgm:t>
    </dgm:pt>
    <dgm:pt modelId="{A515B5EB-1B27-403F-907C-16B8FEF2323A}">
      <dgm:prSet/>
      <dgm:spPr/>
      <dgm:t>
        <a:bodyPr/>
        <a:lstStyle/>
        <a:p>
          <a:r>
            <a:rPr lang="en-GB"/>
            <a:t>social learning theory;</a:t>
          </a:r>
          <a:endParaRPr lang="en-US"/>
        </a:p>
      </dgm:t>
    </dgm:pt>
    <dgm:pt modelId="{0C3022E3-8DCE-4CE2-BE5A-A140D2516F72}" type="parTrans" cxnId="{906F2DF6-99E8-4DF5-8AB4-9D51D5A5524E}">
      <dgm:prSet/>
      <dgm:spPr/>
      <dgm:t>
        <a:bodyPr/>
        <a:lstStyle/>
        <a:p>
          <a:endParaRPr lang="en-US"/>
        </a:p>
      </dgm:t>
    </dgm:pt>
    <dgm:pt modelId="{FD7FF9A1-CA7E-4EA6-9CD0-25DE5F75F3B1}" type="sibTrans" cxnId="{906F2DF6-99E8-4DF5-8AB4-9D51D5A5524E}">
      <dgm:prSet/>
      <dgm:spPr/>
      <dgm:t>
        <a:bodyPr/>
        <a:lstStyle/>
        <a:p>
          <a:endParaRPr lang="en-US"/>
        </a:p>
      </dgm:t>
    </dgm:pt>
    <dgm:pt modelId="{1D46D016-E276-44A8-B7A6-5F1D86405DDD}">
      <dgm:prSet/>
      <dgm:spPr/>
      <dgm:t>
        <a:bodyPr/>
        <a:lstStyle/>
        <a:p>
          <a:r>
            <a:rPr lang="en-GB"/>
            <a:t>In-groups; out-groups; in-group bias;</a:t>
          </a:r>
          <a:endParaRPr lang="en-US"/>
        </a:p>
      </dgm:t>
    </dgm:pt>
    <dgm:pt modelId="{F1CC09CA-33B4-4D5A-BFA0-E32A5F01645D}" type="parTrans" cxnId="{BDD43CA3-3BC0-4E34-A081-4A9DA06D0357}">
      <dgm:prSet/>
      <dgm:spPr/>
      <dgm:t>
        <a:bodyPr/>
        <a:lstStyle/>
        <a:p>
          <a:endParaRPr lang="en-US"/>
        </a:p>
      </dgm:t>
    </dgm:pt>
    <dgm:pt modelId="{41C53ED4-1869-4F97-B47F-17F94572E80B}" type="sibTrans" cxnId="{BDD43CA3-3BC0-4E34-A081-4A9DA06D0357}">
      <dgm:prSet/>
      <dgm:spPr/>
      <dgm:t>
        <a:bodyPr/>
        <a:lstStyle/>
        <a:p>
          <a:endParaRPr lang="en-US"/>
        </a:p>
      </dgm:t>
    </dgm:pt>
    <dgm:pt modelId="{2E400029-2588-4002-A5EF-50E9677AEDC5}">
      <dgm:prSet/>
      <dgm:spPr/>
      <dgm:t>
        <a:bodyPr/>
        <a:lstStyle/>
        <a:p>
          <a:r>
            <a:rPr lang="en-GB"/>
            <a:t>minimal groups;</a:t>
          </a:r>
          <a:endParaRPr lang="en-US"/>
        </a:p>
      </dgm:t>
    </dgm:pt>
    <dgm:pt modelId="{9A42C9AB-F005-4DDF-8CC1-D330374EEC38}" type="parTrans" cxnId="{ACEBBFEF-5021-4E8B-9BC2-4FE6F5DF722C}">
      <dgm:prSet/>
      <dgm:spPr/>
      <dgm:t>
        <a:bodyPr/>
        <a:lstStyle/>
        <a:p>
          <a:endParaRPr lang="en-US"/>
        </a:p>
      </dgm:t>
    </dgm:pt>
    <dgm:pt modelId="{4F160CE7-DF56-44AB-A390-6610CDFEC34D}" type="sibTrans" cxnId="{ACEBBFEF-5021-4E8B-9BC2-4FE6F5DF722C}">
      <dgm:prSet/>
      <dgm:spPr/>
      <dgm:t>
        <a:bodyPr/>
        <a:lstStyle/>
        <a:p>
          <a:endParaRPr lang="en-US"/>
        </a:p>
      </dgm:t>
    </dgm:pt>
    <dgm:pt modelId="{EE375CC8-B24B-4CC1-AAA9-51179B1DA57D}">
      <dgm:prSet/>
      <dgm:spPr/>
      <dgm:t>
        <a:bodyPr/>
        <a:lstStyle/>
        <a:p>
          <a:r>
            <a:rPr lang="en-GB"/>
            <a:t>the out-group homogeneity effect: </a:t>
          </a:r>
          <a:endParaRPr lang="en-US"/>
        </a:p>
      </dgm:t>
    </dgm:pt>
    <dgm:pt modelId="{07A060A5-3C8F-48DB-A16A-5DC611E758C2}" type="parTrans" cxnId="{E2287A05-EA7D-4E31-9149-E4992A7D8FEB}">
      <dgm:prSet/>
      <dgm:spPr/>
      <dgm:t>
        <a:bodyPr/>
        <a:lstStyle/>
        <a:p>
          <a:endParaRPr lang="en-US"/>
        </a:p>
      </dgm:t>
    </dgm:pt>
    <dgm:pt modelId="{E023FB24-9875-4473-9498-6C41F8EB3E28}" type="sibTrans" cxnId="{E2287A05-EA7D-4E31-9149-E4992A7D8FEB}">
      <dgm:prSet/>
      <dgm:spPr/>
      <dgm:t>
        <a:bodyPr/>
        <a:lstStyle/>
        <a:p>
          <a:endParaRPr lang="en-US"/>
        </a:p>
      </dgm:t>
    </dgm:pt>
    <dgm:pt modelId="{15A5353F-6ABE-4864-8A8F-F1D2DC7A4F40}">
      <dgm:prSet/>
      <dgm:spPr/>
      <dgm:t>
        <a:bodyPr/>
        <a:lstStyle/>
        <a:p>
          <a:r>
            <a:rPr lang="en-GB"/>
            <a:t>attribution theory;</a:t>
          </a:r>
          <a:endParaRPr lang="en-US"/>
        </a:p>
      </dgm:t>
    </dgm:pt>
    <dgm:pt modelId="{B9233528-A24F-4CD9-A753-05AB8804308E}" type="parTrans" cxnId="{FFDC3A78-C314-4463-8AD1-627891709C95}">
      <dgm:prSet/>
      <dgm:spPr/>
      <dgm:t>
        <a:bodyPr/>
        <a:lstStyle/>
        <a:p>
          <a:endParaRPr lang="en-US"/>
        </a:p>
      </dgm:t>
    </dgm:pt>
    <dgm:pt modelId="{72B6788B-FFBF-47E2-993A-F84247A71C11}" type="sibTrans" cxnId="{FFDC3A78-C314-4463-8AD1-627891709C95}">
      <dgm:prSet/>
      <dgm:spPr/>
      <dgm:t>
        <a:bodyPr/>
        <a:lstStyle/>
        <a:p>
          <a:endParaRPr lang="en-US"/>
        </a:p>
      </dgm:t>
    </dgm:pt>
    <dgm:pt modelId="{CB99C03A-F40C-4EB1-BA56-99B806A56B2B}">
      <dgm:prSet/>
      <dgm:spPr/>
      <dgm:t>
        <a:bodyPr/>
        <a:lstStyle/>
        <a:p>
          <a:r>
            <a:rPr lang="en-GB"/>
            <a:t>the ultimate attribution error:</a:t>
          </a:r>
          <a:endParaRPr lang="en-US"/>
        </a:p>
      </dgm:t>
    </dgm:pt>
    <dgm:pt modelId="{07C4B79A-6842-4FA9-8DDF-6F6CC514D6A6}" type="parTrans" cxnId="{12BFA6C8-E64D-4675-BE2A-D4708104C642}">
      <dgm:prSet/>
      <dgm:spPr/>
      <dgm:t>
        <a:bodyPr/>
        <a:lstStyle/>
        <a:p>
          <a:endParaRPr lang="en-US"/>
        </a:p>
      </dgm:t>
    </dgm:pt>
    <dgm:pt modelId="{F356B007-705E-4070-B4FF-A88C64039B57}" type="sibTrans" cxnId="{12BFA6C8-E64D-4675-BE2A-D4708104C642}">
      <dgm:prSet/>
      <dgm:spPr/>
      <dgm:t>
        <a:bodyPr/>
        <a:lstStyle/>
        <a:p>
          <a:endParaRPr lang="en-US"/>
        </a:p>
      </dgm:t>
    </dgm:pt>
    <dgm:pt modelId="{670217B0-DF69-4A0B-9B7A-049FC02DECA6}">
      <dgm:prSet/>
      <dgm:spPr/>
      <dgm:t>
        <a:bodyPr/>
        <a:lstStyle/>
        <a:p>
          <a:r>
            <a:rPr lang="en-GB"/>
            <a:t>Social Role Theory;</a:t>
          </a:r>
          <a:endParaRPr lang="en-US"/>
        </a:p>
      </dgm:t>
    </dgm:pt>
    <dgm:pt modelId="{28F02C8B-B71A-48E0-A58F-B81FA764AFB8}" type="parTrans" cxnId="{C894F790-EF62-4BE0-8262-0AB606AF717A}">
      <dgm:prSet/>
      <dgm:spPr/>
      <dgm:t>
        <a:bodyPr/>
        <a:lstStyle/>
        <a:p>
          <a:endParaRPr lang="en-US"/>
        </a:p>
      </dgm:t>
    </dgm:pt>
    <dgm:pt modelId="{0B494467-E329-461C-AAAA-BC9FAC2E4B69}" type="sibTrans" cxnId="{C894F790-EF62-4BE0-8262-0AB606AF717A}">
      <dgm:prSet/>
      <dgm:spPr/>
      <dgm:t>
        <a:bodyPr/>
        <a:lstStyle/>
        <a:p>
          <a:endParaRPr lang="en-US"/>
        </a:p>
      </dgm:t>
    </dgm:pt>
    <dgm:pt modelId="{DB256F86-FB65-4B7A-B9FF-6BEAF4F2D0FB}">
      <dgm:prSet/>
      <dgm:spPr/>
      <dgm:t>
        <a:bodyPr/>
        <a:lstStyle/>
        <a:p>
          <a:r>
            <a:rPr lang="en-GB"/>
            <a:t>heuristics;</a:t>
          </a:r>
          <a:endParaRPr lang="en-US"/>
        </a:p>
      </dgm:t>
    </dgm:pt>
    <dgm:pt modelId="{0E582619-0E7C-4183-BB88-2B46FFC78111}" type="parTrans" cxnId="{3A5627B8-30AB-4C61-BD72-BCE9627C77A2}">
      <dgm:prSet/>
      <dgm:spPr/>
      <dgm:t>
        <a:bodyPr/>
        <a:lstStyle/>
        <a:p>
          <a:endParaRPr lang="en-US"/>
        </a:p>
      </dgm:t>
    </dgm:pt>
    <dgm:pt modelId="{8C21C2FA-5E03-40D4-AA02-469E78B4066D}" type="sibTrans" cxnId="{3A5627B8-30AB-4C61-BD72-BCE9627C77A2}">
      <dgm:prSet/>
      <dgm:spPr/>
      <dgm:t>
        <a:bodyPr/>
        <a:lstStyle/>
        <a:p>
          <a:endParaRPr lang="en-US"/>
        </a:p>
      </dgm:t>
    </dgm:pt>
    <dgm:pt modelId="{30B1A53F-8B95-42A4-A596-533FC5D2CCD9}">
      <dgm:prSet/>
      <dgm:spPr/>
      <dgm:t>
        <a:bodyPr/>
        <a:lstStyle/>
        <a:p>
          <a:r>
            <a:rPr lang="en-GB"/>
            <a:t>schemas or schemata</a:t>
          </a:r>
          <a:endParaRPr lang="en-US"/>
        </a:p>
      </dgm:t>
    </dgm:pt>
    <dgm:pt modelId="{6C8BE8DC-6946-4282-9365-77084EA03338}" type="parTrans" cxnId="{27208C3C-B3ED-4387-B72D-4D26E3CEB6B7}">
      <dgm:prSet/>
      <dgm:spPr/>
      <dgm:t>
        <a:bodyPr/>
        <a:lstStyle/>
        <a:p>
          <a:endParaRPr lang="en-US"/>
        </a:p>
      </dgm:t>
    </dgm:pt>
    <dgm:pt modelId="{EC86D265-B657-49A2-8988-7E4B4AB940E6}" type="sibTrans" cxnId="{27208C3C-B3ED-4387-B72D-4D26E3CEB6B7}">
      <dgm:prSet/>
      <dgm:spPr/>
      <dgm:t>
        <a:bodyPr/>
        <a:lstStyle/>
        <a:p>
          <a:endParaRPr lang="en-US"/>
        </a:p>
      </dgm:t>
    </dgm:pt>
    <dgm:pt modelId="{0C6DC98A-4A40-4336-8222-A02D067BA52A}">
      <dgm:prSet/>
      <dgm:spPr/>
      <dgm:t>
        <a:bodyPr/>
        <a:lstStyle/>
        <a:p>
          <a:r>
            <a:rPr lang="en-GB"/>
            <a:t>scapegoating.</a:t>
          </a:r>
          <a:endParaRPr lang="en-US"/>
        </a:p>
      </dgm:t>
    </dgm:pt>
    <dgm:pt modelId="{65B555FE-BACC-40DB-97C5-D8AA58F67D27}" type="parTrans" cxnId="{91BC0C5A-5C63-4A16-80CE-21DCDF843D20}">
      <dgm:prSet/>
      <dgm:spPr/>
      <dgm:t>
        <a:bodyPr/>
        <a:lstStyle/>
        <a:p>
          <a:endParaRPr lang="en-US"/>
        </a:p>
      </dgm:t>
    </dgm:pt>
    <dgm:pt modelId="{5D46CCAA-09B9-42D9-B985-FC2C87C6A3A8}" type="sibTrans" cxnId="{91BC0C5A-5C63-4A16-80CE-21DCDF843D20}">
      <dgm:prSet/>
      <dgm:spPr/>
      <dgm:t>
        <a:bodyPr/>
        <a:lstStyle/>
        <a:p>
          <a:endParaRPr lang="en-US"/>
        </a:p>
      </dgm:t>
    </dgm:pt>
    <dgm:pt modelId="{BDEB16F0-983E-4FEB-A7E3-7E25AAF144CA}" type="pres">
      <dgm:prSet presAssocID="{086F0C22-8688-470C-A40F-C94089CF3C07}" presName="diagram" presStyleCnt="0">
        <dgm:presLayoutVars>
          <dgm:dir/>
          <dgm:resizeHandles val="exact"/>
        </dgm:presLayoutVars>
      </dgm:prSet>
      <dgm:spPr/>
    </dgm:pt>
    <dgm:pt modelId="{2A8E2E46-63AF-4D38-97E0-432E7B6C05F4}" type="pres">
      <dgm:prSet presAssocID="{CF80C7BA-5E99-4A6E-907A-F47DE2AA2A5B}" presName="node" presStyleLbl="node1" presStyleIdx="0" presStyleCnt="15">
        <dgm:presLayoutVars>
          <dgm:bulletEnabled val="1"/>
        </dgm:presLayoutVars>
      </dgm:prSet>
      <dgm:spPr/>
    </dgm:pt>
    <dgm:pt modelId="{A13F4C72-8ECE-4DC3-A733-5488F67BA707}" type="pres">
      <dgm:prSet presAssocID="{20F91BEE-01D8-4833-BE4E-7BCEFD62E24C}" presName="sibTrans" presStyleCnt="0"/>
      <dgm:spPr/>
    </dgm:pt>
    <dgm:pt modelId="{37645EBB-C5E3-4F9F-B551-78D02609F462}" type="pres">
      <dgm:prSet presAssocID="{999549B4-9FD7-4EF5-A541-79FB1756BD0A}" presName="node" presStyleLbl="node1" presStyleIdx="1" presStyleCnt="15">
        <dgm:presLayoutVars>
          <dgm:bulletEnabled val="1"/>
        </dgm:presLayoutVars>
      </dgm:prSet>
      <dgm:spPr/>
    </dgm:pt>
    <dgm:pt modelId="{65BDB795-5FFD-43A1-8AEF-D9398F985C36}" type="pres">
      <dgm:prSet presAssocID="{9191A5A1-4C82-4AEF-BE42-94A4254264A9}" presName="sibTrans" presStyleCnt="0"/>
      <dgm:spPr/>
    </dgm:pt>
    <dgm:pt modelId="{1E9412B6-37C9-4937-8EE1-D196CA9842EE}" type="pres">
      <dgm:prSet presAssocID="{8D07D47C-786C-4793-80F2-C7780717DC4F}" presName="node" presStyleLbl="node1" presStyleIdx="2" presStyleCnt="15">
        <dgm:presLayoutVars>
          <dgm:bulletEnabled val="1"/>
        </dgm:presLayoutVars>
      </dgm:prSet>
      <dgm:spPr/>
    </dgm:pt>
    <dgm:pt modelId="{AD2ACF67-F06B-49D6-8C44-A572F27C1AA5}" type="pres">
      <dgm:prSet presAssocID="{015468BA-E745-41B6-874B-ACE07F3E3DAC}" presName="sibTrans" presStyleCnt="0"/>
      <dgm:spPr/>
    </dgm:pt>
    <dgm:pt modelId="{EDF705B3-E01E-402D-AEA4-78063472F161}" type="pres">
      <dgm:prSet presAssocID="{18B952B4-B66E-4ADE-BEB5-C26FE1692005}" presName="node" presStyleLbl="node1" presStyleIdx="3" presStyleCnt="15">
        <dgm:presLayoutVars>
          <dgm:bulletEnabled val="1"/>
        </dgm:presLayoutVars>
      </dgm:prSet>
      <dgm:spPr/>
    </dgm:pt>
    <dgm:pt modelId="{792BAC97-9A61-4E12-9A07-0C3A72948B43}" type="pres">
      <dgm:prSet presAssocID="{4EEA3DFF-155E-4009-9A2A-9F72E4645F2F}" presName="sibTrans" presStyleCnt="0"/>
      <dgm:spPr/>
    </dgm:pt>
    <dgm:pt modelId="{AD3C9C67-EA41-494A-A2D5-81884A936A22}" type="pres">
      <dgm:prSet presAssocID="{BF49DFE7-9D9A-440A-8050-BE30FC7AF272}" presName="node" presStyleLbl="node1" presStyleIdx="4" presStyleCnt="15">
        <dgm:presLayoutVars>
          <dgm:bulletEnabled val="1"/>
        </dgm:presLayoutVars>
      </dgm:prSet>
      <dgm:spPr/>
    </dgm:pt>
    <dgm:pt modelId="{9F7C8AD6-A22D-4FD5-BCEA-90C84EAB8264}" type="pres">
      <dgm:prSet presAssocID="{4C1E9D4D-7466-4B9F-875C-D47789C387D0}" presName="sibTrans" presStyleCnt="0"/>
      <dgm:spPr/>
    </dgm:pt>
    <dgm:pt modelId="{95701526-EE4C-44A1-B27D-CBC3B68FB6FD}" type="pres">
      <dgm:prSet presAssocID="{A515B5EB-1B27-403F-907C-16B8FEF2323A}" presName="node" presStyleLbl="node1" presStyleIdx="5" presStyleCnt="15">
        <dgm:presLayoutVars>
          <dgm:bulletEnabled val="1"/>
        </dgm:presLayoutVars>
      </dgm:prSet>
      <dgm:spPr/>
    </dgm:pt>
    <dgm:pt modelId="{0AB914D3-EC21-4EE3-85D0-B9FF917B82A7}" type="pres">
      <dgm:prSet presAssocID="{FD7FF9A1-CA7E-4EA6-9CD0-25DE5F75F3B1}" presName="sibTrans" presStyleCnt="0"/>
      <dgm:spPr/>
    </dgm:pt>
    <dgm:pt modelId="{A18C2DF4-FEBF-49B1-A6F7-CCC664C587F3}" type="pres">
      <dgm:prSet presAssocID="{1D46D016-E276-44A8-B7A6-5F1D86405DDD}" presName="node" presStyleLbl="node1" presStyleIdx="6" presStyleCnt="15">
        <dgm:presLayoutVars>
          <dgm:bulletEnabled val="1"/>
        </dgm:presLayoutVars>
      </dgm:prSet>
      <dgm:spPr/>
    </dgm:pt>
    <dgm:pt modelId="{4C50FDBD-B6D4-4048-BB39-CE010B7DF4B8}" type="pres">
      <dgm:prSet presAssocID="{41C53ED4-1869-4F97-B47F-17F94572E80B}" presName="sibTrans" presStyleCnt="0"/>
      <dgm:spPr/>
    </dgm:pt>
    <dgm:pt modelId="{24068CFE-457F-4FAD-B457-9B03AD3E399B}" type="pres">
      <dgm:prSet presAssocID="{2E400029-2588-4002-A5EF-50E9677AEDC5}" presName="node" presStyleLbl="node1" presStyleIdx="7" presStyleCnt="15">
        <dgm:presLayoutVars>
          <dgm:bulletEnabled val="1"/>
        </dgm:presLayoutVars>
      </dgm:prSet>
      <dgm:spPr/>
    </dgm:pt>
    <dgm:pt modelId="{41E8E5A9-633E-49E1-8B51-9598C8F29080}" type="pres">
      <dgm:prSet presAssocID="{4F160CE7-DF56-44AB-A390-6610CDFEC34D}" presName="sibTrans" presStyleCnt="0"/>
      <dgm:spPr/>
    </dgm:pt>
    <dgm:pt modelId="{0BF682F3-AAB3-424B-98F0-4A7FCD59D15F}" type="pres">
      <dgm:prSet presAssocID="{EE375CC8-B24B-4CC1-AAA9-51179B1DA57D}" presName="node" presStyleLbl="node1" presStyleIdx="8" presStyleCnt="15">
        <dgm:presLayoutVars>
          <dgm:bulletEnabled val="1"/>
        </dgm:presLayoutVars>
      </dgm:prSet>
      <dgm:spPr/>
    </dgm:pt>
    <dgm:pt modelId="{B03F2416-410E-4DA4-AF26-4E19B75A41C1}" type="pres">
      <dgm:prSet presAssocID="{E023FB24-9875-4473-9498-6C41F8EB3E28}" presName="sibTrans" presStyleCnt="0"/>
      <dgm:spPr/>
    </dgm:pt>
    <dgm:pt modelId="{5222F617-B4A3-466A-82E5-3E224A6380B3}" type="pres">
      <dgm:prSet presAssocID="{15A5353F-6ABE-4864-8A8F-F1D2DC7A4F40}" presName="node" presStyleLbl="node1" presStyleIdx="9" presStyleCnt="15">
        <dgm:presLayoutVars>
          <dgm:bulletEnabled val="1"/>
        </dgm:presLayoutVars>
      </dgm:prSet>
      <dgm:spPr/>
    </dgm:pt>
    <dgm:pt modelId="{6120CF2A-B24C-4260-8AA9-7A63F183E614}" type="pres">
      <dgm:prSet presAssocID="{72B6788B-FFBF-47E2-993A-F84247A71C11}" presName="sibTrans" presStyleCnt="0"/>
      <dgm:spPr/>
    </dgm:pt>
    <dgm:pt modelId="{5D1C60D8-1FC3-4B94-8FAA-40FB3913620B}" type="pres">
      <dgm:prSet presAssocID="{CB99C03A-F40C-4EB1-BA56-99B806A56B2B}" presName="node" presStyleLbl="node1" presStyleIdx="10" presStyleCnt="15">
        <dgm:presLayoutVars>
          <dgm:bulletEnabled val="1"/>
        </dgm:presLayoutVars>
      </dgm:prSet>
      <dgm:spPr/>
    </dgm:pt>
    <dgm:pt modelId="{DC188480-5BD1-453A-9C49-647574761064}" type="pres">
      <dgm:prSet presAssocID="{F356B007-705E-4070-B4FF-A88C64039B57}" presName="sibTrans" presStyleCnt="0"/>
      <dgm:spPr/>
    </dgm:pt>
    <dgm:pt modelId="{2B2727F7-F5F1-45F3-BE64-DDD3BE906392}" type="pres">
      <dgm:prSet presAssocID="{670217B0-DF69-4A0B-9B7A-049FC02DECA6}" presName="node" presStyleLbl="node1" presStyleIdx="11" presStyleCnt="15">
        <dgm:presLayoutVars>
          <dgm:bulletEnabled val="1"/>
        </dgm:presLayoutVars>
      </dgm:prSet>
      <dgm:spPr/>
    </dgm:pt>
    <dgm:pt modelId="{1561FB77-DECF-4DC9-A817-0BA9440236DE}" type="pres">
      <dgm:prSet presAssocID="{0B494467-E329-461C-AAAA-BC9FAC2E4B69}" presName="sibTrans" presStyleCnt="0"/>
      <dgm:spPr/>
    </dgm:pt>
    <dgm:pt modelId="{80CA91E7-86F8-4074-9ECA-95A1E7B57A61}" type="pres">
      <dgm:prSet presAssocID="{DB256F86-FB65-4B7A-B9FF-6BEAF4F2D0FB}" presName="node" presStyleLbl="node1" presStyleIdx="12" presStyleCnt="15">
        <dgm:presLayoutVars>
          <dgm:bulletEnabled val="1"/>
        </dgm:presLayoutVars>
      </dgm:prSet>
      <dgm:spPr/>
    </dgm:pt>
    <dgm:pt modelId="{C37C8172-4ED9-4F79-9A9C-DA3DE78D5574}" type="pres">
      <dgm:prSet presAssocID="{8C21C2FA-5E03-40D4-AA02-469E78B4066D}" presName="sibTrans" presStyleCnt="0"/>
      <dgm:spPr/>
    </dgm:pt>
    <dgm:pt modelId="{F6F9A604-814E-4A6D-BC1D-72147DFE16B5}" type="pres">
      <dgm:prSet presAssocID="{30B1A53F-8B95-42A4-A596-533FC5D2CCD9}" presName="node" presStyleLbl="node1" presStyleIdx="13" presStyleCnt="15">
        <dgm:presLayoutVars>
          <dgm:bulletEnabled val="1"/>
        </dgm:presLayoutVars>
      </dgm:prSet>
      <dgm:spPr/>
    </dgm:pt>
    <dgm:pt modelId="{587A6509-2737-440C-8B43-EF47697A03E3}" type="pres">
      <dgm:prSet presAssocID="{EC86D265-B657-49A2-8988-7E4B4AB940E6}" presName="sibTrans" presStyleCnt="0"/>
      <dgm:spPr/>
    </dgm:pt>
    <dgm:pt modelId="{7180E159-401B-44DE-88D2-013B101BF262}" type="pres">
      <dgm:prSet presAssocID="{0C6DC98A-4A40-4336-8222-A02D067BA52A}" presName="node" presStyleLbl="node1" presStyleIdx="14" presStyleCnt="15">
        <dgm:presLayoutVars>
          <dgm:bulletEnabled val="1"/>
        </dgm:presLayoutVars>
      </dgm:prSet>
      <dgm:spPr/>
    </dgm:pt>
  </dgm:ptLst>
  <dgm:cxnLst>
    <dgm:cxn modelId="{E2287A05-EA7D-4E31-9149-E4992A7D8FEB}" srcId="{086F0C22-8688-470C-A40F-C94089CF3C07}" destId="{EE375CC8-B24B-4CC1-AAA9-51179B1DA57D}" srcOrd="8" destOrd="0" parTransId="{07A060A5-3C8F-48DB-A16A-5DC611E758C2}" sibTransId="{E023FB24-9875-4473-9498-6C41F8EB3E28}"/>
    <dgm:cxn modelId="{3B31F00F-D1A8-4E8C-BD87-C2DA39787BA8}" srcId="{086F0C22-8688-470C-A40F-C94089CF3C07}" destId="{CF80C7BA-5E99-4A6E-907A-F47DE2AA2A5B}" srcOrd="0" destOrd="0" parTransId="{B6CBA003-4A62-466B-A63B-054250F869B2}" sibTransId="{20F91BEE-01D8-4833-BE4E-7BCEFD62E24C}"/>
    <dgm:cxn modelId="{F7922411-9CA8-438C-AE75-A8CFF93DAC6D}" srcId="{086F0C22-8688-470C-A40F-C94089CF3C07}" destId="{18B952B4-B66E-4ADE-BEB5-C26FE1692005}" srcOrd="3" destOrd="0" parTransId="{41BF3F18-752A-4D1D-9235-7528DF189A5B}" sibTransId="{4EEA3DFF-155E-4009-9A2A-9F72E4645F2F}"/>
    <dgm:cxn modelId="{60047513-4A57-49D1-A010-0B2C99B6CA82}" srcId="{086F0C22-8688-470C-A40F-C94089CF3C07}" destId="{BF49DFE7-9D9A-440A-8050-BE30FC7AF272}" srcOrd="4" destOrd="0" parTransId="{771F8278-5AB4-447A-B650-BE632ED09386}" sibTransId="{4C1E9D4D-7466-4B9F-875C-D47789C387D0}"/>
    <dgm:cxn modelId="{A73E4D20-ACD6-4015-BF9D-116E05128DEC}" type="presOf" srcId="{15A5353F-6ABE-4864-8A8F-F1D2DC7A4F40}" destId="{5222F617-B4A3-466A-82E5-3E224A6380B3}" srcOrd="0" destOrd="0" presId="urn:microsoft.com/office/officeart/2005/8/layout/default"/>
    <dgm:cxn modelId="{27208C3C-B3ED-4387-B72D-4D26E3CEB6B7}" srcId="{086F0C22-8688-470C-A40F-C94089CF3C07}" destId="{30B1A53F-8B95-42A4-A596-533FC5D2CCD9}" srcOrd="13" destOrd="0" parTransId="{6C8BE8DC-6946-4282-9365-77084EA03338}" sibTransId="{EC86D265-B657-49A2-8988-7E4B4AB940E6}"/>
    <dgm:cxn modelId="{9B0A4E42-1405-4A2A-B6C0-CA74E7D2DAC1}" type="presOf" srcId="{1D46D016-E276-44A8-B7A6-5F1D86405DDD}" destId="{A18C2DF4-FEBF-49B1-A6F7-CCC664C587F3}" srcOrd="0" destOrd="0" presId="urn:microsoft.com/office/officeart/2005/8/layout/default"/>
    <dgm:cxn modelId="{94BA6449-E48E-4D76-B136-A19AE4067E19}" type="presOf" srcId="{CB99C03A-F40C-4EB1-BA56-99B806A56B2B}" destId="{5D1C60D8-1FC3-4B94-8FAA-40FB3913620B}" srcOrd="0" destOrd="0" presId="urn:microsoft.com/office/officeart/2005/8/layout/default"/>
    <dgm:cxn modelId="{AD7A384E-3BE4-4C02-B9DA-797570830132}" type="presOf" srcId="{2E400029-2588-4002-A5EF-50E9677AEDC5}" destId="{24068CFE-457F-4FAD-B457-9B03AD3E399B}" srcOrd="0" destOrd="0" presId="urn:microsoft.com/office/officeart/2005/8/layout/default"/>
    <dgm:cxn modelId="{14322F71-2EE0-494E-AFC5-FB647498C140}" type="presOf" srcId="{CF80C7BA-5E99-4A6E-907A-F47DE2AA2A5B}" destId="{2A8E2E46-63AF-4D38-97E0-432E7B6C05F4}" srcOrd="0" destOrd="0" presId="urn:microsoft.com/office/officeart/2005/8/layout/default"/>
    <dgm:cxn modelId="{FFDC3A78-C314-4463-8AD1-627891709C95}" srcId="{086F0C22-8688-470C-A40F-C94089CF3C07}" destId="{15A5353F-6ABE-4864-8A8F-F1D2DC7A4F40}" srcOrd="9" destOrd="0" parTransId="{B9233528-A24F-4CD9-A753-05AB8804308E}" sibTransId="{72B6788B-FFBF-47E2-993A-F84247A71C11}"/>
    <dgm:cxn modelId="{91BC0C5A-5C63-4A16-80CE-21DCDF843D20}" srcId="{086F0C22-8688-470C-A40F-C94089CF3C07}" destId="{0C6DC98A-4A40-4336-8222-A02D067BA52A}" srcOrd="14" destOrd="0" parTransId="{65B555FE-BACC-40DB-97C5-D8AA58F67D27}" sibTransId="{5D46CCAA-09B9-42D9-B985-FC2C87C6A3A8}"/>
    <dgm:cxn modelId="{5965C182-5F4C-40F3-8A7C-D26A06E51315}" type="presOf" srcId="{DB256F86-FB65-4B7A-B9FF-6BEAF4F2D0FB}" destId="{80CA91E7-86F8-4074-9ECA-95A1E7B57A61}" srcOrd="0" destOrd="0" presId="urn:microsoft.com/office/officeart/2005/8/layout/default"/>
    <dgm:cxn modelId="{C894F790-EF62-4BE0-8262-0AB606AF717A}" srcId="{086F0C22-8688-470C-A40F-C94089CF3C07}" destId="{670217B0-DF69-4A0B-9B7A-049FC02DECA6}" srcOrd="11" destOrd="0" parTransId="{28F02C8B-B71A-48E0-A58F-B81FA764AFB8}" sibTransId="{0B494467-E329-461C-AAAA-BC9FAC2E4B69}"/>
    <dgm:cxn modelId="{9F9AF0A1-F83B-45F9-992F-2800905FBC21}" type="presOf" srcId="{670217B0-DF69-4A0B-9B7A-049FC02DECA6}" destId="{2B2727F7-F5F1-45F3-BE64-DDD3BE906392}" srcOrd="0" destOrd="0" presId="urn:microsoft.com/office/officeart/2005/8/layout/default"/>
    <dgm:cxn modelId="{7C5F55A2-90AF-464E-85ED-58EBCC381E7D}" type="presOf" srcId="{18B952B4-B66E-4ADE-BEB5-C26FE1692005}" destId="{EDF705B3-E01E-402D-AEA4-78063472F161}" srcOrd="0" destOrd="0" presId="urn:microsoft.com/office/officeart/2005/8/layout/default"/>
    <dgm:cxn modelId="{3F9199A2-4D8D-4F4B-AC67-18BD97789E1B}" type="presOf" srcId="{30B1A53F-8B95-42A4-A596-533FC5D2CCD9}" destId="{F6F9A604-814E-4A6D-BC1D-72147DFE16B5}" srcOrd="0" destOrd="0" presId="urn:microsoft.com/office/officeart/2005/8/layout/default"/>
    <dgm:cxn modelId="{BDD43CA3-3BC0-4E34-A081-4A9DA06D0357}" srcId="{086F0C22-8688-470C-A40F-C94089CF3C07}" destId="{1D46D016-E276-44A8-B7A6-5F1D86405DDD}" srcOrd="6" destOrd="0" parTransId="{F1CC09CA-33B4-4D5A-BFA0-E32A5F01645D}" sibTransId="{41C53ED4-1869-4F97-B47F-17F94572E80B}"/>
    <dgm:cxn modelId="{20D3FEA8-2C96-484B-AA29-01DE46F06183}" type="presOf" srcId="{A515B5EB-1B27-403F-907C-16B8FEF2323A}" destId="{95701526-EE4C-44A1-B27D-CBC3B68FB6FD}" srcOrd="0" destOrd="0" presId="urn:microsoft.com/office/officeart/2005/8/layout/default"/>
    <dgm:cxn modelId="{00931FAC-FAB7-4AA4-9681-987A3F31B825}" type="presOf" srcId="{0C6DC98A-4A40-4336-8222-A02D067BA52A}" destId="{7180E159-401B-44DE-88D2-013B101BF262}" srcOrd="0" destOrd="0" presId="urn:microsoft.com/office/officeart/2005/8/layout/default"/>
    <dgm:cxn modelId="{B394B0B0-7C1A-4AAB-BAF9-C4CA0A679EDD}" type="presOf" srcId="{BF49DFE7-9D9A-440A-8050-BE30FC7AF272}" destId="{AD3C9C67-EA41-494A-A2D5-81884A936A22}" srcOrd="0" destOrd="0" presId="urn:microsoft.com/office/officeart/2005/8/layout/default"/>
    <dgm:cxn modelId="{A12AA3B2-8173-454E-BE8A-9D6BBD658058}" type="presOf" srcId="{086F0C22-8688-470C-A40F-C94089CF3C07}" destId="{BDEB16F0-983E-4FEB-A7E3-7E25AAF144CA}" srcOrd="0" destOrd="0" presId="urn:microsoft.com/office/officeart/2005/8/layout/default"/>
    <dgm:cxn modelId="{3A5627B8-30AB-4C61-BD72-BCE9627C77A2}" srcId="{086F0C22-8688-470C-A40F-C94089CF3C07}" destId="{DB256F86-FB65-4B7A-B9FF-6BEAF4F2D0FB}" srcOrd="12" destOrd="0" parTransId="{0E582619-0E7C-4183-BB88-2B46FFC78111}" sibTransId="{8C21C2FA-5E03-40D4-AA02-469E78B4066D}"/>
    <dgm:cxn modelId="{788DB1C7-E663-4F8D-B4B3-6AA2B34B716E}" srcId="{086F0C22-8688-470C-A40F-C94089CF3C07}" destId="{8D07D47C-786C-4793-80F2-C7780717DC4F}" srcOrd="2" destOrd="0" parTransId="{9401E2ED-4D3C-4628-8C75-D8B55AD0326D}" sibTransId="{015468BA-E745-41B6-874B-ACE07F3E3DAC}"/>
    <dgm:cxn modelId="{12BFA6C8-E64D-4675-BE2A-D4708104C642}" srcId="{086F0C22-8688-470C-A40F-C94089CF3C07}" destId="{CB99C03A-F40C-4EB1-BA56-99B806A56B2B}" srcOrd="10" destOrd="0" parTransId="{07C4B79A-6842-4FA9-8DDF-6F6CC514D6A6}" sibTransId="{F356B007-705E-4070-B4FF-A88C64039B57}"/>
    <dgm:cxn modelId="{A39AC0CA-EA19-407F-B6BC-721708A975B0}" type="presOf" srcId="{8D07D47C-786C-4793-80F2-C7780717DC4F}" destId="{1E9412B6-37C9-4937-8EE1-D196CA9842EE}" srcOrd="0" destOrd="0" presId="urn:microsoft.com/office/officeart/2005/8/layout/default"/>
    <dgm:cxn modelId="{0CD1BCDC-2941-4EF9-99EC-311F9C134124}" type="presOf" srcId="{999549B4-9FD7-4EF5-A541-79FB1756BD0A}" destId="{37645EBB-C5E3-4F9F-B551-78D02609F462}" srcOrd="0" destOrd="0" presId="urn:microsoft.com/office/officeart/2005/8/layout/default"/>
    <dgm:cxn modelId="{DDDD7EE0-7859-4661-ACC4-F1EDB781ACBC}" type="presOf" srcId="{EE375CC8-B24B-4CC1-AAA9-51179B1DA57D}" destId="{0BF682F3-AAB3-424B-98F0-4A7FCD59D15F}" srcOrd="0" destOrd="0" presId="urn:microsoft.com/office/officeart/2005/8/layout/default"/>
    <dgm:cxn modelId="{ACEBBFEF-5021-4E8B-9BC2-4FE6F5DF722C}" srcId="{086F0C22-8688-470C-A40F-C94089CF3C07}" destId="{2E400029-2588-4002-A5EF-50E9677AEDC5}" srcOrd="7" destOrd="0" parTransId="{9A42C9AB-F005-4DDF-8CC1-D330374EEC38}" sibTransId="{4F160CE7-DF56-44AB-A390-6610CDFEC34D}"/>
    <dgm:cxn modelId="{906F2DF6-99E8-4DF5-8AB4-9D51D5A5524E}" srcId="{086F0C22-8688-470C-A40F-C94089CF3C07}" destId="{A515B5EB-1B27-403F-907C-16B8FEF2323A}" srcOrd="5" destOrd="0" parTransId="{0C3022E3-8DCE-4CE2-BE5A-A140D2516F72}" sibTransId="{FD7FF9A1-CA7E-4EA6-9CD0-25DE5F75F3B1}"/>
    <dgm:cxn modelId="{76ED51FD-1C29-49AC-85CE-985C60F5CF14}" srcId="{086F0C22-8688-470C-A40F-C94089CF3C07}" destId="{999549B4-9FD7-4EF5-A541-79FB1756BD0A}" srcOrd="1" destOrd="0" parTransId="{8145074A-ADF7-4E48-92C1-FA2CE639A8EE}" sibTransId="{9191A5A1-4C82-4AEF-BE42-94A4254264A9}"/>
    <dgm:cxn modelId="{2F974B12-2196-4B78-9503-FAF588F54CBC}" type="presParOf" srcId="{BDEB16F0-983E-4FEB-A7E3-7E25AAF144CA}" destId="{2A8E2E46-63AF-4D38-97E0-432E7B6C05F4}" srcOrd="0" destOrd="0" presId="urn:microsoft.com/office/officeart/2005/8/layout/default"/>
    <dgm:cxn modelId="{0C20B656-5072-4876-BA54-23C5499C675E}" type="presParOf" srcId="{BDEB16F0-983E-4FEB-A7E3-7E25AAF144CA}" destId="{A13F4C72-8ECE-4DC3-A733-5488F67BA707}" srcOrd="1" destOrd="0" presId="urn:microsoft.com/office/officeart/2005/8/layout/default"/>
    <dgm:cxn modelId="{16509FF4-DB36-4906-B2B4-C37E8D0C8407}" type="presParOf" srcId="{BDEB16F0-983E-4FEB-A7E3-7E25AAF144CA}" destId="{37645EBB-C5E3-4F9F-B551-78D02609F462}" srcOrd="2" destOrd="0" presId="urn:microsoft.com/office/officeart/2005/8/layout/default"/>
    <dgm:cxn modelId="{9E7280AD-7627-4AD9-9001-A7099372893E}" type="presParOf" srcId="{BDEB16F0-983E-4FEB-A7E3-7E25AAF144CA}" destId="{65BDB795-5FFD-43A1-8AEF-D9398F985C36}" srcOrd="3" destOrd="0" presId="urn:microsoft.com/office/officeart/2005/8/layout/default"/>
    <dgm:cxn modelId="{2A33E87D-09EE-418B-A7A3-37B4AF2FED9D}" type="presParOf" srcId="{BDEB16F0-983E-4FEB-A7E3-7E25AAF144CA}" destId="{1E9412B6-37C9-4937-8EE1-D196CA9842EE}" srcOrd="4" destOrd="0" presId="urn:microsoft.com/office/officeart/2005/8/layout/default"/>
    <dgm:cxn modelId="{3EEE267C-35BD-4AFE-B365-5FAE7F035989}" type="presParOf" srcId="{BDEB16F0-983E-4FEB-A7E3-7E25AAF144CA}" destId="{AD2ACF67-F06B-49D6-8C44-A572F27C1AA5}" srcOrd="5" destOrd="0" presId="urn:microsoft.com/office/officeart/2005/8/layout/default"/>
    <dgm:cxn modelId="{E87D682E-5393-4C14-96B6-81E85EF12138}" type="presParOf" srcId="{BDEB16F0-983E-4FEB-A7E3-7E25AAF144CA}" destId="{EDF705B3-E01E-402D-AEA4-78063472F161}" srcOrd="6" destOrd="0" presId="urn:microsoft.com/office/officeart/2005/8/layout/default"/>
    <dgm:cxn modelId="{155C7219-8E31-4BCF-AD68-C59461453F68}" type="presParOf" srcId="{BDEB16F0-983E-4FEB-A7E3-7E25AAF144CA}" destId="{792BAC97-9A61-4E12-9A07-0C3A72948B43}" srcOrd="7" destOrd="0" presId="urn:microsoft.com/office/officeart/2005/8/layout/default"/>
    <dgm:cxn modelId="{92C6AF68-1A33-42E4-A371-F361E14BD093}" type="presParOf" srcId="{BDEB16F0-983E-4FEB-A7E3-7E25AAF144CA}" destId="{AD3C9C67-EA41-494A-A2D5-81884A936A22}" srcOrd="8" destOrd="0" presId="urn:microsoft.com/office/officeart/2005/8/layout/default"/>
    <dgm:cxn modelId="{270ABEDA-711A-4D73-90E5-AA8A03D23C7C}" type="presParOf" srcId="{BDEB16F0-983E-4FEB-A7E3-7E25AAF144CA}" destId="{9F7C8AD6-A22D-4FD5-BCEA-90C84EAB8264}" srcOrd="9" destOrd="0" presId="urn:microsoft.com/office/officeart/2005/8/layout/default"/>
    <dgm:cxn modelId="{A0707762-0BD8-407E-982C-29B6D18AA92C}" type="presParOf" srcId="{BDEB16F0-983E-4FEB-A7E3-7E25AAF144CA}" destId="{95701526-EE4C-44A1-B27D-CBC3B68FB6FD}" srcOrd="10" destOrd="0" presId="urn:microsoft.com/office/officeart/2005/8/layout/default"/>
    <dgm:cxn modelId="{923DAC57-B6A1-4252-B1F5-8D17043DF2C6}" type="presParOf" srcId="{BDEB16F0-983E-4FEB-A7E3-7E25AAF144CA}" destId="{0AB914D3-EC21-4EE3-85D0-B9FF917B82A7}" srcOrd="11" destOrd="0" presId="urn:microsoft.com/office/officeart/2005/8/layout/default"/>
    <dgm:cxn modelId="{D17335D6-EB6C-4C76-94A0-AA78DE220236}" type="presParOf" srcId="{BDEB16F0-983E-4FEB-A7E3-7E25AAF144CA}" destId="{A18C2DF4-FEBF-49B1-A6F7-CCC664C587F3}" srcOrd="12" destOrd="0" presId="urn:microsoft.com/office/officeart/2005/8/layout/default"/>
    <dgm:cxn modelId="{C6CF38D4-3B1D-4415-80E7-5E5BAE4B6AF3}" type="presParOf" srcId="{BDEB16F0-983E-4FEB-A7E3-7E25AAF144CA}" destId="{4C50FDBD-B6D4-4048-BB39-CE010B7DF4B8}" srcOrd="13" destOrd="0" presId="urn:microsoft.com/office/officeart/2005/8/layout/default"/>
    <dgm:cxn modelId="{F77888A7-25AC-4241-9B50-F6CEB2BDB6D5}" type="presParOf" srcId="{BDEB16F0-983E-4FEB-A7E3-7E25AAF144CA}" destId="{24068CFE-457F-4FAD-B457-9B03AD3E399B}" srcOrd="14" destOrd="0" presId="urn:microsoft.com/office/officeart/2005/8/layout/default"/>
    <dgm:cxn modelId="{1282251A-AEFE-4955-8FEF-2C4D2E620254}" type="presParOf" srcId="{BDEB16F0-983E-4FEB-A7E3-7E25AAF144CA}" destId="{41E8E5A9-633E-49E1-8B51-9598C8F29080}" srcOrd="15" destOrd="0" presId="urn:microsoft.com/office/officeart/2005/8/layout/default"/>
    <dgm:cxn modelId="{A5BC81BF-5C25-4021-BD94-86BDE6A01D18}" type="presParOf" srcId="{BDEB16F0-983E-4FEB-A7E3-7E25AAF144CA}" destId="{0BF682F3-AAB3-424B-98F0-4A7FCD59D15F}" srcOrd="16" destOrd="0" presId="urn:microsoft.com/office/officeart/2005/8/layout/default"/>
    <dgm:cxn modelId="{04D5EDF1-B01D-4E36-A69B-A4C510AB9C3C}" type="presParOf" srcId="{BDEB16F0-983E-4FEB-A7E3-7E25AAF144CA}" destId="{B03F2416-410E-4DA4-AF26-4E19B75A41C1}" srcOrd="17" destOrd="0" presId="urn:microsoft.com/office/officeart/2005/8/layout/default"/>
    <dgm:cxn modelId="{E4300564-BEB4-4D8C-891D-EAF3EEB171E8}" type="presParOf" srcId="{BDEB16F0-983E-4FEB-A7E3-7E25AAF144CA}" destId="{5222F617-B4A3-466A-82E5-3E224A6380B3}" srcOrd="18" destOrd="0" presId="urn:microsoft.com/office/officeart/2005/8/layout/default"/>
    <dgm:cxn modelId="{77042D65-A403-4985-BEB1-0BFD2B2BC692}" type="presParOf" srcId="{BDEB16F0-983E-4FEB-A7E3-7E25AAF144CA}" destId="{6120CF2A-B24C-4260-8AA9-7A63F183E614}" srcOrd="19" destOrd="0" presId="urn:microsoft.com/office/officeart/2005/8/layout/default"/>
    <dgm:cxn modelId="{1A5606EB-D04B-46F3-A87C-EB49A95EBED8}" type="presParOf" srcId="{BDEB16F0-983E-4FEB-A7E3-7E25AAF144CA}" destId="{5D1C60D8-1FC3-4B94-8FAA-40FB3913620B}" srcOrd="20" destOrd="0" presId="urn:microsoft.com/office/officeart/2005/8/layout/default"/>
    <dgm:cxn modelId="{640A54B3-EFB3-47E5-9700-FC3707747A46}" type="presParOf" srcId="{BDEB16F0-983E-4FEB-A7E3-7E25AAF144CA}" destId="{DC188480-5BD1-453A-9C49-647574761064}" srcOrd="21" destOrd="0" presId="urn:microsoft.com/office/officeart/2005/8/layout/default"/>
    <dgm:cxn modelId="{B44A6C66-0D57-4439-A078-D5463A0435BA}" type="presParOf" srcId="{BDEB16F0-983E-4FEB-A7E3-7E25AAF144CA}" destId="{2B2727F7-F5F1-45F3-BE64-DDD3BE906392}" srcOrd="22" destOrd="0" presId="urn:microsoft.com/office/officeart/2005/8/layout/default"/>
    <dgm:cxn modelId="{1C1DFBE9-7566-4834-8CB4-32C1408186B8}" type="presParOf" srcId="{BDEB16F0-983E-4FEB-A7E3-7E25AAF144CA}" destId="{1561FB77-DECF-4DC9-A817-0BA9440236DE}" srcOrd="23" destOrd="0" presId="urn:microsoft.com/office/officeart/2005/8/layout/default"/>
    <dgm:cxn modelId="{7D9BB845-0E14-40CA-B971-65AED41F70A0}" type="presParOf" srcId="{BDEB16F0-983E-4FEB-A7E3-7E25AAF144CA}" destId="{80CA91E7-86F8-4074-9ECA-95A1E7B57A61}" srcOrd="24" destOrd="0" presId="urn:microsoft.com/office/officeart/2005/8/layout/default"/>
    <dgm:cxn modelId="{15CF8A06-5B12-4A97-8CC8-AC2FB3007301}" type="presParOf" srcId="{BDEB16F0-983E-4FEB-A7E3-7E25AAF144CA}" destId="{C37C8172-4ED9-4F79-9A9C-DA3DE78D5574}" srcOrd="25" destOrd="0" presId="urn:microsoft.com/office/officeart/2005/8/layout/default"/>
    <dgm:cxn modelId="{E88CB37C-BBEE-43BF-B3B2-5AED07616A93}" type="presParOf" srcId="{BDEB16F0-983E-4FEB-A7E3-7E25AAF144CA}" destId="{F6F9A604-814E-4A6D-BC1D-72147DFE16B5}" srcOrd="26" destOrd="0" presId="urn:microsoft.com/office/officeart/2005/8/layout/default"/>
    <dgm:cxn modelId="{FD114FEB-42DA-4602-BB58-B41D25CF4C7B}" type="presParOf" srcId="{BDEB16F0-983E-4FEB-A7E3-7E25AAF144CA}" destId="{587A6509-2737-440C-8B43-EF47697A03E3}" srcOrd="27" destOrd="0" presId="urn:microsoft.com/office/officeart/2005/8/layout/default"/>
    <dgm:cxn modelId="{5897DA7E-883C-4DF8-BAB2-F6CFA09E1640}" type="presParOf" srcId="{BDEB16F0-983E-4FEB-A7E3-7E25AAF144CA}" destId="{7180E159-401B-44DE-88D2-013B101BF262}" srcOrd="2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8B72C1-2264-47D0-9150-AF26B8958610}">
      <dsp:nvSpPr>
        <dsp:cNvPr id="0" name=""/>
        <dsp:cNvSpPr/>
      </dsp:nvSpPr>
      <dsp:spPr>
        <a:xfrm>
          <a:off x="2250914" y="296402"/>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E717A5-D4EA-463F-ABC9-DAB6DBD27DA6}">
      <dsp:nvSpPr>
        <dsp:cNvPr id="0" name=""/>
        <dsp:cNvSpPr/>
      </dsp:nvSpPr>
      <dsp:spPr>
        <a:xfrm>
          <a:off x="2718914" y="764402"/>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2E0273-2228-47DB-BE35-19390879AFE2}">
      <dsp:nvSpPr>
        <dsp:cNvPr id="0" name=""/>
        <dsp:cNvSpPr/>
      </dsp:nvSpPr>
      <dsp:spPr>
        <a:xfrm>
          <a:off x="1548914" y="317640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What have we covered so far?</a:t>
          </a:r>
          <a:endParaRPr lang="en-US" sz="2500" kern="1200"/>
        </a:p>
      </dsp:txBody>
      <dsp:txXfrm>
        <a:off x="1548914" y="3176402"/>
        <a:ext cx="3600000" cy="720000"/>
      </dsp:txXfrm>
    </dsp:sp>
    <dsp:sp modelId="{5725F202-D025-4BC9-BBBA-D33C6CF9041E}">
      <dsp:nvSpPr>
        <dsp:cNvPr id="0" name=""/>
        <dsp:cNvSpPr/>
      </dsp:nvSpPr>
      <dsp:spPr>
        <a:xfrm>
          <a:off x="6480914" y="296402"/>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6A3FFA-9D25-4465-A27D-837D8701B8AD}">
      <dsp:nvSpPr>
        <dsp:cNvPr id="0" name=""/>
        <dsp:cNvSpPr/>
      </dsp:nvSpPr>
      <dsp:spPr>
        <a:xfrm>
          <a:off x="6948914" y="764402"/>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D14BCD-1CAF-497D-93D6-652AEE2E296F}">
      <dsp:nvSpPr>
        <dsp:cNvPr id="0" name=""/>
        <dsp:cNvSpPr/>
      </dsp:nvSpPr>
      <dsp:spPr>
        <a:xfrm>
          <a:off x="5778914" y="317640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Do you have any questions?</a:t>
          </a:r>
          <a:endParaRPr lang="en-US" sz="2500" kern="1200"/>
        </a:p>
      </dsp:txBody>
      <dsp:txXfrm>
        <a:off x="5778914" y="3176402"/>
        <a:ext cx="36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F45289-7F37-4977-8FAF-11CD37A6E007}">
      <dsp:nvSpPr>
        <dsp:cNvPr id="0" name=""/>
        <dsp:cNvSpPr/>
      </dsp:nvSpPr>
      <dsp:spPr>
        <a:xfrm>
          <a:off x="0" y="707092"/>
          <a:ext cx="5393361" cy="130540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176E51-73A3-4EFE-B445-C4A89AD008B2}">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93EDD2-57CD-457A-BF08-5D652B012D4D}">
      <dsp:nvSpPr>
        <dsp:cNvPr id="0" name=""/>
        <dsp:cNvSpPr/>
      </dsp:nvSpPr>
      <dsp:spPr>
        <a:xfrm>
          <a:off x="1507738" y="707092"/>
          <a:ext cx="3885622"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800100">
            <a:lnSpc>
              <a:spcPct val="90000"/>
            </a:lnSpc>
            <a:spcBef>
              <a:spcPct val="0"/>
            </a:spcBef>
            <a:spcAft>
              <a:spcPct val="35000"/>
            </a:spcAft>
            <a:buNone/>
          </a:pPr>
          <a:r>
            <a:rPr lang="en-US" sz="1800" kern="1200"/>
            <a:t>Prejudice is ubiquitous; it affects all of us,  both majority group members as well as </a:t>
          </a:r>
          <a:r>
            <a:rPr lang="en-GB" sz="1800" kern="1200"/>
            <a:t>minority group members.</a:t>
          </a:r>
          <a:endParaRPr lang="en-US" sz="1800" kern="1200"/>
        </a:p>
      </dsp:txBody>
      <dsp:txXfrm>
        <a:off x="1507738" y="707092"/>
        <a:ext cx="3885622" cy="1305401"/>
      </dsp:txXfrm>
    </dsp:sp>
    <dsp:sp modelId="{29DEF239-33E7-42A9-9237-C539C2B62112}">
      <dsp:nvSpPr>
        <dsp:cNvPr id="0" name=""/>
        <dsp:cNvSpPr/>
      </dsp:nvSpPr>
      <dsp:spPr>
        <a:xfrm>
          <a:off x="0" y="2338844"/>
          <a:ext cx="5393361" cy="130540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F0785F-8FF8-440C-B110-2FD574C7394D}">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0F481D-0A8F-4E8C-9E4E-0522777EE6D0}">
      <dsp:nvSpPr>
        <dsp:cNvPr id="0" name=""/>
        <dsp:cNvSpPr/>
      </dsp:nvSpPr>
      <dsp:spPr>
        <a:xfrm>
          <a:off x="1507738" y="2338844"/>
          <a:ext cx="3885622"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800100">
            <a:lnSpc>
              <a:spcPct val="90000"/>
            </a:lnSpc>
            <a:spcBef>
              <a:spcPct val="0"/>
            </a:spcBef>
            <a:spcAft>
              <a:spcPct val="35000"/>
            </a:spcAft>
            <a:buNone/>
          </a:pPr>
          <a:r>
            <a:rPr lang="en-US" sz="1800" kern="1200"/>
            <a:t>People are prejudiced against many aspects of identity: try and jot down 10 quickly. We can be prejudiced towards someone on any basis.</a:t>
          </a:r>
        </a:p>
      </dsp:txBody>
      <dsp:txXfrm>
        <a:off x="1507738" y="2338844"/>
        <a:ext cx="3885622" cy="13054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B03C21-E5F4-4529-8D26-2769089893FD}">
      <dsp:nvSpPr>
        <dsp:cNvPr id="0" name=""/>
        <dsp:cNvSpPr/>
      </dsp:nvSpPr>
      <dsp:spPr>
        <a:xfrm>
          <a:off x="0" y="490243"/>
          <a:ext cx="1685425" cy="101125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nationality, </a:t>
          </a:r>
        </a:p>
      </dsp:txBody>
      <dsp:txXfrm>
        <a:off x="0" y="490243"/>
        <a:ext cx="1685425" cy="1011255"/>
      </dsp:txXfrm>
    </dsp:sp>
    <dsp:sp modelId="{9B3BA8D9-3B7D-422A-AFBD-3A87C0AFBCCD}">
      <dsp:nvSpPr>
        <dsp:cNvPr id="0" name=""/>
        <dsp:cNvSpPr/>
      </dsp:nvSpPr>
      <dsp:spPr>
        <a:xfrm>
          <a:off x="1853967" y="490243"/>
          <a:ext cx="1685425" cy="101125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ethnicity, </a:t>
          </a:r>
        </a:p>
      </dsp:txBody>
      <dsp:txXfrm>
        <a:off x="1853967" y="490243"/>
        <a:ext cx="1685425" cy="1011255"/>
      </dsp:txXfrm>
    </dsp:sp>
    <dsp:sp modelId="{02307A38-C06E-4B4A-A63A-7D0A0EED559C}">
      <dsp:nvSpPr>
        <dsp:cNvPr id="0" name=""/>
        <dsp:cNvSpPr/>
      </dsp:nvSpPr>
      <dsp:spPr>
        <a:xfrm>
          <a:off x="3707935" y="490243"/>
          <a:ext cx="1685425" cy="101125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gender, </a:t>
          </a:r>
        </a:p>
      </dsp:txBody>
      <dsp:txXfrm>
        <a:off x="3707935" y="490243"/>
        <a:ext cx="1685425" cy="1011255"/>
      </dsp:txXfrm>
    </dsp:sp>
    <dsp:sp modelId="{B6341C9A-0542-4293-889A-E202F958C81E}">
      <dsp:nvSpPr>
        <dsp:cNvPr id="0" name=""/>
        <dsp:cNvSpPr/>
      </dsp:nvSpPr>
      <dsp:spPr>
        <a:xfrm>
          <a:off x="0" y="1670041"/>
          <a:ext cx="1685425" cy="101125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sexual preference, </a:t>
          </a:r>
        </a:p>
      </dsp:txBody>
      <dsp:txXfrm>
        <a:off x="0" y="1670041"/>
        <a:ext cx="1685425" cy="1011255"/>
      </dsp:txXfrm>
    </dsp:sp>
    <dsp:sp modelId="{B465597D-0D76-4581-9F19-F9466CD604E6}">
      <dsp:nvSpPr>
        <dsp:cNvPr id="0" name=""/>
        <dsp:cNvSpPr/>
      </dsp:nvSpPr>
      <dsp:spPr>
        <a:xfrm>
          <a:off x="1853967" y="1670041"/>
          <a:ext cx="1685425" cy="101125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religion, </a:t>
          </a:r>
        </a:p>
      </dsp:txBody>
      <dsp:txXfrm>
        <a:off x="1853967" y="1670041"/>
        <a:ext cx="1685425" cy="1011255"/>
      </dsp:txXfrm>
    </dsp:sp>
    <dsp:sp modelId="{B3CF97A5-05F9-464C-AFEC-D3DA189BBA28}">
      <dsp:nvSpPr>
        <dsp:cNvPr id="0" name=""/>
        <dsp:cNvSpPr/>
      </dsp:nvSpPr>
      <dsp:spPr>
        <a:xfrm>
          <a:off x="3707935" y="1670041"/>
          <a:ext cx="1685425" cy="101125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physical appearance, </a:t>
          </a:r>
        </a:p>
      </dsp:txBody>
      <dsp:txXfrm>
        <a:off x="3707935" y="1670041"/>
        <a:ext cx="1685425" cy="1011255"/>
      </dsp:txXfrm>
    </dsp:sp>
    <dsp:sp modelId="{C64730E9-5A43-4869-BD7B-79042A8777AA}">
      <dsp:nvSpPr>
        <dsp:cNvPr id="0" name=""/>
        <dsp:cNvSpPr/>
      </dsp:nvSpPr>
      <dsp:spPr>
        <a:xfrm>
          <a:off x="1853967" y="2849839"/>
          <a:ext cx="1685425" cy="101125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even professions and hobbies.</a:t>
          </a:r>
        </a:p>
      </dsp:txBody>
      <dsp:txXfrm>
        <a:off x="1853967" y="2849839"/>
        <a:ext cx="1685425" cy="10112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B4B80F-1D10-46C3-AC4E-ED101610D15B}">
      <dsp:nvSpPr>
        <dsp:cNvPr id="0" name=""/>
        <dsp:cNvSpPr/>
      </dsp:nvSpPr>
      <dsp:spPr>
        <a:xfrm>
          <a:off x="0" y="5895"/>
          <a:ext cx="5393361" cy="139851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Being a member of an oppressed group can lower a person’s self-esteem.</a:t>
          </a:r>
        </a:p>
      </dsp:txBody>
      <dsp:txXfrm>
        <a:off x="68270" y="74165"/>
        <a:ext cx="5256821" cy="1261975"/>
      </dsp:txXfrm>
    </dsp:sp>
    <dsp:sp modelId="{D60465F1-8B56-491D-BFA0-62C16CB34549}">
      <dsp:nvSpPr>
        <dsp:cNvPr id="0" name=""/>
        <dsp:cNvSpPr/>
      </dsp:nvSpPr>
      <dsp:spPr>
        <a:xfrm>
          <a:off x="0" y="1476411"/>
          <a:ext cx="5393361" cy="139851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Prejudice is dangerous, fostering negative </a:t>
          </a:r>
          <a:r>
            <a:rPr lang="en-GB" sz="2500" kern="1200"/>
            <a:t>consequences from lowered self-esteem to genocide.</a:t>
          </a:r>
          <a:endParaRPr lang="en-US" sz="2500" kern="1200"/>
        </a:p>
      </dsp:txBody>
      <dsp:txXfrm>
        <a:off x="68270" y="1544681"/>
        <a:ext cx="5256821" cy="1261975"/>
      </dsp:txXfrm>
    </dsp:sp>
    <dsp:sp modelId="{FD8462E4-EB35-4D11-94CA-9078BDD6FB13}">
      <dsp:nvSpPr>
        <dsp:cNvPr id="0" name=""/>
        <dsp:cNvSpPr/>
      </dsp:nvSpPr>
      <dsp:spPr>
        <a:xfrm>
          <a:off x="0" y="2946926"/>
          <a:ext cx="5393361" cy="139851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Can you think of examples of extreme prejudice leading to extreme discrimination?</a:t>
          </a:r>
          <a:endParaRPr lang="en-US" sz="2500" kern="1200"/>
        </a:p>
      </dsp:txBody>
      <dsp:txXfrm>
        <a:off x="68270" y="3015196"/>
        <a:ext cx="5256821" cy="12619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C72E50-F593-4984-9469-DDB13479363A}">
      <dsp:nvSpPr>
        <dsp:cNvPr id="0" name=""/>
        <dsp:cNvSpPr/>
      </dsp:nvSpPr>
      <dsp:spPr>
        <a:xfrm>
          <a:off x="0" y="531"/>
          <a:ext cx="5393361" cy="12429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993FD2-6CE2-4341-BDAD-B63F4AEAC4F4}">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968DD5-925D-459E-B097-8C4DF6743442}">
      <dsp:nvSpPr>
        <dsp:cNvPr id="0" name=""/>
        <dsp:cNvSpPr/>
      </dsp:nvSpPr>
      <dsp:spPr>
        <a:xfrm>
          <a:off x="1435590" y="531"/>
          <a:ext cx="3957770"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22300">
            <a:lnSpc>
              <a:spcPct val="90000"/>
            </a:lnSpc>
            <a:spcBef>
              <a:spcPct val="0"/>
            </a:spcBef>
            <a:spcAft>
              <a:spcPct val="35000"/>
            </a:spcAft>
            <a:buNone/>
          </a:pPr>
          <a:r>
            <a:rPr lang="en-US" sz="1400" kern="1200"/>
            <a:t>Stereotypes are not necessarily emotionally laden and do not necessarily lead to discrimination. Frequently stereotyping is merely a way to simplify a complex world—Gordon Allport’s (1954) “law of least effort.”  </a:t>
          </a:r>
        </a:p>
      </dsp:txBody>
      <dsp:txXfrm>
        <a:off x="1435590" y="531"/>
        <a:ext cx="3957770" cy="1242935"/>
      </dsp:txXfrm>
    </dsp:sp>
    <dsp:sp modelId="{DD9F15B3-B490-4293-AC20-1B25005ABE50}">
      <dsp:nvSpPr>
        <dsp:cNvPr id="0" name=""/>
        <dsp:cNvSpPr/>
      </dsp:nvSpPr>
      <dsp:spPr>
        <a:xfrm>
          <a:off x="0" y="1554201"/>
          <a:ext cx="5393361" cy="12429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44F005-83E2-420C-9C3C-5AE465C6E932}">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6E3F24-6E0A-4374-A1A3-6ECEE39F0FFE}">
      <dsp:nvSpPr>
        <dsp:cNvPr id="0" name=""/>
        <dsp:cNvSpPr/>
      </dsp:nvSpPr>
      <dsp:spPr>
        <a:xfrm>
          <a:off x="1435590" y="1554201"/>
          <a:ext cx="3957770"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22300">
            <a:lnSpc>
              <a:spcPct val="90000"/>
            </a:lnSpc>
            <a:spcBef>
              <a:spcPct val="0"/>
            </a:spcBef>
            <a:spcAft>
              <a:spcPct val="35000"/>
            </a:spcAft>
            <a:buNone/>
          </a:pPr>
          <a:r>
            <a:rPr lang="en-US" sz="1400" kern="1200"/>
            <a:t>Allport defined a stereotype as ‘an exaggerated belief associated with a  category’ (1954, p191).</a:t>
          </a:r>
        </a:p>
      </dsp:txBody>
      <dsp:txXfrm>
        <a:off x="1435590" y="1554201"/>
        <a:ext cx="3957770" cy="1242935"/>
      </dsp:txXfrm>
    </dsp:sp>
    <dsp:sp modelId="{94193A11-6F2F-4263-B8E4-1A33BE56AF53}">
      <dsp:nvSpPr>
        <dsp:cNvPr id="0" name=""/>
        <dsp:cNvSpPr/>
      </dsp:nvSpPr>
      <dsp:spPr>
        <a:xfrm>
          <a:off x="0" y="3107870"/>
          <a:ext cx="5393361" cy="12429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8BE7C7-288A-4DA1-8C36-E20FEF3C2A9B}">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A612B4-B5F6-4AA4-AEF0-BF2B0FC1BB16}">
      <dsp:nvSpPr>
        <dsp:cNvPr id="0" name=""/>
        <dsp:cNvSpPr/>
      </dsp:nvSpPr>
      <dsp:spPr>
        <a:xfrm>
          <a:off x="1435590" y="3107870"/>
          <a:ext cx="3957770"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22300">
            <a:lnSpc>
              <a:spcPct val="90000"/>
            </a:lnSpc>
            <a:spcBef>
              <a:spcPct val="0"/>
            </a:spcBef>
            <a:spcAft>
              <a:spcPct val="35000"/>
            </a:spcAft>
            <a:buNone/>
          </a:pPr>
          <a:r>
            <a:rPr lang="en-US" sz="1400" kern="1200"/>
            <a:t>Studies have shown that over 30 years, </a:t>
          </a:r>
          <a:r>
            <a:rPr lang="en-GB" sz="1400" kern="1200"/>
            <a:t>stereotypes regarding established groups </a:t>
          </a:r>
          <a:r>
            <a:rPr lang="en-US" sz="1400" kern="1200"/>
            <a:t>have remained fairly stable, becoming somewhat less negative over time.</a:t>
          </a:r>
        </a:p>
      </dsp:txBody>
      <dsp:txXfrm>
        <a:off x="1435590" y="3107870"/>
        <a:ext cx="3957770" cy="12429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2FE03C-38A5-445E-9BA4-439695E162F3}">
      <dsp:nvSpPr>
        <dsp:cNvPr id="0" name=""/>
        <dsp:cNvSpPr/>
      </dsp:nvSpPr>
      <dsp:spPr>
        <a:xfrm>
          <a:off x="0" y="319986"/>
          <a:ext cx="7559504" cy="18318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What causes prejudice? </a:t>
          </a:r>
          <a:endParaRPr lang="en-US" sz="2600" kern="1200"/>
        </a:p>
      </dsp:txBody>
      <dsp:txXfrm>
        <a:off x="89424" y="409410"/>
        <a:ext cx="7380656" cy="1653006"/>
      </dsp:txXfrm>
    </dsp:sp>
    <dsp:sp modelId="{C8EED4A9-9941-48E3-9BB6-A43D7190C5C4}">
      <dsp:nvSpPr>
        <dsp:cNvPr id="0" name=""/>
        <dsp:cNvSpPr/>
      </dsp:nvSpPr>
      <dsp:spPr>
        <a:xfrm>
          <a:off x="0" y="2226721"/>
          <a:ext cx="7559504" cy="1831854"/>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Is it ‘nature or nurture’?</a:t>
          </a:r>
          <a:endParaRPr lang="en-US" sz="2600" kern="1200"/>
        </a:p>
      </dsp:txBody>
      <dsp:txXfrm>
        <a:off x="89424" y="2316145"/>
        <a:ext cx="7380656" cy="1653006"/>
      </dsp:txXfrm>
    </dsp:sp>
    <dsp:sp modelId="{B65289F7-DB14-43FF-A78D-137E33001024}">
      <dsp:nvSpPr>
        <dsp:cNvPr id="0" name=""/>
        <dsp:cNvSpPr/>
      </dsp:nvSpPr>
      <dsp:spPr>
        <a:xfrm>
          <a:off x="0" y="4133455"/>
          <a:ext cx="7559504" cy="1831854"/>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Whether or not there is a biological root to </a:t>
          </a:r>
          <a:r>
            <a:rPr lang="en-GB" sz="2600" kern="1200"/>
            <a:t>prejudice, as evolutionary psychologists </a:t>
          </a:r>
          <a:r>
            <a:rPr lang="en-US" sz="2600" kern="1200"/>
            <a:t>would expect, is unknown; it is clear that prejudice occurs between biologically similar people who hold different beliefs</a:t>
          </a:r>
        </a:p>
      </dsp:txBody>
      <dsp:txXfrm>
        <a:off x="89424" y="4222879"/>
        <a:ext cx="7380656" cy="165300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03724E-A3F1-4C6D-9C4E-871933EA4249}">
      <dsp:nvSpPr>
        <dsp:cNvPr id="0" name=""/>
        <dsp:cNvSpPr/>
      </dsp:nvSpPr>
      <dsp:spPr>
        <a:xfrm>
          <a:off x="0" y="872848"/>
          <a:ext cx="7559504" cy="7956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People learn prejudices and stereotypes from parents or primary care-givers, peers, the media and from their own observations of the world.</a:t>
          </a:r>
          <a:endParaRPr lang="en-US" sz="2000" kern="1200"/>
        </a:p>
      </dsp:txBody>
      <dsp:txXfrm>
        <a:off x="38838" y="911686"/>
        <a:ext cx="7481828" cy="717924"/>
      </dsp:txXfrm>
    </dsp:sp>
    <dsp:sp modelId="{AFBB9FDD-F973-4F3B-8B28-85B0BFDC64AE}">
      <dsp:nvSpPr>
        <dsp:cNvPr id="0" name=""/>
        <dsp:cNvSpPr/>
      </dsp:nvSpPr>
      <dsp:spPr>
        <a:xfrm>
          <a:off x="0" y="1726048"/>
          <a:ext cx="7559504" cy="79560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Social learning theory: rewards and punishments</a:t>
          </a:r>
        </a:p>
      </dsp:txBody>
      <dsp:txXfrm>
        <a:off x="38838" y="1764886"/>
        <a:ext cx="7481828" cy="717924"/>
      </dsp:txXfrm>
    </dsp:sp>
    <dsp:sp modelId="{3AEA746B-A83F-4C17-ADBF-16ADCAD7EF72}">
      <dsp:nvSpPr>
        <dsp:cNvPr id="0" name=""/>
        <dsp:cNvSpPr/>
      </dsp:nvSpPr>
      <dsp:spPr>
        <a:xfrm>
          <a:off x="0" y="2579248"/>
          <a:ext cx="7559504" cy="79560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Prejudices are easy to learn, although childhood prejudices are not necessarily maintained. </a:t>
          </a:r>
        </a:p>
      </dsp:txBody>
      <dsp:txXfrm>
        <a:off x="38838" y="2618086"/>
        <a:ext cx="7481828" cy="717924"/>
      </dsp:txXfrm>
    </dsp:sp>
    <dsp:sp modelId="{D2F0A565-728C-4817-A829-CB623E082FA0}">
      <dsp:nvSpPr>
        <dsp:cNvPr id="0" name=""/>
        <dsp:cNvSpPr/>
      </dsp:nvSpPr>
      <dsp:spPr>
        <a:xfrm>
          <a:off x="0" y="3432448"/>
          <a:ext cx="7559504" cy="79560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Children whose parents hold prejudices may be exposed to competing views and not hold their parents’ prejudices.</a:t>
          </a:r>
        </a:p>
      </dsp:txBody>
      <dsp:txXfrm>
        <a:off x="38838" y="3471286"/>
        <a:ext cx="7481828" cy="717924"/>
      </dsp:txXfrm>
    </dsp:sp>
    <dsp:sp modelId="{46CBA509-C0F5-4228-A91F-13904A92B946}">
      <dsp:nvSpPr>
        <dsp:cNvPr id="0" name=""/>
        <dsp:cNvSpPr/>
      </dsp:nvSpPr>
      <dsp:spPr>
        <a:xfrm>
          <a:off x="0" y="4285648"/>
          <a:ext cx="7559504" cy="7956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Peers generally have a significant influence on attitudes and behaviours, a process that continues into adulthood.</a:t>
          </a:r>
        </a:p>
      </dsp:txBody>
      <dsp:txXfrm>
        <a:off x="38838" y="4324486"/>
        <a:ext cx="7481828" cy="717924"/>
      </dsp:txXfrm>
    </dsp:sp>
    <dsp:sp modelId="{CFE1B0A6-990F-4B8B-B10D-CACF77AA93E6}">
      <dsp:nvSpPr>
        <dsp:cNvPr id="0" name=""/>
        <dsp:cNvSpPr/>
      </dsp:nvSpPr>
      <dsp:spPr>
        <a:xfrm>
          <a:off x="0" y="5081248"/>
          <a:ext cx="7559504" cy="331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25400" rIns="142240" bIns="25400" numCol="1" spcCol="1270" anchor="t" anchorCtr="0">
          <a:noAutofit/>
        </a:bodyPr>
        <a:lstStyle/>
        <a:p>
          <a:pPr marL="171450" lvl="1" indent="-171450" algn="l" defTabSz="711200">
            <a:lnSpc>
              <a:spcPct val="90000"/>
            </a:lnSpc>
            <a:spcBef>
              <a:spcPct val="0"/>
            </a:spcBef>
            <a:spcAft>
              <a:spcPct val="20000"/>
            </a:spcAft>
            <a:buChar char="•"/>
          </a:pPr>
          <a:r>
            <a:rPr lang="en-GB" sz="1600" kern="1200"/>
            <a:t>(Whiteley and Kite, 2010)</a:t>
          </a:r>
          <a:endParaRPr lang="en-US" sz="1600" kern="1200"/>
        </a:p>
      </dsp:txBody>
      <dsp:txXfrm>
        <a:off x="0" y="5081248"/>
        <a:ext cx="7559504" cy="3312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0BED85-C11F-4BD1-B3F6-4FCF4D5ED629}">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0BB0E9-9D16-4837-B1D8-CF7F209DF2CD}">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The way we think: </a:t>
          </a:r>
          <a:r>
            <a:rPr lang="en-US" sz="3000" b="1" kern="1200"/>
            <a:t>Social Cognition</a:t>
          </a:r>
          <a:r>
            <a:rPr lang="en-US" sz="3000" kern="1200"/>
            <a:t>. So, one explanation for prejudice is that it is the </a:t>
          </a:r>
          <a:r>
            <a:rPr lang="en-GB" sz="3000" kern="1200"/>
            <a:t>inevitable by-product of social categorisation; information </a:t>
          </a:r>
          <a:r>
            <a:rPr lang="en-US" sz="3000" kern="1200"/>
            <a:t>processing. </a:t>
          </a:r>
        </a:p>
      </dsp:txBody>
      <dsp:txXfrm>
        <a:off x="0" y="0"/>
        <a:ext cx="6900512" cy="2768070"/>
      </dsp:txXfrm>
    </dsp:sp>
    <dsp:sp modelId="{DD796060-B84B-41DD-A4CB-2850C548C03B}">
      <dsp:nvSpPr>
        <dsp:cNvPr id="0" name=""/>
        <dsp:cNvSpPr/>
      </dsp:nvSpPr>
      <dsp:spPr>
        <a:xfrm>
          <a:off x="0" y="2768070"/>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BB47C0-8D21-4DC0-8930-847A566600C7}">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Other examples of mental processes as well as categorisation are the use of </a:t>
          </a:r>
          <a:r>
            <a:rPr lang="en-US" sz="3000" b="1" kern="1200"/>
            <a:t>schemas</a:t>
          </a:r>
          <a:r>
            <a:rPr lang="en-US" sz="3000" kern="1200"/>
            <a:t> and </a:t>
          </a:r>
          <a:r>
            <a:rPr lang="en-US" sz="3000" b="1" kern="1200"/>
            <a:t>heuristics</a:t>
          </a:r>
          <a:r>
            <a:rPr lang="en-US" sz="3000" kern="1200"/>
            <a:t>, and </a:t>
          </a:r>
          <a:r>
            <a:rPr lang="en-US" sz="3000" b="1" kern="1200"/>
            <a:t>faulty memory </a:t>
          </a:r>
          <a:r>
            <a:rPr lang="en-GB" sz="3000" b="1" kern="1200"/>
            <a:t>processes. </a:t>
          </a:r>
          <a:r>
            <a:rPr lang="en-GB" sz="3000" kern="1200"/>
            <a:t>These faulty processes occur as a consequence of our schemas.</a:t>
          </a:r>
          <a:endParaRPr lang="en-US" sz="3000" kern="1200"/>
        </a:p>
      </dsp:txBody>
      <dsp:txXfrm>
        <a:off x="0" y="2768070"/>
        <a:ext cx="6900512" cy="276807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8E2E46-63AF-4D38-97E0-432E7B6C05F4}">
      <dsp:nvSpPr>
        <dsp:cNvPr id="0" name=""/>
        <dsp:cNvSpPr/>
      </dsp:nvSpPr>
      <dsp:spPr>
        <a:xfrm>
          <a:off x="3445" y="568620"/>
          <a:ext cx="1865660" cy="1119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prejudice;</a:t>
          </a:r>
          <a:endParaRPr lang="en-US" sz="2200" kern="1200"/>
        </a:p>
      </dsp:txBody>
      <dsp:txXfrm>
        <a:off x="3445" y="568620"/>
        <a:ext cx="1865660" cy="1119396"/>
      </dsp:txXfrm>
    </dsp:sp>
    <dsp:sp modelId="{37645EBB-C5E3-4F9F-B551-78D02609F462}">
      <dsp:nvSpPr>
        <dsp:cNvPr id="0" name=""/>
        <dsp:cNvSpPr/>
      </dsp:nvSpPr>
      <dsp:spPr>
        <a:xfrm>
          <a:off x="2055671" y="568620"/>
          <a:ext cx="1865660" cy="1119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stereotyping;</a:t>
          </a:r>
          <a:endParaRPr lang="en-US" sz="2200" kern="1200"/>
        </a:p>
      </dsp:txBody>
      <dsp:txXfrm>
        <a:off x="2055671" y="568620"/>
        <a:ext cx="1865660" cy="1119396"/>
      </dsp:txXfrm>
    </dsp:sp>
    <dsp:sp modelId="{1E9412B6-37C9-4937-8EE1-D196CA9842EE}">
      <dsp:nvSpPr>
        <dsp:cNvPr id="0" name=""/>
        <dsp:cNvSpPr/>
      </dsp:nvSpPr>
      <dsp:spPr>
        <a:xfrm>
          <a:off x="4107897" y="568620"/>
          <a:ext cx="1865660" cy="1119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discrimination;</a:t>
          </a:r>
          <a:endParaRPr lang="en-US" sz="2200" kern="1200"/>
        </a:p>
      </dsp:txBody>
      <dsp:txXfrm>
        <a:off x="4107897" y="568620"/>
        <a:ext cx="1865660" cy="1119396"/>
      </dsp:txXfrm>
    </dsp:sp>
    <dsp:sp modelId="{EDF705B3-E01E-402D-AEA4-78063472F161}">
      <dsp:nvSpPr>
        <dsp:cNvPr id="0" name=""/>
        <dsp:cNvSpPr/>
      </dsp:nvSpPr>
      <dsp:spPr>
        <a:xfrm>
          <a:off x="6160124" y="568620"/>
          <a:ext cx="1865660" cy="1119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social categorisation; </a:t>
          </a:r>
          <a:endParaRPr lang="en-US" sz="2200" kern="1200"/>
        </a:p>
      </dsp:txBody>
      <dsp:txXfrm>
        <a:off x="6160124" y="568620"/>
        <a:ext cx="1865660" cy="1119396"/>
      </dsp:txXfrm>
    </dsp:sp>
    <dsp:sp modelId="{AD3C9C67-EA41-494A-A2D5-81884A936A22}">
      <dsp:nvSpPr>
        <dsp:cNvPr id="0" name=""/>
        <dsp:cNvSpPr/>
      </dsp:nvSpPr>
      <dsp:spPr>
        <a:xfrm>
          <a:off x="8212350" y="568620"/>
          <a:ext cx="1865660" cy="1119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Allport’s (1954) ‘law of least effort’;</a:t>
          </a:r>
          <a:endParaRPr lang="en-US" sz="2200" kern="1200"/>
        </a:p>
      </dsp:txBody>
      <dsp:txXfrm>
        <a:off x="8212350" y="568620"/>
        <a:ext cx="1865660" cy="1119396"/>
      </dsp:txXfrm>
    </dsp:sp>
    <dsp:sp modelId="{95701526-EE4C-44A1-B27D-CBC3B68FB6FD}">
      <dsp:nvSpPr>
        <dsp:cNvPr id="0" name=""/>
        <dsp:cNvSpPr/>
      </dsp:nvSpPr>
      <dsp:spPr>
        <a:xfrm>
          <a:off x="3445" y="1874582"/>
          <a:ext cx="1865660" cy="1119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social learning theory;</a:t>
          </a:r>
          <a:endParaRPr lang="en-US" sz="2200" kern="1200"/>
        </a:p>
      </dsp:txBody>
      <dsp:txXfrm>
        <a:off x="3445" y="1874582"/>
        <a:ext cx="1865660" cy="1119396"/>
      </dsp:txXfrm>
    </dsp:sp>
    <dsp:sp modelId="{A18C2DF4-FEBF-49B1-A6F7-CCC664C587F3}">
      <dsp:nvSpPr>
        <dsp:cNvPr id="0" name=""/>
        <dsp:cNvSpPr/>
      </dsp:nvSpPr>
      <dsp:spPr>
        <a:xfrm>
          <a:off x="2055671" y="1874582"/>
          <a:ext cx="1865660" cy="1119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In-groups; out-groups; in-group bias;</a:t>
          </a:r>
          <a:endParaRPr lang="en-US" sz="2200" kern="1200"/>
        </a:p>
      </dsp:txBody>
      <dsp:txXfrm>
        <a:off x="2055671" y="1874582"/>
        <a:ext cx="1865660" cy="1119396"/>
      </dsp:txXfrm>
    </dsp:sp>
    <dsp:sp modelId="{24068CFE-457F-4FAD-B457-9B03AD3E399B}">
      <dsp:nvSpPr>
        <dsp:cNvPr id="0" name=""/>
        <dsp:cNvSpPr/>
      </dsp:nvSpPr>
      <dsp:spPr>
        <a:xfrm>
          <a:off x="4107897" y="1874582"/>
          <a:ext cx="1865660" cy="1119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minimal groups;</a:t>
          </a:r>
          <a:endParaRPr lang="en-US" sz="2200" kern="1200"/>
        </a:p>
      </dsp:txBody>
      <dsp:txXfrm>
        <a:off x="4107897" y="1874582"/>
        <a:ext cx="1865660" cy="1119396"/>
      </dsp:txXfrm>
    </dsp:sp>
    <dsp:sp modelId="{0BF682F3-AAB3-424B-98F0-4A7FCD59D15F}">
      <dsp:nvSpPr>
        <dsp:cNvPr id="0" name=""/>
        <dsp:cNvSpPr/>
      </dsp:nvSpPr>
      <dsp:spPr>
        <a:xfrm>
          <a:off x="6160124" y="1874582"/>
          <a:ext cx="1865660" cy="1119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the out-group homogeneity effect: </a:t>
          </a:r>
          <a:endParaRPr lang="en-US" sz="2200" kern="1200"/>
        </a:p>
      </dsp:txBody>
      <dsp:txXfrm>
        <a:off x="6160124" y="1874582"/>
        <a:ext cx="1865660" cy="1119396"/>
      </dsp:txXfrm>
    </dsp:sp>
    <dsp:sp modelId="{5222F617-B4A3-466A-82E5-3E224A6380B3}">
      <dsp:nvSpPr>
        <dsp:cNvPr id="0" name=""/>
        <dsp:cNvSpPr/>
      </dsp:nvSpPr>
      <dsp:spPr>
        <a:xfrm>
          <a:off x="8212350" y="1874582"/>
          <a:ext cx="1865660" cy="1119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attribution theory;</a:t>
          </a:r>
          <a:endParaRPr lang="en-US" sz="2200" kern="1200"/>
        </a:p>
      </dsp:txBody>
      <dsp:txXfrm>
        <a:off x="8212350" y="1874582"/>
        <a:ext cx="1865660" cy="1119396"/>
      </dsp:txXfrm>
    </dsp:sp>
    <dsp:sp modelId="{5D1C60D8-1FC3-4B94-8FAA-40FB3913620B}">
      <dsp:nvSpPr>
        <dsp:cNvPr id="0" name=""/>
        <dsp:cNvSpPr/>
      </dsp:nvSpPr>
      <dsp:spPr>
        <a:xfrm>
          <a:off x="3445" y="3180544"/>
          <a:ext cx="1865660" cy="1119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the ultimate attribution error:</a:t>
          </a:r>
          <a:endParaRPr lang="en-US" sz="2200" kern="1200"/>
        </a:p>
      </dsp:txBody>
      <dsp:txXfrm>
        <a:off x="3445" y="3180544"/>
        <a:ext cx="1865660" cy="1119396"/>
      </dsp:txXfrm>
    </dsp:sp>
    <dsp:sp modelId="{2B2727F7-F5F1-45F3-BE64-DDD3BE906392}">
      <dsp:nvSpPr>
        <dsp:cNvPr id="0" name=""/>
        <dsp:cNvSpPr/>
      </dsp:nvSpPr>
      <dsp:spPr>
        <a:xfrm>
          <a:off x="2055671" y="3180544"/>
          <a:ext cx="1865660" cy="1119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Social Role Theory;</a:t>
          </a:r>
          <a:endParaRPr lang="en-US" sz="2200" kern="1200"/>
        </a:p>
      </dsp:txBody>
      <dsp:txXfrm>
        <a:off x="2055671" y="3180544"/>
        <a:ext cx="1865660" cy="1119396"/>
      </dsp:txXfrm>
    </dsp:sp>
    <dsp:sp modelId="{80CA91E7-86F8-4074-9ECA-95A1E7B57A61}">
      <dsp:nvSpPr>
        <dsp:cNvPr id="0" name=""/>
        <dsp:cNvSpPr/>
      </dsp:nvSpPr>
      <dsp:spPr>
        <a:xfrm>
          <a:off x="4107897" y="3180544"/>
          <a:ext cx="1865660" cy="1119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heuristics;</a:t>
          </a:r>
          <a:endParaRPr lang="en-US" sz="2200" kern="1200"/>
        </a:p>
      </dsp:txBody>
      <dsp:txXfrm>
        <a:off x="4107897" y="3180544"/>
        <a:ext cx="1865660" cy="1119396"/>
      </dsp:txXfrm>
    </dsp:sp>
    <dsp:sp modelId="{F6F9A604-814E-4A6D-BC1D-72147DFE16B5}">
      <dsp:nvSpPr>
        <dsp:cNvPr id="0" name=""/>
        <dsp:cNvSpPr/>
      </dsp:nvSpPr>
      <dsp:spPr>
        <a:xfrm>
          <a:off x="6160124" y="3180544"/>
          <a:ext cx="1865660" cy="1119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schemas or schemata</a:t>
          </a:r>
          <a:endParaRPr lang="en-US" sz="2200" kern="1200"/>
        </a:p>
      </dsp:txBody>
      <dsp:txXfrm>
        <a:off x="6160124" y="3180544"/>
        <a:ext cx="1865660" cy="1119396"/>
      </dsp:txXfrm>
    </dsp:sp>
    <dsp:sp modelId="{7180E159-401B-44DE-88D2-013B101BF262}">
      <dsp:nvSpPr>
        <dsp:cNvPr id="0" name=""/>
        <dsp:cNvSpPr/>
      </dsp:nvSpPr>
      <dsp:spPr>
        <a:xfrm>
          <a:off x="8212350" y="3180544"/>
          <a:ext cx="1865660" cy="1119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scapegoating.</a:t>
          </a:r>
          <a:endParaRPr lang="en-US" sz="2200" kern="1200"/>
        </a:p>
      </dsp:txBody>
      <dsp:txXfrm>
        <a:off x="8212350" y="3180544"/>
        <a:ext cx="1865660" cy="111939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30479A-80D8-471C-A68F-E1A7D9314064}" type="datetimeFigureOut">
              <a:rPr lang="en-GB" smtClean="0"/>
              <a:t>08/04/2024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41F91A-D9B8-4DAB-9C98-4196002D395B}" type="slidenum">
              <a:rPr lang="en-GB" smtClean="0"/>
              <a:t>‹#›</a:t>
            </a:fld>
            <a:endParaRPr lang="en-GB"/>
          </a:p>
        </p:txBody>
      </p:sp>
    </p:spTree>
    <p:extLst>
      <p:ext uri="{BB962C8B-B14F-4D97-AF65-F5344CB8AC3E}">
        <p14:creationId xmlns:p14="http://schemas.microsoft.com/office/powerpoint/2010/main" val="413384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d8dvbWrjuto"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_TbvuqRMUO4"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4</a:t>
            </a:fld>
            <a:endParaRPr lang="en-GB"/>
          </a:p>
        </p:txBody>
      </p:sp>
    </p:spTree>
    <p:extLst>
      <p:ext uri="{BB962C8B-B14F-4D97-AF65-F5344CB8AC3E}">
        <p14:creationId xmlns:p14="http://schemas.microsoft.com/office/powerpoint/2010/main" val="4271019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hlinkClick r:id="rId3"/>
              </a:rPr>
              <a:t>https://www.youtube.com/watch?v=d8dvbWrjuto</a:t>
            </a:r>
            <a:endParaRPr lang="en-GB"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D2E727C-70FA-4718-8F32-6C9462677F97}" type="slidenum">
              <a:rPr lang="en-GB" smtClean="0"/>
              <a:t>5</a:t>
            </a:fld>
            <a:endParaRPr lang="en-GB"/>
          </a:p>
        </p:txBody>
      </p:sp>
    </p:spTree>
    <p:extLst>
      <p:ext uri="{BB962C8B-B14F-4D97-AF65-F5344CB8AC3E}">
        <p14:creationId xmlns:p14="http://schemas.microsoft.com/office/powerpoint/2010/main" val="35236108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6</a:t>
            </a:fld>
            <a:endParaRPr lang="en-GB"/>
          </a:p>
        </p:txBody>
      </p:sp>
    </p:spTree>
    <p:extLst>
      <p:ext uri="{BB962C8B-B14F-4D97-AF65-F5344CB8AC3E}">
        <p14:creationId xmlns:p14="http://schemas.microsoft.com/office/powerpoint/2010/main" val="2363990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7</a:t>
            </a:fld>
            <a:endParaRPr lang="en-GB"/>
          </a:p>
        </p:txBody>
      </p:sp>
    </p:spTree>
    <p:extLst>
      <p:ext uri="{BB962C8B-B14F-4D97-AF65-F5344CB8AC3E}">
        <p14:creationId xmlns:p14="http://schemas.microsoft.com/office/powerpoint/2010/main" val="41683524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8</a:t>
            </a:fld>
            <a:endParaRPr lang="en-GB"/>
          </a:p>
        </p:txBody>
      </p:sp>
    </p:spTree>
    <p:extLst>
      <p:ext uri="{BB962C8B-B14F-4D97-AF65-F5344CB8AC3E}">
        <p14:creationId xmlns:p14="http://schemas.microsoft.com/office/powerpoint/2010/main" val="37392952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https://www.youtube.com/watch?v=_TbvuqRMUO4</a:t>
            </a:r>
            <a:endParaRPr lang="en-GB" dirty="0"/>
          </a:p>
          <a:p>
            <a:endParaRPr lang="en-GB" dirty="0"/>
          </a:p>
        </p:txBody>
      </p:sp>
      <p:sp>
        <p:nvSpPr>
          <p:cNvPr id="4" name="Slide Number Placeholder 3"/>
          <p:cNvSpPr>
            <a:spLocks noGrp="1"/>
          </p:cNvSpPr>
          <p:nvPr>
            <p:ph type="sldNum" sz="quarter" idx="10"/>
          </p:nvPr>
        </p:nvSpPr>
        <p:spPr/>
        <p:txBody>
          <a:bodyPr/>
          <a:lstStyle/>
          <a:p>
            <a:fld id="{8D2E727C-70FA-4718-8F32-6C9462677F97}" type="slidenum">
              <a:rPr lang="en-GB" smtClean="0"/>
              <a:t>9</a:t>
            </a:fld>
            <a:endParaRPr lang="en-GB"/>
          </a:p>
        </p:txBody>
      </p:sp>
    </p:spTree>
    <p:extLst>
      <p:ext uri="{BB962C8B-B14F-4D97-AF65-F5344CB8AC3E}">
        <p14:creationId xmlns:p14="http://schemas.microsoft.com/office/powerpoint/2010/main" val="34045744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10</a:t>
            </a:fld>
            <a:endParaRPr lang="en-GB"/>
          </a:p>
        </p:txBody>
      </p:sp>
    </p:spTree>
    <p:extLst>
      <p:ext uri="{BB962C8B-B14F-4D97-AF65-F5344CB8AC3E}">
        <p14:creationId xmlns:p14="http://schemas.microsoft.com/office/powerpoint/2010/main" val="30329081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11</a:t>
            </a:fld>
            <a:endParaRPr lang="en-GB"/>
          </a:p>
        </p:txBody>
      </p:sp>
    </p:spTree>
    <p:extLst>
      <p:ext uri="{BB962C8B-B14F-4D97-AF65-F5344CB8AC3E}">
        <p14:creationId xmlns:p14="http://schemas.microsoft.com/office/powerpoint/2010/main" val="41117868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12</a:t>
            </a:fld>
            <a:endParaRPr lang="en-GB"/>
          </a:p>
        </p:txBody>
      </p:sp>
    </p:spTree>
    <p:extLst>
      <p:ext uri="{BB962C8B-B14F-4D97-AF65-F5344CB8AC3E}">
        <p14:creationId xmlns:p14="http://schemas.microsoft.com/office/powerpoint/2010/main" val="17443221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13</a:t>
            </a:fld>
            <a:endParaRPr lang="en-GB"/>
          </a:p>
        </p:txBody>
      </p:sp>
    </p:spTree>
    <p:extLst>
      <p:ext uri="{BB962C8B-B14F-4D97-AF65-F5344CB8AC3E}">
        <p14:creationId xmlns:p14="http://schemas.microsoft.com/office/powerpoint/2010/main" val="17203384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14</a:t>
            </a:fld>
            <a:endParaRPr lang="en-GB"/>
          </a:p>
        </p:txBody>
      </p:sp>
    </p:spTree>
    <p:extLst>
      <p:ext uri="{BB962C8B-B14F-4D97-AF65-F5344CB8AC3E}">
        <p14:creationId xmlns:p14="http://schemas.microsoft.com/office/powerpoint/2010/main" val="15609447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15</a:t>
            </a:fld>
            <a:endParaRPr lang="en-GB"/>
          </a:p>
        </p:txBody>
      </p:sp>
    </p:spTree>
    <p:extLst>
      <p:ext uri="{BB962C8B-B14F-4D97-AF65-F5344CB8AC3E}">
        <p14:creationId xmlns:p14="http://schemas.microsoft.com/office/powerpoint/2010/main" val="21109053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17</a:t>
            </a:fld>
            <a:endParaRPr lang="en-GB"/>
          </a:p>
        </p:txBody>
      </p:sp>
    </p:spTree>
    <p:extLst>
      <p:ext uri="{BB962C8B-B14F-4D97-AF65-F5344CB8AC3E}">
        <p14:creationId xmlns:p14="http://schemas.microsoft.com/office/powerpoint/2010/main" val="25647562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18</a:t>
            </a:fld>
            <a:endParaRPr lang="en-GB"/>
          </a:p>
        </p:txBody>
      </p:sp>
    </p:spTree>
    <p:extLst>
      <p:ext uri="{BB962C8B-B14F-4D97-AF65-F5344CB8AC3E}">
        <p14:creationId xmlns:p14="http://schemas.microsoft.com/office/powerpoint/2010/main" val="14663663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19</a:t>
            </a:fld>
            <a:endParaRPr lang="en-GB"/>
          </a:p>
        </p:txBody>
      </p:sp>
    </p:spTree>
    <p:extLst>
      <p:ext uri="{BB962C8B-B14F-4D97-AF65-F5344CB8AC3E}">
        <p14:creationId xmlns:p14="http://schemas.microsoft.com/office/powerpoint/2010/main" val="22544762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29</a:t>
            </a:fld>
            <a:endParaRPr lang="en-GB"/>
          </a:p>
        </p:txBody>
      </p:sp>
    </p:spTree>
    <p:extLst>
      <p:ext uri="{BB962C8B-B14F-4D97-AF65-F5344CB8AC3E}">
        <p14:creationId xmlns:p14="http://schemas.microsoft.com/office/powerpoint/2010/main" val="15377855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31</a:t>
            </a:fld>
            <a:endParaRPr lang="en-GB"/>
          </a:p>
        </p:txBody>
      </p:sp>
    </p:spTree>
    <p:extLst>
      <p:ext uri="{BB962C8B-B14F-4D97-AF65-F5344CB8AC3E}">
        <p14:creationId xmlns:p14="http://schemas.microsoft.com/office/powerpoint/2010/main" val="35547408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298C4-22AF-483D-41F7-5A964A37E84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3AF766D-0766-2235-8B07-C4D71BC86F8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DFD7B87-02BD-7444-232D-B0C100B11EF8}"/>
              </a:ext>
            </a:extLst>
          </p:cNvPr>
          <p:cNvSpPr>
            <a:spLocks noGrp="1"/>
          </p:cNvSpPr>
          <p:nvPr>
            <p:ph type="dt" sz="half" idx="10"/>
          </p:nvPr>
        </p:nvSpPr>
        <p:spPr/>
        <p:txBody>
          <a:bodyPr/>
          <a:lstStyle/>
          <a:p>
            <a:fld id="{846CE7D5-CF57-46EF-B807-FDD0502418D4}" type="datetimeFigureOut">
              <a:rPr lang="en-GB" smtClean="0"/>
              <a:t>08/04/2024</a:t>
            </a:fld>
            <a:endParaRPr lang="en-GB"/>
          </a:p>
        </p:txBody>
      </p:sp>
      <p:sp>
        <p:nvSpPr>
          <p:cNvPr id="5" name="Footer Placeholder 4">
            <a:extLst>
              <a:ext uri="{FF2B5EF4-FFF2-40B4-BE49-F238E27FC236}">
                <a16:creationId xmlns:a16="http://schemas.microsoft.com/office/drawing/2014/main" id="{6390B452-97AE-DFE5-1AD5-CBC561ADF2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CA1A34-2C4A-2616-09EB-95DA75D31A3C}"/>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31483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29C9A-5CB3-C321-DB75-AFD614915A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6CE0AE-412F-5F27-889D-B1525AAAD77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B36224-A6A1-1DFE-BCD6-78741242F4E3}"/>
              </a:ext>
            </a:extLst>
          </p:cNvPr>
          <p:cNvSpPr>
            <a:spLocks noGrp="1"/>
          </p:cNvSpPr>
          <p:nvPr>
            <p:ph type="dt" sz="half" idx="10"/>
          </p:nvPr>
        </p:nvSpPr>
        <p:spPr/>
        <p:txBody>
          <a:bodyPr/>
          <a:lstStyle/>
          <a:p>
            <a:fld id="{846CE7D5-CF57-46EF-B807-FDD0502418D4}" type="datetimeFigureOut">
              <a:rPr lang="en-GB" smtClean="0"/>
              <a:t>08/04/2024</a:t>
            </a:fld>
            <a:endParaRPr lang="en-GB"/>
          </a:p>
        </p:txBody>
      </p:sp>
      <p:sp>
        <p:nvSpPr>
          <p:cNvPr id="5" name="Footer Placeholder 4">
            <a:extLst>
              <a:ext uri="{FF2B5EF4-FFF2-40B4-BE49-F238E27FC236}">
                <a16:creationId xmlns:a16="http://schemas.microsoft.com/office/drawing/2014/main" id="{852E5F7A-01AF-0584-47D5-FB86B2B2E5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99D5C4-FE51-1F43-E4B0-597101790BEC}"/>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190319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B847E-7C05-7AF8-6148-B4463FE73DC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E24B8FF-F99A-63FC-92A5-D2B49DD916D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E56EE45-1F40-B695-95BE-A4770DF74B7D}"/>
              </a:ext>
            </a:extLst>
          </p:cNvPr>
          <p:cNvSpPr>
            <a:spLocks noGrp="1"/>
          </p:cNvSpPr>
          <p:nvPr>
            <p:ph type="dt" sz="half" idx="10"/>
          </p:nvPr>
        </p:nvSpPr>
        <p:spPr/>
        <p:txBody>
          <a:bodyPr/>
          <a:lstStyle/>
          <a:p>
            <a:fld id="{846CE7D5-CF57-46EF-B807-FDD0502418D4}" type="datetimeFigureOut">
              <a:rPr lang="en-GB" smtClean="0"/>
              <a:t>08/04/2024</a:t>
            </a:fld>
            <a:endParaRPr lang="en-GB"/>
          </a:p>
        </p:txBody>
      </p:sp>
      <p:sp>
        <p:nvSpPr>
          <p:cNvPr id="5" name="Footer Placeholder 4">
            <a:extLst>
              <a:ext uri="{FF2B5EF4-FFF2-40B4-BE49-F238E27FC236}">
                <a16:creationId xmlns:a16="http://schemas.microsoft.com/office/drawing/2014/main" id="{79BC2653-73C9-BF46-4E20-CCD4CE870B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679E63-07A6-1FBE-C2BD-182ED4DFA196}"/>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1014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6DF45-589C-1AF4-0816-F6D63EABAA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F15F6F-28E4-5D17-4FC8-EDE18DAC850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E522AEB-EDAF-4871-A080-A09AE5447E3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8082F12-F4A6-25B9-4848-D9C272A44929}"/>
              </a:ext>
            </a:extLst>
          </p:cNvPr>
          <p:cNvSpPr>
            <a:spLocks noGrp="1"/>
          </p:cNvSpPr>
          <p:nvPr>
            <p:ph type="dt" sz="half" idx="10"/>
          </p:nvPr>
        </p:nvSpPr>
        <p:spPr/>
        <p:txBody>
          <a:bodyPr/>
          <a:lstStyle/>
          <a:p>
            <a:fld id="{846CE7D5-CF57-46EF-B807-FDD0502418D4}" type="datetimeFigureOut">
              <a:rPr lang="en-GB" smtClean="0"/>
              <a:t>08/04/2024</a:t>
            </a:fld>
            <a:endParaRPr lang="en-GB"/>
          </a:p>
        </p:txBody>
      </p:sp>
      <p:sp>
        <p:nvSpPr>
          <p:cNvPr id="6" name="Footer Placeholder 5">
            <a:extLst>
              <a:ext uri="{FF2B5EF4-FFF2-40B4-BE49-F238E27FC236}">
                <a16:creationId xmlns:a16="http://schemas.microsoft.com/office/drawing/2014/main" id="{CEF3D131-058C-4C92-FD89-32FA4460AB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D1986F-B735-E06F-E15D-48060A373414}"/>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409151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3A0C6-6AC3-7B7B-E2BB-ACD84A37903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3DB1EC-B273-2D24-ECF1-C91340A765A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C6266C-8CC0-89F8-92F5-F91B7E0E21C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BE419D1-3727-95C0-E2D3-3880D9A3576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F27FFAD-E168-0968-DEC5-960322DB044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50B512A-B39C-C56D-065B-41DA0950C2CD}"/>
              </a:ext>
            </a:extLst>
          </p:cNvPr>
          <p:cNvSpPr>
            <a:spLocks noGrp="1"/>
          </p:cNvSpPr>
          <p:nvPr>
            <p:ph type="dt" sz="half" idx="10"/>
          </p:nvPr>
        </p:nvSpPr>
        <p:spPr/>
        <p:txBody>
          <a:bodyPr/>
          <a:lstStyle/>
          <a:p>
            <a:fld id="{846CE7D5-CF57-46EF-B807-FDD0502418D4}" type="datetimeFigureOut">
              <a:rPr lang="en-GB" smtClean="0"/>
              <a:t>08/04/2024</a:t>
            </a:fld>
            <a:endParaRPr lang="en-GB"/>
          </a:p>
        </p:txBody>
      </p:sp>
      <p:sp>
        <p:nvSpPr>
          <p:cNvPr id="8" name="Footer Placeholder 7">
            <a:extLst>
              <a:ext uri="{FF2B5EF4-FFF2-40B4-BE49-F238E27FC236}">
                <a16:creationId xmlns:a16="http://schemas.microsoft.com/office/drawing/2014/main" id="{1457A018-E08A-94D8-48CA-416D4455413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1B6B28F-DE49-4C5C-DC80-0D1237A0C8DF}"/>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28061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963F1-9756-ACBC-89B5-A55653AF5FE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1C4972F-1BC0-277E-339D-F7ACDD2BFD48}"/>
              </a:ext>
            </a:extLst>
          </p:cNvPr>
          <p:cNvSpPr>
            <a:spLocks noGrp="1"/>
          </p:cNvSpPr>
          <p:nvPr>
            <p:ph type="dt" sz="half" idx="10"/>
          </p:nvPr>
        </p:nvSpPr>
        <p:spPr/>
        <p:txBody>
          <a:bodyPr/>
          <a:lstStyle/>
          <a:p>
            <a:fld id="{846CE7D5-CF57-46EF-B807-FDD0502418D4}" type="datetimeFigureOut">
              <a:rPr lang="en-GB" smtClean="0"/>
              <a:t>08/04/2024</a:t>
            </a:fld>
            <a:endParaRPr lang="en-GB"/>
          </a:p>
        </p:txBody>
      </p:sp>
      <p:sp>
        <p:nvSpPr>
          <p:cNvPr id="4" name="Footer Placeholder 3">
            <a:extLst>
              <a:ext uri="{FF2B5EF4-FFF2-40B4-BE49-F238E27FC236}">
                <a16:creationId xmlns:a16="http://schemas.microsoft.com/office/drawing/2014/main" id="{07DF7911-3AB9-7E68-90A6-49DD4131F23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99319B9-1022-2DCA-156D-2753CFEA389B}"/>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66218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E0637B-D34F-8EF4-A491-D40372C10AF7}"/>
              </a:ext>
            </a:extLst>
          </p:cNvPr>
          <p:cNvSpPr>
            <a:spLocks noGrp="1"/>
          </p:cNvSpPr>
          <p:nvPr>
            <p:ph type="dt" sz="half" idx="10"/>
          </p:nvPr>
        </p:nvSpPr>
        <p:spPr/>
        <p:txBody>
          <a:bodyPr/>
          <a:lstStyle/>
          <a:p>
            <a:fld id="{846CE7D5-CF57-46EF-B807-FDD0502418D4}" type="datetimeFigureOut">
              <a:rPr lang="en-GB" smtClean="0"/>
              <a:t>08/04/2024</a:t>
            </a:fld>
            <a:endParaRPr lang="en-GB"/>
          </a:p>
        </p:txBody>
      </p:sp>
      <p:sp>
        <p:nvSpPr>
          <p:cNvPr id="3" name="Footer Placeholder 2">
            <a:extLst>
              <a:ext uri="{FF2B5EF4-FFF2-40B4-BE49-F238E27FC236}">
                <a16:creationId xmlns:a16="http://schemas.microsoft.com/office/drawing/2014/main" id="{E1B52E57-00A4-CA99-9E27-41D4851DAA7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F2AD79C-EF37-8869-2417-CB93F584AF65}"/>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341722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8FF40-D6FD-1C5D-1095-14D9CE23F6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91DD42E-F243-953E-D0D8-DCADA6D75F1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F6EF226-0BB0-D30E-98CA-B4D4E48538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46307C-8FD7-4218-DC11-043C8191798A}"/>
              </a:ext>
            </a:extLst>
          </p:cNvPr>
          <p:cNvSpPr>
            <a:spLocks noGrp="1"/>
          </p:cNvSpPr>
          <p:nvPr>
            <p:ph type="dt" sz="half" idx="10"/>
          </p:nvPr>
        </p:nvSpPr>
        <p:spPr/>
        <p:txBody>
          <a:bodyPr/>
          <a:lstStyle/>
          <a:p>
            <a:fld id="{846CE7D5-CF57-46EF-B807-FDD0502418D4}" type="datetimeFigureOut">
              <a:rPr lang="en-GB" smtClean="0"/>
              <a:t>08/04/2024</a:t>
            </a:fld>
            <a:endParaRPr lang="en-GB"/>
          </a:p>
        </p:txBody>
      </p:sp>
      <p:sp>
        <p:nvSpPr>
          <p:cNvPr id="6" name="Footer Placeholder 5">
            <a:extLst>
              <a:ext uri="{FF2B5EF4-FFF2-40B4-BE49-F238E27FC236}">
                <a16:creationId xmlns:a16="http://schemas.microsoft.com/office/drawing/2014/main" id="{118CACA0-30A1-9D62-713F-1052C3BCAF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097389-6A18-2F43-97D0-0195F5CF3FB8}"/>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836076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69C5A-021A-043C-1171-F5D2063DA5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43BDEAB-9521-2461-FAE9-1869EE265D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392105C-568E-8012-4749-904B123BC8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64005D-EB73-E31B-A982-763A5BE9E7B9}"/>
              </a:ext>
            </a:extLst>
          </p:cNvPr>
          <p:cNvSpPr>
            <a:spLocks noGrp="1"/>
          </p:cNvSpPr>
          <p:nvPr>
            <p:ph type="dt" sz="half" idx="10"/>
          </p:nvPr>
        </p:nvSpPr>
        <p:spPr/>
        <p:txBody>
          <a:bodyPr/>
          <a:lstStyle/>
          <a:p>
            <a:fld id="{846CE7D5-CF57-46EF-B807-FDD0502418D4}" type="datetimeFigureOut">
              <a:rPr lang="en-GB" smtClean="0"/>
              <a:t>08/04/2024</a:t>
            </a:fld>
            <a:endParaRPr lang="en-GB"/>
          </a:p>
        </p:txBody>
      </p:sp>
      <p:sp>
        <p:nvSpPr>
          <p:cNvPr id="6" name="Footer Placeholder 5">
            <a:extLst>
              <a:ext uri="{FF2B5EF4-FFF2-40B4-BE49-F238E27FC236}">
                <a16:creationId xmlns:a16="http://schemas.microsoft.com/office/drawing/2014/main" id="{A1B6FD86-2ABE-ABEE-D2B4-4C6E07637C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E77F6F-17F1-B3B4-9E62-90CE1BB54E1E}"/>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50640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C23C0-1961-6787-34B2-21AC674AF7E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E7B30-D22E-348F-9B8A-DF875A6ECCA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81C0D5-7B58-CBA4-9A3D-7834BDD77CDC}"/>
              </a:ext>
            </a:extLst>
          </p:cNvPr>
          <p:cNvSpPr>
            <a:spLocks noGrp="1"/>
          </p:cNvSpPr>
          <p:nvPr>
            <p:ph type="dt" sz="half" idx="10"/>
          </p:nvPr>
        </p:nvSpPr>
        <p:spPr/>
        <p:txBody>
          <a:bodyPr/>
          <a:lstStyle/>
          <a:p>
            <a:fld id="{846CE7D5-CF57-46EF-B807-FDD0502418D4}" type="datetimeFigureOut">
              <a:rPr lang="en-GB" smtClean="0"/>
              <a:t>08/04/2024</a:t>
            </a:fld>
            <a:endParaRPr lang="en-GB"/>
          </a:p>
        </p:txBody>
      </p:sp>
      <p:sp>
        <p:nvSpPr>
          <p:cNvPr id="5" name="Footer Placeholder 4">
            <a:extLst>
              <a:ext uri="{FF2B5EF4-FFF2-40B4-BE49-F238E27FC236}">
                <a16:creationId xmlns:a16="http://schemas.microsoft.com/office/drawing/2014/main" id="{495009D4-2C22-75F1-1548-395D0F5A5E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2AB6A4-D837-60A8-591B-1CEBC01B9A7C}"/>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5779103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CF3BE1-147A-F4A2-48D1-7C710BBED1C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FC0EB1-C5F3-6A3C-1D4A-B4FB3223C79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3AB919-2D70-6197-E809-E152FBE3DBC9}"/>
              </a:ext>
            </a:extLst>
          </p:cNvPr>
          <p:cNvSpPr>
            <a:spLocks noGrp="1"/>
          </p:cNvSpPr>
          <p:nvPr>
            <p:ph type="dt" sz="half" idx="10"/>
          </p:nvPr>
        </p:nvSpPr>
        <p:spPr/>
        <p:txBody>
          <a:bodyPr/>
          <a:lstStyle/>
          <a:p>
            <a:fld id="{846CE7D5-CF57-46EF-B807-FDD0502418D4}" type="datetimeFigureOut">
              <a:rPr lang="en-GB" smtClean="0"/>
              <a:t>08/04/2024</a:t>
            </a:fld>
            <a:endParaRPr lang="en-GB"/>
          </a:p>
        </p:txBody>
      </p:sp>
      <p:sp>
        <p:nvSpPr>
          <p:cNvPr id="5" name="Footer Placeholder 4">
            <a:extLst>
              <a:ext uri="{FF2B5EF4-FFF2-40B4-BE49-F238E27FC236}">
                <a16:creationId xmlns:a16="http://schemas.microsoft.com/office/drawing/2014/main" id="{087F3EBF-12EC-7168-10EF-5707764515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8B59D0-8A39-2DC8-962E-D2FF653598AE}"/>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945796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68249F-6F05-2B37-313B-EB2DB9EBF8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C9A609-6A6A-A8C0-FA9C-A647722AA1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2D3FAD-5013-0F12-3E1D-F54FC15EA7A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08/04/2024</a:t>
            </a:fld>
            <a:endParaRPr lang="en-GB"/>
          </a:p>
        </p:txBody>
      </p:sp>
      <p:sp>
        <p:nvSpPr>
          <p:cNvPr id="5" name="Footer Placeholder 4">
            <a:extLst>
              <a:ext uri="{FF2B5EF4-FFF2-40B4-BE49-F238E27FC236}">
                <a16:creationId xmlns:a16="http://schemas.microsoft.com/office/drawing/2014/main" id="{FC9BB7AF-F7A4-7550-19C3-01D92510A06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9CCA820-2E46-3F31-387A-D977499224E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404066951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d8dvbWrjuto?feature=oembed" TargetMode="Externa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2.jpe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3.jpe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_TbvuqRMUO4?feature=oembed" TargetMode="External"/><Relationship Id="rId4" Type="http://schemas.openxmlformats.org/officeDocument/2006/relationships/image" Target="../media/image14.jpeg"/></Relationships>
</file>

<file path=ppt/slides/_rels/slide1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6.jpeg"/><Relationship Id="rId7" Type="http://schemas.openxmlformats.org/officeDocument/2006/relationships/diagramColors" Target="../diagrams/colors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8PRuxMprSDQ?feature=oembed" TargetMode="External"/><Relationship Id="rId4" Type="http://schemas.openxmlformats.org/officeDocument/2006/relationships/image" Target="../media/image23.jpeg"/></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2.xml"/><Relationship Id="rId1" Type="http://schemas.openxmlformats.org/officeDocument/2006/relationships/video" Target="https://www.youtube.com/embed/InMeuBdncQg?feature=oembed" TargetMode="Externa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fcN7kYT_eRo?feature=oembed" TargetMode="External"/><Relationship Id="rId4" Type="http://schemas.openxmlformats.org/officeDocument/2006/relationships/image" Target="../media/image26.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jan.ucc.nau.edu/~haw4/psy250ch13.pdf"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ight Triangle 1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85241" y="1008993"/>
            <a:ext cx="9231410" cy="3542045"/>
          </a:xfrm>
        </p:spPr>
        <p:txBody>
          <a:bodyPr anchor="b">
            <a:normAutofit/>
          </a:bodyPr>
          <a:lstStyle/>
          <a:p>
            <a:pPr algn="l"/>
            <a:r>
              <a:rPr lang="en-GB" sz="8100"/>
              <a:t>All Things Being Equal!</a:t>
            </a:r>
            <a:br>
              <a:rPr lang="en-GB" sz="8100"/>
            </a:br>
            <a:r>
              <a:rPr lang="en-GB" sz="8100"/>
              <a:t>ECES4013</a:t>
            </a:r>
          </a:p>
        </p:txBody>
      </p:sp>
      <p:sp>
        <p:nvSpPr>
          <p:cNvPr id="3" name="Subtitle 2"/>
          <p:cNvSpPr>
            <a:spLocks noGrp="1"/>
          </p:cNvSpPr>
          <p:nvPr>
            <p:ph type="subTitle" idx="1"/>
          </p:nvPr>
        </p:nvSpPr>
        <p:spPr>
          <a:xfrm>
            <a:off x="1285241" y="4582814"/>
            <a:ext cx="7132335" cy="1312657"/>
          </a:xfrm>
        </p:spPr>
        <p:txBody>
          <a:bodyPr anchor="t">
            <a:normAutofit/>
          </a:bodyPr>
          <a:lstStyle/>
          <a:p>
            <a:pPr algn="l"/>
            <a:r>
              <a:rPr lang="en-GB"/>
              <a:t>Prejudice</a:t>
            </a:r>
            <a:endParaRPr lang="en-GB" dirty="0"/>
          </a:p>
        </p:txBody>
      </p:sp>
    </p:spTree>
    <p:extLst>
      <p:ext uri="{BB962C8B-B14F-4D97-AF65-F5344CB8AC3E}">
        <p14:creationId xmlns:p14="http://schemas.microsoft.com/office/powerpoint/2010/main" val="4254881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37EE1D-DA5A-D95F-B252-3C3B0DF6BCFF}"/>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Recap</a:t>
            </a:r>
          </a:p>
        </p:txBody>
      </p:sp>
      <p:graphicFrame>
        <p:nvGraphicFramePr>
          <p:cNvPr id="18" name="Content Placeholder 3">
            <a:extLst>
              <a:ext uri="{FF2B5EF4-FFF2-40B4-BE49-F238E27FC236}">
                <a16:creationId xmlns:a16="http://schemas.microsoft.com/office/drawing/2014/main" id="{A15C07C9-33AB-F66A-C723-518750123A50}"/>
              </a:ext>
            </a:extLst>
          </p:cNvPr>
          <p:cNvGraphicFramePr>
            <a:graphicFrameLocks noGrp="1"/>
          </p:cNvGraphicFramePr>
          <p:nvPr>
            <p:ph idx="1"/>
            <p:extLst>
              <p:ext uri="{D42A27DB-BD31-4B8C-83A1-F6EECF244321}">
                <p14:modId xmlns:p14="http://schemas.microsoft.com/office/powerpoint/2010/main" val="271984854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33852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30772D-A472-A0EA-52B5-C535DC1F2335}"/>
              </a:ext>
            </a:extLst>
          </p:cNvPr>
          <p:cNvSpPr>
            <a:spLocks noGrp="1"/>
          </p:cNvSpPr>
          <p:nvPr>
            <p:ph type="title"/>
          </p:nvPr>
        </p:nvSpPr>
        <p:spPr>
          <a:xfrm>
            <a:off x="1171074" y="1396686"/>
            <a:ext cx="3240506" cy="4064628"/>
          </a:xfrm>
        </p:spPr>
        <p:txBody>
          <a:bodyPr>
            <a:normAutofit/>
          </a:bodyPr>
          <a:lstStyle/>
          <a:p>
            <a:r>
              <a:rPr lang="en-GB">
                <a:solidFill>
                  <a:srgbClr val="FFFFFF"/>
                </a:solidFill>
              </a:rPr>
              <a:t>Session Objectives</a:t>
            </a:r>
          </a:p>
        </p:txBody>
      </p:sp>
      <p:sp>
        <p:nvSpPr>
          <p:cNvPr id="13" name="Arc 12">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C6B044DF-69B8-4B3A-5294-81642494224C}"/>
              </a:ext>
            </a:extLst>
          </p:cNvPr>
          <p:cNvSpPr>
            <a:spLocks noGrp="1"/>
          </p:cNvSpPr>
          <p:nvPr>
            <p:ph idx="1"/>
          </p:nvPr>
        </p:nvSpPr>
        <p:spPr>
          <a:xfrm>
            <a:off x="5370153" y="1526033"/>
            <a:ext cx="5536397" cy="3935281"/>
          </a:xfrm>
        </p:spPr>
        <p:txBody>
          <a:bodyPr vert="horz" lIns="91440" tIns="45720" rIns="91440" bIns="45720" rtlCol="0" anchor="t">
            <a:normAutofit/>
          </a:bodyPr>
          <a:lstStyle/>
          <a:p>
            <a:r>
              <a:rPr lang="en-GB" dirty="0"/>
              <a:t>By the end of this session you will be able to</a:t>
            </a:r>
            <a:endParaRPr lang="en-GB" dirty="0">
              <a:cs typeface="Calibri"/>
            </a:endParaRPr>
          </a:p>
          <a:p>
            <a:r>
              <a:rPr lang="en-GB" dirty="0">
                <a:cs typeface="Calibri"/>
              </a:rPr>
              <a:t>Recall key definitions.</a:t>
            </a:r>
          </a:p>
          <a:p>
            <a:r>
              <a:rPr lang="en-GB">
                <a:cs typeface="Calibri" panose="020F0502020204030204"/>
              </a:rPr>
              <a:t>Discuss some key theories.</a:t>
            </a:r>
            <a:endParaRPr lang="en-GB" dirty="0">
              <a:cs typeface="Calibri" panose="020F0502020204030204"/>
            </a:endParaRPr>
          </a:p>
          <a:p>
            <a:endParaRPr lang="en-GB" dirty="0">
              <a:cs typeface="Calibri" panose="020F0502020204030204"/>
            </a:endParaRPr>
          </a:p>
          <a:p>
            <a:pPr lvl="1"/>
            <a:endParaRPr lang="en-GB">
              <a:cs typeface="Calibri" panose="020F0502020204030204"/>
            </a:endParaRPr>
          </a:p>
        </p:txBody>
      </p:sp>
    </p:spTree>
    <p:extLst>
      <p:ext uri="{BB962C8B-B14F-4D97-AF65-F5344CB8AC3E}">
        <p14:creationId xmlns:p14="http://schemas.microsoft.com/office/powerpoint/2010/main" val="4166685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13788" y="365125"/>
            <a:ext cx="4840010" cy="1807305"/>
          </a:xfrm>
        </p:spPr>
        <p:txBody>
          <a:bodyPr>
            <a:normAutofit/>
          </a:bodyPr>
          <a:lstStyle/>
          <a:p>
            <a:r>
              <a:rPr lang="en-GB" dirty="0"/>
              <a:t>Discuss with partner….</a:t>
            </a:r>
            <a:endParaRPr lang="en-GB"/>
          </a:p>
        </p:txBody>
      </p:sp>
      <p:pic>
        <p:nvPicPr>
          <p:cNvPr id="5" name="Picture 4" descr="Wood human figure">
            <a:extLst>
              <a:ext uri="{FF2B5EF4-FFF2-40B4-BE49-F238E27FC236}">
                <a16:creationId xmlns:a16="http://schemas.microsoft.com/office/drawing/2014/main" id="{A01E613A-9A33-00A5-EAAE-270CF0C56053}"/>
              </a:ext>
            </a:extLst>
          </p:cNvPr>
          <p:cNvPicPr>
            <a:picLocks noChangeAspect="1"/>
          </p:cNvPicPr>
          <p:nvPr/>
        </p:nvPicPr>
        <p:blipFill rotWithShape="1">
          <a:blip r:embed="rId3"/>
          <a:srcRect r="40466"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p:cNvSpPr>
            <a:spLocks noGrp="1"/>
          </p:cNvSpPr>
          <p:nvPr>
            <p:ph idx="1"/>
          </p:nvPr>
        </p:nvSpPr>
        <p:spPr>
          <a:xfrm>
            <a:off x="6513788" y="2333297"/>
            <a:ext cx="4840010" cy="3843666"/>
          </a:xfrm>
        </p:spPr>
        <p:txBody>
          <a:bodyPr>
            <a:normAutofit/>
          </a:bodyPr>
          <a:lstStyle/>
          <a:p>
            <a:r>
              <a:rPr lang="en-GB" sz="2000"/>
              <a:t>What is prejudice?</a:t>
            </a:r>
          </a:p>
          <a:p>
            <a:pPr marL="0" indent="0">
              <a:buNone/>
            </a:pPr>
            <a:endParaRPr lang="en-GB" sz="2000"/>
          </a:p>
          <a:p>
            <a:r>
              <a:rPr lang="en-GB" sz="2000"/>
              <a:t>What is stereotyping?</a:t>
            </a:r>
          </a:p>
          <a:p>
            <a:pPr marL="0" indent="0">
              <a:buNone/>
            </a:pPr>
            <a:endParaRPr lang="en-GB" sz="2000"/>
          </a:p>
          <a:p>
            <a:r>
              <a:rPr lang="en-GB" sz="2000"/>
              <a:t>What is discrimination?</a:t>
            </a:r>
          </a:p>
          <a:p>
            <a:pPr marL="0" indent="0">
              <a:buNone/>
            </a:pPr>
            <a:endParaRPr lang="en-GB" sz="2000"/>
          </a:p>
          <a:p>
            <a:r>
              <a:rPr lang="en-GB" sz="2000"/>
              <a:t>So what are the differences between them</a:t>
            </a:r>
          </a:p>
        </p:txBody>
      </p:sp>
    </p:spTree>
    <p:extLst>
      <p:ext uri="{BB962C8B-B14F-4D97-AF65-F5344CB8AC3E}">
        <p14:creationId xmlns:p14="http://schemas.microsoft.com/office/powerpoint/2010/main" val="38685715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FE1EC756-41E9-4FD6-AD48-EF46A2813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9" name="Rectangle 18">
            <a:extLst>
              <a:ext uri="{FF2B5EF4-FFF2-40B4-BE49-F238E27FC236}">
                <a16:creationId xmlns:a16="http://schemas.microsoft.com/office/drawing/2014/main" id="{E66F6371-9EA5-9354-29DC-1D07B921F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1995" y="307447"/>
            <a:ext cx="10693884" cy="1109932"/>
          </a:xfrm>
        </p:spPr>
        <p:txBody>
          <a:bodyPr vert="horz" lIns="91440" tIns="45720" rIns="91440" bIns="45720" rtlCol="0" anchor="ctr">
            <a:normAutofit/>
          </a:bodyPr>
          <a:lstStyle/>
          <a:p>
            <a:r>
              <a:rPr lang="en-US" sz="4000" kern="1200">
                <a:solidFill>
                  <a:schemeClr val="tx1"/>
                </a:solidFill>
                <a:latin typeface="+mj-lt"/>
                <a:ea typeface="+mj-ea"/>
                <a:cs typeface="+mj-cs"/>
              </a:rPr>
              <a:t>Prejudice is….</a:t>
            </a:r>
          </a:p>
        </p:txBody>
      </p:sp>
      <p:pic>
        <p:nvPicPr>
          <p:cNvPr id="4" name="Online Media 3" title="Prejudice - Unconscious Bias and Pre-judgement">
            <a:hlinkClick r:id="" action="ppaction://media"/>
            <a:extLst>
              <a:ext uri="{FF2B5EF4-FFF2-40B4-BE49-F238E27FC236}">
                <a16:creationId xmlns:a16="http://schemas.microsoft.com/office/drawing/2014/main" id="{F20BB605-B709-F2B6-6CCF-2B0F844DDBE4}"/>
              </a:ext>
            </a:extLst>
          </p:cNvPr>
          <p:cNvPicPr>
            <a:picLocks noRot="1" noChangeAspect="1"/>
          </p:cNvPicPr>
          <p:nvPr>
            <a:videoFile r:link="rId1"/>
          </p:nvPr>
        </p:nvPicPr>
        <p:blipFill>
          <a:blip r:embed="rId4"/>
          <a:stretch>
            <a:fillRect/>
          </a:stretch>
        </p:blipFill>
        <p:spPr>
          <a:xfrm>
            <a:off x="736122" y="2605735"/>
            <a:ext cx="5804955" cy="3279799"/>
          </a:xfrm>
          <a:prstGeom prst="rect">
            <a:avLst/>
          </a:prstGeom>
        </p:spPr>
      </p:pic>
      <p:sp>
        <p:nvSpPr>
          <p:cNvPr id="3" name="Content Placeholder 2"/>
          <p:cNvSpPr>
            <a:spLocks/>
          </p:cNvSpPr>
          <p:nvPr/>
        </p:nvSpPr>
        <p:spPr>
          <a:xfrm>
            <a:off x="7190509" y="2357888"/>
            <a:ext cx="4265370" cy="3902635"/>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600" dirty="0"/>
              <a:t>Usually a hostile or negative attitude toward a distinguishable group of people based solely on their membership in that group.</a:t>
            </a: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dirty="0"/>
              <a:t> Prejudiced people direct their prejudice towards members of the group as a whole, ignoring distinguishing characteristics. </a:t>
            </a:r>
            <a:endParaRPr lang="en-US" sz="1600" dirty="0">
              <a:cs typeface="Calibri"/>
            </a:endParaRP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dirty="0"/>
              <a:t>Prejudice is directed towards individuals on the basis of their membership of the group.</a:t>
            </a:r>
            <a:endParaRPr lang="en-US" sz="1600" dirty="0">
              <a:cs typeface="Calibri"/>
            </a:endParaRP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dirty="0"/>
              <a:t>Prejudice is an attitude and thus has affective, cognitive, and </a:t>
            </a:r>
            <a:r>
              <a:rPr lang="en-US" sz="1600" dirty="0" err="1"/>
              <a:t>behavioural</a:t>
            </a:r>
            <a:r>
              <a:rPr lang="en-US" sz="1600" dirty="0"/>
              <a:t> components.</a:t>
            </a:r>
            <a:endParaRPr lang="en-US" sz="1600" dirty="0">
              <a:cs typeface="Calibri"/>
            </a:endParaRPr>
          </a:p>
          <a:p>
            <a:pPr marL="0" indent="-228600">
              <a:lnSpc>
                <a:spcPct val="90000"/>
              </a:lnSpc>
              <a:spcAft>
                <a:spcPts val="600"/>
              </a:spcAft>
              <a:buFont typeface="Arial" panose="020B0604020202020204" pitchFamily="34" charset="0"/>
              <a:buChar char="•"/>
            </a:pPr>
            <a:endParaRPr lang="en-US" sz="1600"/>
          </a:p>
        </p:txBody>
      </p:sp>
    </p:spTree>
    <p:extLst>
      <p:ext uri="{BB962C8B-B14F-4D97-AF65-F5344CB8AC3E}">
        <p14:creationId xmlns:p14="http://schemas.microsoft.com/office/powerpoint/2010/main" val="2457316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838200" y="365125"/>
            <a:ext cx="10515599" cy="1325563"/>
          </a:xfrm>
        </p:spPr>
        <p:txBody>
          <a:bodyPr>
            <a:normAutofit/>
          </a:bodyPr>
          <a:lstStyle/>
          <a:p>
            <a:r>
              <a:rPr lang="en-GB" dirty="0"/>
              <a:t>Ubiquitous </a:t>
            </a:r>
          </a:p>
        </p:txBody>
      </p:sp>
      <p:pic>
        <p:nvPicPr>
          <p:cNvPr id="6" name="Picture 5">
            <a:extLst>
              <a:ext uri="{FF2B5EF4-FFF2-40B4-BE49-F238E27FC236}">
                <a16:creationId xmlns:a16="http://schemas.microsoft.com/office/drawing/2014/main" id="{2D237CE9-6063-42AF-BBE6-50B7AE0BD6EE}"/>
              </a:ext>
            </a:extLst>
          </p:cNvPr>
          <p:cNvPicPr>
            <a:picLocks noChangeAspect="1"/>
          </p:cNvPicPr>
          <p:nvPr/>
        </p:nvPicPr>
        <p:blipFill rotWithShape="1">
          <a:blip r:embed="rId3"/>
          <a:srcRect l="12880" r="21619" b="-1"/>
          <a:stretch/>
        </p:blipFill>
        <p:spPr>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8EF9BD9C-6DF8-D456-51FA-827A633D50AB}"/>
              </a:ext>
            </a:extLst>
          </p:cNvPr>
          <p:cNvGraphicFramePr>
            <a:graphicFrameLocks noGrp="1"/>
          </p:cNvGraphicFramePr>
          <p:nvPr>
            <p:ph idx="1"/>
            <p:extLst>
              <p:ext uri="{D42A27DB-BD31-4B8C-83A1-F6EECF244321}">
                <p14:modId xmlns:p14="http://schemas.microsoft.com/office/powerpoint/2010/main" val="507338491"/>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770876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838200" y="365125"/>
            <a:ext cx="10515599" cy="1325563"/>
          </a:xfrm>
        </p:spPr>
        <p:txBody>
          <a:bodyPr>
            <a:normAutofit/>
          </a:bodyPr>
          <a:lstStyle/>
          <a:p>
            <a:r>
              <a:rPr lang="en-GB" dirty="0"/>
              <a:t>Some Examples</a:t>
            </a:r>
          </a:p>
        </p:txBody>
      </p:sp>
      <p:pic>
        <p:nvPicPr>
          <p:cNvPr id="6" name="Picture 5">
            <a:extLst>
              <a:ext uri="{FF2B5EF4-FFF2-40B4-BE49-F238E27FC236}">
                <a16:creationId xmlns:a16="http://schemas.microsoft.com/office/drawing/2014/main" id="{D967267A-9094-1D74-6AF9-35223D57278F}"/>
              </a:ext>
            </a:extLst>
          </p:cNvPr>
          <p:cNvPicPr>
            <a:picLocks noChangeAspect="1"/>
          </p:cNvPicPr>
          <p:nvPr/>
        </p:nvPicPr>
        <p:blipFill rotWithShape="1">
          <a:blip r:embed="rId3"/>
          <a:srcRect l="9658" r="23591" b="-1"/>
          <a:stretch/>
        </p:blipFill>
        <p:spPr>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0985DC2F-C249-0122-7EAE-894161491205}"/>
              </a:ext>
            </a:extLst>
          </p:cNvPr>
          <p:cNvGraphicFramePr>
            <a:graphicFrameLocks noGrp="1"/>
          </p:cNvGraphicFramePr>
          <p:nvPr>
            <p:ph idx="1"/>
            <p:extLst>
              <p:ext uri="{D42A27DB-BD31-4B8C-83A1-F6EECF244321}">
                <p14:modId xmlns:p14="http://schemas.microsoft.com/office/powerpoint/2010/main" val="2848850079"/>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4428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838200" y="365125"/>
            <a:ext cx="10515599" cy="1325563"/>
          </a:xfrm>
        </p:spPr>
        <p:txBody>
          <a:bodyPr>
            <a:normAutofit/>
          </a:bodyPr>
          <a:lstStyle/>
          <a:p>
            <a:r>
              <a:rPr lang="en-GB" dirty="0"/>
              <a:t>Prejudice and Self Esteem</a:t>
            </a:r>
          </a:p>
        </p:txBody>
      </p:sp>
      <p:pic>
        <p:nvPicPr>
          <p:cNvPr id="6" name="Picture 5">
            <a:extLst>
              <a:ext uri="{FF2B5EF4-FFF2-40B4-BE49-F238E27FC236}">
                <a16:creationId xmlns:a16="http://schemas.microsoft.com/office/drawing/2014/main" id="{1A0C972B-3061-2078-CED9-03EEB16FBF17}"/>
              </a:ext>
            </a:extLst>
          </p:cNvPr>
          <p:cNvPicPr>
            <a:picLocks noChangeAspect="1"/>
          </p:cNvPicPr>
          <p:nvPr/>
        </p:nvPicPr>
        <p:blipFill rotWithShape="1">
          <a:blip r:embed="rId3"/>
          <a:srcRect l="33250" r="-1" b="-1"/>
          <a:stretch/>
        </p:blipFill>
        <p:spPr>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503E2725-FC60-D845-9849-EF80A0D7A7B3}"/>
              </a:ext>
            </a:extLst>
          </p:cNvPr>
          <p:cNvGraphicFramePr>
            <a:graphicFrameLocks noGrp="1"/>
          </p:cNvGraphicFramePr>
          <p:nvPr>
            <p:ph idx="1"/>
            <p:extLst>
              <p:ext uri="{D42A27DB-BD31-4B8C-83A1-F6EECF244321}">
                <p14:modId xmlns:p14="http://schemas.microsoft.com/office/powerpoint/2010/main" val="4034851921"/>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899069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5894962" y="479493"/>
            <a:ext cx="5458838" cy="1325563"/>
          </a:xfrm>
        </p:spPr>
        <p:txBody>
          <a:bodyPr>
            <a:normAutofit/>
          </a:bodyPr>
          <a:lstStyle/>
          <a:p>
            <a:r>
              <a:rPr lang="en-GB" dirty="0"/>
              <a:t>Discrimination</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Online Media 4" title="Types of Discrimination">
            <a:hlinkClick r:id="" action="ppaction://media"/>
            <a:extLst>
              <a:ext uri="{FF2B5EF4-FFF2-40B4-BE49-F238E27FC236}">
                <a16:creationId xmlns:a16="http://schemas.microsoft.com/office/drawing/2014/main" id="{5A1637F0-9BB9-134C-B770-EBE57E3F9FA9}"/>
              </a:ext>
            </a:extLst>
          </p:cNvPr>
          <p:cNvPicPr>
            <a:picLocks noRot="1" noChangeAspect="1"/>
          </p:cNvPicPr>
          <p:nvPr>
            <a:videoFile r:link="rId1"/>
          </p:nvPr>
        </p:nvPicPr>
        <p:blipFill>
          <a:blip r:embed="rId4"/>
          <a:stretch>
            <a:fillRect/>
          </a:stretch>
        </p:blipFill>
        <p:spPr>
          <a:xfrm>
            <a:off x="332396" y="1638831"/>
            <a:ext cx="6042678" cy="341411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p:cNvSpPr>
            <a:spLocks noGrp="1"/>
          </p:cNvSpPr>
          <p:nvPr>
            <p:ph idx="1"/>
          </p:nvPr>
        </p:nvSpPr>
        <p:spPr>
          <a:xfrm>
            <a:off x="6423186" y="1999975"/>
            <a:ext cx="5458838" cy="4192520"/>
          </a:xfrm>
        </p:spPr>
        <p:txBody>
          <a:bodyPr>
            <a:normAutofit/>
          </a:bodyPr>
          <a:lstStyle/>
          <a:p>
            <a:r>
              <a:rPr lang="en-US" sz="2000" dirty="0"/>
              <a:t>These negative consequences are discrimination</a:t>
            </a:r>
            <a:r>
              <a:rPr lang="en-US" sz="2000" b="1" dirty="0"/>
              <a:t>.</a:t>
            </a:r>
          </a:p>
          <a:p>
            <a:pPr>
              <a:buNone/>
            </a:pPr>
            <a:endParaRPr lang="en-US" sz="2000" b="1" dirty="0"/>
          </a:p>
          <a:p>
            <a:r>
              <a:rPr lang="en-US" sz="2000" b="1" dirty="0"/>
              <a:t>Discrimination</a:t>
            </a:r>
            <a:r>
              <a:rPr lang="en-US" sz="2000" dirty="0"/>
              <a:t> is an unjustified negative or harmful action towards a member of a group, simply because of his or her membership in that group.</a:t>
            </a:r>
          </a:p>
          <a:p>
            <a:pPr>
              <a:buNone/>
            </a:pPr>
            <a:endParaRPr lang="en-US" sz="2000" dirty="0"/>
          </a:p>
          <a:p>
            <a:r>
              <a:rPr lang="en-US" sz="2000" dirty="0"/>
              <a:t>Note: Important to remember that some prejudices can lead to positive discrimination, that is, it can also result in someone being treated more positively than he or she otherwise would be base</a:t>
            </a:r>
            <a:r>
              <a:rPr lang="en-GB" sz="2000" dirty="0"/>
              <a:t>d on group membership.</a:t>
            </a:r>
          </a:p>
          <a:p>
            <a:endParaRPr lang="en-GB" sz="2000" dirty="0"/>
          </a:p>
        </p:txBody>
      </p:sp>
    </p:spTree>
    <p:extLst>
      <p:ext uri="{BB962C8B-B14F-4D97-AF65-F5344CB8AC3E}">
        <p14:creationId xmlns:p14="http://schemas.microsoft.com/office/powerpoint/2010/main" val="1172516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6E2F43-29E9-49D9-91FC-E5FEFAAA7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69760" y="2119930"/>
            <a:ext cx="5122239" cy="4738071"/>
          </a:xfrm>
          <a:custGeom>
            <a:avLst/>
            <a:gdLst/>
            <a:ahLst/>
            <a:cxnLst/>
            <a:rect l="l" t="t" r="r" b="b"/>
            <a:pathLst>
              <a:path w="5580942" h="5519103">
                <a:moveTo>
                  <a:pt x="169765" y="0"/>
                </a:moveTo>
                <a:lnTo>
                  <a:pt x="5580942" y="0"/>
                </a:lnTo>
                <a:lnTo>
                  <a:pt x="5580942" y="5519103"/>
                </a:lnTo>
                <a:lnTo>
                  <a:pt x="9100" y="5519103"/>
                </a:lnTo>
                <a:lnTo>
                  <a:pt x="0" y="5474029"/>
                </a:lnTo>
                <a:lnTo>
                  <a:pt x="0" y="169765"/>
                </a:lnTo>
                <a:cubicBezTo>
                  <a:pt x="0" y="76006"/>
                  <a:pt x="76006" y="0"/>
                  <a:pt x="169765" y="0"/>
                </a:cubicBezTo>
                <a:close/>
              </a:path>
            </a:pathLst>
          </a:custGeom>
        </p:spPr>
      </p:pic>
      <p:sp>
        <p:nvSpPr>
          <p:cNvPr id="11" name="Arc 10">
            <a:extLst>
              <a:ext uri="{FF2B5EF4-FFF2-40B4-BE49-F238E27FC236}">
                <a16:creationId xmlns:a16="http://schemas.microsoft.com/office/drawing/2014/main" id="{3BA62E19-CD42-4C09-B825-844B4943D4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7212"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838200" y="365125"/>
            <a:ext cx="10515599" cy="1325563"/>
          </a:xfrm>
        </p:spPr>
        <p:txBody>
          <a:bodyPr>
            <a:normAutofit/>
          </a:bodyPr>
          <a:lstStyle/>
          <a:p>
            <a:r>
              <a:rPr lang="en-GB" dirty="0"/>
              <a:t>Stereotypes</a:t>
            </a:r>
          </a:p>
        </p:txBody>
      </p:sp>
      <p:sp>
        <p:nvSpPr>
          <p:cNvPr id="3" name="Content Placeholder 2"/>
          <p:cNvSpPr>
            <a:spLocks noGrp="1"/>
          </p:cNvSpPr>
          <p:nvPr>
            <p:ph idx="1"/>
          </p:nvPr>
        </p:nvSpPr>
        <p:spPr>
          <a:xfrm>
            <a:off x="838200" y="1825625"/>
            <a:ext cx="5393361" cy="4351338"/>
          </a:xfrm>
        </p:spPr>
        <p:txBody>
          <a:bodyPr>
            <a:normAutofit/>
          </a:bodyPr>
          <a:lstStyle/>
          <a:p>
            <a:r>
              <a:rPr lang="en-US" sz="2000"/>
              <a:t>Journalist Walter </a:t>
            </a:r>
            <a:r>
              <a:rPr lang="en-US" sz="2000" err="1"/>
              <a:t>Lippman</a:t>
            </a:r>
            <a:r>
              <a:rPr lang="en-US" sz="2000"/>
              <a:t> introduced the term ‘stereotype’ in 1922. </a:t>
            </a:r>
          </a:p>
          <a:p>
            <a:pPr marL="0" indent="0">
              <a:buNone/>
            </a:pPr>
            <a:endParaRPr lang="en-US" sz="2000"/>
          </a:p>
          <a:p>
            <a:r>
              <a:rPr lang="en-US" sz="2000"/>
              <a:t>A </a:t>
            </a:r>
            <a:r>
              <a:rPr lang="en-US" sz="2000" b="1"/>
              <a:t>stereotype</a:t>
            </a:r>
            <a:r>
              <a:rPr lang="en-US" sz="2000"/>
              <a:t> is a </a:t>
            </a:r>
            <a:r>
              <a:rPr lang="en-US" sz="2000" err="1"/>
              <a:t>generalisation</a:t>
            </a:r>
            <a:r>
              <a:rPr lang="en-US" sz="2000"/>
              <a:t> about a group of people in which identical characteristics are assigned to virtually all members of the group, regardless of actual variation among the members. </a:t>
            </a:r>
          </a:p>
          <a:p>
            <a:pPr marL="0" indent="0">
              <a:buNone/>
            </a:pPr>
            <a:endParaRPr lang="en-US" sz="2000"/>
          </a:p>
          <a:p>
            <a:r>
              <a:rPr lang="en-US" sz="2000"/>
              <a:t>Stereotyping is an aspect of prejudice.</a:t>
            </a:r>
          </a:p>
          <a:p>
            <a:pPr marL="0" indent="0">
              <a:buNone/>
            </a:pPr>
            <a:endParaRPr lang="en-US" sz="2000"/>
          </a:p>
          <a:p>
            <a:r>
              <a:rPr lang="en-US" sz="2000"/>
              <a:t>All stereotypes are lies if they begin with ‘all’.</a:t>
            </a:r>
          </a:p>
          <a:p>
            <a:endParaRPr lang="en-US" sz="2000"/>
          </a:p>
          <a:p>
            <a:endParaRPr lang="en-US" sz="2000"/>
          </a:p>
          <a:p>
            <a:endParaRPr lang="en-GB" sz="2000"/>
          </a:p>
        </p:txBody>
      </p:sp>
      <p:sp>
        <p:nvSpPr>
          <p:cNvPr id="13" name="Oval 12">
            <a:extLst>
              <a:ext uri="{FF2B5EF4-FFF2-40B4-BE49-F238E27FC236}">
                <a16:creationId xmlns:a16="http://schemas.microsoft.com/office/drawing/2014/main" id="{8E63CC27-1C86-4653-8866-79C24C5C5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5924" y="1656147"/>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31505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sz="6000" kern="1200">
                <a:solidFill>
                  <a:schemeClr val="tx1"/>
                </a:solidFill>
                <a:latin typeface="+mj-lt"/>
                <a:ea typeface="+mj-ea"/>
                <a:cs typeface="+mj-cs"/>
              </a:rPr>
              <a:t>Examples?</a:t>
            </a:r>
          </a:p>
        </p:txBody>
      </p:sp>
      <p:sp>
        <p:nvSpPr>
          <p:cNvPr id="3" name="Content Placeholder 2"/>
          <p:cNvSpPr>
            <a:spLocks noGrp="1"/>
          </p:cNvSpPr>
          <p:nvPr>
            <p:ph idx="1"/>
          </p:nvPr>
        </p:nvSpPr>
        <p:spPr>
          <a:xfrm>
            <a:off x="4038600" y="4782320"/>
            <a:ext cx="7644627" cy="1329443"/>
          </a:xfrm>
        </p:spPr>
        <p:txBody>
          <a:bodyPr vert="horz" lIns="91440" tIns="45720" rIns="91440" bIns="45720" rtlCol="0">
            <a:normAutofit/>
          </a:bodyPr>
          <a:lstStyle/>
          <a:p>
            <a:pPr marL="0" indent="0" algn="r">
              <a:buNone/>
            </a:pPr>
            <a:r>
              <a:rPr lang="en-US" sz="2400" kern="1200">
                <a:solidFill>
                  <a:schemeClr val="tx1"/>
                </a:solidFill>
                <a:latin typeface="+mn-lt"/>
                <a:ea typeface="+mn-ea"/>
                <a:cs typeface="+mn-cs"/>
              </a:rPr>
              <a:t>Can you think of any examples of stereotyping that you’re familiar with</a:t>
            </a:r>
          </a:p>
        </p:txBody>
      </p:sp>
    </p:spTree>
    <p:extLst>
      <p:ext uri="{BB962C8B-B14F-4D97-AF65-F5344CB8AC3E}">
        <p14:creationId xmlns:p14="http://schemas.microsoft.com/office/powerpoint/2010/main" val="2903663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838200" y="365125"/>
            <a:ext cx="10515599" cy="1325563"/>
          </a:xfrm>
        </p:spPr>
        <p:txBody>
          <a:bodyPr>
            <a:normAutofit/>
          </a:bodyPr>
          <a:lstStyle/>
          <a:p>
            <a:r>
              <a:rPr lang="en-GB" dirty="0"/>
              <a:t>‘Law of least effort’</a:t>
            </a:r>
          </a:p>
        </p:txBody>
      </p:sp>
      <p:pic>
        <p:nvPicPr>
          <p:cNvPr id="6" name="Picture 5">
            <a:extLst>
              <a:ext uri="{FF2B5EF4-FFF2-40B4-BE49-F238E27FC236}">
                <a16:creationId xmlns:a16="http://schemas.microsoft.com/office/drawing/2014/main" id="{67614AEE-F87F-E4D9-18B6-30176D657E49}"/>
              </a:ext>
            </a:extLst>
          </p:cNvPr>
          <p:cNvPicPr>
            <a:picLocks noChangeAspect="1"/>
          </p:cNvPicPr>
          <p:nvPr/>
        </p:nvPicPr>
        <p:blipFill rotWithShape="1">
          <a:blip r:embed="rId3"/>
          <a:srcRect l="26750"/>
          <a:stretch/>
        </p:blipFill>
        <p:spPr>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05FF7257-F6CA-AF5B-54A6-3A3A56AC0C04}"/>
              </a:ext>
            </a:extLst>
          </p:cNvPr>
          <p:cNvGraphicFramePr>
            <a:graphicFrameLocks noGrp="1"/>
          </p:cNvGraphicFramePr>
          <p:nvPr>
            <p:ph idx="1"/>
            <p:extLst>
              <p:ext uri="{D42A27DB-BD31-4B8C-83A1-F6EECF244321}">
                <p14:modId xmlns:p14="http://schemas.microsoft.com/office/powerpoint/2010/main" val="558593272"/>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533338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Origins</a:t>
            </a:r>
          </a:p>
        </p:txBody>
      </p:sp>
      <p:graphicFrame>
        <p:nvGraphicFramePr>
          <p:cNvPr id="5" name="Content Placeholder 2">
            <a:extLst>
              <a:ext uri="{FF2B5EF4-FFF2-40B4-BE49-F238E27FC236}">
                <a16:creationId xmlns:a16="http://schemas.microsoft.com/office/drawing/2014/main" id="{8DE2E482-3BB3-487B-CEAA-0A978106AE67}"/>
              </a:ext>
            </a:extLst>
          </p:cNvPr>
          <p:cNvGraphicFramePr>
            <a:graphicFrameLocks noGrp="1"/>
          </p:cNvGraphicFramePr>
          <p:nvPr>
            <p:ph idx="1"/>
            <p:extLst>
              <p:ext uri="{D42A27DB-BD31-4B8C-83A1-F6EECF244321}">
                <p14:modId xmlns:p14="http://schemas.microsoft.com/office/powerpoint/2010/main" val="1346796776"/>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51185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Contributory Factors: Learnt Behaviours </a:t>
            </a:r>
          </a:p>
        </p:txBody>
      </p:sp>
      <p:graphicFrame>
        <p:nvGraphicFramePr>
          <p:cNvPr id="5" name="Content Placeholder 2">
            <a:extLst>
              <a:ext uri="{FF2B5EF4-FFF2-40B4-BE49-F238E27FC236}">
                <a16:creationId xmlns:a16="http://schemas.microsoft.com/office/drawing/2014/main" id="{18624002-95AF-A71D-74CB-83127D2C4A46}"/>
              </a:ext>
            </a:extLst>
          </p:cNvPr>
          <p:cNvGraphicFramePr>
            <a:graphicFrameLocks noGrp="1"/>
          </p:cNvGraphicFramePr>
          <p:nvPr>
            <p:ph idx="1"/>
            <p:extLst>
              <p:ext uri="{D42A27DB-BD31-4B8C-83A1-F6EECF244321}">
                <p14:modId xmlns:p14="http://schemas.microsoft.com/office/powerpoint/2010/main" val="1250359631"/>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19681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39520"/>
            <a:ext cx="3429000" cy="1719072"/>
          </a:xfrm>
        </p:spPr>
        <p:txBody>
          <a:bodyPr vert="horz" lIns="91440" tIns="45720" rIns="91440" bIns="45720" rtlCol="0" anchor="b">
            <a:normAutofit/>
          </a:bodyPr>
          <a:lstStyle/>
          <a:p>
            <a:r>
              <a:rPr lang="en-US" sz="4600" kern="1200">
                <a:solidFill>
                  <a:schemeClr val="tx1"/>
                </a:solidFill>
                <a:latin typeface="+mj-lt"/>
                <a:ea typeface="+mj-ea"/>
                <a:cs typeface="+mj-cs"/>
              </a:rPr>
              <a:t>Groupings: Us and them</a:t>
            </a:r>
          </a:p>
        </p:txBody>
      </p:sp>
      <p:sp>
        <p:nvSpPr>
          <p:cNvPr id="28"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p:cNvSpPr>
          <p:nvPr/>
        </p:nvSpPr>
        <p:spPr>
          <a:xfrm>
            <a:off x="630936" y="2807208"/>
            <a:ext cx="3429000" cy="341071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200"/>
              <a:t>The first step in prejudice is the creation of groups, i.e. </a:t>
            </a:r>
            <a:r>
              <a:rPr lang="en-US" sz="1200" b="1"/>
              <a:t>social categorisation. </a:t>
            </a:r>
          </a:p>
          <a:p>
            <a:pPr indent="-228600">
              <a:lnSpc>
                <a:spcPct val="90000"/>
              </a:lnSpc>
              <a:spcAft>
                <a:spcPts val="600"/>
              </a:spcAft>
              <a:buFont typeface="Arial" panose="020B0604020202020204" pitchFamily="34" charset="0"/>
              <a:buChar char="•"/>
            </a:pPr>
            <a:endParaRPr lang="en-US" sz="1200" b="1"/>
          </a:p>
          <a:p>
            <a:pPr indent="-228600">
              <a:lnSpc>
                <a:spcPct val="90000"/>
              </a:lnSpc>
              <a:spcAft>
                <a:spcPts val="600"/>
              </a:spcAft>
              <a:buFont typeface="Arial" panose="020B0604020202020204" pitchFamily="34" charset="0"/>
              <a:buChar char="•"/>
            </a:pPr>
            <a:r>
              <a:rPr lang="en-US" sz="1200"/>
              <a:t>To simplify our lives, we naturally categorise on the basis of characteristics, e.g. hair colour, height, etc.</a:t>
            </a:r>
          </a:p>
          <a:p>
            <a:pPr indent="-228600">
              <a:lnSpc>
                <a:spcPct val="90000"/>
              </a:lnSpc>
              <a:spcAft>
                <a:spcPts val="600"/>
              </a:spcAft>
              <a:buFont typeface="Arial" panose="020B0604020202020204" pitchFamily="34" charset="0"/>
              <a:buChar char="•"/>
            </a:pPr>
            <a:endParaRPr lang="en-US" sz="1200"/>
          </a:p>
          <a:p>
            <a:pPr indent="-228600">
              <a:lnSpc>
                <a:spcPct val="90000"/>
              </a:lnSpc>
              <a:spcAft>
                <a:spcPts val="600"/>
              </a:spcAft>
              <a:buFont typeface="Arial" panose="020B0604020202020204" pitchFamily="34" charset="0"/>
              <a:buChar char="•"/>
            </a:pPr>
            <a:r>
              <a:rPr lang="en-US" sz="1200"/>
              <a:t>Once we have mental categories, we group them by similarities, downplaying differences between members of a group and exaggerating differences between members of different groups. This is called ‘in-group bias’.</a:t>
            </a:r>
          </a:p>
          <a:p>
            <a:pPr indent="-228600">
              <a:lnSpc>
                <a:spcPct val="90000"/>
              </a:lnSpc>
              <a:spcAft>
                <a:spcPts val="600"/>
              </a:spcAft>
              <a:buFont typeface="Arial" panose="020B0604020202020204" pitchFamily="34" charset="0"/>
              <a:buChar char="•"/>
            </a:pPr>
            <a:endParaRPr lang="en-US" sz="1200"/>
          </a:p>
          <a:p>
            <a:pPr indent="-228600">
              <a:lnSpc>
                <a:spcPct val="90000"/>
              </a:lnSpc>
              <a:spcAft>
                <a:spcPts val="600"/>
              </a:spcAft>
              <a:buFont typeface="Arial" panose="020B0604020202020204" pitchFamily="34" charset="0"/>
              <a:buChar char="•"/>
            </a:pPr>
            <a:r>
              <a:rPr lang="en-US" sz="1200"/>
              <a:t>Once these social groups are created (in-groups and out-groups), people develop beliefs about the members and act on them as guides.</a:t>
            </a:r>
          </a:p>
          <a:p>
            <a:pPr indent="-228600">
              <a:lnSpc>
                <a:spcPct val="90000"/>
              </a:lnSpc>
              <a:spcAft>
                <a:spcPts val="600"/>
              </a:spcAft>
              <a:buFont typeface="Arial" panose="020B0604020202020204" pitchFamily="34" charset="0"/>
              <a:buChar char="•"/>
            </a:pPr>
            <a:endParaRPr lang="en-US" sz="1200"/>
          </a:p>
        </p:txBody>
      </p:sp>
      <p:pic>
        <p:nvPicPr>
          <p:cNvPr id="5" name="Online Media 4" title="5 Minute History Lesson, Episode 3: Robbers Cave">
            <a:hlinkClick r:id="" action="ppaction://media"/>
            <a:extLst>
              <a:ext uri="{FF2B5EF4-FFF2-40B4-BE49-F238E27FC236}">
                <a16:creationId xmlns:a16="http://schemas.microsoft.com/office/drawing/2014/main" id="{A58F89A8-361E-ED7F-9D74-EE2C13DB9932}"/>
              </a:ext>
            </a:extLst>
          </p:cNvPr>
          <p:cNvPicPr>
            <a:picLocks noRot="1" noChangeAspect="1"/>
          </p:cNvPicPr>
          <p:nvPr>
            <a:videoFile r:link="rId1"/>
          </p:nvPr>
        </p:nvPicPr>
        <p:blipFill>
          <a:blip r:embed="rId4"/>
          <a:stretch>
            <a:fillRect/>
          </a:stretch>
        </p:blipFill>
        <p:spPr>
          <a:xfrm>
            <a:off x="4654296" y="1478699"/>
            <a:ext cx="6903720" cy="3900601"/>
          </a:xfrm>
          <a:prstGeom prst="rect">
            <a:avLst/>
          </a:prstGeom>
        </p:spPr>
      </p:pic>
    </p:spTree>
    <p:extLst>
      <p:ext uri="{BB962C8B-B14F-4D97-AF65-F5344CB8AC3E}">
        <p14:creationId xmlns:p14="http://schemas.microsoft.com/office/powerpoint/2010/main" val="3718142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p:cNvSpPr>
            <a:spLocks noGrp="1"/>
          </p:cNvSpPr>
          <p:nvPr>
            <p:ph type="title"/>
          </p:nvPr>
        </p:nvSpPr>
        <p:spPr>
          <a:xfrm>
            <a:off x="838201" y="643467"/>
            <a:ext cx="3888526" cy="1800526"/>
          </a:xfrm>
        </p:spPr>
        <p:txBody>
          <a:bodyPr>
            <a:normAutofit/>
          </a:bodyPr>
          <a:lstStyle/>
          <a:p>
            <a:r>
              <a:rPr lang="en-GB" sz="3100" b="1"/>
              <a:t>Some more: Prejudice and </a:t>
            </a:r>
            <a:br>
              <a:rPr lang="en-GB" sz="3100" b="1"/>
            </a:br>
            <a:r>
              <a:rPr lang="en-GB" sz="3100" b="1"/>
              <a:t>Economic Competition </a:t>
            </a:r>
            <a:endParaRPr lang="en-GB" sz="3100"/>
          </a:p>
        </p:txBody>
      </p:sp>
      <p:sp>
        <p:nvSpPr>
          <p:cNvPr id="3" name="Content Placeholder 2"/>
          <p:cNvSpPr>
            <a:spLocks noGrp="1"/>
          </p:cNvSpPr>
          <p:nvPr>
            <p:ph idx="1"/>
          </p:nvPr>
        </p:nvSpPr>
        <p:spPr>
          <a:xfrm>
            <a:off x="838201" y="2623381"/>
            <a:ext cx="3888528" cy="3553581"/>
          </a:xfrm>
        </p:spPr>
        <p:txBody>
          <a:bodyPr>
            <a:normAutofit/>
          </a:bodyPr>
          <a:lstStyle/>
          <a:p>
            <a:r>
              <a:rPr lang="en-GB" sz="1300" b="1">
                <a:latin typeface="Arial" pitchFamily="34" charset="0"/>
                <a:cs typeface="Arial" pitchFamily="34" charset="0"/>
              </a:rPr>
              <a:t>Realistic Conflict Theory </a:t>
            </a:r>
            <a:r>
              <a:rPr lang="en-GB" sz="1300">
                <a:latin typeface="Arial" pitchFamily="34" charset="0"/>
                <a:cs typeface="Arial" pitchFamily="34" charset="0"/>
              </a:rPr>
              <a:t>is the theory that</a:t>
            </a:r>
          </a:p>
          <a:p>
            <a:pPr>
              <a:buNone/>
            </a:pPr>
            <a:r>
              <a:rPr lang="en-GB" sz="1300">
                <a:latin typeface="Arial" pitchFamily="34" charset="0"/>
                <a:cs typeface="Arial" pitchFamily="34" charset="0"/>
              </a:rPr>
              <a:t>	limited resources lead to conflict between</a:t>
            </a:r>
          </a:p>
          <a:p>
            <a:pPr>
              <a:buNone/>
            </a:pPr>
            <a:r>
              <a:rPr lang="en-GB" sz="1300">
                <a:latin typeface="Arial" pitchFamily="34" charset="0"/>
                <a:cs typeface="Arial" pitchFamily="34" charset="0"/>
              </a:rPr>
              <a:t>	groups and result in increased prejudice and discrimination.</a:t>
            </a:r>
          </a:p>
          <a:p>
            <a:pPr>
              <a:buNone/>
            </a:pPr>
            <a:endParaRPr lang="en-GB" sz="1300">
              <a:latin typeface="Arial" pitchFamily="34" charset="0"/>
              <a:cs typeface="Arial" pitchFamily="34" charset="0"/>
            </a:endParaRPr>
          </a:p>
          <a:p>
            <a:r>
              <a:rPr lang="en-US" sz="1300">
                <a:latin typeface="Arial" pitchFamily="34" charset="0"/>
                <a:cs typeface="Arial" pitchFamily="34" charset="0"/>
              </a:rPr>
              <a:t>Several historical studies document that </a:t>
            </a:r>
            <a:r>
              <a:rPr lang="en-GB" sz="1300">
                <a:latin typeface="Arial" pitchFamily="34" charset="0"/>
                <a:cs typeface="Arial" pitchFamily="34" charset="0"/>
              </a:rPr>
              <a:t>prejudice, discrimination, and violence</a:t>
            </a:r>
          </a:p>
          <a:p>
            <a:pPr>
              <a:buNone/>
            </a:pPr>
            <a:r>
              <a:rPr lang="en-US" sz="1300">
                <a:latin typeface="Arial" pitchFamily="34" charset="0"/>
                <a:cs typeface="Arial" pitchFamily="34" charset="0"/>
              </a:rPr>
              <a:t>	against out-group members is positively  correlated with the scarcity of jobs or</a:t>
            </a:r>
          </a:p>
          <a:p>
            <a:pPr>
              <a:buNone/>
            </a:pPr>
            <a:r>
              <a:rPr lang="en-GB" sz="1300">
                <a:latin typeface="Arial" pitchFamily="34" charset="0"/>
                <a:cs typeface="Arial" pitchFamily="34" charset="0"/>
              </a:rPr>
              <a:t>	other resources. </a:t>
            </a:r>
          </a:p>
          <a:p>
            <a:pPr>
              <a:buNone/>
            </a:pPr>
            <a:endParaRPr lang="en-GB" sz="1300">
              <a:latin typeface="Arial" pitchFamily="34" charset="0"/>
              <a:cs typeface="Arial" pitchFamily="34" charset="0"/>
            </a:endParaRPr>
          </a:p>
          <a:p>
            <a:r>
              <a:rPr lang="en-GB" sz="1300">
                <a:latin typeface="Arial" pitchFamily="34" charset="0"/>
                <a:cs typeface="Arial" pitchFamily="34" charset="0"/>
              </a:rPr>
              <a:t>Co-relational and </a:t>
            </a:r>
            <a:r>
              <a:rPr lang="en-US" sz="1300">
                <a:latin typeface="Arial" pitchFamily="34" charset="0"/>
                <a:cs typeface="Arial" pitchFamily="34" charset="0"/>
              </a:rPr>
              <a:t>experimental data exist that support group </a:t>
            </a:r>
            <a:r>
              <a:rPr lang="en-GB" sz="1300">
                <a:latin typeface="Arial" pitchFamily="34" charset="0"/>
                <a:cs typeface="Arial" pitchFamily="34" charset="0"/>
              </a:rPr>
              <a:t>conflict theory.</a:t>
            </a:r>
          </a:p>
          <a:p>
            <a:endParaRPr lang="en-GB" sz="1300"/>
          </a:p>
        </p:txBody>
      </p:sp>
      <p:pic>
        <p:nvPicPr>
          <p:cNvPr id="5" name="Online Media 4" title="Mean Girls and Conflict Theory">
            <a:hlinkClick r:id="" action="ppaction://media"/>
            <a:extLst>
              <a:ext uri="{FF2B5EF4-FFF2-40B4-BE49-F238E27FC236}">
                <a16:creationId xmlns:a16="http://schemas.microsoft.com/office/drawing/2014/main" id="{21DE9557-0925-F8BE-9545-32EA6568CCA5}"/>
              </a:ext>
            </a:extLst>
          </p:cNvPr>
          <p:cNvPicPr>
            <a:picLocks noRot="1" noChangeAspect="1"/>
          </p:cNvPicPr>
          <p:nvPr>
            <a:videoFile r:link="rId1"/>
          </p:nvPr>
        </p:nvPicPr>
        <p:blipFill>
          <a:blip r:embed="rId3"/>
          <a:stretch>
            <a:fillRect/>
          </a:stretch>
        </p:blipFill>
        <p:spPr>
          <a:xfrm>
            <a:off x="5302306" y="1720646"/>
            <a:ext cx="6584700" cy="3720356"/>
          </a:xfrm>
          <a:prstGeom prst="rect">
            <a:avLst/>
          </a:prstGeom>
        </p:spPr>
      </p:pic>
    </p:spTree>
    <p:extLst>
      <p:ext uri="{BB962C8B-B14F-4D97-AF65-F5344CB8AC3E}">
        <p14:creationId xmlns:p14="http://schemas.microsoft.com/office/powerpoint/2010/main" val="2853580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5000" y="640823"/>
            <a:ext cx="3418659" cy="5583148"/>
          </a:xfrm>
        </p:spPr>
        <p:txBody>
          <a:bodyPr anchor="ctr">
            <a:normAutofit/>
          </a:bodyPr>
          <a:lstStyle/>
          <a:p>
            <a:r>
              <a:rPr lang="en-GB" sz="5400"/>
              <a:t>Mental Processes</a:t>
            </a:r>
          </a:p>
        </p:txBody>
      </p:sp>
      <p:sp>
        <p:nvSpPr>
          <p:cNvPr id="29"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0" name="Content Placeholder 2">
            <a:extLst>
              <a:ext uri="{FF2B5EF4-FFF2-40B4-BE49-F238E27FC236}">
                <a16:creationId xmlns:a16="http://schemas.microsoft.com/office/drawing/2014/main" id="{44B1BDAE-3A8C-0815-7529-53A015648BD8}"/>
              </a:ext>
            </a:extLst>
          </p:cNvPr>
          <p:cNvGraphicFramePr>
            <a:graphicFrameLocks noGrp="1"/>
          </p:cNvGraphicFramePr>
          <p:nvPr>
            <p:ph idx="1"/>
            <p:extLst>
              <p:ext uri="{D42A27DB-BD31-4B8C-83A1-F6EECF244321}">
                <p14:modId xmlns:p14="http://schemas.microsoft.com/office/powerpoint/2010/main" val="23031780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955127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97762" y="329184"/>
            <a:ext cx="6251110" cy="1783080"/>
          </a:xfrm>
        </p:spPr>
        <p:txBody>
          <a:bodyPr anchor="b">
            <a:normAutofit/>
          </a:bodyPr>
          <a:lstStyle/>
          <a:p>
            <a:r>
              <a:rPr lang="en-GB" sz="5400"/>
              <a:t>Some more….</a:t>
            </a:r>
          </a:p>
        </p:txBody>
      </p:sp>
      <p:pic>
        <p:nvPicPr>
          <p:cNvPr id="5" name="Picture 4" descr="One in a crowd">
            <a:extLst>
              <a:ext uri="{FF2B5EF4-FFF2-40B4-BE49-F238E27FC236}">
                <a16:creationId xmlns:a16="http://schemas.microsoft.com/office/drawing/2014/main" id="{115E32D9-8E21-E6B4-7B2D-DD980B4B528B}"/>
              </a:ext>
            </a:extLst>
          </p:cNvPr>
          <p:cNvPicPr>
            <a:picLocks noChangeAspect="1"/>
          </p:cNvPicPr>
          <p:nvPr/>
        </p:nvPicPr>
        <p:blipFill rotWithShape="1">
          <a:blip r:embed="rId3"/>
          <a:srcRect l="28628" r="2043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297762" y="2706624"/>
            <a:ext cx="6251110" cy="3483864"/>
          </a:xfrm>
        </p:spPr>
        <p:txBody>
          <a:bodyPr>
            <a:normAutofit/>
          </a:bodyPr>
          <a:lstStyle/>
          <a:p>
            <a:r>
              <a:rPr lang="en-GB" sz="1700"/>
              <a:t>The </a:t>
            </a:r>
            <a:r>
              <a:rPr lang="en-GB" sz="1700" b="1"/>
              <a:t>out-group homogeneity effect</a:t>
            </a:r>
            <a:r>
              <a:rPr lang="en-GB" sz="1700"/>
              <a:t>: </a:t>
            </a:r>
          </a:p>
          <a:p>
            <a:pPr>
              <a:buNone/>
            </a:pPr>
            <a:r>
              <a:rPr lang="en-GB" sz="1700"/>
              <a:t>	‘they all look alike’.</a:t>
            </a:r>
          </a:p>
          <a:p>
            <a:pPr>
              <a:buNone/>
            </a:pPr>
            <a:endParaRPr lang="en-GB" sz="1700"/>
          </a:p>
          <a:p>
            <a:r>
              <a:rPr lang="en-GB" sz="1700" b="1"/>
              <a:t>Attribution Theory</a:t>
            </a:r>
          </a:p>
          <a:p>
            <a:r>
              <a:rPr lang="en-GB" sz="1700"/>
              <a:t>The </a:t>
            </a:r>
            <a:r>
              <a:rPr lang="en-GB" sz="1700" b="1"/>
              <a:t>ultimate attribution error</a:t>
            </a:r>
            <a:r>
              <a:rPr lang="en-GB" sz="1700"/>
              <a:t>: we excuse or condemn negative behaviour by situational factors – depending on the group.</a:t>
            </a:r>
          </a:p>
          <a:p>
            <a:pPr>
              <a:buNone/>
            </a:pPr>
            <a:endParaRPr lang="en-GB" sz="1700"/>
          </a:p>
          <a:p>
            <a:r>
              <a:rPr lang="en-GB" sz="1700" b="1"/>
              <a:t>Social Role Theory</a:t>
            </a:r>
            <a:r>
              <a:rPr lang="en-GB" sz="1700"/>
              <a:t>: tendency to misjudge the demands of the situation because of so-called observations of social roles.</a:t>
            </a:r>
          </a:p>
          <a:p>
            <a:endParaRPr lang="en-GB" sz="1700"/>
          </a:p>
        </p:txBody>
      </p:sp>
    </p:spTree>
    <p:extLst>
      <p:ext uri="{BB962C8B-B14F-4D97-AF65-F5344CB8AC3E}">
        <p14:creationId xmlns:p14="http://schemas.microsoft.com/office/powerpoint/2010/main" val="11932761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40080"/>
            <a:ext cx="4818888" cy="1481328"/>
          </a:xfrm>
        </p:spPr>
        <p:txBody>
          <a:bodyPr vert="horz" lIns="91440" tIns="45720" rIns="91440" bIns="45720" rtlCol="0" anchor="b">
            <a:normAutofit/>
          </a:bodyPr>
          <a:lstStyle/>
          <a:p>
            <a:r>
              <a:rPr lang="en-US" sz="4200" kern="1200">
                <a:solidFill>
                  <a:schemeClr val="tx1"/>
                </a:solidFill>
                <a:latin typeface="+mj-lt"/>
                <a:ea typeface="+mj-ea"/>
                <a:cs typeface="+mj-cs"/>
              </a:rPr>
              <a:t>In-groups and out-groups us and them</a:t>
            </a:r>
          </a:p>
        </p:txBody>
      </p:sp>
      <p:sp>
        <p:nvSpPr>
          <p:cNvPr id="2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p:cNvSpPr>
          <p:nvPr/>
        </p:nvSpPr>
        <p:spPr>
          <a:xfrm>
            <a:off x="630936" y="2660904"/>
            <a:ext cx="4818888" cy="35478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700" b="1"/>
              <a:t>In-group bias</a:t>
            </a:r>
            <a:r>
              <a:rPr lang="en-US" sz="1700" i="1"/>
              <a:t> </a:t>
            </a:r>
            <a:r>
              <a:rPr lang="en-US" sz="1700"/>
              <a:t>is the especially positive</a:t>
            </a:r>
          </a:p>
          <a:p>
            <a:pPr indent="-228600">
              <a:lnSpc>
                <a:spcPct val="90000"/>
              </a:lnSpc>
              <a:spcAft>
                <a:spcPts val="600"/>
              </a:spcAft>
              <a:buFont typeface="Arial" panose="020B0604020202020204" pitchFamily="34" charset="0"/>
              <a:buChar char="•"/>
            </a:pPr>
            <a:r>
              <a:rPr lang="en-US" sz="1700"/>
              <a:t>	feelings and special treatment we reserve</a:t>
            </a:r>
          </a:p>
          <a:p>
            <a:pPr indent="-228600">
              <a:lnSpc>
                <a:spcPct val="90000"/>
              </a:lnSpc>
              <a:spcAft>
                <a:spcPts val="600"/>
              </a:spcAft>
              <a:buFont typeface="Arial" panose="020B0604020202020204" pitchFamily="34" charset="0"/>
              <a:buChar char="•"/>
            </a:pPr>
            <a:r>
              <a:rPr lang="en-US" sz="1700"/>
              <a:t>	for people we have defined as part of our</a:t>
            </a:r>
          </a:p>
          <a:p>
            <a:pPr indent="-228600">
              <a:lnSpc>
                <a:spcPct val="90000"/>
              </a:lnSpc>
              <a:spcAft>
                <a:spcPts val="600"/>
              </a:spcAft>
              <a:buFont typeface="Arial" panose="020B0604020202020204" pitchFamily="34" charset="0"/>
              <a:buChar char="•"/>
            </a:pPr>
            <a:r>
              <a:rPr lang="en-US" sz="1700"/>
              <a:t>	in-group. Just think of the soccer or rugby team you support.</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People thrive on dividing themselves into groups and rival groups are the norm to us.</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b="1"/>
              <a:t>Minimal groups</a:t>
            </a:r>
            <a:r>
              <a:rPr lang="en-US" sz="1700"/>
              <a:t>: you can feel part of a group without knowing anyone else in your group. How could this be true? </a:t>
            </a:r>
          </a:p>
          <a:p>
            <a:pPr indent="-228600">
              <a:lnSpc>
                <a:spcPct val="90000"/>
              </a:lnSpc>
              <a:spcAft>
                <a:spcPts val="600"/>
              </a:spcAft>
              <a:buFont typeface="Arial" panose="020B0604020202020204" pitchFamily="34" charset="0"/>
              <a:buChar char="•"/>
            </a:pPr>
            <a:endParaRPr lang="en-US" sz="1700"/>
          </a:p>
        </p:txBody>
      </p:sp>
      <p:pic>
        <p:nvPicPr>
          <p:cNvPr id="5" name="Online Media 4" title="Minimal Group Paradigm">
            <a:hlinkClick r:id="" action="ppaction://media"/>
            <a:extLst>
              <a:ext uri="{FF2B5EF4-FFF2-40B4-BE49-F238E27FC236}">
                <a16:creationId xmlns:a16="http://schemas.microsoft.com/office/drawing/2014/main" id="{471A667F-360A-16EF-3630-08E7F4497A61}"/>
              </a:ext>
            </a:extLst>
          </p:cNvPr>
          <p:cNvPicPr>
            <a:picLocks noRot="1" noChangeAspect="1"/>
          </p:cNvPicPr>
          <p:nvPr>
            <a:videoFile r:link="rId1"/>
          </p:nvPr>
        </p:nvPicPr>
        <p:blipFill>
          <a:blip r:embed="rId4"/>
          <a:stretch>
            <a:fillRect/>
          </a:stretch>
        </p:blipFill>
        <p:spPr>
          <a:xfrm>
            <a:off x="6099048" y="1886842"/>
            <a:ext cx="5458968" cy="3084316"/>
          </a:xfrm>
          <a:prstGeom prst="rect">
            <a:avLst/>
          </a:prstGeom>
        </p:spPr>
      </p:pic>
    </p:spTree>
    <p:extLst>
      <p:ext uri="{BB962C8B-B14F-4D97-AF65-F5344CB8AC3E}">
        <p14:creationId xmlns:p14="http://schemas.microsoft.com/office/powerpoint/2010/main" val="3370745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In-groups and out-groups: </a:t>
            </a:r>
            <a:br>
              <a:rPr lang="en-GB">
                <a:solidFill>
                  <a:srgbClr val="FFFFFF"/>
                </a:solidFill>
              </a:rPr>
            </a:br>
            <a:r>
              <a:rPr lang="en-GB">
                <a:solidFill>
                  <a:srgbClr val="FFFFFF"/>
                </a:solidFill>
              </a:rPr>
              <a:t>us and them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sz="2600"/>
              <a:t>People thrive on dividing themselves into groups and rival groups are the norm to us.</a:t>
            </a:r>
          </a:p>
          <a:p>
            <a:pPr marL="0" indent="0">
              <a:buNone/>
            </a:pPr>
            <a:endParaRPr lang="en-GB" sz="2600"/>
          </a:p>
          <a:p>
            <a:r>
              <a:rPr lang="en-US" sz="2600"/>
              <a:t>So</a:t>
            </a:r>
            <a:r>
              <a:rPr lang="en-US" sz="2600" b="1"/>
              <a:t>, in-group bias</a:t>
            </a:r>
            <a:r>
              <a:rPr lang="en-US" sz="2600" i="1"/>
              <a:t> </a:t>
            </a:r>
            <a:r>
              <a:rPr lang="en-US" sz="2600"/>
              <a:t>is the especially positive</a:t>
            </a:r>
          </a:p>
          <a:p>
            <a:pPr>
              <a:buNone/>
            </a:pPr>
            <a:r>
              <a:rPr lang="en-US" sz="2600"/>
              <a:t>	feelings and special treatment we reserve</a:t>
            </a:r>
          </a:p>
          <a:p>
            <a:pPr>
              <a:buNone/>
            </a:pPr>
            <a:r>
              <a:rPr lang="en-US" sz="2600"/>
              <a:t>	for people we have defined as part of our</a:t>
            </a:r>
          </a:p>
          <a:p>
            <a:pPr>
              <a:buNone/>
            </a:pPr>
            <a:r>
              <a:rPr lang="en-GB" sz="2600"/>
              <a:t>	in-group. Just think of the soccer or rugby team you support.</a:t>
            </a:r>
          </a:p>
          <a:p>
            <a:pPr marL="0" indent="0">
              <a:buNone/>
            </a:pPr>
            <a:endParaRPr lang="en-GB" sz="2600"/>
          </a:p>
          <a:p>
            <a:r>
              <a:rPr lang="en-GB" sz="2600" b="1"/>
              <a:t>Minimal groups</a:t>
            </a:r>
            <a:r>
              <a:rPr lang="en-GB" sz="2600"/>
              <a:t>: you can feel part of a group without knowing anyone else in your group. How could this be true? </a:t>
            </a:r>
          </a:p>
          <a:p>
            <a:endParaRPr lang="en-GB" sz="2600"/>
          </a:p>
        </p:txBody>
      </p:sp>
    </p:spTree>
    <p:extLst>
      <p:ext uri="{BB962C8B-B14F-4D97-AF65-F5344CB8AC3E}">
        <p14:creationId xmlns:p14="http://schemas.microsoft.com/office/powerpoint/2010/main" val="13055943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Scapegoating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dirty="0"/>
              <a:t>Scapegoating is the tendency for individuals, when frustrated or unhappy, to displace aggression onto groups that are disliked, visible, and relatively powerless. Out-groups can be made scapegoats, for the reasons we have already given.</a:t>
            </a:r>
          </a:p>
          <a:p>
            <a:pPr>
              <a:buNone/>
            </a:pPr>
            <a:endParaRPr lang="en-US" dirty="0"/>
          </a:p>
          <a:p>
            <a:r>
              <a:rPr lang="en-US" dirty="0"/>
              <a:t>The concept has its origins in the Old Testament</a:t>
            </a:r>
            <a:endParaRPr lang="en-GB" dirty="0"/>
          </a:p>
        </p:txBody>
      </p:sp>
    </p:spTree>
    <p:extLst>
      <p:ext uri="{BB962C8B-B14F-4D97-AF65-F5344CB8AC3E}">
        <p14:creationId xmlns:p14="http://schemas.microsoft.com/office/powerpoint/2010/main" val="8699112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Detriment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dirty="0"/>
              <a:t>A person or groups ‘suffer a detriment’, i.e. experience a disadvantage because they are identified as different.</a:t>
            </a:r>
          </a:p>
          <a:p>
            <a:r>
              <a:rPr lang="en-GB" dirty="0"/>
              <a:t>This difference is used as the basis of unfair treatment, initially, then can lead on to oppression, so that such people are oppressed.</a:t>
            </a:r>
          </a:p>
          <a:p>
            <a:r>
              <a:rPr lang="en-GB" dirty="0"/>
              <a:t>Thus, </a:t>
            </a:r>
            <a:r>
              <a:rPr lang="en-GB" b="1" dirty="0"/>
              <a:t>power</a:t>
            </a:r>
            <a:r>
              <a:rPr lang="en-GB" dirty="0"/>
              <a:t> is seen to have an important role. </a:t>
            </a:r>
          </a:p>
          <a:p>
            <a:pPr marL="0" indent="0">
              <a:buNone/>
            </a:pPr>
            <a:endParaRPr lang="en-GB" dirty="0"/>
          </a:p>
        </p:txBody>
      </p:sp>
    </p:spTree>
    <p:extLst>
      <p:ext uri="{BB962C8B-B14F-4D97-AF65-F5344CB8AC3E}">
        <p14:creationId xmlns:p14="http://schemas.microsoft.com/office/powerpoint/2010/main" val="38382684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Get familiar with the following terminology </a:t>
            </a:r>
            <a:endParaRPr lang="en-GB" dirty="0"/>
          </a:p>
        </p:txBody>
      </p:sp>
      <p:graphicFrame>
        <p:nvGraphicFramePr>
          <p:cNvPr id="11" name="Content Placeholder 2">
            <a:extLst>
              <a:ext uri="{FF2B5EF4-FFF2-40B4-BE49-F238E27FC236}">
                <a16:creationId xmlns:a16="http://schemas.microsoft.com/office/drawing/2014/main" id="{8886272F-D2C7-727B-AAE5-38F3FC3B5486}"/>
              </a:ext>
            </a:extLst>
          </p:cNvPr>
          <p:cNvGraphicFramePr>
            <a:graphicFrameLocks noGrp="1"/>
          </p:cNvGraphicFramePr>
          <p:nvPr>
            <p:ph idx="1"/>
          </p:nvPr>
        </p:nvGraphicFramePr>
        <p:xfrm>
          <a:off x="1089053" y="2133600"/>
          <a:ext cx="10081456" cy="48685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29676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Recap….</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sz="2000" dirty="0"/>
              <a:t>We have defined prejudice, stereotype and discrimination.</a:t>
            </a:r>
          </a:p>
          <a:p>
            <a:pPr>
              <a:buNone/>
            </a:pPr>
            <a:endParaRPr lang="en-GB" sz="2000" dirty="0"/>
          </a:p>
          <a:p>
            <a:r>
              <a:rPr lang="en-GB" sz="2000" dirty="0"/>
              <a:t>The literal meaning of ‘to discriminate’ is ‘to identify a difference’. As such, it is not necessarily a negative term.</a:t>
            </a:r>
          </a:p>
          <a:p>
            <a:endParaRPr lang="en-GB" sz="2000" dirty="0"/>
          </a:p>
          <a:p>
            <a:r>
              <a:rPr lang="en-GB" sz="2000" dirty="0"/>
              <a:t>For example, being able to discriminate between safe food and harmful poison is clearly a good thing.</a:t>
            </a:r>
          </a:p>
          <a:p>
            <a:endParaRPr lang="en-GB" sz="2000" dirty="0"/>
          </a:p>
          <a:p>
            <a:r>
              <a:rPr lang="en-GB" sz="2000" dirty="0"/>
              <a:t>However, when the term is used in a legal, political or moral sense, it is generally used to refer to </a:t>
            </a:r>
            <a:r>
              <a:rPr lang="en-GB" sz="2000" i="1" dirty="0"/>
              <a:t>unfair </a:t>
            </a:r>
            <a:r>
              <a:rPr lang="en-GB" sz="2000" dirty="0"/>
              <a:t>discrimination.</a:t>
            </a:r>
          </a:p>
          <a:p>
            <a:endParaRPr lang="en-GB" sz="2000" dirty="0"/>
          </a:p>
          <a:p>
            <a:r>
              <a:rPr lang="en-GB" sz="2000" dirty="0"/>
              <a:t>In theory, anyone can discriminate against anyone else for any reason.</a:t>
            </a:r>
          </a:p>
          <a:p>
            <a:endParaRPr lang="en-GB" sz="2000" dirty="0"/>
          </a:p>
        </p:txBody>
      </p:sp>
    </p:spTree>
    <p:extLst>
      <p:ext uri="{BB962C8B-B14F-4D97-AF65-F5344CB8AC3E}">
        <p14:creationId xmlns:p14="http://schemas.microsoft.com/office/powerpoint/2010/main" val="25432928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descr="Discrimination.jpg"/>
          <p:cNvPicPr>
            <a:picLocks noGrp="1" noChangeAspect="1"/>
          </p:cNvPicPr>
          <p:nvPr>
            <p:ph idx="1"/>
          </p:nvPr>
        </p:nvPicPr>
        <p:blipFill>
          <a:blip r:embed="rId3" cstate="print"/>
          <a:stretch>
            <a:fillRect/>
          </a:stretch>
        </p:blipFill>
        <p:spPr>
          <a:xfrm>
            <a:off x="2133600" y="457200"/>
            <a:ext cx="7924800" cy="5943600"/>
          </a:xfrm>
          <a:prstGeom prst="rect">
            <a:avLst/>
          </a:prstGeom>
        </p:spPr>
      </p:pic>
    </p:spTree>
    <p:extLst>
      <p:ext uri="{BB962C8B-B14F-4D97-AF65-F5344CB8AC3E}">
        <p14:creationId xmlns:p14="http://schemas.microsoft.com/office/powerpoint/2010/main" val="34804365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a:t>
            </a:r>
          </a:p>
        </p:txBody>
      </p:sp>
      <p:sp>
        <p:nvSpPr>
          <p:cNvPr id="3" name="Content Placeholder 2"/>
          <p:cNvSpPr>
            <a:spLocks noGrp="1"/>
          </p:cNvSpPr>
          <p:nvPr>
            <p:ph idx="1"/>
          </p:nvPr>
        </p:nvSpPr>
        <p:spPr/>
        <p:txBody>
          <a:bodyPr/>
          <a:lstStyle/>
          <a:p>
            <a:pPr>
              <a:buNone/>
            </a:pPr>
            <a:r>
              <a:rPr lang="en-GB" i="1" dirty="0"/>
              <a:t>	</a:t>
            </a:r>
            <a:r>
              <a:rPr lang="en-GB" dirty="0"/>
              <a:t>Aronson, E., Wilson, T. D. and </a:t>
            </a:r>
            <a:r>
              <a:rPr lang="en-GB" dirty="0" err="1"/>
              <a:t>Akert</a:t>
            </a:r>
            <a:r>
              <a:rPr lang="en-GB" dirty="0"/>
              <a:t>, R. M. (2009) </a:t>
            </a:r>
            <a:r>
              <a:rPr lang="en-GB" i="1" dirty="0"/>
              <a:t>Social Psychology</a:t>
            </a:r>
            <a:r>
              <a:rPr lang="en-GB" dirty="0"/>
              <a:t>, </a:t>
            </a:r>
            <a:r>
              <a:rPr lang="en-GB" i="1" dirty="0"/>
              <a:t>7th Edition</a:t>
            </a:r>
            <a:r>
              <a:rPr lang="en-GB" dirty="0"/>
              <a:t>,  Pearson</a:t>
            </a:r>
          </a:p>
          <a:p>
            <a:pPr>
              <a:buNone/>
            </a:pPr>
            <a:r>
              <a:rPr lang="en-GB" dirty="0"/>
              <a:t>	Nelson, T. (2006) </a:t>
            </a:r>
            <a:r>
              <a:rPr lang="en-GB" i="1" dirty="0"/>
              <a:t>The Psychology of Prejudice, 2</a:t>
            </a:r>
            <a:r>
              <a:rPr lang="en-GB" i="1" baseline="30000" dirty="0"/>
              <a:t>nd</a:t>
            </a:r>
            <a:r>
              <a:rPr lang="en-GB" i="1" dirty="0"/>
              <a:t> ed</a:t>
            </a:r>
            <a:r>
              <a:rPr lang="en-GB" dirty="0"/>
              <a:t>., Pearson</a:t>
            </a:r>
          </a:p>
          <a:p>
            <a:pPr>
              <a:buNone/>
            </a:pPr>
            <a:r>
              <a:rPr lang="en-GB" dirty="0"/>
              <a:t>	Whitley, B. (Jr.) and Kite, M. (2010) </a:t>
            </a:r>
            <a:r>
              <a:rPr lang="en-GB" i="1" dirty="0"/>
              <a:t>The Psychology of Prejudice and Discrimination, 2</a:t>
            </a:r>
            <a:r>
              <a:rPr lang="en-GB" i="1" baseline="30000" dirty="0"/>
              <a:t>nd</a:t>
            </a:r>
            <a:r>
              <a:rPr lang="en-GB" i="1" dirty="0"/>
              <a:t> ed</a:t>
            </a:r>
            <a:r>
              <a:rPr lang="en-GB" dirty="0"/>
              <a:t>., Wadsworth.</a:t>
            </a:r>
          </a:p>
          <a:p>
            <a:pPr>
              <a:buNone/>
            </a:pPr>
            <a:r>
              <a:rPr lang="en-GB" i="1" dirty="0">
                <a:hlinkClick r:id="rId2"/>
              </a:rPr>
              <a:t>http://jan.ucc.nau.edu/~haw4/psy250ch13.pdf</a:t>
            </a:r>
            <a:endParaRPr lang="en-GB" i="1" dirty="0"/>
          </a:p>
        </p:txBody>
      </p:sp>
    </p:spTree>
    <p:extLst>
      <p:ext uri="{BB962C8B-B14F-4D97-AF65-F5344CB8AC3E}">
        <p14:creationId xmlns:p14="http://schemas.microsoft.com/office/powerpoint/2010/main" val="12872648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579AF51F-C158-DC48-46DB-B6372749D258}"/>
              </a:ext>
            </a:extLst>
          </p:cNvPr>
          <p:cNvPicPr>
            <a:picLocks noChangeAspect="1"/>
          </p:cNvPicPr>
          <p:nvPr/>
        </p:nvPicPr>
        <p:blipFill rotWithShape="1">
          <a:blip r:embed="rId3"/>
          <a:srcRect l="42337" r="17837"/>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5827048" y="407987"/>
            <a:ext cx="5721484" cy="1325563"/>
          </a:xfrm>
        </p:spPr>
        <p:txBody>
          <a:bodyPr>
            <a:normAutofit/>
          </a:bodyPr>
          <a:lstStyle/>
          <a:p>
            <a:r>
              <a:rPr lang="en-GB" dirty="0"/>
              <a:t>Consider….</a:t>
            </a:r>
          </a:p>
        </p:txBody>
      </p:sp>
      <p:sp>
        <p:nvSpPr>
          <p:cNvPr id="3" name="Content Placeholder 2"/>
          <p:cNvSpPr>
            <a:spLocks noGrp="1"/>
          </p:cNvSpPr>
          <p:nvPr>
            <p:ph idx="1"/>
          </p:nvPr>
        </p:nvSpPr>
        <p:spPr>
          <a:xfrm>
            <a:off x="5827048" y="1868487"/>
            <a:ext cx="5721484" cy="4351338"/>
          </a:xfrm>
        </p:spPr>
        <p:txBody>
          <a:bodyPr>
            <a:normAutofit/>
          </a:bodyPr>
          <a:lstStyle/>
          <a:p>
            <a:r>
              <a:rPr lang="en-GB" dirty="0"/>
              <a:t>Sikh boy takes </a:t>
            </a:r>
            <a:r>
              <a:rPr lang="en-GB" dirty="0" err="1"/>
              <a:t>kirpan</a:t>
            </a:r>
            <a:r>
              <a:rPr lang="en-GB" dirty="0"/>
              <a:t> to school</a:t>
            </a:r>
          </a:p>
          <a:p>
            <a:endParaRPr lang="en-GB" dirty="0"/>
          </a:p>
          <a:p>
            <a:r>
              <a:rPr lang="en-GB" dirty="0"/>
              <a:t>Thoughts?</a:t>
            </a:r>
          </a:p>
          <a:p>
            <a:r>
              <a:rPr lang="en-GB" dirty="0"/>
              <a:t>Who has the final decision?</a:t>
            </a:r>
          </a:p>
        </p:txBody>
      </p:sp>
    </p:spTree>
    <p:extLst>
      <p:ext uri="{BB962C8B-B14F-4D97-AF65-F5344CB8AC3E}">
        <p14:creationId xmlns:p14="http://schemas.microsoft.com/office/powerpoint/2010/main" val="27367087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59</TotalTime>
  <Words>1739</Words>
  <Application>Microsoft Office PowerPoint</Application>
  <PresentationFormat>Widescreen</PresentationFormat>
  <Paragraphs>213</Paragraphs>
  <Slides>27</Slides>
  <Notes>17</Notes>
  <HiddenSlides>0</HiddenSlides>
  <MMClips>5</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All Things Being Equal! ECES4013</vt:lpstr>
      <vt:lpstr>Recap</vt:lpstr>
      <vt:lpstr>Session Objectives</vt:lpstr>
      <vt:lpstr>Discuss with partner….</vt:lpstr>
      <vt:lpstr>Prejudice is….</vt:lpstr>
      <vt:lpstr>Ubiquitous </vt:lpstr>
      <vt:lpstr>Some Examples</vt:lpstr>
      <vt:lpstr>Prejudice and Self Esteem</vt:lpstr>
      <vt:lpstr>Discrimination</vt:lpstr>
      <vt:lpstr>Stereotypes</vt:lpstr>
      <vt:lpstr>Examples?</vt:lpstr>
      <vt:lpstr>‘Law of least effort’</vt:lpstr>
      <vt:lpstr>Origins</vt:lpstr>
      <vt:lpstr>Contributory Factors: Learnt Behaviours </vt:lpstr>
      <vt:lpstr>Groupings: Us and them</vt:lpstr>
      <vt:lpstr>Some more: Prejudice and  Economic Competition </vt:lpstr>
      <vt:lpstr>Mental Processes</vt:lpstr>
      <vt:lpstr>Some more….</vt:lpstr>
      <vt:lpstr>In-groups and out-groups us and them</vt:lpstr>
      <vt:lpstr>In-groups and out-groups:  us and them</vt:lpstr>
      <vt:lpstr>Scapegoating</vt:lpstr>
      <vt:lpstr>Detriment</vt:lpstr>
      <vt:lpstr>Get familiar with the following terminology </vt:lpstr>
      <vt:lpstr>Recap….</vt:lpstr>
      <vt:lpstr>PowerPoint Presentation</vt:lpstr>
      <vt:lpstr>References </vt:lpstr>
      <vt:lpstr>Consider….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Ross Phillips</cp:lastModifiedBy>
  <cp:revision>15</cp:revision>
  <dcterms:created xsi:type="dcterms:W3CDTF">2024-02-26T12:30:42Z</dcterms:created>
  <dcterms:modified xsi:type="dcterms:W3CDTF">2024-04-08T10:58:39Z</dcterms:modified>
</cp:coreProperties>
</file>