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2" r:id="rId5"/>
    <p:sldId id="273" r:id="rId6"/>
    <p:sldId id="259" r:id="rId7"/>
    <p:sldId id="260" r:id="rId8"/>
    <p:sldId id="274" r:id="rId9"/>
    <p:sldId id="275" r:id="rId10"/>
    <p:sldId id="261" r:id="rId11"/>
    <p:sldId id="262" r:id="rId12"/>
    <p:sldId id="265" r:id="rId13"/>
    <p:sldId id="266" r:id="rId14"/>
    <p:sldId id="268" r:id="rId15"/>
    <p:sldId id="269" r:id="rId16"/>
    <p:sldId id="270"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1FCC64-9DAA-4CF3-89A4-B61E2474D31E}" v="472" dt="2025-10-24T23:43:41.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rmenaz Bibi (2232147)" userId="S::2232147@student.uwtsd.ac.uk::fdeacb0f-520e-42b2-a4df-3abfd61e7c93" providerId="AD" clId="Web-{0FA79A72-ED43-36AF-D880-4F83744FBD7E}"/>
    <pc:docChg chg="delSld modSld">
      <pc:chgData name="Sirmenaz Bibi (2232147)" userId="S::2232147@student.uwtsd.ac.uk::fdeacb0f-520e-42b2-a4df-3abfd61e7c93" providerId="AD" clId="Web-{0FA79A72-ED43-36AF-D880-4F83744FBD7E}" dt="2025-09-22T10:26:55.305" v="135" actId="20577"/>
      <pc:docMkLst>
        <pc:docMk/>
      </pc:docMkLst>
      <pc:sldChg chg="modSp">
        <pc:chgData name="Sirmenaz Bibi (2232147)" userId="S::2232147@student.uwtsd.ac.uk::fdeacb0f-520e-42b2-a4df-3abfd61e7c93" providerId="AD" clId="Web-{0FA79A72-ED43-36AF-D880-4F83744FBD7E}" dt="2025-09-22T06:33:41.073" v="132" actId="20577"/>
        <pc:sldMkLst>
          <pc:docMk/>
          <pc:sldMk cId="109857222" sldId="256"/>
        </pc:sldMkLst>
      </pc:sldChg>
      <pc:sldChg chg="modSp">
        <pc:chgData name="Sirmenaz Bibi (2232147)" userId="S::2232147@student.uwtsd.ac.uk::fdeacb0f-520e-42b2-a4df-3abfd61e7c93" providerId="AD" clId="Web-{0FA79A72-ED43-36AF-D880-4F83744FBD7E}" dt="2025-09-22T05:32:58.186" v="11" actId="20577"/>
        <pc:sldMkLst>
          <pc:docMk/>
          <pc:sldMk cId="3781021388" sldId="258"/>
        </pc:sldMkLst>
      </pc:sldChg>
      <pc:sldChg chg="modSp">
        <pc:chgData name="Sirmenaz Bibi (2232147)" userId="S::2232147@student.uwtsd.ac.uk::fdeacb0f-520e-42b2-a4df-3abfd61e7c93" providerId="AD" clId="Web-{0FA79A72-ED43-36AF-D880-4F83744FBD7E}" dt="2025-09-22T06:33:09.975" v="130" actId="20577"/>
        <pc:sldMkLst>
          <pc:docMk/>
          <pc:sldMk cId="3299970256" sldId="259"/>
        </pc:sldMkLst>
      </pc:sldChg>
      <pc:sldChg chg="modSp">
        <pc:chgData name="Sirmenaz Bibi (2232147)" userId="S::2232147@student.uwtsd.ac.uk::fdeacb0f-520e-42b2-a4df-3abfd61e7c93" providerId="AD" clId="Web-{0FA79A72-ED43-36AF-D880-4F83744FBD7E}" dt="2025-09-22T10:26:55.305" v="135" actId="20577"/>
        <pc:sldMkLst>
          <pc:docMk/>
          <pc:sldMk cId="2238489713" sldId="260"/>
        </pc:sldMkLst>
      </pc:sldChg>
      <pc:sldChg chg="modSp">
        <pc:chgData name="Sirmenaz Bibi (2232147)" userId="S::2232147@student.uwtsd.ac.uk::fdeacb0f-520e-42b2-a4df-3abfd61e7c93" providerId="AD" clId="Web-{0FA79A72-ED43-36AF-D880-4F83744FBD7E}" dt="2025-09-22T06:19:33.678" v="125" actId="20577"/>
        <pc:sldMkLst>
          <pc:docMk/>
          <pc:sldMk cId="3632532241" sldId="262"/>
        </pc:sldMkLst>
      </pc:sldChg>
      <pc:sldChg chg="modSp">
        <pc:chgData name="Sirmenaz Bibi (2232147)" userId="S::2232147@student.uwtsd.ac.uk::fdeacb0f-520e-42b2-a4df-3abfd61e7c93" providerId="AD" clId="Web-{0FA79A72-ED43-36AF-D880-4F83744FBD7E}" dt="2025-09-22T06:19:06.504" v="123" actId="20577"/>
        <pc:sldMkLst>
          <pc:docMk/>
          <pc:sldMk cId="669459212" sldId="265"/>
        </pc:sldMkLst>
      </pc:sldChg>
      <pc:sldChg chg="addSp delSp modSp">
        <pc:chgData name="Sirmenaz Bibi (2232147)" userId="S::2232147@student.uwtsd.ac.uk::fdeacb0f-520e-42b2-a4df-3abfd61e7c93" providerId="AD" clId="Web-{0FA79A72-ED43-36AF-D880-4F83744FBD7E}" dt="2025-09-22T06:18:05.171" v="115" actId="20577"/>
        <pc:sldMkLst>
          <pc:docMk/>
          <pc:sldMk cId="2901898581" sldId="266"/>
        </pc:sldMkLst>
      </pc:sldChg>
      <pc:sldChg chg="modSp">
        <pc:chgData name="Sirmenaz Bibi (2232147)" userId="S::2232147@student.uwtsd.ac.uk::fdeacb0f-520e-42b2-a4df-3abfd61e7c93" providerId="AD" clId="Web-{0FA79A72-ED43-36AF-D880-4F83744FBD7E}" dt="2025-09-22T05:33:38" v="15" actId="20577"/>
        <pc:sldMkLst>
          <pc:docMk/>
          <pc:sldMk cId="3561612094" sldId="273"/>
        </pc:sldMkLst>
      </pc:sldChg>
    </pc:docChg>
  </pc:docChgLst>
  <pc:docChgLst>
    <pc:chgData name="Sirmenaz Bibi (2232147)" userId="S::2232147@student.uwtsd.ac.uk::fdeacb0f-520e-42b2-a4df-3abfd61e7c93" providerId="AD" clId="Web-{18C20EE4-B42E-1FC2-2DCB-D2B235F6C438}"/>
    <pc:docChg chg="modSld">
      <pc:chgData name="Sirmenaz Bibi (2232147)" userId="S::2232147@student.uwtsd.ac.uk::fdeacb0f-520e-42b2-a4df-3abfd61e7c93" providerId="AD" clId="Web-{18C20EE4-B42E-1FC2-2DCB-D2B235F6C438}" dt="2025-10-05T10:24:19.725" v="19" actId="20577"/>
      <pc:docMkLst>
        <pc:docMk/>
      </pc:docMkLst>
      <pc:sldChg chg="modSp">
        <pc:chgData name="Sirmenaz Bibi (2232147)" userId="S::2232147@student.uwtsd.ac.uk::fdeacb0f-520e-42b2-a4df-3abfd61e7c93" providerId="AD" clId="Web-{18C20EE4-B42E-1FC2-2DCB-D2B235F6C438}" dt="2025-10-05T10:20:42.078" v="16" actId="14100"/>
        <pc:sldMkLst>
          <pc:docMk/>
          <pc:sldMk cId="109857222" sldId="256"/>
        </pc:sldMkLst>
        <pc:spChg chg="mod">
          <ac:chgData name="Sirmenaz Bibi (2232147)" userId="S::2232147@student.uwtsd.ac.uk::fdeacb0f-520e-42b2-a4df-3abfd61e7c93" providerId="AD" clId="Web-{18C20EE4-B42E-1FC2-2DCB-D2B235F6C438}" dt="2025-10-05T09:51:32.445" v="5" actId="20577"/>
          <ac:spMkLst>
            <pc:docMk/>
            <pc:sldMk cId="109857222" sldId="256"/>
            <ac:spMk id="2" creationId="{00000000-0000-0000-0000-000000000000}"/>
          </ac:spMkLst>
        </pc:spChg>
        <pc:spChg chg="mod">
          <ac:chgData name="Sirmenaz Bibi (2232147)" userId="S::2232147@student.uwtsd.ac.uk::fdeacb0f-520e-42b2-a4df-3abfd61e7c93" providerId="AD" clId="Web-{18C20EE4-B42E-1FC2-2DCB-D2B235F6C438}" dt="2025-10-05T10:20:42.078" v="16" actId="14100"/>
          <ac:spMkLst>
            <pc:docMk/>
            <pc:sldMk cId="109857222" sldId="256"/>
            <ac:spMk id="3" creationId="{00000000-0000-0000-0000-000000000000}"/>
          </ac:spMkLst>
        </pc:spChg>
      </pc:sldChg>
      <pc:sldChg chg="delSp delAnim">
        <pc:chgData name="Sirmenaz Bibi (2232147)" userId="S::2232147@student.uwtsd.ac.uk::fdeacb0f-520e-42b2-a4df-3abfd61e7c93" providerId="AD" clId="Web-{18C20EE4-B42E-1FC2-2DCB-D2B235F6C438}" dt="2025-10-05T10:19:59.700" v="13"/>
        <pc:sldMkLst>
          <pc:docMk/>
          <pc:sldMk cId="794546631" sldId="257"/>
        </pc:sldMkLst>
      </pc:sldChg>
      <pc:sldChg chg="delSp delAnim">
        <pc:chgData name="Sirmenaz Bibi (2232147)" userId="S::2232147@student.uwtsd.ac.uk::fdeacb0f-520e-42b2-a4df-3abfd61e7c93" providerId="AD" clId="Web-{18C20EE4-B42E-1FC2-2DCB-D2B235F6C438}" dt="2025-10-05T10:19:52.966" v="12"/>
        <pc:sldMkLst>
          <pc:docMk/>
          <pc:sldMk cId="3781021388" sldId="258"/>
        </pc:sldMkLst>
      </pc:sldChg>
      <pc:sldChg chg="modSp">
        <pc:chgData name="Sirmenaz Bibi (2232147)" userId="S::2232147@student.uwtsd.ac.uk::fdeacb0f-520e-42b2-a4df-3abfd61e7c93" providerId="AD" clId="Web-{18C20EE4-B42E-1FC2-2DCB-D2B235F6C438}" dt="2025-10-05T10:24:19.725" v="19" actId="20577"/>
        <pc:sldMkLst>
          <pc:docMk/>
          <pc:sldMk cId="3430112323" sldId="272"/>
        </pc:sldMkLst>
      </pc:sldChg>
      <pc:sldChg chg="delSp delAnim">
        <pc:chgData name="Sirmenaz Bibi (2232147)" userId="S::2232147@student.uwtsd.ac.uk::fdeacb0f-520e-42b2-a4df-3abfd61e7c93" providerId="AD" clId="Web-{18C20EE4-B42E-1FC2-2DCB-D2B235F6C438}" dt="2025-10-05T10:20:06.748" v="14"/>
        <pc:sldMkLst>
          <pc:docMk/>
          <pc:sldMk cId="3561612094" sldId="273"/>
        </pc:sldMkLst>
      </pc:sldChg>
      <pc:sldChg chg="delSp modSp delAnim">
        <pc:chgData name="Sirmenaz Bibi (2232147)" userId="S::2232147@student.uwtsd.ac.uk::fdeacb0f-520e-42b2-a4df-3abfd61e7c93" providerId="AD" clId="Web-{18C20EE4-B42E-1FC2-2DCB-D2B235F6C438}" dt="2025-10-05T10:20:12.701" v="15"/>
        <pc:sldMkLst>
          <pc:docMk/>
          <pc:sldMk cId="1772657842" sldId="274"/>
        </pc:sldMkLst>
        <pc:spChg chg="mod">
          <ac:chgData name="Sirmenaz Bibi (2232147)" userId="S::2232147@student.uwtsd.ac.uk::fdeacb0f-520e-42b2-a4df-3abfd61e7c93" providerId="AD" clId="Web-{18C20EE4-B42E-1FC2-2DCB-D2B235F6C438}" dt="2025-10-05T09:52:28.059" v="11" actId="20577"/>
          <ac:spMkLst>
            <pc:docMk/>
            <pc:sldMk cId="1772657842" sldId="274"/>
            <ac:spMk id="3" creationId="{847BD49B-5EAB-413B-7578-CF400698B041}"/>
          </ac:spMkLst>
        </pc:spChg>
      </pc:sldChg>
    </pc:docChg>
  </pc:docChgLst>
  <pc:docChgLst>
    <pc:chgData name="Sirmenaz Bibi (2232147)" userId="S::2232147@student.uwtsd.ac.uk::fdeacb0f-520e-42b2-a4df-3abfd61e7c93" providerId="AD" clId="Web-{E5921609-33F1-DEDD-913C-D748227FF7AE}"/>
    <pc:docChg chg="modSld">
      <pc:chgData name="Sirmenaz Bibi (2232147)" userId="S::2232147@student.uwtsd.ac.uk::fdeacb0f-520e-42b2-a4df-3abfd61e7c93" providerId="AD" clId="Web-{E5921609-33F1-DEDD-913C-D748227FF7AE}" dt="2025-09-30T07:07:56.763" v="0" actId="20577"/>
      <pc:docMkLst>
        <pc:docMk/>
      </pc:docMkLst>
      <pc:sldChg chg="modSp">
        <pc:chgData name="Sirmenaz Bibi (2232147)" userId="S::2232147@student.uwtsd.ac.uk::fdeacb0f-520e-42b2-a4df-3abfd61e7c93" providerId="AD" clId="Web-{E5921609-33F1-DEDD-913C-D748227FF7AE}" dt="2025-09-30T07:07:56.763" v="0" actId="20577"/>
        <pc:sldMkLst>
          <pc:docMk/>
          <pc:sldMk cId="669459212" sldId="265"/>
        </pc:sldMkLst>
        <pc:spChg chg="mod">
          <ac:chgData name="Sirmenaz Bibi (2232147)" userId="S::2232147@student.uwtsd.ac.uk::fdeacb0f-520e-42b2-a4df-3abfd61e7c93" providerId="AD" clId="Web-{E5921609-33F1-DEDD-913C-D748227FF7AE}" dt="2025-09-30T07:07:56.763" v="0" actId="20577"/>
          <ac:spMkLst>
            <pc:docMk/>
            <pc:sldMk cId="669459212" sldId="265"/>
            <ac:spMk id="3" creationId="{B4EA74F2-66E2-CD61-E7A0-2A4EFFB2C27E}"/>
          </ac:spMkLst>
        </pc:spChg>
      </pc:sldChg>
    </pc:docChg>
  </pc:docChgLst>
  <pc:docChgLst>
    <pc:chgData name="Sirmenaz Bibi (2232147)" userId="fdeacb0f-520e-42b2-a4df-3abfd61e7c93" providerId="ADAL" clId="{B271943C-F025-44F0-9C50-7B57BB670704}"/>
    <pc:docChg chg="undo custSel modSld">
      <pc:chgData name="Sirmenaz Bibi (2232147)" userId="fdeacb0f-520e-42b2-a4df-3abfd61e7c93" providerId="ADAL" clId="{B271943C-F025-44F0-9C50-7B57BB670704}" dt="2025-10-19T10:49:26.236" v="26" actId="27636"/>
      <pc:docMkLst>
        <pc:docMk/>
      </pc:docMkLst>
      <pc:sldChg chg="modSp">
        <pc:chgData name="Sirmenaz Bibi (2232147)" userId="fdeacb0f-520e-42b2-a4df-3abfd61e7c93" providerId="ADAL" clId="{B271943C-F025-44F0-9C50-7B57BB670704}" dt="2025-09-21T19:21:54.561" v="3" actId="22"/>
        <pc:sldMkLst>
          <pc:docMk/>
          <pc:sldMk cId="794546631" sldId="257"/>
        </pc:sldMkLst>
      </pc:sldChg>
      <pc:sldChg chg="addSp delSp modSp">
        <pc:chgData name="Sirmenaz Bibi (2232147)" userId="fdeacb0f-520e-42b2-a4df-3abfd61e7c93" providerId="ADAL" clId="{B271943C-F025-44F0-9C50-7B57BB670704}" dt="2025-09-21T19:30:37.569" v="6" actId="22"/>
        <pc:sldMkLst>
          <pc:docMk/>
          <pc:sldMk cId="3781021388" sldId="258"/>
        </pc:sldMkLst>
      </pc:sldChg>
      <pc:sldChg chg="modSp">
        <pc:chgData name="Sirmenaz Bibi (2232147)" userId="fdeacb0f-520e-42b2-a4df-3abfd61e7c93" providerId="ADAL" clId="{B271943C-F025-44F0-9C50-7B57BB670704}" dt="2025-09-21T19:32:53.417" v="8" actId="22"/>
        <pc:sldMkLst>
          <pc:docMk/>
          <pc:sldMk cId="3299970256" sldId="259"/>
        </pc:sldMkLst>
      </pc:sldChg>
      <pc:sldChg chg="modSp">
        <pc:chgData name="Sirmenaz Bibi (2232147)" userId="fdeacb0f-520e-42b2-a4df-3abfd61e7c93" providerId="ADAL" clId="{B271943C-F025-44F0-9C50-7B57BB670704}" dt="2025-09-21T19:42:07.974" v="11" actId="22"/>
        <pc:sldMkLst>
          <pc:docMk/>
          <pc:sldMk cId="2238489713" sldId="260"/>
        </pc:sldMkLst>
      </pc:sldChg>
      <pc:sldChg chg="modSp">
        <pc:chgData name="Sirmenaz Bibi (2232147)" userId="fdeacb0f-520e-42b2-a4df-3abfd61e7c93" providerId="ADAL" clId="{B271943C-F025-44F0-9C50-7B57BB670704}" dt="2025-09-21T19:50:41.860" v="17" actId="22"/>
        <pc:sldMkLst>
          <pc:docMk/>
          <pc:sldMk cId="2804067263" sldId="261"/>
        </pc:sldMkLst>
      </pc:sldChg>
      <pc:sldChg chg="modSp">
        <pc:chgData name="Sirmenaz Bibi (2232147)" userId="fdeacb0f-520e-42b2-a4df-3abfd61e7c93" providerId="ADAL" clId="{B271943C-F025-44F0-9C50-7B57BB670704}" dt="2025-09-21T19:52:07.213" v="18" actId="22"/>
        <pc:sldMkLst>
          <pc:docMk/>
          <pc:sldMk cId="3632532241" sldId="262"/>
        </pc:sldMkLst>
      </pc:sldChg>
      <pc:sldChg chg="modSp mod">
        <pc:chgData name="Sirmenaz Bibi (2232147)" userId="fdeacb0f-520e-42b2-a4df-3abfd61e7c93" providerId="ADAL" clId="{B271943C-F025-44F0-9C50-7B57BB670704}" dt="2025-10-19T10:49:26.236" v="26" actId="27636"/>
        <pc:sldMkLst>
          <pc:docMk/>
          <pc:sldMk cId="4208495147" sldId="267"/>
        </pc:sldMkLst>
      </pc:sldChg>
      <pc:sldChg chg="modSp">
        <pc:chgData name="Sirmenaz Bibi (2232147)" userId="fdeacb0f-520e-42b2-a4df-3abfd61e7c93" providerId="ADAL" clId="{B271943C-F025-44F0-9C50-7B57BB670704}" dt="2025-09-21T19:37:40.800" v="9" actId="22"/>
        <pc:sldMkLst>
          <pc:docMk/>
          <pc:sldMk cId="3430112323" sldId="272"/>
        </pc:sldMkLst>
      </pc:sldChg>
      <pc:sldChg chg="modSp">
        <pc:chgData name="Sirmenaz Bibi (2232147)" userId="fdeacb0f-520e-42b2-a4df-3abfd61e7c93" providerId="ADAL" clId="{B271943C-F025-44F0-9C50-7B57BB670704}" dt="2025-09-21T19:40:04.404" v="10" actId="22"/>
        <pc:sldMkLst>
          <pc:docMk/>
          <pc:sldMk cId="3561612094" sldId="273"/>
        </pc:sldMkLst>
      </pc:sldChg>
      <pc:sldChg chg="modSp">
        <pc:chgData name="Sirmenaz Bibi (2232147)" userId="fdeacb0f-520e-42b2-a4df-3abfd61e7c93" providerId="ADAL" clId="{B271943C-F025-44F0-9C50-7B57BB670704}" dt="2025-09-21T19:46:43.337" v="12" actId="22"/>
        <pc:sldMkLst>
          <pc:docMk/>
          <pc:sldMk cId="1772657842" sldId="274"/>
        </pc:sldMkLst>
      </pc:sldChg>
      <pc:sldChg chg="modSp">
        <pc:chgData name="Sirmenaz Bibi (2232147)" userId="fdeacb0f-520e-42b2-a4df-3abfd61e7c93" providerId="ADAL" clId="{B271943C-F025-44F0-9C50-7B57BB670704}" dt="2025-09-21T19:49:11.680" v="13" actId="22"/>
        <pc:sldMkLst>
          <pc:docMk/>
          <pc:sldMk cId="3149078202" sldId="275"/>
        </pc:sldMkLst>
      </pc:sldChg>
    </pc:docChg>
  </pc:docChgLst>
  <pc:docChgLst>
    <pc:chgData name="Sirmenaz Bibi (2232147)" userId="S::2232147@student.uwtsd.ac.uk::fdeacb0f-520e-42b2-a4df-3abfd61e7c93" providerId="AD" clId="Web-{87ECFEC3-28CF-433A-75D5-4B6FF74696CC}"/>
    <pc:docChg chg="addSld delSld modSld">
      <pc:chgData name="Sirmenaz Bibi (2232147)" userId="S::2232147@student.uwtsd.ac.uk::fdeacb0f-520e-42b2-a4df-3abfd61e7c93" providerId="AD" clId="Web-{87ECFEC3-28CF-433A-75D5-4B6FF74696CC}" dt="2025-09-21T20:03:22.554" v="568" actId="20577"/>
      <pc:docMkLst>
        <pc:docMk/>
      </pc:docMkLst>
      <pc:sldChg chg="modSp">
        <pc:chgData name="Sirmenaz Bibi (2232147)" userId="S::2232147@student.uwtsd.ac.uk::fdeacb0f-520e-42b2-a4df-3abfd61e7c93" providerId="AD" clId="Web-{87ECFEC3-28CF-433A-75D5-4B6FF74696CC}" dt="2025-09-21T18:45:12.429" v="100" actId="1076"/>
        <pc:sldMkLst>
          <pc:docMk/>
          <pc:sldMk cId="109857222" sldId="256"/>
        </pc:sldMkLst>
      </pc:sldChg>
      <pc:sldChg chg="modSp">
        <pc:chgData name="Sirmenaz Bibi (2232147)" userId="S::2232147@student.uwtsd.ac.uk::fdeacb0f-520e-42b2-a4df-3abfd61e7c93" providerId="AD" clId="Web-{87ECFEC3-28CF-433A-75D5-4B6FF74696CC}" dt="2025-09-21T19:20:35.724" v="216" actId="20577"/>
        <pc:sldMkLst>
          <pc:docMk/>
          <pc:sldMk cId="794546631" sldId="257"/>
        </pc:sldMkLst>
      </pc:sldChg>
      <pc:sldChg chg="modSp new">
        <pc:chgData name="Sirmenaz Bibi (2232147)" userId="S::2232147@student.uwtsd.ac.uk::fdeacb0f-520e-42b2-a4df-3abfd61e7c93" providerId="AD" clId="Web-{87ECFEC3-28CF-433A-75D5-4B6FF74696CC}" dt="2025-09-21T19:31:40.879" v="242" actId="20577"/>
        <pc:sldMkLst>
          <pc:docMk/>
          <pc:sldMk cId="3781021388" sldId="258"/>
        </pc:sldMkLst>
      </pc:sldChg>
      <pc:sldChg chg="modSp new">
        <pc:chgData name="Sirmenaz Bibi (2232147)" userId="S::2232147@student.uwtsd.ac.uk::fdeacb0f-520e-42b2-a4df-3abfd61e7c93" providerId="AD" clId="Web-{87ECFEC3-28CF-433A-75D5-4B6FF74696CC}" dt="2025-09-21T19:36:00.042" v="259" actId="20577"/>
        <pc:sldMkLst>
          <pc:docMk/>
          <pc:sldMk cId="3299970256" sldId="259"/>
        </pc:sldMkLst>
      </pc:sldChg>
      <pc:sldChg chg="modSp new">
        <pc:chgData name="Sirmenaz Bibi (2232147)" userId="S::2232147@student.uwtsd.ac.uk::fdeacb0f-520e-42b2-a4df-3abfd61e7c93" providerId="AD" clId="Web-{87ECFEC3-28CF-433A-75D5-4B6FF74696CC}" dt="2025-09-21T19:44:04.136" v="381" actId="20577"/>
        <pc:sldMkLst>
          <pc:docMk/>
          <pc:sldMk cId="2238489713" sldId="260"/>
        </pc:sldMkLst>
      </pc:sldChg>
      <pc:sldChg chg="modSp new">
        <pc:chgData name="Sirmenaz Bibi (2232147)" userId="S::2232147@student.uwtsd.ac.uk::fdeacb0f-520e-42b2-a4df-3abfd61e7c93" providerId="AD" clId="Web-{87ECFEC3-28CF-433A-75D5-4B6FF74696CC}" dt="2025-09-21T19:51:20.344" v="497" actId="20577"/>
        <pc:sldMkLst>
          <pc:docMk/>
          <pc:sldMk cId="2804067263" sldId="261"/>
        </pc:sldMkLst>
      </pc:sldChg>
      <pc:sldChg chg="modSp new">
        <pc:chgData name="Sirmenaz Bibi (2232147)" userId="S::2232147@student.uwtsd.ac.uk::fdeacb0f-520e-42b2-a4df-3abfd61e7c93" providerId="AD" clId="Web-{87ECFEC3-28CF-433A-75D5-4B6FF74696CC}" dt="2025-09-21T19:52:40.082" v="508" actId="20577"/>
        <pc:sldMkLst>
          <pc:docMk/>
          <pc:sldMk cId="3632532241" sldId="262"/>
        </pc:sldMkLst>
      </pc:sldChg>
      <pc:sldChg chg="new">
        <pc:chgData name="Sirmenaz Bibi (2232147)" userId="S::2232147@student.uwtsd.ac.uk::fdeacb0f-520e-42b2-a4df-3abfd61e7c93" providerId="AD" clId="Web-{87ECFEC3-28CF-433A-75D5-4B6FF74696CC}" dt="2025-09-21T18:41:12.485" v="9"/>
        <pc:sldMkLst>
          <pc:docMk/>
          <pc:sldMk cId="669459212" sldId="265"/>
        </pc:sldMkLst>
      </pc:sldChg>
      <pc:sldChg chg="new">
        <pc:chgData name="Sirmenaz Bibi (2232147)" userId="S::2232147@student.uwtsd.ac.uk::fdeacb0f-520e-42b2-a4df-3abfd61e7c93" providerId="AD" clId="Web-{87ECFEC3-28CF-433A-75D5-4B6FF74696CC}" dt="2025-09-21T18:41:13.344" v="10"/>
        <pc:sldMkLst>
          <pc:docMk/>
          <pc:sldMk cId="2901898581" sldId="266"/>
        </pc:sldMkLst>
      </pc:sldChg>
      <pc:sldChg chg="new">
        <pc:chgData name="Sirmenaz Bibi (2232147)" userId="S::2232147@student.uwtsd.ac.uk::fdeacb0f-520e-42b2-a4df-3abfd61e7c93" providerId="AD" clId="Web-{87ECFEC3-28CF-433A-75D5-4B6FF74696CC}" dt="2025-09-21T18:41:13.672" v="11"/>
        <pc:sldMkLst>
          <pc:docMk/>
          <pc:sldMk cId="4208495147" sldId="267"/>
        </pc:sldMkLst>
      </pc:sldChg>
      <pc:sldChg chg="new">
        <pc:chgData name="Sirmenaz Bibi (2232147)" userId="S::2232147@student.uwtsd.ac.uk::fdeacb0f-520e-42b2-a4df-3abfd61e7c93" providerId="AD" clId="Web-{87ECFEC3-28CF-433A-75D5-4B6FF74696CC}" dt="2025-09-21T18:41:15.125" v="12"/>
        <pc:sldMkLst>
          <pc:docMk/>
          <pc:sldMk cId="1513298444" sldId="268"/>
        </pc:sldMkLst>
      </pc:sldChg>
      <pc:sldChg chg="new">
        <pc:chgData name="Sirmenaz Bibi (2232147)" userId="S::2232147@student.uwtsd.ac.uk::fdeacb0f-520e-42b2-a4df-3abfd61e7c93" providerId="AD" clId="Web-{87ECFEC3-28CF-433A-75D5-4B6FF74696CC}" dt="2025-09-21T18:41:15.547" v="13"/>
        <pc:sldMkLst>
          <pc:docMk/>
          <pc:sldMk cId="2353925256" sldId="269"/>
        </pc:sldMkLst>
      </pc:sldChg>
      <pc:sldChg chg="new">
        <pc:chgData name="Sirmenaz Bibi (2232147)" userId="S::2232147@student.uwtsd.ac.uk::fdeacb0f-520e-42b2-a4df-3abfd61e7c93" providerId="AD" clId="Web-{87ECFEC3-28CF-433A-75D5-4B6FF74696CC}" dt="2025-09-21T18:41:16.407" v="14"/>
        <pc:sldMkLst>
          <pc:docMk/>
          <pc:sldMk cId="359841193" sldId="270"/>
        </pc:sldMkLst>
      </pc:sldChg>
      <pc:sldChg chg="new">
        <pc:chgData name="Sirmenaz Bibi (2232147)" userId="S::2232147@student.uwtsd.ac.uk::fdeacb0f-520e-42b2-a4df-3abfd61e7c93" providerId="AD" clId="Web-{87ECFEC3-28CF-433A-75D5-4B6FF74696CC}" dt="2025-09-21T18:41:18.125" v="15"/>
        <pc:sldMkLst>
          <pc:docMk/>
          <pc:sldMk cId="1421770754" sldId="271"/>
        </pc:sldMkLst>
      </pc:sldChg>
      <pc:sldChg chg="modSp new">
        <pc:chgData name="Sirmenaz Bibi (2232147)" userId="S::2232147@student.uwtsd.ac.uk::fdeacb0f-520e-42b2-a4df-3abfd61e7c93" providerId="AD" clId="Web-{87ECFEC3-28CF-433A-75D5-4B6FF74696CC}" dt="2025-09-21T19:38:21.268" v="305" actId="20577"/>
        <pc:sldMkLst>
          <pc:docMk/>
          <pc:sldMk cId="3430112323" sldId="272"/>
        </pc:sldMkLst>
      </pc:sldChg>
      <pc:sldChg chg="modSp new">
        <pc:chgData name="Sirmenaz Bibi (2232147)" userId="S::2232147@student.uwtsd.ac.uk::fdeacb0f-520e-42b2-a4df-3abfd61e7c93" providerId="AD" clId="Web-{87ECFEC3-28CF-433A-75D5-4B6FF74696CC}" dt="2025-09-21T19:40:50.694" v="353" actId="20577"/>
        <pc:sldMkLst>
          <pc:docMk/>
          <pc:sldMk cId="3561612094" sldId="273"/>
        </pc:sldMkLst>
      </pc:sldChg>
      <pc:sldChg chg="modSp new">
        <pc:chgData name="Sirmenaz Bibi (2232147)" userId="S::2232147@student.uwtsd.ac.uk::fdeacb0f-520e-42b2-a4df-3abfd61e7c93" providerId="AD" clId="Web-{87ECFEC3-28CF-433A-75D5-4B6FF74696CC}" dt="2025-09-21T19:48:25.108" v="460" actId="20577"/>
        <pc:sldMkLst>
          <pc:docMk/>
          <pc:sldMk cId="1772657842" sldId="274"/>
        </pc:sldMkLst>
      </pc:sldChg>
      <pc:sldChg chg="modSp new">
        <pc:chgData name="Sirmenaz Bibi (2232147)" userId="S::2232147@student.uwtsd.ac.uk::fdeacb0f-520e-42b2-a4df-3abfd61e7c93" providerId="AD" clId="Web-{87ECFEC3-28CF-433A-75D5-4B6FF74696CC}" dt="2025-09-21T19:49:57.234" v="483" actId="20577"/>
        <pc:sldMkLst>
          <pc:docMk/>
          <pc:sldMk cId="3149078202" sldId="275"/>
        </pc:sldMkLst>
      </pc:sldChg>
    </pc:docChg>
  </pc:docChgLst>
  <pc:docChgLst>
    <pc:chgData name="Sirmenaz Bibi (2232147)" userId="fdeacb0f-520e-42b2-a4df-3abfd61e7c93" providerId="ADAL" clId="{ED40A4F9-62F1-402F-9052-379A9B8225FE}"/>
    <pc:docChg chg="undo custSel addSld delSld modSld">
      <pc:chgData name="Sirmenaz Bibi (2232147)" userId="fdeacb0f-520e-42b2-a4df-3abfd61e7c93" providerId="ADAL" clId="{ED40A4F9-62F1-402F-9052-379A9B8225FE}" dt="2025-10-24T23:41:57.605" v="1169"/>
      <pc:docMkLst>
        <pc:docMk/>
      </pc:docMkLst>
      <pc:sldChg chg="addSp delSp modSp mod modTransition delAnim modAnim">
        <pc:chgData name="Sirmenaz Bibi (2232147)" userId="fdeacb0f-520e-42b2-a4df-3abfd61e7c93" providerId="ADAL" clId="{ED40A4F9-62F1-402F-9052-379A9B8225FE}" dt="2025-10-24T23:41:57.605" v="1169"/>
        <pc:sldMkLst>
          <pc:docMk/>
          <pc:sldMk cId="109857222" sldId="256"/>
        </pc:sldMkLst>
        <pc:spChg chg="mod">
          <ac:chgData name="Sirmenaz Bibi (2232147)" userId="fdeacb0f-520e-42b2-a4df-3abfd61e7c93" providerId="ADAL" clId="{ED40A4F9-62F1-402F-9052-379A9B8225FE}" dt="2025-10-05T16:39:13.415" v="29" actId="20577"/>
          <ac:spMkLst>
            <pc:docMk/>
            <pc:sldMk cId="109857222" sldId="256"/>
            <ac:spMk id="2" creationId="{00000000-0000-0000-0000-000000000000}"/>
          </ac:spMkLst>
        </pc:spChg>
        <pc:picChg chg="add del mod">
          <ac:chgData name="Sirmenaz Bibi (2232147)" userId="fdeacb0f-520e-42b2-a4df-3abfd61e7c93" providerId="ADAL" clId="{ED40A4F9-62F1-402F-9052-379A9B8225FE}" dt="2025-10-24T22:52:57.118" v="1133"/>
          <ac:picMkLst>
            <pc:docMk/>
            <pc:sldMk cId="109857222" sldId="256"/>
            <ac:picMk id="5" creationId="{7F38A3C3-9545-8F9F-11A8-C7D2752D56AE}"/>
          </ac:picMkLst>
        </pc:picChg>
        <pc:picChg chg="add del mod">
          <ac:chgData name="Sirmenaz Bibi (2232147)" userId="fdeacb0f-520e-42b2-a4df-3abfd61e7c93" providerId="ADAL" clId="{ED40A4F9-62F1-402F-9052-379A9B8225FE}" dt="2025-10-24T22:53:53.101" v="1134" actId="478"/>
          <ac:picMkLst>
            <pc:docMk/>
            <pc:sldMk cId="109857222" sldId="256"/>
            <ac:picMk id="6" creationId="{1E46787C-2307-FD29-60E7-99C45D3FBC0C}"/>
          </ac:picMkLst>
        </pc:picChg>
        <pc:picChg chg="add del mod">
          <ac:chgData name="Sirmenaz Bibi (2232147)" userId="fdeacb0f-520e-42b2-a4df-3abfd61e7c93" providerId="ADAL" clId="{ED40A4F9-62F1-402F-9052-379A9B8225FE}" dt="2025-10-24T23:01:26.264" v="1139"/>
          <ac:picMkLst>
            <pc:docMk/>
            <pc:sldMk cId="109857222" sldId="256"/>
            <ac:picMk id="11" creationId="{EF802AA0-312A-729A-36A2-FDBFCE4B431B}"/>
          </ac:picMkLst>
        </pc:picChg>
        <pc:picChg chg="add del mod">
          <ac:chgData name="Sirmenaz Bibi (2232147)" userId="fdeacb0f-520e-42b2-a4df-3abfd61e7c93" providerId="ADAL" clId="{ED40A4F9-62F1-402F-9052-379A9B8225FE}" dt="2025-10-24T23:13:14.890" v="1144" actId="478"/>
          <ac:picMkLst>
            <pc:docMk/>
            <pc:sldMk cId="109857222" sldId="256"/>
            <ac:picMk id="12" creationId="{363194BA-5A14-8FB2-5C82-3712E5CA8F9E}"/>
          </ac:picMkLst>
        </pc:picChg>
        <pc:picChg chg="add del mod">
          <ac:chgData name="Sirmenaz Bibi (2232147)" userId="fdeacb0f-520e-42b2-a4df-3abfd61e7c93" providerId="ADAL" clId="{ED40A4F9-62F1-402F-9052-379A9B8225FE}" dt="2025-10-24T23:22:08.296" v="1153"/>
          <ac:picMkLst>
            <pc:docMk/>
            <pc:sldMk cId="109857222" sldId="256"/>
            <ac:picMk id="14" creationId="{26A5FC82-95D5-72D1-5BF2-341C9A25929C}"/>
          </ac:picMkLst>
        </pc:picChg>
        <pc:picChg chg="add del mod">
          <ac:chgData name="Sirmenaz Bibi (2232147)" userId="fdeacb0f-520e-42b2-a4df-3abfd61e7c93" providerId="ADAL" clId="{ED40A4F9-62F1-402F-9052-379A9B8225FE}" dt="2025-10-24T23:23:00.810" v="1154" actId="478"/>
          <ac:picMkLst>
            <pc:docMk/>
            <pc:sldMk cId="109857222" sldId="256"/>
            <ac:picMk id="15" creationId="{84DE2999-AECC-11EE-955B-DF7A8FB17F18}"/>
          </ac:picMkLst>
        </pc:picChg>
        <pc:picChg chg="add del mod">
          <ac:chgData name="Sirmenaz Bibi (2232147)" userId="fdeacb0f-520e-42b2-a4df-3abfd61e7c93" providerId="ADAL" clId="{ED40A4F9-62F1-402F-9052-379A9B8225FE}" dt="2025-10-24T23:41:57.605" v="1169"/>
          <ac:picMkLst>
            <pc:docMk/>
            <pc:sldMk cId="109857222" sldId="256"/>
            <ac:picMk id="17" creationId="{9FBEEEB3-7733-D5BD-5A06-6ACC6FCE9347}"/>
          </ac:picMkLst>
        </pc:picChg>
        <pc:picChg chg="add mod">
          <ac:chgData name="Sirmenaz Bibi (2232147)" userId="fdeacb0f-520e-42b2-a4df-3abfd61e7c93" providerId="ADAL" clId="{ED40A4F9-62F1-402F-9052-379A9B8225FE}" dt="2025-10-24T23:41:57.605" v="1169"/>
          <ac:picMkLst>
            <pc:docMk/>
            <pc:sldMk cId="109857222" sldId="256"/>
            <ac:picMk id="18" creationId="{19099543-759F-D77F-E5F6-A6220EF9EDD3}"/>
          </ac:picMkLst>
        </pc:picChg>
      </pc:sldChg>
      <pc:sldChg chg="addSp delSp modSp mod modTransition setBg delAnim modAnim">
        <pc:chgData name="Sirmenaz Bibi (2232147)" userId="fdeacb0f-520e-42b2-a4df-3abfd61e7c93" providerId="ADAL" clId="{ED40A4F9-62F1-402F-9052-379A9B8225FE}" dt="2025-10-24T23:41:57.605" v="1169"/>
        <pc:sldMkLst>
          <pc:docMk/>
          <pc:sldMk cId="794546631" sldId="257"/>
        </pc:sldMkLst>
        <pc:spChg chg="mod">
          <ac:chgData name="Sirmenaz Bibi (2232147)" userId="fdeacb0f-520e-42b2-a4df-3abfd61e7c93" providerId="ADAL" clId="{ED40A4F9-62F1-402F-9052-379A9B8225FE}" dt="2025-10-05T17:12:11.830" v="200" actId="26606"/>
          <ac:spMkLst>
            <pc:docMk/>
            <pc:sldMk cId="794546631" sldId="257"/>
            <ac:spMk id="2" creationId="{92B73BC2-9330-F277-A3BA-E397E3751799}"/>
          </ac:spMkLst>
        </pc:spChg>
        <pc:spChg chg="mod">
          <ac:chgData name="Sirmenaz Bibi (2232147)" userId="fdeacb0f-520e-42b2-a4df-3abfd61e7c93" providerId="ADAL" clId="{ED40A4F9-62F1-402F-9052-379A9B8225FE}" dt="2025-10-05T17:12:11.830" v="200" actId="26606"/>
          <ac:spMkLst>
            <pc:docMk/>
            <pc:sldMk cId="794546631" sldId="257"/>
            <ac:spMk id="3" creationId="{B1DC0AF9-F00D-FE57-94BF-2E79466DC230}"/>
          </ac:spMkLst>
        </pc:spChg>
        <pc:spChg chg="add mod">
          <ac:chgData name="Sirmenaz Bibi (2232147)" userId="fdeacb0f-520e-42b2-a4df-3abfd61e7c93" providerId="ADAL" clId="{ED40A4F9-62F1-402F-9052-379A9B8225FE}" dt="2025-10-05T17:17:07.906" v="257" actId="1076"/>
          <ac:spMkLst>
            <pc:docMk/>
            <pc:sldMk cId="794546631" sldId="257"/>
            <ac:spMk id="6" creationId="{E334B1D6-8403-B5BF-5E82-4541BB820418}"/>
          </ac:spMkLst>
        </pc:spChg>
        <pc:spChg chg="add">
          <ac:chgData name="Sirmenaz Bibi (2232147)" userId="fdeacb0f-520e-42b2-a4df-3abfd61e7c93" providerId="ADAL" clId="{ED40A4F9-62F1-402F-9052-379A9B8225FE}" dt="2025-10-05T17:12:11.830" v="200" actId="26606"/>
          <ac:spMkLst>
            <pc:docMk/>
            <pc:sldMk cId="794546631" sldId="257"/>
            <ac:spMk id="1070" creationId="{F821940F-7A1D-4ACC-85B4-A932898ABB37}"/>
          </ac:spMkLst>
        </pc:spChg>
        <pc:spChg chg="add">
          <ac:chgData name="Sirmenaz Bibi (2232147)" userId="fdeacb0f-520e-42b2-a4df-3abfd61e7c93" providerId="ADAL" clId="{ED40A4F9-62F1-402F-9052-379A9B8225FE}" dt="2025-10-05T17:12:11.830" v="200" actId="26606"/>
          <ac:spMkLst>
            <pc:docMk/>
            <pc:sldMk cId="794546631" sldId="257"/>
            <ac:spMk id="1072" creationId="{16674508-81D3-48CF-96BF-7FC60EAA572A}"/>
          </ac:spMkLst>
        </pc:spChg>
        <pc:picChg chg="add mod ord">
          <ac:chgData name="Sirmenaz Bibi (2232147)" userId="fdeacb0f-520e-42b2-a4df-3abfd61e7c93" providerId="ADAL" clId="{ED40A4F9-62F1-402F-9052-379A9B8225FE}" dt="2025-10-05T17:12:11.830" v="200" actId="26606"/>
          <ac:picMkLst>
            <pc:docMk/>
            <pc:sldMk cId="794546631" sldId="257"/>
            <ac:picMk id="4" creationId="{940EA7CD-E19D-86BC-3EB5-28B204935735}"/>
          </ac:picMkLst>
        </pc:picChg>
        <pc:picChg chg="add del mod">
          <ac:chgData name="Sirmenaz Bibi (2232147)" userId="fdeacb0f-520e-42b2-a4df-3abfd61e7c93" providerId="ADAL" clId="{ED40A4F9-62F1-402F-9052-379A9B8225FE}" dt="2025-10-24T22:52:57.118" v="1133"/>
          <ac:picMkLst>
            <pc:docMk/>
            <pc:sldMk cId="794546631" sldId="257"/>
            <ac:picMk id="7" creationId="{F6F41450-B704-ACDE-19CE-F9B417B4156F}"/>
          </ac:picMkLst>
        </pc:picChg>
        <pc:picChg chg="add del mod">
          <ac:chgData name="Sirmenaz Bibi (2232147)" userId="fdeacb0f-520e-42b2-a4df-3abfd61e7c93" providerId="ADAL" clId="{ED40A4F9-62F1-402F-9052-379A9B8225FE}" dt="2025-10-24T22:54:01.652" v="1135" actId="478"/>
          <ac:picMkLst>
            <pc:docMk/>
            <pc:sldMk cId="794546631" sldId="257"/>
            <ac:picMk id="8" creationId="{CD79F6BD-F7B9-5854-652B-61D853A39920}"/>
          </ac:picMkLst>
        </pc:picChg>
        <pc:picChg chg="add del mod">
          <ac:chgData name="Sirmenaz Bibi (2232147)" userId="fdeacb0f-520e-42b2-a4df-3abfd61e7c93" providerId="ADAL" clId="{ED40A4F9-62F1-402F-9052-379A9B8225FE}" dt="2025-10-24T23:01:26.264" v="1139"/>
          <ac:picMkLst>
            <pc:docMk/>
            <pc:sldMk cId="794546631" sldId="257"/>
            <ac:picMk id="13" creationId="{66E93B53-2606-C1AE-A1CC-58A195890164}"/>
          </ac:picMkLst>
        </pc:picChg>
        <pc:picChg chg="add del mod">
          <ac:chgData name="Sirmenaz Bibi (2232147)" userId="fdeacb0f-520e-42b2-a4df-3abfd61e7c93" providerId="ADAL" clId="{ED40A4F9-62F1-402F-9052-379A9B8225FE}" dt="2025-10-24T23:13:13.100" v="1143" actId="478"/>
          <ac:picMkLst>
            <pc:docMk/>
            <pc:sldMk cId="794546631" sldId="257"/>
            <ac:picMk id="14" creationId="{98D8CB76-2AFE-29B6-CE80-A84B3EE5AC90}"/>
          </ac:picMkLst>
        </pc:picChg>
        <pc:picChg chg="add del mod">
          <ac:chgData name="Sirmenaz Bibi (2232147)" userId="fdeacb0f-520e-42b2-a4df-3abfd61e7c93" providerId="ADAL" clId="{ED40A4F9-62F1-402F-9052-379A9B8225FE}" dt="2025-10-24T23:22:08.296" v="1153"/>
          <ac:picMkLst>
            <pc:docMk/>
            <pc:sldMk cId="794546631" sldId="257"/>
            <ac:picMk id="16" creationId="{14A2EFB0-3176-E312-0C47-A48763EF6D9C}"/>
          </ac:picMkLst>
        </pc:picChg>
        <pc:picChg chg="add del mod">
          <ac:chgData name="Sirmenaz Bibi (2232147)" userId="fdeacb0f-520e-42b2-a4df-3abfd61e7c93" providerId="ADAL" clId="{ED40A4F9-62F1-402F-9052-379A9B8225FE}" dt="2025-10-24T23:23:26.589" v="1159" actId="478"/>
          <ac:picMkLst>
            <pc:docMk/>
            <pc:sldMk cId="794546631" sldId="257"/>
            <ac:picMk id="17" creationId="{3D5A8960-E83F-6C17-8585-C0CFA71E2B11}"/>
          </ac:picMkLst>
        </pc:picChg>
        <pc:picChg chg="add del mod">
          <ac:chgData name="Sirmenaz Bibi (2232147)" userId="fdeacb0f-520e-42b2-a4df-3abfd61e7c93" providerId="ADAL" clId="{ED40A4F9-62F1-402F-9052-379A9B8225FE}" dt="2025-10-24T23:41:57.605" v="1169"/>
          <ac:picMkLst>
            <pc:docMk/>
            <pc:sldMk cId="794546631" sldId="257"/>
            <ac:picMk id="19" creationId="{BDEACBC8-8F35-662A-E347-D8C88B7A0EA8}"/>
          </ac:picMkLst>
        </pc:picChg>
        <pc:picChg chg="add mod">
          <ac:chgData name="Sirmenaz Bibi (2232147)" userId="fdeacb0f-520e-42b2-a4df-3abfd61e7c93" providerId="ADAL" clId="{ED40A4F9-62F1-402F-9052-379A9B8225FE}" dt="2025-10-24T23:41:57.605" v="1169"/>
          <ac:picMkLst>
            <pc:docMk/>
            <pc:sldMk cId="794546631" sldId="257"/>
            <ac:picMk id="20" creationId="{1BFD2325-E882-FC61-FDBD-689075582E74}"/>
          </ac:picMkLst>
        </pc:picChg>
      </pc:sldChg>
      <pc:sldChg chg="addSp delSp modSp mod modTransition setBg delAnim modAnim">
        <pc:chgData name="Sirmenaz Bibi (2232147)" userId="fdeacb0f-520e-42b2-a4df-3abfd61e7c93" providerId="ADAL" clId="{ED40A4F9-62F1-402F-9052-379A9B8225FE}" dt="2025-10-24T23:41:57.605" v="1169"/>
        <pc:sldMkLst>
          <pc:docMk/>
          <pc:sldMk cId="3781021388" sldId="258"/>
        </pc:sldMkLst>
        <pc:spChg chg="mod">
          <ac:chgData name="Sirmenaz Bibi (2232147)" userId="fdeacb0f-520e-42b2-a4df-3abfd61e7c93" providerId="ADAL" clId="{ED40A4F9-62F1-402F-9052-379A9B8225FE}" dt="2025-10-05T17:13:06.202" v="203" actId="26606"/>
          <ac:spMkLst>
            <pc:docMk/>
            <pc:sldMk cId="3781021388" sldId="258"/>
            <ac:spMk id="2" creationId="{5807C9E5-B22A-88EE-D8B5-53B0A955C0C9}"/>
          </ac:spMkLst>
        </pc:spChg>
        <pc:spChg chg="add">
          <ac:chgData name="Sirmenaz Bibi (2232147)" userId="fdeacb0f-520e-42b2-a4df-3abfd61e7c93" providerId="ADAL" clId="{ED40A4F9-62F1-402F-9052-379A9B8225FE}" dt="2025-10-05T17:13:06.202" v="203" actId="26606"/>
          <ac:spMkLst>
            <pc:docMk/>
            <pc:sldMk cId="3781021388" sldId="258"/>
            <ac:spMk id="71" creationId="{C9A36457-A5F4-4103-A443-02581C09185B}"/>
          </ac:spMkLst>
        </pc:spChg>
        <pc:spChg chg="add">
          <ac:chgData name="Sirmenaz Bibi (2232147)" userId="fdeacb0f-520e-42b2-a4df-3abfd61e7c93" providerId="ADAL" clId="{ED40A4F9-62F1-402F-9052-379A9B8225FE}" dt="2025-10-05T17:13:06.202" v="203" actId="26606"/>
          <ac:spMkLst>
            <pc:docMk/>
            <pc:sldMk cId="3781021388" sldId="258"/>
            <ac:spMk id="72" creationId="{DC5FB7E8-B636-40FA-BE8D-48145C0F5C57}"/>
          </ac:spMkLst>
        </pc:spChg>
        <pc:spChg chg="add">
          <ac:chgData name="Sirmenaz Bibi (2232147)" userId="fdeacb0f-520e-42b2-a4df-3abfd61e7c93" providerId="ADAL" clId="{ED40A4F9-62F1-402F-9052-379A9B8225FE}" dt="2025-10-05T17:13:06.202" v="203" actId="26606"/>
          <ac:spMkLst>
            <pc:docMk/>
            <pc:sldMk cId="3781021388" sldId="258"/>
            <ac:spMk id="73" creationId="{142DCE2C-2863-46FA-9BE7-24365A24D9BA}"/>
          </ac:spMkLst>
        </pc:spChg>
        <pc:graphicFrameChg chg="add mod modGraphic">
          <ac:chgData name="Sirmenaz Bibi (2232147)" userId="fdeacb0f-520e-42b2-a4df-3abfd61e7c93" providerId="ADAL" clId="{ED40A4F9-62F1-402F-9052-379A9B8225FE}" dt="2025-10-19T19:45:13.569" v="828" actId="1076"/>
          <ac:graphicFrameMkLst>
            <pc:docMk/>
            <pc:sldMk cId="3781021388" sldId="258"/>
            <ac:graphicFrameMk id="75" creationId="{38F8A654-70C5-2DD2-8A28-2836CA36BFD6}"/>
          </ac:graphicFrameMkLst>
        </pc:graphicFrameChg>
        <pc:picChg chg="add del mod ord">
          <ac:chgData name="Sirmenaz Bibi (2232147)" userId="fdeacb0f-520e-42b2-a4df-3abfd61e7c93" providerId="ADAL" clId="{ED40A4F9-62F1-402F-9052-379A9B8225FE}" dt="2025-10-24T23:01:26.264" v="1139"/>
          <ac:picMkLst>
            <pc:docMk/>
            <pc:sldMk cId="3781021388" sldId="258"/>
            <ac:picMk id="3" creationId="{852B5E91-FAB2-1DAC-F421-FB4EE7374109}"/>
          </ac:picMkLst>
        </pc:picChg>
        <pc:picChg chg="add del mod">
          <ac:chgData name="Sirmenaz Bibi (2232147)" userId="fdeacb0f-520e-42b2-a4df-3abfd61e7c93" providerId="ADAL" clId="{ED40A4F9-62F1-402F-9052-379A9B8225FE}" dt="2025-10-24T23:14:05.789" v="1152"/>
          <ac:picMkLst>
            <pc:docMk/>
            <pc:sldMk cId="3781021388" sldId="258"/>
            <ac:picMk id="4" creationId="{5FD85F20-5233-2DD4-06AB-51651A5D9353}"/>
          </ac:picMkLst>
        </pc:picChg>
        <pc:picChg chg="add del mod ord">
          <ac:chgData name="Sirmenaz Bibi (2232147)" userId="fdeacb0f-520e-42b2-a4df-3abfd61e7c93" providerId="ADAL" clId="{ED40A4F9-62F1-402F-9052-379A9B8225FE}" dt="2025-10-24T23:22:08.296" v="1153"/>
          <ac:picMkLst>
            <pc:docMk/>
            <pc:sldMk cId="3781021388" sldId="258"/>
            <ac:picMk id="5" creationId="{C71E1FBE-CF7E-BA82-441A-32CA815B6387}"/>
          </ac:picMkLst>
        </pc:picChg>
        <pc:picChg chg="add del mod">
          <ac:chgData name="Sirmenaz Bibi (2232147)" userId="fdeacb0f-520e-42b2-a4df-3abfd61e7c93" providerId="ADAL" clId="{ED40A4F9-62F1-402F-9052-379A9B8225FE}" dt="2025-10-24T23:23:30.688" v="1160" actId="478"/>
          <ac:picMkLst>
            <pc:docMk/>
            <pc:sldMk cId="3781021388" sldId="258"/>
            <ac:picMk id="6" creationId="{99CB786B-1177-95E9-684F-D152ABB85B56}"/>
          </ac:picMkLst>
        </pc:picChg>
        <pc:picChg chg="add del mod">
          <ac:chgData name="Sirmenaz Bibi (2232147)" userId="fdeacb0f-520e-42b2-a4df-3abfd61e7c93" providerId="ADAL" clId="{ED40A4F9-62F1-402F-9052-379A9B8225FE}" dt="2025-10-24T23:41:57.605" v="1169"/>
          <ac:picMkLst>
            <pc:docMk/>
            <pc:sldMk cId="3781021388" sldId="258"/>
            <ac:picMk id="7" creationId="{C53A4691-B527-FEBE-014D-EE67408CA784}"/>
          </ac:picMkLst>
        </pc:picChg>
        <pc:picChg chg="add mod">
          <ac:chgData name="Sirmenaz Bibi (2232147)" userId="fdeacb0f-520e-42b2-a4df-3abfd61e7c93" providerId="ADAL" clId="{ED40A4F9-62F1-402F-9052-379A9B8225FE}" dt="2025-10-24T23:41:57.605" v="1169"/>
          <ac:picMkLst>
            <pc:docMk/>
            <pc:sldMk cId="3781021388" sldId="258"/>
            <ac:picMk id="8" creationId="{428A1948-C04A-DE04-3977-38263CF8A57D}"/>
          </ac:picMkLst>
        </pc:picChg>
        <pc:picChg chg="add del mod">
          <ac:chgData name="Sirmenaz Bibi (2232147)" userId="fdeacb0f-520e-42b2-a4df-3abfd61e7c93" providerId="ADAL" clId="{ED40A4F9-62F1-402F-9052-379A9B8225FE}" dt="2025-10-24T22:51:42.881" v="1132"/>
          <ac:picMkLst>
            <pc:docMk/>
            <pc:sldMk cId="3781021388" sldId="258"/>
            <ac:picMk id="15" creationId="{8C619243-702F-3F7D-7F58-3DF40A074E56}"/>
          </ac:picMkLst>
        </pc:picChg>
      </pc:sldChg>
      <pc:sldChg chg="addSp delSp modSp mod modTransition setBg delAnim modAnim">
        <pc:chgData name="Sirmenaz Bibi (2232147)" userId="fdeacb0f-520e-42b2-a4df-3abfd61e7c93" providerId="ADAL" clId="{ED40A4F9-62F1-402F-9052-379A9B8225FE}" dt="2025-10-24T23:41:57.605" v="1169"/>
        <pc:sldMkLst>
          <pc:docMk/>
          <pc:sldMk cId="3299970256" sldId="259"/>
        </pc:sldMkLst>
        <pc:spChg chg="mod">
          <ac:chgData name="Sirmenaz Bibi (2232147)" userId="fdeacb0f-520e-42b2-a4df-3abfd61e7c93" providerId="ADAL" clId="{ED40A4F9-62F1-402F-9052-379A9B8225FE}" dt="2025-10-05T17:22:07.857" v="263" actId="26606"/>
          <ac:spMkLst>
            <pc:docMk/>
            <pc:sldMk cId="3299970256" sldId="259"/>
            <ac:spMk id="2" creationId="{3BA45A84-F4CC-B769-5ED5-2B020A8D48BA}"/>
          </ac:spMkLst>
        </pc:spChg>
        <pc:spChg chg="add mod">
          <ac:chgData name="Sirmenaz Bibi (2232147)" userId="fdeacb0f-520e-42b2-a4df-3abfd61e7c93" providerId="ADAL" clId="{ED40A4F9-62F1-402F-9052-379A9B8225FE}" dt="2025-10-05T17:28:17.421" v="494" actId="1076"/>
          <ac:spMkLst>
            <pc:docMk/>
            <pc:sldMk cId="3299970256" sldId="259"/>
            <ac:spMk id="5" creationId="{B7ABEC19-A6CC-2B58-CF74-7307BEBC0F60}"/>
          </ac:spMkLst>
        </pc:spChg>
        <pc:spChg chg="add">
          <ac:chgData name="Sirmenaz Bibi (2232147)" userId="fdeacb0f-520e-42b2-a4df-3abfd61e7c93" providerId="ADAL" clId="{ED40A4F9-62F1-402F-9052-379A9B8225FE}" dt="2025-10-05T17:22:07.857" v="263" actId="26606"/>
          <ac:spMkLst>
            <pc:docMk/>
            <pc:sldMk cId="3299970256" sldId="259"/>
            <ac:spMk id="8" creationId="{0E3596DD-156A-473E-9BB3-C6A29F7574E9}"/>
          </ac:spMkLst>
        </pc:spChg>
        <pc:spChg chg="add">
          <ac:chgData name="Sirmenaz Bibi (2232147)" userId="fdeacb0f-520e-42b2-a4df-3abfd61e7c93" providerId="ADAL" clId="{ED40A4F9-62F1-402F-9052-379A9B8225FE}" dt="2025-10-05T17:22:07.857" v="263" actId="26606"/>
          <ac:spMkLst>
            <pc:docMk/>
            <pc:sldMk cId="3299970256" sldId="259"/>
            <ac:spMk id="10" creationId="{2C46C4D6-C474-4E92-B52E-944C1118F7B6}"/>
          </ac:spMkLst>
        </pc:spChg>
        <pc:spChg chg="add">
          <ac:chgData name="Sirmenaz Bibi (2232147)" userId="fdeacb0f-520e-42b2-a4df-3abfd61e7c93" providerId="ADAL" clId="{ED40A4F9-62F1-402F-9052-379A9B8225FE}" dt="2025-10-05T17:22:07.857" v="263" actId="26606"/>
          <ac:spMkLst>
            <pc:docMk/>
            <pc:sldMk cId="3299970256" sldId="259"/>
            <ac:spMk id="12" creationId="{373B48D4-5013-89CF-F365-867E528E3C57}"/>
          </ac:spMkLst>
        </pc:spChg>
        <pc:picChg chg="add del mod ord">
          <ac:chgData name="Sirmenaz Bibi (2232147)" userId="fdeacb0f-520e-42b2-a4df-3abfd61e7c93" providerId="ADAL" clId="{ED40A4F9-62F1-402F-9052-379A9B8225FE}" dt="2025-10-24T23:01:26.264" v="1139"/>
          <ac:picMkLst>
            <pc:docMk/>
            <pc:sldMk cId="3299970256" sldId="259"/>
            <ac:picMk id="3" creationId="{60BAE152-C6A5-9856-FB66-C04084A79AE5}"/>
          </ac:picMkLst>
        </pc:picChg>
        <pc:picChg chg="add mod">
          <ac:chgData name="Sirmenaz Bibi (2232147)" userId="fdeacb0f-520e-42b2-a4df-3abfd61e7c93" providerId="ADAL" clId="{ED40A4F9-62F1-402F-9052-379A9B8225FE}" dt="2025-10-05T17:22:07.857" v="263" actId="26606"/>
          <ac:picMkLst>
            <pc:docMk/>
            <pc:sldMk cId="3299970256" sldId="259"/>
            <ac:picMk id="4" creationId="{4893FCE7-A65B-E27A-BE56-543C6D6A4D9A}"/>
          </ac:picMkLst>
        </pc:picChg>
        <pc:picChg chg="add del mod">
          <ac:chgData name="Sirmenaz Bibi (2232147)" userId="fdeacb0f-520e-42b2-a4df-3abfd61e7c93" providerId="ADAL" clId="{ED40A4F9-62F1-402F-9052-379A9B8225FE}" dt="2025-10-24T23:14:05.789" v="1152"/>
          <ac:picMkLst>
            <pc:docMk/>
            <pc:sldMk cId="3299970256" sldId="259"/>
            <ac:picMk id="6" creationId="{339969C2-18B6-E28B-D66A-129A472066B1}"/>
          </ac:picMkLst>
        </pc:picChg>
        <pc:picChg chg="add del mod ord">
          <ac:chgData name="Sirmenaz Bibi (2232147)" userId="fdeacb0f-520e-42b2-a4df-3abfd61e7c93" providerId="ADAL" clId="{ED40A4F9-62F1-402F-9052-379A9B8225FE}" dt="2025-10-24T23:22:08.296" v="1153"/>
          <ac:picMkLst>
            <pc:docMk/>
            <pc:sldMk cId="3299970256" sldId="259"/>
            <ac:picMk id="9" creationId="{E93BEE4A-6D80-4BFA-5A55-E8CB0817B248}"/>
          </ac:picMkLst>
        </pc:picChg>
        <pc:picChg chg="add del mod">
          <ac:chgData name="Sirmenaz Bibi (2232147)" userId="fdeacb0f-520e-42b2-a4df-3abfd61e7c93" providerId="ADAL" clId="{ED40A4F9-62F1-402F-9052-379A9B8225FE}" dt="2025-10-24T23:23:16.117" v="1157" actId="478"/>
          <ac:picMkLst>
            <pc:docMk/>
            <pc:sldMk cId="3299970256" sldId="259"/>
            <ac:picMk id="11" creationId="{32DDB941-8357-3E1D-3591-1169310AECEB}"/>
          </ac:picMkLst>
        </pc:picChg>
        <pc:picChg chg="add del mod">
          <ac:chgData name="Sirmenaz Bibi (2232147)" userId="fdeacb0f-520e-42b2-a4df-3abfd61e7c93" providerId="ADAL" clId="{ED40A4F9-62F1-402F-9052-379A9B8225FE}" dt="2025-10-24T22:51:42.881" v="1132"/>
          <ac:picMkLst>
            <pc:docMk/>
            <pc:sldMk cId="3299970256" sldId="259"/>
            <ac:picMk id="14" creationId="{C16AEE51-1B47-8BE4-9A38-16373D4A3AD2}"/>
          </ac:picMkLst>
        </pc:picChg>
        <pc:picChg chg="add del mod">
          <ac:chgData name="Sirmenaz Bibi (2232147)" userId="fdeacb0f-520e-42b2-a4df-3abfd61e7c93" providerId="ADAL" clId="{ED40A4F9-62F1-402F-9052-379A9B8225FE}" dt="2025-10-24T23:41:57.605" v="1169"/>
          <ac:picMkLst>
            <pc:docMk/>
            <pc:sldMk cId="3299970256" sldId="259"/>
            <ac:picMk id="16" creationId="{D544C18C-8C1D-C595-C5C6-A038195E9C00}"/>
          </ac:picMkLst>
        </pc:picChg>
        <pc:picChg chg="add mod">
          <ac:chgData name="Sirmenaz Bibi (2232147)" userId="fdeacb0f-520e-42b2-a4df-3abfd61e7c93" providerId="ADAL" clId="{ED40A4F9-62F1-402F-9052-379A9B8225FE}" dt="2025-10-24T23:41:57.605" v="1169"/>
          <ac:picMkLst>
            <pc:docMk/>
            <pc:sldMk cId="3299970256" sldId="259"/>
            <ac:picMk id="17" creationId="{34C80B22-585D-5BF4-D128-EFD900FD6889}"/>
          </ac:picMkLst>
        </pc:picChg>
      </pc:sldChg>
      <pc:sldChg chg="addSp delSp modSp mod modTransition setBg delAnim">
        <pc:chgData name="Sirmenaz Bibi (2232147)" userId="fdeacb0f-520e-42b2-a4df-3abfd61e7c93" providerId="ADAL" clId="{ED40A4F9-62F1-402F-9052-379A9B8225FE}" dt="2025-10-24T23:41:57.605" v="1169"/>
        <pc:sldMkLst>
          <pc:docMk/>
          <pc:sldMk cId="2238489713" sldId="260"/>
        </pc:sldMkLst>
        <pc:spChg chg="mod">
          <ac:chgData name="Sirmenaz Bibi (2232147)" userId="fdeacb0f-520e-42b2-a4df-3abfd61e7c93" providerId="ADAL" clId="{ED40A4F9-62F1-402F-9052-379A9B8225FE}" dt="2025-10-05T18:18:36.495" v="592" actId="26606"/>
          <ac:spMkLst>
            <pc:docMk/>
            <pc:sldMk cId="2238489713" sldId="260"/>
            <ac:spMk id="2" creationId="{44BADCBC-DB43-E56E-88D1-BD4E882F722A}"/>
          </ac:spMkLst>
        </pc:spChg>
        <pc:spChg chg="add mod">
          <ac:chgData name="Sirmenaz Bibi (2232147)" userId="fdeacb0f-520e-42b2-a4df-3abfd61e7c93" providerId="ADAL" clId="{ED40A4F9-62F1-402F-9052-379A9B8225FE}" dt="2025-10-05T18:27:32.615" v="641" actId="33524"/>
          <ac:spMkLst>
            <pc:docMk/>
            <pc:sldMk cId="2238489713" sldId="260"/>
            <ac:spMk id="9" creationId="{89155DD7-A7EA-627D-DA16-B54E0FD297F9}"/>
          </ac:spMkLst>
        </pc:spChg>
        <pc:spChg chg="add">
          <ac:chgData name="Sirmenaz Bibi (2232147)" userId="fdeacb0f-520e-42b2-a4df-3abfd61e7c93" providerId="ADAL" clId="{ED40A4F9-62F1-402F-9052-379A9B8225FE}" dt="2025-10-05T18:18:36.495" v="592" actId="26606"/>
          <ac:spMkLst>
            <pc:docMk/>
            <pc:sldMk cId="2238489713" sldId="260"/>
            <ac:spMk id="15" creationId="{4BC99CB9-DDAD-44A2-8A1C-E3AF4E72DF5C}"/>
          </ac:spMkLst>
        </pc:spChg>
        <pc:grpChg chg="add">
          <ac:chgData name="Sirmenaz Bibi (2232147)" userId="fdeacb0f-520e-42b2-a4df-3abfd61e7c93" providerId="ADAL" clId="{ED40A4F9-62F1-402F-9052-379A9B8225FE}" dt="2025-10-05T18:18:36.495" v="592" actId="26606"/>
          <ac:grpSpMkLst>
            <pc:docMk/>
            <pc:sldMk cId="2238489713" sldId="260"/>
            <ac:grpSpMk id="17" creationId="{5C3921CD-DDE5-4B57-8FDF-B37ADE4EDAC7}"/>
          </ac:grpSpMkLst>
        </pc:grpChg>
        <pc:picChg chg="add del mod">
          <ac:chgData name="Sirmenaz Bibi (2232147)" userId="fdeacb0f-520e-42b2-a4df-3abfd61e7c93" providerId="ADAL" clId="{ED40A4F9-62F1-402F-9052-379A9B8225FE}" dt="2025-10-24T23:01:26.264" v="1139"/>
          <ac:picMkLst>
            <pc:docMk/>
            <pc:sldMk cId="2238489713" sldId="260"/>
            <ac:picMk id="3" creationId="{80328981-246C-3841-3051-50A32D2A60A1}"/>
          </ac:picMkLst>
        </pc:picChg>
        <pc:picChg chg="add del mod">
          <ac:chgData name="Sirmenaz Bibi (2232147)" userId="fdeacb0f-520e-42b2-a4df-3abfd61e7c93" providerId="ADAL" clId="{ED40A4F9-62F1-402F-9052-379A9B8225FE}" dt="2025-10-24T23:13:02.923" v="1141" actId="478"/>
          <ac:picMkLst>
            <pc:docMk/>
            <pc:sldMk cId="2238489713" sldId="260"/>
            <ac:picMk id="4" creationId="{7F21E978-D71C-97FC-00C1-18166615172C}"/>
          </ac:picMkLst>
        </pc:picChg>
        <pc:picChg chg="add del mod">
          <ac:chgData name="Sirmenaz Bibi (2232147)" userId="fdeacb0f-520e-42b2-a4df-3abfd61e7c93" providerId="ADAL" clId="{ED40A4F9-62F1-402F-9052-379A9B8225FE}" dt="2025-10-24T23:22:08.296" v="1153"/>
          <ac:picMkLst>
            <pc:docMk/>
            <pc:sldMk cId="2238489713" sldId="260"/>
            <ac:picMk id="7" creationId="{65E65A52-D584-EA98-A03F-DB33B3B3F976}"/>
          </ac:picMkLst>
        </pc:picChg>
        <pc:picChg chg="add del mod">
          <ac:chgData name="Sirmenaz Bibi (2232147)" userId="fdeacb0f-520e-42b2-a4df-3abfd61e7c93" providerId="ADAL" clId="{ED40A4F9-62F1-402F-9052-379A9B8225FE}" dt="2025-10-24T23:23:04.775" v="1156" actId="478"/>
          <ac:picMkLst>
            <pc:docMk/>
            <pc:sldMk cId="2238489713" sldId="260"/>
            <ac:picMk id="8" creationId="{8D265C77-AA15-5E58-DFEB-8DAA29E9A33B}"/>
          </ac:picMkLst>
        </pc:picChg>
        <pc:picChg chg="add del mod">
          <ac:chgData name="Sirmenaz Bibi (2232147)" userId="fdeacb0f-520e-42b2-a4df-3abfd61e7c93" providerId="ADAL" clId="{ED40A4F9-62F1-402F-9052-379A9B8225FE}" dt="2025-10-24T23:41:57.605" v="1169"/>
          <ac:picMkLst>
            <pc:docMk/>
            <pc:sldMk cId="2238489713" sldId="260"/>
            <ac:picMk id="12" creationId="{19ED8A28-9D1C-2E1C-5A9B-89ADD069BE3E}"/>
          </ac:picMkLst>
        </pc:picChg>
        <pc:picChg chg="add mod">
          <ac:chgData name="Sirmenaz Bibi (2232147)" userId="fdeacb0f-520e-42b2-a4df-3abfd61e7c93" providerId="ADAL" clId="{ED40A4F9-62F1-402F-9052-379A9B8225FE}" dt="2025-10-24T23:41:57.605" v="1169"/>
          <ac:picMkLst>
            <pc:docMk/>
            <pc:sldMk cId="2238489713" sldId="260"/>
            <ac:picMk id="13" creationId="{42939D41-7B9B-9A5A-E198-64879810BFFE}"/>
          </ac:picMkLst>
        </pc:picChg>
      </pc:sldChg>
      <pc:sldChg chg="addSp delSp modSp mod modTransition delAnim modAnim">
        <pc:chgData name="Sirmenaz Bibi (2232147)" userId="fdeacb0f-520e-42b2-a4df-3abfd61e7c93" providerId="ADAL" clId="{ED40A4F9-62F1-402F-9052-379A9B8225FE}" dt="2025-10-24T23:41:57.605" v="1169"/>
        <pc:sldMkLst>
          <pc:docMk/>
          <pc:sldMk cId="2804067263" sldId="261"/>
        </pc:sldMkLst>
        <pc:spChg chg="mod">
          <ac:chgData name="Sirmenaz Bibi (2232147)" userId="fdeacb0f-520e-42b2-a4df-3abfd61e7c93" providerId="ADAL" clId="{ED40A4F9-62F1-402F-9052-379A9B8225FE}" dt="2025-10-05T18:19:17.254" v="596" actId="20577"/>
          <ac:spMkLst>
            <pc:docMk/>
            <pc:sldMk cId="2804067263" sldId="261"/>
            <ac:spMk id="2" creationId="{7EC6CB10-8009-D125-C362-3776A8BE5D02}"/>
          </ac:spMkLst>
        </pc:spChg>
        <pc:graphicFrameChg chg="add">
          <ac:chgData name="Sirmenaz Bibi (2232147)" userId="fdeacb0f-520e-42b2-a4df-3abfd61e7c93" providerId="ADAL" clId="{ED40A4F9-62F1-402F-9052-379A9B8225FE}" dt="2025-10-05T18:19:02.817" v="593" actId="26606"/>
          <ac:graphicFrameMkLst>
            <pc:docMk/>
            <pc:sldMk cId="2804067263" sldId="261"/>
            <ac:graphicFrameMk id="6" creationId="{CAE36543-7432-6F17-A8C6-02DB10ACC469}"/>
          </ac:graphicFrameMkLst>
        </pc:graphicFrameChg>
        <pc:picChg chg="add del mod ord">
          <ac:chgData name="Sirmenaz Bibi (2232147)" userId="fdeacb0f-520e-42b2-a4df-3abfd61e7c93" providerId="ADAL" clId="{ED40A4F9-62F1-402F-9052-379A9B8225FE}" dt="2025-10-24T23:41:57.605" v="1169"/>
          <ac:picMkLst>
            <pc:docMk/>
            <pc:sldMk cId="2804067263" sldId="261"/>
            <ac:picMk id="3" creationId="{06650284-76A4-5815-E478-E26FE6C86096}"/>
          </ac:picMkLst>
        </pc:picChg>
        <pc:picChg chg="add del mod">
          <ac:chgData name="Sirmenaz Bibi (2232147)" userId="fdeacb0f-520e-42b2-a4df-3abfd61e7c93" providerId="ADAL" clId="{ED40A4F9-62F1-402F-9052-379A9B8225FE}" dt="2025-10-24T22:51:42.881" v="1132"/>
          <ac:picMkLst>
            <pc:docMk/>
            <pc:sldMk cId="2804067263" sldId="261"/>
            <ac:picMk id="4" creationId="{6261F16E-B07F-7946-9D55-00FC85B71250}"/>
          </ac:picMkLst>
        </pc:picChg>
        <pc:picChg chg="add mod">
          <ac:chgData name="Sirmenaz Bibi (2232147)" userId="fdeacb0f-520e-42b2-a4df-3abfd61e7c93" providerId="ADAL" clId="{ED40A4F9-62F1-402F-9052-379A9B8225FE}" dt="2025-10-24T23:41:57.605" v="1169"/>
          <ac:picMkLst>
            <pc:docMk/>
            <pc:sldMk cId="2804067263" sldId="261"/>
            <ac:picMk id="5" creationId="{6429432A-1653-3C79-C4AB-465209CB9523}"/>
          </ac:picMkLst>
        </pc:picChg>
      </pc:sldChg>
      <pc:sldChg chg="addSp delSp modSp mod modTransition setBg delAnim">
        <pc:chgData name="Sirmenaz Bibi (2232147)" userId="fdeacb0f-520e-42b2-a4df-3abfd61e7c93" providerId="ADAL" clId="{ED40A4F9-62F1-402F-9052-379A9B8225FE}" dt="2025-10-24T23:41:57.605" v="1169"/>
        <pc:sldMkLst>
          <pc:docMk/>
          <pc:sldMk cId="3632532241" sldId="262"/>
        </pc:sldMkLst>
        <pc:spChg chg="mod">
          <ac:chgData name="Sirmenaz Bibi (2232147)" userId="fdeacb0f-520e-42b2-a4df-3abfd61e7c93" providerId="ADAL" clId="{ED40A4F9-62F1-402F-9052-379A9B8225FE}" dt="2025-10-05T18:20:05.455" v="601" actId="26606"/>
          <ac:spMkLst>
            <pc:docMk/>
            <pc:sldMk cId="3632532241" sldId="262"/>
            <ac:spMk id="2" creationId="{A19800F6-E745-A113-8192-B7DD96F10CAE}"/>
          </ac:spMkLst>
        </pc:spChg>
        <pc:spChg chg="mod">
          <ac:chgData name="Sirmenaz Bibi (2232147)" userId="fdeacb0f-520e-42b2-a4df-3abfd61e7c93" providerId="ADAL" clId="{ED40A4F9-62F1-402F-9052-379A9B8225FE}" dt="2025-10-05T18:20:05.455" v="601" actId="26606"/>
          <ac:spMkLst>
            <pc:docMk/>
            <pc:sldMk cId="3632532241" sldId="262"/>
            <ac:spMk id="3" creationId="{73A25D91-34AF-58EB-F78A-D9B685D4DB36}"/>
          </ac:spMkLst>
        </pc:spChg>
        <pc:spChg chg="add">
          <ac:chgData name="Sirmenaz Bibi (2232147)" userId="fdeacb0f-520e-42b2-a4df-3abfd61e7c93" providerId="ADAL" clId="{ED40A4F9-62F1-402F-9052-379A9B8225FE}" dt="2025-10-05T18:20:05.455" v="601" actId="26606"/>
          <ac:spMkLst>
            <pc:docMk/>
            <pc:sldMk cId="3632532241" sldId="262"/>
            <ac:spMk id="16" creationId="{9F7D5CDA-D291-4307-BF55-1381FED29634}"/>
          </ac:spMkLst>
        </pc:spChg>
        <pc:spChg chg="add">
          <ac:chgData name="Sirmenaz Bibi (2232147)" userId="fdeacb0f-520e-42b2-a4df-3abfd61e7c93" providerId="ADAL" clId="{ED40A4F9-62F1-402F-9052-379A9B8225FE}" dt="2025-10-05T18:20:05.455" v="601" actId="26606"/>
          <ac:spMkLst>
            <pc:docMk/>
            <pc:sldMk cId="3632532241" sldId="262"/>
            <ac:spMk id="18" creationId="{59B296B9-C5A5-4E4F-9B60-C907B5F1466C}"/>
          </ac:spMkLst>
        </pc:spChg>
        <pc:spChg chg="add">
          <ac:chgData name="Sirmenaz Bibi (2232147)" userId="fdeacb0f-520e-42b2-a4df-3abfd61e7c93" providerId="ADAL" clId="{ED40A4F9-62F1-402F-9052-379A9B8225FE}" dt="2025-10-05T18:20:05.455" v="601" actId="26606"/>
          <ac:spMkLst>
            <pc:docMk/>
            <pc:sldMk cId="3632532241" sldId="262"/>
            <ac:spMk id="19" creationId="{D0300FD3-5AF1-6305-15FA-9078072672E2}"/>
          </ac:spMkLst>
        </pc:spChg>
        <pc:picChg chg="add del mod">
          <ac:chgData name="Sirmenaz Bibi (2232147)" userId="fdeacb0f-520e-42b2-a4df-3abfd61e7c93" providerId="ADAL" clId="{ED40A4F9-62F1-402F-9052-379A9B8225FE}" dt="2025-10-24T23:41:57.605" v="1169"/>
          <ac:picMkLst>
            <pc:docMk/>
            <pc:sldMk cId="3632532241" sldId="262"/>
            <ac:picMk id="4" creationId="{6B9BA807-05E7-4D19-2FEC-E7D5843B9881}"/>
          </ac:picMkLst>
        </pc:picChg>
        <pc:picChg chg="add mod">
          <ac:chgData name="Sirmenaz Bibi (2232147)" userId="fdeacb0f-520e-42b2-a4df-3abfd61e7c93" providerId="ADAL" clId="{ED40A4F9-62F1-402F-9052-379A9B8225FE}" dt="2025-10-24T23:41:57.605" v="1169"/>
          <ac:picMkLst>
            <pc:docMk/>
            <pc:sldMk cId="3632532241" sldId="262"/>
            <ac:picMk id="5" creationId="{3BC1DDE3-BEC5-62BD-704D-AA007FF6FF85}"/>
          </ac:picMkLst>
        </pc:picChg>
        <pc:picChg chg="add del">
          <ac:chgData name="Sirmenaz Bibi (2232147)" userId="fdeacb0f-520e-42b2-a4df-3abfd61e7c93" providerId="ADAL" clId="{ED40A4F9-62F1-402F-9052-379A9B8225FE}" dt="2025-10-19T11:01:52.703" v="825" actId="478"/>
          <ac:picMkLst>
            <pc:docMk/>
            <pc:sldMk cId="3632532241" sldId="262"/>
            <ac:picMk id="17" creationId="{4405E82C-EC8A-91D3-3952-D9A58DF5303A}"/>
          </ac:picMkLst>
        </pc:picChg>
      </pc:sldChg>
      <pc:sldChg chg="addSp delSp modSp mod modTransition delAnim">
        <pc:chgData name="Sirmenaz Bibi (2232147)" userId="fdeacb0f-520e-42b2-a4df-3abfd61e7c93" providerId="ADAL" clId="{ED40A4F9-62F1-402F-9052-379A9B8225FE}" dt="2025-10-24T23:27:05.842" v="1168"/>
        <pc:sldMkLst>
          <pc:docMk/>
          <pc:sldMk cId="669459212" sldId="265"/>
        </pc:sldMkLst>
        <pc:spChg chg="mod">
          <ac:chgData name="Sirmenaz Bibi (2232147)" userId="fdeacb0f-520e-42b2-a4df-3abfd61e7c93" providerId="ADAL" clId="{ED40A4F9-62F1-402F-9052-379A9B8225FE}" dt="2025-10-05T18:25:56.752" v="640" actId="1076"/>
          <ac:spMkLst>
            <pc:docMk/>
            <pc:sldMk cId="669459212" sldId="265"/>
            <ac:spMk id="3" creationId="{B4EA74F2-66E2-CD61-E7A0-2A4EFFB2C27E}"/>
          </ac:spMkLst>
        </pc:spChg>
      </pc:sldChg>
      <pc:sldChg chg="modSp mod modTransition">
        <pc:chgData name="Sirmenaz Bibi (2232147)" userId="fdeacb0f-520e-42b2-a4df-3abfd61e7c93" providerId="ADAL" clId="{ED40A4F9-62F1-402F-9052-379A9B8225FE}" dt="2025-10-24T23:27:05.842" v="1168"/>
        <pc:sldMkLst>
          <pc:docMk/>
          <pc:sldMk cId="2901898581" sldId="266"/>
        </pc:sldMkLst>
        <pc:spChg chg="mod">
          <ac:chgData name="Sirmenaz Bibi (2232147)" userId="fdeacb0f-520e-42b2-a4df-3abfd61e7c93" providerId="ADAL" clId="{ED40A4F9-62F1-402F-9052-379A9B8225FE}" dt="2025-10-05T18:25:47.978" v="639" actId="20577"/>
          <ac:spMkLst>
            <pc:docMk/>
            <pc:sldMk cId="2901898581" sldId="266"/>
            <ac:spMk id="3" creationId="{7D46C3D1-6248-72B0-FC0A-9EE4FA3AF19D}"/>
          </ac:spMkLst>
        </pc:spChg>
      </pc:sldChg>
      <pc:sldChg chg="modSp del mod modTransition">
        <pc:chgData name="Sirmenaz Bibi (2232147)" userId="fdeacb0f-520e-42b2-a4df-3abfd61e7c93" providerId="ADAL" clId="{ED40A4F9-62F1-402F-9052-379A9B8225FE}" dt="2025-10-19T10:59:41.424" v="813" actId="47"/>
        <pc:sldMkLst>
          <pc:docMk/>
          <pc:sldMk cId="4208495147" sldId="267"/>
        </pc:sldMkLst>
      </pc:sldChg>
      <pc:sldChg chg="modTransition">
        <pc:chgData name="Sirmenaz Bibi (2232147)" userId="fdeacb0f-520e-42b2-a4df-3abfd61e7c93" providerId="ADAL" clId="{ED40A4F9-62F1-402F-9052-379A9B8225FE}" dt="2025-10-24T23:27:05.842" v="1168"/>
        <pc:sldMkLst>
          <pc:docMk/>
          <pc:sldMk cId="1513298444" sldId="268"/>
        </pc:sldMkLst>
      </pc:sldChg>
      <pc:sldChg chg="modTransition">
        <pc:chgData name="Sirmenaz Bibi (2232147)" userId="fdeacb0f-520e-42b2-a4df-3abfd61e7c93" providerId="ADAL" clId="{ED40A4F9-62F1-402F-9052-379A9B8225FE}" dt="2025-10-24T23:27:05.842" v="1168"/>
        <pc:sldMkLst>
          <pc:docMk/>
          <pc:sldMk cId="2353925256" sldId="269"/>
        </pc:sldMkLst>
      </pc:sldChg>
      <pc:sldChg chg="modTransition">
        <pc:chgData name="Sirmenaz Bibi (2232147)" userId="fdeacb0f-520e-42b2-a4df-3abfd61e7c93" providerId="ADAL" clId="{ED40A4F9-62F1-402F-9052-379A9B8225FE}" dt="2025-10-24T23:27:05.842" v="1168"/>
        <pc:sldMkLst>
          <pc:docMk/>
          <pc:sldMk cId="359841193" sldId="270"/>
        </pc:sldMkLst>
      </pc:sldChg>
      <pc:sldChg chg="modTransition">
        <pc:chgData name="Sirmenaz Bibi (2232147)" userId="fdeacb0f-520e-42b2-a4df-3abfd61e7c93" providerId="ADAL" clId="{ED40A4F9-62F1-402F-9052-379A9B8225FE}" dt="2025-10-24T23:27:05.842" v="1168"/>
        <pc:sldMkLst>
          <pc:docMk/>
          <pc:sldMk cId="1421770754" sldId="271"/>
        </pc:sldMkLst>
      </pc:sldChg>
      <pc:sldChg chg="addSp delSp modSp mod modTransition setBg delAnim modAnim">
        <pc:chgData name="Sirmenaz Bibi (2232147)" userId="fdeacb0f-520e-42b2-a4df-3abfd61e7c93" providerId="ADAL" clId="{ED40A4F9-62F1-402F-9052-379A9B8225FE}" dt="2025-10-24T23:41:57.605" v="1169"/>
        <pc:sldMkLst>
          <pc:docMk/>
          <pc:sldMk cId="3430112323" sldId="272"/>
        </pc:sldMkLst>
        <pc:spChg chg="mod">
          <ac:chgData name="Sirmenaz Bibi (2232147)" userId="fdeacb0f-520e-42b2-a4df-3abfd61e7c93" providerId="ADAL" clId="{ED40A4F9-62F1-402F-9052-379A9B8225FE}" dt="2025-10-05T17:08:46.507" v="197" actId="26606"/>
          <ac:spMkLst>
            <pc:docMk/>
            <pc:sldMk cId="3430112323" sldId="272"/>
            <ac:spMk id="2" creationId="{938E24C8-2591-7C97-255E-90B7F1CD07C8}"/>
          </ac:spMkLst>
        </pc:spChg>
        <pc:spChg chg="add">
          <ac:chgData name="Sirmenaz Bibi (2232147)" userId="fdeacb0f-520e-42b2-a4df-3abfd61e7c93" providerId="ADAL" clId="{ED40A4F9-62F1-402F-9052-379A9B8225FE}" dt="2025-10-05T17:08:46.507" v="197" actId="26606"/>
          <ac:spMkLst>
            <pc:docMk/>
            <pc:sldMk cId="3430112323" sldId="272"/>
            <ac:spMk id="9" creationId="{738F59A4-4431-460D-8E49-6E65C189A566}"/>
          </ac:spMkLst>
        </pc:spChg>
        <pc:grpChg chg="add">
          <ac:chgData name="Sirmenaz Bibi (2232147)" userId="fdeacb0f-520e-42b2-a4df-3abfd61e7c93" providerId="ADAL" clId="{ED40A4F9-62F1-402F-9052-379A9B8225FE}" dt="2025-10-05T17:08:46.507" v="197" actId="26606"/>
          <ac:grpSpMkLst>
            <pc:docMk/>
            <pc:sldMk cId="3430112323" sldId="272"/>
            <ac:grpSpMk id="11" creationId="{8A919B9C-5C01-47E4-B2F2-45F589208ABF}"/>
          </ac:grpSpMkLst>
        </pc:grpChg>
        <pc:graphicFrameChg chg="add">
          <ac:chgData name="Sirmenaz Bibi (2232147)" userId="fdeacb0f-520e-42b2-a4df-3abfd61e7c93" providerId="ADAL" clId="{ED40A4F9-62F1-402F-9052-379A9B8225FE}" dt="2025-10-05T17:08:46.507" v="197" actId="26606"/>
          <ac:graphicFrameMkLst>
            <pc:docMk/>
            <pc:sldMk cId="3430112323" sldId="272"/>
            <ac:graphicFrameMk id="6" creationId="{4CE7EA14-913D-C7E3-1884-6C8DC2A5A79B}"/>
          </ac:graphicFrameMkLst>
        </pc:graphicFrameChg>
        <pc:picChg chg="add del mod">
          <ac:chgData name="Sirmenaz Bibi (2232147)" userId="fdeacb0f-520e-42b2-a4df-3abfd61e7c93" providerId="ADAL" clId="{ED40A4F9-62F1-402F-9052-379A9B8225FE}" dt="2025-10-24T23:01:26.264" v="1139"/>
          <ac:picMkLst>
            <pc:docMk/>
            <pc:sldMk cId="3430112323" sldId="272"/>
            <ac:picMk id="3" creationId="{7C252198-30F8-E0FB-309E-9EA7B7ED45F7}"/>
          </ac:picMkLst>
        </pc:picChg>
        <pc:picChg chg="add del mod">
          <ac:chgData name="Sirmenaz Bibi (2232147)" userId="fdeacb0f-520e-42b2-a4df-3abfd61e7c93" providerId="ADAL" clId="{ED40A4F9-62F1-402F-9052-379A9B8225FE}" dt="2025-10-24T23:13:00.084" v="1140" actId="478"/>
          <ac:picMkLst>
            <pc:docMk/>
            <pc:sldMk cId="3430112323" sldId="272"/>
            <ac:picMk id="4" creationId="{D8686D8C-3468-B011-2A1D-1B4D03A994E3}"/>
          </ac:picMkLst>
        </pc:picChg>
        <pc:picChg chg="add del mod">
          <ac:chgData name="Sirmenaz Bibi (2232147)" userId="fdeacb0f-520e-42b2-a4df-3abfd61e7c93" providerId="ADAL" clId="{ED40A4F9-62F1-402F-9052-379A9B8225FE}" dt="2025-10-24T23:22:08.296" v="1153"/>
          <ac:picMkLst>
            <pc:docMk/>
            <pc:sldMk cId="3430112323" sldId="272"/>
            <ac:picMk id="5" creationId="{DE5B75D8-7CB3-08EF-16B1-186335E2D887}"/>
          </ac:picMkLst>
        </pc:picChg>
        <pc:picChg chg="add del mod">
          <ac:chgData name="Sirmenaz Bibi (2232147)" userId="fdeacb0f-520e-42b2-a4df-3abfd61e7c93" providerId="ADAL" clId="{ED40A4F9-62F1-402F-9052-379A9B8225FE}" dt="2025-10-24T23:23:03.301" v="1155" actId="478"/>
          <ac:picMkLst>
            <pc:docMk/>
            <pc:sldMk cId="3430112323" sldId="272"/>
            <ac:picMk id="7" creationId="{27CD8824-AE6E-AB10-710A-5D652FA531EC}"/>
          </ac:picMkLst>
        </pc:picChg>
        <pc:picChg chg="add del mod">
          <ac:chgData name="Sirmenaz Bibi (2232147)" userId="fdeacb0f-520e-42b2-a4df-3abfd61e7c93" providerId="ADAL" clId="{ED40A4F9-62F1-402F-9052-379A9B8225FE}" dt="2025-10-24T23:41:57.605" v="1169"/>
          <ac:picMkLst>
            <pc:docMk/>
            <pc:sldMk cId="3430112323" sldId="272"/>
            <ac:picMk id="8" creationId="{6F308944-7900-373A-B93D-8B82CECB23EA}"/>
          </ac:picMkLst>
        </pc:picChg>
        <pc:picChg chg="add mod">
          <ac:chgData name="Sirmenaz Bibi (2232147)" userId="fdeacb0f-520e-42b2-a4df-3abfd61e7c93" providerId="ADAL" clId="{ED40A4F9-62F1-402F-9052-379A9B8225FE}" dt="2025-10-24T23:41:57.605" v="1169"/>
          <ac:picMkLst>
            <pc:docMk/>
            <pc:sldMk cId="3430112323" sldId="272"/>
            <ac:picMk id="10" creationId="{4D1C0AC9-3A99-AD9E-DE08-696FE229E6A5}"/>
          </ac:picMkLst>
        </pc:picChg>
      </pc:sldChg>
      <pc:sldChg chg="addSp delSp modSp mod modTransition setBg delAnim modAnim">
        <pc:chgData name="Sirmenaz Bibi (2232147)" userId="fdeacb0f-520e-42b2-a4df-3abfd61e7c93" providerId="ADAL" clId="{ED40A4F9-62F1-402F-9052-379A9B8225FE}" dt="2025-10-24T23:41:57.605" v="1169"/>
        <pc:sldMkLst>
          <pc:docMk/>
          <pc:sldMk cId="3561612094" sldId="273"/>
        </pc:sldMkLst>
        <pc:spChg chg="mod">
          <ac:chgData name="Sirmenaz Bibi (2232147)" userId="fdeacb0f-520e-42b2-a4df-3abfd61e7c93" providerId="ADAL" clId="{ED40A4F9-62F1-402F-9052-379A9B8225FE}" dt="2025-10-05T17:14:09.831" v="204" actId="26606"/>
          <ac:spMkLst>
            <pc:docMk/>
            <pc:sldMk cId="3561612094" sldId="273"/>
            <ac:spMk id="2" creationId="{A1A8DFA9-4B3B-EDC2-A168-D1E391C9D455}"/>
          </ac:spMkLst>
        </pc:spChg>
        <pc:spChg chg="mod">
          <ac:chgData name="Sirmenaz Bibi (2232147)" userId="fdeacb0f-520e-42b2-a4df-3abfd61e7c93" providerId="ADAL" clId="{ED40A4F9-62F1-402F-9052-379A9B8225FE}" dt="2025-10-19T19:59:07.226" v="1089" actId="20577"/>
          <ac:spMkLst>
            <pc:docMk/>
            <pc:sldMk cId="3561612094" sldId="273"/>
            <ac:spMk id="3" creationId="{60DA30F7-605C-116B-2208-15A1D663C503}"/>
          </ac:spMkLst>
        </pc:spChg>
        <pc:spChg chg="add">
          <ac:chgData name="Sirmenaz Bibi (2232147)" userId="fdeacb0f-520e-42b2-a4df-3abfd61e7c93" providerId="ADAL" clId="{ED40A4F9-62F1-402F-9052-379A9B8225FE}" dt="2025-10-05T17:14:09.831" v="204" actId="26606"/>
          <ac:spMkLst>
            <pc:docMk/>
            <pc:sldMk cId="3561612094" sldId="273"/>
            <ac:spMk id="16" creationId="{637B2035-1FCB-439A-B421-095E136C7E07}"/>
          </ac:spMkLst>
        </pc:spChg>
        <pc:spChg chg="add">
          <ac:chgData name="Sirmenaz Bibi (2232147)" userId="fdeacb0f-520e-42b2-a4df-3abfd61e7c93" providerId="ADAL" clId="{ED40A4F9-62F1-402F-9052-379A9B8225FE}" dt="2025-10-05T17:14:09.831" v="204" actId="26606"/>
          <ac:spMkLst>
            <pc:docMk/>
            <pc:sldMk cId="3561612094" sldId="273"/>
            <ac:spMk id="18" creationId="{676D6CDF-C512-4739-B158-55EE955EFA39}"/>
          </ac:spMkLst>
        </pc:spChg>
        <pc:picChg chg="add mod ord">
          <ac:chgData name="Sirmenaz Bibi (2232147)" userId="fdeacb0f-520e-42b2-a4df-3abfd61e7c93" providerId="ADAL" clId="{ED40A4F9-62F1-402F-9052-379A9B8225FE}" dt="2025-10-05T17:14:09.831" v="204" actId="26606"/>
          <ac:picMkLst>
            <pc:docMk/>
            <pc:sldMk cId="3561612094" sldId="273"/>
            <ac:picMk id="4" creationId="{30E46956-2A89-F0B4-2BEF-FC12CB2E45D5}"/>
          </ac:picMkLst>
        </pc:picChg>
        <pc:picChg chg="add del mod ord">
          <ac:chgData name="Sirmenaz Bibi (2232147)" userId="fdeacb0f-520e-42b2-a4df-3abfd61e7c93" providerId="ADAL" clId="{ED40A4F9-62F1-402F-9052-379A9B8225FE}" dt="2025-10-24T23:01:26.264" v="1139"/>
          <ac:picMkLst>
            <pc:docMk/>
            <pc:sldMk cId="3561612094" sldId="273"/>
            <ac:picMk id="5" creationId="{4FA6DF0E-F6D0-7234-DE38-6C9DFA6880EF}"/>
          </ac:picMkLst>
        </pc:picChg>
        <pc:picChg chg="add del mod">
          <ac:chgData name="Sirmenaz Bibi (2232147)" userId="fdeacb0f-520e-42b2-a4df-3abfd61e7c93" providerId="ADAL" clId="{ED40A4F9-62F1-402F-9052-379A9B8225FE}" dt="2025-10-24T23:13:11.246" v="1142" actId="478"/>
          <ac:picMkLst>
            <pc:docMk/>
            <pc:sldMk cId="3561612094" sldId="273"/>
            <ac:picMk id="6" creationId="{2D26BC12-DD2B-60AC-9FD2-AAE5495300D7}"/>
          </ac:picMkLst>
        </pc:picChg>
        <pc:picChg chg="add del mod">
          <ac:chgData name="Sirmenaz Bibi (2232147)" userId="fdeacb0f-520e-42b2-a4df-3abfd61e7c93" providerId="ADAL" clId="{ED40A4F9-62F1-402F-9052-379A9B8225FE}" dt="2025-10-24T23:22:08.296" v="1153"/>
          <ac:picMkLst>
            <pc:docMk/>
            <pc:sldMk cId="3561612094" sldId="273"/>
            <ac:picMk id="7" creationId="{8DE5063A-3BC7-E538-7F24-952DAA9F049D}"/>
          </ac:picMkLst>
        </pc:picChg>
        <pc:picChg chg="add del mod">
          <ac:chgData name="Sirmenaz Bibi (2232147)" userId="fdeacb0f-520e-42b2-a4df-3abfd61e7c93" providerId="ADAL" clId="{ED40A4F9-62F1-402F-9052-379A9B8225FE}" dt="2025-10-24T23:23:24.526" v="1158" actId="478"/>
          <ac:picMkLst>
            <pc:docMk/>
            <pc:sldMk cId="3561612094" sldId="273"/>
            <ac:picMk id="8" creationId="{FF43288B-AC40-B168-BB5A-9AAFBBED6A1A}"/>
          </ac:picMkLst>
        </pc:picChg>
        <pc:picChg chg="add del mod">
          <ac:chgData name="Sirmenaz Bibi (2232147)" userId="fdeacb0f-520e-42b2-a4df-3abfd61e7c93" providerId="ADAL" clId="{ED40A4F9-62F1-402F-9052-379A9B8225FE}" dt="2025-10-24T23:41:57.605" v="1169"/>
          <ac:picMkLst>
            <pc:docMk/>
            <pc:sldMk cId="3561612094" sldId="273"/>
            <ac:picMk id="9" creationId="{8E581DB4-F2AC-F5AB-C487-FEF6AD903F34}"/>
          </ac:picMkLst>
        </pc:picChg>
        <pc:picChg chg="add mod">
          <ac:chgData name="Sirmenaz Bibi (2232147)" userId="fdeacb0f-520e-42b2-a4df-3abfd61e7c93" providerId="ADAL" clId="{ED40A4F9-62F1-402F-9052-379A9B8225FE}" dt="2025-10-24T23:41:57.605" v="1169"/>
          <ac:picMkLst>
            <pc:docMk/>
            <pc:sldMk cId="3561612094" sldId="273"/>
            <ac:picMk id="10" creationId="{6CA5BA0F-BC04-C674-474D-C90CEC4D6FBE}"/>
          </ac:picMkLst>
        </pc:picChg>
        <pc:picChg chg="add del mod">
          <ac:chgData name="Sirmenaz Bibi (2232147)" userId="fdeacb0f-520e-42b2-a4df-3abfd61e7c93" providerId="ADAL" clId="{ED40A4F9-62F1-402F-9052-379A9B8225FE}" dt="2025-10-24T22:51:42.881" v="1132"/>
          <ac:picMkLst>
            <pc:docMk/>
            <pc:sldMk cId="3561612094" sldId="273"/>
            <ac:picMk id="14" creationId="{479EBEA7-A0BB-AEDD-80E8-DCEEF10EF9B4}"/>
          </ac:picMkLst>
        </pc:picChg>
      </pc:sldChg>
      <pc:sldChg chg="addSp delSp modSp mod modTransition setBg modAnim">
        <pc:chgData name="Sirmenaz Bibi (2232147)" userId="fdeacb0f-520e-42b2-a4df-3abfd61e7c93" providerId="ADAL" clId="{ED40A4F9-62F1-402F-9052-379A9B8225FE}" dt="2025-10-24T23:41:57.605" v="1169"/>
        <pc:sldMkLst>
          <pc:docMk/>
          <pc:sldMk cId="1772657842" sldId="274"/>
        </pc:sldMkLst>
        <pc:spChg chg="mod">
          <ac:chgData name="Sirmenaz Bibi (2232147)" userId="fdeacb0f-520e-42b2-a4df-3abfd61e7c93" providerId="ADAL" clId="{ED40A4F9-62F1-402F-9052-379A9B8225FE}" dt="2025-10-05T17:38:53.700" v="499" actId="26606"/>
          <ac:spMkLst>
            <pc:docMk/>
            <pc:sldMk cId="1772657842" sldId="274"/>
            <ac:spMk id="2" creationId="{B8E68B93-A96B-899C-7C97-6F17842CE65F}"/>
          </ac:spMkLst>
        </pc:spChg>
        <pc:spChg chg="mod">
          <ac:chgData name="Sirmenaz Bibi (2232147)" userId="fdeacb0f-520e-42b2-a4df-3abfd61e7c93" providerId="ADAL" clId="{ED40A4F9-62F1-402F-9052-379A9B8225FE}" dt="2025-10-05T17:38:53.700" v="499" actId="26606"/>
          <ac:spMkLst>
            <pc:docMk/>
            <pc:sldMk cId="1772657842" sldId="274"/>
            <ac:spMk id="3" creationId="{847BD49B-5EAB-413B-7578-CF400698B041}"/>
          </ac:spMkLst>
        </pc:spChg>
        <pc:spChg chg="add mod">
          <ac:chgData name="Sirmenaz Bibi (2232147)" userId="fdeacb0f-520e-42b2-a4df-3abfd61e7c93" providerId="ADAL" clId="{ED40A4F9-62F1-402F-9052-379A9B8225FE}" dt="2025-10-05T18:17:47.659" v="590" actId="20577"/>
          <ac:spMkLst>
            <pc:docMk/>
            <pc:sldMk cId="1772657842" sldId="274"/>
            <ac:spMk id="5" creationId="{3482CCA9-7518-2C86-7692-865543A1A77C}"/>
          </ac:spMkLst>
        </pc:spChg>
        <pc:spChg chg="add">
          <ac:chgData name="Sirmenaz Bibi (2232147)" userId="fdeacb0f-520e-42b2-a4df-3abfd61e7c93" providerId="ADAL" clId="{ED40A4F9-62F1-402F-9052-379A9B8225FE}" dt="2025-10-05T17:38:53.700" v="499" actId="26606"/>
          <ac:spMkLst>
            <pc:docMk/>
            <pc:sldMk cId="1772657842" sldId="274"/>
            <ac:spMk id="9" creationId="{04812C46-200A-4DEB-A05E-3ED6C68C2387}"/>
          </ac:spMkLst>
        </pc:spChg>
        <pc:spChg chg="add">
          <ac:chgData name="Sirmenaz Bibi (2232147)" userId="fdeacb0f-520e-42b2-a4df-3abfd61e7c93" providerId="ADAL" clId="{ED40A4F9-62F1-402F-9052-379A9B8225FE}" dt="2025-10-05T17:38:53.700" v="499" actId="26606"/>
          <ac:spMkLst>
            <pc:docMk/>
            <pc:sldMk cId="1772657842" sldId="274"/>
            <ac:spMk id="11" creationId="{D1EA859B-E555-4109-94F3-6700E046E008}"/>
          </ac:spMkLst>
        </pc:spChg>
        <pc:picChg chg="add mod ord">
          <ac:chgData name="Sirmenaz Bibi (2232147)" userId="fdeacb0f-520e-42b2-a4df-3abfd61e7c93" providerId="ADAL" clId="{ED40A4F9-62F1-402F-9052-379A9B8225FE}" dt="2025-10-05T17:38:53.700" v="499" actId="26606"/>
          <ac:picMkLst>
            <pc:docMk/>
            <pc:sldMk cId="1772657842" sldId="274"/>
            <ac:picMk id="4" creationId="{6F7C8CE9-8E5F-A234-C2A2-70898AF767E2}"/>
          </ac:picMkLst>
        </pc:picChg>
        <pc:picChg chg="add del mod ord">
          <ac:chgData name="Sirmenaz Bibi (2232147)" userId="fdeacb0f-520e-42b2-a4df-3abfd61e7c93" providerId="ADAL" clId="{ED40A4F9-62F1-402F-9052-379A9B8225FE}" dt="2025-10-24T23:41:57.605" v="1169"/>
          <ac:picMkLst>
            <pc:docMk/>
            <pc:sldMk cId="1772657842" sldId="274"/>
            <ac:picMk id="6" creationId="{B8B3E508-AAEB-4529-7807-D4EA5935C941}"/>
          </ac:picMkLst>
        </pc:picChg>
        <pc:picChg chg="add del mod">
          <ac:chgData name="Sirmenaz Bibi (2232147)" userId="fdeacb0f-520e-42b2-a4df-3abfd61e7c93" providerId="ADAL" clId="{ED40A4F9-62F1-402F-9052-379A9B8225FE}" dt="2025-10-24T22:51:42.881" v="1132"/>
          <ac:picMkLst>
            <pc:docMk/>
            <pc:sldMk cId="1772657842" sldId="274"/>
            <ac:picMk id="7" creationId="{96661BC6-6904-837D-9871-49B802CA0217}"/>
          </ac:picMkLst>
        </pc:picChg>
        <pc:picChg chg="add mod">
          <ac:chgData name="Sirmenaz Bibi (2232147)" userId="fdeacb0f-520e-42b2-a4df-3abfd61e7c93" providerId="ADAL" clId="{ED40A4F9-62F1-402F-9052-379A9B8225FE}" dt="2025-10-24T23:41:57.605" v="1169"/>
          <ac:picMkLst>
            <pc:docMk/>
            <pc:sldMk cId="1772657842" sldId="274"/>
            <ac:picMk id="8" creationId="{2DFC0DC0-6633-A092-B1A6-65158CD915F7}"/>
          </ac:picMkLst>
        </pc:picChg>
      </pc:sldChg>
      <pc:sldChg chg="addSp delSp modSp mod modTransition setBg delAnim">
        <pc:chgData name="Sirmenaz Bibi (2232147)" userId="fdeacb0f-520e-42b2-a4df-3abfd61e7c93" providerId="ADAL" clId="{ED40A4F9-62F1-402F-9052-379A9B8225FE}" dt="2025-10-24T23:41:57.605" v="1169"/>
        <pc:sldMkLst>
          <pc:docMk/>
          <pc:sldMk cId="3149078202" sldId="275"/>
        </pc:sldMkLst>
        <pc:spChg chg="mod">
          <ac:chgData name="Sirmenaz Bibi (2232147)" userId="fdeacb0f-520e-42b2-a4df-3abfd61e7c93" providerId="ADAL" clId="{ED40A4F9-62F1-402F-9052-379A9B8225FE}" dt="2025-10-05T18:18:07.729" v="591" actId="26606"/>
          <ac:spMkLst>
            <pc:docMk/>
            <pc:sldMk cId="3149078202" sldId="275"/>
            <ac:spMk id="2" creationId="{63EA4BCC-E32D-2361-1215-2555412B80D0}"/>
          </ac:spMkLst>
        </pc:spChg>
        <pc:spChg chg="mod">
          <ac:chgData name="Sirmenaz Bibi (2232147)" userId="fdeacb0f-520e-42b2-a4df-3abfd61e7c93" providerId="ADAL" clId="{ED40A4F9-62F1-402F-9052-379A9B8225FE}" dt="2025-10-05T18:18:07.729" v="591" actId="26606"/>
          <ac:spMkLst>
            <pc:docMk/>
            <pc:sldMk cId="3149078202" sldId="275"/>
            <ac:spMk id="3" creationId="{E2A4D726-08C6-A675-BF17-55A6CA58D22D}"/>
          </ac:spMkLst>
        </pc:spChg>
        <pc:picChg chg="add del mod">
          <ac:chgData name="Sirmenaz Bibi (2232147)" userId="fdeacb0f-520e-42b2-a4df-3abfd61e7c93" providerId="ADAL" clId="{ED40A4F9-62F1-402F-9052-379A9B8225FE}" dt="2025-10-24T23:41:57.605" v="1169"/>
          <ac:picMkLst>
            <pc:docMk/>
            <pc:sldMk cId="3149078202" sldId="275"/>
            <ac:picMk id="4" creationId="{FE0EB51F-D320-0308-2C32-1C6B43209B1B}"/>
          </ac:picMkLst>
        </pc:picChg>
        <pc:picChg chg="add mod">
          <ac:chgData name="Sirmenaz Bibi (2232147)" userId="fdeacb0f-520e-42b2-a4df-3abfd61e7c93" providerId="ADAL" clId="{ED40A4F9-62F1-402F-9052-379A9B8225FE}" dt="2025-10-24T23:41:57.605" v="1169"/>
          <ac:picMkLst>
            <pc:docMk/>
            <pc:sldMk cId="3149078202" sldId="275"/>
            <ac:picMk id="5" creationId="{698FABEC-A208-C47D-D793-BD46E1EA919A}"/>
          </ac:picMkLst>
        </pc:picChg>
        <pc:picChg chg="add">
          <ac:chgData name="Sirmenaz Bibi (2232147)" userId="fdeacb0f-520e-42b2-a4df-3abfd61e7c93" providerId="ADAL" clId="{ED40A4F9-62F1-402F-9052-379A9B8225FE}" dt="2025-10-05T18:18:07.729" v="591" actId="26606"/>
          <ac:picMkLst>
            <pc:docMk/>
            <pc:sldMk cId="3149078202" sldId="275"/>
            <ac:picMk id="6" creationId="{C4C12845-8525-FDFE-0F13-119F939979EC}"/>
          </ac:picMkLst>
        </pc:picChg>
        <pc:cxnChg chg="add">
          <ac:chgData name="Sirmenaz Bibi (2232147)" userId="fdeacb0f-520e-42b2-a4df-3abfd61e7c93" providerId="ADAL" clId="{ED40A4F9-62F1-402F-9052-379A9B8225FE}" dt="2025-10-05T18:18:07.729" v="591" actId="26606"/>
          <ac:cxnSpMkLst>
            <pc:docMk/>
            <pc:sldMk cId="3149078202" sldId="275"/>
            <ac:cxnSpMk id="9" creationId="{1503BFE4-729B-D9D0-C17B-501E6AF1127A}"/>
          </ac:cxnSpMkLst>
        </pc:cxnChg>
      </pc:sldChg>
      <pc:sldChg chg="new del">
        <pc:chgData name="Sirmenaz Bibi (2232147)" userId="fdeacb0f-520e-42b2-a4df-3abfd61e7c93" providerId="ADAL" clId="{ED40A4F9-62F1-402F-9052-379A9B8225FE}" dt="2025-10-19T10:39:56.757" v="667" actId="680"/>
        <pc:sldMkLst>
          <pc:docMk/>
          <pc:sldMk cId="470509910" sldId="276"/>
        </pc:sldMkLst>
      </pc:sldChg>
    </pc:docChg>
  </pc:docChgLst>
  <pc:docChgLst>
    <pc:chgData name="Sirmenaz Bibi (2232147)" userId="S::2232147@student.uwtsd.ac.uk::fdeacb0f-520e-42b2-a4df-3abfd61e7c93" providerId="AD" clId="Web-{5DA58F5A-2092-3FDB-334B-2983680C213D}"/>
    <pc:docChg chg="addSld">
      <pc:chgData name="Sirmenaz Bibi (2232147)" userId="S::2232147@student.uwtsd.ac.uk::fdeacb0f-520e-42b2-a4df-3abfd61e7c93" providerId="AD" clId="Web-{5DA58F5A-2092-3FDB-334B-2983680C213D}" dt="2025-09-21T18:39:25.665" v="0"/>
      <pc:docMkLst>
        <pc:docMk/>
      </pc:docMkLst>
      <pc:sldChg chg="new">
        <pc:chgData name="Sirmenaz Bibi (2232147)" userId="S::2232147@student.uwtsd.ac.uk::fdeacb0f-520e-42b2-a4df-3abfd61e7c93" providerId="AD" clId="Web-{5DA58F5A-2092-3FDB-334B-2983680C213D}" dt="2025-09-21T18:39:25.665" v="0"/>
        <pc:sldMkLst>
          <pc:docMk/>
          <pc:sldMk cId="794546631" sldId="257"/>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686391-9FAA-447D-9B1E-A860BCE3FD7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0965197-FA4C-4C64-B6C9-37AEBDE7D530}">
      <dgm:prSet/>
      <dgm:spPr/>
      <dgm:t>
        <a:bodyPr/>
        <a:lstStyle/>
        <a:p>
          <a:r>
            <a:rPr lang="en-GB"/>
            <a:t>Empowerment means having the ability to make choices, maintaining dignity, and having autonomy. </a:t>
          </a:r>
          <a:endParaRPr lang="en-US"/>
        </a:p>
      </dgm:t>
    </dgm:pt>
    <dgm:pt modelId="{4994F7AB-8927-426A-9E04-07871148D135}" type="parTrans" cxnId="{3264F298-729C-41B8-BB9B-85EFD70ABB57}">
      <dgm:prSet/>
      <dgm:spPr/>
      <dgm:t>
        <a:bodyPr/>
        <a:lstStyle/>
        <a:p>
          <a:endParaRPr lang="en-US"/>
        </a:p>
      </dgm:t>
    </dgm:pt>
    <dgm:pt modelId="{1608D96E-B4A3-4CD7-AB06-97733D35E625}" type="sibTrans" cxnId="{3264F298-729C-41B8-BB9B-85EFD70ABB57}">
      <dgm:prSet/>
      <dgm:spPr/>
      <dgm:t>
        <a:bodyPr/>
        <a:lstStyle/>
        <a:p>
          <a:endParaRPr lang="en-US"/>
        </a:p>
      </dgm:t>
    </dgm:pt>
    <dgm:pt modelId="{F8085E6D-5931-49E6-89CC-23B79320477E}">
      <dgm:prSet/>
      <dgm:spPr/>
      <dgm:t>
        <a:bodyPr/>
        <a:lstStyle/>
        <a:p>
          <a:r>
            <a:rPr lang="en-GB"/>
            <a:t>Functional ability refers to mobility, daily activities, and self-care. </a:t>
          </a:r>
          <a:endParaRPr lang="en-US"/>
        </a:p>
      </dgm:t>
    </dgm:pt>
    <dgm:pt modelId="{51CEF959-850D-4CFB-8961-0930487F2AEB}" type="parTrans" cxnId="{0A6954EA-13B3-4A0A-A414-E92951B67DFC}">
      <dgm:prSet/>
      <dgm:spPr/>
      <dgm:t>
        <a:bodyPr/>
        <a:lstStyle/>
        <a:p>
          <a:endParaRPr lang="en-US"/>
        </a:p>
      </dgm:t>
    </dgm:pt>
    <dgm:pt modelId="{9D464120-2C3E-4746-AEE4-C2B46E60E8C9}" type="sibTrans" cxnId="{0A6954EA-13B3-4A0A-A414-E92951B67DFC}">
      <dgm:prSet/>
      <dgm:spPr/>
      <dgm:t>
        <a:bodyPr/>
        <a:lstStyle/>
        <a:p>
          <a:endParaRPr lang="en-US"/>
        </a:p>
      </dgm:t>
    </dgm:pt>
    <dgm:pt modelId="{7ADAA174-D710-4142-971B-0AD065034B85}">
      <dgm:prSet/>
      <dgm:spPr/>
      <dgm:t>
        <a:bodyPr/>
        <a:lstStyle/>
        <a:p>
          <a:r>
            <a:rPr lang="en-GB"/>
            <a:t>Independence is associated with confidence and feeling valued.  </a:t>
          </a:r>
          <a:endParaRPr lang="en-US"/>
        </a:p>
      </dgm:t>
    </dgm:pt>
    <dgm:pt modelId="{6ACAC172-64C9-4B74-B00F-D3BFD7D766ED}" type="parTrans" cxnId="{D4C7AF56-C230-48AD-AE34-1D08118023D2}">
      <dgm:prSet/>
      <dgm:spPr/>
      <dgm:t>
        <a:bodyPr/>
        <a:lstStyle/>
        <a:p>
          <a:endParaRPr lang="en-US"/>
        </a:p>
      </dgm:t>
    </dgm:pt>
    <dgm:pt modelId="{97DCCA71-1789-4CD3-B298-CA54E072B56B}" type="sibTrans" cxnId="{D4C7AF56-C230-48AD-AE34-1D08118023D2}">
      <dgm:prSet/>
      <dgm:spPr/>
      <dgm:t>
        <a:bodyPr/>
        <a:lstStyle/>
        <a:p>
          <a:endParaRPr lang="en-US"/>
        </a:p>
      </dgm:t>
    </dgm:pt>
    <dgm:pt modelId="{9DD7AEB0-43E2-47F2-A123-A76D59735B16}">
      <dgm:prSet/>
      <dgm:spPr/>
      <dgm:t>
        <a:bodyPr/>
        <a:lstStyle/>
        <a:p>
          <a:r>
            <a:rPr lang="en-GB"/>
            <a:t>Emotional well-being includes a sense of belonging and less loneliness.</a:t>
          </a:r>
          <a:endParaRPr lang="en-US"/>
        </a:p>
      </dgm:t>
    </dgm:pt>
    <dgm:pt modelId="{7D9DCBF4-A172-4D27-8DAC-E40E286CAB07}" type="parTrans" cxnId="{89F68F00-6540-45EC-AD71-0B203210BF18}">
      <dgm:prSet/>
      <dgm:spPr/>
      <dgm:t>
        <a:bodyPr/>
        <a:lstStyle/>
        <a:p>
          <a:endParaRPr lang="en-US"/>
        </a:p>
      </dgm:t>
    </dgm:pt>
    <dgm:pt modelId="{C33931A0-973A-4B70-9EFC-8A094B7FEC38}" type="sibTrans" cxnId="{89F68F00-6540-45EC-AD71-0B203210BF18}">
      <dgm:prSet/>
      <dgm:spPr/>
      <dgm:t>
        <a:bodyPr/>
        <a:lstStyle/>
        <a:p>
          <a:endParaRPr lang="en-US"/>
        </a:p>
      </dgm:t>
    </dgm:pt>
    <dgm:pt modelId="{4646DB44-3FA9-476D-96E0-FDABF05163C6}">
      <dgm:prSet/>
      <dgm:spPr/>
      <dgm:t>
        <a:bodyPr/>
        <a:lstStyle/>
        <a:p>
          <a:r>
            <a:rPr lang="en-GB" dirty="0"/>
            <a:t>Strengths: The Care Act 2014 emphasizes the importance of wellbeing and dignity. </a:t>
          </a:r>
          <a:endParaRPr lang="en-US" dirty="0"/>
        </a:p>
      </dgm:t>
    </dgm:pt>
    <dgm:pt modelId="{FEEC4F39-8A64-4397-A59A-E13AA7381C3A}" type="parTrans" cxnId="{855EF0CC-7458-4471-8A18-F873D87D4ABB}">
      <dgm:prSet/>
      <dgm:spPr/>
      <dgm:t>
        <a:bodyPr/>
        <a:lstStyle/>
        <a:p>
          <a:endParaRPr lang="en-US"/>
        </a:p>
      </dgm:t>
    </dgm:pt>
    <dgm:pt modelId="{96BF585A-AE2F-46D3-95B8-D4C853DAD402}" type="sibTrans" cxnId="{855EF0CC-7458-4471-8A18-F873D87D4ABB}">
      <dgm:prSet/>
      <dgm:spPr/>
      <dgm:t>
        <a:bodyPr/>
        <a:lstStyle/>
        <a:p>
          <a:endParaRPr lang="en-US"/>
        </a:p>
      </dgm:t>
    </dgm:pt>
    <dgm:pt modelId="{7EC332AD-986D-41A8-8600-953F9A1D3967}">
      <dgm:prSet/>
      <dgm:spPr/>
      <dgm:t>
        <a:bodyPr/>
        <a:lstStyle/>
        <a:p>
          <a:r>
            <a:rPr lang="en-GB" dirty="0"/>
            <a:t>Weaknesses: The system is underfunded, has staff shortages, and faces inequalities. Evidence: Empowering individuals leads to better outcomes.</a:t>
          </a:r>
        </a:p>
        <a:p>
          <a:endParaRPr lang="en-US" dirty="0"/>
        </a:p>
      </dgm:t>
    </dgm:pt>
    <dgm:pt modelId="{7725940F-BF01-4BB2-885A-1F2F0B45DA5B}" type="parTrans" cxnId="{6823787E-8AC8-4DF7-BA1E-BC69812ADDAF}">
      <dgm:prSet/>
      <dgm:spPr/>
      <dgm:t>
        <a:bodyPr/>
        <a:lstStyle/>
        <a:p>
          <a:endParaRPr lang="en-US"/>
        </a:p>
      </dgm:t>
    </dgm:pt>
    <dgm:pt modelId="{C60105D3-45A0-4749-B4FA-81D4AC52BA52}" type="sibTrans" cxnId="{6823787E-8AC8-4DF7-BA1E-BC69812ADDAF}">
      <dgm:prSet/>
      <dgm:spPr/>
      <dgm:t>
        <a:bodyPr/>
        <a:lstStyle/>
        <a:p>
          <a:endParaRPr lang="en-US"/>
        </a:p>
      </dgm:t>
    </dgm:pt>
    <dgm:pt modelId="{BFF7C29B-52D1-426C-855A-84D54BDD80EC}" type="pres">
      <dgm:prSet presAssocID="{14686391-9FAA-447D-9B1E-A860BCE3FD75}" presName="linear" presStyleCnt="0">
        <dgm:presLayoutVars>
          <dgm:animLvl val="lvl"/>
          <dgm:resizeHandles val="exact"/>
        </dgm:presLayoutVars>
      </dgm:prSet>
      <dgm:spPr/>
    </dgm:pt>
    <dgm:pt modelId="{D9A9C739-437B-47A0-87AB-94F2F5C02FDD}" type="pres">
      <dgm:prSet presAssocID="{E0965197-FA4C-4C64-B6C9-37AEBDE7D530}" presName="parentText" presStyleLbl="node1" presStyleIdx="0" presStyleCnt="6">
        <dgm:presLayoutVars>
          <dgm:chMax val="0"/>
          <dgm:bulletEnabled val="1"/>
        </dgm:presLayoutVars>
      </dgm:prSet>
      <dgm:spPr/>
    </dgm:pt>
    <dgm:pt modelId="{19CAFABB-0E8D-47C4-9842-580282A41737}" type="pres">
      <dgm:prSet presAssocID="{1608D96E-B4A3-4CD7-AB06-97733D35E625}" presName="spacer" presStyleCnt="0"/>
      <dgm:spPr/>
    </dgm:pt>
    <dgm:pt modelId="{AA09A1EA-BC03-437C-A527-1EBC40C7AC66}" type="pres">
      <dgm:prSet presAssocID="{F8085E6D-5931-49E6-89CC-23B79320477E}" presName="parentText" presStyleLbl="node1" presStyleIdx="1" presStyleCnt="6">
        <dgm:presLayoutVars>
          <dgm:chMax val="0"/>
          <dgm:bulletEnabled val="1"/>
        </dgm:presLayoutVars>
      </dgm:prSet>
      <dgm:spPr/>
    </dgm:pt>
    <dgm:pt modelId="{29F84DC5-88A2-46B0-AC43-FD55F3CC308C}" type="pres">
      <dgm:prSet presAssocID="{9D464120-2C3E-4746-AEE4-C2B46E60E8C9}" presName="spacer" presStyleCnt="0"/>
      <dgm:spPr/>
    </dgm:pt>
    <dgm:pt modelId="{D0AEB3C9-1259-4E1E-9F7D-C1551751FA27}" type="pres">
      <dgm:prSet presAssocID="{7ADAA174-D710-4142-971B-0AD065034B85}" presName="parentText" presStyleLbl="node1" presStyleIdx="2" presStyleCnt="6">
        <dgm:presLayoutVars>
          <dgm:chMax val="0"/>
          <dgm:bulletEnabled val="1"/>
        </dgm:presLayoutVars>
      </dgm:prSet>
      <dgm:spPr/>
    </dgm:pt>
    <dgm:pt modelId="{1E9B8C1B-FDBA-4D49-84EF-04E270F9180F}" type="pres">
      <dgm:prSet presAssocID="{97DCCA71-1789-4CD3-B298-CA54E072B56B}" presName="spacer" presStyleCnt="0"/>
      <dgm:spPr/>
    </dgm:pt>
    <dgm:pt modelId="{10AE33E8-6884-46C8-B14E-5C8A59C4D1F3}" type="pres">
      <dgm:prSet presAssocID="{9DD7AEB0-43E2-47F2-A123-A76D59735B16}" presName="parentText" presStyleLbl="node1" presStyleIdx="3" presStyleCnt="6">
        <dgm:presLayoutVars>
          <dgm:chMax val="0"/>
          <dgm:bulletEnabled val="1"/>
        </dgm:presLayoutVars>
      </dgm:prSet>
      <dgm:spPr/>
    </dgm:pt>
    <dgm:pt modelId="{263D27DE-3FA8-48ED-A784-4EE93FB166B8}" type="pres">
      <dgm:prSet presAssocID="{C33931A0-973A-4B70-9EFC-8A094B7FEC38}" presName="spacer" presStyleCnt="0"/>
      <dgm:spPr/>
    </dgm:pt>
    <dgm:pt modelId="{0B77DBF9-9E4D-49AF-A4F0-B81D2FAA5B52}" type="pres">
      <dgm:prSet presAssocID="{4646DB44-3FA9-476D-96E0-FDABF05163C6}" presName="parentText" presStyleLbl="node1" presStyleIdx="4" presStyleCnt="6">
        <dgm:presLayoutVars>
          <dgm:chMax val="0"/>
          <dgm:bulletEnabled val="1"/>
        </dgm:presLayoutVars>
      </dgm:prSet>
      <dgm:spPr/>
    </dgm:pt>
    <dgm:pt modelId="{58D9E1AC-31F2-453B-AA8F-62601918907C}" type="pres">
      <dgm:prSet presAssocID="{96BF585A-AE2F-46D3-95B8-D4C853DAD402}" presName="spacer" presStyleCnt="0"/>
      <dgm:spPr/>
    </dgm:pt>
    <dgm:pt modelId="{703B56F7-96D9-43B0-8124-2DF72919D50F}" type="pres">
      <dgm:prSet presAssocID="{7EC332AD-986D-41A8-8600-953F9A1D3967}" presName="parentText" presStyleLbl="node1" presStyleIdx="5" presStyleCnt="6">
        <dgm:presLayoutVars>
          <dgm:chMax val="0"/>
          <dgm:bulletEnabled val="1"/>
        </dgm:presLayoutVars>
      </dgm:prSet>
      <dgm:spPr/>
    </dgm:pt>
  </dgm:ptLst>
  <dgm:cxnLst>
    <dgm:cxn modelId="{89F68F00-6540-45EC-AD71-0B203210BF18}" srcId="{14686391-9FAA-447D-9B1E-A860BCE3FD75}" destId="{9DD7AEB0-43E2-47F2-A123-A76D59735B16}" srcOrd="3" destOrd="0" parTransId="{7D9DCBF4-A172-4D27-8DAC-E40E286CAB07}" sibTransId="{C33931A0-973A-4B70-9EFC-8A094B7FEC38}"/>
    <dgm:cxn modelId="{D627441D-E7A5-4BE9-AC90-AC0013C78281}" type="presOf" srcId="{7EC332AD-986D-41A8-8600-953F9A1D3967}" destId="{703B56F7-96D9-43B0-8124-2DF72919D50F}" srcOrd="0" destOrd="0" presId="urn:microsoft.com/office/officeart/2005/8/layout/vList2"/>
    <dgm:cxn modelId="{198C4226-4681-4ABC-9524-F95EB321D0EA}" type="presOf" srcId="{9DD7AEB0-43E2-47F2-A123-A76D59735B16}" destId="{10AE33E8-6884-46C8-B14E-5C8A59C4D1F3}" srcOrd="0" destOrd="0" presId="urn:microsoft.com/office/officeart/2005/8/layout/vList2"/>
    <dgm:cxn modelId="{8D212B32-155A-47F3-AB43-3A0A5238DAE8}" type="presOf" srcId="{14686391-9FAA-447D-9B1E-A860BCE3FD75}" destId="{BFF7C29B-52D1-426C-855A-84D54BDD80EC}" srcOrd="0" destOrd="0" presId="urn:microsoft.com/office/officeart/2005/8/layout/vList2"/>
    <dgm:cxn modelId="{483BCA40-E661-4326-ADCC-7A381F9027B0}" type="presOf" srcId="{E0965197-FA4C-4C64-B6C9-37AEBDE7D530}" destId="{D9A9C739-437B-47A0-87AB-94F2F5C02FDD}" srcOrd="0" destOrd="0" presId="urn:microsoft.com/office/officeart/2005/8/layout/vList2"/>
    <dgm:cxn modelId="{D4C7AF56-C230-48AD-AE34-1D08118023D2}" srcId="{14686391-9FAA-447D-9B1E-A860BCE3FD75}" destId="{7ADAA174-D710-4142-971B-0AD065034B85}" srcOrd="2" destOrd="0" parTransId="{6ACAC172-64C9-4B74-B00F-D3BFD7D766ED}" sibTransId="{97DCCA71-1789-4CD3-B298-CA54E072B56B}"/>
    <dgm:cxn modelId="{F4192B7E-57B4-4A8C-B9A8-5A6632DBDA10}" type="presOf" srcId="{7ADAA174-D710-4142-971B-0AD065034B85}" destId="{D0AEB3C9-1259-4E1E-9F7D-C1551751FA27}" srcOrd="0" destOrd="0" presId="urn:microsoft.com/office/officeart/2005/8/layout/vList2"/>
    <dgm:cxn modelId="{6823787E-8AC8-4DF7-BA1E-BC69812ADDAF}" srcId="{14686391-9FAA-447D-9B1E-A860BCE3FD75}" destId="{7EC332AD-986D-41A8-8600-953F9A1D3967}" srcOrd="5" destOrd="0" parTransId="{7725940F-BF01-4BB2-885A-1F2F0B45DA5B}" sibTransId="{C60105D3-45A0-4749-B4FA-81D4AC52BA52}"/>
    <dgm:cxn modelId="{ECACD294-9A77-48B5-B7DC-89F4EFB73F6F}" type="presOf" srcId="{4646DB44-3FA9-476D-96E0-FDABF05163C6}" destId="{0B77DBF9-9E4D-49AF-A4F0-B81D2FAA5B52}" srcOrd="0" destOrd="0" presId="urn:microsoft.com/office/officeart/2005/8/layout/vList2"/>
    <dgm:cxn modelId="{3264F298-729C-41B8-BB9B-85EFD70ABB57}" srcId="{14686391-9FAA-447D-9B1E-A860BCE3FD75}" destId="{E0965197-FA4C-4C64-B6C9-37AEBDE7D530}" srcOrd="0" destOrd="0" parTransId="{4994F7AB-8927-426A-9E04-07871148D135}" sibTransId="{1608D96E-B4A3-4CD7-AB06-97733D35E625}"/>
    <dgm:cxn modelId="{855EF0CC-7458-4471-8A18-F873D87D4ABB}" srcId="{14686391-9FAA-447D-9B1E-A860BCE3FD75}" destId="{4646DB44-3FA9-476D-96E0-FDABF05163C6}" srcOrd="4" destOrd="0" parTransId="{FEEC4F39-8A64-4397-A59A-E13AA7381C3A}" sibTransId="{96BF585A-AE2F-46D3-95B8-D4C853DAD402}"/>
    <dgm:cxn modelId="{EAAB61D7-46A9-4F63-8E4B-E31297C26D8A}" type="presOf" srcId="{F8085E6D-5931-49E6-89CC-23B79320477E}" destId="{AA09A1EA-BC03-437C-A527-1EBC40C7AC66}" srcOrd="0" destOrd="0" presId="urn:microsoft.com/office/officeart/2005/8/layout/vList2"/>
    <dgm:cxn modelId="{0A6954EA-13B3-4A0A-A414-E92951B67DFC}" srcId="{14686391-9FAA-447D-9B1E-A860BCE3FD75}" destId="{F8085E6D-5931-49E6-89CC-23B79320477E}" srcOrd="1" destOrd="0" parTransId="{51CEF959-850D-4CFB-8961-0930487F2AEB}" sibTransId="{9D464120-2C3E-4746-AEE4-C2B46E60E8C9}"/>
    <dgm:cxn modelId="{FBCCDED1-3B87-432B-92ED-79D0A5B93EA0}" type="presParOf" srcId="{BFF7C29B-52D1-426C-855A-84D54BDD80EC}" destId="{D9A9C739-437B-47A0-87AB-94F2F5C02FDD}" srcOrd="0" destOrd="0" presId="urn:microsoft.com/office/officeart/2005/8/layout/vList2"/>
    <dgm:cxn modelId="{B090867E-A5A2-4E90-8DD6-6B4F97B1A839}" type="presParOf" srcId="{BFF7C29B-52D1-426C-855A-84D54BDD80EC}" destId="{19CAFABB-0E8D-47C4-9842-580282A41737}" srcOrd="1" destOrd="0" presId="urn:microsoft.com/office/officeart/2005/8/layout/vList2"/>
    <dgm:cxn modelId="{54637500-04F6-41E2-961F-F8A122C586BB}" type="presParOf" srcId="{BFF7C29B-52D1-426C-855A-84D54BDD80EC}" destId="{AA09A1EA-BC03-437C-A527-1EBC40C7AC66}" srcOrd="2" destOrd="0" presId="urn:microsoft.com/office/officeart/2005/8/layout/vList2"/>
    <dgm:cxn modelId="{C69EAEFE-5DF2-4ED9-8E30-9A95DA476BEC}" type="presParOf" srcId="{BFF7C29B-52D1-426C-855A-84D54BDD80EC}" destId="{29F84DC5-88A2-46B0-AC43-FD55F3CC308C}" srcOrd="3" destOrd="0" presId="urn:microsoft.com/office/officeart/2005/8/layout/vList2"/>
    <dgm:cxn modelId="{B8596EFD-9E41-40BA-8D0E-A47C054F5BD9}" type="presParOf" srcId="{BFF7C29B-52D1-426C-855A-84D54BDD80EC}" destId="{D0AEB3C9-1259-4E1E-9F7D-C1551751FA27}" srcOrd="4" destOrd="0" presId="urn:microsoft.com/office/officeart/2005/8/layout/vList2"/>
    <dgm:cxn modelId="{A75AEBB8-88C1-48AB-9FE4-711983682FC1}" type="presParOf" srcId="{BFF7C29B-52D1-426C-855A-84D54BDD80EC}" destId="{1E9B8C1B-FDBA-4D49-84EF-04E270F9180F}" srcOrd="5" destOrd="0" presId="urn:microsoft.com/office/officeart/2005/8/layout/vList2"/>
    <dgm:cxn modelId="{6911D463-B659-44A8-829B-CE9C5BA330AE}" type="presParOf" srcId="{BFF7C29B-52D1-426C-855A-84D54BDD80EC}" destId="{10AE33E8-6884-46C8-B14E-5C8A59C4D1F3}" srcOrd="6" destOrd="0" presId="urn:microsoft.com/office/officeart/2005/8/layout/vList2"/>
    <dgm:cxn modelId="{6F8586F5-9E2A-4FDF-8298-1A7201241C56}" type="presParOf" srcId="{BFF7C29B-52D1-426C-855A-84D54BDD80EC}" destId="{263D27DE-3FA8-48ED-A784-4EE93FB166B8}" srcOrd="7" destOrd="0" presId="urn:microsoft.com/office/officeart/2005/8/layout/vList2"/>
    <dgm:cxn modelId="{78CA8535-6199-4CFE-B3F8-A5731D351FBB}" type="presParOf" srcId="{BFF7C29B-52D1-426C-855A-84D54BDD80EC}" destId="{0B77DBF9-9E4D-49AF-A4F0-B81D2FAA5B52}" srcOrd="8" destOrd="0" presId="urn:microsoft.com/office/officeart/2005/8/layout/vList2"/>
    <dgm:cxn modelId="{76E2E7F3-918F-4C5E-A0E5-41984CE28361}" type="presParOf" srcId="{BFF7C29B-52D1-426C-855A-84D54BDD80EC}" destId="{58D9E1AC-31F2-453B-AA8F-62601918907C}" srcOrd="9" destOrd="0" presId="urn:microsoft.com/office/officeart/2005/8/layout/vList2"/>
    <dgm:cxn modelId="{ADAF695A-98D8-4184-BADF-A4E7777F64BE}" type="presParOf" srcId="{BFF7C29B-52D1-426C-855A-84D54BDD80EC}" destId="{703B56F7-96D9-43B0-8124-2DF72919D50F}"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D85704-90C9-48E1-A4BC-688D36173FF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F14920C-73A1-4959-A28A-DFCF7D605D8F}">
      <dgm:prSet/>
      <dgm:spPr/>
      <dgm:t>
        <a:bodyPr/>
        <a:lstStyle/>
        <a:p>
          <a:pPr>
            <a:lnSpc>
              <a:spcPct val="100000"/>
            </a:lnSpc>
            <a:defRPr cap="all"/>
          </a:pPr>
          <a:r>
            <a:rPr lang="en-GB"/>
            <a:t>Benefits: Increased independence, fewer hospital visits, and enhanced well-being. </a:t>
          </a:r>
          <a:endParaRPr lang="en-US"/>
        </a:p>
      </dgm:t>
    </dgm:pt>
    <dgm:pt modelId="{36400A67-D709-4B4C-80E3-DD6CA0C1E535}" type="parTrans" cxnId="{61FCF0C7-7FA1-47C3-9AFB-7B82C51AB7CF}">
      <dgm:prSet/>
      <dgm:spPr/>
      <dgm:t>
        <a:bodyPr/>
        <a:lstStyle/>
        <a:p>
          <a:endParaRPr lang="en-US"/>
        </a:p>
      </dgm:t>
    </dgm:pt>
    <dgm:pt modelId="{71D3A8E9-1791-4884-AA20-9B906D7340F1}" type="sibTrans" cxnId="{61FCF0C7-7FA1-47C3-9AFB-7B82C51AB7CF}">
      <dgm:prSet/>
      <dgm:spPr/>
      <dgm:t>
        <a:bodyPr/>
        <a:lstStyle/>
        <a:p>
          <a:endParaRPr lang="en-US"/>
        </a:p>
      </dgm:t>
    </dgm:pt>
    <dgm:pt modelId="{FB5CAF1A-C799-46FA-9EAD-E28DDB21CFDD}">
      <dgm:prSet/>
      <dgm:spPr/>
      <dgm:t>
        <a:bodyPr/>
        <a:lstStyle/>
        <a:p>
          <a:pPr>
            <a:lnSpc>
              <a:spcPct val="100000"/>
            </a:lnSpc>
            <a:defRPr cap="all"/>
          </a:pPr>
          <a:r>
            <a:rPr lang="en-GB"/>
            <a:t>Limitations: Inconsistent access, long waiting lists, and lack of digital access.  </a:t>
          </a:r>
          <a:endParaRPr lang="en-US"/>
        </a:p>
      </dgm:t>
    </dgm:pt>
    <dgm:pt modelId="{C2BB0419-85F6-48AF-BDBD-70C8120D27AC}" type="parTrans" cxnId="{DF1B3D41-7C5A-42A4-B839-C86AF5FF0A7E}">
      <dgm:prSet/>
      <dgm:spPr/>
      <dgm:t>
        <a:bodyPr/>
        <a:lstStyle/>
        <a:p>
          <a:endParaRPr lang="en-US"/>
        </a:p>
      </dgm:t>
    </dgm:pt>
    <dgm:pt modelId="{8158AD3C-7009-465D-886B-E5FA53B5E62D}" type="sibTrans" cxnId="{DF1B3D41-7C5A-42A4-B839-C86AF5FF0A7E}">
      <dgm:prSet/>
      <dgm:spPr/>
      <dgm:t>
        <a:bodyPr/>
        <a:lstStyle/>
        <a:p>
          <a:endParaRPr lang="en-US"/>
        </a:p>
      </dgm:t>
    </dgm:pt>
    <dgm:pt modelId="{6C0DB89A-143A-4800-9747-7E5FB1D13081}">
      <dgm:prSet/>
      <dgm:spPr/>
      <dgm:t>
        <a:bodyPr/>
        <a:lstStyle/>
        <a:p>
          <a:pPr>
            <a:lnSpc>
              <a:spcPct val="100000"/>
            </a:lnSpc>
            <a:defRPr cap="all"/>
          </a:pPr>
          <a:r>
            <a:rPr lang="en-GB"/>
            <a:t>Theoretical Connections.</a:t>
          </a:r>
          <a:endParaRPr lang="en-US"/>
        </a:p>
      </dgm:t>
    </dgm:pt>
    <dgm:pt modelId="{E3F64035-8054-4948-93A0-49B93C7387FE}" type="parTrans" cxnId="{04A22290-8E40-4B70-8ABA-847A19E6366A}">
      <dgm:prSet/>
      <dgm:spPr/>
      <dgm:t>
        <a:bodyPr/>
        <a:lstStyle/>
        <a:p>
          <a:endParaRPr lang="en-US"/>
        </a:p>
      </dgm:t>
    </dgm:pt>
    <dgm:pt modelId="{FC0152FF-660A-4758-ADA7-55F999FFC350}" type="sibTrans" cxnId="{04A22290-8E40-4B70-8ABA-847A19E6366A}">
      <dgm:prSet/>
      <dgm:spPr/>
      <dgm:t>
        <a:bodyPr/>
        <a:lstStyle/>
        <a:p>
          <a:endParaRPr lang="en-US"/>
        </a:p>
      </dgm:t>
    </dgm:pt>
    <dgm:pt modelId="{9AB4EE1F-3468-4B31-BB71-3233C168A407}">
      <dgm:prSet/>
      <dgm:spPr/>
      <dgm:t>
        <a:bodyPr/>
        <a:lstStyle/>
        <a:p>
          <a:pPr>
            <a:lnSpc>
              <a:spcPct val="100000"/>
            </a:lnSpc>
            <a:defRPr cap="all"/>
          </a:pPr>
          <a:r>
            <a:rPr lang="en-GB"/>
            <a:t>Empowerment theory and Maslow’s hierarchy of needs.</a:t>
          </a:r>
          <a:endParaRPr lang="en-US"/>
        </a:p>
      </dgm:t>
    </dgm:pt>
    <dgm:pt modelId="{EDE89003-57AF-4FC2-ADB6-40BE2DDB3CB5}" type="parTrans" cxnId="{5D730B93-F717-493C-8F03-5665B86F8EE9}">
      <dgm:prSet/>
      <dgm:spPr/>
      <dgm:t>
        <a:bodyPr/>
        <a:lstStyle/>
        <a:p>
          <a:endParaRPr lang="en-US"/>
        </a:p>
      </dgm:t>
    </dgm:pt>
    <dgm:pt modelId="{8682437B-2E08-46C9-9D95-69FF8391C46B}" type="sibTrans" cxnId="{5D730B93-F717-493C-8F03-5665B86F8EE9}">
      <dgm:prSet/>
      <dgm:spPr/>
      <dgm:t>
        <a:bodyPr/>
        <a:lstStyle/>
        <a:p>
          <a:endParaRPr lang="en-US"/>
        </a:p>
      </dgm:t>
    </dgm:pt>
    <dgm:pt modelId="{26BF307E-0DAE-4125-B923-A1170A4328CB}" type="pres">
      <dgm:prSet presAssocID="{16D85704-90C9-48E1-A4BC-688D36173FF9}" presName="root" presStyleCnt="0">
        <dgm:presLayoutVars>
          <dgm:dir/>
          <dgm:resizeHandles val="exact"/>
        </dgm:presLayoutVars>
      </dgm:prSet>
      <dgm:spPr/>
    </dgm:pt>
    <dgm:pt modelId="{9E5AFD2B-C406-4CB7-B175-31CF5609F336}" type="pres">
      <dgm:prSet presAssocID="{5F14920C-73A1-4959-A28A-DFCF7D605D8F}" presName="compNode" presStyleCnt="0"/>
      <dgm:spPr/>
    </dgm:pt>
    <dgm:pt modelId="{C05CA346-6741-48A1-B2C4-0E2FB379E5C6}" type="pres">
      <dgm:prSet presAssocID="{5F14920C-73A1-4959-A28A-DFCF7D605D8F}" presName="iconBgRect" presStyleLbl="bgShp" presStyleIdx="0" presStyleCnt="4"/>
      <dgm:spPr/>
    </dgm:pt>
    <dgm:pt modelId="{0E9D473E-2BEB-4107-A06A-790D5F13E92D}" type="pres">
      <dgm:prSet presAssocID="{5F14920C-73A1-4959-A28A-DFCF7D605D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49902137-9CF3-4B03-9E6A-3039C233C265}" type="pres">
      <dgm:prSet presAssocID="{5F14920C-73A1-4959-A28A-DFCF7D605D8F}" presName="spaceRect" presStyleCnt="0"/>
      <dgm:spPr/>
    </dgm:pt>
    <dgm:pt modelId="{CE305BCA-2BBB-411A-9BF7-28F00026E8E7}" type="pres">
      <dgm:prSet presAssocID="{5F14920C-73A1-4959-A28A-DFCF7D605D8F}" presName="textRect" presStyleLbl="revTx" presStyleIdx="0" presStyleCnt="4">
        <dgm:presLayoutVars>
          <dgm:chMax val="1"/>
          <dgm:chPref val="1"/>
        </dgm:presLayoutVars>
      </dgm:prSet>
      <dgm:spPr/>
    </dgm:pt>
    <dgm:pt modelId="{AA6ED07D-78F2-4D95-9B02-60DAB7476341}" type="pres">
      <dgm:prSet presAssocID="{71D3A8E9-1791-4884-AA20-9B906D7340F1}" presName="sibTrans" presStyleCnt="0"/>
      <dgm:spPr/>
    </dgm:pt>
    <dgm:pt modelId="{CBCCA36C-9033-4C74-94D4-E5ACA10CC98F}" type="pres">
      <dgm:prSet presAssocID="{FB5CAF1A-C799-46FA-9EAD-E28DDB21CFDD}" presName="compNode" presStyleCnt="0"/>
      <dgm:spPr/>
    </dgm:pt>
    <dgm:pt modelId="{947A9CBE-C354-485E-8D9F-4CC13DCC03B5}" type="pres">
      <dgm:prSet presAssocID="{FB5CAF1A-C799-46FA-9EAD-E28DDB21CFDD}" presName="iconBgRect" presStyleLbl="bgShp" presStyleIdx="1" presStyleCnt="4"/>
      <dgm:spPr/>
    </dgm:pt>
    <dgm:pt modelId="{6EBE619E-87E8-41BC-B44F-DA991425309F}" type="pres">
      <dgm:prSet presAssocID="{FB5CAF1A-C799-46FA-9EAD-E28DDB21CF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29397DB0-8B2D-49DA-A221-60FB5ED7AE5F}" type="pres">
      <dgm:prSet presAssocID="{FB5CAF1A-C799-46FA-9EAD-E28DDB21CFDD}" presName="spaceRect" presStyleCnt="0"/>
      <dgm:spPr/>
    </dgm:pt>
    <dgm:pt modelId="{77D8B6AE-F19C-40AA-A19F-789B390C4E2F}" type="pres">
      <dgm:prSet presAssocID="{FB5CAF1A-C799-46FA-9EAD-E28DDB21CFDD}" presName="textRect" presStyleLbl="revTx" presStyleIdx="1" presStyleCnt="4">
        <dgm:presLayoutVars>
          <dgm:chMax val="1"/>
          <dgm:chPref val="1"/>
        </dgm:presLayoutVars>
      </dgm:prSet>
      <dgm:spPr/>
    </dgm:pt>
    <dgm:pt modelId="{FD2CAA83-619E-4CE0-B2F5-DF111D74933F}" type="pres">
      <dgm:prSet presAssocID="{8158AD3C-7009-465D-886B-E5FA53B5E62D}" presName="sibTrans" presStyleCnt="0"/>
      <dgm:spPr/>
    </dgm:pt>
    <dgm:pt modelId="{1F46D78B-5194-4096-AD41-8DCC43342EF8}" type="pres">
      <dgm:prSet presAssocID="{6C0DB89A-143A-4800-9747-7E5FB1D13081}" presName="compNode" presStyleCnt="0"/>
      <dgm:spPr/>
    </dgm:pt>
    <dgm:pt modelId="{938CBA90-0FF1-468D-8F48-A5D05A2D5BEA}" type="pres">
      <dgm:prSet presAssocID="{6C0DB89A-143A-4800-9747-7E5FB1D13081}" presName="iconBgRect" presStyleLbl="bgShp" presStyleIdx="2" presStyleCnt="4"/>
      <dgm:spPr/>
    </dgm:pt>
    <dgm:pt modelId="{02FE1693-7EEC-4A30-BC4E-77E1AF5696B8}" type="pres">
      <dgm:prSet presAssocID="{6C0DB89A-143A-4800-9747-7E5FB1D1308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A2D876AE-E0BD-432C-B0B6-CD4EA8B473FF}" type="pres">
      <dgm:prSet presAssocID="{6C0DB89A-143A-4800-9747-7E5FB1D13081}" presName="spaceRect" presStyleCnt="0"/>
      <dgm:spPr/>
    </dgm:pt>
    <dgm:pt modelId="{C877739E-AC7B-47A1-B5E7-0AFD2159F384}" type="pres">
      <dgm:prSet presAssocID="{6C0DB89A-143A-4800-9747-7E5FB1D13081}" presName="textRect" presStyleLbl="revTx" presStyleIdx="2" presStyleCnt="4">
        <dgm:presLayoutVars>
          <dgm:chMax val="1"/>
          <dgm:chPref val="1"/>
        </dgm:presLayoutVars>
      </dgm:prSet>
      <dgm:spPr/>
    </dgm:pt>
    <dgm:pt modelId="{A0B37AC6-E2DA-46C2-819F-D46B17E9B248}" type="pres">
      <dgm:prSet presAssocID="{FC0152FF-660A-4758-ADA7-55F999FFC350}" presName="sibTrans" presStyleCnt="0"/>
      <dgm:spPr/>
    </dgm:pt>
    <dgm:pt modelId="{F04599AE-95FD-4C0D-A60B-2589D6320888}" type="pres">
      <dgm:prSet presAssocID="{9AB4EE1F-3468-4B31-BB71-3233C168A407}" presName="compNode" presStyleCnt="0"/>
      <dgm:spPr/>
    </dgm:pt>
    <dgm:pt modelId="{2F35C9A9-8B64-4A92-8527-CABC45FEAE58}" type="pres">
      <dgm:prSet presAssocID="{9AB4EE1F-3468-4B31-BB71-3233C168A407}" presName="iconBgRect" presStyleLbl="bgShp" presStyleIdx="3" presStyleCnt="4"/>
      <dgm:spPr/>
    </dgm:pt>
    <dgm:pt modelId="{F2267629-E3F1-4A61-9A1D-C566920A88DB}" type="pres">
      <dgm:prSet presAssocID="{9AB4EE1F-3468-4B31-BB71-3233C168A40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242BE6B5-3964-47EC-95CB-024118CD31DA}" type="pres">
      <dgm:prSet presAssocID="{9AB4EE1F-3468-4B31-BB71-3233C168A407}" presName="spaceRect" presStyleCnt="0"/>
      <dgm:spPr/>
    </dgm:pt>
    <dgm:pt modelId="{B3FF0DF5-2CF6-44FC-857B-9169140153D1}" type="pres">
      <dgm:prSet presAssocID="{9AB4EE1F-3468-4B31-BB71-3233C168A407}" presName="textRect" presStyleLbl="revTx" presStyleIdx="3" presStyleCnt="4">
        <dgm:presLayoutVars>
          <dgm:chMax val="1"/>
          <dgm:chPref val="1"/>
        </dgm:presLayoutVars>
      </dgm:prSet>
      <dgm:spPr/>
    </dgm:pt>
  </dgm:ptLst>
  <dgm:cxnLst>
    <dgm:cxn modelId="{DF1B3D41-7C5A-42A4-B839-C86AF5FF0A7E}" srcId="{16D85704-90C9-48E1-A4BC-688D36173FF9}" destId="{FB5CAF1A-C799-46FA-9EAD-E28DDB21CFDD}" srcOrd="1" destOrd="0" parTransId="{C2BB0419-85F6-48AF-BDBD-70C8120D27AC}" sibTransId="{8158AD3C-7009-465D-886B-E5FA53B5E62D}"/>
    <dgm:cxn modelId="{7F0A5864-48C7-44F6-952F-701531AFDA5A}" type="presOf" srcId="{5F14920C-73A1-4959-A28A-DFCF7D605D8F}" destId="{CE305BCA-2BBB-411A-9BF7-28F00026E8E7}" srcOrd="0" destOrd="0" presId="urn:microsoft.com/office/officeart/2018/5/layout/IconCircleLabelList"/>
    <dgm:cxn modelId="{00177449-A78E-46FF-8BF1-D070E620CF20}" type="presOf" srcId="{9AB4EE1F-3468-4B31-BB71-3233C168A407}" destId="{B3FF0DF5-2CF6-44FC-857B-9169140153D1}" srcOrd="0" destOrd="0" presId="urn:microsoft.com/office/officeart/2018/5/layout/IconCircleLabelList"/>
    <dgm:cxn modelId="{B5508C80-FB07-4F9B-AFC1-312F3C8A9F09}" type="presOf" srcId="{FB5CAF1A-C799-46FA-9EAD-E28DDB21CFDD}" destId="{77D8B6AE-F19C-40AA-A19F-789B390C4E2F}" srcOrd="0" destOrd="0" presId="urn:microsoft.com/office/officeart/2018/5/layout/IconCircleLabelList"/>
    <dgm:cxn modelId="{04A22290-8E40-4B70-8ABA-847A19E6366A}" srcId="{16D85704-90C9-48E1-A4BC-688D36173FF9}" destId="{6C0DB89A-143A-4800-9747-7E5FB1D13081}" srcOrd="2" destOrd="0" parTransId="{E3F64035-8054-4948-93A0-49B93C7387FE}" sibTransId="{FC0152FF-660A-4758-ADA7-55F999FFC350}"/>
    <dgm:cxn modelId="{5D730B93-F717-493C-8F03-5665B86F8EE9}" srcId="{16D85704-90C9-48E1-A4BC-688D36173FF9}" destId="{9AB4EE1F-3468-4B31-BB71-3233C168A407}" srcOrd="3" destOrd="0" parTransId="{EDE89003-57AF-4FC2-ADB6-40BE2DDB3CB5}" sibTransId="{8682437B-2E08-46C9-9D95-69FF8391C46B}"/>
    <dgm:cxn modelId="{4131A3C0-279D-4E8A-8481-ECF616377DA2}" type="presOf" srcId="{6C0DB89A-143A-4800-9747-7E5FB1D13081}" destId="{C877739E-AC7B-47A1-B5E7-0AFD2159F384}" srcOrd="0" destOrd="0" presId="urn:microsoft.com/office/officeart/2018/5/layout/IconCircleLabelList"/>
    <dgm:cxn modelId="{61FCF0C7-7FA1-47C3-9AFB-7B82C51AB7CF}" srcId="{16D85704-90C9-48E1-A4BC-688D36173FF9}" destId="{5F14920C-73A1-4959-A28A-DFCF7D605D8F}" srcOrd="0" destOrd="0" parTransId="{36400A67-D709-4B4C-80E3-DD6CA0C1E535}" sibTransId="{71D3A8E9-1791-4884-AA20-9B906D7340F1}"/>
    <dgm:cxn modelId="{5F0D93DD-7928-4ED2-B4AA-B2245E7AACD0}" type="presOf" srcId="{16D85704-90C9-48E1-A4BC-688D36173FF9}" destId="{26BF307E-0DAE-4125-B923-A1170A4328CB}" srcOrd="0" destOrd="0" presId="urn:microsoft.com/office/officeart/2018/5/layout/IconCircleLabelList"/>
    <dgm:cxn modelId="{DE2D5160-E8B3-406A-8030-DF08E8EE53C8}" type="presParOf" srcId="{26BF307E-0DAE-4125-B923-A1170A4328CB}" destId="{9E5AFD2B-C406-4CB7-B175-31CF5609F336}" srcOrd="0" destOrd="0" presId="urn:microsoft.com/office/officeart/2018/5/layout/IconCircleLabelList"/>
    <dgm:cxn modelId="{7DC1F7B5-8AAF-4A33-A1B4-9B8A162BF24C}" type="presParOf" srcId="{9E5AFD2B-C406-4CB7-B175-31CF5609F336}" destId="{C05CA346-6741-48A1-B2C4-0E2FB379E5C6}" srcOrd="0" destOrd="0" presId="urn:microsoft.com/office/officeart/2018/5/layout/IconCircleLabelList"/>
    <dgm:cxn modelId="{5AB57B8D-5948-4F75-ADFA-43A1DE7872A1}" type="presParOf" srcId="{9E5AFD2B-C406-4CB7-B175-31CF5609F336}" destId="{0E9D473E-2BEB-4107-A06A-790D5F13E92D}" srcOrd="1" destOrd="0" presId="urn:microsoft.com/office/officeart/2018/5/layout/IconCircleLabelList"/>
    <dgm:cxn modelId="{501560C9-8152-4DD0-8658-EAC8DD48CD50}" type="presParOf" srcId="{9E5AFD2B-C406-4CB7-B175-31CF5609F336}" destId="{49902137-9CF3-4B03-9E6A-3039C233C265}" srcOrd="2" destOrd="0" presId="urn:microsoft.com/office/officeart/2018/5/layout/IconCircleLabelList"/>
    <dgm:cxn modelId="{FBAE2661-6A4A-403D-AF81-5C240C1B0224}" type="presParOf" srcId="{9E5AFD2B-C406-4CB7-B175-31CF5609F336}" destId="{CE305BCA-2BBB-411A-9BF7-28F00026E8E7}" srcOrd="3" destOrd="0" presId="urn:microsoft.com/office/officeart/2018/5/layout/IconCircleLabelList"/>
    <dgm:cxn modelId="{F8AC2A7B-62CA-47C2-9C00-6EF45C9E216C}" type="presParOf" srcId="{26BF307E-0DAE-4125-B923-A1170A4328CB}" destId="{AA6ED07D-78F2-4D95-9B02-60DAB7476341}" srcOrd="1" destOrd="0" presId="urn:microsoft.com/office/officeart/2018/5/layout/IconCircleLabelList"/>
    <dgm:cxn modelId="{10EAFE42-5FFC-47C8-A243-4D00F6C764B7}" type="presParOf" srcId="{26BF307E-0DAE-4125-B923-A1170A4328CB}" destId="{CBCCA36C-9033-4C74-94D4-E5ACA10CC98F}" srcOrd="2" destOrd="0" presId="urn:microsoft.com/office/officeart/2018/5/layout/IconCircleLabelList"/>
    <dgm:cxn modelId="{6A2202EC-C362-4719-8B76-7DBD5A50EDF7}" type="presParOf" srcId="{CBCCA36C-9033-4C74-94D4-E5ACA10CC98F}" destId="{947A9CBE-C354-485E-8D9F-4CC13DCC03B5}" srcOrd="0" destOrd="0" presId="urn:microsoft.com/office/officeart/2018/5/layout/IconCircleLabelList"/>
    <dgm:cxn modelId="{42CB90FA-9148-4A2A-A652-1EACBBFD4A81}" type="presParOf" srcId="{CBCCA36C-9033-4C74-94D4-E5ACA10CC98F}" destId="{6EBE619E-87E8-41BC-B44F-DA991425309F}" srcOrd="1" destOrd="0" presId="urn:microsoft.com/office/officeart/2018/5/layout/IconCircleLabelList"/>
    <dgm:cxn modelId="{D8AF5EA4-B328-4DF0-ADCD-0B62EF29D9B0}" type="presParOf" srcId="{CBCCA36C-9033-4C74-94D4-E5ACA10CC98F}" destId="{29397DB0-8B2D-49DA-A221-60FB5ED7AE5F}" srcOrd="2" destOrd="0" presId="urn:microsoft.com/office/officeart/2018/5/layout/IconCircleLabelList"/>
    <dgm:cxn modelId="{CD48D956-CD4D-4F61-A496-B4EE47E2903F}" type="presParOf" srcId="{CBCCA36C-9033-4C74-94D4-E5ACA10CC98F}" destId="{77D8B6AE-F19C-40AA-A19F-789B390C4E2F}" srcOrd="3" destOrd="0" presId="urn:microsoft.com/office/officeart/2018/5/layout/IconCircleLabelList"/>
    <dgm:cxn modelId="{3DE5D6AC-555E-435F-A707-C711A36AFED7}" type="presParOf" srcId="{26BF307E-0DAE-4125-B923-A1170A4328CB}" destId="{FD2CAA83-619E-4CE0-B2F5-DF111D74933F}" srcOrd="3" destOrd="0" presId="urn:microsoft.com/office/officeart/2018/5/layout/IconCircleLabelList"/>
    <dgm:cxn modelId="{0FE432EF-DDF2-4F17-AD4A-0E9E5EF2D86A}" type="presParOf" srcId="{26BF307E-0DAE-4125-B923-A1170A4328CB}" destId="{1F46D78B-5194-4096-AD41-8DCC43342EF8}" srcOrd="4" destOrd="0" presId="urn:microsoft.com/office/officeart/2018/5/layout/IconCircleLabelList"/>
    <dgm:cxn modelId="{F6677397-3A28-4EBB-885E-F5E508A55BE7}" type="presParOf" srcId="{1F46D78B-5194-4096-AD41-8DCC43342EF8}" destId="{938CBA90-0FF1-468D-8F48-A5D05A2D5BEA}" srcOrd="0" destOrd="0" presId="urn:microsoft.com/office/officeart/2018/5/layout/IconCircleLabelList"/>
    <dgm:cxn modelId="{E4014F45-87AA-4811-BF18-2BC44B0FE25E}" type="presParOf" srcId="{1F46D78B-5194-4096-AD41-8DCC43342EF8}" destId="{02FE1693-7EEC-4A30-BC4E-77E1AF5696B8}" srcOrd="1" destOrd="0" presId="urn:microsoft.com/office/officeart/2018/5/layout/IconCircleLabelList"/>
    <dgm:cxn modelId="{590BA26A-A759-47DD-A41A-C1DE3BE85BF3}" type="presParOf" srcId="{1F46D78B-5194-4096-AD41-8DCC43342EF8}" destId="{A2D876AE-E0BD-432C-B0B6-CD4EA8B473FF}" srcOrd="2" destOrd="0" presId="urn:microsoft.com/office/officeart/2018/5/layout/IconCircleLabelList"/>
    <dgm:cxn modelId="{31F2D96F-2925-451D-A5D6-CC5D5C6845CB}" type="presParOf" srcId="{1F46D78B-5194-4096-AD41-8DCC43342EF8}" destId="{C877739E-AC7B-47A1-B5E7-0AFD2159F384}" srcOrd="3" destOrd="0" presId="urn:microsoft.com/office/officeart/2018/5/layout/IconCircleLabelList"/>
    <dgm:cxn modelId="{36A1DDA6-0A75-4A66-8D54-F2C447744698}" type="presParOf" srcId="{26BF307E-0DAE-4125-B923-A1170A4328CB}" destId="{A0B37AC6-E2DA-46C2-819F-D46B17E9B248}" srcOrd="5" destOrd="0" presId="urn:microsoft.com/office/officeart/2018/5/layout/IconCircleLabelList"/>
    <dgm:cxn modelId="{DF92155C-8583-4D0C-9CAC-DE195E324D6F}" type="presParOf" srcId="{26BF307E-0DAE-4125-B923-A1170A4328CB}" destId="{F04599AE-95FD-4C0D-A60B-2589D6320888}" srcOrd="6" destOrd="0" presId="urn:microsoft.com/office/officeart/2018/5/layout/IconCircleLabelList"/>
    <dgm:cxn modelId="{87E90FFC-4478-4C2D-A16F-ADE0312C5AB0}" type="presParOf" srcId="{F04599AE-95FD-4C0D-A60B-2589D6320888}" destId="{2F35C9A9-8B64-4A92-8527-CABC45FEAE58}" srcOrd="0" destOrd="0" presId="urn:microsoft.com/office/officeart/2018/5/layout/IconCircleLabelList"/>
    <dgm:cxn modelId="{E45FFB1D-5039-44B3-93E5-3E1089DE2C2C}" type="presParOf" srcId="{F04599AE-95FD-4C0D-A60B-2589D6320888}" destId="{F2267629-E3F1-4A61-9A1D-C566920A88DB}" srcOrd="1" destOrd="0" presId="urn:microsoft.com/office/officeart/2018/5/layout/IconCircleLabelList"/>
    <dgm:cxn modelId="{1D7DC353-4B39-443D-A83A-F7ED17084D08}" type="presParOf" srcId="{F04599AE-95FD-4C0D-A60B-2589D6320888}" destId="{242BE6B5-3964-47EC-95CB-024118CD31DA}" srcOrd="2" destOrd="0" presId="urn:microsoft.com/office/officeart/2018/5/layout/IconCircleLabelList"/>
    <dgm:cxn modelId="{C1B4D287-D843-4A31-B22F-5C032E734A9B}" type="presParOf" srcId="{F04599AE-95FD-4C0D-A60B-2589D6320888}" destId="{B3FF0DF5-2CF6-44FC-857B-9169140153D1}"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D488FF-3EF9-4841-A44F-560A39EAC2CE}"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C38D43BB-44EB-4332-846F-0B0084EB07EE}">
      <dgm:prSet/>
      <dgm:spPr/>
      <dgm:t>
        <a:bodyPr/>
        <a:lstStyle/>
        <a:p>
          <a:r>
            <a:rPr lang="en-US"/>
            <a:t>Increase</a:t>
          </a:r>
        </a:p>
      </dgm:t>
    </dgm:pt>
    <dgm:pt modelId="{924856D2-1190-4E3B-AEF4-8B6B568C1AA5}" type="parTrans" cxnId="{7F262E56-EE49-4488-81A1-ED0A98599F44}">
      <dgm:prSet/>
      <dgm:spPr/>
      <dgm:t>
        <a:bodyPr/>
        <a:lstStyle/>
        <a:p>
          <a:endParaRPr lang="en-US"/>
        </a:p>
      </dgm:t>
    </dgm:pt>
    <dgm:pt modelId="{43BF5A72-D2EC-4006-B41A-4CE86A34529E}" type="sibTrans" cxnId="{7F262E56-EE49-4488-81A1-ED0A98599F44}">
      <dgm:prSet/>
      <dgm:spPr/>
      <dgm:t>
        <a:bodyPr/>
        <a:lstStyle/>
        <a:p>
          <a:endParaRPr lang="en-US"/>
        </a:p>
      </dgm:t>
    </dgm:pt>
    <dgm:pt modelId="{D9F4EE01-E10F-4FCF-B495-F075D152F2DE}">
      <dgm:prSet/>
      <dgm:spPr/>
      <dgm:t>
        <a:bodyPr/>
        <a:lstStyle/>
        <a:p>
          <a:r>
            <a:rPr lang="en-US"/>
            <a:t>Increase community and preventive services.</a:t>
          </a:r>
        </a:p>
      </dgm:t>
    </dgm:pt>
    <dgm:pt modelId="{C6E4615A-ECD6-437C-89A2-8E23BECBB772}" type="parTrans" cxnId="{BA6F0932-11DE-4886-BE89-C27A8AF44CD0}">
      <dgm:prSet/>
      <dgm:spPr/>
      <dgm:t>
        <a:bodyPr/>
        <a:lstStyle/>
        <a:p>
          <a:endParaRPr lang="en-US"/>
        </a:p>
      </dgm:t>
    </dgm:pt>
    <dgm:pt modelId="{3A6996B1-A0D9-4F97-8AD3-2D933E0EE34C}" type="sibTrans" cxnId="{BA6F0932-11DE-4886-BE89-C27A8AF44CD0}">
      <dgm:prSet/>
      <dgm:spPr/>
      <dgm:t>
        <a:bodyPr/>
        <a:lstStyle/>
        <a:p>
          <a:endParaRPr lang="en-US"/>
        </a:p>
      </dgm:t>
    </dgm:pt>
    <dgm:pt modelId="{CB9F14A4-6E7F-4110-9122-62FBE2EF13B5}">
      <dgm:prSet/>
      <dgm:spPr/>
      <dgm:t>
        <a:bodyPr/>
        <a:lstStyle/>
        <a:p>
          <a:r>
            <a:rPr lang="en-US"/>
            <a:t>Provide</a:t>
          </a:r>
        </a:p>
      </dgm:t>
    </dgm:pt>
    <dgm:pt modelId="{4A9DFFF4-C38B-4F0B-8435-7A5B4E96C271}" type="parTrans" cxnId="{6E42945D-C331-4296-B90B-4AB91853178E}">
      <dgm:prSet/>
      <dgm:spPr/>
      <dgm:t>
        <a:bodyPr/>
        <a:lstStyle/>
        <a:p>
          <a:endParaRPr lang="en-US"/>
        </a:p>
      </dgm:t>
    </dgm:pt>
    <dgm:pt modelId="{1ABF161B-D514-46D2-9D38-2481A76B0642}" type="sibTrans" cxnId="{6E42945D-C331-4296-B90B-4AB91853178E}">
      <dgm:prSet/>
      <dgm:spPr/>
      <dgm:t>
        <a:bodyPr/>
        <a:lstStyle/>
        <a:p>
          <a:endParaRPr lang="en-US"/>
        </a:p>
      </dgm:t>
    </dgm:pt>
    <dgm:pt modelId="{C2A86B2A-E5AA-40B5-A0CF-F096EDAF113F}">
      <dgm:prSet/>
      <dgm:spPr/>
      <dgm:t>
        <a:bodyPr/>
        <a:lstStyle/>
        <a:p>
          <a:r>
            <a:rPr lang="en-US"/>
            <a:t>Provide staff training on empowerment and respect.</a:t>
          </a:r>
        </a:p>
      </dgm:t>
    </dgm:pt>
    <dgm:pt modelId="{7696C735-6F10-46D9-A0B1-22BA9E3B299D}" type="parTrans" cxnId="{90A61A69-143B-4E46-AA87-6C4881CAE998}">
      <dgm:prSet/>
      <dgm:spPr/>
      <dgm:t>
        <a:bodyPr/>
        <a:lstStyle/>
        <a:p>
          <a:endParaRPr lang="en-US"/>
        </a:p>
      </dgm:t>
    </dgm:pt>
    <dgm:pt modelId="{5D97E43C-1E29-4AAE-8464-96D6B0B7D8E1}" type="sibTrans" cxnId="{90A61A69-143B-4E46-AA87-6C4881CAE998}">
      <dgm:prSet/>
      <dgm:spPr/>
      <dgm:t>
        <a:bodyPr/>
        <a:lstStyle/>
        <a:p>
          <a:endParaRPr lang="en-US"/>
        </a:p>
      </dgm:t>
    </dgm:pt>
    <dgm:pt modelId="{B0248AE4-3B1C-4051-B85C-59C2386D4B96}">
      <dgm:prSet/>
      <dgm:spPr/>
      <dgm:t>
        <a:bodyPr/>
        <a:lstStyle/>
        <a:p>
          <a:r>
            <a:rPr lang="en-US"/>
            <a:t>Improve</a:t>
          </a:r>
        </a:p>
      </dgm:t>
    </dgm:pt>
    <dgm:pt modelId="{BB4DE785-11AB-42E0-AFDC-F98A9FCDA6C2}" type="parTrans" cxnId="{9486CD68-4C73-4235-8788-B3537A8B661F}">
      <dgm:prSet/>
      <dgm:spPr/>
      <dgm:t>
        <a:bodyPr/>
        <a:lstStyle/>
        <a:p>
          <a:endParaRPr lang="en-US"/>
        </a:p>
      </dgm:t>
    </dgm:pt>
    <dgm:pt modelId="{334A5D4D-1315-4AFE-BF28-2BC1077B4689}" type="sibTrans" cxnId="{9486CD68-4C73-4235-8788-B3537A8B661F}">
      <dgm:prSet/>
      <dgm:spPr/>
      <dgm:t>
        <a:bodyPr/>
        <a:lstStyle/>
        <a:p>
          <a:endParaRPr lang="en-US"/>
        </a:p>
      </dgm:t>
    </dgm:pt>
    <dgm:pt modelId="{A08DE6A2-6354-4996-B470-219F8FCDCDEF}">
      <dgm:prSet/>
      <dgm:spPr/>
      <dgm:t>
        <a:bodyPr/>
        <a:lstStyle/>
        <a:p>
          <a:r>
            <a:rPr lang="en-US"/>
            <a:t>Improve integration of health and social care.</a:t>
          </a:r>
        </a:p>
      </dgm:t>
    </dgm:pt>
    <dgm:pt modelId="{EB79E26C-FBE6-4C0E-BAC1-D3CFEF840A5E}" type="parTrans" cxnId="{61A5D00F-0701-4DF5-A0A9-67BAD3BDB22F}">
      <dgm:prSet/>
      <dgm:spPr/>
      <dgm:t>
        <a:bodyPr/>
        <a:lstStyle/>
        <a:p>
          <a:endParaRPr lang="en-US"/>
        </a:p>
      </dgm:t>
    </dgm:pt>
    <dgm:pt modelId="{B533AC9A-C600-42F9-B805-6BEA7070D213}" type="sibTrans" cxnId="{61A5D00F-0701-4DF5-A0A9-67BAD3BDB22F}">
      <dgm:prSet/>
      <dgm:spPr/>
      <dgm:t>
        <a:bodyPr/>
        <a:lstStyle/>
        <a:p>
          <a:endParaRPr lang="en-US"/>
        </a:p>
      </dgm:t>
    </dgm:pt>
    <dgm:pt modelId="{B0D430BF-1BAD-4C25-8F83-9D0C2889FA80}">
      <dgm:prSet/>
      <dgm:spPr/>
      <dgm:t>
        <a:bodyPr/>
        <a:lstStyle/>
        <a:p>
          <a:r>
            <a:rPr lang="en-US"/>
            <a:t>Offer</a:t>
          </a:r>
        </a:p>
      </dgm:t>
    </dgm:pt>
    <dgm:pt modelId="{FE0A3686-4C31-4F6E-BC06-EC0574366F7D}" type="parTrans" cxnId="{EB3E6832-D1DC-4E79-B2AF-5A54AFB6CF9A}">
      <dgm:prSet/>
      <dgm:spPr/>
      <dgm:t>
        <a:bodyPr/>
        <a:lstStyle/>
        <a:p>
          <a:endParaRPr lang="en-US"/>
        </a:p>
      </dgm:t>
    </dgm:pt>
    <dgm:pt modelId="{7E0E1A58-477C-409E-8A42-CACAFC20EDCE}" type="sibTrans" cxnId="{EB3E6832-D1DC-4E79-B2AF-5A54AFB6CF9A}">
      <dgm:prSet/>
      <dgm:spPr/>
      <dgm:t>
        <a:bodyPr/>
        <a:lstStyle/>
        <a:p>
          <a:endParaRPr lang="en-US"/>
        </a:p>
      </dgm:t>
    </dgm:pt>
    <dgm:pt modelId="{31441A5A-EEA7-4013-A84B-BA57C7CCDA60}">
      <dgm:prSet/>
      <dgm:spPr/>
      <dgm:t>
        <a:bodyPr/>
        <a:lstStyle/>
        <a:p>
          <a:r>
            <a:rPr lang="en-US"/>
            <a:t>Offer training in assistive technology and digital skills.</a:t>
          </a:r>
        </a:p>
      </dgm:t>
    </dgm:pt>
    <dgm:pt modelId="{EA17BD4C-AF7A-44B4-B85C-0A0D3CB6B499}" type="parTrans" cxnId="{76E4E767-3C55-485E-9154-10B976EF4A20}">
      <dgm:prSet/>
      <dgm:spPr/>
      <dgm:t>
        <a:bodyPr/>
        <a:lstStyle/>
        <a:p>
          <a:endParaRPr lang="en-US"/>
        </a:p>
      </dgm:t>
    </dgm:pt>
    <dgm:pt modelId="{D16661BC-11A9-47D8-966F-321F918F8F1F}" type="sibTrans" cxnId="{76E4E767-3C55-485E-9154-10B976EF4A20}">
      <dgm:prSet/>
      <dgm:spPr/>
      <dgm:t>
        <a:bodyPr/>
        <a:lstStyle/>
        <a:p>
          <a:endParaRPr lang="en-US"/>
        </a:p>
      </dgm:t>
    </dgm:pt>
    <dgm:pt modelId="{8FE57463-6CED-44F0-AC23-1323D313DEBC}">
      <dgm:prSet/>
      <dgm:spPr/>
      <dgm:t>
        <a:bodyPr/>
        <a:lstStyle/>
        <a:p>
          <a:r>
            <a:rPr lang="en-US"/>
            <a:t>Address</a:t>
          </a:r>
        </a:p>
      </dgm:t>
    </dgm:pt>
    <dgm:pt modelId="{7419EDB4-82B9-4492-B757-69AB1D6B9AD0}" type="parTrans" cxnId="{F70FD23B-357D-4A5A-851E-8E7ECA2F9BA9}">
      <dgm:prSet/>
      <dgm:spPr/>
      <dgm:t>
        <a:bodyPr/>
        <a:lstStyle/>
        <a:p>
          <a:endParaRPr lang="en-US"/>
        </a:p>
      </dgm:t>
    </dgm:pt>
    <dgm:pt modelId="{533B353E-1227-4F67-B906-CFA454C8EF6B}" type="sibTrans" cxnId="{F70FD23B-357D-4A5A-851E-8E7ECA2F9BA9}">
      <dgm:prSet/>
      <dgm:spPr/>
      <dgm:t>
        <a:bodyPr/>
        <a:lstStyle/>
        <a:p>
          <a:endParaRPr lang="en-US"/>
        </a:p>
      </dgm:t>
    </dgm:pt>
    <dgm:pt modelId="{A850155A-0BA4-4E4D-B6FB-98253D02E381}">
      <dgm:prSet/>
      <dgm:spPr/>
      <dgm:t>
        <a:bodyPr/>
        <a:lstStyle/>
        <a:p>
          <a:r>
            <a:rPr lang="en-US"/>
            <a:t>Address inequalities</a:t>
          </a:r>
        </a:p>
      </dgm:t>
    </dgm:pt>
    <dgm:pt modelId="{CA765AA5-1962-45F9-BBEB-0BFE7795DB1D}" type="parTrans" cxnId="{2DDF0363-EA03-4D67-9375-0BC3195BA541}">
      <dgm:prSet/>
      <dgm:spPr/>
      <dgm:t>
        <a:bodyPr/>
        <a:lstStyle/>
        <a:p>
          <a:endParaRPr lang="en-US"/>
        </a:p>
      </dgm:t>
    </dgm:pt>
    <dgm:pt modelId="{61E2AC2D-FD19-48EF-9BD0-5D7658A24D2D}" type="sibTrans" cxnId="{2DDF0363-EA03-4D67-9375-0BC3195BA541}">
      <dgm:prSet/>
      <dgm:spPr/>
      <dgm:t>
        <a:bodyPr/>
        <a:lstStyle/>
        <a:p>
          <a:endParaRPr lang="en-US"/>
        </a:p>
      </dgm:t>
    </dgm:pt>
    <dgm:pt modelId="{89C6E0B2-BF63-4E28-AD2D-FEF5D036C897}" type="pres">
      <dgm:prSet presAssocID="{E0D488FF-3EF9-4841-A44F-560A39EAC2CE}" presName="Name0" presStyleCnt="0">
        <dgm:presLayoutVars>
          <dgm:dir/>
          <dgm:animLvl val="lvl"/>
          <dgm:resizeHandles val="exact"/>
        </dgm:presLayoutVars>
      </dgm:prSet>
      <dgm:spPr/>
    </dgm:pt>
    <dgm:pt modelId="{58A07514-8ACA-4391-A1F6-6B7BC8EF2000}" type="pres">
      <dgm:prSet presAssocID="{C38D43BB-44EB-4332-846F-0B0084EB07EE}" presName="linNode" presStyleCnt="0"/>
      <dgm:spPr/>
    </dgm:pt>
    <dgm:pt modelId="{51EA341D-2FDA-49D2-8A77-E585382B0D6D}" type="pres">
      <dgm:prSet presAssocID="{C38D43BB-44EB-4332-846F-0B0084EB07EE}" presName="parentText" presStyleLbl="alignNode1" presStyleIdx="0" presStyleCnt="5">
        <dgm:presLayoutVars>
          <dgm:chMax val="1"/>
          <dgm:bulletEnabled/>
        </dgm:presLayoutVars>
      </dgm:prSet>
      <dgm:spPr/>
    </dgm:pt>
    <dgm:pt modelId="{B00980AD-6CDF-41CC-BE7E-FA1BD6D180FA}" type="pres">
      <dgm:prSet presAssocID="{C38D43BB-44EB-4332-846F-0B0084EB07EE}" presName="descendantText" presStyleLbl="alignAccFollowNode1" presStyleIdx="0" presStyleCnt="5">
        <dgm:presLayoutVars>
          <dgm:bulletEnabled/>
        </dgm:presLayoutVars>
      </dgm:prSet>
      <dgm:spPr/>
    </dgm:pt>
    <dgm:pt modelId="{149D1525-AB89-4EE9-B62C-6E4625FFE5A0}" type="pres">
      <dgm:prSet presAssocID="{43BF5A72-D2EC-4006-B41A-4CE86A34529E}" presName="sp" presStyleCnt="0"/>
      <dgm:spPr/>
    </dgm:pt>
    <dgm:pt modelId="{1FBE1915-514A-4F40-ABF6-399EA8A087A6}" type="pres">
      <dgm:prSet presAssocID="{CB9F14A4-6E7F-4110-9122-62FBE2EF13B5}" presName="linNode" presStyleCnt="0"/>
      <dgm:spPr/>
    </dgm:pt>
    <dgm:pt modelId="{1EF3A2C6-9F39-4B71-81C5-9777479B0DC1}" type="pres">
      <dgm:prSet presAssocID="{CB9F14A4-6E7F-4110-9122-62FBE2EF13B5}" presName="parentText" presStyleLbl="alignNode1" presStyleIdx="1" presStyleCnt="5">
        <dgm:presLayoutVars>
          <dgm:chMax val="1"/>
          <dgm:bulletEnabled/>
        </dgm:presLayoutVars>
      </dgm:prSet>
      <dgm:spPr/>
    </dgm:pt>
    <dgm:pt modelId="{53EEB5EE-A8A1-4257-AFDB-11851A6E803D}" type="pres">
      <dgm:prSet presAssocID="{CB9F14A4-6E7F-4110-9122-62FBE2EF13B5}" presName="descendantText" presStyleLbl="alignAccFollowNode1" presStyleIdx="1" presStyleCnt="5">
        <dgm:presLayoutVars>
          <dgm:bulletEnabled/>
        </dgm:presLayoutVars>
      </dgm:prSet>
      <dgm:spPr/>
    </dgm:pt>
    <dgm:pt modelId="{4E602660-ACF8-40A0-9876-8598405AA706}" type="pres">
      <dgm:prSet presAssocID="{1ABF161B-D514-46D2-9D38-2481A76B0642}" presName="sp" presStyleCnt="0"/>
      <dgm:spPr/>
    </dgm:pt>
    <dgm:pt modelId="{EE28D0A0-02A7-43A5-98FC-98A9BFAB71BD}" type="pres">
      <dgm:prSet presAssocID="{B0248AE4-3B1C-4051-B85C-59C2386D4B96}" presName="linNode" presStyleCnt="0"/>
      <dgm:spPr/>
    </dgm:pt>
    <dgm:pt modelId="{5DE77562-F0B8-49F0-9229-540D3091BE07}" type="pres">
      <dgm:prSet presAssocID="{B0248AE4-3B1C-4051-B85C-59C2386D4B96}" presName="parentText" presStyleLbl="alignNode1" presStyleIdx="2" presStyleCnt="5">
        <dgm:presLayoutVars>
          <dgm:chMax val="1"/>
          <dgm:bulletEnabled/>
        </dgm:presLayoutVars>
      </dgm:prSet>
      <dgm:spPr/>
    </dgm:pt>
    <dgm:pt modelId="{A4DE17B7-ED45-4B3D-9369-11C859E6B5E7}" type="pres">
      <dgm:prSet presAssocID="{B0248AE4-3B1C-4051-B85C-59C2386D4B96}" presName="descendantText" presStyleLbl="alignAccFollowNode1" presStyleIdx="2" presStyleCnt="5">
        <dgm:presLayoutVars>
          <dgm:bulletEnabled/>
        </dgm:presLayoutVars>
      </dgm:prSet>
      <dgm:spPr/>
    </dgm:pt>
    <dgm:pt modelId="{C2E66CB8-1149-4BF0-ABD6-6DC7272B6E63}" type="pres">
      <dgm:prSet presAssocID="{334A5D4D-1315-4AFE-BF28-2BC1077B4689}" presName="sp" presStyleCnt="0"/>
      <dgm:spPr/>
    </dgm:pt>
    <dgm:pt modelId="{7DFA9140-1DBB-4C6C-B068-8803A9CC05CD}" type="pres">
      <dgm:prSet presAssocID="{B0D430BF-1BAD-4C25-8F83-9D0C2889FA80}" presName="linNode" presStyleCnt="0"/>
      <dgm:spPr/>
    </dgm:pt>
    <dgm:pt modelId="{146D78A1-D960-40EE-AA5B-3FAEE7CFFF22}" type="pres">
      <dgm:prSet presAssocID="{B0D430BF-1BAD-4C25-8F83-9D0C2889FA80}" presName="parentText" presStyleLbl="alignNode1" presStyleIdx="3" presStyleCnt="5">
        <dgm:presLayoutVars>
          <dgm:chMax val="1"/>
          <dgm:bulletEnabled/>
        </dgm:presLayoutVars>
      </dgm:prSet>
      <dgm:spPr/>
    </dgm:pt>
    <dgm:pt modelId="{BC30A0B8-8506-4FBC-8629-2F928E236A11}" type="pres">
      <dgm:prSet presAssocID="{B0D430BF-1BAD-4C25-8F83-9D0C2889FA80}" presName="descendantText" presStyleLbl="alignAccFollowNode1" presStyleIdx="3" presStyleCnt="5">
        <dgm:presLayoutVars>
          <dgm:bulletEnabled/>
        </dgm:presLayoutVars>
      </dgm:prSet>
      <dgm:spPr/>
    </dgm:pt>
    <dgm:pt modelId="{06873BF0-67D4-45EB-A31E-169FB2FD8678}" type="pres">
      <dgm:prSet presAssocID="{7E0E1A58-477C-409E-8A42-CACAFC20EDCE}" presName="sp" presStyleCnt="0"/>
      <dgm:spPr/>
    </dgm:pt>
    <dgm:pt modelId="{8B64347A-CF3F-42A6-ABB5-8F43634BDF32}" type="pres">
      <dgm:prSet presAssocID="{8FE57463-6CED-44F0-AC23-1323D313DEBC}" presName="linNode" presStyleCnt="0"/>
      <dgm:spPr/>
    </dgm:pt>
    <dgm:pt modelId="{E1742142-0668-4B43-AB8C-159215641670}" type="pres">
      <dgm:prSet presAssocID="{8FE57463-6CED-44F0-AC23-1323D313DEBC}" presName="parentText" presStyleLbl="alignNode1" presStyleIdx="4" presStyleCnt="5">
        <dgm:presLayoutVars>
          <dgm:chMax val="1"/>
          <dgm:bulletEnabled/>
        </dgm:presLayoutVars>
      </dgm:prSet>
      <dgm:spPr/>
    </dgm:pt>
    <dgm:pt modelId="{C29910F0-D7F7-4A73-A415-5613914D8E2E}" type="pres">
      <dgm:prSet presAssocID="{8FE57463-6CED-44F0-AC23-1323D313DEBC}" presName="descendantText" presStyleLbl="alignAccFollowNode1" presStyleIdx="4" presStyleCnt="5">
        <dgm:presLayoutVars>
          <dgm:bulletEnabled/>
        </dgm:presLayoutVars>
      </dgm:prSet>
      <dgm:spPr/>
    </dgm:pt>
  </dgm:ptLst>
  <dgm:cxnLst>
    <dgm:cxn modelId="{BEA27B02-3A77-4C74-ADC4-43EC20EC2ED5}" type="presOf" srcId="{E0D488FF-3EF9-4841-A44F-560A39EAC2CE}" destId="{89C6E0B2-BF63-4E28-AD2D-FEF5D036C897}" srcOrd="0" destOrd="0" presId="urn:microsoft.com/office/officeart/2016/7/layout/VerticalSolidActionList"/>
    <dgm:cxn modelId="{61A5D00F-0701-4DF5-A0A9-67BAD3BDB22F}" srcId="{B0248AE4-3B1C-4051-B85C-59C2386D4B96}" destId="{A08DE6A2-6354-4996-B470-219F8FCDCDEF}" srcOrd="0" destOrd="0" parTransId="{EB79E26C-FBE6-4C0E-BAC1-D3CFEF840A5E}" sibTransId="{B533AC9A-C600-42F9-B805-6BEA7070D213}"/>
    <dgm:cxn modelId="{C5FC1017-5F0B-4DCA-8CE3-DB6A63BA5AF3}" type="presOf" srcId="{A08DE6A2-6354-4996-B470-219F8FCDCDEF}" destId="{A4DE17B7-ED45-4B3D-9369-11C859E6B5E7}" srcOrd="0" destOrd="0" presId="urn:microsoft.com/office/officeart/2016/7/layout/VerticalSolidActionList"/>
    <dgm:cxn modelId="{7F7FE423-9F0E-433C-81EC-FDA2C5DAB842}" type="presOf" srcId="{8FE57463-6CED-44F0-AC23-1323D313DEBC}" destId="{E1742142-0668-4B43-AB8C-159215641670}" srcOrd="0" destOrd="0" presId="urn:microsoft.com/office/officeart/2016/7/layout/VerticalSolidActionList"/>
    <dgm:cxn modelId="{BA6F0932-11DE-4886-BE89-C27A8AF44CD0}" srcId="{C38D43BB-44EB-4332-846F-0B0084EB07EE}" destId="{D9F4EE01-E10F-4FCF-B495-F075D152F2DE}" srcOrd="0" destOrd="0" parTransId="{C6E4615A-ECD6-437C-89A2-8E23BECBB772}" sibTransId="{3A6996B1-A0D9-4F97-8AD3-2D933E0EE34C}"/>
    <dgm:cxn modelId="{EB3E6832-D1DC-4E79-B2AF-5A54AFB6CF9A}" srcId="{E0D488FF-3EF9-4841-A44F-560A39EAC2CE}" destId="{B0D430BF-1BAD-4C25-8F83-9D0C2889FA80}" srcOrd="3" destOrd="0" parTransId="{FE0A3686-4C31-4F6E-BC06-EC0574366F7D}" sibTransId="{7E0E1A58-477C-409E-8A42-CACAFC20EDCE}"/>
    <dgm:cxn modelId="{F70FD23B-357D-4A5A-851E-8E7ECA2F9BA9}" srcId="{E0D488FF-3EF9-4841-A44F-560A39EAC2CE}" destId="{8FE57463-6CED-44F0-AC23-1323D313DEBC}" srcOrd="4" destOrd="0" parTransId="{7419EDB4-82B9-4492-B757-69AB1D6B9AD0}" sibTransId="{533B353E-1227-4F67-B906-CFA454C8EF6B}"/>
    <dgm:cxn modelId="{6E42945D-C331-4296-B90B-4AB91853178E}" srcId="{E0D488FF-3EF9-4841-A44F-560A39EAC2CE}" destId="{CB9F14A4-6E7F-4110-9122-62FBE2EF13B5}" srcOrd="1" destOrd="0" parTransId="{4A9DFFF4-C38B-4F0B-8435-7A5B4E96C271}" sibTransId="{1ABF161B-D514-46D2-9D38-2481A76B0642}"/>
    <dgm:cxn modelId="{2DDF0363-EA03-4D67-9375-0BC3195BA541}" srcId="{8FE57463-6CED-44F0-AC23-1323D313DEBC}" destId="{A850155A-0BA4-4E4D-B6FB-98253D02E381}" srcOrd="0" destOrd="0" parTransId="{CA765AA5-1962-45F9-BBEB-0BFE7795DB1D}" sibTransId="{61E2AC2D-FD19-48EF-9BD0-5D7658A24D2D}"/>
    <dgm:cxn modelId="{A40DE743-E569-436E-A393-F1BDC621EC5C}" type="presOf" srcId="{31441A5A-EEA7-4013-A84B-BA57C7CCDA60}" destId="{BC30A0B8-8506-4FBC-8629-2F928E236A11}" srcOrd="0" destOrd="0" presId="urn:microsoft.com/office/officeart/2016/7/layout/VerticalSolidActionList"/>
    <dgm:cxn modelId="{76E4E767-3C55-485E-9154-10B976EF4A20}" srcId="{B0D430BF-1BAD-4C25-8F83-9D0C2889FA80}" destId="{31441A5A-EEA7-4013-A84B-BA57C7CCDA60}" srcOrd="0" destOrd="0" parTransId="{EA17BD4C-AF7A-44B4-B85C-0A0D3CB6B499}" sibTransId="{D16661BC-11A9-47D8-966F-321F918F8F1F}"/>
    <dgm:cxn modelId="{9486CD68-4C73-4235-8788-B3537A8B661F}" srcId="{E0D488FF-3EF9-4841-A44F-560A39EAC2CE}" destId="{B0248AE4-3B1C-4051-B85C-59C2386D4B96}" srcOrd="2" destOrd="0" parTransId="{BB4DE785-11AB-42E0-AFDC-F98A9FCDA6C2}" sibTransId="{334A5D4D-1315-4AFE-BF28-2BC1077B4689}"/>
    <dgm:cxn modelId="{90A61A69-143B-4E46-AA87-6C4881CAE998}" srcId="{CB9F14A4-6E7F-4110-9122-62FBE2EF13B5}" destId="{C2A86B2A-E5AA-40B5-A0CF-F096EDAF113F}" srcOrd="0" destOrd="0" parTransId="{7696C735-6F10-46D9-A0B1-22BA9E3B299D}" sibTransId="{5D97E43C-1E29-4AAE-8464-96D6B0B7D8E1}"/>
    <dgm:cxn modelId="{1227A86C-3300-466F-9049-01C7E235B73A}" type="presOf" srcId="{C2A86B2A-E5AA-40B5-A0CF-F096EDAF113F}" destId="{53EEB5EE-A8A1-4257-AFDB-11851A6E803D}" srcOrd="0" destOrd="0" presId="urn:microsoft.com/office/officeart/2016/7/layout/VerticalSolidActionList"/>
    <dgm:cxn modelId="{9763846D-AE71-47AD-A364-C49002E6DA07}" type="presOf" srcId="{B0248AE4-3B1C-4051-B85C-59C2386D4B96}" destId="{5DE77562-F0B8-49F0-9229-540D3091BE07}" srcOrd="0" destOrd="0" presId="urn:microsoft.com/office/officeart/2016/7/layout/VerticalSolidActionList"/>
    <dgm:cxn modelId="{6DDEC174-882E-4C89-92F6-FC0179B34F61}" type="presOf" srcId="{C38D43BB-44EB-4332-846F-0B0084EB07EE}" destId="{51EA341D-2FDA-49D2-8A77-E585382B0D6D}" srcOrd="0" destOrd="0" presId="urn:microsoft.com/office/officeart/2016/7/layout/VerticalSolidActionList"/>
    <dgm:cxn modelId="{7F262E56-EE49-4488-81A1-ED0A98599F44}" srcId="{E0D488FF-3EF9-4841-A44F-560A39EAC2CE}" destId="{C38D43BB-44EB-4332-846F-0B0084EB07EE}" srcOrd="0" destOrd="0" parTransId="{924856D2-1190-4E3B-AEF4-8B6B568C1AA5}" sibTransId="{43BF5A72-D2EC-4006-B41A-4CE86A34529E}"/>
    <dgm:cxn modelId="{2491A757-CE0E-4ED1-8D86-565C320B08D9}" type="presOf" srcId="{CB9F14A4-6E7F-4110-9122-62FBE2EF13B5}" destId="{1EF3A2C6-9F39-4B71-81C5-9777479B0DC1}" srcOrd="0" destOrd="0" presId="urn:microsoft.com/office/officeart/2016/7/layout/VerticalSolidActionList"/>
    <dgm:cxn modelId="{E5A608C4-CEA2-4D01-982E-63D919CEA6C5}" type="presOf" srcId="{D9F4EE01-E10F-4FCF-B495-F075D152F2DE}" destId="{B00980AD-6CDF-41CC-BE7E-FA1BD6D180FA}" srcOrd="0" destOrd="0" presId="urn:microsoft.com/office/officeart/2016/7/layout/VerticalSolidActionList"/>
    <dgm:cxn modelId="{DAE619CA-8881-4AEB-9CB0-85E08BFAD084}" type="presOf" srcId="{B0D430BF-1BAD-4C25-8F83-9D0C2889FA80}" destId="{146D78A1-D960-40EE-AA5B-3FAEE7CFFF22}" srcOrd="0" destOrd="0" presId="urn:microsoft.com/office/officeart/2016/7/layout/VerticalSolidActionList"/>
    <dgm:cxn modelId="{60324DE3-F17C-4F43-882F-1937394F6192}" type="presOf" srcId="{A850155A-0BA4-4E4D-B6FB-98253D02E381}" destId="{C29910F0-D7F7-4A73-A415-5613914D8E2E}" srcOrd="0" destOrd="0" presId="urn:microsoft.com/office/officeart/2016/7/layout/VerticalSolidActionList"/>
    <dgm:cxn modelId="{3CF30D6E-9000-405C-8711-F52157857135}" type="presParOf" srcId="{89C6E0B2-BF63-4E28-AD2D-FEF5D036C897}" destId="{58A07514-8ACA-4391-A1F6-6B7BC8EF2000}" srcOrd="0" destOrd="0" presId="urn:microsoft.com/office/officeart/2016/7/layout/VerticalSolidActionList"/>
    <dgm:cxn modelId="{222524B8-7908-4E86-9053-64E9F5078F94}" type="presParOf" srcId="{58A07514-8ACA-4391-A1F6-6B7BC8EF2000}" destId="{51EA341D-2FDA-49D2-8A77-E585382B0D6D}" srcOrd="0" destOrd="0" presId="urn:microsoft.com/office/officeart/2016/7/layout/VerticalSolidActionList"/>
    <dgm:cxn modelId="{12650C1F-F360-4725-AE78-069B8D584D7A}" type="presParOf" srcId="{58A07514-8ACA-4391-A1F6-6B7BC8EF2000}" destId="{B00980AD-6CDF-41CC-BE7E-FA1BD6D180FA}" srcOrd="1" destOrd="0" presId="urn:microsoft.com/office/officeart/2016/7/layout/VerticalSolidActionList"/>
    <dgm:cxn modelId="{991749EB-CB64-4E50-92F9-58B6C0420F22}" type="presParOf" srcId="{89C6E0B2-BF63-4E28-AD2D-FEF5D036C897}" destId="{149D1525-AB89-4EE9-B62C-6E4625FFE5A0}" srcOrd="1" destOrd="0" presId="urn:microsoft.com/office/officeart/2016/7/layout/VerticalSolidActionList"/>
    <dgm:cxn modelId="{BC599505-9776-4C01-8025-FFE3428CBC3B}" type="presParOf" srcId="{89C6E0B2-BF63-4E28-AD2D-FEF5D036C897}" destId="{1FBE1915-514A-4F40-ABF6-399EA8A087A6}" srcOrd="2" destOrd="0" presId="urn:microsoft.com/office/officeart/2016/7/layout/VerticalSolidActionList"/>
    <dgm:cxn modelId="{A409B447-52F7-45C0-9A94-0FEE14806910}" type="presParOf" srcId="{1FBE1915-514A-4F40-ABF6-399EA8A087A6}" destId="{1EF3A2C6-9F39-4B71-81C5-9777479B0DC1}" srcOrd="0" destOrd="0" presId="urn:microsoft.com/office/officeart/2016/7/layout/VerticalSolidActionList"/>
    <dgm:cxn modelId="{6995ED52-9E6E-4901-9D87-B9E35FEA7BA7}" type="presParOf" srcId="{1FBE1915-514A-4F40-ABF6-399EA8A087A6}" destId="{53EEB5EE-A8A1-4257-AFDB-11851A6E803D}" srcOrd="1" destOrd="0" presId="urn:microsoft.com/office/officeart/2016/7/layout/VerticalSolidActionList"/>
    <dgm:cxn modelId="{D67D584C-B61B-4637-8D35-2FBCA30AA3EE}" type="presParOf" srcId="{89C6E0B2-BF63-4E28-AD2D-FEF5D036C897}" destId="{4E602660-ACF8-40A0-9876-8598405AA706}" srcOrd="3" destOrd="0" presId="urn:microsoft.com/office/officeart/2016/7/layout/VerticalSolidActionList"/>
    <dgm:cxn modelId="{6123D8C0-6F4F-4203-B1F7-600C50259A71}" type="presParOf" srcId="{89C6E0B2-BF63-4E28-AD2D-FEF5D036C897}" destId="{EE28D0A0-02A7-43A5-98FC-98A9BFAB71BD}" srcOrd="4" destOrd="0" presId="urn:microsoft.com/office/officeart/2016/7/layout/VerticalSolidActionList"/>
    <dgm:cxn modelId="{666B418C-EC0B-44D3-AC50-088CC603B60E}" type="presParOf" srcId="{EE28D0A0-02A7-43A5-98FC-98A9BFAB71BD}" destId="{5DE77562-F0B8-49F0-9229-540D3091BE07}" srcOrd="0" destOrd="0" presId="urn:microsoft.com/office/officeart/2016/7/layout/VerticalSolidActionList"/>
    <dgm:cxn modelId="{EE5FC365-DB71-4A49-9764-1D838DF930A8}" type="presParOf" srcId="{EE28D0A0-02A7-43A5-98FC-98A9BFAB71BD}" destId="{A4DE17B7-ED45-4B3D-9369-11C859E6B5E7}" srcOrd="1" destOrd="0" presId="urn:microsoft.com/office/officeart/2016/7/layout/VerticalSolidActionList"/>
    <dgm:cxn modelId="{BF38E054-241D-404C-9C21-E88052DFB000}" type="presParOf" srcId="{89C6E0B2-BF63-4E28-AD2D-FEF5D036C897}" destId="{C2E66CB8-1149-4BF0-ABD6-6DC7272B6E63}" srcOrd="5" destOrd="0" presId="urn:microsoft.com/office/officeart/2016/7/layout/VerticalSolidActionList"/>
    <dgm:cxn modelId="{26C4D18E-985D-4357-B2E2-04BA218BCF40}" type="presParOf" srcId="{89C6E0B2-BF63-4E28-AD2D-FEF5D036C897}" destId="{7DFA9140-1DBB-4C6C-B068-8803A9CC05CD}" srcOrd="6" destOrd="0" presId="urn:microsoft.com/office/officeart/2016/7/layout/VerticalSolidActionList"/>
    <dgm:cxn modelId="{50B473DB-2ED1-4DB7-AE69-F8281B6B2BFF}" type="presParOf" srcId="{7DFA9140-1DBB-4C6C-B068-8803A9CC05CD}" destId="{146D78A1-D960-40EE-AA5B-3FAEE7CFFF22}" srcOrd="0" destOrd="0" presId="urn:microsoft.com/office/officeart/2016/7/layout/VerticalSolidActionList"/>
    <dgm:cxn modelId="{0AE25FFB-FB72-4288-9BF3-B21B1B134A77}" type="presParOf" srcId="{7DFA9140-1DBB-4C6C-B068-8803A9CC05CD}" destId="{BC30A0B8-8506-4FBC-8629-2F928E236A11}" srcOrd="1" destOrd="0" presId="urn:microsoft.com/office/officeart/2016/7/layout/VerticalSolidActionList"/>
    <dgm:cxn modelId="{12BA89B9-F23E-4222-952D-C16929EBAAE6}" type="presParOf" srcId="{89C6E0B2-BF63-4E28-AD2D-FEF5D036C897}" destId="{06873BF0-67D4-45EB-A31E-169FB2FD8678}" srcOrd="7" destOrd="0" presId="urn:microsoft.com/office/officeart/2016/7/layout/VerticalSolidActionList"/>
    <dgm:cxn modelId="{4256F062-392F-4227-8A8E-235C91383B41}" type="presParOf" srcId="{89C6E0B2-BF63-4E28-AD2D-FEF5D036C897}" destId="{8B64347A-CF3F-42A6-ABB5-8F43634BDF32}" srcOrd="8" destOrd="0" presId="urn:microsoft.com/office/officeart/2016/7/layout/VerticalSolidActionList"/>
    <dgm:cxn modelId="{7F9FB2D4-B449-48B8-9A7A-4414422EAC34}" type="presParOf" srcId="{8B64347A-CF3F-42A6-ABB5-8F43634BDF32}" destId="{E1742142-0668-4B43-AB8C-159215641670}" srcOrd="0" destOrd="0" presId="urn:microsoft.com/office/officeart/2016/7/layout/VerticalSolidActionList"/>
    <dgm:cxn modelId="{D9440DA5-4220-445F-A4EB-E1EC57D38032}" type="presParOf" srcId="{8B64347A-CF3F-42A6-ABB5-8F43634BDF32}" destId="{C29910F0-D7F7-4A73-A415-5613914D8E2E}"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9C739-437B-47A0-87AB-94F2F5C02FDD}">
      <dsp:nvSpPr>
        <dsp:cNvPr id="0" name=""/>
        <dsp:cNvSpPr/>
      </dsp:nvSpPr>
      <dsp:spPr>
        <a:xfrm>
          <a:off x="0" y="205953"/>
          <a:ext cx="8276026" cy="4606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Empowerment means having the ability to make choices, maintaining dignity, and having autonomy. </a:t>
          </a:r>
          <a:endParaRPr lang="en-US" sz="1000" kern="1200"/>
        </a:p>
      </dsp:txBody>
      <dsp:txXfrm>
        <a:off x="22489" y="228442"/>
        <a:ext cx="8231048" cy="415709"/>
      </dsp:txXfrm>
    </dsp:sp>
    <dsp:sp modelId="{AA09A1EA-BC03-437C-A527-1EBC40C7AC66}">
      <dsp:nvSpPr>
        <dsp:cNvPr id="0" name=""/>
        <dsp:cNvSpPr/>
      </dsp:nvSpPr>
      <dsp:spPr>
        <a:xfrm>
          <a:off x="0" y="695440"/>
          <a:ext cx="8276026" cy="4606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Functional ability refers to mobility, daily activities, and self-care. </a:t>
          </a:r>
          <a:endParaRPr lang="en-US" sz="1000" kern="1200"/>
        </a:p>
      </dsp:txBody>
      <dsp:txXfrm>
        <a:off x="22489" y="717929"/>
        <a:ext cx="8231048" cy="415709"/>
      </dsp:txXfrm>
    </dsp:sp>
    <dsp:sp modelId="{D0AEB3C9-1259-4E1E-9F7D-C1551751FA27}">
      <dsp:nvSpPr>
        <dsp:cNvPr id="0" name=""/>
        <dsp:cNvSpPr/>
      </dsp:nvSpPr>
      <dsp:spPr>
        <a:xfrm>
          <a:off x="0" y="1184928"/>
          <a:ext cx="8276026" cy="4606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Independence is associated with confidence and feeling valued.  </a:t>
          </a:r>
          <a:endParaRPr lang="en-US" sz="1000" kern="1200"/>
        </a:p>
      </dsp:txBody>
      <dsp:txXfrm>
        <a:off x="22489" y="1207417"/>
        <a:ext cx="8231048" cy="415709"/>
      </dsp:txXfrm>
    </dsp:sp>
    <dsp:sp modelId="{10AE33E8-6884-46C8-B14E-5C8A59C4D1F3}">
      <dsp:nvSpPr>
        <dsp:cNvPr id="0" name=""/>
        <dsp:cNvSpPr/>
      </dsp:nvSpPr>
      <dsp:spPr>
        <a:xfrm>
          <a:off x="0" y="1674415"/>
          <a:ext cx="8276026" cy="4606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Emotional well-being includes a sense of belonging and less loneliness.</a:t>
          </a:r>
          <a:endParaRPr lang="en-US" sz="1000" kern="1200"/>
        </a:p>
      </dsp:txBody>
      <dsp:txXfrm>
        <a:off x="22489" y="1696904"/>
        <a:ext cx="8231048" cy="415709"/>
      </dsp:txXfrm>
    </dsp:sp>
    <dsp:sp modelId="{0B77DBF9-9E4D-49AF-A4F0-B81D2FAA5B52}">
      <dsp:nvSpPr>
        <dsp:cNvPr id="0" name=""/>
        <dsp:cNvSpPr/>
      </dsp:nvSpPr>
      <dsp:spPr>
        <a:xfrm>
          <a:off x="0" y="2163903"/>
          <a:ext cx="8276026" cy="4606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Strengths: The Care Act 2014 emphasizes the importance of wellbeing and dignity. </a:t>
          </a:r>
          <a:endParaRPr lang="en-US" sz="1000" kern="1200" dirty="0"/>
        </a:p>
      </dsp:txBody>
      <dsp:txXfrm>
        <a:off x="22489" y="2186392"/>
        <a:ext cx="8231048" cy="415709"/>
      </dsp:txXfrm>
    </dsp:sp>
    <dsp:sp modelId="{703B56F7-96D9-43B0-8124-2DF72919D50F}">
      <dsp:nvSpPr>
        <dsp:cNvPr id="0" name=""/>
        <dsp:cNvSpPr/>
      </dsp:nvSpPr>
      <dsp:spPr>
        <a:xfrm>
          <a:off x="0" y="2653390"/>
          <a:ext cx="8276026" cy="4606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dirty="0"/>
            <a:t>Weaknesses: The system is underfunded, has staff shortages, and faces inequalities. Evidence: Empowering individuals leads to better outcomes.</a:t>
          </a:r>
        </a:p>
        <a:p>
          <a:pPr marL="0" lvl="0" indent="0" algn="l" defTabSz="444500">
            <a:lnSpc>
              <a:spcPct val="90000"/>
            </a:lnSpc>
            <a:spcBef>
              <a:spcPct val="0"/>
            </a:spcBef>
            <a:spcAft>
              <a:spcPct val="35000"/>
            </a:spcAft>
            <a:buNone/>
          </a:pPr>
          <a:endParaRPr lang="en-US" sz="1000" kern="1200" dirty="0"/>
        </a:p>
      </dsp:txBody>
      <dsp:txXfrm>
        <a:off x="22489" y="2675879"/>
        <a:ext cx="8231048" cy="4157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CA346-6741-48A1-B2C4-0E2FB379E5C6}">
      <dsp:nvSpPr>
        <dsp:cNvPr id="0" name=""/>
        <dsp:cNvSpPr/>
      </dsp:nvSpPr>
      <dsp:spPr>
        <a:xfrm>
          <a:off x="624337" y="766495"/>
          <a:ext cx="1452312" cy="14523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9D473E-2BEB-4107-A06A-790D5F13E92D}">
      <dsp:nvSpPr>
        <dsp:cNvPr id="0" name=""/>
        <dsp:cNvSpPr/>
      </dsp:nvSpPr>
      <dsp:spPr>
        <a:xfrm>
          <a:off x="933846" y="1076005"/>
          <a:ext cx="833294" cy="833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305BCA-2BBB-411A-9BF7-28F00026E8E7}">
      <dsp:nvSpPr>
        <dsp:cNvPr id="0" name=""/>
        <dsp:cNvSpPr/>
      </dsp:nvSpPr>
      <dsp:spPr>
        <a:xfrm>
          <a:off x="160073"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Benefits: Increased independence, fewer hospital visits, and enhanced well-being. </a:t>
          </a:r>
          <a:endParaRPr lang="en-US" sz="1100" kern="1200"/>
        </a:p>
      </dsp:txBody>
      <dsp:txXfrm>
        <a:off x="160073" y="2671168"/>
        <a:ext cx="2380840" cy="720000"/>
      </dsp:txXfrm>
    </dsp:sp>
    <dsp:sp modelId="{947A9CBE-C354-485E-8D9F-4CC13DCC03B5}">
      <dsp:nvSpPr>
        <dsp:cNvPr id="0" name=""/>
        <dsp:cNvSpPr/>
      </dsp:nvSpPr>
      <dsp:spPr>
        <a:xfrm>
          <a:off x="3421824" y="766495"/>
          <a:ext cx="1452312" cy="14523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BE619E-87E8-41BC-B44F-DA991425309F}">
      <dsp:nvSpPr>
        <dsp:cNvPr id="0" name=""/>
        <dsp:cNvSpPr/>
      </dsp:nvSpPr>
      <dsp:spPr>
        <a:xfrm>
          <a:off x="3731334" y="1076005"/>
          <a:ext cx="833294" cy="833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D8B6AE-F19C-40AA-A19F-789B390C4E2F}">
      <dsp:nvSpPr>
        <dsp:cNvPr id="0" name=""/>
        <dsp:cNvSpPr/>
      </dsp:nvSpPr>
      <dsp:spPr>
        <a:xfrm>
          <a:off x="2957560"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Limitations: Inconsistent access, long waiting lists, and lack of digital access.  </a:t>
          </a:r>
          <a:endParaRPr lang="en-US" sz="1100" kern="1200"/>
        </a:p>
      </dsp:txBody>
      <dsp:txXfrm>
        <a:off x="2957560" y="2671168"/>
        <a:ext cx="2380840" cy="720000"/>
      </dsp:txXfrm>
    </dsp:sp>
    <dsp:sp modelId="{938CBA90-0FF1-468D-8F48-A5D05A2D5BEA}">
      <dsp:nvSpPr>
        <dsp:cNvPr id="0" name=""/>
        <dsp:cNvSpPr/>
      </dsp:nvSpPr>
      <dsp:spPr>
        <a:xfrm>
          <a:off x="6219312" y="766495"/>
          <a:ext cx="1452312" cy="14523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FE1693-7EEC-4A30-BC4E-77E1AF5696B8}">
      <dsp:nvSpPr>
        <dsp:cNvPr id="0" name=""/>
        <dsp:cNvSpPr/>
      </dsp:nvSpPr>
      <dsp:spPr>
        <a:xfrm>
          <a:off x="6528821" y="1076005"/>
          <a:ext cx="833294" cy="833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77739E-AC7B-47A1-B5E7-0AFD2159F384}">
      <dsp:nvSpPr>
        <dsp:cNvPr id="0" name=""/>
        <dsp:cNvSpPr/>
      </dsp:nvSpPr>
      <dsp:spPr>
        <a:xfrm>
          <a:off x="5755048"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Theoretical Connections.</a:t>
          </a:r>
          <a:endParaRPr lang="en-US" sz="1100" kern="1200"/>
        </a:p>
      </dsp:txBody>
      <dsp:txXfrm>
        <a:off x="5755048" y="2671168"/>
        <a:ext cx="2380840" cy="720000"/>
      </dsp:txXfrm>
    </dsp:sp>
    <dsp:sp modelId="{2F35C9A9-8B64-4A92-8527-CABC45FEAE58}">
      <dsp:nvSpPr>
        <dsp:cNvPr id="0" name=""/>
        <dsp:cNvSpPr/>
      </dsp:nvSpPr>
      <dsp:spPr>
        <a:xfrm>
          <a:off x="9016800" y="766495"/>
          <a:ext cx="1452312" cy="14523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267629-E3F1-4A61-9A1D-C566920A88DB}">
      <dsp:nvSpPr>
        <dsp:cNvPr id="0" name=""/>
        <dsp:cNvSpPr/>
      </dsp:nvSpPr>
      <dsp:spPr>
        <a:xfrm>
          <a:off x="9326309" y="1076005"/>
          <a:ext cx="833294" cy="833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FF0DF5-2CF6-44FC-857B-9169140153D1}">
      <dsp:nvSpPr>
        <dsp:cNvPr id="0" name=""/>
        <dsp:cNvSpPr/>
      </dsp:nvSpPr>
      <dsp:spPr>
        <a:xfrm>
          <a:off x="8552536"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Empowerment theory and Maslow’s hierarchy of needs.</a:t>
          </a:r>
          <a:endParaRPr lang="en-US" sz="1100" kern="1200"/>
        </a:p>
      </dsp:txBody>
      <dsp:txXfrm>
        <a:off x="8552536" y="2671168"/>
        <a:ext cx="238084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980AD-6CDF-41CC-BE7E-FA1BD6D180FA}">
      <dsp:nvSpPr>
        <dsp:cNvPr id="0" name=""/>
        <dsp:cNvSpPr/>
      </dsp:nvSpPr>
      <dsp:spPr>
        <a:xfrm>
          <a:off x="2103120" y="1890"/>
          <a:ext cx="8412480" cy="82968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10740" rIns="163225" bIns="210740" numCol="1" spcCol="1270" anchor="ctr" anchorCtr="0">
          <a:noAutofit/>
        </a:bodyPr>
        <a:lstStyle/>
        <a:p>
          <a:pPr marL="0" lvl="0" indent="0" algn="l" defTabSz="1066800">
            <a:lnSpc>
              <a:spcPct val="90000"/>
            </a:lnSpc>
            <a:spcBef>
              <a:spcPct val="0"/>
            </a:spcBef>
            <a:spcAft>
              <a:spcPct val="35000"/>
            </a:spcAft>
            <a:buNone/>
          </a:pPr>
          <a:r>
            <a:rPr lang="en-US" sz="2400" kern="1200"/>
            <a:t>Increase community and preventive services.</a:t>
          </a:r>
        </a:p>
      </dsp:txBody>
      <dsp:txXfrm>
        <a:off x="2103120" y="1890"/>
        <a:ext cx="8412480" cy="829686"/>
      </dsp:txXfrm>
    </dsp:sp>
    <dsp:sp modelId="{51EA341D-2FDA-49D2-8A77-E585382B0D6D}">
      <dsp:nvSpPr>
        <dsp:cNvPr id="0" name=""/>
        <dsp:cNvSpPr/>
      </dsp:nvSpPr>
      <dsp:spPr>
        <a:xfrm>
          <a:off x="0" y="1890"/>
          <a:ext cx="2103120" cy="829686"/>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1955" rIns="111290" bIns="81955" numCol="1" spcCol="1270" anchor="ctr" anchorCtr="0">
          <a:noAutofit/>
        </a:bodyPr>
        <a:lstStyle/>
        <a:p>
          <a:pPr marL="0" lvl="0" indent="0" algn="ctr" defTabSz="1244600">
            <a:lnSpc>
              <a:spcPct val="90000"/>
            </a:lnSpc>
            <a:spcBef>
              <a:spcPct val="0"/>
            </a:spcBef>
            <a:spcAft>
              <a:spcPct val="35000"/>
            </a:spcAft>
            <a:buNone/>
          </a:pPr>
          <a:r>
            <a:rPr lang="en-US" sz="2800" kern="1200"/>
            <a:t>Increase</a:t>
          </a:r>
        </a:p>
      </dsp:txBody>
      <dsp:txXfrm>
        <a:off x="0" y="1890"/>
        <a:ext cx="2103120" cy="829686"/>
      </dsp:txXfrm>
    </dsp:sp>
    <dsp:sp modelId="{53EEB5EE-A8A1-4257-AFDB-11851A6E803D}">
      <dsp:nvSpPr>
        <dsp:cNvPr id="0" name=""/>
        <dsp:cNvSpPr/>
      </dsp:nvSpPr>
      <dsp:spPr>
        <a:xfrm>
          <a:off x="2103120" y="881358"/>
          <a:ext cx="8412480" cy="82968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10740" rIns="163225" bIns="210740" numCol="1" spcCol="1270" anchor="ctr" anchorCtr="0">
          <a:noAutofit/>
        </a:bodyPr>
        <a:lstStyle/>
        <a:p>
          <a:pPr marL="0" lvl="0" indent="0" algn="l" defTabSz="1066800">
            <a:lnSpc>
              <a:spcPct val="90000"/>
            </a:lnSpc>
            <a:spcBef>
              <a:spcPct val="0"/>
            </a:spcBef>
            <a:spcAft>
              <a:spcPct val="35000"/>
            </a:spcAft>
            <a:buNone/>
          </a:pPr>
          <a:r>
            <a:rPr lang="en-US" sz="2400" kern="1200"/>
            <a:t>Provide staff training on empowerment and respect.</a:t>
          </a:r>
        </a:p>
      </dsp:txBody>
      <dsp:txXfrm>
        <a:off x="2103120" y="881358"/>
        <a:ext cx="8412480" cy="829686"/>
      </dsp:txXfrm>
    </dsp:sp>
    <dsp:sp modelId="{1EF3A2C6-9F39-4B71-81C5-9777479B0DC1}">
      <dsp:nvSpPr>
        <dsp:cNvPr id="0" name=""/>
        <dsp:cNvSpPr/>
      </dsp:nvSpPr>
      <dsp:spPr>
        <a:xfrm>
          <a:off x="0" y="881358"/>
          <a:ext cx="2103120" cy="829686"/>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1955" rIns="111290" bIns="81955" numCol="1" spcCol="1270" anchor="ctr" anchorCtr="0">
          <a:noAutofit/>
        </a:bodyPr>
        <a:lstStyle/>
        <a:p>
          <a:pPr marL="0" lvl="0" indent="0" algn="ctr" defTabSz="1244600">
            <a:lnSpc>
              <a:spcPct val="90000"/>
            </a:lnSpc>
            <a:spcBef>
              <a:spcPct val="0"/>
            </a:spcBef>
            <a:spcAft>
              <a:spcPct val="35000"/>
            </a:spcAft>
            <a:buNone/>
          </a:pPr>
          <a:r>
            <a:rPr lang="en-US" sz="2800" kern="1200"/>
            <a:t>Provide</a:t>
          </a:r>
        </a:p>
      </dsp:txBody>
      <dsp:txXfrm>
        <a:off x="0" y="881358"/>
        <a:ext cx="2103120" cy="829686"/>
      </dsp:txXfrm>
    </dsp:sp>
    <dsp:sp modelId="{A4DE17B7-ED45-4B3D-9369-11C859E6B5E7}">
      <dsp:nvSpPr>
        <dsp:cNvPr id="0" name=""/>
        <dsp:cNvSpPr/>
      </dsp:nvSpPr>
      <dsp:spPr>
        <a:xfrm>
          <a:off x="2103120" y="1760825"/>
          <a:ext cx="8412480" cy="82968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10740" rIns="163225" bIns="210740" numCol="1" spcCol="1270" anchor="ctr" anchorCtr="0">
          <a:noAutofit/>
        </a:bodyPr>
        <a:lstStyle/>
        <a:p>
          <a:pPr marL="0" lvl="0" indent="0" algn="l" defTabSz="1066800">
            <a:lnSpc>
              <a:spcPct val="90000"/>
            </a:lnSpc>
            <a:spcBef>
              <a:spcPct val="0"/>
            </a:spcBef>
            <a:spcAft>
              <a:spcPct val="35000"/>
            </a:spcAft>
            <a:buNone/>
          </a:pPr>
          <a:r>
            <a:rPr lang="en-US" sz="2400" kern="1200"/>
            <a:t>Improve integration of health and social care.</a:t>
          </a:r>
        </a:p>
      </dsp:txBody>
      <dsp:txXfrm>
        <a:off x="2103120" y="1760825"/>
        <a:ext cx="8412480" cy="829686"/>
      </dsp:txXfrm>
    </dsp:sp>
    <dsp:sp modelId="{5DE77562-F0B8-49F0-9229-540D3091BE07}">
      <dsp:nvSpPr>
        <dsp:cNvPr id="0" name=""/>
        <dsp:cNvSpPr/>
      </dsp:nvSpPr>
      <dsp:spPr>
        <a:xfrm>
          <a:off x="0" y="1760825"/>
          <a:ext cx="2103120" cy="829686"/>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1955" rIns="111290" bIns="81955" numCol="1" spcCol="1270" anchor="ctr" anchorCtr="0">
          <a:noAutofit/>
        </a:bodyPr>
        <a:lstStyle/>
        <a:p>
          <a:pPr marL="0" lvl="0" indent="0" algn="ctr" defTabSz="1244600">
            <a:lnSpc>
              <a:spcPct val="90000"/>
            </a:lnSpc>
            <a:spcBef>
              <a:spcPct val="0"/>
            </a:spcBef>
            <a:spcAft>
              <a:spcPct val="35000"/>
            </a:spcAft>
            <a:buNone/>
          </a:pPr>
          <a:r>
            <a:rPr lang="en-US" sz="2800" kern="1200"/>
            <a:t>Improve</a:t>
          </a:r>
        </a:p>
      </dsp:txBody>
      <dsp:txXfrm>
        <a:off x="0" y="1760825"/>
        <a:ext cx="2103120" cy="829686"/>
      </dsp:txXfrm>
    </dsp:sp>
    <dsp:sp modelId="{BC30A0B8-8506-4FBC-8629-2F928E236A11}">
      <dsp:nvSpPr>
        <dsp:cNvPr id="0" name=""/>
        <dsp:cNvSpPr/>
      </dsp:nvSpPr>
      <dsp:spPr>
        <a:xfrm>
          <a:off x="2103120" y="2640293"/>
          <a:ext cx="8412480" cy="82968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10740" rIns="163225" bIns="210740" numCol="1" spcCol="1270" anchor="ctr" anchorCtr="0">
          <a:noAutofit/>
        </a:bodyPr>
        <a:lstStyle/>
        <a:p>
          <a:pPr marL="0" lvl="0" indent="0" algn="l" defTabSz="1066800">
            <a:lnSpc>
              <a:spcPct val="90000"/>
            </a:lnSpc>
            <a:spcBef>
              <a:spcPct val="0"/>
            </a:spcBef>
            <a:spcAft>
              <a:spcPct val="35000"/>
            </a:spcAft>
            <a:buNone/>
          </a:pPr>
          <a:r>
            <a:rPr lang="en-US" sz="2400" kern="1200"/>
            <a:t>Offer training in assistive technology and digital skills.</a:t>
          </a:r>
        </a:p>
      </dsp:txBody>
      <dsp:txXfrm>
        <a:off x="2103120" y="2640293"/>
        <a:ext cx="8412480" cy="829686"/>
      </dsp:txXfrm>
    </dsp:sp>
    <dsp:sp modelId="{146D78A1-D960-40EE-AA5B-3FAEE7CFFF22}">
      <dsp:nvSpPr>
        <dsp:cNvPr id="0" name=""/>
        <dsp:cNvSpPr/>
      </dsp:nvSpPr>
      <dsp:spPr>
        <a:xfrm>
          <a:off x="0" y="2640293"/>
          <a:ext cx="2103120" cy="829686"/>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1955" rIns="111290" bIns="81955" numCol="1" spcCol="1270" anchor="ctr" anchorCtr="0">
          <a:noAutofit/>
        </a:bodyPr>
        <a:lstStyle/>
        <a:p>
          <a:pPr marL="0" lvl="0" indent="0" algn="ctr" defTabSz="1244600">
            <a:lnSpc>
              <a:spcPct val="90000"/>
            </a:lnSpc>
            <a:spcBef>
              <a:spcPct val="0"/>
            </a:spcBef>
            <a:spcAft>
              <a:spcPct val="35000"/>
            </a:spcAft>
            <a:buNone/>
          </a:pPr>
          <a:r>
            <a:rPr lang="en-US" sz="2800" kern="1200"/>
            <a:t>Offer</a:t>
          </a:r>
        </a:p>
      </dsp:txBody>
      <dsp:txXfrm>
        <a:off x="0" y="2640293"/>
        <a:ext cx="2103120" cy="829686"/>
      </dsp:txXfrm>
    </dsp:sp>
    <dsp:sp modelId="{C29910F0-D7F7-4A73-A415-5613914D8E2E}">
      <dsp:nvSpPr>
        <dsp:cNvPr id="0" name=""/>
        <dsp:cNvSpPr/>
      </dsp:nvSpPr>
      <dsp:spPr>
        <a:xfrm>
          <a:off x="2103120" y="3519760"/>
          <a:ext cx="8412480" cy="82968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210740" rIns="163225" bIns="210740" numCol="1" spcCol="1270" anchor="ctr" anchorCtr="0">
          <a:noAutofit/>
        </a:bodyPr>
        <a:lstStyle/>
        <a:p>
          <a:pPr marL="0" lvl="0" indent="0" algn="l" defTabSz="1066800">
            <a:lnSpc>
              <a:spcPct val="90000"/>
            </a:lnSpc>
            <a:spcBef>
              <a:spcPct val="0"/>
            </a:spcBef>
            <a:spcAft>
              <a:spcPct val="35000"/>
            </a:spcAft>
            <a:buNone/>
          </a:pPr>
          <a:r>
            <a:rPr lang="en-US" sz="2400" kern="1200"/>
            <a:t>Address inequalities</a:t>
          </a:r>
        </a:p>
      </dsp:txBody>
      <dsp:txXfrm>
        <a:off x="2103120" y="3519760"/>
        <a:ext cx="8412480" cy="829686"/>
      </dsp:txXfrm>
    </dsp:sp>
    <dsp:sp modelId="{E1742142-0668-4B43-AB8C-159215641670}">
      <dsp:nvSpPr>
        <dsp:cNvPr id="0" name=""/>
        <dsp:cNvSpPr/>
      </dsp:nvSpPr>
      <dsp:spPr>
        <a:xfrm>
          <a:off x="0" y="3519760"/>
          <a:ext cx="2103120" cy="829686"/>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81955" rIns="111290" bIns="81955" numCol="1" spcCol="1270" anchor="ctr" anchorCtr="0">
          <a:noAutofit/>
        </a:bodyPr>
        <a:lstStyle/>
        <a:p>
          <a:pPr marL="0" lvl="0" indent="0" algn="ctr" defTabSz="1244600">
            <a:lnSpc>
              <a:spcPct val="90000"/>
            </a:lnSpc>
            <a:spcBef>
              <a:spcPct val="0"/>
            </a:spcBef>
            <a:spcAft>
              <a:spcPct val="35000"/>
            </a:spcAft>
            <a:buNone/>
          </a:pPr>
          <a:r>
            <a:rPr lang="en-US" sz="2800" kern="1200"/>
            <a:t>Address</a:t>
          </a:r>
        </a:p>
      </dsp:txBody>
      <dsp:txXfrm>
        <a:off x="0" y="3519760"/>
        <a:ext cx="2103120" cy="8296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1996" y="586132"/>
            <a:ext cx="9150950" cy="4767047"/>
          </a:xfrm>
        </p:spPr>
        <p:txBody>
          <a:bodyPr>
            <a:normAutofit fontScale="90000"/>
          </a:bodyPr>
          <a:lstStyle/>
          <a:p>
            <a:r>
              <a:rPr lang="en-GB" sz="1100"/>
              <a:t> </a:t>
            </a:r>
            <a:r>
              <a:rPr lang="en-GB"/>
              <a:t>Sirmenaz Bibi</a:t>
            </a:r>
            <a:br>
              <a:rPr lang="en-US"/>
            </a:br>
            <a:r>
              <a:rPr lang="en-GB"/>
              <a:t>Student number:2232147</a:t>
            </a:r>
            <a:br>
              <a:rPr lang="en-GB"/>
            </a:br>
            <a:r>
              <a:rPr lang="en-GB"/>
              <a:t>BMHP6027</a:t>
            </a:r>
            <a:br>
              <a:rPr lang="en-GB"/>
            </a:br>
            <a:r>
              <a:rPr lang="en-GB"/>
              <a:t>Module: Empowering the older person.</a:t>
            </a:r>
            <a:br>
              <a:rPr lang="en-GB"/>
            </a:br>
            <a:r>
              <a:rPr lang="en-GB"/>
              <a:t>Lecturer: Zakiyyah Ahmed.</a:t>
            </a:r>
          </a:p>
        </p:txBody>
      </p:sp>
      <p:sp>
        <p:nvSpPr>
          <p:cNvPr id="3" name="Subtitle 2"/>
          <p:cNvSpPr>
            <a:spLocks noGrp="1"/>
          </p:cNvSpPr>
          <p:nvPr>
            <p:ph type="subTitle" idx="1"/>
          </p:nvPr>
        </p:nvSpPr>
        <p:spPr>
          <a:xfrm>
            <a:off x="1143000" y="6866281"/>
            <a:ext cx="9638270" cy="471573"/>
          </a:xfrm>
        </p:spPr>
        <p:txBody>
          <a:bodyPr/>
          <a:lstStyle/>
          <a:p>
            <a:endParaRPr lang="en-GB"/>
          </a:p>
        </p:txBody>
      </p:sp>
      <p:pic>
        <p:nvPicPr>
          <p:cNvPr id="18" name="Audio 17">
            <a:hlinkClick r:id="" action="ppaction://media"/>
            <a:extLst>
              <a:ext uri="{FF2B5EF4-FFF2-40B4-BE49-F238E27FC236}">
                <a16:creationId xmlns:a16="http://schemas.microsoft.com/office/drawing/2014/main" id="{19099543-759F-D77F-E5F6-A6220EF9EDD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66070"/>
    </mc:Choice>
    <mc:Fallback>
      <p:transition spd="slow" advTm="66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0" name="Rectangle 106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2" name="Freeform: Shape 107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B73BC2-9330-F277-A3BA-E397E3751799}"/>
              </a:ext>
            </a:extLst>
          </p:cNvPr>
          <p:cNvSpPr>
            <a:spLocks noGrp="1"/>
          </p:cNvSpPr>
          <p:nvPr>
            <p:ph type="title"/>
          </p:nvPr>
        </p:nvSpPr>
        <p:spPr>
          <a:xfrm>
            <a:off x="1137034" y="609600"/>
            <a:ext cx="4784796" cy="1330840"/>
          </a:xfrm>
        </p:spPr>
        <p:txBody>
          <a:bodyPr>
            <a:normAutofit/>
          </a:bodyPr>
          <a:lstStyle/>
          <a:p>
            <a:r>
              <a:rPr lang="en-GB"/>
              <a:t>Introduction.</a:t>
            </a:r>
          </a:p>
        </p:txBody>
      </p:sp>
      <p:sp>
        <p:nvSpPr>
          <p:cNvPr id="3" name="Content Placeholder 2">
            <a:extLst>
              <a:ext uri="{FF2B5EF4-FFF2-40B4-BE49-F238E27FC236}">
                <a16:creationId xmlns:a16="http://schemas.microsoft.com/office/drawing/2014/main" id="{B1DC0AF9-F00D-FE57-94BF-2E79466DC230}"/>
              </a:ext>
            </a:extLst>
          </p:cNvPr>
          <p:cNvSpPr>
            <a:spLocks noGrp="1"/>
          </p:cNvSpPr>
          <p:nvPr>
            <p:ph idx="1"/>
          </p:nvPr>
        </p:nvSpPr>
        <p:spPr>
          <a:xfrm>
            <a:off x="1137034" y="2194102"/>
            <a:ext cx="4438036" cy="3908585"/>
          </a:xfrm>
        </p:spPr>
        <p:txBody>
          <a:bodyPr vert="horz" lIns="91440" tIns="45720" rIns="91440" bIns="45720" rtlCol="0">
            <a:normAutofit/>
          </a:bodyPr>
          <a:lstStyle/>
          <a:p>
            <a:pPr marL="0" indent="0">
              <a:buNone/>
            </a:pPr>
            <a:r>
              <a:rPr lang="en-GB" sz="2000"/>
              <a:t>The UK population is getting older, with projections indicating that by 2040, one in four people will be over the age of 65. It's crucial to focus on independence, empowerment, and functional ability for this demographic. The goal is to assess the quality of care, identify challenges, and provide recommendations.</a:t>
            </a:r>
          </a:p>
        </p:txBody>
      </p:sp>
      <p:pic>
        <p:nvPicPr>
          <p:cNvPr id="4" name="Picture 3">
            <a:extLst>
              <a:ext uri="{FF2B5EF4-FFF2-40B4-BE49-F238E27FC236}">
                <a16:creationId xmlns:a16="http://schemas.microsoft.com/office/drawing/2014/main" id="{940EA7CD-E19D-86BC-3EB5-28B204935735}"/>
              </a:ext>
            </a:extLst>
          </p:cNvPr>
          <p:cNvPicPr>
            <a:picLocks noChangeAspect="1"/>
          </p:cNvPicPr>
          <p:nvPr/>
        </p:nvPicPr>
        <p:blipFill>
          <a:blip r:embed="rId4"/>
          <a:stretch>
            <a:fillRect/>
          </a:stretch>
        </p:blipFill>
        <p:spPr>
          <a:xfrm>
            <a:off x="6880610" y="1408840"/>
            <a:ext cx="4737650" cy="4062534"/>
          </a:xfrm>
          <a:prstGeom prst="rect">
            <a:avLst/>
          </a:prstGeom>
        </p:spPr>
      </p:pic>
      <p:sp>
        <p:nvSpPr>
          <p:cNvPr id="6" name="TextBox 5">
            <a:extLst>
              <a:ext uri="{FF2B5EF4-FFF2-40B4-BE49-F238E27FC236}">
                <a16:creationId xmlns:a16="http://schemas.microsoft.com/office/drawing/2014/main" id="{E334B1D6-8403-B5BF-5E82-4541BB820418}"/>
              </a:ext>
            </a:extLst>
          </p:cNvPr>
          <p:cNvSpPr txBox="1"/>
          <p:nvPr/>
        </p:nvSpPr>
        <p:spPr>
          <a:xfrm>
            <a:off x="9684774" y="5918465"/>
            <a:ext cx="4090219" cy="246221"/>
          </a:xfrm>
          <a:prstGeom prst="rect">
            <a:avLst/>
          </a:prstGeom>
          <a:noFill/>
        </p:spPr>
        <p:txBody>
          <a:bodyPr wrap="square" rtlCol="0">
            <a:spAutoFit/>
          </a:bodyPr>
          <a:lstStyle/>
          <a:p>
            <a:r>
              <a:rPr lang="en-GB" sz="1000"/>
              <a:t>Office of National Statistics 2018</a:t>
            </a:r>
          </a:p>
        </p:txBody>
      </p:sp>
      <p:pic>
        <p:nvPicPr>
          <p:cNvPr id="20" name="Audio 19">
            <a:hlinkClick r:id="" action="ppaction://media"/>
            <a:extLst>
              <a:ext uri="{FF2B5EF4-FFF2-40B4-BE49-F238E27FC236}">
                <a16:creationId xmlns:a16="http://schemas.microsoft.com/office/drawing/2014/main" id="{1BFD2325-E882-FC61-FDBD-689075582E7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4546631"/>
      </p:ext>
    </p:extLst>
  </p:cSld>
  <p:clrMapOvr>
    <a:masterClrMapping/>
  </p:clrMapOvr>
  <mc:AlternateContent xmlns:mc="http://schemas.openxmlformats.org/markup-compatibility/2006">
    <mc:Choice xmlns:p14="http://schemas.microsoft.com/office/powerpoint/2010/main" Requires="p14">
      <p:transition spd="slow" p14:dur="2000" advTm="72507"/>
    </mc:Choice>
    <mc:Fallback>
      <p:transition spd="slow" advTm="72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6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07C9E5-B22A-88EE-D8B5-53B0A955C0C9}"/>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Evaluation of Current Care and Support.</a:t>
            </a:r>
          </a:p>
        </p:txBody>
      </p:sp>
      <p:graphicFrame>
        <p:nvGraphicFramePr>
          <p:cNvPr id="75" name="Content Placeholder 2">
            <a:extLst>
              <a:ext uri="{FF2B5EF4-FFF2-40B4-BE49-F238E27FC236}">
                <a16:creationId xmlns:a16="http://schemas.microsoft.com/office/drawing/2014/main" id="{38F8A654-70C5-2DD2-8A28-2836CA36BFD6}"/>
              </a:ext>
            </a:extLst>
          </p:cNvPr>
          <p:cNvGraphicFramePr>
            <a:graphicFrameLocks noGrp="1"/>
          </p:cNvGraphicFramePr>
          <p:nvPr>
            <p:ph idx="1"/>
            <p:extLst>
              <p:ext uri="{D42A27DB-BD31-4B8C-83A1-F6EECF244321}">
                <p14:modId xmlns:p14="http://schemas.microsoft.com/office/powerpoint/2010/main" val="3621395916"/>
              </p:ext>
            </p:extLst>
          </p:nvPr>
        </p:nvGraphicFramePr>
        <p:xfrm>
          <a:off x="1957987" y="2559584"/>
          <a:ext cx="8276026" cy="33200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3" name="Freeform: Shape 6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428A1948-C04A-DE04-3977-38263CF8A57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1021388"/>
      </p:ext>
    </p:extLst>
  </p:cSld>
  <p:clrMapOvr>
    <a:masterClrMapping/>
  </p:clrMapOvr>
  <mc:AlternateContent xmlns:mc="http://schemas.openxmlformats.org/markup-compatibility/2006">
    <mc:Choice xmlns:p14="http://schemas.microsoft.com/office/powerpoint/2010/main" Requires="p14">
      <p:transition spd="slow" p14:dur="2000" advTm="72991"/>
    </mc:Choice>
    <mc:Fallback>
      <p:transition spd="slow" advTm="72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38E24C8-2591-7C97-255E-90B7F1CD07C8}"/>
              </a:ext>
            </a:extLst>
          </p:cNvPr>
          <p:cNvSpPr>
            <a:spLocks noGrp="1"/>
          </p:cNvSpPr>
          <p:nvPr>
            <p:ph type="title"/>
          </p:nvPr>
        </p:nvSpPr>
        <p:spPr>
          <a:xfrm>
            <a:off x="550863" y="365125"/>
            <a:ext cx="11090274" cy="1325563"/>
          </a:xfrm>
        </p:spPr>
        <p:txBody>
          <a:bodyPr>
            <a:normAutofit/>
          </a:bodyPr>
          <a:lstStyle/>
          <a:p>
            <a:r>
              <a:rPr lang="en-GB" sz="4000"/>
              <a:t>Effectiveness and Benefits</a:t>
            </a:r>
          </a:p>
        </p:txBody>
      </p:sp>
      <p:graphicFrame>
        <p:nvGraphicFramePr>
          <p:cNvPr id="6" name="Content Placeholder 2">
            <a:extLst>
              <a:ext uri="{FF2B5EF4-FFF2-40B4-BE49-F238E27FC236}">
                <a16:creationId xmlns:a16="http://schemas.microsoft.com/office/drawing/2014/main" id="{4CE7EA14-913D-C7E3-1884-6C8DC2A5A79B}"/>
              </a:ext>
            </a:extLst>
          </p:cNvPr>
          <p:cNvGraphicFramePr>
            <a:graphicFrameLocks noGrp="1"/>
          </p:cNvGraphicFramePr>
          <p:nvPr>
            <p:ph idx="1"/>
            <p:extLst>
              <p:ext uri="{D42A27DB-BD31-4B8C-83A1-F6EECF244321}">
                <p14:modId xmlns:p14="http://schemas.microsoft.com/office/powerpoint/2010/main" val="3128832757"/>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hlinkClick r:id="" action="ppaction://media"/>
            <a:extLst>
              <a:ext uri="{FF2B5EF4-FFF2-40B4-BE49-F238E27FC236}">
                <a16:creationId xmlns:a16="http://schemas.microsoft.com/office/drawing/2014/main" id="{4D1C0AC9-3A99-AD9E-DE08-696FE229E6A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0112323"/>
      </p:ext>
    </p:extLst>
  </p:cSld>
  <p:clrMapOvr>
    <a:masterClrMapping/>
  </p:clrMapOvr>
  <mc:AlternateContent xmlns:mc="http://schemas.openxmlformats.org/markup-compatibility/2006">
    <mc:Choice xmlns:p14="http://schemas.microsoft.com/office/powerpoint/2010/main" Requires="p14">
      <p:transition spd="slow" p14:dur="2000" advTm="56098"/>
    </mc:Choice>
    <mc:Fallback>
      <p:transition spd="slow" advTm="56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8DFA9-4B3B-EDC2-A168-D1E391C9D455}"/>
              </a:ext>
            </a:extLst>
          </p:cNvPr>
          <p:cNvSpPr>
            <a:spLocks noGrp="1"/>
          </p:cNvSpPr>
          <p:nvPr>
            <p:ph type="title"/>
          </p:nvPr>
        </p:nvSpPr>
        <p:spPr>
          <a:xfrm>
            <a:off x="1137033" y="670559"/>
            <a:ext cx="4683321" cy="2148841"/>
          </a:xfrm>
        </p:spPr>
        <p:txBody>
          <a:bodyPr anchor="t">
            <a:normAutofit/>
          </a:bodyPr>
          <a:lstStyle/>
          <a:p>
            <a:r>
              <a:rPr lang="en-GB"/>
              <a:t>Policy and Theory</a:t>
            </a:r>
          </a:p>
        </p:txBody>
      </p:sp>
      <p:pic>
        <p:nvPicPr>
          <p:cNvPr id="4" name="Picture 3">
            <a:extLst>
              <a:ext uri="{FF2B5EF4-FFF2-40B4-BE49-F238E27FC236}">
                <a16:creationId xmlns:a16="http://schemas.microsoft.com/office/drawing/2014/main" id="{30E46956-2A89-F0B4-2BEF-FC12CB2E45D5}"/>
              </a:ext>
            </a:extLst>
          </p:cNvPr>
          <p:cNvPicPr>
            <a:picLocks noChangeAspect="1"/>
          </p:cNvPicPr>
          <p:nvPr/>
        </p:nvPicPr>
        <p:blipFill>
          <a:blip r:embed="rId4"/>
          <a:srcRect l="12736" r="1349"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60DA30F7-605C-116B-2208-15A1D663C503}"/>
              </a:ext>
            </a:extLst>
          </p:cNvPr>
          <p:cNvSpPr>
            <a:spLocks noGrp="1"/>
          </p:cNvSpPr>
          <p:nvPr>
            <p:ph idx="1"/>
          </p:nvPr>
        </p:nvSpPr>
        <p:spPr>
          <a:xfrm>
            <a:off x="6797004" y="670559"/>
            <a:ext cx="4555782" cy="5445076"/>
          </a:xfrm>
        </p:spPr>
        <p:txBody>
          <a:bodyPr vert="horz" lIns="91440" tIns="45720" rIns="91440" bIns="45720" rtlCol="0" anchor="t">
            <a:normAutofit lnSpcReduction="10000"/>
          </a:bodyPr>
          <a:lstStyle/>
          <a:p>
            <a:r>
              <a:rPr lang="en-GB" sz="2000" dirty="0"/>
              <a:t>The Care Act 2014 focuses on dignity and prevention.</a:t>
            </a:r>
            <a:endParaRPr lang="en-US" sz="2000" dirty="0"/>
          </a:p>
          <a:p>
            <a:r>
              <a:rPr lang="en-GB" sz="2000" dirty="0"/>
              <a:t>The World Health Organization's approach to Healthy Ageing emphasizes functional ability and inclusion.</a:t>
            </a:r>
          </a:p>
          <a:p>
            <a:r>
              <a:rPr lang="en-GB" sz="2000" dirty="0"/>
              <a:t>Empowerment theory highlights the importance of resources and confidence.</a:t>
            </a:r>
          </a:p>
          <a:p>
            <a:r>
              <a:rPr lang="en-GB" sz="2000" dirty="0"/>
              <a:t>Maslow's hierarchy addresses psychological and esteem needs.</a:t>
            </a:r>
          </a:p>
          <a:p>
            <a:r>
              <a:rPr lang="en-GB" sz="2000" dirty="0"/>
              <a:t>The NHS Long Term Plan (2019) Promotes integrated, community-based care and prevention of hospital admissions.</a:t>
            </a:r>
          </a:p>
          <a:p>
            <a:r>
              <a:rPr lang="en-GB" sz="2000" dirty="0"/>
              <a:t>The integrated Care Systems Design Framework (2021) encourages collaboration between NHS services.</a:t>
            </a:r>
          </a:p>
        </p:txBody>
      </p:sp>
      <p:pic>
        <p:nvPicPr>
          <p:cNvPr id="10" name="Audio 9">
            <a:hlinkClick r:id="" action="ppaction://media"/>
            <a:extLst>
              <a:ext uri="{FF2B5EF4-FFF2-40B4-BE49-F238E27FC236}">
                <a16:creationId xmlns:a16="http://schemas.microsoft.com/office/drawing/2014/main" id="{6CA5BA0F-BC04-C674-474D-C90CEC4D6FB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1612094"/>
      </p:ext>
    </p:extLst>
  </p:cSld>
  <p:clrMapOvr>
    <a:masterClrMapping/>
  </p:clrMapOvr>
  <mc:AlternateContent xmlns:mc="http://schemas.openxmlformats.org/markup-compatibility/2006">
    <mc:Choice xmlns:p14="http://schemas.microsoft.com/office/powerpoint/2010/main" Requires="p14">
      <p:transition spd="slow" p14:dur="2000" advTm="185857"/>
    </mc:Choice>
    <mc:Fallback>
      <p:transition spd="slow" advTm="185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A45A84-F4CC-B769-5ED5-2B020A8D48BA}"/>
              </a:ext>
            </a:extLst>
          </p:cNvPr>
          <p:cNvSpPr>
            <a:spLocks noGrp="1"/>
          </p:cNvSpPr>
          <p:nvPr>
            <p:ph type="title"/>
          </p:nvPr>
        </p:nvSpPr>
        <p:spPr>
          <a:xfrm>
            <a:off x="838201" y="643467"/>
            <a:ext cx="3888526" cy="1800526"/>
          </a:xfrm>
        </p:spPr>
        <p:txBody>
          <a:bodyPr>
            <a:normAutofit/>
          </a:bodyPr>
          <a:lstStyle/>
          <a:p>
            <a:r>
              <a:rPr lang="en-GB"/>
              <a:t>Technological Innovations.</a:t>
            </a:r>
          </a:p>
        </p:txBody>
      </p:sp>
      <p:sp>
        <p:nvSpPr>
          <p:cNvPr id="12" name="Content Placeholder 2">
            <a:extLst>
              <a:ext uri="{FF2B5EF4-FFF2-40B4-BE49-F238E27FC236}">
                <a16:creationId xmlns:a16="http://schemas.microsoft.com/office/drawing/2014/main" id="{373B48D4-5013-89CF-F365-867E528E3C57}"/>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t>Community services include social prescribing and day centres.</a:t>
            </a:r>
            <a:endParaRPr lang="en-US" sz="2000"/>
          </a:p>
          <a:p>
            <a:r>
              <a:rPr lang="en-GB" sz="2000"/>
              <a:t>Assistive technology refers to telecare and digital monitoring.</a:t>
            </a:r>
            <a:endParaRPr lang="en-US" sz="2000"/>
          </a:p>
          <a:p>
            <a:r>
              <a:rPr lang="en-GB" sz="2000"/>
              <a:t>Reablement services help individuals regain independence after an illness.</a:t>
            </a:r>
          </a:p>
          <a:p>
            <a:r>
              <a:rPr lang="en-GB" sz="2000"/>
              <a:t>Relevant policies include the NHS Long Term Plan and the Ageing Society strategy.</a:t>
            </a:r>
          </a:p>
        </p:txBody>
      </p:sp>
      <p:pic>
        <p:nvPicPr>
          <p:cNvPr id="4" name="Picture 3">
            <a:extLst>
              <a:ext uri="{FF2B5EF4-FFF2-40B4-BE49-F238E27FC236}">
                <a16:creationId xmlns:a16="http://schemas.microsoft.com/office/drawing/2014/main" id="{4893FCE7-A65B-E27A-BE56-543C6D6A4D9A}"/>
              </a:ext>
            </a:extLst>
          </p:cNvPr>
          <p:cNvPicPr>
            <a:picLocks noChangeAspect="1"/>
          </p:cNvPicPr>
          <p:nvPr/>
        </p:nvPicPr>
        <p:blipFill>
          <a:blip r:embed="rId4"/>
          <a:stretch>
            <a:fillRect/>
          </a:stretch>
        </p:blipFill>
        <p:spPr>
          <a:xfrm>
            <a:off x="6800986" y="1061486"/>
            <a:ext cx="4747547" cy="4763372"/>
          </a:xfrm>
          <a:prstGeom prst="rect">
            <a:avLst/>
          </a:prstGeom>
        </p:spPr>
      </p:pic>
      <p:sp>
        <p:nvSpPr>
          <p:cNvPr id="5" name="TextBox 4">
            <a:extLst>
              <a:ext uri="{FF2B5EF4-FFF2-40B4-BE49-F238E27FC236}">
                <a16:creationId xmlns:a16="http://schemas.microsoft.com/office/drawing/2014/main" id="{B7ABEC19-A6CC-2B58-CF74-7307BEBC0F60}"/>
              </a:ext>
            </a:extLst>
          </p:cNvPr>
          <p:cNvSpPr txBox="1"/>
          <p:nvPr/>
        </p:nvSpPr>
        <p:spPr>
          <a:xfrm>
            <a:off x="10511230" y="5578637"/>
            <a:ext cx="2074606" cy="246221"/>
          </a:xfrm>
          <a:prstGeom prst="rect">
            <a:avLst/>
          </a:prstGeom>
          <a:noFill/>
        </p:spPr>
        <p:txBody>
          <a:bodyPr wrap="square" rtlCol="0">
            <a:spAutoFit/>
          </a:bodyPr>
          <a:lstStyle/>
          <a:p>
            <a:r>
              <a:rPr lang="en-GB" sz="1000"/>
              <a:t>Age Space 2019</a:t>
            </a:r>
          </a:p>
        </p:txBody>
      </p:sp>
      <p:pic>
        <p:nvPicPr>
          <p:cNvPr id="17" name="Audio 16">
            <a:hlinkClick r:id="" action="ppaction://media"/>
            <a:extLst>
              <a:ext uri="{FF2B5EF4-FFF2-40B4-BE49-F238E27FC236}">
                <a16:creationId xmlns:a16="http://schemas.microsoft.com/office/drawing/2014/main" id="{34C80B22-585D-5BF4-D128-EFD900FD688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9970256"/>
      </p:ext>
    </p:extLst>
  </p:cSld>
  <p:clrMapOvr>
    <a:masterClrMapping/>
  </p:clrMapOvr>
  <mc:AlternateContent xmlns:mc="http://schemas.openxmlformats.org/markup-compatibility/2006">
    <mc:Choice xmlns:p14="http://schemas.microsoft.com/office/powerpoint/2010/main" Requires="p14">
      <p:transition spd="slow" p14:dur="2000" advTm="109466"/>
    </mc:Choice>
    <mc:Fallback>
      <p:transition spd="slow" advTm="109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ADCBC-DB43-E56E-88D1-BD4E882F722A}"/>
              </a:ext>
            </a:extLst>
          </p:cNvPr>
          <p:cNvSpPr>
            <a:spLocks noGrp="1"/>
          </p:cNvSpPr>
          <p:nvPr>
            <p:ph type="title"/>
          </p:nvPr>
        </p:nvSpPr>
        <p:spPr>
          <a:xfrm>
            <a:off x="3033466" y="991261"/>
            <a:ext cx="5754696" cy="1837349"/>
          </a:xfrm>
        </p:spPr>
        <p:txBody>
          <a:bodyPr anchor="b">
            <a:normAutofit/>
          </a:bodyPr>
          <a:lstStyle/>
          <a:p>
            <a:pPr algn="ctr"/>
            <a:r>
              <a:rPr lang="en-GB" sz="3600">
                <a:solidFill>
                  <a:schemeClr val="tx2"/>
                </a:solidFill>
              </a:rPr>
              <a:t>Case Studies and Real-World Application.</a:t>
            </a:r>
          </a:p>
        </p:txBody>
      </p:sp>
      <p:grpSp>
        <p:nvGrpSpPr>
          <p:cNvPr id="17" name="Group 16">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8" name="Freeform: Shape 17">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Content Placeholder 2">
            <a:extLst>
              <a:ext uri="{FF2B5EF4-FFF2-40B4-BE49-F238E27FC236}">
                <a16:creationId xmlns:a16="http://schemas.microsoft.com/office/drawing/2014/main" id="{89155DD7-A7EA-627D-DA16-B54E0FD297F9}"/>
              </a:ext>
            </a:extLst>
          </p:cNvPr>
          <p:cNvSpPr>
            <a:spLocks noGrp="1"/>
          </p:cNvSpPr>
          <p:nvPr>
            <p:ph idx="1"/>
          </p:nvPr>
        </p:nvSpPr>
        <p:spPr>
          <a:xfrm>
            <a:off x="3055954" y="2979336"/>
            <a:ext cx="5709721" cy="2430864"/>
          </a:xfrm>
        </p:spPr>
        <p:txBody>
          <a:bodyPr vert="horz" lIns="91440" tIns="45720" rIns="91440" bIns="45720" rtlCol="0" anchor="t">
            <a:normAutofit/>
          </a:bodyPr>
          <a:lstStyle/>
          <a:p>
            <a:r>
              <a:rPr lang="en-GB" sz="1700">
                <a:solidFill>
                  <a:schemeClr val="tx2"/>
                </a:solidFill>
              </a:rPr>
              <a:t>An 82-year-old individual lives alone and has reduced mobility due to falls.</a:t>
            </a:r>
            <a:endParaRPr lang="en-US" sz="1700">
              <a:solidFill>
                <a:schemeClr val="tx2"/>
              </a:solidFill>
            </a:endParaRPr>
          </a:p>
          <a:p>
            <a:r>
              <a:rPr lang="en-GB" sz="1700">
                <a:solidFill>
                  <a:schemeClr val="tx2"/>
                </a:solidFill>
              </a:rPr>
              <a:t>Interventions Used: Reablement, telecare, and social prescribing. </a:t>
            </a:r>
            <a:endParaRPr lang="en-US" sz="1700">
              <a:solidFill>
                <a:schemeClr val="tx2"/>
              </a:solidFill>
            </a:endParaRPr>
          </a:p>
          <a:p>
            <a:r>
              <a:rPr lang="en-GB" sz="1700">
                <a:solidFill>
                  <a:schemeClr val="tx2"/>
                </a:solidFill>
              </a:rPr>
              <a:t>Results Achieved: They have regained their independence and experienced less isolation. </a:t>
            </a:r>
          </a:p>
          <a:p>
            <a:r>
              <a:rPr lang="en-GB" sz="1700">
                <a:solidFill>
                  <a:schemeClr val="tx2"/>
                </a:solidFill>
              </a:rPr>
              <a:t>Challenge: Access to these services differs by region.</a:t>
            </a:r>
          </a:p>
        </p:txBody>
      </p:sp>
      <p:pic>
        <p:nvPicPr>
          <p:cNvPr id="13" name="Audio 12">
            <a:hlinkClick r:id="" action="ppaction://media"/>
            <a:extLst>
              <a:ext uri="{FF2B5EF4-FFF2-40B4-BE49-F238E27FC236}">
                <a16:creationId xmlns:a16="http://schemas.microsoft.com/office/drawing/2014/main" id="{42939D41-7B9B-9A5A-E198-64879810BFF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8489713"/>
      </p:ext>
    </p:extLst>
  </p:cSld>
  <p:clrMapOvr>
    <a:masterClrMapping/>
  </p:clrMapOvr>
  <mc:AlternateContent xmlns:mc="http://schemas.openxmlformats.org/markup-compatibility/2006">
    <mc:Choice xmlns:p14="http://schemas.microsoft.com/office/powerpoint/2010/main" Requires="p14">
      <p:transition spd="slow" p14:dur="2000" advTm="57920"/>
    </mc:Choice>
    <mc:Fallback>
      <p:transition spd="slow" advTm="57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F7C8CE9-8E5F-A234-C2A2-70898AF767E2}"/>
              </a:ext>
            </a:extLst>
          </p:cNvPr>
          <p:cNvPicPr>
            <a:picLocks noChangeAspect="1"/>
          </p:cNvPicPr>
          <p:nvPr/>
        </p:nvPicPr>
        <p:blipFill>
          <a:blip r:embed="rId4"/>
          <a:srcRect l="20336"/>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68B93-A96B-899C-7C97-6F17842CE65F}"/>
              </a:ext>
            </a:extLst>
          </p:cNvPr>
          <p:cNvSpPr>
            <a:spLocks noGrp="1"/>
          </p:cNvSpPr>
          <p:nvPr>
            <p:ph type="title"/>
          </p:nvPr>
        </p:nvSpPr>
        <p:spPr>
          <a:xfrm>
            <a:off x="838200" y="365125"/>
            <a:ext cx="3822189" cy="1899912"/>
          </a:xfrm>
        </p:spPr>
        <p:txBody>
          <a:bodyPr>
            <a:normAutofit/>
          </a:bodyPr>
          <a:lstStyle/>
          <a:p>
            <a:r>
              <a:rPr lang="en-GB" sz="4000"/>
              <a:t>Challenges (Physical and Social)</a:t>
            </a:r>
          </a:p>
        </p:txBody>
      </p:sp>
      <p:sp>
        <p:nvSpPr>
          <p:cNvPr id="3" name="Content Placeholder 2">
            <a:extLst>
              <a:ext uri="{FF2B5EF4-FFF2-40B4-BE49-F238E27FC236}">
                <a16:creationId xmlns:a16="http://schemas.microsoft.com/office/drawing/2014/main" id="{847BD49B-5EAB-413B-7578-CF400698B041}"/>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t>Physical Factors: Weakness, multiple health conditions, decreased mobility. </a:t>
            </a:r>
            <a:endParaRPr lang="en-US" sz="2000"/>
          </a:p>
          <a:p>
            <a:r>
              <a:rPr lang="en-GB" sz="2000"/>
              <a:t>Social Factors: Feelings of loneliness, age discrimination, loss of loved ones.</a:t>
            </a:r>
          </a:p>
          <a:p>
            <a:r>
              <a:rPr lang="en-GB" sz="2000"/>
              <a:t>Consequences: Decreased independence and overall well-being.</a:t>
            </a:r>
          </a:p>
        </p:txBody>
      </p:sp>
      <p:sp>
        <p:nvSpPr>
          <p:cNvPr id="5" name="TextBox 4">
            <a:extLst>
              <a:ext uri="{FF2B5EF4-FFF2-40B4-BE49-F238E27FC236}">
                <a16:creationId xmlns:a16="http://schemas.microsoft.com/office/drawing/2014/main" id="{3482CCA9-7518-2C86-7692-865543A1A77C}"/>
              </a:ext>
            </a:extLst>
          </p:cNvPr>
          <p:cNvSpPr txBox="1"/>
          <p:nvPr/>
        </p:nvSpPr>
        <p:spPr>
          <a:xfrm>
            <a:off x="5168172" y="6378677"/>
            <a:ext cx="3651364" cy="246221"/>
          </a:xfrm>
          <a:prstGeom prst="rect">
            <a:avLst/>
          </a:prstGeom>
          <a:noFill/>
        </p:spPr>
        <p:txBody>
          <a:bodyPr wrap="square" rtlCol="0">
            <a:spAutoFit/>
          </a:bodyPr>
          <a:lstStyle/>
          <a:p>
            <a:r>
              <a:rPr lang="en-GB" sz="1000"/>
              <a:t>Kings College London News Centre 2023</a:t>
            </a:r>
          </a:p>
        </p:txBody>
      </p:sp>
      <p:pic>
        <p:nvPicPr>
          <p:cNvPr id="8" name="Audio 7">
            <a:hlinkClick r:id="" action="ppaction://media"/>
            <a:extLst>
              <a:ext uri="{FF2B5EF4-FFF2-40B4-BE49-F238E27FC236}">
                <a16:creationId xmlns:a16="http://schemas.microsoft.com/office/drawing/2014/main" id="{2DFC0DC0-6633-A092-B1A6-65158CD915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2657842"/>
      </p:ext>
    </p:extLst>
  </p:cSld>
  <p:clrMapOvr>
    <a:masterClrMapping/>
  </p:clrMapOvr>
  <mc:AlternateContent xmlns:mc="http://schemas.openxmlformats.org/markup-compatibility/2006">
    <mc:Choice xmlns:p14="http://schemas.microsoft.com/office/powerpoint/2010/main" Requires="p14">
      <p:transition spd="slow" p14:dur="2000" advTm="62704"/>
    </mc:Choice>
    <mc:Fallback>
      <p:transition spd="slow" advTm="62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A4BCC-E32D-2361-1215-2555412B80D0}"/>
              </a:ext>
            </a:extLst>
          </p:cNvPr>
          <p:cNvSpPr>
            <a:spLocks noGrp="1"/>
          </p:cNvSpPr>
          <p:nvPr>
            <p:ph type="title"/>
          </p:nvPr>
        </p:nvSpPr>
        <p:spPr>
          <a:xfrm>
            <a:off x="5868557" y="1138036"/>
            <a:ext cx="5444382" cy="1402470"/>
          </a:xfrm>
        </p:spPr>
        <p:txBody>
          <a:bodyPr anchor="t">
            <a:normAutofit/>
          </a:bodyPr>
          <a:lstStyle/>
          <a:p>
            <a:r>
              <a:rPr lang="en-GB" sz="3200"/>
              <a:t>Challenges (Economic and systemic)</a:t>
            </a:r>
          </a:p>
        </p:txBody>
      </p:sp>
      <p:pic>
        <p:nvPicPr>
          <p:cNvPr id="6" name="Picture 5" descr="Digital numbers art">
            <a:extLst>
              <a:ext uri="{FF2B5EF4-FFF2-40B4-BE49-F238E27FC236}">
                <a16:creationId xmlns:a16="http://schemas.microsoft.com/office/drawing/2014/main" id="{C4C12845-8525-FDFE-0F13-119F939979EC}"/>
              </a:ext>
            </a:extLst>
          </p:cNvPr>
          <p:cNvPicPr>
            <a:picLocks noChangeAspect="1"/>
          </p:cNvPicPr>
          <p:nvPr/>
        </p:nvPicPr>
        <p:blipFill>
          <a:blip r:embed="rId4"/>
          <a:srcRect l="8492" r="41370"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A4D726-08C6-A675-BF17-55A6CA58D22D}"/>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2000"/>
              <a:t>Economic Factors: Issues related to pensions and the cost of care.</a:t>
            </a:r>
          </a:p>
          <a:p>
            <a:r>
              <a:rPr lang="en-GB" sz="2000"/>
              <a:t>Systemic Issues: Disconnected services and unequal access based on location.</a:t>
            </a:r>
          </a:p>
          <a:p>
            <a:r>
              <a:rPr lang="en-GB" sz="2000"/>
              <a:t>Digital Divide: Lack of access to online and digital services.</a:t>
            </a:r>
          </a:p>
        </p:txBody>
      </p:sp>
      <p:pic>
        <p:nvPicPr>
          <p:cNvPr id="5" name="Audio 4">
            <a:hlinkClick r:id="" action="ppaction://media"/>
            <a:extLst>
              <a:ext uri="{FF2B5EF4-FFF2-40B4-BE49-F238E27FC236}">
                <a16:creationId xmlns:a16="http://schemas.microsoft.com/office/drawing/2014/main" id="{698FABEC-A208-C47D-D793-BD46E1EA91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9078202"/>
      </p:ext>
    </p:extLst>
  </p:cSld>
  <p:clrMapOvr>
    <a:masterClrMapping/>
  </p:clrMapOvr>
  <mc:AlternateContent xmlns:mc="http://schemas.openxmlformats.org/markup-compatibility/2006">
    <mc:Choice xmlns:p14="http://schemas.microsoft.com/office/powerpoint/2010/main" Requires="p14">
      <p:transition spd="slow" p14:dur="2000" advTm="59376"/>
    </mc:Choice>
    <mc:Fallback>
      <p:transition spd="slow" advTm="593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CB10-8009-D125-C362-3776A8BE5D02}"/>
              </a:ext>
            </a:extLst>
          </p:cNvPr>
          <p:cNvSpPr>
            <a:spLocks noGrp="1"/>
          </p:cNvSpPr>
          <p:nvPr>
            <p:ph type="title"/>
          </p:nvPr>
        </p:nvSpPr>
        <p:spPr/>
        <p:txBody>
          <a:bodyPr/>
          <a:lstStyle/>
          <a:p>
            <a:r>
              <a:rPr lang="en-GB"/>
              <a:t>Recommendations</a:t>
            </a:r>
          </a:p>
        </p:txBody>
      </p:sp>
      <p:graphicFrame>
        <p:nvGraphicFramePr>
          <p:cNvPr id="6" name="Content Placeholder 2">
            <a:extLst>
              <a:ext uri="{FF2B5EF4-FFF2-40B4-BE49-F238E27FC236}">
                <a16:creationId xmlns:a16="http://schemas.microsoft.com/office/drawing/2014/main" id="{CAE36543-7432-6F17-A8C6-02DB10ACC4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Audio 4">
            <a:hlinkClick r:id="" action="ppaction://media"/>
            <a:extLst>
              <a:ext uri="{FF2B5EF4-FFF2-40B4-BE49-F238E27FC236}">
                <a16:creationId xmlns:a16="http://schemas.microsoft.com/office/drawing/2014/main" id="{6429432A-1653-3C79-C4AB-465209CB952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04067263"/>
      </p:ext>
    </p:extLst>
  </p:cSld>
  <p:clrMapOvr>
    <a:masterClrMapping/>
  </p:clrMapOvr>
  <mc:AlternateContent xmlns:mc="http://schemas.openxmlformats.org/markup-compatibility/2006">
    <mc:Choice xmlns:p14="http://schemas.microsoft.com/office/powerpoint/2010/main" Requires="p14">
      <p:transition spd="slow" p14:dur="2000" advTm="94125"/>
    </mc:Choice>
    <mc:Fallback>
      <p:transition spd="slow" advTm="94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Colourful carved figures of humans">
            <a:extLst>
              <a:ext uri="{FF2B5EF4-FFF2-40B4-BE49-F238E27FC236}">
                <a16:creationId xmlns:a16="http://schemas.microsoft.com/office/drawing/2014/main" id="{4405E82C-EC8A-91D3-3952-D9A58DF5303A}"/>
              </a:ext>
            </a:extLst>
          </p:cNvPr>
          <p:cNvPicPr>
            <a:picLocks noChangeAspect="1"/>
          </p:cNvPicPr>
          <p:nvPr/>
        </p:nvPicPr>
        <p:blipFill>
          <a:blip r:embed="rId4"/>
          <a:srcRect l="18486" r="18253" b="-1"/>
          <a:stretch>
            <a:fillRect/>
          </a:stretch>
        </p:blipFill>
        <p:spPr>
          <a:xfrm>
            <a:off x="6103027" y="10"/>
            <a:ext cx="6088971" cy="6857990"/>
          </a:xfrm>
          <a:prstGeom prst="rect">
            <a:avLst/>
          </a:prstGeom>
        </p:spPr>
      </p:pic>
      <p:sp useBgFill="1">
        <p:nvSpPr>
          <p:cNvPr id="18" name="Rectangle 17">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800F6-E745-A113-8192-B7DD96F10CAE}"/>
              </a:ext>
            </a:extLst>
          </p:cNvPr>
          <p:cNvSpPr>
            <a:spLocks noGrp="1"/>
          </p:cNvSpPr>
          <p:nvPr>
            <p:ph type="title"/>
          </p:nvPr>
        </p:nvSpPr>
        <p:spPr>
          <a:xfrm>
            <a:off x="761801" y="328512"/>
            <a:ext cx="4778387" cy="1628970"/>
          </a:xfrm>
        </p:spPr>
        <p:txBody>
          <a:bodyPr anchor="ctr">
            <a:normAutofit/>
          </a:bodyPr>
          <a:lstStyle/>
          <a:p>
            <a:r>
              <a:rPr lang="en-GB" sz="4000"/>
              <a:t>Conclusion.</a:t>
            </a:r>
          </a:p>
        </p:txBody>
      </p:sp>
      <p:sp>
        <p:nvSpPr>
          <p:cNvPr id="3" name="Content Placeholder 2">
            <a:extLst>
              <a:ext uri="{FF2B5EF4-FFF2-40B4-BE49-F238E27FC236}">
                <a16:creationId xmlns:a16="http://schemas.microsoft.com/office/drawing/2014/main" id="{73A25D91-34AF-58EB-F78A-D9B685D4DB36}"/>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a:t>Empowerment, independence, and functional ability are crucial.</a:t>
            </a:r>
            <a:endParaRPr lang="en-US" sz="2000"/>
          </a:p>
          <a:p>
            <a:r>
              <a:rPr lang="en-GB" sz="2000"/>
              <a:t>UK policies are robust, but their implementation varies.  </a:t>
            </a:r>
          </a:p>
          <a:p>
            <a:r>
              <a:rPr lang="en-GB" sz="2000"/>
              <a:t>There are effective methods available, but they need to be expanded.  </a:t>
            </a:r>
          </a:p>
          <a:p>
            <a:r>
              <a:rPr lang="en-GB" sz="2000"/>
              <a:t>Our aim is to achieve fairness, inclusion, and dignity for all.</a:t>
            </a:r>
          </a:p>
        </p:txBody>
      </p:sp>
      <p:pic>
        <p:nvPicPr>
          <p:cNvPr id="5" name="Audio 4">
            <a:hlinkClick r:id="" action="ppaction://media"/>
            <a:extLst>
              <a:ext uri="{FF2B5EF4-FFF2-40B4-BE49-F238E27FC236}">
                <a16:creationId xmlns:a16="http://schemas.microsoft.com/office/drawing/2014/main" id="{3BC1DDE3-BEC5-62BD-704D-AA007FF6FF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2532241"/>
      </p:ext>
    </p:extLst>
  </p:cSld>
  <p:clrMapOvr>
    <a:masterClrMapping/>
  </p:clrMapOvr>
  <mc:AlternateContent xmlns:mc="http://schemas.openxmlformats.org/markup-compatibility/2006">
    <mc:Choice xmlns:p14="http://schemas.microsoft.com/office/powerpoint/2010/main" Requires="p14">
      <p:transition spd="slow" p14:dur="2000" advTm="51151"/>
    </mc:Choice>
    <mc:Fallback>
      <p:transition spd="slow" advTm="51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D648D-A042-9687-24C3-22D60C63DE8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B4EA74F2-66E2-CD61-E7A0-2A4EFFB2C27E}"/>
              </a:ext>
            </a:extLst>
          </p:cNvPr>
          <p:cNvSpPr>
            <a:spLocks noGrp="1"/>
          </p:cNvSpPr>
          <p:nvPr>
            <p:ph idx="1"/>
          </p:nvPr>
        </p:nvSpPr>
        <p:spPr>
          <a:xfrm>
            <a:off x="769374" y="1800061"/>
            <a:ext cx="10515600" cy="4351338"/>
          </a:xfrm>
        </p:spPr>
        <p:txBody>
          <a:bodyPr vert="horz" lIns="91440" tIns="45720" rIns="91440" bIns="45720" rtlCol="0" anchor="t">
            <a:normAutofit fontScale="92500" lnSpcReduction="10000"/>
          </a:bodyPr>
          <a:lstStyle/>
          <a:p>
            <a:r>
              <a:rPr lang="en-GB" sz="1400">
                <a:latin typeface="Arial"/>
                <a:ea typeface="+mn-lt"/>
                <a:cs typeface="+mn-lt"/>
              </a:rPr>
              <a:t>Age UK (2022) Later Life in the United Kingdom: 2022. London: Age UK. Available at: https://www.ageuk.org.uk (Accessed: 19 September 2025).</a:t>
            </a:r>
            <a:r>
              <a:rPr lang="en-US" sz="1400">
                <a:latin typeface="Arial"/>
                <a:cs typeface="Arial"/>
              </a:rPr>
              <a:t> </a:t>
            </a:r>
          </a:p>
          <a:p>
            <a:r>
              <a:rPr lang="en-GB" sz="1400">
                <a:latin typeface="Arial"/>
                <a:cs typeface="Arial"/>
              </a:rPr>
              <a:t>Age Space. The age space guide to telecare for the elderly. </a:t>
            </a:r>
            <a:r>
              <a:rPr lang="en-GB" sz="1400"/>
              <a:t>https://www.agespace.org/tech/telecare. (</a:t>
            </a:r>
            <a:r>
              <a:rPr lang="en-GB" sz="1400">
                <a:latin typeface="Arial"/>
                <a:cs typeface="Arial"/>
              </a:rPr>
              <a:t>Accessed 05 October 2025)</a:t>
            </a:r>
          </a:p>
          <a:p>
            <a:r>
              <a:rPr lang="en-GB" sz="1400">
                <a:latin typeface="Arial"/>
                <a:cs typeface="Arial"/>
              </a:rPr>
              <a:t>Foster, L. and Walker, A. (2021) ‘Active and successful ageing: A European policy perspective’, Gerontologist, 61(3), pp. 352–360. </a:t>
            </a:r>
            <a:r>
              <a:rPr lang="en-GB" sz="1400">
                <a:latin typeface="Arial"/>
                <a:ea typeface="+mn-lt"/>
                <a:cs typeface="+mn-lt"/>
              </a:rPr>
              <a:t>Available at: https://academic.oup.com/gerontologist/article/61/3/352/5860466 (Accessed: 12 September 2025).</a:t>
            </a:r>
            <a:endParaRPr lang="en-GB" sz="1400">
              <a:latin typeface="Arial"/>
              <a:cs typeface="Arial"/>
            </a:endParaRPr>
          </a:p>
          <a:p>
            <a:r>
              <a:rPr lang="en-GB" sz="1400">
                <a:latin typeface="Arial"/>
                <a:ea typeface="+mn-lt"/>
                <a:cs typeface="+mn-lt"/>
              </a:rPr>
              <a:t>Glasby, J. (2017) Understanding Health and Social Care. 3rd </a:t>
            </a:r>
            <a:r>
              <a:rPr lang="en-GB" sz="1400" err="1">
                <a:latin typeface="Arial"/>
                <a:ea typeface="+mn-lt"/>
                <a:cs typeface="+mn-lt"/>
              </a:rPr>
              <a:t>edn</a:t>
            </a:r>
            <a:r>
              <a:rPr lang="en-GB" sz="1400">
                <a:latin typeface="Arial"/>
                <a:ea typeface="+mn-lt"/>
                <a:cs typeface="+mn-lt"/>
              </a:rPr>
              <a:t>. Bristol: Policy Press. Available at: https://policy.bristoluniversitypress.co.uk/understanding-health-and-social-care (Accessed: 14 September 2025).</a:t>
            </a:r>
            <a:r>
              <a:rPr lang="en-US" sz="1400">
                <a:latin typeface="Arial"/>
                <a:cs typeface="Arial"/>
              </a:rPr>
              <a:t> </a:t>
            </a:r>
            <a:endParaRPr lang="en-GB" sz="1400">
              <a:latin typeface="Arial"/>
              <a:cs typeface="Arial"/>
            </a:endParaRPr>
          </a:p>
          <a:p>
            <a:r>
              <a:rPr lang="en-GB" sz="1400">
                <a:latin typeface="Arial"/>
                <a:cs typeface="Arial"/>
              </a:rPr>
              <a:t>Iliffe, S. and Manthorpe, J. (2019) The Policy and Practice of Mental Health in Later Life. Abingdon: Routledge. Available at: </a:t>
            </a:r>
            <a:r>
              <a:rPr lang="en-GB" sz="1400">
                <a:latin typeface="Arial"/>
                <a:ea typeface="+mn-lt"/>
                <a:cs typeface="+mn-lt"/>
              </a:rPr>
              <a:t>https://www.routledge.com/The-Policy-and-Practice-of-Mental-Health-in-Later-Life/Iliffe-Manthorpe/p/book/9780367332399 (Accessed: 14 September 2025).</a:t>
            </a:r>
            <a:r>
              <a:rPr lang="en-US" sz="1400">
                <a:latin typeface="Arial"/>
                <a:cs typeface="Arial"/>
              </a:rPr>
              <a:t> </a:t>
            </a:r>
          </a:p>
          <a:p>
            <a:r>
              <a:rPr lang="en-GB" sz="1400">
                <a:latin typeface="Arial"/>
                <a:cs typeface="Arial"/>
              </a:rPr>
              <a:t>Kings College London News Centre. England's anti-loneliness programme has no impact on loneliness, isolation, or depression amongst older people. https://www.kcl.ac.uk/news/englands-anti-loneliness-programme-has-no-impact-on-loneliness-isolation-or-depression-amongst-older-people. (Accessed 05 October 2025)</a:t>
            </a:r>
          </a:p>
          <a:p>
            <a:r>
              <a:rPr lang="en-GB" sz="1400">
                <a:latin typeface="Arial"/>
                <a:ea typeface="+mn-lt"/>
                <a:cs typeface="+mn-lt"/>
              </a:rPr>
              <a:t>Legislation.gov.uk (2014) Care Act 2014. London: The Stationery Office. Available at: https://www.legislation.gov.uk/ukpga/2014/23/contents/enacted (Accessed: 14 September 2025).</a:t>
            </a:r>
            <a:r>
              <a:rPr lang="en-US" sz="1400">
                <a:latin typeface="Arial"/>
                <a:cs typeface="Arial"/>
              </a:rPr>
              <a:t> </a:t>
            </a:r>
            <a:endParaRPr lang="en-GB" sz="1400">
              <a:latin typeface="Arial"/>
              <a:cs typeface="Arial"/>
            </a:endParaRPr>
          </a:p>
          <a:p>
            <a:r>
              <a:rPr lang="en-GB" sz="1400" err="1">
                <a:latin typeface="Arial"/>
                <a:cs typeface="Arial"/>
              </a:rPr>
              <a:t>Lievesley</a:t>
            </a:r>
            <a:r>
              <a:rPr lang="en-GB" sz="1400">
                <a:latin typeface="Arial"/>
                <a:cs typeface="Arial"/>
              </a:rPr>
              <a:t>, N., Crosby, G. and Bowman, C. (2011) The Changing Role of Care Homes. London: Bupa &amp; Centre for Policy on </a:t>
            </a:r>
            <a:r>
              <a:rPr lang="en-GB" sz="1400">
                <a:latin typeface="Arial"/>
                <a:ea typeface="+mn-lt"/>
                <a:cs typeface="+mn-lt"/>
              </a:rPr>
              <a:t>Ageing. Available </a:t>
            </a:r>
            <a:r>
              <a:rPr lang="en-GB" sz="1400" err="1">
                <a:latin typeface="Arial"/>
                <a:cs typeface="Arial"/>
              </a:rPr>
              <a:t>at:https</a:t>
            </a:r>
            <a:r>
              <a:rPr lang="en-GB" sz="1400">
                <a:latin typeface="Arial"/>
                <a:cs typeface="Arial"/>
              </a:rPr>
              <a:t>://www.cpa.org.uk/information/reviews/changingroleofcarehomes.pdf (Accessed: 11 September 2025).</a:t>
            </a:r>
            <a:r>
              <a:rPr lang="en-US" sz="1400">
                <a:latin typeface="Arial"/>
                <a:cs typeface="Arial"/>
              </a:rPr>
              <a:t> </a:t>
            </a:r>
            <a:endParaRPr lang="en-GB" sz="1400">
              <a:latin typeface="Arial"/>
              <a:cs typeface="Arial"/>
            </a:endParaRPr>
          </a:p>
          <a:p>
            <a:r>
              <a:rPr lang="en-GB" sz="1400">
                <a:latin typeface="Arial"/>
                <a:ea typeface="+mn-lt"/>
                <a:cs typeface="+mn-lt"/>
              </a:rPr>
              <a:t>Manthorpe, J. and Iliffe, S. (2022) ‘The challenges of an ageing population in the UK’, British Journal of Healthcare Management, 28(6), pp. 1–7. Available at: https://www.magonlinelibrary.com/doi/full/10.12968/bjhc.2022.0032 (Accessed: 11 September 2025).</a:t>
            </a:r>
            <a:r>
              <a:rPr lang="en-US" sz="1400">
                <a:latin typeface="Arial"/>
                <a:cs typeface="Arial"/>
              </a:rPr>
              <a:t> </a:t>
            </a:r>
            <a:endParaRPr lang="en-GB" sz="1400"/>
          </a:p>
          <a:p>
            <a:endParaRPr lang="en-US">
              <a:latin typeface="Arial"/>
              <a:cs typeface="Arial"/>
            </a:endParaRPr>
          </a:p>
          <a:p>
            <a:pPr marL="0" indent="0">
              <a:buNone/>
            </a:pPr>
            <a:endParaRPr lang="en-GB"/>
          </a:p>
        </p:txBody>
      </p:sp>
    </p:spTree>
    <p:extLst>
      <p:ext uri="{BB962C8B-B14F-4D97-AF65-F5344CB8AC3E}">
        <p14:creationId xmlns:p14="http://schemas.microsoft.com/office/powerpoint/2010/main" val="669459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D8D7A-FCFA-756C-27BE-9211985830A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7D46C3D1-6248-72B0-FC0A-9EE4FA3AF19D}"/>
              </a:ext>
            </a:extLst>
          </p:cNvPr>
          <p:cNvSpPr>
            <a:spLocks noGrp="1"/>
          </p:cNvSpPr>
          <p:nvPr>
            <p:ph idx="1"/>
          </p:nvPr>
        </p:nvSpPr>
        <p:spPr>
          <a:xfrm>
            <a:off x="838200" y="1592826"/>
            <a:ext cx="10515600" cy="4584138"/>
          </a:xfrm>
        </p:spPr>
        <p:txBody>
          <a:bodyPr vert="horz" lIns="91440" tIns="45720" rIns="91440" bIns="45720" rtlCol="0" anchor="t">
            <a:normAutofit fontScale="92500" lnSpcReduction="10000"/>
          </a:bodyPr>
          <a:lstStyle/>
          <a:p>
            <a:r>
              <a:rPr lang="en-GB" sz="1400">
                <a:latin typeface="Arial"/>
                <a:cs typeface="Arial"/>
              </a:rPr>
              <a:t>Marmot, M., Allen, J., Boyce, T., Goldblatt, P. and Morrison, J. (2020) Health Equity in England: The Marmot Review 10 Years On. London: Institute of Health Equity. Available at: https://www.instituteofhealthequity.org/resources-reports/marmot-review-10-years-on (Accessed: 11 September 2025).</a:t>
            </a:r>
            <a:r>
              <a:rPr lang="en-US" sz="1400">
                <a:latin typeface="Arial"/>
                <a:cs typeface="Arial"/>
              </a:rPr>
              <a:t> </a:t>
            </a:r>
            <a:endParaRPr lang="en-GB" sz="1400">
              <a:latin typeface="Arial"/>
              <a:cs typeface="Arial"/>
            </a:endParaRPr>
          </a:p>
          <a:p>
            <a:r>
              <a:rPr lang="en-GB" sz="1400">
                <a:latin typeface="Arial"/>
                <a:cs typeface="Arial"/>
              </a:rPr>
              <a:t>Maslow, A.H. (1943) ‘A theory of human motivation’, Psychological Review, 50(4), pp. 370–396. Available at: https://psychclassics.yorku.ca/Maslow/motivation.htm (Accessed: 16 September 2025).</a:t>
            </a:r>
            <a:r>
              <a:rPr lang="en-US" sz="1400">
                <a:latin typeface="Arial"/>
                <a:cs typeface="Arial"/>
              </a:rPr>
              <a:t> </a:t>
            </a:r>
            <a:endParaRPr lang="en-GB" sz="1400">
              <a:latin typeface="Arial"/>
              <a:cs typeface="Arial"/>
            </a:endParaRPr>
          </a:p>
          <a:p>
            <a:r>
              <a:rPr lang="en-GB" sz="1400">
                <a:latin typeface="Arial"/>
                <a:cs typeface="Arial"/>
              </a:rPr>
              <a:t>NHS England (2019) The NHS Long Term Plan. London: Department of Health and Social Care. Available at: https://www.longtermplan.nhs.uk (Accessed: 17 September 2025).</a:t>
            </a:r>
            <a:r>
              <a:rPr lang="en-US" sz="1400">
                <a:latin typeface="Arial"/>
                <a:cs typeface="Arial"/>
              </a:rPr>
              <a:t> </a:t>
            </a:r>
            <a:endParaRPr lang="en-GB" sz="1400">
              <a:latin typeface="Arial"/>
              <a:cs typeface="Arial"/>
            </a:endParaRPr>
          </a:p>
          <a:p>
            <a:r>
              <a:rPr lang="en-GB" sz="1400">
                <a:latin typeface="Arial"/>
                <a:cs typeface="Arial"/>
              </a:rPr>
              <a:t>NHS England (2021) Integrated Care Systems: Design Framework. London: NHS England. Available at: https://www.england.nhs.uk/publication/integrated-care-systems-design-framework/ (Accessed: 14 September 2025).</a:t>
            </a:r>
            <a:r>
              <a:rPr lang="en-US" sz="1400">
                <a:latin typeface="Arial"/>
                <a:cs typeface="Arial"/>
              </a:rPr>
              <a:t> </a:t>
            </a:r>
          </a:p>
          <a:p>
            <a:r>
              <a:rPr lang="en-GB" sz="1400">
                <a:latin typeface="Arial"/>
                <a:cs typeface="Arial"/>
              </a:rPr>
              <a:t>Office of National Statistics. Living longer: how our population is changing and why it matters. Available at: https://www.ons.gov.uk/peoplepopulationandcommunity/birthsdeathsandmarriages/ageing/articles/livinglongerhowourpopulationischangingandwhyitmatters/2018-08-13. (Accessed 05 October 2025)</a:t>
            </a:r>
          </a:p>
          <a:p>
            <a:r>
              <a:rPr lang="en-GB" sz="1400">
                <a:latin typeface="Arial"/>
                <a:cs typeface="Arial"/>
              </a:rPr>
              <a:t>Scourfield, P. (2021) ‘Social care for older people in England: a system in crisis?’, Critical Social Policy, 41(3), pp. 386–404. Available at: https://journals.sagepub.com/doi/10.1177/0261018320984456 (Accessed: 10 September 2025).</a:t>
            </a:r>
          </a:p>
          <a:p>
            <a:r>
              <a:rPr lang="en-GB" sz="1400">
                <a:latin typeface="Arial"/>
                <a:cs typeface="Arial"/>
              </a:rPr>
              <a:t>Sixsmith, A. and Gutman, G. (eds.) (2013) Technologies for Active Ageing. New York: Springer. Available at: https://link.springer.com/book/10.1007/978-1-4419-8348-0 (Accessed: 14 September 2025).</a:t>
            </a:r>
            <a:r>
              <a:rPr lang="en-US" sz="1400">
                <a:latin typeface="Arial"/>
                <a:cs typeface="Arial"/>
              </a:rPr>
              <a:t> </a:t>
            </a:r>
            <a:endParaRPr lang="en-GB" sz="1400">
              <a:latin typeface="Arial"/>
              <a:cs typeface="Arial"/>
            </a:endParaRPr>
          </a:p>
          <a:p>
            <a:r>
              <a:rPr lang="en-GB" sz="1400">
                <a:latin typeface="Arial"/>
                <a:cs typeface="Arial"/>
              </a:rPr>
              <a:t>World Health Organization (2015) World Report on Ageing and Health. Geneva: WHO. Available at: https://apps.who.int/iris/handle/10665/186463 (Accessed: 14 September 2025).</a:t>
            </a:r>
            <a:r>
              <a:rPr lang="en-US" sz="1400">
                <a:latin typeface="Arial"/>
                <a:cs typeface="Arial"/>
              </a:rPr>
              <a:t> </a:t>
            </a:r>
            <a:endParaRPr lang="en-GB" sz="1400">
              <a:latin typeface="Arial"/>
              <a:cs typeface="Arial"/>
            </a:endParaRPr>
          </a:p>
          <a:p>
            <a:r>
              <a:rPr lang="en-GB" sz="1400">
                <a:latin typeface="Arial"/>
                <a:cs typeface="Arial"/>
              </a:rPr>
              <a:t>World Health Organization (2020) Decade of Healthy Ageing: 2020–2030. Geneva: WHO. Available at: https://www.who.int/initiatives/decade-of-healthy-ageing (Accessed: 14 September 2025).</a:t>
            </a:r>
          </a:p>
        </p:txBody>
      </p:sp>
    </p:spTree>
    <p:extLst>
      <p:ext uri="{BB962C8B-B14F-4D97-AF65-F5344CB8AC3E}">
        <p14:creationId xmlns:p14="http://schemas.microsoft.com/office/powerpoint/2010/main" val="2901898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00EE-8D39-8B3C-44C3-C76ED0C648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F2431D-BD39-5668-BD34-C0F0E21A117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13298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637B0-6B0C-423A-215F-A6973E6410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C92396-11C3-E12C-0B96-47DC2E5F81A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53925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264EF-07BE-B8EE-E38F-EAD6431D46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E26C0C-ACFD-3139-C513-44FCDA902F6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9841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8C9D7-B279-520C-0B9A-417F1812C0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0A4892-A02E-B310-E3CE-88465FEBC07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217707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178</TotalTime>
  <Words>1431</Words>
  <Application>Microsoft Office PowerPoint</Application>
  <PresentationFormat>Widescreen</PresentationFormat>
  <Paragraphs>79</Paragraphs>
  <Slides>17</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 Sirmenaz Bibi Student number:2232147 BMHP6027 Module: Empowering the older person. Lecturer: Zakiyyah Ahmed.</vt:lpstr>
      <vt:lpstr>Introduction.</vt:lpstr>
      <vt:lpstr>Evaluation of Current Care and Support.</vt:lpstr>
      <vt:lpstr>Effectiveness and Benefits</vt:lpstr>
      <vt:lpstr>Policy and Theory</vt:lpstr>
      <vt:lpstr>Technological Innovations.</vt:lpstr>
      <vt:lpstr>Case Studies and Real-World Application.</vt:lpstr>
      <vt:lpstr>Challenges (Physical and Social)</vt:lpstr>
      <vt:lpstr>Challenges (Economic and systemic)</vt:lpstr>
      <vt:lpstr>Recommendations</vt:lpstr>
      <vt:lpstr>Conclusion.</vt:lpstr>
      <vt:lpstr>References</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Sirmenaz Bibi Student number:2232147 BMHP6027 Module:Enpowering the older person. Lecturer: </dc:title>
  <dc:creator/>
  <cp:lastModifiedBy>Sirmenaz Bibi (2232147)</cp:lastModifiedBy>
  <cp:revision>1</cp:revision>
  <dcterms:created xsi:type="dcterms:W3CDTF">2025-09-21T10:38:46Z</dcterms:created>
  <dcterms:modified xsi:type="dcterms:W3CDTF">2025-10-24T23:43:50Z</dcterms:modified>
</cp:coreProperties>
</file>