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1" r:id="rId25"/>
    <p:sldId id="284" r:id="rId26"/>
    <p:sldId id="289" r:id="rId27"/>
    <p:sldId id="290" r:id="rId28"/>
    <p:sldId id="280" r:id="rId29"/>
  </p:sldIdLst>
  <p:sldSz cx="18288000" cy="10287000"/>
  <p:notesSz cx="6858000" cy="9144000"/>
  <p:embeddedFontLst>
    <p:embeddedFont>
      <p:font typeface="Montserrat" panose="00000500000000000000" pitchFamily="2" charset="0"/>
      <p:regular r:id="rId31"/>
      <p:bold r:id="rId32"/>
      <p:italic r:id="rId33"/>
      <p:boldItalic r:id="rId3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E1C84C-BAB4-4654-AE60-1E7B2BE1E809}" v="2" dt="2025-10-31T14:41:31.3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92" autoAdjust="0"/>
    <p:restoredTop sz="70581" autoAdjust="0"/>
  </p:normalViewPr>
  <p:slideViewPr>
    <p:cSldViewPr>
      <p:cViewPr varScale="1">
        <p:scale>
          <a:sx n="40" d="100"/>
          <a:sy n="40" d="100"/>
        </p:scale>
        <p:origin x="795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3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2.fntdata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James" userId="c2e63f69-a6d5-4d66-b3bc-8d8d5f1e9690" providerId="ADAL" clId="{B2E8D890-F2CE-40E0-96B6-6FD51B294E13}"/>
    <pc:docChg chg="undo custSel addSld delSld modSld sldOrd">
      <pc:chgData name="Scott James" userId="c2e63f69-a6d5-4d66-b3bc-8d8d5f1e9690" providerId="ADAL" clId="{B2E8D890-F2CE-40E0-96B6-6FD51B294E13}" dt="2025-08-21T12:44:48.641" v="2892"/>
      <pc:docMkLst>
        <pc:docMk/>
      </pc:docMkLst>
      <pc:sldChg chg="modSp modAnim">
        <pc:chgData name="Scott James" userId="c2e63f69-a6d5-4d66-b3bc-8d8d5f1e9690" providerId="ADAL" clId="{B2E8D890-F2CE-40E0-96B6-6FD51B294E13}" dt="2025-08-21T08:21:44.614" v="1822" actId="20577"/>
        <pc:sldMkLst>
          <pc:docMk/>
          <pc:sldMk cId="0" sldId="257"/>
        </pc:sldMkLst>
      </pc:sldChg>
      <pc:sldChg chg="delSp modSp mod delAnim modNotesTx">
        <pc:chgData name="Scott James" userId="c2e63f69-a6d5-4d66-b3bc-8d8d5f1e9690" providerId="ADAL" clId="{B2E8D890-F2CE-40E0-96B6-6FD51B294E13}" dt="2025-08-21T11:32:44.779" v="2204" actId="20577"/>
        <pc:sldMkLst>
          <pc:docMk/>
          <pc:sldMk cId="0" sldId="258"/>
        </pc:sldMkLst>
      </pc:sldChg>
      <pc:sldChg chg="modSp mod">
        <pc:chgData name="Scott James" userId="c2e63f69-a6d5-4d66-b3bc-8d8d5f1e9690" providerId="ADAL" clId="{B2E8D890-F2CE-40E0-96B6-6FD51B294E13}" dt="2025-08-21T11:45:22.680" v="2608" actId="1076"/>
        <pc:sldMkLst>
          <pc:docMk/>
          <pc:sldMk cId="0" sldId="260"/>
        </pc:sldMkLst>
      </pc:sldChg>
      <pc:sldChg chg="modNotesTx">
        <pc:chgData name="Scott James" userId="c2e63f69-a6d5-4d66-b3bc-8d8d5f1e9690" providerId="ADAL" clId="{B2E8D890-F2CE-40E0-96B6-6FD51B294E13}" dt="2025-08-21T08:01:50.541" v="1187" actId="20577"/>
        <pc:sldMkLst>
          <pc:docMk/>
          <pc:sldMk cId="0" sldId="261"/>
        </pc:sldMkLst>
      </pc:sldChg>
      <pc:sldChg chg="modAnim modNotesTx">
        <pc:chgData name="Scott James" userId="c2e63f69-a6d5-4d66-b3bc-8d8d5f1e9690" providerId="ADAL" clId="{B2E8D890-F2CE-40E0-96B6-6FD51B294E13}" dt="2025-08-21T11:50:16.718" v="2780"/>
        <pc:sldMkLst>
          <pc:docMk/>
          <pc:sldMk cId="0" sldId="262"/>
        </pc:sldMkLst>
      </pc:sldChg>
      <pc:sldChg chg="modSp modAnim modNotesTx">
        <pc:chgData name="Scott James" userId="c2e63f69-a6d5-4d66-b3bc-8d8d5f1e9690" providerId="ADAL" clId="{B2E8D890-F2CE-40E0-96B6-6FD51B294E13}" dt="2025-08-21T11:45:48.956" v="2609"/>
        <pc:sldMkLst>
          <pc:docMk/>
          <pc:sldMk cId="0" sldId="264"/>
        </pc:sldMkLst>
      </pc:sldChg>
      <pc:sldChg chg="modSp mod modAnim modNotesTx">
        <pc:chgData name="Scott James" userId="c2e63f69-a6d5-4d66-b3bc-8d8d5f1e9690" providerId="ADAL" clId="{B2E8D890-F2CE-40E0-96B6-6FD51B294E13}" dt="2025-08-21T11:45:53.903" v="2610"/>
        <pc:sldMkLst>
          <pc:docMk/>
          <pc:sldMk cId="0" sldId="265"/>
        </pc:sldMkLst>
      </pc:sldChg>
      <pc:sldChg chg="modSp modAnim modNotesTx">
        <pc:chgData name="Scott James" userId="c2e63f69-a6d5-4d66-b3bc-8d8d5f1e9690" providerId="ADAL" clId="{B2E8D890-F2CE-40E0-96B6-6FD51B294E13}" dt="2025-08-21T11:45:58.363" v="2611"/>
        <pc:sldMkLst>
          <pc:docMk/>
          <pc:sldMk cId="0" sldId="266"/>
        </pc:sldMkLst>
      </pc:sldChg>
      <pc:sldChg chg="modSp mod modAnim modNotesTx">
        <pc:chgData name="Scott James" userId="c2e63f69-a6d5-4d66-b3bc-8d8d5f1e9690" providerId="ADAL" clId="{B2E8D890-F2CE-40E0-96B6-6FD51B294E13}" dt="2025-08-21T11:46:01.820" v="2612"/>
        <pc:sldMkLst>
          <pc:docMk/>
          <pc:sldMk cId="0" sldId="267"/>
        </pc:sldMkLst>
      </pc:sldChg>
      <pc:sldChg chg="modSp mod modAnim modNotesTx">
        <pc:chgData name="Scott James" userId="c2e63f69-a6d5-4d66-b3bc-8d8d5f1e9690" providerId="ADAL" clId="{B2E8D890-F2CE-40E0-96B6-6FD51B294E13}" dt="2025-08-21T11:46:05.850" v="2613"/>
        <pc:sldMkLst>
          <pc:docMk/>
          <pc:sldMk cId="0" sldId="268"/>
        </pc:sldMkLst>
      </pc:sldChg>
      <pc:sldChg chg="modSp modAnim modNotesTx">
        <pc:chgData name="Scott James" userId="c2e63f69-a6d5-4d66-b3bc-8d8d5f1e9690" providerId="ADAL" clId="{B2E8D890-F2CE-40E0-96B6-6FD51B294E13}" dt="2025-08-21T11:46:09.668" v="2614"/>
        <pc:sldMkLst>
          <pc:docMk/>
          <pc:sldMk cId="0" sldId="269"/>
        </pc:sldMkLst>
      </pc:sldChg>
      <pc:sldChg chg="modSp mod modAnim modNotesTx">
        <pc:chgData name="Scott James" userId="c2e63f69-a6d5-4d66-b3bc-8d8d5f1e9690" providerId="ADAL" clId="{B2E8D890-F2CE-40E0-96B6-6FD51B294E13}" dt="2025-08-21T11:46:15.555" v="2615"/>
        <pc:sldMkLst>
          <pc:docMk/>
          <pc:sldMk cId="0" sldId="271"/>
        </pc:sldMkLst>
      </pc:sldChg>
      <pc:sldChg chg="modSp modAnim modNotesTx">
        <pc:chgData name="Scott James" userId="c2e63f69-a6d5-4d66-b3bc-8d8d5f1e9690" providerId="ADAL" clId="{B2E8D890-F2CE-40E0-96B6-6FD51B294E13}" dt="2025-08-21T11:46:20.002" v="2616"/>
        <pc:sldMkLst>
          <pc:docMk/>
          <pc:sldMk cId="0" sldId="272"/>
        </pc:sldMkLst>
      </pc:sldChg>
      <pc:sldChg chg="modSp modNotesTx">
        <pc:chgData name="Scott James" userId="c2e63f69-a6d5-4d66-b3bc-8d8d5f1e9690" providerId="ADAL" clId="{B2E8D890-F2CE-40E0-96B6-6FD51B294E13}" dt="2025-08-21T11:37:31.992" v="2465" actId="20577"/>
        <pc:sldMkLst>
          <pc:docMk/>
          <pc:sldMk cId="0" sldId="274"/>
        </pc:sldMkLst>
      </pc:sldChg>
      <pc:sldChg chg="modSp modAnim modNotesTx">
        <pc:chgData name="Scott James" userId="c2e63f69-a6d5-4d66-b3bc-8d8d5f1e9690" providerId="ADAL" clId="{B2E8D890-F2CE-40E0-96B6-6FD51B294E13}" dt="2025-08-21T11:46:27.725" v="2617"/>
        <pc:sldMkLst>
          <pc:docMk/>
          <pc:sldMk cId="0" sldId="275"/>
        </pc:sldMkLst>
      </pc:sldChg>
      <pc:sldChg chg="modSp modAnim modNotesTx">
        <pc:chgData name="Scott James" userId="c2e63f69-a6d5-4d66-b3bc-8d8d5f1e9690" providerId="ADAL" clId="{B2E8D890-F2CE-40E0-96B6-6FD51B294E13}" dt="2025-08-21T11:46:34.723" v="2618"/>
        <pc:sldMkLst>
          <pc:docMk/>
          <pc:sldMk cId="0" sldId="277"/>
        </pc:sldMkLst>
      </pc:sldChg>
      <pc:sldChg chg="modSp mod modAnim modNotesTx">
        <pc:chgData name="Scott James" userId="c2e63f69-a6d5-4d66-b3bc-8d8d5f1e9690" providerId="ADAL" clId="{B2E8D890-F2CE-40E0-96B6-6FD51B294E13}" dt="2025-08-21T11:46:40.025" v="2619"/>
        <pc:sldMkLst>
          <pc:docMk/>
          <pc:sldMk cId="0" sldId="278"/>
        </pc:sldMkLst>
      </pc:sldChg>
      <pc:sldChg chg="del">
        <pc:chgData name="Scott James" userId="c2e63f69-a6d5-4d66-b3bc-8d8d5f1e9690" providerId="ADAL" clId="{B2E8D890-F2CE-40E0-96B6-6FD51B294E13}" dt="2025-08-20T09:47:28.068" v="1" actId="2696"/>
        <pc:sldMkLst>
          <pc:docMk/>
          <pc:sldMk cId="0" sldId="279"/>
        </pc:sldMkLst>
      </pc:sldChg>
      <pc:sldChg chg="addSp delSp modSp mod ord">
        <pc:chgData name="Scott James" userId="c2e63f69-a6d5-4d66-b3bc-8d8d5f1e9690" providerId="ADAL" clId="{B2E8D890-F2CE-40E0-96B6-6FD51B294E13}" dt="2025-08-21T11:42:44.949" v="2601" actId="12"/>
        <pc:sldMkLst>
          <pc:docMk/>
          <pc:sldMk cId="0" sldId="280"/>
        </pc:sldMkLst>
      </pc:sldChg>
      <pc:sldChg chg="addSp delSp modSp mod delAnim modAnim modNotesTx">
        <pc:chgData name="Scott James" userId="c2e63f69-a6d5-4d66-b3bc-8d8d5f1e9690" providerId="ADAL" clId="{B2E8D890-F2CE-40E0-96B6-6FD51B294E13}" dt="2025-08-21T11:49:56.878" v="2779" actId="20577"/>
        <pc:sldMkLst>
          <pc:docMk/>
          <pc:sldMk cId="3895362304" sldId="281"/>
        </pc:sldMkLst>
      </pc:sldChg>
      <pc:sldChg chg="del">
        <pc:chgData name="Scott James" userId="c2e63f69-a6d5-4d66-b3bc-8d8d5f1e9690" providerId="ADAL" clId="{B2E8D890-F2CE-40E0-96B6-6FD51B294E13}" dt="2025-08-20T09:47:29.758" v="2" actId="2696"/>
        <pc:sldMkLst>
          <pc:docMk/>
          <pc:sldMk cId="3967575426" sldId="282"/>
        </pc:sldMkLst>
      </pc:sldChg>
      <pc:sldChg chg="addSp delSp modSp mod delAnim modNotesTx">
        <pc:chgData name="Scott James" userId="c2e63f69-a6d5-4d66-b3bc-8d8d5f1e9690" providerId="ADAL" clId="{B2E8D890-F2CE-40E0-96B6-6FD51B294E13}" dt="2025-08-21T08:26:36.967" v="1940" actId="20577"/>
        <pc:sldMkLst>
          <pc:docMk/>
          <pc:sldMk cId="1718748420" sldId="284"/>
        </pc:sldMkLst>
      </pc:sldChg>
      <pc:sldChg chg="modAnim modNotesTx">
        <pc:chgData name="Scott James" userId="c2e63f69-a6d5-4d66-b3bc-8d8d5f1e9690" providerId="ADAL" clId="{B2E8D890-F2CE-40E0-96B6-6FD51B294E13}" dt="2025-08-21T08:54:59.811" v="1952"/>
        <pc:sldMkLst>
          <pc:docMk/>
          <pc:sldMk cId="97269413" sldId="285"/>
        </pc:sldMkLst>
      </pc:sldChg>
      <pc:sldChg chg="addSp delSp modSp mod modAnim modNotesTx">
        <pc:chgData name="Scott James" userId="c2e63f69-a6d5-4d66-b3bc-8d8d5f1e9690" providerId="ADAL" clId="{B2E8D890-F2CE-40E0-96B6-6FD51B294E13}" dt="2025-08-21T11:47:36.312" v="2631" actId="20577"/>
        <pc:sldMkLst>
          <pc:docMk/>
          <pc:sldMk cId="3940224810" sldId="286"/>
        </pc:sldMkLst>
      </pc:sldChg>
      <pc:sldChg chg="add del">
        <pc:chgData name="Scott James" userId="c2e63f69-a6d5-4d66-b3bc-8d8d5f1e9690" providerId="ADAL" clId="{B2E8D890-F2CE-40E0-96B6-6FD51B294E13}" dt="2025-08-21T08:43:19.912" v="1941" actId="2696"/>
        <pc:sldMkLst>
          <pc:docMk/>
          <pc:sldMk cId="2693532420" sldId="287"/>
        </pc:sldMkLst>
      </pc:sldChg>
      <pc:sldChg chg="addSp modSp add mod modAnim modNotesTx">
        <pc:chgData name="Scott James" userId="c2e63f69-a6d5-4d66-b3bc-8d8d5f1e9690" providerId="ADAL" clId="{B2E8D890-F2CE-40E0-96B6-6FD51B294E13}" dt="2025-08-21T08:54:21.064" v="1947"/>
        <pc:sldMkLst>
          <pc:docMk/>
          <pc:sldMk cId="1595220049" sldId="288"/>
        </pc:sldMkLst>
      </pc:sldChg>
      <pc:sldChg chg="addSp modSp add mod ord">
        <pc:chgData name="Scott James" userId="c2e63f69-a6d5-4d66-b3bc-8d8d5f1e9690" providerId="ADAL" clId="{B2E8D890-F2CE-40E0-96B6-6FD51B294E13}" dt="2025-08-21T11:41:17.778" v="2573"/>
        <pc:sldMkLst>
          <pc:docMk/>
          <pc:sldMk cId="1503833466" sldId="289"/>
        </pc:sldMkLst>
      </pc:sldChg>
      <pc:sldChg chg="addSp modSp add mod ord">
        <pc:chgData name="Scott James" userId="c2e63f69-a6d5-4d66-b3bc-8d8d5f1e9690" providerId="ADAL" clId="{B2E8D890-F2CE-40E0-96B6-6FD51B294E13}" dt="2025-08-21T11:42:13.303" v="2590"/>
        <pc:sldMkLst>
          <pc:docMk/>
          <pc:sldMk cId="2635894133" sldId="290"/>
        </pc:sldMkLst>
      </pc:sldChg>
      <pc:sldChg chg="delSp modSp add mod delAnim modAnim modNotesTx">
        <pc:chgData name="Scott James" userId="c2e63f69-a6d5-4d66-b3bc-8d8d5f1e9690" providerId="ADAL" clId="{B2E8D890-F2CE-40E0-96B6-6FD51B294E13}" dt="2025-08-21T12:44:48.641" v="2892"/>
        <pc:sldMkLst>
          <pc:docMk/>
          <pc:sldMk cId="272899006" sldId="291"/>
        </pc:sldMkLst>
      </pc:sldChg>
    </pc:docChg>
  </pc:docChgLst>
  <pc:docChgLst>
    <pc:chgData name="Scott James" userId="c2e63f69-a6d5-4d66-b3bc-8d8d5f1e9690" providerId="ADAL" clId="{2EA3D1DC-2C47-4A79-83E4-0A548B3FA032}"/>
    <pc:docChg chg="modSld">
      <pc:chgData name="Scott James" userId="c2e63f69-a6d5-4d66-b3bc-8d8d5f1e9690" providerId="ADAL" clId="{2EA3D1DC-2C47-4A79-83E4-0A548B3FA032}" dt="2025-10-31T14:41:31.381" v="1" actId="20577"/>
      <pc:docMkLst>
        <pc:docMk/>
      </pc:docMkLst>
      <pc:sldChg chg="modSp modAnim">
        <pc:chgData name="Scott James" userId="c2e63f69-a6d5-4d66-b3bc-8d8d5f1e9690" providerId="ADAL" clId="{2EA3D1DC-2C47-4A79-83E4-0A548B3FA032}" dt="2025-10-31T14:41:31.381" v="1" actId="20577"/>
        <pc:sldMkLst>
          <pc:docMk/>
          <pc:sldMk cId="272899006" sldId="291"/>
        </pc:sldMkLst>
        <pc:spChg chg="mod">
          <ac:chgData name="Scott James" userId="c2e63f69-a6d5-4d66-b3bc-8d8d5f1e9690" providerId="ADAL" clId="{2EA3D1DC-2C47-4A79-83E4-0A548B3FA032}" dt="2025-10-31T14:41:31.381" v="1" actId="20577"/>
          <ac:spMkLst>
            <pc:docMk/>
            <pc:sldMk cId="272899006" sldId="291"/>
            <ac:spMk id="6" creationId="{F00712FE-B4D4-6750-0320-7F0DC114300E}"/>
          </ac:spMkLst>
        </pc:spChg>
      </pc:sldChg>
    </pc:docChg>
  </pc:docChgLst>
  <pc:docChgLst>
    <pc:chgData name="Scott James" userId="c2e63f69-a6d5-4d66-b3bc-8d8d5f1e9690" providerId="ADAL" clId="{5CC7EBE2-925A-436F-A1D4-57C06B14D045}"/>
    <pc:docChg chg="undo custSel addSld modSld sldOrd">
      <pc:chgData name="Scott James" userId="c2e63f69-a6d5-4d66-b3bc-8d8d5f1e9690" providerId="ADAL" clId="{5CC7EBE2-925A-436F-A1D4-57C06B14D045}" dt="2025-06-02T18:59:14.483" v="2624"/>
      <pc:docMkLst>
        <pc:docMk/>
      </pc:docMkLst>
      <pc:sldChg chg="modSp mod">
        <pc:chgData name="Scott James" userId="c2e63f69-a6d5-4d66-b3bc-8d8d5f1e9690" providerId="ADAL" clId="{5CC7EBE2-925A-436F-A1D4-57C06B14D045}" dt="2025-05-28T09:53:20.097" v="419" actId="1076"/>
        <pc:sldMkLst>
          <pc:docMk/>
          <pc:sldMk cId="0" sldId="256"/>
        </pc:sldMkLst>
      </pc:sldChg>
      <pc:sldChg chg="addSp delSp modSp mod delAnim modAnim modNotesTx">
        <pc:chgData name="Scott James" userId="c2e63f69-a6d5-4d66-b3bc-8d8d5f1e9690" providerId="ADAL" clId="{5CC7EBE2-925A-436F-A1D4-57C06B14D045}" dt="2025-06-02T18:59:14.483" v="2624"/>
        <pc:sldMkLst>
          <pc:docMk/>
          <pc:sldMk cId="0" sldId="257"/>
        </pc:sldMkLst>
      </pc:sldChg>
      <pc:sldChg chg="modSp mod modAnim">
        <pc:chgData name="Scott James" userId="c2e63f69-a6d5-4d66-b3bc-8d8d5f1e9690" providerId="ADAL" clId="{5CC7EBE2-925A-436F-A1D4-57C06B14D045}" dt="2025-05-28T10:29:08.956" v="1830"/>
        <pc:sldMkLst>
          <pc:docMk/>
          <pc:sldMk cId="0" sldId="258"/>
        </pc:sldMkLst>
      </pc:sldChg>
      <pc:sldChg chg="modSp mod">
        <pc:chgData name="Scott James" userId="c2e63f69-a6d5-4d66-b3bc-8d8d5f1e9690" providerId="ADAL" clId="{5CC7EBE2-925A-436F-A1D4-57C06B14D045}" dt="2025-05-28T09:55:29.307" v="454" actId="404"/>
        <pc:sldMkLst>
          <pc:docMk/>
          <pc:sldMk cId="0" sldId="259"/>
        </pc:sldMkLst>
      </pc:sldChg>
      <pc:sldChg chg="modSp mod">
        <pc:chgData name="Scott James" userId="c2e63f69-a6d5-4d66-b3bc-8d8d5f1e9690" providerId="ADAL" clId="{5CC7EBE2-925A-436F-A1D4-57C06B14D045}" dt="2025-05-28T10:29:20.561" v="1831" actId="1076"/>
        <pc:sldMkLst>
          <pc:docMk/>
          <pc:sldMk cId="0" sldId="260"/>
        </pc:sldMkLst>
      </pc:sldChg>
      <pc:sldChg chg="modSp mod">
        <pc:chgData name="Scott James" userId="c2e63f69-a6d5-4d66-b3bc-8d8d5f1e9690" providerId="ADAL" clId="{5CC7EBE2-925A-436F-A1D4-57C06B14D045}" dt="2025-05-28T09:56:01.599" v="460" actId="14100"/>
        <pc:sldMkLst>
          <pc:docMk/>
          <pc:sldMk cId="0" sldId="261"/>
        </pc:sldMkLst>
      </pc:sldChg>
      <pc:sldChg chg="modSp mod">
        <pc:chgData name="Scott James" userId="c2e63f69-a6d5-4d66-b3bc-8d8d5f1e9690" providerId="ADAL" clId="{5CC7EBE2-925A-436F-A1D4-57C06B14D045}" dt="2025-05-28T09:56:22.716" v="466" actId="2711"/>
        <pc:sldMkLst>
          <pc:docMk/>
          <pc:sldMk cId="0" sldId="262"/>
        </pc:sldMkLst>
      </pc:sldChg>
      <pc:sldChg chg="modSp mod">
        <pc:chgData name="Scott James" userId="c2e63f69-a6d5-4d66-b3bc-8d8d5f1e9690" providerId="ADAL" clId="{5CC7EBE2-925A-436F-A1D4-57C06B14D045}" dt="2025-05-28T09:56:43.244" v="469" actId="1076"/>
        <pc:sldMkLst>
          <pc:docMk/>
          <pc:sldMk cId="0" sldId="263"/>
        </pc:sldMkLst>
      </pc:sldChg>
      <pc:sldChg chg="modSp mod modAnim">
        <pc:chgData name="Scott James" userId="c2e63f69-a6d5-4d66-b3bc-8d8d5f1e9690" providerId="ADAL" clId="{5CC7EBE2-925A-436F-A1D4-57C06B14D045}" dt="2025-05-28T10:29:43.913" v="1835"/>
        <pc:sldMkLst>
          <pc:docMk/>
          <pc:sldMk cId="0" sldId="264"/>
        </pc:sldMkLst>
      </pc:sldChg>
      <pc:sldChg chg="modSp mod modAnim">
        <pc:chgData name="Scott James" userId="c2e63f69-a6d5-4d66-b3bc-8d8d5f1e9690" providerId="ADAL" clId="{5CC7EBE2-925A-436F-A1D4-57C06B14D045}" dt="2025-05-28T10:30:04.737" v="1842"/>
        <pc:sldMkLst>
          <pc:docMk/>
          <pc:sldMk cId="0" sldId="265"/>
        </pc:sldMkLst>
      </pc:sldChg>
      <pc:sldChg chg="modSp mod modAnim">
        <pc:chgData name="Scott James" userId="c2e63f69-a6d5-4d66-b3bc-8d8d5f1e9690" providerId="ADAL" clId="{5CC7EBE2-925A-436F-A1D4-57C06B14D045}" dt="2025-05-28T10:30:13.349" v="1845"/>
        <pc:sldMkLst>
          <pc:docMk/>
          <pc:sldMk cId="0" sldId="266"/>
        </pc:sldMkLst>
      </pc:sldChg>
      <pc:sldChg chg="delSp modSp mod modAnim">
        <pc:chgData name="Scott James" userId="c2e63f69-a6d5-4d66-b3bc-8d8d5f1e9690" providerId="ADAL" clId="{5CC7EBE2-925A-436F-A1D4-57C06B14D045}" dt="2025-05-28T10:30:28.459" v="1850"/>
        <pc:sldMkLst>
          <pc:docMk/>
          <pc:sldMk cId="0" sldId="267"/>
        </pc:sldMkLst>
      </pc:sldChg>
      <pc:sldChg chg="modSp mod modAnim">
        <pc:chgData name="Scott James" userId="c2e63f69-a6d5-4d66-b3bc-8d8d5f1e9690" providerId="ADAL" clId="{5CC7EBE2-925A-436F-A1D4-57C06B14D045}" dt="2025-05-28T10:30:41.402" v="1855"/>
        <pc:sldMkLst>
          <pc:docMk/>
          <pc:sldMk cId="0" sldId="268"/>
        </pc:sldMkLst>
      </pc:sldChg>
      <pc:sldChg chg="modSp mod modAnim">
        <pc:chgData name="Scott James" userId="c2e63f69-a6d5-4d66-b3bc-8d8d5f1e9690" providerId="ADAL" clId="{5CC7EBE2-925A-436F-A1D4-57C06B14D045}" dt="2025-05-28T10:30:49.546" v="1858"/>
        <pc:sldMkLst>
          <pc:docMk/>
          <pc:sldMk cId="0" sldId="269"/>
        </pc:sldMkLst>
      </pc:sldChg>
      <pc:sldChg chg="modSp mod modAnim">
        <pc:chgData name="Scott James" userId="c2e63f69-a6d5-4d66-b3bc-8d8d5f1e9690" providerId="ADAL" clId="{5CC7EBE2-925A-436F-A1D4-57C06B14D045}" dt="2025-05-28T10:31:04.499" v="1863"/>
        <pc:sldMkLst>
          <pc:docMk/>
          <pc:sldMk cId="0" sldId="270"/>
        </pc:sldMkLst>
      </pc:sldChg>
      <pc:sldChg chg="addSp delSp modSp mod modAnim">
        <pc:chgData name="Scott James" userId="c2e63f69-a6d5-4d66-b3bc-8d8d5f1e9690" providerId="ADAL" clId="{5CC7EBE2-925A-436F-A1D4-57C06B14D045}" dt="2025-05-28T10:31:21.459" v="1869"/>
        <pc:sldMkLst>
          <pc:docMk/>
          <pc:sldMk cId="0" sldId="271"/>
        </pc:sldMkLst>
      </pc:sldChg>
      <pc:sldChg chg="delSp modSp mod modAnim">
        <pc:chgData name="Scott James" userId="c2e63f69-a6d5-4d66-b3bc-8d8d5f1e9690" providerId="ADAL" clId="{5CC7EBE2-925A-436F-A1D4-57C06B14D045}" dt="2025-05-28T10:31:34.950" v="1873"/>
        <pc:sldMkLst>
          <pc:docMk/>
          <pc:sldMk cId="0" sldId="272"/>
        </pc:sldMkLst>
      </pc:sldChg>
      <pc:sldChg chg="modSp mod modAnim">
        <pc:chgData name="Scott James" userId="c2e63f69-a6d5-4d66-b3bc-8d8d5f1e9690" providerId="ADAL" clId="{5CC7EBE2-925A-436F-A1D4-57C06B14D045}" dt="2025-05-28T10:31:46.370" v="1875"/>
        <pc:sldMkLst>
          <pc:docMk/>
          <pc:sldMk cId="0" sldId="273"/>
        </pc:sldMkLst>
      </pc:sldChg>
      <pc:sldChg chg="delSp modSp mod modAnim">
        <pc:chgData name="Scott James" userId="c2e63f69-a6d5-4d66-b3bc-8d8d5f1e9690" providerId="ADAL" clId="{5CC7EBE2-925A-436F-A1D4-57C06B14D045}" dt="2025-05-28T10:32:23.679" v="1887"/>
        <pc:sldMkLst>
          <pc:docMk/>
          <pc:sldMk cId="0" sldId="274"/>
        </pc:sldMkLst>
      </pc:sldChg>
      <pc:sldChg chg="addSp delSp modSp mod modAnim">
        <pc:chgData name="Scott James" userId="c2e63f69-a6d5-4d66-b3bc-8d8d5f1e9690" providerId="ADAL" clId="{5CC7EBE2-925A-436F-A1D4-57C06B14D045}" dt="2025-05-28T10:32:35.916" v="1891"/>
        <pc:sldMkLst>
          <pc:docMk/>
          <pc:sldMk cId="0" sldId="275"/>
        </pc:sldMkLst>
      </pc:sldChg>
      <pc:sldChg chg="modSp mod modAnim">
        <pc:chgData name="Scott James" userId="c2e63f69-a6d5-4d66-b3bc-8d8d5f1e9690" providerId="ADAL" clId="{5CC7EBE2-925A-436F-A1D4-57C06B14D045}" dt="2025-05-28T10:32:40.627" v="1892"/>
        <pc:sldMkLst>
          <pc:docMk/>
          <pc:sldMk cId="0" sldId="276"/>
        </pc:sldMkLst>
      </pc:sldChg>
      <pc:sldChg chg="addSp delSp modSp mod modAnim">
        <pc:chgData name="Scott James" userId="c2e63f69-a6d5-4d66-b3bc-8d8d5f1e9690" providerId="ADAL" clId="{5CC7EBE2-925A-436F-A1D4-57C06B14D045}" dt="2025-05-28T10:33:03.735" v="1900"/>
        <pc:sldMkLst>
          <pc:docMk/>
          <pc:sldMk cId="0" sldId="277"/>
        </pc:sldMkLst>
      </pc:sldChg>
      <pc:sldChg chg="modSp mod modAnim">
        <pc:chgData name="Scott James" userId="c2e63f69-a6d5-4d66-b3bc-8d8d5f1e9690" providerId="ADAL" clId="{5CC7EBE2-925A-436F-A1D4-57C06B14D045}" dt="2025-05-28T10:33:25.807" v="1908"/>
        <pc:sldMkLst>
          <pc:docMk/>
          <pc:sldMk cId="0" sldId="278"/>
        </pc:sldMkLst>
      </pc:sldChg>
      <pc:sldChg chg="addSp delSp modSp mod modAnim modShow modNotesTx">
        <pc:chgData name="Scott James" userId="c2e63f69-a6d5-4d66-b3bc-8d8d5f1e9690" providerId="ADAL" clId="{5CC7EBE2-925A-436F-A1D4-57C06B14D045}" dt="2025-06-02T18:48:28.608" v="2268" actId="729"/>
        <pc:sldMkLst>
          <pc:docMk/>
          <pc:sldMk cId="0" sldId="279"/>
        </pc:sldMkLst>
      </pc:sldChg>
      <pc:sldChg chg="modSp mod">
        <pc:chgData name="Scott James" userId="c2e63f69-a6d5-4d66-b3bc-8d8d5f1e9690" providerId="ADAL" clId="{5CC7EBE2-925A-436F-A1D4-57C06B14D045}" dt="2025-05-28T10:35:23.368" v="1925" actId="1076"/>
        <pc:sldMkLst>
          <pc:docMk/>
          <pc:sldMk cId="0" sldId="280"/>
        </pc:sldMkLst>
      </pc:sldChg>
      <pc:sldChg chg="addSp delSp modSp add mod modAnim modNotesTx">
        <pc:chgData name="Scott James" userId="c2e63f69-a6d5-4d66-b3bc-8d8d5f1e9690" providerId="ADAL" clId="{5CC7EBE2-925A-436F-A1D4-57C06B14D045}" dt="2025-05-29T12:31:15.461" v="2019" actId="20577"/>
        <pc:sldMkLst>
          <pc:docMk/>
          <pc:sldMk cId="3895362304" sldId="281"/>
        </pc:sldMkLst>
      </pc:sldChg>
      <pc:sldChg chg="addSp delSp modSp add mod modAnim modShow">
        <pc:chgData name="Scott James" userId="c2e63f69-a6d5-4d66-b3bc-8d8d5f1e9690" providerId="ADAL" clId="{5CC7EBE2-925A-436F-A1D4-57C06B14D045}" dt="2025-06-02T18:48:30.353" v="2269" actId="729"/>
        <pc:sldMkLst>
          <pc:docMk/>
          <pc:sldMk cId="3967575426" sldId="282"/>
        </pc:sldMkLst>
      </pc:sldChg>
      <pc:sldChg chg="addSp delSp modSp add mod delAnim">
        <pc:chgData name="Scott James" userId="c2e63f69-a6d5-4d66-b3bc-8d8d5f1e9690" providerId="ADAL" clId="{5CC7EBE2-925A-436F-A1D4-57C06B14D045}" dt="2025-05-28T10:34:21.119" v="1920"/>
        <pc:sldMkLst>
          <pc:docMk/>
          <pc:sldMk cId="3779278598" sldId="283"/>
        </pc:sldMkLst>
      </pc:sldChg>
      <pc:sldChg chg="addSp delSp modSp add mod delAnim modAnim modNotesTx">
        <pc:chgData name="Scott James" userId="c2e63f69-a6d5-4d66-b3bc-8d8d5f1e9690" providerId="ADAL" clId="{5CC7EBE2-925A-436F-A1D4-57C06B14D045}" dt="2025-06-02T18:59:05.153" v="2623"/>
        <pc:sldMkLst>
          <pc:docMk/>
          <pc:sldMk cId="1718748420" sldId="284"/>
        </pc:sldMkLst>
      </pc:sldChg>
      <pc:sldChg chg="addSp delSp modSp add mod delAnim">
        <pc:chgData name="Scott James" userId="c2e63f69-a6d5-4d66-b3bc-8d8d5f1e9690" providerId="ADAL" clId="{5CC7EBE2-925A-436F-A1D4-57C06B14D045}" dt="2025-06-02T18:37:18.748" v="2198" actId="1076"/>
        <pc:sldMkLst>
          <pc:docMk/>
          <pc:sldMk cId="97269413" sldId="285"/>
        </pc:sldMkLst>
      </pc:sldChg>
      <pc:sldChg chg="addSp delSp modSp add mod ord delAnim">
        <pc:chgData name="Scott James" userId="c2e63f69-a6d5-4d66-b3bc-8d8d5f1e9690" providerId="ADAL" clId="{5CC7EBE2-925A-436F-A1D4-57C06B14D045}" dt="2025-06-02T18:48:24.157" v="2267" actId="1076"/>
        <pc:sldMkLst>
          <pc:docMk/>
          <pc:sldMk cId="3940224810" sldId="286"/>
        </pc:sldMkLst>
      </pc:sldChg>
      <pc:sldChg chg="addSp modSp add mod modAnim">
        <pc:chgData name="Scott James" userId="c2e63f69-a6d5-4d66-b3bc-8d8d5f1e9690" providerId="ADAL" clId="{5CC7EBE2-925A-436F-A1D4-57C06B14D045}" dt="2025-06-02T18:55:22.064" v="2429"/>
        <pc:sldMkLst>
          <pc:docMk/>
          <pc:sldMk cId="2693532420" sldId="287"/>
        </pc:sldMkLst>
      </pc:sldChg>
    </pc:docChg>
  </pc:docChgLst>
  <pc:docChgLst>
    <pc:chgData name="Scott James" userId="c2e63f69-a6d5-4d66-b3bc-8d8d5f1e9690" providerId="ADAL" clId="{3F43AED1-A7BA-45B4-9C3E-7BCE5DE962FD}"/>
    <pc:docChg chg="modSld">
      <pc:chgData name="Scott James" userId="c2e63f69-a6d5-4d66-b3bc-8d8d5f1e9690" providerId="ADAL" clId="{3F43AED1-A7BA-45B4-9C3E-7BCE5DE962FD}" dt="2025-09-16T11:08:12.154" v="1" actId="20577"/>
      <pc:docMkLst>
        <pc:docMk/>
      </pc:docMkLst>
      <pc:sldChg chg="modSp modAnim">
        <pc:chgData name="Scott James" userId="c2e63f69-a6d5-4d66-b3bc-8d8d5f1e9690" providerId="ADAL" clId="{3F43AED1-A7BA-45B4-9C3E-7BCE5DE962FD}" dt="2025-09-16T11:08:12.154" v="1" actId="20577"/>
        <pc:sldMkLst>
          <pc:docMk/>
          <pc:sldMk cId="272899006" sldId="29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316F65-C41E-4BB7-947D-E1D6C21A420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B31077-0361-43F1-8334-EBDBB9E68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55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rgbClr val="000000"/>
              </a:solidFill>
              <a:latin typeface="Montserrat" panose="00000500000000000000" pitchFamily="2" charset="0"/>
              <a:ea typeface="Abhaya Libre"/>
              <a:cs typeface="Abhaya Libre"/>
              <a:sym typeface="Abhaya Libre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008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616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the class to discuss this.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3642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the class.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940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8071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1584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0680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4421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6719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8447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3510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9914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3013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6308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9059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6838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26862A-4076-0C36-2E65-C9D90EFC8F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24E158-04C9-8079-6291-9D73CFAA54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17596F-766D-7948-1332-E7ADCAB19C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BC9CE5-A93B-CBD6-CFB0-7D96218A49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4998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CB9776-001E-7086-7D1F-FDE71C1C86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87CD75-BE05-D4EE-5E74-314990EB99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1BB803-A457-6C60-3592-CDA7D34364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4DB8EC-A1CE-2F33-481A-0C8BB57232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85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2EA118-0520-C4B1-353F-D84010AF96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A879A6-60E1-8CD7-B55E-DAAFC0E5A8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13AAEA-59E3-B553-A061-27FE54BC2E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B2393A-B3C5-FB05-BB31-D32F68719A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78708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2028E5-86CE-E41A-75C4-2189558B69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B0F1A3-6BA3-407F-61D7-B63891CC53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491C35-4DB3-6C75-2634-6D3F067C3A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929C24-8799-D86A-EC01-ADD7F862BC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2067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6960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sv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14805" y="-66547"/>
            <a:ext cx="18421093" cy="10420093"/>
          </a:xfrm>
          <a:custGeom>
            <a:avLst/>
            <a:gdLst/>
            <a:ahLst/>
            <a:cxnLst/>
            <a:rect l="l" t="t" r="r" b="b"/>
            <a:pathLst>
              <a:path w="18421093" h="10420093">
                <a:moveTo>
                  <a:pt x="0" y="0"/>
                </a:moveTo>
                <a:lnTo>
                  <a:pt x="18421093" y="0"/>
                </a:lnTo>
                <a:lnTo>
                  <a:pt x="18421093" y="10420093"/>
                </a:lnTo>
                <a:lnTo>
                  <a:pt x="0" y="104200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710992" y="2856786"/>
            <a:ext cx="9205408" cy="38458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954"/>
              </a:lnSpc>
            </a:pPr>
            <a:r>
              <a:rPr lang="en-US" sz="102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THE ART OF PRESENTING</a:t>
            </a:r>
          </a:p>
          <a:p>
            <a:pPr algn="l">
              <a:lnSpc>
                <a:spcPts val="6106"/>
              </a:lnSpc>
            </a:pPr>
            <a:r>
              <a:rPr lang="en-US" sz="2799" dirty="0">
                <a:solidFill>
                  <a:srgbClr val="000000"/>
                </a:solidFill>
                <a:latin typeface="Montserrat" panose="00000500000000000000" pitchFamily="2" charset="0"/>
                <a:ea typeface="Abhaya Libre"/>
                <a:cs typeface="Abhaya Libre"/>
                <a:sym typeface="Abhaya Libre"/>
              </a:rPr>
              <a:t>ACADEMIC SKILLS FOR THE DIGITAL ERA</a:t>
            </a:r>
          </a:p>
          <a:p>
            <a:pPr algn="l">
              <a:lnSpc>
                <a:spcPts val="1399"/>
              </a:lnSpc>
            </a:pPr>
            <a:r>
              <a:rPr lang="en-US" sz="2799" dirty="0">
                <a:solidFill>
                  <a:srgbClr val="000000"/>
                </a:solidFill>
                <a:latin typeface="Montserrat" panose="00000500000000000000" pitchFamily="2" charset="0"/>
                <a:ea typeface="Abhaya Libre"/>
                <a:cs typeface="Abhaya Libre"/>
                <a:sym typeface="Abhaya Libre"/>
              </a:rPr>
              <a:t>(BMSW4013)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/>
          <p:cNvSpPr txBox="1"/>
          <p:nvPr/>
        </p:nvSpPr>
        <p:spPr>
          <a:xfrm>
            <a:off x="2808975" y="0"/>
            <a:ext cx="12670050" cy="1628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0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LEARNING OUTCOMES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36AF343-03E9-DF94-44AF-36E2BF72340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40"/>
          <a:stretch/>
        </p:blipFill>
        <p:spPr>
          <a:xfrm>
            <a:off x="0" y="1943100"/>
            <a:ext cx="6604372" cy="83439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9D27E22-48F4-6931-0F53-352DD000E9B0}"/>
              </a:ext>
            </a:extLst>
          </p:cNvPr>
          <p:cNvSpPr txBox="1"/>
          <p:nvPr/>
        </p:nvSpPr>
        <p:spPr>
          <a:xfrm>
            <a:off x="6248400" y="1943100"/>
            <a:ext cx="11648175" cy="6986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00000"/>
                </a:solidFill>
                <a:latin typeface="Montserrat" panose="00000500000000000000" pitchFamily="2" charset="0"/>
                <a:ea typeface="Abhaya Libre"/>
                <a:cs typeface="Abhaya Libre"/>
                <a:sym typeface="Abhaya Libre"/>
              </a:rPr>
              <a:t>Upon successful completion of this lecture, students should be able to:</a:t>
            </a:r>
          </a:p>
          <a:p>
            <a:pPr algn="just"/>
            <a:endParaRPr lang="en-US" sz="2800" dirty="0">
              <a:solidFill>
                <a:srgbClr val="000000"/>
              </a:solidFill>
              <a:latin typeface="Montserrat" panose="00000500000000000000" pitchFamily="2" charset="0"/>
              <a:ea typeface="Abhaya Libre"/>
              <a:cs typeface="Abhaya Libre"/>
              <a:sym typeface="Abhaya Libre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Montserrat" panose="00000500000000000000" pitchFamily="2" charset="0"/>
                <a:ea typeface="Abhaya Libre"/>
                <a:cs typeface="Abhaya Libre"/>
                <a:sym typeface="Abhaya Libre"/>
              </a:rPr>
              <a:t>Recall the five key stages of delivering a successful presentation: Plan, Prepare, Practice, Perform, and Present.</a:t>
            </a:r>
          </a:p>
          <a:p>
            <a:pPr algn="just"/>
            <a:endParaRPr lang="en-US" sz="2800" dirty="0">
              <a:solidFill>
                <a:srgbClr val="000000"/>
              </a:solidFill>
              <a:latin typeface="Montserrat" panose="00000500000000000000" pitchFamily="2" charset="0"/>
              <a:cs typeface="Abhaya Libre"/>
              <a:sym typeface="Abhaya Libre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>
                <a:solidFill>
                  <a:srgbClr val="000000"/>
                </a:solidFill>
                <a:latin typeface="Montserrat" panose="00000500000000000000" pitchFamily="2" charset="0"/>
                <a:ea typeface="Abhaya Libre"/>
                <a:cs typeface="Abhaya Libre"/>
                <a:sym typeface="Abhaya Libre"/>
              </a:rPr>
              <a:t>Explain the importance of tailoring content and visuals to the audience’s needs and explain how these elements contribute to an effective presentation.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800" dirty="0">
              <a:solidFill>
                <a:srgbClr val="000000"/>
              </a:solidFill>
              <a:latin typeface="Montserrat" panose="00000500000000000000" pitchFamily="2" charset="0"/>
              <a:ea typeface="Abhaya Libre"/>
              <a:cs typeface="Abhaya Libre"/>
              <a:sym typeface="Abhaya Libre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>
                <a:solidFill>
                  <a:srgbClr val="000000"/>
                </a:solidFill>
                <a:latin typeface="Montserrat" panose="00000500000000000000" pitchFamily="2" charset="0"/>
                <a:ea typeface="Abhaya Libre"/>
                <a:cs typeface="Abhaya Libre"/>
                <a:sym typeface="Abhaya Libre"/>
              </a:rPr>
              <a:t>Demonstrate the use of effective body language, voice control, and visual aids to deliver an engaging presentation.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2800" dirty="0">
              <a:solidFill>
                <a:srgbClr val="000000"/>
              </a:solidFill>
              <a:latin typeface="Montserrat" panose="00000500000000000000" pitchFamily="2" charset="0"/>
              <a:ea typeface="Abhaya Libre"/>
              <a:cs typeface="Abhaya Libre"/>
              <a:sym typeface="Abhaya Libre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>
                <a:solidFill>
                  <a:srgbClr val="000000"/>
                </a:solidFill>
                <a:latin typeface="Montserrat" panose="00000500000000000000" pitchFamily="2" charset="0"/>
                <a:ea typeface="Abhaya Libre"/>
                <a:cs typeface="Abhaya Libre"/>
                <a:sym typeface="Abhaya Libre"/>
              </a:rPr>
              <a:t>PowerPoint workshop with Jessica Hill.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800" dirty="0">
              <a:latin typeface="Montserrat" panose="00000500000000000000" pitchFamily="2" charset="0"/>
            </a:endParaRPr>
          </a:p>
          <a:p>
            <a:pPr marL="457200" lvl="0" indent="-457200" algn="just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latin typeface="Montserrat" panose="00000500000000000000" pitchFamily="2" charset="0"/>
                <a:sym typeface="Abhaya Libre"/>
              </a:rPr>
              <a:t>How to plan and structure a presentation.</a:t>
            </a:r>
            <a:endParaRPr lang="en-US" sz="1800" dirty="0">
              <a:solidFill>
                <a:srgbClr val="000000"/>
              </a:solidFill>
              <a:latin typeface="Montserrat" panose="00000500000000000000" pitchFamily="2" charset="0"/>
              <a:ea typeface="Abhaya Libre"/>
              <a:cs typeface="Abhaya Libre"/>
              <a:sym typeface="Abhaya Libre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3681222"/>
            <a:ext cx="18288000" cy="5247494"/>
          </a:xfrm>
          <a:custGeom>
            <a:avLst/>
            <a:gdLst/>
            <a:ahLst/>
            <a:cxnLst/>
            <a:rect l="l" t="t" r="r" b="b"/>
            <a:pathLst>
              <a:path w="18288000" h="5247494">
                <a:moveTo>
                  <a:pt x="0" y="0"/>
                </a:moveTo>
                <a:lnTo>
                  <a:pt x="18288000" y="0"/>
                </a:lnTo>
                <a:lnTo>
                  <a:pt x="18288000" y="5247494"/>
                </a:lnTo>
                <a:lnTo>
                  <a:pt x="0" y="524749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78223" y="1355665"/>
            <a:ext cx="9415767" cy="44743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954"/>
              </a:lnSpc>
            </a:pPr>
            <a:r>
              <a:rPr lang="en-US" sz="80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WHAT IS A PRESENTATION?</a:t>
            </a:r>
          </a:p>
          <a:p>
            <a:pPr algn="l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A speech or talk in which a new product, idea, or piece of work is shown and explained to an audience (Smith, 2020).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48" y="2780728"/>
            <a:ext cx="18287552" cy="7162800"/>
          </a:xfrm>
          <a:custGeom>
            <a:avLst/>
            <a:gdLst/>
            <a:ahLst/>
            <a:cxnLst/>
            <a:rect l="l" t="t" r="r" b="b"/>
            <a:pathLst>
              <a:path w="18287552" h="7162800">
                <a:moveTo>
                  <a:pt x="0" y="0"/>
                </a:moveTo>
                <a:lnTo>
                  <a:pt x="18287552" y="0"/>
                </a:lnTo>
                <a:lnTo>
                  <a:pt x="18287552" y="7162800"/>
                </a:lnTo>
                <a:lnTo>
                  <a:pt x="0" y="7162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90099" y="2856252"/>
            <a:ext cx="7754150" cy="3383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96"/>
              </a:lnSpc>
            </a:pPr>
            <a:r>
              <a:rPr lang="en-US" sz="66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WHAT IS THE PURPOSE OF A PRESENTATION?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26997" y="1260177"/>
            <a:ext cx="18414997" cy="8232772"/>
          </a:xfrm>
          <a:custGeom>
            <a:avLst/>
            <a:gdLst/>
            <a:ahLst/>
            <a:cxnLst/>
            <a:rect l="l" t="t" r="r" b="b"/>
            <a:pathLst>
              <a:path w="18414997" h="8232772">
                <a:moveTo>
                  <a:pt x="0" y="0"/>
                </a:moveTo>
                <a:lnTo>
                  <a:pt x="18414997" y="0"/>
                </a:lnTo>
                <a:lnTo>
                  <a:pt x="18414997" y="8232772"/>
                </a:lnTo>
                <a:lnTo>
                  <a:pt x="0" y="823277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TextBox 3"/>
          <p:cNvSpPr txBox="1"/>
          <p:nvPr/>
        </p:nvSpPr>
        <p:spPr>
          <a:xfrm>
            <a:off x="13264201" y="1260177"/>
            <a:ext cx="4033199" cy="33223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555"/>
              </a:lnSpc>
            </a:pPr>
            <a:r>
              <a:rPr lang="en-US" sz="4685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Informing Persuading Inspiring Entertaining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1028700"/>
            <a:ext cx="18288000" cy="8371846"/>
          </a:xfrm>
          <a:custGeom>
            <a:avLst/>
            <a:gdLst/>
            <a:ahLst/>
            <a:cxnLst/>
            <a:rect l="l" t="t" r="r" b="b"/>
            <a:pathLst>
              <a:path w="18288000" h="8371846">
                <a:moveTo>
                  <a:pt x="0" y="0"/>
                </a:moveTo>
                <a:lnTo>
                  <a:pt x="18288000" y="0"/>
                </a:lnTo>
                <a:lnTo>
                  <a:pt x="18288000" y="8371846"/>
                </a:lnTo>
                <a:lnTo>
                  <a:pt x="0" y="83718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564536" y="1426845"/>
            <a:ext cx="9809064" cy="57104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996"/>
              </a:lnSpc>
            </a:pPr>
            <a:r>
              <a:rPr lang="en-US" sz="72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WHAT MAKES A GOOD PRESENTATION VS A BAD PRESENTATION?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877" y="3142031"/>
            <a:ext cx="18283123" cy="7144969"/>
          </a:xfrm>
          <a:custGeom>
            <a:avLst/>
            <a:gdLst/>
            <a:ahLst/>
            <a:cxnLst/>
            <a:rect l="l" t="t" r="r" b="b"/>
            <a:pathLst>
              <a:path w="18283123" h="7144969">
                <a:moveTo>
                  <a:pt x="0" y="0"/>
                </a:moveTo>
                <a:lnTo>
                  <a:pt x="18283123" y="0"/>
                </a:lnTo>
                <a:lnTo>
                  <a:pt x="18283123" y="7144969"/>
                </a:lnTo>
                <a:lnTo>
                  <a:pt x="0" y="714496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44846" y="1767402"/>
            <a:ext cx="13728354" cy="3707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954"/>
              </a:lnSpc>
            </a:pPr>
            <a:r>
              <a:rPr lang="en-US" sz="80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HOW WOULD YOU PLAN A PRESENTATION?</a:t>
            </a:r>
          </a:p>
          <a:p>
            <a:pPr algn="l">
              <a:lnSpc>
                <a:spcPts val="8093"/>
              </a:lnSpc>
            </a:pPr>
            <a:r>
              <a:rPr lang="en-US" sz="3237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What would your process look like?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737597"/>
            <a:ext cx="18283799" cy="5181600"/>
          </a:xfrm>
          <a:custGeom>
            <a:avLst/>
            <a:gdLst/>
            <a:ahLst/>
            <a:cxnLst/>
            <a:rect l="l" t="t" r="r" b="b"/>
            <a:pathLst>
              <a:path w="18283799" h="5181600">
                <a:moveTo>
                  <a:pt x="0" y="0"/>
                </a:moveTo>
                <a:lnTo>
                  <a:pt x="18283799" y="0"/>
                </a:lnTo>
                <a:lnTo>
                  <a:pt x="18283799" y="5181600"/>
                </a:lnTo>
                <a:lnTo>
                  <a:pt x="0" y="5181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358085" y="5753100"/>
            <a:ext cx="11567627" cy="28212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954"/>
              </a:lnSpc>
            </a:pPr>
            <a:r>
              <a:rPr lang="en-US" sz="102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THE 5 P’S OF PRESENTATIONS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4747508"/>
            <a:ext cx="18288000" cy="4914900"/>
          </a:xfrm>
          <a:custGeom>
            <a:avLst/>
            <a:gdLst/>
            <a:ahLst/>
            <a:cxnLst/>
            <a:rect l="l" t="t" r="r" b="b"/>
            <a:pathLst>
              <a:path w="18288000" h="4914900">
                <a:moveTo>
                  <a:pt x="0" y="0"/>
                </a:moveTo>
                <a:lnTo>
                  <a:pt x="18288000" y="0"/>
                </a:lnTo>
                <a:lnTo>
                  <a:pt x="18288000" y="4914900"/>
                </a:lnTo>
                <a:lnTo>
                  <a:pt x="0" y="49149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803070" y="808130"/>
            <a:ext cx="7970330" cy="1679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PLANNING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56575" y="2481396"/>
            <a:ext cx="9874225" cy="6167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Set Clear Objectives: </a:t>
            </a: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Outline goals and main messages.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Organise Content: </a:t>
            </a: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Structure flow to enhance clarity.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Audience Alignment: </a:t>
            </a: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Tailor content to meet audience needs.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Enhance Coherence: </a:t>
            </a: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Ensure every part serves a purpose to avoid disjointed messaging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endParaRPr lang="en-US" sz="3198" dirty="0">
              <a:solidFill>
                <a:srgbClr val="000000"/>
              </a:solidFill>
              <a:latin typeface="Montserrat" panose="00000500000000000000" pitchFamily="2" charset="0"/>
              <a:ea typeface="Cardo"/>
              <a:cs typeface="Cardo"/>
              <a:sym typeface="Cardo"/>
            </a:endParaRPr>
          </a:p>
          <a:p>
            <a:pPr algn="r">
              <a:lnSpc>
                <a:spcPts val="4423"/>
              </a:lnSpc>
            </a:pP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(Johnson, 2018)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3997671"/>
            <a:ext cx="18142344" cy="6152950"/>
          </a:xfrm>
          <a:custGeom>
            <a:avLst/>
            <a:gdLst/>
            <a:ahLst/>
            <a:cxnLst/>
            <a:rect l="l" t="t" r="r" b="b"/>
            <a:pathLst>
              <a:path w="18142344" h="6152950">
                <a:moveTo>
                  <a:pt x="0" y="0"/>
                </a:moveTo>
                <a:lnTo>
                  <a:pt x="18142344" y="0"/>
                </a:lnTo>
                <a:lnTo>
                  <a:pt x="18142344" y="6152950"/>
                </a:lnTo>
                <a:lnTo>
                  <a:pt x="0" y="61529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620000" y="14850"/>
            <a:ext cx="10287000" cy="91294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PREPARATION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spc="6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Research Thoroughly: </a:t>
            </a:r>
            <a:r>
              <a:rPr lang="en-US" sz="3199" spc="6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Use stories, examples, and credible references.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spc="6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Structure Your Content: 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spc="6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Introduction – Explain the topic choice and why it matters. 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spc="6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Body – Organise information logically. 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spc="6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Summary – Reinforce key points and add references.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spc="6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Create Visuals:</a:t>
            </a:r>
            <a:r>
              <a:rPr lang="en-US" sz="3199" spc="6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Use slides to support, not overwhelm, your points.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spc="6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Prepare Notes: </a:t>
            </a:r>
            <a:r>
              <a:rPr lang="en-US" sz="3199" spc="6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Use note cards for main points, avoid full scripts.</a:t>
            </a:r>
          </a:p>
          <a:p>
            <a:pPr algn="r">
              <a:lnSpc>
                <a:spcPts val="4424"/>
              </a:lnSpc>
            </a:pPr>
            <a:r>
              <a:rPr lang="en-US" sz="3199" spc="6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(Harris, 2019)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877" y="4676775"/>
            <a:ext cx="18283123" cy="5610225"/>
          </a:xfrm>
          <a:custGeom>
            <a:avLst/>
            <a:gdLst/>
            <a:ahLst/>
            <a:cxnLst/>
            <a:rect l="l" t="t" r="r" b="b"/>
            <a:pathLst>
              <a:path w="18283123" h="5610225">
                <a:moveTo>
                  <a:pt x="0" y="0"/>
                </a:moveTo>
                <a:lnTo>
                  <a:pt x="18283123" y="0"/>
                </a:lnTo>
                <a:lnTo>
                  <a:pt x="18283123" y="5610225"/>
                </a:lnTo>
                <a:lnTo>
                  <a:pt x="0" y="561022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44894" y="808130"/>
            <a:ext cx="11162881" cy="6308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PRACTICE (1)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Polish Transitions: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Practice smooth and clear transitions between points.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Anticipate Questions: 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Prepare for audience inquiries and possible surprises.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Build Confidence: 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Rehearsing reduces anxiety and increases adaptability.</a:t>
            </a:r>
          </a:p>
          <a:p>
            <a:pPr algn="just">
              <a:lnSpc>
                <a:spcPts val="4424"/>
              </a:lnSpc>
            </a:pPr>
            <a:endParaRPr lang="en-US" sz="3199" dirty="0">
              <a:solidFill>
                <a:srgbClr val="000000"/>
              </a:solidFill>
              <a:latin typeface="Montserrat" panose="00000500000000000000" pitchFamily="2" charset="0"/>
              <a:ea typeface="Cardo"/>
              <a:cs typeface="Cardo"/>
              <a:sym typeface="Cardo"/>
            </a:endParaRPr>
          </a:p>
          <a:p>
            <a:pPr algn="just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(Miller, 2021)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877" y="4676775"/>
            <a:ext cx="18283123" cy="5610225"/>
          </a:xfrm>
          <a:custGeom>
            <a:avLst/>
            <a:gdLst/>
            <a:ahLst/>
            <a:cxnLst/>
            <a:rect l="l" t="t" r="r" b="b"/>
            <a:pathLst>
              <a:path w="18283123" h="5610225">
                <a:moveTo>
                  <a:pt x="0" y="0"/>
                </a:moveTo>
                <a:lnTo>
                  <a:pt x="18283123" y="0"/>
                </a:lnTo>
                <a:lnTo>
                  <a:pt x="18283123" y="5610225"/>
                </a:lnTo>
                <a:lnTo>
                  <a:pt x="0" y="561022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57200" y="14654"/>
            <a:ext cx="9120521" cy="91294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PRACTICE (2)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Voice Control: 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Emphasise key points, vary tone, and avoid monotone. Speak clearly, slowly, and project your voice. Avoid filler words (um, er, you know).</a:t>
            </a:r>
          </a:p>
          <a:p>
            <a:pPr marL="457200" indent="-457200" algn="l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Body Language: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 panose="020B0604020202020204" charset="-79"/>
                <a:cs typeface="Cardo" panose="020B0604020202020204" charset="-79"/>
                <a:sym typeface="Cardo Bold"/>
              </a:rPr>
              <a:t>Stand confidently and plan any movement.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 panose="020B0604020202020204" charset="-79"/>
                <a:cs typeface="Cardo" panose="020B0604020202020204" charset="-79"/>
                <a:sym typeface="Cardo Bold"/>
              </a:rPr>
              <a:t>Use meaningful gestures and avoid distracting motions.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 panose="020B0604020202020204" charset="-79"/>
                <a:cs typeface="Cardo" panose="020B0604020202020204" charset="-79"/>
                <a:sym typeface="Cardo Bold"/>
              </a:rPr>
              <a:t>Make eye contact to engage the audience.</a:t>
            </a:r>
          </a:p>
          <a:p>
            <a:pPr algn="just">
              <a:lnSpc>
                <a:spcPts val="4424"/>
              </a:lnSpc>
            </a:pPr>
            <a:endParaRPr lang="en-US" sz="3199" dirty="0">
              <a:solidFill>
                <a:srgbClr val="000000"/>
              </a:solidFill>
              <a:latin typeface="Montserrat" panose="00000500000000000000" pitchFamily="2" charset="0"/>
              <a:ea typeface="Cardo" panose="020B0604020202020204" charset="-79"/>
              <a:cs typeface="Cardo" panose="020B0604020202020204" charset="-79"/>
              <a:sym typeface="Cardo Bold"/>
            </a:endParaRPr>
          </a:p>
          <a:p>
            <a:pPr algn="just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 panose="020B0604020202020204" charset="-79"/>
                <a:cs typeface="Cardo" panose="020B0604020202020204" charset="-79"/>
                <a:sym typeface="Cardo Bold"/>
              </a:rPr>
              <a:t>(Taylor, 2020)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334" y="2642435"/>
            <a:ext cx="18285666" cy="7143750"/>
          </a:xfrm>
          <a:custGeom>
            <a:avLst/>
            <a:gdLst/>
            <a:ahLst/>
            <a:cxnLst/>
            <a:rect l="l" t="t" r="r" b="b"/>
            <a:pathLst>
              <a:path w="18285666" h="7143750">
                <a:moveTo>
                  <a:pt x="0" y="0"/>
                </a:moveTo>
                <a:lnTo>
                  <a:pt x="18285666" y="0"/>
                </a:lnTo>
                <a:lnTo>
                  <a:pt x="18285666" y="7143750"/>
                </a:lnTo>
                <a:lnTo>
                  <a:pt x="0" y="71437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8688743" y="331724"/>
            <a:ext cx="9535135" cy="165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PERFORMANCE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688743" y="2331191"/>
            <a:ext cx="9228392" cy="6731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Manage Nerves: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Even experienced speakers feel nervous.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Body Language &amp; Voice: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Use gestures and tone to add energy.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Audience Interaction: 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Stay responsive and adjust based on reactions.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Hold Attention: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A dynamic approach captivates and keeps focus.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Pace Yourself: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Take deep breaths, keep water nearby.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endParaRPr lang="en-US" sz="3199" dirty="0">
              <a:solidFill>
                <a:srgbClr val="000000"/>
              </a:solidFill>
              <a:latin typeface="Montserrat" panose="00000500000000000000" pitchFamily="2" charset="0"/>
              <a:ea typeface="Cardo"/>
              <a:cs typeface="Cardo"/>
              <a:sym typeface="Cardo"/>
            </a:endParaRPr>
          </a:p>
          <a:p>
            <a:pPr algn="just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(Parker, 2019)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1028700"/>
            <a:ext cx="18288000" cy="8639175"/>
          </a:xfrm>
          <a:custGeom>
            <a:avLst/>
            <a:gdLst/>
            <a:ahLst/>
            <a:cxnLst/>
            <a:rect l="l" t="t" r="r" b="b"/>
            <a:pathLst>
              <a:path w="18288000" h="8639175">
                <a:moveTo>
                  <a:pt x="0" y="0"/>
                </a:moveTo>
                <a:lnTo>
                  <a:pt x="18288000" y="0"/>
                </a:lnTo>
                <a:lnTo>
                  <a:pt x="18288000" y="8639175"/>
                </a:lnTo>
                <a:lnTo>
                  <a:pt x="0" y="863917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78223" y="1736665"/>
            <a:ext cx="8848696" cy="68724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PASSION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Show Enthusiasm: 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Passion for your topic inspires others.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Engage Deeply: 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Genuine interest resonates and builds audience connection.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Inspire Action: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A heartfelt presentation leaves a lasting impression.</a:t>
            </a:r>
          </a:p>
          <a:p>
            <a:pPr algn="just">
              <a:lnSpc>
                <a:spcPts val="4424"/>
              </a:lnSpc>
            </a:pPr>
            <a:endParaRPr lang="en-US" sz="3199" dirty="0">
              <a:solidFill>
                <a:srgbClr val="000000"/>
              </a:solidFill>
              <a:latin typeface="Montserrat" panose="00000500000000000000" pitchFamily="2" charset="0"/>
              <a:ea typeface="Cardo"/>
              <a:cs typeface="Cardo"/>
              <a:sym typeface="Cardo"/>
            </a:endParaRPr>
          </a:p>
          <a:p>
            <a:pPr algn="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(Roberts, 2020)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2931014"/>
            <a:ext cx="18288000" cy="6549123"/>
          </a:xfrm>
          <a:custGeom>
            <a:avLst/>
            <a:gdLst/>
            <a:ahLst/>
            <a:cxnLst/>
            <a:rect l="l" t="t" r="r" b="b"/>
            <a:pathLst>
              <a:path w="18288000" h="6549123">
                <a:moveTo>
                  <a:pt x="0" y="0"/>
                </a:moveTo>
                <a:lnTo>
                  <a:pt x="18288000" y="0"/>
                </a:lnTo>
                <a:lnTo>
                  <a:pt x="18288000" y="6549123"/>
                </a:lnTo>
                <a:lnTo>
                  <a:pt x="0" y="654912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646884" y="1375410"/>
            <a:ext cx="6459865" cy="4619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THE 5 P’S</a:t>
            </a:r>
          </a:p>
          <a:p>
            <a:pPr algn="ctr">
              <a:lnSpc>
                <a:spcPts val="4424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Plan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 thoughtfully, </a:t>
            </a:r>
          </a:p>
          <a:p>
            <a:pPr algn="ctr">
              <a:lnSpc>
                <a:spcPts val="4424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prepare 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thoroughly, </a:t>
            </a:r>
          </a:p>
          <a:p>
            <a:pPr algn="ctr">
              <a:lnSpc>
                <a:spcPts val="4424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practice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 diligently, </a:t>
            </a:r>
          </a:p>
          <a:p>
            <a:pPr algn="ctr">
              <a:lnSpc>
                <a:spcPts val="4424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perform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 dynamically, </a:t>
            </a:r>
          </a:p>
          <a:p>
            <a:pPr algn="ct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and deliver with </a:t>
            </a: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passion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/>
          <p:cNvSpPr txBox="1"/>
          <p:nvPr/>
        </p:nvSpPr>
        <p:spPr>
          <a:xfrm>
            <a:off x="3262974" y="0"/>
            <a:ext cx="14512787" cy="165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DESIGNING VISUAL AIDS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93395" y="2019300"/>
            <a:ext cx="11791809" cy="78599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Use a “visual hierarchy”, for example, arrange elements by importance (e.g., bold titles, larger fonts for main points).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Maintain consistency throughout (fonts, colors, and sizes)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Don’t be afraid of white space! Include adequate spacing to avoid clutter.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Use contrasting colors to ensure readability (e.g., dark text on a light background).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Include charts, diagrams, or photos that directly support the message.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Don’t overuse animations or excessive decorative elements.</a:t>
            </a:r>
          </a:p>
          <a:p>
            <a:pPr algn="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(Anderson, 2021)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BCB1748-46C1-9805-1E61-00D0C0BEFE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40"/>
          <a:stretch/>
        </p:blipFill>
        <p:spPr>
          <a:xfrm>
            <a:off x="177430" y="2556053"/>
            <a:ext cx="6119208" cy="77309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7080752"/>
          </a:xfrm>
          <a:custGeom>
            <a:avLst/>
            <a:gdLst/>
            <a:ahLst/>
            <a:cxnLst/>
            <a:rect l="l" t="t" r="r" b="b"/>
            <a:pathLst>
              <a:path w="18288000" h="7080752">
                <a:moveTo>
                  <a:pt x="0" y="0"/>
                </a:moveTo>
                <a:lnTo>
                  <a:pt x="18288000" y="0"/>
                </a:lnTo>
                <a:lnTo>
                  <a:pt x="18288000" y="7080752"/>
                </a:lnTo>
                <a:lnTo>
                  <a:pt x="0" y="708075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685800" y="782225"/>
            <a:ext cx="8241192" cy="27474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954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DESIGNING VISUAL AIDS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8169" y="7481764"/>
            <a:ext cx="16849658" cy="2781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l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Use clear, professional fonts (sans-serif for digital screens, serif for print). </a:t>
            </a:r>
          </a:p>
          <a:p>
            <a:pPr marL="457200" indent="-457200" algn="l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Ensure readability at a distance, especially for presentations. </a:t>
            </a:r>
          </a:p>
          <a:p>
            <a:pPr marL="457200" indent="-457200" algn="l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Choose symbols, colors, and visuals appropriate for the audience. </a:t>
            </a:r>
          </a:p>
          <a:p>
            <a:pPr marL="457200" indent="-457200" algn="l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Consider interactive elements to engage the audience.</a:t>
            </a:r>
          </a:p>
          <a:p>
            <a:pPr algn="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(Anderson, 2021)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98463" y="1176261"/>
            <a:ext cx="17887483" cy="6372225"/>
          </a:xfrm>
          <a:custGeom>
            <a:avLst/>
            <a:gdLst/>
            <a:ahLst/>
            <a:cxnLst/>
            <a:rect l="l" t="t" r="r" b="b"/>
            <a:pathLst>
              <a:path w="17887483" h="6372225">
                <a:moveTo>
                  <a:pt x="0" y="0"/>
                </a:moveTo>
                <a:lnTo>
                  <a:pt x="17887483" y="0"/>
                </a:lnTo>
                <a:lnTo>
                  <a:pt x="17887483" y="6372225"/>
                </a:lnTo>
                <a:lnTo>
                  <a:pt x="0" y="63722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9372601" y="7110632"/>
            <a:ext cx="8226276" cy="27474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10954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DELIVERY TECHNIQUES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99406" y="2069735"/>
            <a:ext cx="5979728" cy="22173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You may have amazing visual aids but you also need to be able to deliver an engaging presentation.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2"/>
          <p:cNvSpPr txBox="1"/>
          <p:nvPr/>
        </p:nvSpPr>
        <p:spPr>
          <a:xfrm>
            <a:off x="457200" y="745179"/>
            <a:ext cx="17285531" cy="93315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Look at your audience, not your slides or notes, to create a connection.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Sweep the room to include everyone, avoiding focus on one person or group.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Use a strong, steady voice with appropriate volume and pacing.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Vary your tone to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emphasise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key points and avoid monotony.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Incorporate purposeful hand gestures to emphasise points.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Stand confidently and move naturally; avoid fidgeting or rigid postures.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Transition visuals at the right time, explaining what they show without over-relying on them.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Use visuals as a complement, not a substitute, for your spoken message.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Ask questions, invite input, or respond to audience reactions to foster engagement.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Tailor your delivery based on their reactions or level of understanding.            (Clark, 2022)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/>
          <p:cNvSpPr txBox="1"/>
          <p:nvPr/>
        </p:nvSpPr>
        <p:spPr>
          <a:xfrm>
            <a:off x="592388" y="1122455"/>
            <a:ext cx="6494212" cy="28242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954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HANDLING Q&amp;A’S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350605" y="419100"/>
            <a:ext cx="9361246" cy="5602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Fully hear the question, then restate it for clarity and audience understanding.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Admit when you don’t know an answer and offer to follow up.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Handle critical or challenging questions with composure.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Address your answer to everyone, not just the person who asked. </a:t>
            </a:r>
          </a:p>
          <a:p>
            <a:pPr algn="just">
              <a:lnSpc>
                <a:spcPts val="4424"/>
              </a:lnSpc>
            </a:pPr>
            <a:endParaRPr lang="en-US" sz="3199" dirty="0">
              <a:solidFill>
                <a:srgbClr val="000000"/>
              </a:solidFill>
              <a:latin typeface="Montserrat" panose="00000500000000000000" pitchFamily="2" charset="0"/>
              <a:ea typeface="Open Sans"/>
              <a:cs typeface="Open Sans"/>
              <a:sym typeface="Open Sans"/>
            </a:endParaRPr>
          </a:p>
          <a:p>
            <a:pPr algn="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(Jackson, 2020)</a:t>
            </a:r>
          </a:p>
        </p:txBody>
      </p:sp>
      <p:sp>
        <p:nvSpPr>
          <p:cNvPr id="11" name="Freeform 2">
            <a:extLst>
              <a:ext uri="{FF2B5EF4-FFF2-40B4-BE49-F238E27FC236}">
                <a16:creationId xmlns:a16="http://schemas.microsoft.com/office/drawing/2014/main" id="{3E804ECC-D8B9-B133-36EB-F6FE3A46F872}"/>
              </a:ext>
            </a:extLst>
          </p:cNvPr>
          <p:cNvSpPr/>
          <p:nvPr/>
        </p:nvSpPr>
        <p:spPr>
          <a:xfrm>
            <a:off x="1249" y="4979839"/>
            <a:ext cx="16002000" cy="4762500"/>
          </a:xfrm>
          <a:custGeom>
            <a:avLst/>
            <a:gdLst/>
            <a:ahLst/>
            <a:cxnLst/>
            <a:rect l="l" t="t" r="r" b="b"/>
            <a:pathLst>
              <a:path w="18288000" h="5715000">
                <a:moveTo>
                  <a:pt x="0" y="0"/>
                </a:moveTo>
                <a:lnTo>
                  <a:pt x="18288000" y="0"/>
                </a:lnTo>
                <a:lnTo>
                  <a:pt x="18288000" y="5715000"/>
                </a:lnTo>
                <a:lnTo>
                  <a:pt x="0" y="5715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2059391"/>
            <a:ext cx="17948377" cy="7839075"/>
          </a:xfrm>
          <a:custGeom>
            <a:avLst/>
            <a:gdLst/>
            <a:ahLst/>
            <a:cxnLst/>
            <a:rect l="l" t="t" r="r" b="b"/>
            <a:pathLst>
              <a:path w="17948377" h="7839075">
                <a:moveTo>
                  <a:pt x="0" y="0"/>
                </a:moveTo>
                <a:lnTo>
                  <a:pt x="17948377" y="0"/>
                </a:lnTo>
                <a:lnTo>
                  <a:pt x="17948377" y="7839075"/>
                </a:lnTo>
                <a:lnTo>
                  <a:pt x="0" y="783907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02978" y="270439"/>
            <a:ext cx="8490861" cy="35779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256"/>
              </a:lnSpc>
            </a:pPr>
            <a:r>
              <a:rPr lang="en-US" sz="72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INDIVIDUAL VS GROUP PRESENTATION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812123" y="2388201"/>
            <a:ext cx="7826797" cy="35907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5"/>
              </a:lnSpc>
            </a:pPr>
            <a:r>
              <a:rPr lang="en-US" sz="5249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What are the advantages and disadvantages of these styles of presentations?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320134" y="188081"/>
            <a:ext cx="17053465" cy="22315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010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INDIVIDUAL PRESENTATION</a:t>
            </a:r>
          </a:p>
          <a:p>
            <a:pPr algn="l">
              <a:lnSpc>
                <a:spcPts val="6075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Advantages: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0134" y="2428271"/>
            <a:ext cx="8442865" cy="22571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Full control over content and delivery.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Clearer, unified voice and message.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Easier to manage time and pacing.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0135" y="5352231"/>
            <a:ext cx="3032665" cy="688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075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Challenges: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134" y="6210300"/>
            <a:ext cx="10576466" cy="38171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All preparation and delivery responsibility falls on one person.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Limited perspectives and creativity.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No backup if something goes wrong.</a:t>
            </a:r>
          </a:p>
          <a:p>
            <a:pPr algn="r">
              <a:lnSpc>
                <a:spcPts val="6075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(Williams, 2021)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9AE2C2E-9A67-7C8E-8E64-E82E27F4C4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40"/>
          <a:stretch/>
        </p:blipFill>
        <p:spPr>
          <a:xfrm>
            <a:off x="11378555" y="1563820"/>
            <a:ext cx="6909445" cy="87293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4344876"/>
            <a:ext cx="18288000" cy="4912433"/>
          </a:xfrm>
          <a:custGeom>
            <a:avLst/>
            <a:gdLst/>
            <a:ahLst/>
            <a:cxnLst/>
            <a:rect l="l" t="t" r="r" b="b"/>
            <a:pathLst>
              <a:path w="18288000" h="4912433">
                <a:moveTo>
                  <a:pt x="0" y="0"/>
                </a:moveTo>
                <a:lnTo>
                  <a:pt x="18288000" y="0"/>
                </a:lnTo>
                <a:lnTo>
                  <a:pt x="18288000" y="4912433"/>
                </a:lnTo>
                <a:lnTo>
                  <a:pt x="0" y="49124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20134" y="188081"/>
            <a:ext cx="14386465" cy="45783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010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GROUP PRESENTATION</a:t>
            </a:r>
          </a:p>
          <a:p>
            <a:pPr algn="l">
              <a:lnSpc>
                <a:spcPts val="6075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Advantages: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Combines diverse skills and perspectives.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Shared workload for preparation and delivery.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Backup support during the presentation.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0134" y="5106046"/>
            <a:ext cx="8976266" cy="38171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075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Challenges: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Coordination can be time-consuming.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Risk of inconsistent delivery styles.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Unequal contribution may cause conflict.</a:t>
            </a:r>
          </a:p>
          <a:p>
            <a:pPr algn="r">
              <a:lnSpc>
                <a:spcPts val="6075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(Mitchell, 2022)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75DF38-B71F-DD02-990C-143C0D53E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CB74884-5F1A-88DE-7F9E-536B3EB40007}"/>
              </a:ext>
            </a:extLst>
          </p:cNvPr>
          <p:cNvSpPr txBox="1"/>
          <p:nvPr/>
        </p:nvSpPr>
        <p:spPr>
          <a:xfrm>
            <a:off x="961292" y="342900"/>
            <a:ext cx="119634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b="1" dirty="0">
                <a:latin typeface="Montserrat" panose="00000500000000000000" pitchFamily="2" charset="0"/>
              </a:rPr>
              <a:t>The Key to a Successful Presentation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A14FE4-8756-7353-DF43-8229C3CCFB8E}"/>
              </a:ext>
            </a:extLst>
          </p:cNvPr>
          <p:cNvSpPr txBox="1"/>
          <p:nvPr/>
        </p:nvSpPr>
        <p:spPr>
          <a:xfrm>
            <a:off x="961292" y="2933700"/>
            <a:ext cx="16306800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3600" dirty="0">
                <a:latin typeface="Montserrat" panose="00000500000000000000" pitchFamily="2" charset="0"/>
              </a:rPr>
              <a:t>The foundation of delivering a great presentation lies in </a:t>
            </a:r>
            <a:r>
              <a:rPr lang="en-GB" sz="3600" b="1" dirty="0">
                <a:latin typeface="Montserrat" panose="00000500000000000000" pitchFamily="2" charset="0"/>
              </a:rPr>
              <a:t>practice</a:t>
            </a:r>
            <a:r>
              <a:rPr lang="en-GB" sz="3600" dirty="0">
                <a:latin typeface="Montserrat" panose="00000500000000000000" pitchFamily="2" charset="0"/>
              </a:rPr>
              <a:t> and </a:t>
            </a:r>
            <a:r>
              <a:rPr lang="en-GB" sz="3600" b="1" dirty="0">
                <a:latin typeface="Montserrat" panose="00000500000000000000" pitchFamily="2" charset="0"/>
              </a:rPr>
              <a:t>experience</a:t>
            </a:r>
            <a:r>
              <a:rPr lang="en-GB" sz="3600" dirty="0">
                <a:latin typeface="Montserrat" panose="00000500000000000000" pitchFamily="2" charset="0"/>
              </a:rPr>
              <a:t>. Without these, it can be challenging to refine your presentation skills (Roberts, 2021).</a:t>
            </a:r>
          </a:p>
          <a:p>
            <a:pPr algn="just"/>
            <a:endParaRPr lang="en-GB" sz="3600" dirty="0">
              <a:latin typeface="Montserrat" panose="00000500000000000000" pitchFamily="2" charset="0"/>
            </a:endParaRPr>
          </a:p>
          <a:p>
            <a:pPr algn="just"/>
            <a:r>
              <a:rPr lang="en-GB" sz="3600" dirty="0">
                <a:latin typeface="Montserrat" panose="00000500000000000000" pitchFamily="2" charset="0"/>
              </a:rPr>
              <a:t>Next week, you'll have the opportunity to put this into practice by presenting on a topic of your choice. Stewart (2019) suggests that people tend to feel more comfortable discussing topics they are passionate about.</a:t>
            </a:r>
          </a:p>
          <a:p>
            <a:pPr algn="just"/>
            <a:endParaRPr lang="en-GB" sz="3600" dirty="0">
              <a:latin typeface="Montserrat" panose="00000500000000000000" pitchFamily="2" charset="0"/>
            </a:endParaRPr>
          </a:p>
          <a:p>
            <a:pPr algn="just"/>
            <a:r>
              <a:rPr lang="en-GB" sz="3600" dirty="0">
                <a:latin typeface="Montserrat" panose="00000500000000000000" pitchFamily="2" charset="0"/>
              </a:rPr>
              <a:t>Why is this the case? When you're confident in your subject matter, you’re able to speak with authority, and you can respond to questions with ease and self-assurance.</a:t>
            </a:r>
          </a:p>
        </p:txBody>
      </p:sp>
    </p:spTree>
    <p:extLst>
      <p:ext uri="{BB962C8B-B14F-4D97-AF65-F5344CB8AC3E}">
        <p14:creationId xmlns:p14="http://schemas.microsoft.com/office/powerpoint/2010/main" val="3895362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4FABC3-BF7C-92D0-0F36-8D1710D1FB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>
            <a:extLst>
              <a:ext uri="{FF2B5EF4-FFF2-40B4-BE49-F238E27FC236}">
                <a16:creationId xmlns:a16="http://schemas.microsoft.com/office/drawing/2014/main" id="{6450E9CE-531C-EE5A-29B2-B70CB95160EA}"/>
              </a:ext>
            </a:extLst>
          </p:cNvPr>
          <p:cNvSpPr txBox="1"/>
          <p:nvPr/>
        </p:nvSpPr>
        <p:spPr>
          <a:xfrm>
            <a:off x="949569" y="0"/>
            <a:ext cx="12723014" cy="16288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72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Lesson Objectives - 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2624222-C1D5-9A24-F77C-7827A25B8E38}"/>
              </a:ext>
            </a:extLst>
          </p:cNvPr>
          <p:cNvSpPr txBox="1"/>
          <p:nvPr/>
        </p:nvSpPr>
        <p:spPr>
          <a:xfrm>
            <a:off x="914400" y="1943100"/>
            <a:ext cx="16383000" cy="7755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Montserrat" panose="00000500000000000000" pitchFamily="2" charset="0"/>
              </a:rPr>
              <a:t>Today, we have covered:</a:t>
            </a:r>
          </a:p>
          <a:p>
            <a:endParaRPr lang="en-GB" sz="3200" dirty="0">
              <a:latin typeface="Montserrat" panose="00000500000000000000" pitchFamily="2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Montserrat" panose="00000500000000000000" pitchFamily="2" charset="0"/>
              </a:rPr>
              <a:t>The five key stages for a successful presentation: Planning, Preparation, Practice, Performance, and Presentation.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GB" sz="3200" b="1" dirty="0">
              <a:latin typeface="Montserrat" panose="00000500000000000000" pitchFamily="2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Montserrat" panose="00000500000000000000" pitchFamily="2" charset="0"/>
              </a:rPr>
              <a:t>We explored the importance of tailoring content and visuals to suit the audience and how these elements contribute to a more effective presentation.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GB" sz="3200" b="1" dirty="0">
              <a:latin typeface="Montserrat" panose="00000500000000000000" pitchFamily="2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Montserrat" panose="00000500000000000000" pitchFamily="2" charset="0"/>
              </a:rPr>
              <a:t>We explored how using body language, voice control, and visual aids effectively to create an engaging presentation.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GB" sz="3200" b="1" dirty="0">
              <a:latin typeface="Montserrat" panose="00000500000000000000" pitchFamily="2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Montserrat" panose="00000500000000000000" pitchFamily="2" charset="0"/>
              </a:rPr>
              <a:t>You  completed the PowerPoint workshop with Jessica Hill.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GB" sz="3200" dirty="0">
              <a:latin typeface="Montserrat" panose="00000500000000000000" pitchFamily="2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Montserrat" panose="00000500000000000000" pitchFamily="2" charset="0"/>
              </a:rPr>
              <a:t>You learned how to plan and structure a presentation effectively.</a:t>
            </a:r>
          </a:p>
        </p:txBody>
      </p:sp>
    </p:spTree>
    <p:extLst>
      <p:ext uri="{BB962C8B-B14F-4D97-AF65-F5344CB8AC3E}">
        <p14:creationId xmlns:p14="http://schemas.microsoft.com/office/powerpoint/2010/main" val="17187484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06566B-D52B-0AD0-2BF9-B8821885FC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>
            <a:extLst>
              <a:ext uri="{FF2B5EF4-FFF2-40B4-BE49-F238E27FC236}">
                <a16:creationId xmlns:a16="http://schemas.microsoft.com/office/drawing/2014/main" id="{2F57C9AD-58EA-59AE-4E94-C90E2B679F45}"/>
              </a:ext>
            </a:extLst>
          </p:cNvPr>
          <p:cNvSpPr txBox="1"/>
          <p:nvPr/>
        </p:nvSpPr>
        <p:spPr>
          <a:xfrm>
            <a:off x="1066800" y="17884"/>
            <a:ext cx="11882428" cy="165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27BE5E-DE06-0939-1495-D97A68B8FE1B}"/>
              </a:ext>
            </a:extLst>
          </p:cNvPr>
          <p:cNvSpPr txBox="1"/>
          <p:nvPr/>
        </p:nvSpPr>
        <p:spPr>
          <a:xfrm>
            <a:off x="838200" y="2247900"/>
            <a:ext cx="16611600" cy="73607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Anderson, P. (2021)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Designing Effective Visual Aids for Presentations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4th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Chicago: Visual Communication Press.</a:t>
            </a:r>
            <a:endParaRPr lang="en-GB" sz="3200" kern="100" dirty="0">
              <a:latin typeface="Montserrat" panose="00000500000000000000" pitchFamily="2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Clark, J. (2022)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The Dynamics of Public Speaking: Mastering Audience Engagement and Delivery Techniques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6th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New York: Speaker’s Press.</a:t>
            </a:r>
            <a:endParaRPr lang="en-GB" sz="3200" kern="100" dirty="0">
              <a:latin typeface="Montserrat" panose="00000500000000000000" pitchFamily="2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Harris, R. (2019)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Presentation Skills: A Guide to Effective Communication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4th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London: Professional Communication Press.</a:t>
            </a:r>
            <a:endParaRPr lang="en-GB" sz="3200" kern="100" dirty="0">
              <a:latin typeface="Montserrat" panose="00000500000000000000" pitchFamily="2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Jackson, K. (2020)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Mastering the Q&amp;A: Techniques for Managing Audience Questions with Confidence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3rd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London: Presentation Skills Press.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Johnson, M. (2018)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Mastering Presentations: Strategies for Clarity and Impact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2nd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London: Communication Press.</a:t>
            </a:r>
            <a:endParaRPr lang="en-GB" sz="3200" kern="100" dirty="0">
              <a:latin typeface="Montserrat" panose="00000500000000000000" pitchFamily="2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latin typeface="Montserrat" panose="00000500000000000000" pitchFamily="2" charset="0"/>
              </a:rPr>
              <a:t>Miller, A. (2021) </a:t>
            </a:r>
            <a:r>
              <a:rPr lang="en-GB" sz="3200" i="1" dirty="0">
                <a:latin typeface="Montserrat" panose="00000500000000000000" pitchFamily="2" charset="0"/>
              </a:rPr>
              <a:t>The Confident Presenter: Techniques for Mastering Your Presentation Skills</a:t>
            </a:r>
            <a:r>
              <a:rPr lang="en-GB" sz="3200" dirty="0">
                <a:latin typeface="Montserrat" panose="00000500000000000000" pitchFamily="2" charset="0"/>
              </a:rPr>
              <a:t>. 2nd </a:t>
            </a:r>
            <a:r>
              <a:rPr lang="en-GB" sz="3200" dirty="0" err="1">
                <a:latin typeface="Montserrat" panose="00000500000000000000" pitchFamily="2" charset="0"/>
              </a:rPr>
              <a:t>edn</a:t>
            </a:r>
            <a:r>
              <a:rPr lang="en-GB" sz="3200" dirty="0">
                <a:latin typeface="Montserrat" panose="00000500000000000000" pitchFamily="2" charset="0"/>
              </a:rPr>
              <a:t>. New York: Public Speaking Press</a:t>
            </a:r>
          </a:p>
        </p:txBody>
      </p:sp>
    </p:spTree>
    <p:extLst>
      <p:ext uri="{BB962C8B-B14F-4D97-AF65-F5344CB8AC3E}">
        <p14:creationId xmlns:p14="http://schemas.microsoft.com/office/powerpoint/2010/main" val="15038334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B0F4250-56D4-CF40-5274-D393E086D9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>
            <a:extLst>
              <a:ext uri="{FF2B5EF4-FFF2-40B4-BE49-F238E27FC236}">
                <a16:creationId xmlns:a16="http://schemas.microsoft.com/office/drawing/2014/main" id="{41EEA990-EAF4-E2E5-2EE7-7193A34638DB}"/>
              </a:ext>
            </a:extLst>
          </p:cNvPr>
          <p:cNvSpPr txBox="1"/>
          <p:nvPr/>
        </p:nvSpPr>
        <p:spPr>
          <a:xfrm>
            <a:off x="1066800" y="17884"/>
            <a:ext cx="11882428" cy="165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1206E9-C217-51F0-B822-10C137F80622}"/>
              </a:ext>
            </a:extLst>
          </p:cNvPr>
          <p:cNvSpPr txBox="1"/>
          <p:nvPr/>
        </p:nvSpPr>
        <p:spPr>
          <a:xfrm>
            <a:off x="1066800" y="2324100"/>
            <a:ext cx="16230600" cy="73731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Mitchell, R. (2022)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Collaborative Presentations: Managing Group Dynamics for Success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3rd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London: Teamwork Press.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Parker, L. (2019)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Effective Presentation Skills: Managing Nerves and Engaging Your Audience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3rd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London: Public Speaking Press.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Roberts, A. (2021)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The Power of Practice: How Experience Shapes Effective Presentations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4th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New York: Speaker’s Academy Press.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Roberts, C. (2020)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Passionate Presentations: The Power of Authentic Engagement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2nd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New York: Inspire Publishing.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Smith, J. (2020)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The Art of Presentations: Communicating Ideas Effectively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3rd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New York: Presentation Press.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Stewart, M. (2019)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Passion in Public Speaking: How Enthusiasm Enhances Presentation Confidence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2nd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Boston: Speaking Skills Press.</a:t>
            </a:r>
          </a:p>
        </p:txBody>
      </p:sp>
    </p:spTree>
    <p:extLst>
      <p:ext uri="{BB962C8B-B14F-4D97-AF65-F5344CB8AC3E}">
        <p14:creationId xmlns:p14="http://schemas.microsoft.com/office/powerpoint/2010/main" val="26358941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1066800" y="17884"/>
            <a:ext cx="11882428" cy="165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E45BDF-2A56-6303-6311-3E58749AC203}"/>
              </a:ext>
            </a:extLst>
          </p:cNvPr>
          <p:cNvSpPr txBox="1"/>
          <p:nvPr/>
        </p:nvSpPr>
        <p:spPr>
          <a:xfrm>
            <a:off x="1066800" y="2476500"/>
            <a:ext cx="16306800" cy="30888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Taylor, S. (2020)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Mastering Public Speaking: The Art of Voice, Presence, and Engagement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5th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Boston: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SpeechCraft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 Press.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endParaRPr lang="en-GB" sz="3200" kern="100" dirty="0">
              <a:effectLst/>
              <a:latin typeface="Montserrat" panose="00000500000000000000" pitchFamily="2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Williams, E. (2021)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Solo Presentations: The Pros and Cons of Presenting Alone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2nd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Oxford: Academic Press.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1628</Words>
  <Application>Microsoft Office PowerPoint</Application>
  <PresentationFormat>Custom</PresentationFormat>
  <Paragraphs>187</Paragraphs>
  <Slides>28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Courier New</vt:lpstr>
      <vt:lpstr>Calibri</vt:lpstr>
      <vt:lpstr>Montserrat</vt:lpstr>
      <vt:lpstr>Aptos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4f2539de-7955-4261-840d-f9392617e447.pdf</dc:title>
  <dc:creator>Scott James</dc:creator>
  <cp:lastModifiedBy>Ffion Cumberpatch</cp:lastModifiedBy>
  <cp:revision>3</cp:revision>
  <dcterms:created xsi:type="dcterms:W3CDTF">2006-08-16T00:00:00Z</dcterms:created>
  <dcterms:modified xsi:type="dcterms:W3CDTF">2026-02-22T19:26:22Z</dcterms:modified>
  <dc:identifier>DAGle6l__jQ</dc:identifier>
</cp:coreProperties>
</file>