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10/1/2019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10/1/2019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10/1/2019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10/1/2019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10/1/2019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10/1/2019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10/1/2019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10/1/2019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493108" y="0"/>
            <a:ext cx="3488787" cy="3460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DC771D86-6842-4144-B7C4-4336EFD70876}"/>
              </a:ext>
            </a:extLst>
          </p:cNvPr>
          <p:cNvSpPr txBox="1"/>
          <p:nvPr/>
        </p:nvSpPr>
        <p:spPr>
          <a:xfrm>
            <a:off x="4493108" y="253470"/>
            <a:ext cx="3488787" cy="3323987"/>
          </a:xfrm>
          <a:prstGeom prst="rect">
            <a:avLst/>
          </a:prstGeom>
          <a:noFill/>
        </p:spPr>
        <p:txBody>
          <a:bodyPr wrap="square" rtlCol="0">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  </a:t>
            </a:r>
            <a:r>
              <a:rPr lang="en-GB" sz="1400" b="1" u="sng"/>
              <a:t>Ben Jones</a:t>
            </a:r>
          </a:p>
          <a:p>
            <a:endParaRPr lang="en-GB" sz="1400" b="1" u="sng" dirty="0"/>
          </a:p>
          <a:p>
            <a:endParaRPr lang="en-GB" sz="1400" b="1" u="sng" dirty="0"/>
          </a:p>
          <a:p>
            <a:r>
              <a:rPr lang="en-GB" sz="1400" dirty="0"/>
              <a:t>An organised yet pragmatic person with a confident character who when called upon can emit a great deal of empathy, which has been learnt through life experiences. </a:t>
            </a:r>
          </a:p>
          <a:p>
            <a:endParaRPr lang="en-GB" sz="1400" dirty="0"/>
          </a:p>
          <a:p>
            <a:r>
              <a:rPr lang="en-GB" sz="1400" dirty="0"/>
              <a:t>Has an active interest in other curriculum areas such as Musical arts and Sport. </a:t>
            </a:r>
          </a:p>
          <a:p>
            <a:endParaRPr lang="en-GB" sz="1400" dirty="0"/>
          </a:p>
          <a:p>
            <a:endParaRPr lang="en-GB" sz="1400" dirty="0"/>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17464" y="2958929"/>
            <a:ext cx="3505504" cy="1831005"/>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184761" y="3100385"/>
            <a:ext cx="3488787" cy="1569660"/>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endParaRPr lang="en-GB" sz="1200" dirty="0"/>
          </a:p>
          <a:p>
            <a:endParaRPr lang="en-GB" sz="1200" dirty="0"/>
          </a:p>
          <a:p>
            <a:r>
              <a:rPr lang="en-GB" sz="1200" dirty="0"/>
              <a:t>A year in a bilingual Spanish school as an English assistant, but also contributed to the school environment with extra curricular rugby classes and school concerts. </a:t>
            </a:r>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942178" y="3601288"/>
            <a:ext cx="5607495" cy="3249495"/>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4057009" y="3686924"/>
            <a:ext cx="5354277" cy="3277820"/>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400" b="1" u="sng" dirty="0"/>
          </a:p>
          <a:p>
            <a:r>
              <a:rPr lang="en-GB" sz="1200" dirty="0"/>
              <a:t>A desire to help students understand why languages are important and for them to appreciate the use of languages in their everyday lives. </a:t>
            </a:r>
          </a:p>
          <a:p>
            <a:endParaRPr lang="en-GB" sz="1200" dirty="0"/>
          </a:p>
          <a:p>
            <a:r>
              <a:rPr lang="en-GB" sz="1200" dirty="0"/>
              <a:t>To help be part of the creation of a new, well-rounded in education, society which cares about people and global issues.</a:t>
            </a:r>
          </a:p>
          <a:p>
            <a:endParaRPr lang="en-GB" sz="1200" dirty="0"/>
          </a:p>
          <a:p>
            <a:r>
              <a:rPr lang="en-GB" sz="1200" dirty="0"/>
              <a:t>Have always had an interest in teaching and helping others from school age with mentoring schemes and being deputy Head Boy to thoroughly enjoying and benefitting from my experience, In the classroom as an English assistant. </a:t>
            </a:r>
          </a:p>
          <a:p>
            <a:endParaRPr lang="en-GB" sz="1100" dirty="0"/>
          </a:p>
          <a:p>
            <a:endParaRPr lang="en-GB" sz="1100" dirty="0"/>
          </a:p>
          <a:p>
            <a:endParaRPr lang="en-GB" sz="11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475370" y="1377691"/>
            <a:ext cx="3716630" cy="2153222"/>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546169" y="1438639"/>
            <a:ext cx="3505502" cy="2123658"/>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dirty="0"/>
          </a:p>
          <a:p>
            <a:r>
              <a:rPr lang="en-GB" sz="1200" dirty="0"/>
              <a:t>I want to help students understand my teaching through real-life, cross-curricular contextual examples which bring the subject to life. To always be approachable and to install confidence into students whilst they learn in a mistake- welcoming, healthy environment. </a:t>
            </a:r>
          </a:p>
          <a:p>
            <a:pPr marL="228600" indent="-228600">
              <a:buAutoNum type="arabicParenR"/>
            </a:pPr>
            <a:endParaRPr lang="en-GB" sz="1200" dirty="0"/>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600253" y="3680748"/>
            <a:ext cx="2451418" cy="2153222"/>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664504" y="3792219"/>
            <a:ext cx="2229207" cy="2308324"/>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a:t>
            </a:r>
          </a:p>
          <a:p>
            <a:endParaRPr lang="en-GB" sz="1200" b="1" u="sng" dirty="0"/>
          </a:p>
          <a:p>
            <a:r>
              <a:rPr lang="en-GB" sz="1200" dirty="0"/>
              <a:t>-Spanish language</a:t>
            </a:r>
          </a:p>
          <a:p>
            <a:r>
              <a:rPr lang="en-GB" sz="1200" dirty="0"/>
              <a:t>-Business/ Business      management</a:t>
            </a:r>
          </a:p>
          <a:p>
            <a:r>
              <a:rPr lang="en-GB" sz="1200" dirty="0"/>
              <a:t>-Could assist in music classes/ musical activities also. </a:t>
            </a:r>
          </a:p>
          <a:p>
            <a:endParaRPr lang="en-GB" sz="1200" dirty="0"/>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75457" y="4888095"/>
            <a:ext cx="3505504" cy="1891750"/>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117464" y="5226035"/>
            <a:ext cx="3488787" cy="1477328"/>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endParaRPr lang="en-GB" sz="1200" dirty="0"/>
          </a:p>
          <a:p>
            <a:r>
              <a:rPr lang="en-GB" sz="1200" dirty="0"/>
              <a:t>2:1 degree- Aberystwyth University- Business Management with Spanish</a:t>
            </a:r>
          </a:p>
          <a:p>
            <a:r>
              <a:rPr lang="en-GB" sz="1200" dirty="0"/>
              <a:t>A Levels: Spanish, Business and Music. </a:t>
            </a:r>
          </a:p>
          <a:p>
            <a:endParaRPr lang="en-GB" dirty="0"/>
          </a:p>
        </p:txBody>
      </p:sp>
      <p:pic>
        <p:nvPicPr>
          <p:cNvPr id="3" name="Picture 2" descr="A person looking at the camera&#10;&#10;Description automatically generated">
            <a:extLst>
              <a:ext uri="{FF2B5EF4-FFF2-40B4-BE49-F238E27FC236}">
                <a16:creationId xmlns:a16="http://schemas.microsoft.com/office/drawing/2014/main" id="{BD1D1713-461E-4D65-9793-E435A965F96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4761" y="330926"/>
            <a:ext cx="1913641" cy="2551521"/>
          </a:xfrm>
          <a:prstGeom prst="rect">
            <a:avLst/>
          </a:prstGeom>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3188</TotalTime>
  <Words>290</Words>
  <Application>Microsoft Office PowerPoint</Application>
  <PresentationFormat>Widescreen</PresentationFormat>
  <Paragraphs>36</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Ben Jones</cp:lastModifiedBy>
  <cp:revision>27</cp:revision>
  <dcterms:created xsi:type="dcterms:W3CDTF">2019-09-05T20:58:34Z</dcterms:created>
  <dcterms:modified xsi:type="dcterms:W3CDTF">2019-10-01T17:11:23Z</dcterms:modified>
</cp:coreProperties>
</file>