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2" r:id="rId2"/>
  </p:sldMasterIdLst>
  <p:notesMasterIdLst>
    <p:notesMasterId r:id="rId12"/>
  </p:notesMasterIdLst>
  <p:sldIdLst>
    <p:sldId id="719" r:id="rId3"/>
    <p:sldId id="798" r:id="rId4"/>
    <p:sldId id="799" r:id="rId5"/>
    <p:sldId id="800" r:id="rId6"/>
    <p:sldId id="801" r:id="rId7"/>
    <p:sldId id="802" r:id="rId8"/>
    <p:sldId id="804" r:id="rId9"/>
    <p:sldId id="805" r:id="rId10"/>
    <p:sldId id="80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74" d="100"/>
          <a:sy n="74" d="100"/>
        </p:scale>
        <p:origin x="42" y="6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C93B9B8E-892D-4413-ABE2-1D40CB8459DD}"/>
    <pc:docChg chg="undo custSel addSld delSld modSld">
      <pc:chgData name="Jenifer Prince Devaraj" userId="c3fb109c-09d1-42a6-93f4-69472d709861" providerId="ADAL" clId="{C93B9B8E-892D-4413-ABE2-1D40CB8459DD}" dt="2023-04-19T23:15:07.822" v="264" actId="478"/>
      <pc:docMkLst>
        <pc:docMk/>
      </pc:docMkLst>
      <pc:sldChg chg="modSp mod">
        <pc:chgData name="Jenifer Prince Devaraj" userId="c3fb109c-09d1-42a6-93f4-69472d709861" providerId="ADAL" clId="{C93B9B8E-892D-4413-ABE2-1D40CB8459DD}" dt="2023-04-19T23:14:55.613" v="26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C93B9B8E-892D-4413-ABE2-1D40CB8459DD}" dt="2023-04-19T23:14:55.613" v="263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mod">
        <pc:chgData name="Jenifer Prince Devaraj" userId="c3fb109c-09d1-42a6-93f4-69472d709861" providerId="ADAL" clId="{C93B9B8E-892D-4413-ABE2-1D40CB8459DD}" dt="2023-04-19T23:15:07.822" v="264" actId="478"/>
        <pc:sldMkLst>
          <pc:docMk/>
          <pc:sldMk cId="334922367" sldId="798"/>
        </pc:sldMkLst>
        <pc:spChg chg="del">
          <ac:chgData name="Jenifer Prince Devaraj" userId="c3fb109c-09d1-42a6-93f4-69472d709861" providerId="ADAL" clId="{C93B9B8E-892D-4413-ABE2-1D40CB8459DD}" dt="2023-04-19T23:15:07.822" v="264" actId="478"/>
          <ac:spMkLst>
            <pc:docMk/>
            <pc:sldMk cId="334922367" sldId="798"/>
            <ac:spMk id="4" creationId="{631751AC-5D43-5BD0-95C6-FC98FA0CBF8A}"/>
          </ac:spMkLst>
        </pc:spChg>
        <pc:picChg chg="add del mod">
          <ac:chgData name="Jenifer Prince Devaraj" userId="c3fb109c-09d1-42a6-93f4-69472d709861" providerId="ADAL" clId="{C93B9B8E-892D-4413-ABE2-1D40CB8459DD}" dt="2023-04-19T11:24:52.148" v="89" actId="478"/>
          <ac:picMkLst>
            <pc:docMk/>
            <pc:sldMk cId="334922367" sldId="798"/>
            <ac:picMk id="10" creationId="{94BF2C5A-A49B-40D0-9692-5276EFFBE23D}"/>
          </ac:picMkLst>
        </pc:picChg>
      </pc:sldChg>
      <pc:sldChg chg="addSp delSp modSp mod">
        <pc:chgData name="Jenifer Prince Devaraj" userId="c3fb109c-09d1-42a6-93f4-69472d709861" providerId="ADAL" clId="{C93B9B8E-892D-4413-ABE2-1D40CB8459DD}" dt="2023-04-19T11:25:01.761" v="93" actId="1076"/>
        <pc:sldMkLst>
          <pc:docMk/>
          <pc:sldMk cId="3579951099" sldId="799"/>
        </pc:sldMkLst>
        <pc:picChg chg="del mod">
          <ac:chgData name="Jenifer Prince Devaraj" userId="c3fb109c-09d1-42a6-93f4-69472d709861" providerId="ADAL" clId="{C93B9B8E-892D-4413-ABE2-1D40CB8459DD}" dt="2023-04-19T11:24:54.941" v="90" actId="478"/>
          <ac:picMkLst>
            <pc:docMk/>
            <pc:sldMk cId="3579951099" sldId="799"/>
            <ac:picMk id="3" creationId="{30206BD6-2375-BDB1-5DE3-A6629DD8FAF4}"/>
          </ac:picMkLst>
        </pc:picChg>
        <pc:picChg chg="add mod">
          <ac:chgData name="Jenifer Prince Devaraj" userId="c3fb109c-09d1-42a6-93f4-69472d709861" providerId="ADAL" clId="{C93B9B8E-892D-4413-ABE2-1D40CB8459DD}" dt="2023-04-19T11:25:01.761" v="93" actId="1076"/>
          <ac:picMkLst>
            <pc:docMk/>
            <pc:sldMk cId="3579951099" sldId="799"/>
            <ac:picMk id="4" creationId="{61E6C89E-88EA-0292-E31C-7E077617199A}"/>
          </ac:picMkLst>
        </pc:picChg>
      </pc:sldChg>
      <pc:sldChg chg="modSp mod">
        <pc:chgData name="Jenifer Prince Devaraj" userId="c3fb109c-09d1-42a6-93f4-69472d709861" providerId="ADAL" clId="{C93B9B8E-892D-4413-ABE2-1D40CB8459DD}" dt="2023-04-19T22:59:00.407" v="183" actId="14100"/>
        <pc:sldMkLst>
          <pc:docMk/>
          <pc:sldMk cId="3845211924" sldId="800"/>
        </pc:sldMkLst>
        <pc:picChg chg="mod">
          <ac:chgData name="Jenifer Prince Devaraj" userId="c3fb109c-09d1-42a6-93f4-69472d709861" providerId="ADAL" clId="{C93B9B8E-892D-4413-ABE2-1D40CB8459DD}" dt="2023-04-19T22:59:00.407" v="183" actId="14100"/>
          <ac:picMkLst>
            <pc:docMk/>
            <pc:sldMk cId="3845211924" sldId="800"/>
            <ac:picMk id="4" creationId="{F3112D22-14E0-F863-CFB1-1FCEC49085DE}"/>
          </ac:picMkLst>
        </pc:picChg>
      </pc:sldChg>
      <pc:sldChg chg="addSp delSp modSp mod">
        <pc:chgData name="Jenifer Prince Devaraj" userId="c3fb109c-09d1-42a6-93f4-69472d709861" providerId="ADAL" clId="{C93B9B8E-892D-4413-ABE2-1D40CB8459DD}" dt="2023-04-19T22:56:36.393" v="182" actId="1076"/>
        <pc:sldMkLst>
          <pc:docMk/>
          <pc:sldMk cId="222064684" sldId="801"/>
        </pc:sldMkLst>
        <pc:spChg chg="mod">
          <ac:chgData name="Jenifer Prince Devaraj" userId="c3fb109c-09d1-42a6-93f4-69472d709861" providerId="ADAL" clId="{C93B9B8E-892D-4413-ABE2-1D40CB8459DD}" dt="2023-04-19T22:56:36.393" v="182" actId="1076"/>
          <ac:spMkLst>
            <pc:docMk/>
            <pc:sldMk cId="222064684" sldId="801"/>
            <ac:spMk id="7" creationId="{9BF5ED3C-EB7D-7F2B-BC3A-4E305522C3EA}"/>
          </ac:spMkLst>
        </pc:spChg>
        <pc:picChg chg="del">
          <ac:chgData name="Jenifer Prince Devaraj" userId="c3fb109c-09d1-42a6-93f4-69472d709861" providerId="ADAL" clId="{C93B9B8E-892D-4413-ABE2-1D40CB8459DD}" dt="2023-04-19T22:56:27.802" v="178" actId="478"/>
          <ac:picMkLst>
            <pc:docMk/>
            <pc:sldMk cId="222064684" sldId="801"/>
            <ac:picMk id="3" creationId="{FEA2EB75-F66D-C570-61DC-0C2D30A337D7}"/>
          </ac:picMkLst>
        </pc:picChg>
        <pc:picChg chg="add mod">
          <ac:chgData name="Jenifer Prince Devaraj" userId="c3fb109c-09d1-42a6-93f4-69472d709861" providerId="ADAL" clId="{C93B9B8E-892D-4413-ABE2-1D40CB8459DD}" dt="2023-04-19T22:56:32.935" v="181" actId="1076"/>
          <ac:picMkLst>
            <pc:docMk/>
            <pc:sldMk cId="222064684" sldId="801"/>
            <ac:picMk id="4" creationId="{C481C256-48CC-85E9-5D3C-99E8B3987308}"/>
          </ac:picMkLst>
        </pc:picChg>
      </pc:sldChg>
      <pc:sldChg chg="addSp delSp modSp mod">
        <pc:chgData name="Jenifer Prince Devaraj" userId="c3fb109c-09d1-42a6-93f4-69472d709861" providerId="ADAL" clId="{C93B9B8E-892D-4413-ABE2-1D40CB8459DD}" dt="2023-04-19T23:13:24.025" v="247" actId="1076"/>
        <pc:sldMkLst>
          <pc:docMk/>
          <pc:sldMk cId="1186798391" sldId="802"/>
        </pc:sldMkLst>
        <pc:spChg chg="mod">
          <ac:chgData name="Jenifer Prince Devaraj" userId="c3fb109c-09d1-42a6-93f4-69472d709861" providerId="ADAL" clId="{C93B9B8E-892D-4413-ABE2-1D40CB8459DD}" dt="2023-04-19T23:09:54.172" v="212" actId="20577"/>
          <ac:spMkLst>
            <pc:docMk/>
            <pc:sldMk cId="1186798391" sldId="802"/>
            <ac:spMk id="7" creationId="{9BF5ED3C-EB7D-7F2B-BC3A-4E305522C3EA}"/>
          </ac:spMkLst>
        </pc:spChg>
        <pc:picChg chg="add del mod">
          <ac:chgData name="Jenifer Prince Devaraj" userId="c3fb109c-09d1-42a6-93f4-69472d709861" providerId="ADAL" clId="{C93B9B8E-892D-4413-ABE2-1D40CB8459DD}" dt="2023-04-19T23:13:18.517" v="244" actId="478"/>
          <ac:picMkLst>
            <pc:docMk/>
            <pc:sldMk cId="1186798391" sldId="802"/>
            <ac:picMk id="3" creationId="{4C9129D4-DBFB-1B5F-A08F-334D649142BB}"/>
          </ac:picMkLst>
        </pc:picChg>
        <pc:picChg chg="del mod">
          <ac:chgData name="Jenifer Prince Devaraj" userId="c3fb109c-09d1-42a6-93f4-69472d709861" providerId="ADAL" clId="{C93B9B8E-892D-4413-ABE2-1D40CB8459DD}" dt="2023-04-19T23:12:54.300" v="240" actId="478"/>
          <ac:picMkLst>
            <pc:docMk/>
            <pc:sldMk cId="1186798391" sldId="802"/>
            <ac:picMk id="4" creationId="{15BBDAC3-2CA2-9299-B57E-6E877A61607C}"/>
          </ac:picMkLst>
        </pc:picChg>
        <pc:picChg chg="add mod">
          <ac:chgData name="Jenifer Prince Devaraj" userId="c3fb109c-09d1-42a6-93f4-69472d709861" providerId="ADAL" clId="{C93B9B8E-892D-4413-ABE2-1D40CB8459DD}" dt="2023-04-19T23:13:24.025" v="247" actId="1076"/>
          <ac:picMkLst>
            <pc:docMk/>
            <pc:sldMk cId="1186798391" sldId="802"/>
            <ac:picMk id="6" creationId="{CD80E4A7-DA70-5B7D-9499-98FB057E20C4}"/>
          </ac:picMkLst>
        </pc:picChg>
      </pc:sldChg>
      <pc:sldChg chg="modSp del mod">
        <pc:chgData name="Jenifer Prince Devaraj" userId="c3fb109c-09d1-42a6-93f4-69472d709861" providerId="ADAL" clId="{C93B9B8E-892D-4413-ABE2-1D40CB8459DD}" dt="2023-04-19T23:13:27.758" v="248" actId="47"/>
        <pc:sldMkLst>
          <pc:docMk/>
          <pc:sldMk cId="3178998980" sldId="803"/>
        </pc:sldMkLst>
        <pc:spChg chg="mod">
          <ac:chgData name="Jenifer Prince Devaraj" userId="c3fb109c-09d1-42a6-93f4-69472d709861" providerId="ADAL" clId="{C93B9B8E-892D-4413-ABE2-1D40CB8459DD}" dt="2023-04-19T23:09:53.607" v="211" actId="20577"/>
          <ac:spMkLst>
            <pc:docMk/>
            <pc:sldMk cId="3178998980" sldId="803"/>
            <ac:spMk id="7" creationId="{9BF5ED3C-EB7D-7F2B-BC3A-4E305522C3EA}"/>
          </ac:spMkLst>
        </pc:spChg>
      </pc:sldChg>
      <pc:sldChg chg="addSp delSp modSp add mod">
        <pc:chgData name="Jenifer Prince Devaraj" userId="c3fb109c-09d1-42a6-93f4-69472d709861" providerId="ADAL" clId="{C93B9B8E-892D-4413-ABE2-1D40CB8459DD}" dt="2023-04-19T23:09:26.780" v="207" actId="20577"/>
        <pc:sldMkLst>
          <pc:docMk/>
          <pc:sldMk cId="1680366134" sldId="804"/>
        </pc:sldMkLst>
        <pc:spChg chg="mod">
          <ac:chgData name="Jenifer Prince Devaraj" userId="c3fb109c-09d1-42a6-93f4-69472d709861" providerId="ADAL" clId="{C93B9B8E-892D-4413-ABE2-1D40CB8459DD}" dt="2023-04-19T23:09:26.780" v="207" actId="20577"/>
          <ac:spMkLst>
            <pc:docMk/>
            <pc:sldMk cId="1680366134" sldId="804"/>
            <ac:spMk id="7" creationId="{9BF5ED3C-EB7D-7F2B-BC3A-4E305522C3EA}"/>
          </ac:spMkLst>
        </pc:spChg>
        <pc:picChg chg="add del mod">
          <ac:chgData name="Jenifer Prince Devaraj" userId="c3fb109c-09d1-42a6-93f4-69472d709861" providerId="ADAL" clId="{C93B9B8E-892D-4413-ABE2-1D40CB8459DD}" dt="2023-04-19T23:09:05.797" v="185" actId="478"/>
          <ac:picMkLst>
            <pc:docMk/>
            <pc:sldMk cId="1680366134" sldId="804"/>
            <ac:picMk id="3" creationId="{049DAFD4-C94E-511B-0D77-8E8A9F7EDBF9}"/>
          </ac:picMkLst>
        </pc:picChg>
        <pc:picChg chg="del">
          <ac:chgData name="Jenifer Prince Devaraj" userId="c3fb109c-09d1-42a6-93f4-69472d709861" providerId="ADAL" clId="{C93B9B8E-892D-4413-ABE2-1D40CB8459DD}" dt="2023-04-18T00:38:31.154" v="3" actId="478"/>
          <ac:picMkLst>
            <pc:docMk/>
            <pc:sldMk cId="1680366134" sldId="804"/>
            <ac:picMk id="3" creationId="{3D56D355-DC78-B7F6-7B3F-2E5C499C1CD9}"/>
          </ac:picMkLst>
        </pc:picChg>
        <pc:picChg chg="add del mod">
          <ac:chgData name="Jenifer Prince Devaraj" userId="c3fb109c-09d1-42a6-93f4-69472d709861" providerId="ADAL" clId="{C93B9B8E-892D-4413-ABE2-1D40CB8459DD}" dt="2023-04-18T15:20:44.117" v="84" actId="478"/>
          <ac:picMkLst>
            <pc:docMk/>
            <pc:sldMk cId="1680366134" sldId="804"/>
            <ac:picMk id="4" creationId="{A3C71E26-01E2-395F-8733-1002DF8C1201}"/>
          </ac:picMkLst>
        </pc:picChg>
        <pc:picChg chg="add">
          <ac:chgData name="Jenifer Prince Devaraj" userId="c3fb109c-09d1-42a6-93f4-69472d709861" providerId="ADAL" clId="{C93B9B8E-892D-4413-ABE2-1D40CB8459DD}" dt="2023-04-19T23:09:06.459" v="186" actId="22"/>
          <ac:picMkLst>
            <pc:docMk/>
            <pc:sldMk cId="1680366134" sldId="804"/>
            <ac:picMk id="6" creationId="{FA4C1BB9-6E67-7663-9700-CABABBF3E683}"/>
          </ac:picMkLst>
        </pc:picChg>
      </pc:sldChg>
      <pc:sldChg chg="addSp delSp modSp add mod">
        <pc:chgData name="Jenifer Prince Devaraj" userId="c3fb109c-09d1-42a6-93f4-69472d709861" providerId="ADAL" clId="{C93B9B8E-892D-4413-ABE2-1D40CB8459DD}" dt="2023-04-19T23:11:25.463" v="239" actId="1076"/>
        <pc:sldMkLst>
          <pc:docMk/>
          <pc:sldMk cId="3155490991" sldId="805"/>
        </pc:sldMkLst>
        <pc:spChg chg="mod">
          <ac:chgData name="Jenifer Prince Devaraj" userId="c3fb109c-09d1-42a6-93f4-69472d709861" providerId="ADAL" clId="{C93B9B8E-892D-4413-ABE2-1D40CB8459DD}" dt="2023-04-19T23:11:19.220" v="236" actId="1076"/>
          <ac:spMkLst>
            <pc:docMk/>
            <pc:sldMk cId="3155490991" sldId="805"/>
            <ac:spMk id="7" creationId="{9BF5ED3C-EB7D-7F2B-BC3A-4E305522C3EA}"/>
          </ac:spMkLst>
        </pc:spChg>
        <pc:picChg chg="add mod">
          <ac:chgData name="Jenifer Prince Devaraj" userId="c3fb109c-09d1-42a6-93f4-69472d709861" providerId="ADAL" clId="{C93B9B8E-892D-4413-ABE2-1D40CB8459DD}" dt="2023-04-19T23:11:25.463" v="239" actId="1076"/>
          <ac:picMkLst>
            <pc:docMk/>
            <pc:sldMk cId="3155490991" sldId="805"/>
            <ac:picMk id="3" creationId="{C687F5F1-1DE2-CAE8-CACE-B3FDE42769E7}"/>
          </ac:picMkLst>
        </pc:picChg>
        <pc:picChg chg="del">
          <ac:chgData name="Jenifer Prince Devaraj" userId="c3fb109c-09d1-42a6-93f4-69472d709861" providerId="ADAL" clId="{C93B9B8E-892D-4413-ABE2-1D40CB8459DD}" dt="2023-04-19T23:11:00.933" v="214" actId="478"/>
          <ac:picMkLst>
            <pc:docMk/>
            <pc:sldMk cId="3155490991" sldId="805"/>
            <ac:picMk id="6" creationId="{FA4C1BB9-6E67-7663-9700-CABABBF3E683}"/>
          </ac:picMkLst>
        </pc:picChg>
      </pc:sldChg>
      <pc:sldChg chg="addSp delSp modSp add del mod">
        <pc:chgData name="Jenifer Prince Devaraj" userId="c3fb109c-09d1-42a6-93f4-69472d709861" providerId="ADAL" clId="{C93B9B8E-892D-4413-ABE2-1D40CB8459DD}" dt="2023-04-19T23:09:33.219" v="208" actId="2696"/>
        <pc:sldMkLst>
          <pc:docMk/>
          <pc:sldMk cId="4077239111" sldId="805"/>
        </pc:sldMkLst>
        <pc:picChg chg="add mod">
          <ac:chgData name="Jenifer Prince Devaraj" userId="c3fb109c-09d1-42a6-93f4-69472d709861" providerId="ADAL" clId="{C93B9B8E-892D-4413-ABE2-1D40CB8459DD}" dt="2023-04-18T15:20:14.310" v="83" actId="1076"/>
          <ac:picMkLst>
            <pc:docMk/>
            <pc:sldMk cId="4077239111" sldId="805"/>
            <ac:picMk id="3" creationId="{DF1FE791-D64B-C9A2-D62A-3886F5E99605}"/>
          </ac:picMkLst>
        </pc:picChg>
        <pc:picChg chg="del">
          <ac:chgData name="Jenifer Prince Devaraj" userId="c3fb109c-09d1-42a6-93f4-69472d709861" providerId="ADAL" clId="{C93B9B8E-892D-4413-ABE2-1D40CB8459DD}" dt="2023-04-18T00:41:06.206" v="45" actId="478"/>
          <ac:picMkLst>
            <pc:docMk/>
            <pc:sldMk cId="4077239111" sldId="805"/>
            <ac:picMk id="4" creationId="{A3C71E26-01E2-395F-8733-1002DF8C1201}"/>
          </ac:picMkLst>
        </pc:picChg>
      </pc:sldChg>
      <pc:sldChg chg="addSp delSp modSp add mod">
        <pc:chgData name="Jenifer Prince Devaraj" userId="c3fb109c-09d1-42a6-93f4-69472d709861" providerId="ADAL" clId="{C93B9B8E-892D-4413-ABE2-1D40CB8459DD}" dt="2023-04-19T23:13:56.573" v="253" actId="1076"/>
        <pc:sldMkLst>
          <pc:docMk/>
          <pc:sldMk cId="1627615158" sldId="806"/>
        </pc:sldMkLst>
        <pc:picChg chg="del">
          <ac:chgData name="Jenifer Prince Devaraj" userId="c3fb109c-09d1-42a6-93f4-69472d709861" providerId="ADAL" clId="{C93B9B8E-892D-4413-ABE2-1D40CB8459DD}" dt="2023-04-19T23:13:38.096" v="250" actId="478"/>
          <ac:picMkLst>
            <pc:docMk/>
            <pc:sldMk cId="1627615158" sldId="806"/>
            <ac:picMk id="3" creationId="{C687F5F1-1DE2-CAE8-CACE-B3FDE42769E7}"/>
          </ac:picMkLst>
        </pc:picChg>
        <pc:picChg chg="add mod">
          <ac:chgData name="Jenifer Prince Devaraj" userId="c3fb109c-09d1-42a6-93f4-69472d709861" providerId="ADAL" clId="{C93B9B8E-892D-4413-ABE2-1D40CB8459DD}" dt="2023-04-19T23:13:56.573" v="253" actId="1076"/>
          <ac:picMkLst>
            <pc:docMk/>
            <pc:sldMk cId="1627615158" sldId="806"/>
            <ac:picMk id="4" creationId="{5BF067FE-78A8-A890-CB6D-5CD2F5AF36A4}"/>
          </ac:picMkLst>
        </pc:picChg>
      </pc:sldChg>
      <pc:sldChg chg="delSp add del mod">
        <pc:chgData name="Jenifer Prince Devaraj" userId="c3fb109c-09d1-42a6-93f4-69472d709861" providerId="ADAL" clId="{C93B9B8E-892D-4413-ABE2-1D40CB8459DD}" dt="2023-04-19T23:14:48.622" v="256" actId="47"/>
        <pc:sldMkLst>
          <pc:docMk/>
          <pc:sldMk cId="1590377926" sldId="807"/>
        </pc:sldMkLst>
        <pc:picChg chg="del">
          <ac:chgData name="Jenifer Prince Devaraj" userId="c3fb109c-09d1-42a6-93f4-69472d709861" providerId="ADAL" clId="{C93B9B8E-892D-4413-ABE2-1D40CB8459DD}" dt="2023-04-19T23:14:01.353" v="255" actId="478"/>
          <ac:picMkLst>
            <pc:docMk/>
            <pc:sldMk cId="1590377926" sldId="807"/>
            <ac:picMk id="4" creationId="{5BF067FE-78A8-A890-CB6D-5CD2F5AF36A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F2945F-8A29-4BF4-95D8-853B019F99CA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B4DF28-1B17-44A0-AAF7-B7D2D2180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9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2791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441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CAB56-917B-4365-933F-D17AB051EA07}" type="datetime1">
              <a:rPr lang="en-GB" smtClean="0"/>
              <a:t>18/04/2023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12 – VHDL Codes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387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155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060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482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ACDA6001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Sample Timing Constraints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</a:t>
            </a:r>
            <a:r>
              <a:rPr lang="en-GB" b="1" dirty="0">
                <a:solidFill>
                  <a:prstClr val="white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17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9433A2-F95B-A2FB-ED47-53A963374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9495FA-A2BD-F842-9804-C4F02252AFA5}"/>
              </a:ext>
            </a:extLst>
          </p:cNvPr>
          <p:cNvSpPr txBox="1"/>
          <p:nvPr/>
        </p:nvSpPr>
        <p:spPr>
          <a:xfrm>
            <a:off x="494153" y="1582262"/>
            <a:ext cx="9195369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How to identify a critical path in a design ?</a:t>
            </a:r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B7D11C-6964-903C-7E20-B9E9E1A353A4}"/>
              </a:ext>
            </a:extLst>
          </p:cNvPr>
          <p:cNvSpPr txBox="1"/>
          <p:nvPr/>
        </p:nvSpPr>
        <p:spPr>
          <a:xfrm>
            <a:off x="542925" y="2509315"/>
            <a:ext cx="479280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 critical path is a path from an input to an output with the largest delay. Xilinx timing analysis tool provides a good way to identify critical paths. It analyses every path from the input to the output, and gives the delay on each path. </a:t>
            </a:r>
            <a:endParaRPr lang="en-GB" sz="2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4BF2C5A-A49B-40D0-9692-5276EFFBE2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354021"/>
            <a:ext cx="5224605" cy="330902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0F3F5AD-66C9-0584-212A-173AEECDCF31}"/>
              </a:ext>
            </a:extLst>
          </p:cNvPr>
          <p:cNvSpPr txBox="1"/>
          <p:nvPr/>
        </p:nvSpPr>
        <p:spPr>
          <a:xfrm>
            <a:off x="676286" y="5275738"/>
            <a:ext cx="441555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critical path is from input B to output S, with a delay of 6.428 nanoseconds, according to the timing report.</a:t>
            </a:r>
            <a:endParaRPr lang="en-GB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7992C2-94D0-9D12-26F0-4027CD4DBA12}"/>
              </a:ext>
            </a:extLst>
          </p:cNvPr>
          <p:cNvSpPr txBox="1"/>
          <p:nvPr/>
        </p:nvSpPr>
        <p:spPr>
          <a:xfrm>
            <a:off x="7727324" y="1630336"/>
            <a:ext cx="1661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Example 1</a:t>
            </a:r>
          </a:p>
        </p:txBody>
      </p:sp>
    </p:spTree>
    <p:extLst>
      <p:ext uri="{BB962C8B-B14F-4D97-AF65-F5344CB8AC3E}">
        <p14:creationId xmlns:p14="http://schemas.microsoft.com/office/powerpoint/2010/main" val="334922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BF5ED3C-EB7D-7F2B-BC3A-4E305522C3EA}"/>
              </a:ext>
            </a:extLst>
          </p:cNvPr>
          <p:cNvSpPr txBox="1"/>
          <p:nvPr/>
        </p:nvSpPr>
        <p:spPr>
          <a:xfrm>
            <a:off x="502276" y="1714049"/>
            <a:ext cx="1661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Example 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E6C89E-88EA-0292-E31C-7E07761719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4636" y="1442836"/>
            <a:ext cx="8472073" cy="5215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951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BF5ED3C-EB7D-7F2B-BC3A-4E305522C3EA}"/>
              </a:ext>
            </a:extLst>
          </p:cNvPr>
          <p:cNvSpPr txBox="1"/>
          <p:nvPr/>
        </p:nvSpPr>
        <p:spPr>
          <a:xfrm>
            <a:off x="502276" y="1714049"/>
            <a:ext cx="5593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Maximum Delay Assuming and gate to be 1ns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112D22-14E0-F863-CFB1-1FCEC49085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3807" y="2227102"/>
            <a:ext cx="8126931" cy="4235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211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BF5ED3C-EB7D-7F2B-BC3A-4E305522C3EA}"/>
              </a:ext>
            </a:extLst>
          </p:cNvPr>
          <p:cNvSpPr txBox="1"/>
          <p:nvPr/>
        </p:nvSpPr>
        <p:spPr>
          <a:xfrm>
            <a:off x="399245" y="1379198"/>
            <a:ext cx="5593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If  input delay = 1ns and output delays = 2 ns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81C256-48CC-85E9-5D3C-99E8B39873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8416" y="2083381"/>
            <a:ext cx="7568341" cy="457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64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BF5ED3C-EB7D-7F2B-BC3A-4E305522C3EA}"/>
              </a:ext>
            </a:extLst>
          </p:cNvPr>
          <p:cNvSpPr txBox="1"/>
          <p:nvPr/>
        </p:nvSpPr>
        <p:spPr>
          <a:xfrm>
            <a:off x="502276" y="1714049"/>
            <a:ext cx="5593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Maximum Delay Assuming adder to be 2ns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80E4A7-DA70-5B7D-9499-98FB057E20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1828" y="2189409"/>
            <a:ext cx="6326747" cy="421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798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BF5ED3C-EB7D-7F2B-BC3A-4E305522C3EA}"/>
              </a:ext>
            </a:extLst>
          </p:cNvPr>
          <p:cNvSpPr txBox="1"/>
          <p:nvPr/>
        </p:nvSpPr>
        <p:spPr>
          <a:xfrm>
            <a:off x="502276" y="1714049"/>
            <a:ext cx="5593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Overall Delay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4C1BB9-6E67-7663-9700-CABABBF3E6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554150"/>
            <a:ext cx="12192000" cy="174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3661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BF5ED3C-EB7D-7F2B-BC3A-4E305522C3EA}"/>
              </a:ext>
            </a:extLst>
          </p:cNvPr>
          <p:cNvSpPr txBox="1"/>
          <p:nvPr/>
        </p:nvSpPr>
        <p:spPr>
          <a:xfrm>
            <a:off x="299653" y="1371149"/>
            <a:ext cx="5593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Report timing summary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87F5F1-1DE2-CAE8-CACE-B3FDE42769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191" y="1200150"/>
            <a:ext cx="8304068" cy="553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490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BF5ED3C-EB7D-7F2B-BC3A-4E305522C3EA}"/>
              </a:ext>
            </a:extLst>
          </p:cNvPr>
          <p:cNvSpPr txBox="1"/>
          <p:nvPr/>
        </p:nvSpPr>
        <p:spPr>
          <a:xfrm>
            <a:off x="299653" y="1371149"/>
            <a:ext cx="5593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Report timing summary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F067FE-78A8-A890-CB6D-5CD2F5AF36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6688" y="1371149"/>
            <a:ext cx="7942508" cy="5295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61515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183</Words>
  <Application>Microsoft Office PowerPoint</Application>
  <PresentationFormat>Widescreen</PresentationFormat>
  <Paragraphs>22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Calibri Light</vt:lpstr>
      <vt:lpstr>Cambria</vt:lpstr>
      <vt:lpstr>Times New Roman</vt:lpstr>
      <vt:lpstr>Verdana</vt:lpstr>
      <vt:lpstr>UWTSD 200_Title Page 2</vt:lpstr>
      <vt:lpstr>UWTSD 200_Text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 Prince Devaraj</dc:creator>
  <cp:lastModifiedBy>Jenifer Prince Devaraj</cp:lastModifiedBy>
  <cp:revision>1</cp:revision>
  <dcterms:created xsi:type="dcterms:W3CDTF">2023-04-17T10:11:00Z</dcterms:created>
  <dcterms:modified xsi:type="dcterms:W3CDTF">2023-04-19T23:15:16Z</dcterms:modified>
</cp:coreProperties>
</file>