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C7F805-35C0-4B93-8CF6-F3274DDADC63}" v="1058" dt="2022-11-09T23:26:40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96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hela Begum (1818336)" userId="S::1818336@student.uwtsd.ac.uk::14fc068a-6706-4e70-9afa-36e4a6473c46" providerId="AD" clId="Web-{E5C7F805-35C0-4B93-8CF6-F3274DDADC63}"/>
    <pc:docChg chg="addSld delSld modSld addMainMaster delMainMaster">
      <pc:chgData name="Rahela Begum (1818336)" userId="S::1818336@student.uwtsd.ac.uk::14fc068a-6706-4e70-9afa-36e4a6473c46" providerId="AD" clId="Web-{E5C7F805-35C0-4B93-8CF6-F3274DDADC63}" dt="2022-11-09T23:26:40.400" v="1058"/>
      <pc:docMkLst>
        <pc:docMk/>
      </pc:docMkLst>
      <pc:sldChg chg="addSp modSp mod setBg modClrScheme setClrOvrMap chgLayout">
        <pc:chgData name="Rahela Begum (1818336)" userId="S::1818336@student.uwtsd.ac.uk::14fc068a-6706-4e70-9afa-36e4a6473c46" providerId="AD" clId="Web-{E5C7F805-35C0-4B93-8CF6-F3274DDADC63}" dt="2022-11-09T21:55:54.551" v="61"/>
        <pc:sldMkLst>
          <pc:docMk/>
          <pc:sldMk cId="356326839" sldId="256"/>
        </pc:sldMkLst>
        <pc:spChg chg="mod">
          <ac:chgData name="Rahela Begum (1818336)" userId="S::1818336@student.uwtsd.ac.uk::14fc068a-6706-4e70-9afa-36e4a6473c46" providerId="AD" clId="Web-{E5C7F805-35C0-4B93-8CF6-F3274DDADC63}" dt="2022-11-09T21:55:54.551" v="61"/>
          <ac:spMkLst>
            <pc:docMk/>
            <pc:sldMk cId="356326839" sldId="256"/>
            <ac:spMk id="2" creationId="{00000000-0000-0000-0000-000000000000}"/>
          </ac:spMkLst>
        </pc:spChg>
        <pc:spChg chg="mod">
          <ac:chgData name="Rahela Begum (1818336)" userId="S::1818336@student.uwtsd.ac.uk::14fc068a-6706-4e70-9afa-36e4a6473c46" providerId="AD" clId="Web-{E5C7F805-35C0-4B93-8CF6-F3274DDADC63}" dt="2022-11-09T21:55:54.551" v="61"/>
          <ac:spMkLst>
            <pc:docMk/>
            <pc:sldMk cId="356326839" sldId="256"/>
            <ac:spMk id="3" creationId="{00000000-0000-0000-0000-000000000000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1:55:54.551" v="61"/>
          <ac:spMkLst>
            <pc:docMk/>
            <pc:sldMk cId="356326839" sldId="256"/>
            <ac:spMk id="9" creationId="{85A71294-C247-450A-BB34-6E68648C95D8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1:55:54.551" v="61"/>
          <ac:spMkLst>
            <pc:docMk/>
            <pc:sldMk cId="356326839" sldId="256"/>
            <ac:spMk id="11" creationId="{D36A0BA4-6A63-41D3-B0FA-43799ABC4AA0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1:55:54.551" v="61"/>
          <ac:spMkLst>
            <pc:docMk/>
            <pc:sldMk cId="356326839" sldId="256"/>
            <ac:spMk id="13" creationId="{673313D8-D259-4D89-9CE5-14884FB40DB4}"/>
          </ac:spMkLst>
        </pc:spChg>
        <pc:picChg chg="add">
          <ac:chgData name="Rahela Begum (1818336)" userId="S::1818336@student.uwtsd.ac.uk::14fc068a-6706-4e70-9afa-36e4a6473c46" providerId="AD" clId="Web-{E5C7F805-35C0-4B93-8CF6-F3274DDADC63}" dt="2022-11-09T21:55:54.551" v="61"/>
          <ac:picMkLst>
            <pc:docMk/>
            <pc:sldMk cId="356326839" sldId="256"/>
            <ac:picMk id="4" creationId="{E7F53C23-AA23-7E6E-501D-51A5E7ECA4BF}"/>
          </ac:picMkLst>
        </pc:picChg>
      </pc:sldChg>
      <pc:sldChg chg="addSp modSp new mod setBg setClrOvrMap">
        <pc:chgData name="Rahela Begum (1818336)" userId="S::1818336@student.uwtsd.ac.uk::14fc068a-6706-4e70-9afa-36e4a6473c46" providerId="AD" clId="Web-{E5C7F805-35C0-4B93-8CF6-F3274DDADC63}" dt="2022-11-09T22:02:08.342" v="183"/>
        <pc:sldMkLst>
          <pc:docMk/>
          <pc:sldMk cId="4290887852" sldId="257"/>
        </pc:sldMkLst>
        <pc:spChg chg="mod">
          <ac:chgData name="Rahela Begum (1818336)" userId="S::1818336@student.uwtsd.ac.uk::14fc068a-6706-4e70-9afa-36e4a6473c46" providerId="AD" clId="Web-{E5C7F805-35C0-4B93-8CF6-F3274DDADC63}" dt="2022-11-09T22:02:08.342" v="183"/>
          <ac:spMkLst>
            <pc:docMk/>
            <pc:sldMk cId="4290887852" sldId="257"/>
            <ac:spMk id="2" creationId="{AC9E2B85-FA07-9709-E4C2-C0A57C92CEA6}"/>
          </ac:spMkLst>
        </pc:spChg>
        <pc:spChg chg="mod">
          <ac:chgData name="Rahela Begum (1818336)" userId="S::1818336@student.uwtsd.ac.uk::14fc068a-6706-4e70-9afa-36e4a6473c46" providerId="AD" clId="Web-{E5C7F805-35C0-4B93-8CF6-F3274DDADC63}" dt="2022-11-09T22:02:08.342" v="183"/>
          <ac:spMkLst>
            <pc:docMk/>
            <pc:sldMk cId="4290887852" sldId="257"/>
            <ac:spMk id="3" creationId="{D43CB9DB-0A7D-CA28-9BC6-DF32694C9B51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2:02:08.342" v="183"/>
          <ac:spMkLst>
            <pc:docMk/>
            <pc:sldMk cId="4290887852" sldId="257"/>
            <ac:spMk id="8" creationId="{F92989FB-1024-49B7-BDF1-B3CE27D48623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2:02:08.342" v="183"/>
          <ac:spMkLst>
            <pc:docMk/>
            <pc:sldMk cId="4290887852" sldId="257"/>
            <ac:spMk id="10" creationId="{DFEE959E-BF10-4204-9556-D1707088D445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2:02:08.342" v="183"/>
          <ac:spMkLst>
            <pc:docMk/>
            <pc:sldMk cId="4290887852" sldId="257"/>
            <ac:spMk id="12" creationId="{DDD17B6A-CB37-4005-9681-A20AFCDC7822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2:02:08.342" v="183"/>
          <ac:spMkLst>
            <pc:docMk/>
            <pc:sldMk cId="4290887852" sldId="257"/>
            <ac:spMk id="14" creationId="{3B7BBDE9-DAED-40B0-A640-503C918D1CE3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2:02:08.342" v="183"/>
          <ac:spMkLst>
            <pc:docMk/>
            <pc:sldMk cId="4290887852" sldId="257"/>
            <ac:spMk id="16" creationId="{7BC7EA7B-802E-41F4-8926-C4475287AA31}"/>
          </ac:spMkLst>
        </pc:spChg>
      </pc:sldChg>
      <pc:sldChg chg="addSp modSp new mod setBg">
        <pc:chgData name="Rahela Begum (1818336)" userId="S::1818336@student.uwtsd.ac.uk::14fc068a-6706-4e70-9afa-36e4a6473c46" providerId="AD" clId="Web-{E5C7F805-35C0-4B93-8CF6-F3274DDADC63}" dt="2022-11-09T22:14:31.475" v="362"/>
        <pc:sldMkLst>
          <pc:docMk/>
          <pc:sldMk cId="3839880132" sldId="258"/>
        </pc:sldMkLst>
        <pc:spChg chg="mod">
          <ac:chgData name="Rahela Begum (1818336)" userId="S::1818336@student.uwtsd.ac.uk::14fc068a-6706-4e70-9afa-36e4a6473c46" providerId="AD" clId="Web-{E5C7F805-35C0-4B93-8CF6-F3274DDADC63}" dt="2022-11-09T22:14:31.475" v="362"/>
          <ac:spMkLst>
            <pc:docMk/>
            <pc:sldMk cId="3839880132" sldId="258"/>
            <ac:spMk id="2" creationId="{4A9BB8CD-24BE-3E21-7021-3587D9C6AFBF}"/>
          </ac:spMkLst>
        </pc:spChg>
        <pc:spChg chg="mod">
          <ac:chgData name="Rahela Begum (1818336)" userId="S::1818336@student.uwtsd.ac.uk::14fc068a-6706-4e70-9afa-36e4a6473c46" providerId="AD" clId="Web-{E5C7F805-35C0-4B93-8CF6-F3274DDADC63}" dt="2022-11-09T22:14:31.475" v="362"/>
          <ac:spMkLst>
            <pc:docMk/>
            <pc:sldMk cId="3839880132" sldId="258"/>
            <ac:spMk id="3" creationId="{6C1291F6-B2E7-564E-07DB-EC1A7695FFA8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2:14:31.475" v="362"/>
          <ac:spMkLst>
            <pc:docMk/>
            <pc:sldMk cId="3839880132" sldId="258"/>
            <ac:spMk id="8" creationId="{B373F125-DEF3-41D6-9918-AB21A2ACC37A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2:14:31.475" v="362"/>
          <ac:spMkLst>
            <pc:docMk/>
            <pc:sldMk cId="3839880132" sldId="258"/>
            <ac:spMk id="10" creationId="{71E9F226-EB6E-48C9-ADDA-636DE4BF4EBE}"/>
          </ac:spMkLst>
        </pc:spChg>
      </pc:sldChg>
      <pc:sldChg chg="addSp modSp new mod modClrScheme chgLayout">
        <pc:chgData name="Rahela Begum (1818336)" userId="S::1818336@student.uwtsd.ac.uk::14fc068a-6706-4e70-9afa-36e4a6473c46" providerId="AD" clId="Web-{E5C7F805-35C0-4B93-8CF6-F3274DDADC63}" dt="2022-11-09T22:27:46.855" v="483" actId="20577"/>
        <pc:sldMkLst>
          <pc:docMk/>
          <pc:sldMk cId="2157663769" sldId="259"/>
        </pc:sldMkLst>
        <pc:spChg chg="mod ord">
          <ac:chgData name="Rahela Begum (1818336)" userId="S::1818336@student.uwtsd.ac.uk::14fc068a-6706-4e70-9afa-36e4a6473c46" providerId="AD" clId="Web-{E5C7F805-35C0-4B93-8CF6-F3274DDADC63}" dt="2022-11-09T22:24:03.427" v="410" actId="20577"/>
          <ac:spMkLst>
            <pc:docMk/>
            <pc:sldMk cId="2157663769" sldId="259"/>
            <ac:spMk id="2" creationId="{D275EEB2-DD79-7769-96ED-9E4D678C5079}"/>
          </ac:spMkLst>
        </pc:spChg>
        <pc:spChg chg="mod ord">
          <ac:chgData name="Rahela Begum (1818336)" userId="S::1818336@student.uwtsd.ac.uk::14fc068a-6706-4e70-9afa-36e4a6473c46" providerId="AD" clId="Web-{E5C7F805-35C0-4B93-8CF6-F3274DDADC63}" dt="2022-11-09T22:26:36.088" v="460" actId="20577"/>
          <ac:spMkLst>
            <pc:docMk/>
            <pc:sldMk cId="2157663769" sldId="259"/>
            <ac:spMk id="3" creationId="{76A84565-F0F0-BF2C-AEC0-9475DD794F80}"/>
          </ac:spMkLst>
        </pc:spChg>
        <pc:spChg chg="add mod ord">
          <ac:chgData name="Rahela Begum (1818336)" userId="S::1818336@student.uwtsd.ac.uk::14fc068a-6706-4e70-9afa-36e4a6473c46" providerId="AD" clId="Web-{E5C7F805-35C0-4B93-8CF6-F3274DDADC63}" dt="2022-11-09T22:22:15.346" v="385" actId="20577"/>
          <ac:spMkLst>
            <pc:docMk/>
            <pc:sldMk cId="2157663769" sldId="259"/>
            <ac:spMk id="4" creationId="{64C414E7-0868-9717-28C4-35310FBE914D}"/>
          </ac:spMkLst>
        </pc:spChg>
        <pc:spChg chg="add mod ord">
          <ac:chgData name="Rahela Begum (1818336)" userId="S::1818336@student.uwtsd.ac.uk::14fc068a-6706-4e70-9afa-36e4a6473c46" providerId="AD" clId="Web-{E5C7F805-35C0-4B93-8CF6-F3274DDADC63}" dt="2022-11-09T22:22:37.316" v="387" actId="20577"/>
          <ac:spMkLst>
            <pc:docMk/>
            <pc:sldMk cId="2157663769" sldId="259"/>
            <ac:spMk id="5" creationId="{B40DEB1E-69C5-1B33-FFD4-91FDA62938CA}"/>
          </ac:spMkLst>
        </pc:spChg>
        <pc:spChg chg="add mod ord">
          <ac:chgData name="Rahela Begum (1818336)" userId="S::1818336@student.uwtsd.ac.uk::14fc068a-6706-4e70-9afa-36e4a6473c46" providerId="AD" clId="Web-{E5C7F805-35C0-4B93-8CF6-F3274DDADC63}" dt="2022-11-09T22:27:46.855" v="483" actId="20577"/>
          <ac:spMkLst>
            <pc:docMk/>
            <pc:sldMk cId="2157663769" sldId="259"/>
            <ac:spMk id="6" creationId="{48FA08EB-D12D-4140-FCE0-976FD8035C88}"/>
          </ac:spMkLst>
        </pc:spChg>
      </pc:sldChg>
      <pc:sldChg chg="modSp new">
        <pc:chgData name="Rahela Begum (1818336)" userId="S::1818336@student.uwtsd.ac.uk::14fc068a-6706-4e70-9afa-36e4a6473c46" providerId="AD" clId="Web-{E5C7F805-35C0-4B93-8CF6-F3274DDADC63}" dt="2022-11-09T22:56:57.562" v="816" actId="20577"/>
        <pc:sldMkLst>
          <pc:docMk/>
          <pc:sldMk cId="2618043602" sldId="260"/>
        </pc:sldMkLst>
        <pc:spChg chg="mod">
          <ac:chgData name="Rahela Begum (1818336)" userId="S::1818336@student.uwtsd.ac.uk::14fc068a-6706-4e70-9afa-36e4a6473c46" providerId="AD" clId="Web-{E5C7F805-35C0-4B93-8CF6-F3274DDADC63}" dt="2022-11-09T22:28:53.169" v="489" actId="20577"/>
          <ac:spMkLst>
            <pc:docMk/>
            <pc:sldMk cId="2618043602" sldId="260"/>
            <ac:spMk id="2" creationId="{FB43A20C-7C7E-16AE-6806-80FF386A4C50}"/>
          </ac:spMkLst>
        </pc:spChg>
        <pc:spChg chg="mod">
          <ac:chgData name="Rahela Begum (1818336)" userId="S::1818336@student.uwtsd.ac.uk::14fc068a-6706-4e70-9afa-36e4a6473c46" providerId="AD" clId="Web-{E5C7F805-35C0-4B93-8CF6-F3274DDADC63}" dt="2022-11-09T22:28:59.201" v="490" actId="20577"/>
          <ac:spMkLst>
            <pc:docMk/>
            <pc:sldMk cId="2618043602" sldId="260"/>
            <ac:spMk id="3" creationId="{1C16550E-EDE7-13B4-E429-5ECFD4B782B1}"/>
          </ac:spMkLst>
        </pc:spChg>
        <pc:spChg chg="mod">
          <ac:chgData name="Rahela Begum (1818336)" userId="S::1818336@student.uwtsd.ac.uk::14fc068a-6706-4e70-9afa-36e4a6473c46" providerId="AD" clId="Web-{E5C7F805-35C0-4B93-8CF6-F3274DDADC63}" dt="2022-11-09T22:56:57.562" v="816" actId="20577"/>
          <ac:spMkLst>
            <pc:docMk/>
            <pc:sldMk cId="2618043602" sldId="260"/>
            <ac:spMk id="4" creationId="{EFC8D926-2878-E716-AF8C-C41E3BB77A45}"/>
          </ac:spMkLst>
        </pc:spChg>
        <pc:spChg chg="mod">
          <ac:chgData name="Rahela Begum (1818336)" userId="S::1818336@student.uwtsd.ac.uk::14fc068a-6706-4e70-9afa-36e4a6473c46" providerId="AD" clId="Web-{E5C7F805-35C0-4B93-8CF6-F3274DDADC63}" dt="2022-11-09T22:29:05.904" v="491" actId="20577"/>
          <ac:spMkLst>
            <pc:docMk/>
            <pc:sldMk cId="2618043602" sldId="260"/>
            <ac:spMk id="5" creationId="{02A38BC8-463A-F798-D246-4630E344E955}"/>
          </ac:spMkLst>
        </pc:spChg>
        <pc:spChg chg="mod">
          <ac:chgData name="Rahela Begum (1818336)" userId="S::1818336@student.uwtsd.ac.uk::14fc068a-6706-4e70-9afa-36e4a6473c46" providerId="AD" clId="Web-{E5C7F805-35C0-4B93-8CF6-F3274DDADC63}" dt="2022-11-09T22:52:04.663" v="765" actId="20577"/>
          <ac:spMkLst>
            <pc:docMk/>
            <pc:sldMk cId="2618043602" sldId="260"/>
            <ac:spMk id="6" creationId="{8FBCC042-EBC5-3AA7-83F7-90236677C3AF}"/>
          </ac:spMkLst>
        </pc:spChg>
      </pc:sldChg>
      <pc:sldChg chg="addSp delSp modSp new mod setBg modClrScheme chgLayout">
        <pc:chgData name="Rahela Begum (1818336)" userId="S::1818336@student.uwtsd.ac.uk::14fc068a-6706-4e70-9afa-36e4a6473c46" providerId="AD" clId="Web-{E5C7F805-35C0-4B93-8CF6-F3274DDADC63}" dt="2022-11-09T23:07:01.541" v="891"/>
        <pc:sldMkLst>
          <pc:docMk/>
          <pc:sldMk cId="2327388801" sldId="261"/>
        </pc:sldMkLst>
        <pc:spChg chg="mod ord">
          <ac:chgData name="Rahela Begum (1818336)" userId="S::1818336@student.uwtsd.ac.uk::14fc068a-6706-4e70-9afa-36e4a6473c46" providerId="AD" clId="Web-{E5C7F805-35C0-4B93-8CF6-F3274DDADC63}" dt="2022-11-09T23:07:01.541" v="891"/>
          <ac:spMkLst>
            <pc:docMk/>
            <pc:sldMk cId="2327388801" sldId="261"/>
            <ac:spMk id="2" creationId="{2F26A3E6-20B1-A165-39C0-A6B8CC268F86}"/>
          </ac:spMkLst>
        </pc:spChg>
        <pc:spChg chg="del">
          <ac:chgData name="Rahela Begum (1818336)" userId="S::1818336@student.uwtsd.ac.uk::14fc068a-6706-4e70-9afa-36e4a6473c46" providerId="AD" clId="Web-{E5C7F805-35C0-4B93-8CF6-F3274DDADC63}" dt="2022-11-09T22:58:25.564" v="824"/>
          <ac:spMkLst>
            <pc:docMk/>
            <pc:sldMk cId="2327388801" sldId="261"/>
            <ac:spMk id="3" creationId="{9622855F-439C-3D3C-4F98-95119151E2D1}"/>
          </ac:spMkLst>
        </pc:spChg>
        <pc:spChg chg="mod ord">
          <ac:chgData name="Rahela Begum (1818336)" userId="S::1818336@student.uwtsd.ac.uk::14fc068a-6706-4e70-9afa-36e4a6473c46" providerId="AD" clId="Web-{E5C7F805-35C0-4B93-8CF6-F3274DDADC63}" dt="2022-11-09T23:07:01.541" v="891"/>
          <ac:spMkLst>
            <pc:docMk/>
            <pc:sldMk cId="2327388801" sldId="261"/>
            <ac:spMk id="4" creationId="{92F46F60-4029-6822-425B-D640EB739D64}"/>
          </ac:spMkLst>
        </pc:spChg>
        <pc:spChg chg="del">
          <ac:chgData name="Rahela Begum (1818336)" userId="S::1818336@student.uwtsd.ac.uk::14fc068a-6706-4e70-9afa-36e4a6473c46" providerId="AD" clId="Web-{E5C7F805-35C0-4B93-8CF6-F3274DDADC63}" dt="2022-11-09T22:58:25.564" v="824"/>
          <ac:spMkLst>
            <pc:docMk/>
            <pc:sldMk cId="2327388801" sldId="261"/>
            <ac:spMk id="5" creationId="{7FFF37BC-7C03-0E8B-11D3-7B3A717C8E80}"/>
          </ac:spMkLst>
        </pc:spChg>
        <pc:spChg chg="del">
          <ac:chgData name="Rahela Begum (1818336)" userId="S::1818336@student.uwtsd.ac.uk::14fc068a-6706-4e70-9afa-36e4a6473c46" providerId="AD" clId="Web-{E5C7F805-35C0-4B93-8CF6-F3274DDADC63}" dt="2022-11-09T22:58:25.564" v="824"/>
          <ac:spMkLst>
            <pc:docMk/>
            <pc:sldMk cId="2327388801" sldId="261"/>
            <ac:spMk id="6" creationId="{2C06B22C-15D2-3908-98D4-E0D2968A7B58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07:01.541" v="891"/>
          <ac:spMkLst>
            <pc:docMk/>
            <pc:sldMk cId="2327388801" sldId="261"/>
            <ac:spMk id="9" creationId="{F858DF7D-C2D0-4B03-A7A0-2F06B789EE35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07:01.541" v="891"/>
          <ac:spMkLst>
            <pc:docMk/>
            <pc:sldMk cId="2327388801" sldId="261"/>
            <ac:spMk id="11" creationId="{1B26B711-3121-40B0-8377-A64F3DC00C7A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07:01.541" v="891"/>
          <ac:spMkLst>
            <pc:docMk/>
            <pc:sldMk cId="2327388801" sldId="261"/>
            <ac:spMk id="13" creationId="{645C4D3D-ABBA-4B4E-93E5-01E343719849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07:01.541" v="891"/>
          <ac:spMkLst>
            <pc:docMk/>
            <pc:sldMk cId="2327388801" sldId="261"/>
            <ac:spMk id="15" creationId="{98DDD5E5-0097-4C6C-B266-5732EDA96CC4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07:01.541" v="891"/>
          <ac:spMkLst>
            <pc:docMk/>
            <pc:sldMk cId="2327388801" sldId="261"/>
            <ac:spMk id="17" creationId="{8952EF87-C74F-4D3F-9CAD-EEA1733C9BD0}"/>
          </ac:spMkLst>
        </pc:spChg>
      </pc:sldChg>
      <pc:sldChg chg="addSp modSp new mod setBg">
        <pc:chgData name="Rahela Begum (1818336)" userId="S::1818336@student.uwtsd.ac.uk::14fc068a-6706-4e70-9afa-36e4a6473c46" providerId="AD" clId="Web-{E5C7F805-35C0-4B93-8CF6-F3274DDADC63}" dt="2022-11-09T23:19:06.404" v="1048"/>
        <pc:sldMkLst>
          <pc:docMk/>
          <pc:sldMk cId="3857269230" sldId="262"/>
        </pc:sldMkLst>
        <pc:spChg chg="mod">
          <ac:chgData name="Rahela Begum (1818336)" userId="S::1818336@student.uwtsd.ac.uk::14fc068a-6706-4e70-9afa-36e4a6473c46" providerId="AD" clId="Web-{E5C7F805-35C0-4B93-8CF6-F3274DDADC63}" dt="2022-11-09T23:19:06.404" v="1048"/>
          <ac:spMkLst>
            <pc:docMk/>
            <pc:sldMk cId="3857269230" sldId="262"/>
            <ac:spMk id="2" creationId="{79559F44-E586-9CEF-9FE5-D9F4467C7782}"/>
          </ac:spMkLst>
        </pc:spChg>
        <pc:spChg chg="mod">
          <ac:chgData name="Rahela Begum (1818336)" userId="S::1818336@student.uwtsd.ac.uk::14fc068a-6706-4e70-9afa-36e4a6473c46" providerId="AD" clId="Web-{E5C7F805-35C0-4B93-8CF6-F3274DDADC63}" dt="2022-11-09T23:19:06.404" v="1048"/>
          <ac:spMkLst>
            <pc:docMk/>
            <pc:sldMk cId="3857269230" sldId="262"/>
            <ac:spMk id="3" creationId="{479B7CA4-3FC5-BE68-D9C6-B58651E3B510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19:06.404" v="1048"/>
          <ac:spMkLst>
            <pc:docMk/>
            <pc:sldMk cId="3857269230" sldId="262"/>
            <ac:spMk id="8" creationId="{F858DF7D-C2D0-4B03-A7A0-2F06B789EE35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19:06.404" v="1048"/>
          <ac:spMkLst>
            <pc:docMk/>
            <pc:sldMk cId="3857269230" sldId="262"/>
            <ac:spMk id="10" creationId="{1B26B711-3121-40B0-8377-A64F3DC00C7A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19:06.404" v="1048"/>
          <ac:spMkLst>
            <pc:docMk/>
            <pc:sldMk cId="3857269230" sldId="262"/>
            <ac:spMk id="12" creationId="{645C4D3D-ABBA-4B4E-93E5-01E343719849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19:06.404" v="1048"/>
          <ac:spMkLst>
            <pc:docMk/>
            <pc:sldMk cId="3857269230" sldId="262"/>
            <ac:spMk id="14" creationId="{98DDD5E5-0097-4C6C-B266-5732EDA96CC4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19:06.404" v="1048"/>
          <ac:spMkLst>
            <pc:docMk/>
            <pc:sldMk cId="3857269230" sldId="262"/>
            <ac:spMk id="16" creationId="{8952EF87-C74F-4D3F-9CAD-EEA1733C9BD0}"/>
          </ac:spMkLst>
        </pc:spChg>
      </pc:sldChg>
      <pc:sldChg chg="new del">
        <pc:chgData name="Rahela Begum (1818336)" userId="S::1818336@student.uwtsd.ac.uk::14fc068a-6706-4e70-9afa-36e4a6473c46" providerId="AD" clId="Web-{E5C7F805-35C0-4B93-8CF6-F3274DDADC63}" dt="2022-11-09T23:26:40.400" v="1058"/>
        <pc:sldMkLst>
          <pc:docMk/>
          <pc:sldMk cId="3087124342" sldId="263"/>
        </pc:sldMkLst>
      </pc:sldChg>
      <pc:sldChg chg="addSp delSp modSp new mod setBg modClrScheme setClrOvrMap chgLayout">
        <pc:chgData name="Rahela Begum (1818336)" userId="S::1818336@student.uwtsd.ac.uk::14fc068a-6706-4e70-9afa-36e4a6473c46" providerId="AD" clId="Web-{E5C7F805-35C0-4B93-8CF6-F3274DDADC63}" dt="2022-11-09T23:26:25.962" v="1057"/>
        <pc:sldMkLst>
          <pc:docMk/>
          <pc:sldMk cId="3712061493" sldId="264"/>
        </pc:sldMkLst>
        <pc:spChg chg="del">
          <ac:chgData name="Rahela Begum (1818336)" userId="S::1818336@student.uwtsd.ac.uk::14fc068a-6706-4e70-9afa-36e4a6473c46" providerId="AD" clId="Web-{E5C7F805-35C0-4B93-8CF6-F3274DDADC63}" dt="2022-11-09T23:22:17.518" v="1051"/>
          <ac:spMkLst>
            <pc:docMk/>
            <pc:sldMk cId="3712061493" sldId="264"/>
            <ac:spMk id="2" creationId="{860F12DC-1599-6340-D565-3EDF781619F6}"/>
          </ac:spMkLst>
        </pc:spChg>
        <pc:spChg chg="del">
          <ac:chgData name="Rahela Begum (1818336)" userId="S::1818336@student.uwtsd.ac.uk::14fc068a-6706-4e70-9afa-36e4a6473c46" providerId="AD" clId="Web-{E5C7F805-35C0-4B93-8CF6-F3274DDADC63}" dt="2022-11-09T23:22:17.518" v="1051"/>
          <ac:spMkLst>
            <pc:docMk/>
            <pc:sldMk cId="3712061493" sldId="264"/>
            <ac:spMk id="3" creationId="{6C6275EE-5881-95E1-9D74-0539AFCB5480}"/>
          </ac:spMkLst>
        </pc:spChg>
        <pc:spChg chg="add del">
          <ac:chgData name="Rahela Begum (1818336)" userId="S::1818336@student.uwtsd.ac.uk::14fc068a-6706-4e70-9afa-36e4a6473c46" providerId="AD" clId="Web-{E5C7F805-35C0-4B93-8CF6-F3274DDADC63}" dt="2022-11-09T23:26:20.462" v="1054"/>
          <ac:spMkLst>
            <pc:docMk/>
            <pc:sldMk cId="3712061493" sldId="264"/>
            <ac:spMk id="9" creationId="{1259A422-0023-4292-8200-E080556F30F9}"/>
          </ac:spMkLst>
        </pc:spChg>
        <pc:spChg chg="add del">
          <ac:chgData name="Rahela Begum (1818336)" userId="S::1818336@student.uwtsd.ac.uk::14fc068a-6706-4e70-9afa-36e4a6473c46" providerId="AD" clId="Web-{E5C7F805-35C0-4B93-8CF6-F3274DDADC63}" dt="2022-11-09T23:26:20.462" v="1054"/>
          <ac:spMkLst>
            <pc:docMk/>
            <pc:sldMk cId="3712061493" sldId="264"/>
            <ac:spMk id="11" creationId="{A2413CA5-4739-4BC9-8BB3-B0A4928D314F}"/>
          </ac:spMkLst>
        </pc:spChg>
        <pc:spChg chg="add del">
          <ac:chgData name="Rahela Begum (1818336)" userId="S::1818336@student.uwtsd.ac.uk::14fc068a-6706-4e70-9afa-36e4a6473c46" providerId="AD" clId="Web-{E5C7F805-35C0-4B93-8CF6-F3274DDADC63}" dt="2022-11-09T23:26:25.947" v="1056"/>
          <ac:spMkLst>
            <pc:docMk/>
            <pc:sldMk cId="3712061493" sldId="264"/>
            <ac:spMk id="13" creationId="{587D26DA-9773-4A0E-B213-DDF20A1F1F27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26:25.962" v="1057"/>
          <ac:spMkLst>
            <pc:docMk/>
            <pc:sldMk cId="3712061493" sldId="264"/>
            <ac:spMk id="15" creationId="{20C97E5C-C165-417B-BBDE-6701E226BE3D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26:25.962" v="1057"/>
          <ac:spMkLst>
            <pc:docMk/>
            <pc:sldMk cId="3712061493" sldId="264"/>
            <ac:spMk id="16" creationId="{95D0E1C6-221C-4835-B0D4-24184F6B6E21}"/>
          </ac:spMkLst>
        </pc:spChg>
        <pc:spChg chg="add">
          <ac:chgData name="Rahela Begum (1818336)" userId="S::1818336@student.uwtsd.ac.uk::14fc068a-6706-4e70-9afa-36e4a6473c46" providerId="AD" clId="Web-{E5C7F805-35C0-4B93-8CF6-F3274DDADC63}" dt="2022-11-09T23:26:25.962" v="1057"/>
          <ac:spMkLst>
            <pc:docMk/>
            <pc:sldMk cId="3712061493" sldId="264"/>
            <ac:spMk id="17" creationId="{A98F2782-0AD1-4AB6-BBB8-3BA1BB416CE2}"/>
          </ac:spMkLst>
        </pc:spChg>
        <pc:picChg chg="add mod">
          <ac:chgData name="Rahela Begum (1818336)" userId="S::1818336@student.uwtsd.ac.uk::14fc068a-6706-4e70-9afa-36e4a6473c46" providerId="AD" clId="Web-{E5C7F805-35C0-4B93-8CF6-F3274DDADC63}" dt="2022-11-09T23:26:25.962" v="1057"/>
          <ac:picMkLst>
            <pc:docMk/>
            <pc:sldMk cId="3712061493" sldId="264"/>
            <ac:picMk id="4" creationId="{21164A5F-9F09-82DD-ECAB-09CDB2B87607}"/>
          </ac:picMkLst>
        </pc:picChg>
      </pc:sldChg>
      <pc:sldMasterChg chg="del delSldLayout">
        <pc:chgData name="Rahela Begum (1818336)" userId="S::1818336@student.uwtsd.ac.uk::14fc068a-6706-4e70-9afa-36e4a6473c46" providerId="AD" clId="Web-{E5C7F805-35C0-4B93-8CF6-F3274DDADC63}" dt="2022-11-09T21:55:54.551" v="61"/>
        <pc:sldMasterMkLst>
          <pc:docMk/>
          <pc:sldMasterMk cId="0" sldId="2147483648"/>
        </pc:sldMasterMkLst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52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56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58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59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61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62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67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68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69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70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72"/>
          </pc:sldLayoutMkLst>
        </pc:sldLayoutChg>
        <pc:sldLayoutChg chg="del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0" sldId="2147483648"/>
            <pc:sldLayoutMk cId="0" sldId="2147483673"/>
          </pc:sldLayoutMkLst>
        </pc:sldLayoutChg>
      </pc:sldMasterChg>
      <pc:sldMasterChg chg="add addSldLayout">
        <pc:chgData name="Rahela Begum (1818336)" userId="S::1818336@student.uwtsd.ac.uk::14fc068a-6706-4e70-9afa-36e4a6473c46" providerId="AD" clId="Web-{E5C7F805-35C0-4B93-8CF6-F3274DDADC63}" dt="2022-11-09T21:55:54.551" v="61"/>
        <pc:sldMasterMkLst>
          <pc:docMk/>
          <pc:sldMasterMk cId="2681786" sldId="2147483725"/>
        </pc:sldMasterMkLst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976517607" sldId="2147483714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2015712524" sldId="2147483715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1500552739" sldId="2147483716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1954551275" sldId="2147483717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1784640338" sldId="2147483718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2522140158" sldId="2147483719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232390817" sldId="2147483720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2722097921" sldId="2147483721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2047533538" sldId="2147483722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1078659010" sldId="2147483723"/>
          </pc:sldLayoutMkLst>
        </pc:sldLayoutChg>
        <pc:sldLayoutChg chg="add">
          <pc:chgData name="Rahela Begum (1818336)" userId="S::1818336@student.uwtsd.ac.uk::14fc068a-6706-4e70-9afa-36e4a6473c46" providerId="AD" clId="Web-{E5C7F805-35C0-4B93-8CF6-F3274DDADC63}" dt="2022-11-09T21:55:54.551" v="61"/>
          <pc:sldLayoutMkLst>
            <pc:docMk/>
            <pc:sldMasterMk cId="2681786" sldId="2147483725"/>
            <pc:sldLayoutMk cId="312976582" sldId="214748372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90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097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533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659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976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640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517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712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552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551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140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81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5A71294-C247-450A-BB34-6E68648C9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6A0BA4-6A63-41D3-B0FA-43799ABC4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2" y="1009398"/>
            <a:ext cx="6823988" cy="3453419"/>
          </a:xfrm>
        </p:spPr>
        <p:txBody>
          <a:bodyPr anchor="b">
            <a:normAutofit/>
          </a:bodyPr>
          <a:lstStyle/>
          <a:p>
            <a:r>
              <a:rPr lang="en-US" sz="6000">
                <a:solidFill>
                  <a:schemeClr val="tx1"/>
                </a:solidFill>
                <a:latin typeface="Arial Nova"/>
              </a:rPr>
              <a:t>Rahela Begum 1818336</a:t>
            </a:r>
            <a:endParaRPr lang="en-US" sz="600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1" y="4572000"/>
            <a:ext cx="6823988" cy="10235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BMSW5106_Birm Knowledge Information System</a:t>
            </a:r>
          </a:p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Dr Olu AdEGBITE                     September 2022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73313D8-D259-4D89-9CE5-14884FB40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19" y="457200"/>
            <a:ext cx="6766560" cy="9143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F53C23-AA23-7E6E-501D-51A5E7ECA4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95" r="11933" b="11"/>
          <a:stretch/>
        </p:blipFill>
        <p:spPr>
          <a:xfrm>
            <a:off x="8140428" y="10"/>
            <a:ext cx="405157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268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9E2B85-FA07-9709-E4C2-C0A57C92C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073231"/>
            <a:ext cx="3219127" cy="4711539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chemeClr val="bg1">
                    <a:lumMod val="85000"/>
                    <a:lumOff val="15000"/>
                  </a:schemeClr>
                </a:solidFill>
                <a:latin typeface="Arial Nova"/>
              </a:rPr>
              <a:t>Amazon.COM   &amp;   Ebay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FEE959E-BF10-4204-9556-D1707088D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DD17B6A-CB37-4005-9681-A20AFCDC7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B7BBDE9-DAED-40B0-A640-503C918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601200"/>
            <a:ext cx="7498616" cy="579959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CB9DB-0A7D-CA28-9BC6-DF32694C9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629" y="1073231"/>
            <a:ext cx="6541841" cy="4711539"/>
          </a:xfrm>
        </p:spPr>
        <p:txBody>
          <a:bodyPr>
            <a:normAutofit/>
          </a:bodyPr>
          <a:lstStyle/>
          <a:p>
            <a:pPr marL="305435" indent="-305435"/>
            <a:r>
              <a:rPr lang="en-US">
                <a:solidFill>
                  <a:srgbClr val="FFFFFF"/>
                </a:solidFill>
              </a:rPr>
              <a:t>Amazon and Ebay are the leading giants in the E Commerce Industry.</a:t>
            </a:r>
          </a:p>
          <a:p>
            <a:pPr marL="305435" indent="-305435"/>
            <a:r>
              <a:rPr lang="en-US">
                <a:solidFill>
                  <a:srgbClr val="FFFFFF"/>
                </a:solidFill>
              </a:rPr>
              <a:t>How data is stored</a:t>
            </a:r>
          </a:p>
          <a:p>
            <a:pPr marL="305435" indent="-305435"/>
            <a:r>
              <a:rPr lang="en-US">
                <a:solidFill>
                  <a:srgbClr val="FFFFFF"/>
                </a:solidFill>
              </a:rPr>
              <a:t>Value Chains</a:t>
            </a:r>
          </a:p>
          <a:p>
            <a:pPr marL="305435" indent="-305435"/>
            <a:r>
              <a:rPr lang="en-US">
                <a:solidFill>
                  <a:srgbClr val="FFFFFF"/>
                </a:solidFill>
              </a:rPr>
              <a:t>Conclusion</a:t>
            </a:r>
          </a:p>
          <a:p>
            <a:pPr marL="305435" indent="-305435"/>
            <a:r>
              <a:rPr lang="en-US">
                <a:solidFill>
                  <a:srgbClr val="FFFFFF"/>
                </a:solidFill>
              </a:rPr>
              <a:t>Recommendations</a:t>
            </a:r>
          </a:p>
          <a:p>
            <a:pPr marL="305435" indent="-305435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887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BB8CD-24BE-3E21-7021-3587D9C6A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Amazon Management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291F6-B2E7-564E-07DB-EC1A7695F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905" y="1113764"/>
            <a:ext cx="6108179" cy="46243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/>
              <a:t> IT company Linx used to store data in collaboration with Amazon Cloud.</a:t>
            </a:r>
            <a:endParaRPr lang="en-US" dirty="0"/>
          </a:p>
          <a:p>
            <a:pPr marL="0" indent="0">
              <a:buNone/>
            </a:pPr>
            <a:r>
              <a:rPr lang="en-US"/>
              <a:t>Data stored in two separate ways:</a:t>
            </a:r>
          </a:p>
          <a:p>
            <a:pPr marL="457200" indent="-457200">
              <a:buAutoNum type="arabicPeriod"/>
            </a:pPr>
            <a:r>
              <a:rPr lang="en-US"/>
              <a:t>SSD Drive (Frequently stored)</a:t>
            </a:r>
          </a:p>
          <a:p>
            <a:pPr marL="457200" indent="-457200">
              <a:buAutoNum type="arabicPeriod"/>
            </a:pPr>
            <a:r>
              <a:rPr lang="en-US"/>
              <a:t>Amazon S3 (Infrequent data stored)</a:t>
            </a:r>
          </a:p>
          <a:p>
            <a:pPr marL="0" indent="0">
              <a:buNone/>
            </a:pPr>
            <a:r>
              <a:rPr lang="en-US"/>
              <a:t>All data stored in Data Warehouse system</a:t>
            </a:r>
          </a:p>
          <a:p>
            <a:pPr marL="457200" indent="-457200">
              <a:buAutoNum type="arabicPeriod"/>
            </a:pPr>
            <a:endParaRPr lang="en-US"/>
          </a:p>
          <a:p>
            <a:pPr marL="457200" indent="-457200">
              <a:buAutoNum type="arabicPeriod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880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5EEB2-DD79-7769-96ED-9E4D678C5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 Similarities of  SWOT Analysis 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C414E7-0868-9717-28C4-35310FBE91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84565-F0F0-BF2C-AEC0-9475DD794F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05435" indent="-305435"/>
            <a:r>
              <a:rPr lang="en-US" dirty="0"/>
              <a:t>Both dominating E Commerce Market</a:t>
            </a:r>
          </a:p>
          <a:p>
            <a:pPr marL="305435" indent="-305435"/>
            <a:r>
              <a:rPr lang="en-US" dirty="0"/>
              <a:t>Equally share large inventory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0DEB1E-69C5-1B33-FFD4-91FDA62938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Ebay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FA08EB-D12D-4140-FCE0-976FD8035C8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305435" indent="-305435"/>
            <a:r>
              <a:rPr lang="en-US" dirty="0"/>
              <a:t>Both companies rely on Third party Sellers</a:t>
            </a:r>
          </a:p>
          <a:p>
            <a:pPr marL="305435" indent="-305435"/>
            <a:r>
              <a:rPr lang="en-US" dirty="0"/>
              <a:t>Fast delivery for customers worldwide including global sellers.</a:t>
            </a:r>
          </a:p>
          <a:p>
            <a:pPr marL="305435" indent="-30543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663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3A20C-7C7E-16AE-6806-80FF386A4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Value Chains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16550E-EDE7-13B4-E429-5ECFD4B782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Amazon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C8D926-2878-E716-AF8C-C41E3BB77A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305435" indent="-305435"/>
            <a:r>
              <a:rPr lang="en-US" dirty="0"/>
              <a:t>Two Main Activities: Primary and Support.</a:t>
            </a:r>
          </a:p>
          <a:p>
            <a:pPr marL="305435" indent="-305435"/>
            <a:r>
              <a:rPr lang="en-US" dirty="0"/>
              <a:t>In/Out Bound Logistics-Supplying service to sellers and Same day delivery. Over 100 fulfilment centers worldwide.</a:t>
            </a:r>
          </a:p>
          <a:p>
            <a:pPr marL="305435" indent="-305435"/>
            <a:r>
              <a:rPr lang="en-US" dirty="0"/>
              <a:t>Operations-Cloud storage and Web services.</a:t>
            </a:r>
          </a:p>
          <a:p>
            <a:pPr marL="305435" indent="-305435"/>
            <a:r>
              <a:rPr lang="en-US" dirty="0"/>
              <a:t>Marketing/sales-Brand awareness, advertising through various channels.</a:t>
            </a:r>
          </a:p>
          <a:p>
            <a:pPr marL="305435" indent="-305435"/>
            <a:r>
              <a:rPr lang="en-US" dirty="0"/>
              <a:t>Service- Provides support and aftersales care.</a:t>
            </a:r>
          </a:p>
          <a:p>
            <a:pPr marL="305435" indent="-305435"/>
            <a:r>
              <a:rPr lang="en-US" dirty="0"/>
              <a:t>Support Activities:</a:t>
            </a:r>
          </a:p>
          <a:p>
            <a:pPr marL="305435" indent="-305435"/>
            <a:r>
              <a:rPr lang="en-US" dirty="0"/>
              <a:t>HR-Hiring talented people.</a:t>
            </a:r>
          </a:p>
          <a:p>
            <a:pPr marL="305435" indent="-305435"/>
            <a:r>
              <a:rPr lang="en-US" dirty="0"/>
              <a:t>Technology-Advanced customer database.</a:t>
            </a:r>
          </a:p>
          <a:p>
            <a:pPr marL="305435" indent="-305435"/>
            <a:r>
              <a:rPr lang="en-US" dirty="0"/>
              <a:t>Procurement-Vast number of integrated sellers.</a:t>
            </a:r>
          </a:p>
          <a:p>
            <a:pPr marL="305435" indent="-305435"/>
            <a:endParaRPr lang="en-US" dirty="0"/>
          </a:p>
          <a:p>
            <a:pPr marL="305435" indent="-305435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A38BC8-463A-F798-D246-4630E344E9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Ebay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BCC042-EBC5-3AA7-83F7-90236677C3A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pPr marL="305435" indent="-305435"/>
            <a:r>
              <a:rPr lang="en-US" dirty="0"/>
              <a:t>Two Main Activities: Primary and Support.</a:t>
            </a:r>
          </a:p>
          <a:p>
            <a:pPr marL="305435" indent="-305435"/>
            <a:r>
              <a:rPr lang="en-US" dirty="0"/>
              <a:t>Primary: In/out Bound Logistics-Distribution centers and sellers.</a:t>
            </a:r>
          </a:p>
          <a:p>
            <a:pPr marL="305435" indent="-305435"/>
            <a:r>
              <a:rPr lang="en-US" dirty="0"/>
              <a:t>Operation-Processing information and materials.</a:t>
            </a:r>
          </a:p>
          <a:p>
            <a:pPr marL="305435" indent="-305435"/>
            <a:r>
              <a:rPr lang="en-US" dirty="0"/>
              <a:t>Marketing and Sales-Product must be marketed correctly to the right customers.</a:t>
            </a:r>
          </a:p>
          <a:p>
            <a:pPr marL="305435" indent="-305435"/>
            <a:r>
              <a:rPr lang="en-US" dirty="0"/>
              <a:t>Service-After sales. No quibble refund/replacement.</a:t>
            </a:r>
          </a:p>
          <a:p>
            <a:pPr marL="305435" indent="-305435"/>
            <a:r>
              <a:rPr lang="en-US" dirty="0"/>
              <a:t>Support  Activities: </a:t>
            </a:r>
          </a:p>
          <a:p>
            <a:pPr marL="305435" indent="-305435"/>
            <a:r>
              <a:rPr lang="en-US" dirty="0"/>
              <a:t>Firm Infrastructure, Human Resources- Skilled employees and resources.</a:t>
            </a:r>
          </a:p>
          <a:p>
            <a:pPr marL="305435" indent="-305435"/>
            <a:r>
              <a:rPr lang="en-US" dirty="0"/>
              <a:t>Technology Development and Procurement -Tech needs to be stable so all departments can communicate efficiently.  </a:t>
            </a:r>
          </a:p>
        </p:txBody>
      </p:sp>
    </p:spTree>
    <p:extLst>
      <p:ext uri="{BB962C8B-B14F-4D97-AF65-F5344CB8AC3E}">
        <p14:creationId xmlns:p14="http://schemas.microsoft.com/office/powerpoint/2010/main" val="2618043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6A3E6-20B1-A165-39C0-A6B8CC268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EFF"/>
                </a:solidFill>
              </a:rPr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F46F60-4029-6822-425B-D640EB739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pPr marL="305435" indent="-305435"/>
            <a:r>
              <a:rPr lang="en-US" dirty="0"/>
              <a:t>Amazon need to future proof microenvironment with </a:t>
            </a:r>
            <a:r>
              <a:rPr lang="en-US" dirty="0" err="1"/>
              <a:t>standized</a:t>
            </a:r>
            <a:r>
              <a:rPr lang="en-US" dirty="0"/>
              <a:t> storage that grows with the company. Integrating a variety of data processing.</a:t>
            </a:r>
          </a:p>
          <a:p>
            <a:pPr marL="305435" indent="-305435"/>
            <a:r>
              <a:rPr lang="en-US" dirty="0"/>
              <a:t>Ebay need to practice flexibility, a single cloud base for all sellers. </a:t>
            </a:r>
          </a:p>
          <a:p>
            <a:pPr marL="305435" indent="-30543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388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559F44-E586-9CEF-9FE5-D9F4467C7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sz="2200">
                <a:solidFill>
                  <a:srgbClr val="FFFEFF"/>
                </a:solidFill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B7CA4-3FC5-BE68-D9C6-B58651E3B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Amazon-Adopt two cloud-based data storage warehouses. One for external and a second combining information together to keep customers personal data secure.</a:t>
            </a:r>
          </a:p>
          <a:p>
            <a:pPr marL="0" indent="0">
              <a:buNone/>
            </a:pPr>
            <a:r>
              <a:rPr lang="en-US" dirty="0"/>
              <a:t>Ebay-Tool that uses algorhythims and data analysis to make online recommendations.</a:t>
            </a:r>
          </a:p>
        </p:txBody>
      </p:sp>
    </p:spTree>
    <p:extLst>
      <p:ext uri="{BB962C8B-B14F-4D97-AF65-F5344CB8AC3E}">
        <p14:creationId xmlns:p14="http://schemas.microsoft.com/office/powerpoint/2010/main" val="3857269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20C97E5C-C165-417B-BBDE-6701E22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95D0E1C6-221C-4835-B0D4-24184F6B6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C8489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A98F2782-0AD1-4AB6-BBB8-3BA1BB416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21164A5F-9F09-82DD-ECAB-09CDB2B876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0796" y="1123527"/>
            <a:ext cx="6110403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0614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ividendVTI">
  <a:themeElements>
    <a:clrScheme name="AnalogousFromDarkSeedLeftStep">
      <a:dk1>
        <a:srgbClr val="000000"/>
      </a:dk1>
      <a:lt1>
        <a:srgbClr val="FFFFFF"/>
      </a:lt1>
      <a:dk2>
        <a:srgbClr val="1C2131"/>
      </a:dk2>
      <a:lt2>
        <a:srgbClr val="F0F3F2"/>
      </a:lt2>
      <a:accent1>
        <a:srgbClr val="C84891"/>
      </a:accent1>
      <a:accent2>
        <a:srgbClr val="B636B4"/>
      </a:accent2>
      <a:accent3>
        <a:srgbClr val="9548C8"/>
      </a:accent3>
      <a:accent4>
        <a:srgbClr val="5039B7"/>
      </a:accent4>
      <a:accent5>
        <a:srgbClr val="4866C8"/>
      </a:accent5>
      <a:accent6>
        <a:srgbClr val="3689B6"/>
      </a:accent6>
      <a:hlink>
        <a:srgbClr val="3F48BF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DividendVTI</vt:lpstr>
      <vt:lpstr>Rahela Begum 1818336</vt:lpstr>
      <vt:lpstr>Amazon.COM   &amp;   Ebay</vt:lpstr>
      <vt:lpstr>Amazon Management System</vt:lpstr>
      <vt:lpstr> Similarities of  SWOT Analysis </vt:lpstr>
      <vt:lpstr>Value Chains</vt:lpstr>
      <vt:lpstr>Conclusion</vt:lpstr>
      <vt:lpstr>Recommendations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414</cp:revision>
  <dcterms:created xsi:type="dcterms:W3CDTF">2022-11-09T21:50:11Z</dcterms:created>
  <dcterms:modified xsi:type="dcterms:W3CDTF">2022-11-09T23:26:50Z</dcterms:modified>
</cp:coreProperties>
</file>