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4"/>
  </p:sldMasterIdLst>
  <p:sldIdLst>
    <p:sldId id="261" r:id="rId5"/>
    <p:sldId id="262" r:id="rId6"/>
    <p:sldId id="256" r:id="rId7"/>
    <p:sldId id="257" r:id="rId8"/>
    <p:sldId id="258" r:id="rId9"/>
    <p:sldId id="259" r:id="rId10"/>
    <p:sldId id="260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1CFB7E5-F5A9-4160-828F-CD0D71897E32}" v="40" dt="2023-11-11T23:10:52.80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>
        <p:scale>
          <a:sx n="78" d="100"/>
          <a:sy n="78" d="100"/>
        </p:scale>
        <p:origin x="72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mir Mhanna (2119514)" userId="42acdb1e-7c6a-4d29-81c4-afc75570156c" providerId="ADAL" clId="{21CFB7E5-F5A9-4160-828F-CD0D71897E32}"/>
    <pc:docChg chg="undo redo custSel addSld modSld sldOrd">
      <pc:chgData name="Samir Mhanna (2119514)" userId="42acdb1e-7c6a-4d29-81c4-afc75570156c" providerId="ADAL" clId="{21CFB7E5-F5A9-4160-828F-CD0D71897E32}" dt="2023-11-11T23:31:56.866" v="847" actId="20577"/>
      <pc:docMkLst>
        <pc:docMk/>
      </pc:docMkLst>
      <pc:sldChg chg="addSp delSp modSp mod">
        <pc:chgData name="Samir Mhanna (2119514)" userId="42acdb1e-7c6a-4d29-81c4-afc75570156c" providerId="ADAL" clId="{21CFB7E5-F5A9-4160-828F-CD0D71897E32}" dt="2023-11-11T23:04:24.434" v="761" actId="404"/>
        <pc:sldMkLst>
          <pc:docMk/>
          <pc:sldMk cId="173648866" sldId="257"/>
        </pc:sldMkLst>
        <pc:spChg chg="mod">
          <ac:chgData name="Samir Mhanna (2119514)" userId="42acdb1e-7c6a-4d29-81c4-afc75570156c" providerId="ADAL" clId="{21CFB7E5-F5A9-4160-828F-CD0D71897E32}" dt="2023-11-11T20:54:59.468" v="569" actId="108"/>
          <ac:spMkLst>
            <pc:docMk/>
            <pc:sldMk cId="173648866" sldId="257"/>
            <ac:spMk id="2" creationId="{8B6BC3FB-7ABC-4564-BDEE-7F8E33C21361}"/>
          </ac:spMkLst>
        </pc:spChg>
        <pc:spChg chg="add del mod">
          <ac:chgData name="Samir Mhanna (2119514)" userId="42acdb1e-7c6a-4d29-81c4-afc75570156c" providerId="ADAL" clId="{21CFB7E5-F5A9-4160-828F-CD0D71897E32}" dt="2023-11-08T23:27:48.152" v="1" actId="3680"/>
          <ac:spMkLst>
            <pc:docMk/>
            <pc:sldMk cId="173648866" sldId="257"/>
            <ac:spMk id="6" creationId="{4A175A9E-FDF5-6B24-2D4A-CF05F7EAD34F}"/>
          </ac:spMkLst>
        </pc:spChg>
        <pc:graphicFrameChg chg="del">
          <ac:chgData name="Samir Mhanna (2119514)" userId="42acdb1e-7c6a-4d29-81c4-afc75570156c" providerId="ADAL" clId="{21CFB7E5-F5A9-4160-828F-CD0D71897E32}" dt="2023-11-08T23:27:23.541" v="0" actId="478"/>
          <ac:graphicFrameMkLst>
            <pc:docMk/>
            <pc:sldMk cId="173648866" sldId="257"/>
            <ac:graphicFrameMk id="4" creationId="{DAE23F60-4D9A-68FF-DD9A-100A7BC34636}"/>
          </ac:graphicFrameMkLst>
        </pc:graphicFrameChg>
        <pc:graphicFrameChg chg="add mod ord modGraphic">
          <ac:chgData name="Samir Mhanna (2119514)" userId="42acdb1e-7c6a-4d29-81c4-afc75570156c" providerId="ADAL" clId="{21CFB7E5-F5A9-4160-828F-CD0D71897E32}" dt="2023-11-11T23:04:24.434" v="761" actId="404"/>
          <ac:graphicFrameMkLst>
            <pc:docMk/>
            <pc:sldMk cId="173648866" sldId="257"/>
            <ac:graphicFrameMk id="7" creationId="{D34F1ED5-505E-DA1E-E11C-8F06EFD2F008}"/>
          </ac:graphicFrameMkLst>
        </pc:graphicFrameChg>
      </pc:sldChg>
      <pc:sldChg chg="addSp delSp modSp new mod setBg">
        <pc:chgData name="Samir Mhanna (2119514)" userId="42acdb1e-7c6a-4d29-81c4-afc75570156c" providerId="ADAL" clId="{21CFB7E5-F5A9-4160-828F-CD0D71897E32}" dt="2023-11-11T23:07:23.114" v="815" actId="15"/>
        <pc:sldMkLst>
          <pc:docMk/>
          <pc:sldMk cId="1654458400" sldId="258"/>
        </pc:sldMkLst>
        <pc:spChg chg="mod">
          <ac:chgData name="Samir Mhanna (2119514)" userId="42acdb1e-7c6a-4d29-81c4-afc75570156c" providerId="ADAL" clId="{21CFB7E5-F5A9-4160-828F-CD0D71897E32}" dt="2023-11-11T20:55:03.761" v="572" actId="108"/>
          <ac:spMkLst>
            <pc:docMk/>
            <pc:sldMk cId="1654458400" sldId="258"/>
            <ac:spMk id="2" creationId="{C6B81748-9453-079B-E030-4B0D71E5A5EB}"/>
          </ac:spMkLst>
        </pc:spChg>
        <pc:spChg chg="mod">
          <ac:chgData name="Samir Mhanna (2119514)" userId="42acdb1e-7c6a-4d29-81c4-afc75570156c" providerId="ADAL" clId="{21CFB7E5-F5A9-4160-828F-CD0D71897E32}" dt="2023-11-11T23:07:23.114" v="815" actId="15"/>
          <ac:spMkLst>
            <pc:docMk/>
            <pc:sldMk cId="1654458400" sldId="258"/>
            <ac:spMk id="3" creationId="{B3AC250D-BD9C-287A-2778-BD021F1E72AC}"/>
          </ac:spMkLst>
        </pc:spChg>
        <pc:spChg chg="add del mod">
          <ac:chgData name="Samir Mhanna (2119514)" userId="42acdb1e-7c6a-4d29-81c4-afc75570156c" providerId="ADAL" clId="{21CFB7E5-F5A9-4160-828F-CD0D71897E32}" dt="2023-11-11T23:07:14.186" v="813" actId="27636"/>
          <ac:spMkLst>
            <pc:docMk/>
            <pc:sldMk cId="1654458400" sldId="258"/>
            <ac:spMk id="4" creationId="{1DE984AC-06D5-60A7-6981-7FAB453793DF}"/>
          </ac:spMkLst>
        </pc:spChg>
        <pc:spChg chg="add">
          <ac:chgData name="Samir Mhanna (2119514)" userId="42acdb1e-7c6a-4d29-81c4-afc75570156c" providerId="ADAL" clId="{21CFB7E5-F5A9-4160-828F-CD0D71897E32}" dt="2023-11-09T01:00:39.424" v="124" actId="26606"/>
          <ac:spMkLst>
            <pc:docMk/>
            <pc:sldMk cId="1654458400" sldId="258"/>
            <ac:spMk id="10" creationId="{DA8886A6-5426-494B-96D8-D962D2BA0818}"/>
          </ac:spMkLst>
        </pc:spChg>
        <pc:spChg chg="add">
          <ac:chgData name="Samir Mhanna (2119514)" userId="42acdb1e-7c6a-4d29-81c4-afc75570156c" providerId="ADAL" clId="{21CFB7E5-F5A9-4160-828F-CD0D71897E32}" dt="2023-11-09T01:00:39.424" v="124" actId="26606"/>
          <ac:spMkLst>
            <pc:docMk/>
            <pc:sldMk cId="1654458400" sldId="258"/>
            <ac:spMk id="12" creationId="{AA3ED336-C09E-46E8-9774-B977D15FC5E0}"/>
          </ac:spMkLst>
        </pc:spChg>
        <pc:graphicFrameChg chg="add del">
          <ac:chgData name="Samir Mhanna (2119514)" userId="42acdb1e-7c6a-4d29-81c4-afc75570156c" providerId="ADAL" clId="{21CFB7E5-F5A9-4160-828F-CD0D71897E32}" dt="2023-11-09T01:02:11.201" v="150" actId="26606"/>
          <ac:graphicFrameMkLst>
            <pc:docMk/>
            <pc:sldMk cId="1654458400" sldId="258"/>
            <ac:graphicFrameMk id="14" creationId="{15A9CE44-9FE0-0D2B-4358-2EB97F31F0CF}"/>
          </ac:graphicFrameMkLst>
        </pc:graphicFrameChg>
      </pc:sldChg>
      <pc:sldChg chg="addSp delSp modSp new mod">
        <pc:chgData name="Samir Mhanna (2119514)" userId="42acdb1e-7c6a-4d29-81c4-afc75570156c" providerId="ADAL" clId="{21CFB7E5-F5A9-4160-828F-CD0D71897E32}" dt="2023-11-11T23:05:30.736" v="790"/>
        <pc:sldMkLst>
          <pc:docMk/>
          <pc:sldMk cId="3600625968" sldId="259"/>
        </pc:sldMkLst>
        <pc:spChg chg="mod">
          <ac:chgData name="Samir Mhanna (2119514)" userId="42acdb1e-7c6a-4d29-81c4-afc75570156c" providerId="ADAL" clId="{21CFB7E5-F5A9-4160-828F-CD0D71897E32}" dt="2023-11-11T20:55:07.830" v="575" actId="108"/>
          <ac:spMkLst>
            <pc:docMk/>
            <pc:sldMk cId="3600625968" sldId="259"/>
            <ac:spMk id="2" creationId="{33BBBC78-99B7-989E-5164-A54AE389FDCF}"/>
          </ac:spMkLst>
        </pc:spChg>
        <pc:spChg chg="del mod">
          <ac:chgData name="Samir Mhanna (2119514)" userId="42acdb1e-7c6a-4d29-81c4-afc75570156c" providerId="ADAL" clId="{21CFB7E5-F5A9-4160-828F-CD0D71897E32}" dt="2023-11-09T01:22:56.876" v="193" actId="478"/>
          <ac:spMkLst>
            <pc:docMk/>
            <pc:sldMk cId="3600625968" sldId="259"/>
            <ac:spMk id="3" creationId="{396DED4F-9687-520D-A292-2254E6EDD6AB}"/>
          </ac:spMkLst>
        </pc:spChg>
        <pc:spChg chg="add del mod">
          <ac:chgData name="Samir Mhanna (2119514)" userId="42acdb1e-7c6a-4d29-81c4-afc75570156c" providerId="ADAL" clId="{21CFB7E5-F5A9-4160-828F-CD0D71897E32}" dt="2023-11-09T01:23:00.156" v="194" actId="478"/>
          <ac:spMkLst>
            <pc:docMk/>
            <pc:sldMk cId="3600625968" sldId="259"/>
            <ac:spMk id="6" creationId="{BEDCE7F9-BA19-E466-6FE0-95266C3050DF}"/>
          </ac:spMkLst>
        </pc:spChg>
        <pc:graphicFrameChg chg="add mod modGraphic">
          <ac:chgData name="Samir Mhanna (2119514)" userId="42acdb1e-7c6a-4d29-81c4-afc75570156c" providerId="ADAL" clId="{21CFB7E5-F5A9-4160-828F-CD0D71897E32}" dt="2023-11-11T23:05:30.736" v="790"/>
          <ac:graphicFrameMkLst>
            <pc:docMk/>
            <pc:sldMk cId="3600625968" sldId="259"/>
            <ac:graphicFrameMk id="4" creationId="{1F712443-F198-7E70-9F73-0EAD23A82EFF}"/>
          </ac:graphicFrameMkLst>
        </pc:graphicFrameChg>
      </pc:sldChg>
      <pc:sldChg chg="modSp new mod">
        <pc:chgData name="Samir Mhanna (2119514)" userId="42acdb1e-7c6a-4d29-81c4-afc75570156c" providerId="ADAL" clId="{21CFB7E5-F5A9-4160-828F-CD0D71897E32}" dt="2023-11-11T23:31:56.866" v="847" actId="20577"/>
        <pc:sldMkLst>
          <pc:docMk/>
          <pc:sldMk cId="756600404" sldId="260"/>
        </pc:sldMkLst>
        <pc:spChg chg="mod">
          <ac:chgData name="Samir Mhanna (2119514)" userId="42acdb1e-7c6a-4d29-81c4-afc75570156c" providerId="ADAL" clId="{21CFB7E5-F5A9-4160-828F-CD0D71897E32}" dt="2023-11-11T20:55:13.184" v="578" actId="108"/>
          <ac:spMkLst>
            <pc:docMk/>
            <pc:sldMk cId="756600404" sldId="260"/>
            <ac:spMk id="2" creationId="{2F592893-9DA1-6962-B2CF-91B6F81B6BD4}"/>
          </ac:spMkLst>
        </pc:spChg>
        <pc:spChg chg="mod">
          <ac:chgData name="Samir Mhanna (2119514)" userId="42acdb1e-7c6a-4d29-81c4-afc75570156c" providerId="ADAL" clId="{21CFB7E5-F5A9-4160-828F-CD0D71897E32}" dt="2023-11-11T23:31:56.866" v="847" actId="20577"/>
          <ac:spMkLst>
            <pc:docMk/>
            <pc:sldMk cId="756600404" sldId="260"/>
            <ac:spMk id="3" creationId="{72565162-DA52-C726-0391-E758C73BB8BB}"/>
          </ac:spMkLst>
        </pc:spChg>
      </pc:sldChg>
      <pc:sldChg chg="addSp delSp modSp new mod ord setBg">
        <pc:chgData name="Samir Mhanna (2119514)" userId="42acdb1e-7c6a-4d29-81c4-afc75570156c" providerId="ADAL" clId="{21CFB7E5-F5A9-4160-828F-CD0D71897E32}" dt="2023-11-11T20:54:16.856" v="547" actId="1076"/>
        <pc:sldMkLst>
          <pc:docMk/>
          <pc:sldMk cId="4219785685" sldId="261"/>
        </pc:sldMkLst>
        <pc:spChg chg="del">
          <ac:chgData name="Samir Mhanna (2119514)" userId="42acdb1e-7c6a-4d29-81c4-afc75570156c" providerId="ADAL" clId="{21CFB7E5-F5A9-4160-828F-CD0D71897E32}" dt="2023-11-11T19:47:31.046" v="359" actId="478"/>
          <ac:spMkLst>
            <pc:docMk/>
            <pc:sldMk cId="4219785685" sldId="261"/>
            <ac:spMk id="2" creationId="{BD1B5FBF-A233-46F8-6AAD-6E08F2758085}"/>
          </ac:spMkLst>
        </pc:spChg>
        <pc:spChg chg="add del mod ord">
          <ac:chgData name="Samir Mhanna (2119514)" userId="42acdb1e-7c6a-4d29-81c4-afc75570156c" providerId="ADAL" clId="{21CFB7E5-F5A9-4160-828F-CD0D71897E32}" dt="2023-11-11T20:54:16.856" v="547" actId="1076"/>
          <ac:spMkLst>
            <pc:docMk/>
            <pc:sldMk cId="4219785685" sldId="261"/>
            <ac:spMk id="3" creationId="{64A045BF-AEDE-727C-502A-107ECA0D29E7}"/>
          </ac:spMkLst>
        </pc:spChg>
        <pc:spChg chg="add del">
          <ac:chgData name="Samir Mhanna (2119514)" userId="42acdb1e-7c6a-4d29-81c4-afc75570156c" providerId="ADAL" clId="{21CFB7E5-F5A9-4160-828F-CD0D71897E32}" dt="2023-11-11T19:49:43.157" v="389" actId="26606"/>
          <ac:spMkLst>
            <pc:docMk/>
            <pc:sldMk cId="4219785685" sldId="261"/>
            <ac:spMk id="6" creationId="{34FD16D7-4EB3-40C2-A811-4F8DE52B3EA8}"/>
          </ac:spMkLst>
        </pc:spChg>
        <pc:spChg chg="add del mod">
          <ac:chgData name="Samir Mhanna (2119514)" userId="42acdb1e-7c6a-4d29-81c4-afc75570156c" providerId="ADAL" clId="{21CFB7E5-F5A9-4160-828F-CD0D71897E32}" dt="2023-11-11T19:58:05.392" v="491" actId="478"/>
          <ac:spMkLst>
            <pc:docMk/>
            <pc:sldMk cId="4219785685" sldId="261"/>
            <ac:spMk id="7" creationId="{35100F0C-9847-48E0-5FA7-F83129E8A74F}"/>
          </ac:spMkLst>
        </pc:spChg>
        <pc:spChg chg="add del">
          <ac:chgData name="Samir Mhanna (2119514)" userId="42acdb1e-7c6a-4d29-81c4-afc75570156c" providerId="ADAL" clId="{21CFB7E5-F5A9-4160-828F-CD0D71897E32}" dt="2023-11-11T19:50:07.306" v="392" actId="26606"/>
          <ac:spMkLst>
            <pc:docMk/>
            <pc:sldMk cId="4219785685" sldId="261"/>
            <ac:spMk id="8" creationId="{1CDD8E39-EA14-4679-9655-1BFF5A7B63EE}"/>
          </ac:spMkLst>
        </pc:spChg>
        <pc:spChg chg="add del">
          <ac:chgData name="Samir Mhanna (2119514)" userId="42acdb1e-7c6a-4d29-81c4-afc75570156c" providerId="ADAL" clId="{21CFB7E5-F5A9-4160-828F-CD0D71897E32}" dt="2023-11-11T19:48:34.217" v="373" actId="26606"/>
          <ac:spMkLst>
            <pc:docMk/>
            <pc:sldMk cId="4219785685" sldId="261"/>
            <ac:spMk id="9" creationId="{94C5663A-0CE3-4AEE-B47E-FB68D9EBFE1A}"/>
          </ac:spMkLst>
        </pc:spChg>
        <pc:spChg chg="add del">
          <ac:chgData name="Samir Mhanna (2119514)" userId="42acdb1e-7c6a-4d29-81c4-afc75570156c" providerId="ADAL" clId="{21CFB7E5-F5A9-4160-828F-CD0D71897E32}" dt="2023-11-11T19:49:43.157" v="389" actId="26606"/>
          <ac:spMkLst>
            <pc:docMk/>
            <pc:sldMk cId="4219785685" sldId="261"/>
            <ac:spMk id="11" creationId="{5C3C901A-B2F4-4A3C-BCDD-7C8D587ECA2E}"/>
          </ac:spMkLst>
        </pc:spChg>
        <pc:spChg chg="add del mod ord">
          <ac:chgData name="Samir Mhanna (2119514)" userId="42acdb1e-7c6a-4d29-81c4-afc75570156c" providerId="ADAL" clId="{21CFB7E5-F5A9-4160-828F-CD0D71897E32}" dt="2023-11-11T19:55:39.397" v="482" actId="931"/>
          <ac:spMkLst>
            <pc:docMk/>
            <pc:sldMk cId="4219785685" sldId="261"/>
            <ac:spMk id="13" creationId="{06670E63-AD3E-059A-FC75-DF1741BFD0C1}"/>
          </ac:spMkLst>
        </pc:spChg>
        <pc:spChg chg="add del">
          <ac:chgData name="Samir Mhanna (2119514)" userId="42acdb1e-7c6a-4d29-81c4-afc75570156c" providerId="ADAL" clId="{21CFB7E5-F5A9-4160-828F-CD0D71897E32}" dt="2023-11-11T19:48:18.426" v="367" actId="26606"/>
          <ac:spMkLst>
            <pc:docMk/>
            <pc:sldMk cId="4219785685" sldId="261"/>
            <ac:spMk id="14" creationId="{94C5663A-0CE3-4AEE-B47E-FB68D9EBFE1A}"/>
          </ac:spMkLst>
        </pc:spChg>
        <pc:spChg chg="add del">
          <ac:chgData name="Samir Mhanna (2119514)" userId="42acdb1e-7c6a-4d29-81c4-afc75570156c" providerId="ADAL" clId="{21CFB7E5-F5A9-4160-828F-CD0D71897E32}" dt="2023-11-11T19:57:55.512" v="488" actId="26606"/>
          <ac:spMkLst>
            <pc:docMk/>
            <pc:sldMk cId="4219785685" sldId="261"/>
            <ac:spMk id="15" creationId="{99F1FFA9-D672-408C-9220-ADEEC6ABDD09}"/>
          </ac:spMkLst>
        </pc:spChg>
        <pc:spChg chg="add del">
          <ac:chgData name="Samir Mhanna (2119514)" userId="42acdb1e-7c6a-4d29-81c4-afc75570156c" providerId="ADAL" clId="{21CFB7E5-F5A9-4160-828F-CD0D71897E32}" dt="2023-11-11T19:48:21.425" v="369" actId="26606"/>
          <ac:spMkLst>
            <pc:docMk/>
            <pc:sldMk cId="4219785685" sldId="261"/>
            <ac:spMk id="16" creationId="{79BB35BC-D5C2-4C8B-A22A-A71E6191913B}"/>
          </ac:spMkLst>
        </pc:spChg>
        <pc:spChg chg="add del">
          <ac:chgData name="Samir Mhanna (2119514)" userId="42acdb1e-7c6a-4d29-81c4-afc75570156c" providerId="ADAL" clId="{21CFB7E5-F5A9-4160-828F-CD0D71897E32}" dt="2023-11-11T19:48:32.412" v="371" actId="26606"/>
          <ac:spMkLst>
            <pc:docMk/>
            <pc:sldMk cId="4219785685" sldId="261"/>
            <ac:spMk id="18" creationId="{1CDD8E39-EA14-4679-9655-1BFF5A7B63EE}"/>
          </ac:spMkLst>
        </pc:spChg>
        <pc:spChg chg="add del">
          <ac:chgData name="Samir Mhanna (2119514)" userId="42acdb1e-7c6a-4d29-81c4-afc75570156c" providerId="ADAL" clId="{21CFB7E5-F5A9-4160-828F-CD0D71897E32}" dt="2023-11-11T19:59:08.048" v="520" actId="26606"/>
          <ac:spMkLst>
            <pc:docMk/>
            <pc:sldMk cId="4219785685" sldId="261"/>
            <ac:spMk id="20" creationId="{129F4FEF-3F4E-4042-8E6D-C24E201FB31A}"/>
          </ac:spMkLst>
        </pc:spChg>
        <pc:spChg chg="add del">
          <ac:chgData name="Samir Mhanna (2119514)" userId="42acdb1e-7c6a-4d29-81c4-afc75570156c" providerId="ADAL" clId="{21CFB7E5-F5A9-4160-828F-CD0D71897E32}" dt="2023-11-11T19:55:37.440" v="480" actId="26606"/>
          <ac:spMkLst>
            <pc:docMk/>
            <pc:sldMk cId="4219785685" sldId="261"/>
            <ac:spMk id="22" creationId="{129F4FEF-3F4E-4042-8E6D-C24E201FB31A}"/>
          </ac:spMkLst>
        </pc:spChg>
        <pc:spChg chg="add">
          <ac:chgData name="Samir Mhanna (2119514)" userId="42acdb1e-7c6a-4d29-81c4-afc75570156c" providerId="ADAL" clId="{21CFB7E5-F5A9-4160-828F-CD0D71897E32}" dt="2023-11-11T19:59:08.048" v="520" actId="26606"/>
          <ac:spMkLst>
            <pc:docMk/>
            <pc:sldMk cId="4219785685" sldId="261"/>
            <ac:spMk id="25" creationId="{BF0F4E97-E194-4493-885A-6C7C34A446DB}"/>
          </ac:spMkLst>
        </pc:spChg>
        <pc:spChg chg="add">
          <ac:chgData name="Samir Mhanna (2119514)" userId="42acdb1e-7c6a-4d29-81c4-afc75570156c" providerId="ADAL" clId="{21CFB7E5-F5A9-4160-828F-CD0D71897E32}" dt="2023-11-11T19:59:08.048" v="520" actId="26606"/>
          <ac:spMkLst>
            <pc:docMk/>
            <pc:sldMk cId="4219785685" sldId="261"/>
            <ac:spMk id="27" creationId="{9CF7FE1C-8BC5-4B0C-A2BC-93AB72C90FDD}"/>
          </ac:spMkLst>
        </pc:spChg>
        <pc:graphicFrameChg chg="add del">
          <ac:chgData name="Samir Mhanna (2119514)" userId="42acdb1e-7c6a-4d29-81c4-afc75570156c" providerId="ADAL" clId="{21CFB7E5-F5A9-4160-828F-CD0D71897E32}" dt="2023-11-11T19:49:43.157" v="389" actId="26606"/>
          <ac:graphicFrameMkLst>
            <pc:docMk/>
            <pc:sldMk cId="4219785685" sldId="261"/>
            <ac:graphicFrameMk id="7" creationId="{8ED46C18-BFD4-1808-A411-EB21B67C0A56}"/>
          </ac:graphicFrameMkLst>
        </pc:graphicFrameChg>
        <pc:picChg chg="add mod ord">
          <ac:chgData name="Samir Mhanna (2119514)" userId="42acdb1e-7c6a-4d29-81c4-afc75570156c" providerId="ADAL" clId="{21CFB7E5-F5A9-4160-828F-CD0D71897E32}" dt="2023-11-11T19:59:08.048" v="520" actId="26606"/>
          <ac:picMkLst>
            <pc:docMk/>
            <pc:sldMk cId="4219785685" sldId="261"/>
            <ac:picMk id="4" creationId="{57046703-9538-551C-4BF9-CCDCF535A406}"/>
          </ac:picMkLst>
        </pc:picChg>
        <pc:picChg chg="add del mod">
          <ac:chgData name="Samir Mhanna (2119514)" userId="42acdb1e-7c6a-4d29-81c4-afc75570156c" providerId="ADAL" clId="{21CFB7E5-F5A9-4160-828F-CD0D71897E32}" dt="2023-11-11T19:48:34.217" v="373" actId="26606"/>
          <ac:picMkLst>
            <pc:docMk/>
            <pc:sldMk cId="4219785685" sldId="261"/>
            <ac:picMk id="5" creationId="{4A0672A5-E7BF-74BE-DEB5-1D7732BCFFEA}"/>
          </ac:picMkLst>
        </pc:picChg>
        <pc:picChg chg="add mod">
          <ac:chgData name="Samir Mhanna (2119514)" userId="42acdb1e-7c6a-4d29-81c4-afc75570156c" providerId="ADAL" clId="{21CFB7E5-F5A9-4160-828F-CD0D71897E32}" dt="2023-11-11T19:59:08.048" v="520" actId="26606"/>
          <ac:picMkLst>
            <pc:docMk/>
            <pc:sldMk cId="4219785685" sldId="261"/>
            <ac:picMk id="6" creationId="{C9B80BFD-0709-5F47-4860-AFDBDF1AFF96}"/>
          </ac:picMkLst>
        </pc:picChg>
        <pc:picChg chg="add del">
          <ac:chgData name="Samir Mhanna (2119514)" userId="42acdb1e-7c6a-4d29-81c4-afc75570156c" providerId="ADAL" clId="{21CFB7E5-F5A9-4160-828F-CD0D71897E32}" dt="2023-11-11T19:50:07.306" v="392" actId="26606"/>
          <ac:picMkLst>
            <pc:docMk/>
            <pc:sldMk cId="4219785685" sldId="261"/>
            <ac:picMk id="10" creationId="{C67ECD4D-8F03-BF2C-C195-5C83BA68090D}"/>
          </ac:picMkLst>
        </pc:picChg>
        <pc:picChg chg="add del mod">
          <ac:chgData name="Samir Mhanna (2119514)" userId="42acdb1e-7c6a-4d29-81c4-afc75570156c" providerId="ADAL" clId="{21CFB7E5-F5A9-4160-828F-CD0D71897E32}" dt="2023-11-11T19:55:39.397" v="482" actId="931"/>
          <ac:picMkLst>
            <pc:docMk/>
            <pc:sldMk cId="4219785685" sldId="261"/>
            <ac:picMk id="12" creationId="{9581C38B-9FC8-87DF-1B2D-F758F3EBD337}"/>
          </ac:picMkLst>
        </pc:picChg>
        <pc:picChg chg="add del mod">
          <ac:chgData name="Samir Mhanna (2119514)" userId="42acdb1e-7c6a-4d29-81c4-afc75570156c" providerId="ADAL" clId="{21CFB7E5-F5A9-4160-828F-CD0D71897E32}" dt="2023-11-11T19:55:38.630" v="481" actId="931"/>
          <ac:picMkLst>
            <pc:docMk/>
            <pc:sldMk cId="4219785685" sldId="261"/>
            <ac:picMk id="17" creationId="{F5B45127-53A9-DA48-5914-8FBF482CDD3A}"/>
          </ac:picMkLst>
        </pc:picChg>
      </pc:sldChg>
      <pc:sldChg chg="modSp new mod">
        <pc:chgData name="Samir Mhanna (2119514)" userId="42acdb1e-7c6a-4d29-81c4-afc75570156c" providerId="ADAL" clId="{21CFB7E5-F5A9-4160-828F-CD0D71897E32}" dt="2023-11-11T22:13:23.578" v="693" actId="27636"/>
        <pc:sldMkLst>
          <pc:docMk/>
          <pc:sldMk cId="1225599429" sldId="262"/>
        </pc:sldMkLst>
        <pc:spChg chg="mod">
          <ac:chgData name="Samir Mhanna (2119514)" userId="42acdb1e-7c6a-4d29-81c4-afc75570156c" providerId="ADAL" clId="{21CFB7E5-F5A9-4160-828F-CD0D71897E32}" dt="2023-11-11T20:54:55.725" v="566" actId="108"/>
          <ac:spMkLst>
            <pc:docMk/>
            <pc:sldMk cId="1225599429" sldId="262"/>
            <ac:spMk id="2" creationId="{6ACDD009-0E56-D57F-F80B-C0FE8E5724E9}"/>
          </ac:spMkLst>
        </pc:spChg>
        <pc:spChg chg="mod">
          <ac:chgData name="Samir Mhanna (2119514)" userId="42acdb1e-7c6a-4d29-81c4-afc75570156c" providerId="ADAL" clId="{21CFB7E5-F5A9-4160-828F-CD0D71897E32}" dt="2023-11-11T22:13:23.578" v="693" actId="27636"/>
          <ac:spMkLst>
            <pc:docMk/>
            <pc:sldMk cId="1225599429" sldId="262"/>
            <ac:spMk id="3" creationId="{22AD6484-33FD-2AA7-9DF2-7FA6E2876C9A}"/>
          </ac:spMkLst>
        </pc:spChg>
      </pc:sldChg>
      <pc:sldChg chg="addSp delSp modSp new mod setBg">
        <pc:chgData name="Samir Mhanna (2119514)" userId="42acdb1e-7c6a-4d29-81c4-afc75570156c" providerId="ADAL" clId="{21CFB7E5-F5A9-4160-828F-CD0D71897E32}" dt="2023-11-11T23:11:02.871" v="819" actId="26606"/>
        <pc:sldMkLst>
          <pc:docMk/>
          <pc:sldMk cId="324031545" sldId="263"/>
        </pc:sldMkLst>
        <pc:spChg chg="del mod">
          <ac:chgData name="Samir Mhanna (2119514)" userId="42acdb1e-7c6a-4d29-81c4-afc75570156c" providerId="ADAL" clId="{21CFB7E5-F5A9-4160-828F-CD0D71897E32}" dt="2023-11-11T23:11:02.871" v="819" actId="26606"/>
          <ac:spMkLst>
            <pc:docMk/>
            <pc:sldMk cId="324031545" sldId="263"/>
            <ac:spMk id="2" creationId="{B71A046B-9BEE-42D9-7A34-799971E651CC}"/>
          </ac:spMkLst>
        </pc:spChg>
        <pc:spChg chg="del mod">
          <ac:chgData name="Samir Mhanna (2119514)" userId="42acdb1e-7c6a-4d29-81c4-afc75570156c" providerId="ADAL" clId="{21CFB7E5-F5A9-4160-828F-CD0D71897E32}" dt="2023-11-11T23:10:52.804" v="817" actId="931"/>
          <ac:spMkLst>
            <pc:docMk/>
            <pc:sldMk cId="324031545" sldId="263"/>
            <ac:spMk id="3" creationId="{7813B952-8845-094C-92FC-B02E7FFEF4A1}"/>
          </ac:spMkLst>
        </pc:spChg>
        <pc:spChg chg="add">
          <ac:chgData name="Samir Mhanna (2119514)" userId="42acdb1e-7c6a-4d29-81c4-afc75570156c" providerId="ADAL" clId="{21CFB7E5-F5A9-4160-828F-CD0D71897E32}" dt="2023-11-11T23:11:02.871" v="819" actId="26606"/>
          <ac:spMkLst>
            <pc:docMk/>
            <pc:sldMk cId="324031545" sldId="263"/>
            <ac:spMk id="10" creationId="{C6B298B9-AA3F-4E48-9ADE-DD1A49F40A94}"/>
          </ac:spMkLst>
        </pc:spChg>
        <pc:spChg chg="add">
          <ac:chgData name="Samir Mhanna (2119514)" userId="42acdb1e-7c6a-4d29-81c4-afc75570156c" providerId="ADAL" clId="{21CFB7E5-F5A9-4160-828F-CD0D71897E32}" dt="2023-11-11T23:11:02.871" v="819" actId="26606"/>
          <ac:spMkLst>
            <pc:docMk/>
            <pc:sldMk cId="324031545" sldId="263"/>
            <ac:spMk id="12" creationId="{78A6362C-DAA2-46F0-8F9D-238EA1E6FD27}"/>
          </ac:spMkLst>
        </pc:spChg>
        <pc:picChg chg="add mod">
          <ac:chgData name="Samir Mhanna (2119514)" userId="42acdb1e-7c6a-4d29-81c4-afc75570156c" providerId="ADAL" clId="{21CFB7E5-F5A9-4160-828F-CD0D71897E32}" dt="2023-11-11T23:11:02.871" v="819" actId="26606"/>
          <ac:picMkLst>
            <pc:docMk/>
            <pc:sldMk cId="324031545" sldId="263"/>
            <ac:picMk id="5" creationId="{E32CBF69-D16C-96F7-B942-BB8E5BB0DA80}"/>
          </ac:picMkLst>
        </pc:picChg>
      </pc:sldChg>
      <pc:sldChg chg="modSp new mod">
        <pc:chgData name="Samir Mhanna (2119514)" userId="42acdb1e-7c6a-4d29-81c4-afc75570156c" providerId="ADAL" clId="{21CFB7E5-F5A9-4160-828F-CD0D71897E32}" dt="2023-11-11T23:31:39.073" v="845" actId="27636"/>
        <pc:sldMkLst>
          <pc:docMk/>
          <pc:sldMk cId="4086849726" sldId="264"/>
        </pc:sldMkLst>
        <pc:spChg chg="mod">
          <ac:chgData name="Samir Mhanna (2119514)" userId="42acdb1e-7c6a-4d29-81c4-afc75570156c" providerId="ADAL" clId="{21CFB7E5-F5A9-4160-828F-CD0D71897E32}" dt="2023-11-11T23:11:20.956" v="834" actId="20577"/>
          <ac:spMkLst>
            <pc:docMk/>
            <pc:sldMk cId="4086849726" sldId="264"/>
            <ac:spMk id="2" creationId="{BD1132A5-11F1-3C83-6E75-141ABC4046D7}"/>
          </ac:spMkLst>
        </pc:spChg>
        <pc:spChg chg="mod">
          <ac:chgData name="Samir Mhanna (2119514)" userId="42acdb1e-7c6a-4d29-81c4-afc75570156c" providerId="ADAL" clId="{21CFB7E5-F5A9-4160-828F-CD0D71897E32}" dt="2023-11-11T23:31:39.073" v="845" actId="27636"/>
          <ac:spMkLst>
            <pc:docMk/>
            <pc:sldMk cId="4086849726" sldId="264"/>
            <ac:spMk id="3" creationId="{7ECD7D3C-27FF-1BF3-7E0F-B84D15683BB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237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76668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29759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990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95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4951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3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1086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304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560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41380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64557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9947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67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68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flickr.com/photos/bribri/1299325208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publicdomainpictures.net/view-image.php?image=6556&amp;picture=flying-airplane" TargetMode="Externa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en/view-image.php?image=290460&amp;picture=questions-amp-answers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mirates.com/uk/english/about-us/" TargetMode="External"/><Relationship Id="rId2" Type="http://schemas.openxmlformats.org/officeDocument/2006/relationships/hyperlink" Target="https://www.britishairways.com/content/information/about-b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emirates.com/media-centr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BF0F4E97-E194-4493-885A-6C7C34A446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9CF7FE1C-8BC5-4B0C-A2BC-93AB72C90F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rgbClr val="7FA2BA">
              <a:alpha val="20000"/>
            </a:srgb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pic>
        <p:nvPicPr>
          <p:cNvPr id="6" name="Picture 5" descr="A large airplane in the sky&#10;&#10;Description automatically generated">
            <a:extLst>
              <a:ext uri="{FF2B5EF4-FFF2-40B4-BE49-F238E27FC236}">
                <a16:creationId xmlns:a16="http://schemas.microsoft.com/office/drawing/2014/main" id="{C9B80BFD-0709-5F47-4860-AFDBDF1AFF9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r="2418" b="1"/>
          <a:stretch/>
        </p:blipFill>
        <p:spPr>
          <a:xfrm>
            <a:off x="680602" y="680381"/>
            <a:ext cx="3768963" cy="2587752"/>
          </a:xfrm>
          <a:prstGeom prst="rect">
            <a:avLst/>
          </a:prstGeom>
        </p:spPr>
      </p:pic>
      <p:pic>
        <p:nvPicPr>
          <p:cNvPr id="4" name="Picture 3" descr="A large airplane flying in the sky&#10;&#10;Description automatically generated">
            <a:extLst>
              <a:ext uri="{FF2B5EF4-FFF2-40B4-BE49-F238E27FC236}">
                <a16:creationId xmlns:a16="http://schemas.microsoft.com/office/drawing/2014/main" id="{57046703-9538-551C-4BF9-CCDCF535A40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rcRect t="15632" r="-2" b="13173"/>
          <a:stretch/>
        </p:blipFill>
        <p:spPr>
          <a:xfrm>
            <a:off x="542264" y="3929560"/>
            <a:ext cx="4045639" cy="1908156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A045BF-AEDE-727C-502A-107ECA0D2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53045" y="313958"/>
            <a:ext cx="6932427" cy="6452335"/>
          </a:xfrm>
        </p:spPr>
        <p:txBody>
          <a:bodyPr anchor="t"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000" dirty="0">
                <a:latin typeface="Arial" panose="020B0604020202020204" pitchFamily="34" charset="0"/>
                <a:ea typeface="Arial" panose="020B0604020202020204" pitchFamily="34" charset="0"/>
              </a:rPr>
              <a:t>Task 2- individual presentation </a:t>
            </a:r>
            <a:endParaRPr lang="en-US" sz="10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sz="10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sz="10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US" sz="10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indent="0" algn="ctr">
              <a:lnSpc>
                <a:spcPct val="90000"/>
              </a:lnSpc>
              <a:buNone/>
            </a:pPr>
            <a:r>
              <a:rPr lang="en-US" b="1" dirty="0">
                <a:effectLst/>
                <a:latin typeface="Amasis MT Pro Black" panose="02040A04050005020304" pitchFamily="18" charset="0"/>
                <a:ea typeface="Arial" panose="020B0604020202020204" pitchFamily="34" charset="0"/>
              </a:rPr>
              <a:t>Strategic Knowledge Management: A Comparative Analysis of Emirates and British Airways</a:t>
            </a:r>
            <a:endParaRPr lang="en-GB" dirty="0">
              <a:effectLst/>
              <a:latin typeface="Amasis MT Pro Black" panose="02040A04050005020304" pitchFamily="18" charset="0"/>
              <a:ea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endParaRPr lang="en-GB" sz="1000" dirty="0"/>
          </a:p>
          <a:p>
            <a:pPr marL="0" indent="0">
              <a:lnSpc>
                <a:spcPct val="90000"/>
              </a:lnSpc>
              <a:buNone/>
            </a:pPr>
            <a:endParaRPr lang="en-GB" sz="1000" dirty="0"/>
          </a:p>
          <a:p>
            <a:pPr>
              <a:lnSpc>
                <a:spcPct val="90000"/>
              </a:lnSpc>
            </a:pPr>
            <a:endParaRPr lang="en-GB" sz="1000" dirty="0"/>
          </a:p>
          <a:p>
            <a:pPr marL="831850" marR="1403350" indent="0" algn="ctr">
              <a:lnSpc>
                <a:spcPct val="90000"/>
              </a:lnSpc>
              <a:spcBef>
                <a:spcPts val="470"/>
              </a:spcBef>
              <a:spcAft>
                <a:spcPts val="0"/>
              </a:spcAft>
              <a:buNone/>
            </a:pPr>
            <a:r>
              <a:rPr lang="en-GB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Student Name: Samir Mhanna</a:t>
            </a:r>
          </a:p>
          <a:p>
            <a:pPr marL="831850" marR="1403350" indent="0" algn="ctr">
              <a:lnSpc>
                <a:spcPct val="90000"/>
              </a:lnSpc>
              <a:spcBef>
                <a:spcPts val="470"/>
              </a:spcBef>
              <a:spcAft>
                <a:spcPts val="0"/>
              </a:spcAft>
              <a:buNone/>
            </a:pPr>
            <a:r>
              <a:rPr lang="en-GB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Student Number: 2119514</a:t>
            </a:r>
          </a:p>
          <a:p>
            <a:pPr marL="831850" marR="1403350" indent="0" algn="ctr">
              <a:lnSpc>
                <a:spcPct val="90000"/>
              </a:lnSpc>
              <a:spcBef>
                <a:spcPts val="470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Lecturer Name: </a:t>
            </a:r>
            <a:r>
              <a:rPr lang="en-US" sz="1800" b="1" dirty="0">
                <a:effectLst/>
                <a:latin typeface="Segoe UI" panose="020B0502040204020203" pitchFamily="34" charset="0"/>
                <a:ea typeface="Arial" panose="020B0604020202020204" pitchFamily="34" charset="0"/>
              </a:rPr>
              <a:t>Samuel Ofori</a:t>
            </a:r>
            <a:endParaRPr lang="en-GB" sz="18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831850" marR="1403350" indent="0" algn="ctr">
              <a:lnSpc>
                <a:spcPct val="90000"/>
              </a:lnSpc>
              <a:spcBef>
                <a:spcPts val="470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Knowledge and Information Management Skills for the Workplace </a:t>
            </a:r>
            <a:endParaRPr lang="en-GB" sz="18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831850" marR="1403350" indent="0" algn="ctr">
              <a:lnSpc>
                <a:spcPct val="90000"/>
              </a:lnSpc>
              <a:spcBef>
                <a:spcPts val="470"/>
              </a:spcBef>
              <a:spcAft>
                <a:spcPts val="0"/>
              </a:spcAft>
              <a:buNone/>
            </a:pPr>
            <a:r>
              <a:rPr lang="en-US" sz="1800" b="1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  <a:t>Module Code: (BMSW5106_BIRM)</a:t>
            </a:r>
          </a:p>
          <a:p>
            <a:pPr marL="831850" marR="1403350" indent="0">
              <a:lnSpc>
                <a:spcPct val="90000"/>
              </a:lnSpc>
              <a:spcBef>
                <a:spcPts val="470"/>
              </a:spcBef>
              <a:spcAft>
                <a:spcPts val="0"/>
              </a:spcAft>
              <a:buNone/>
            </a:pPr>
            <a:endParaRPr lang="en-US" sz="1000" b="1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831850" marR="1403350" indent="0">
              <a:lnSpc>
                <a:spcPct val="90000"/>
              </a:lnSpc>
              <a:spcBef>
                <a:spcPts val="470"/>
              </a:spcBef>
              <a:spcAft>
                <a:spcPts val="0"/>
              </a:spcAft>
              <a:buNone/>
            </a:pPr>
            <a:endParaRPr lang="en-US" sz="10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831850" marR="1403350" indent="0">
              <a:lnSpc>
                <a:spcPct val="90000"/>
              </a:lnSpc>
              <a:spcBef>
                <a:spcPts val="470"/>
              </a:spcBef>
              <a:spcAft>
                <a:spcPts val="0"/>
              </a:spcAft>
              <a:buNone/>
            </a:pPr>
            <a:endParaRPr lang="en-US" sz="1000" b="1" dirty="0"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831850" marR="1403350" indent="0">
              <a:lnSpc>
                <a:spcPct val="90000"/>
              </a:lnSpc>
              <a:spcBef>
                <a:spcPts val="470"/>
              </a:spcBef>
              <a:spcAft>
                <a:spcPts val="0"/>
              </a:spcAft>
              <a:buNone/>
            </a:pPr>
            <a:endParaRPr lang="en-US" sz="1000" b="1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831850" marR="1403350" indent="0" algn="ctr">
              <a:lnSpc>
                <a:spcPct val="90000"/>
              </a:lnSpc>
              <a:spcBef>
                <a:spcPts val="470"/>
              </a:spcBef>
              <a:spcAft>
                <a:spcPts val="0"/>
              </a:spcAft>
              <a:buNone/>
            </a:pPr>
            <a:r>
              <a:rPr lang="en-US" sz="1000" dirty="0">
                <a:latin typeface="Arial" panose="020B0604020202020204" pitchFamily="34" charset="0"/>
                <a:ea typeface="Arial" panose="020B0604020202020204" pitchFamily="34" charset="0"/>
              </a:rPr>
              <a:t>2023</a:t>
            </a:r>
            <a:endParaRPr lang="en-GB" sz="1000" dirty="0"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97856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CDD009-0E56-D57F-F80B-C0FE8E5724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Introduction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AD6484-33FD-2AA7-9DF2-7FA6E2876C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b="0" i="0" dirty="0">
                <a:solidFill>
                  <a:srgbClr val="0F0F0F"/>
                </a:solidFill>
                <a:effectLst/>
                <a:latin typeface="Söhne"/>
              </a:rPr>
              <a:t>In the competitive aviation industry, effective Knowledge Management is key to operational excellence and strategic innovation (Kassem and Ganepola, 2022).</a:t>
            </a:r>
          </a:p>
          <a:p>
            <a:r>
              <a:rPr lang="en-US" b="0" i="0" dirty="0">
                <a:solidFill>
                  <a:srgbClr val="0F0F0F"/>
                </a:solidFill>
                <a:effectLst/>
                <a:latin typeface="Söhne"/>
              </a:rPr>
              <a:t>Knowledge Management involves systematically gathering, organizing, sharing, and analyzing information to enhance decision-making and efficiency within an organization (Ode and Ayavoo, 2020).</a:t>
            </a:r>
            <a:endParaRPr lang="en-US" dirty="0">
              <a:solidFill>
                <a:srgbClr val="0F0F0F"/>
              </a:solidFill>
              <a:latin typeface="Söhne"/>
            </a:endParaRPr>
          </a:p>
          <a:p>
            <a:r>
              <a:rPr lang="en-US" b="0" i="0" dirty="0">
                <a:solidFill>
                  <a:srgbClr val="0F0F0F"/>
                </a:solidFill>
                <a:effectLst/>
                <a:latin typeface="Söhne"/>
              </a:rPr>
              <a:t>This presentation explores a side-by-side analysis of how Emirates and British Airways, are two leading giants in the aviation sector uniquely approach and implement their Knowledge Management strategies.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55994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13B7BB51-92B8-4089-8DAB-1202A4D1C6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" y="315111"/>
            <a:ext cx="3021543" cy="1435442"/>
          </a:xfrm>
          <a:custGeom>
            <a:avLst/>
            <a:gdLst/>
            <a:ahLst/>
            <a:cxnLst/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4C5663A-0CE3-4AEE-B47E-FB68D9EBFE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9319D0F-E3B8-B69F-69FF-439E9B0533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1" y="365125"/>
            <a:ext cx="6068785" cy="180730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b="1" dirty="0">
                <a:effectLst/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Emirates and British Airways: A Comparative Overview</a:t>
            </a:r>
            <a:endParaRPr lang="en-US" sz="3200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4722662-E6E9-E68B-4420-F8D16761B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7442" y="2333297"/>
            <a:ext cx="8452883" cy="4354582"/>
          </a:xfrm>
        </p:spPr>
        <p:txBody>
          <a:bodyPr vert="horz" lIns="91440" tIns="45720" rIns="91440" bIns="45720" rtlCol="0">
            <a:normAutofit fontScale="62500" lnSpcReduction="20000"/>
          </a:bodyPr>
          <a:lstStyle/>
          <a:p>
            <a:pPr marR="0" lv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en-US" sz="1100" dirty="0"/>
              <a:t> </a:t>
            </a:r>
            <a:endParaRPr kumimoji="0" lang="en-US" altLang="en-US" sz="1100" b="1" i="0" u="none" strike="noStrike" cap="none" normalizeH="0" baseline="0" dirty="0">
              <a:ln>
                <a:noFill/>
              </a:ln>
              <a:effectLst/>
            </a:endParaRPr>
          </a:p>
          <a:p>
            <a:pPr marR="0" lv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600" b="1" i="0" u="none" strike="noStrike" cap="none" normalizeH="0" baseline="0" dirty="0">
                <a:ln>
                  <a:noFill/>
                </a:ln>
                <a:effectLst/>
              </a:rPr>
              <a:t>Emirates: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2600" b="0" i="0" u="none" strike="noStrike" cap="none" normalizeH="0" baseline="0" dirty="0">
              <a:ln>
                <a:noFill/>
              </a:ln>
              <a:effectLst/>
            </a:endParaRPr>
          </a:p>
          <a:p>
            <a:pPr marL="457200" marR="0" lvl="1" indent="-228600" algn="l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600" b="0" i="0" u="none" strike="noStrike" cap="none" normalizeH="0" baseline="0" dirty="0">
                <a:ln>
                  <a:noFill/>
                </a:ln>
                <a:effectLst/>
              </a:rPr>
              <a:t>Founded in 1985, headquartered in Dubai, UAE.</a:t>
            </a:r>
          </a:p>
          <a:p>
            <a:pPr marL="457200" marR="0" lvl="1" indent="-228600" algn="l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600" b="0" i="0" u="none" strike="noStrike" cap="none" normalizeH="0" baseline="0" dirty="0">
                <a:ln>
                  <a:noFill/>
                </a:ln>
                <a:effectLst/>
              </a:rPr>
              <a:t>Operates the largest fleets of Airbus A380s and Boeing 777s.</a:t>
            </a:r>
          </a:p>
          <a:p>
            <a:pPr marL="457200" marR="0" lvl="1" indent="-228600" algn="l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en-US" altLang="en-US" sz="2600" b="0" i="0" u="none" strike="noStrike" cap="none" normalizeH="0" baseline="0" dirty="0">
                <a:ln>
                  <a:noFill/>
                </a:ln>
                <a:effectLst/>
              </a:rPr>
              <a:t>Pivotal in establishing Dubai as a global aviation hub.</a:t>
            </a:r>
          </a:p>
          <a:p>
            <a:pPr marL="457200" marR="0" lvl="1" indent="-228600" algn="l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2600" b="0" i="0" u="none" strike="noStrike" cap="none" normalizeH="0" baseline="0" dirty="0">
              <a:ln>
                <a:noFill/>
              </a:ln>
              <a:effectLst/>
            </a:endParaRPr>
          </a:p>
          <a:p>
            <a:pPr marR="0" lv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600" b="1" i="0" u="none" strike="noStrike" cap="none" normalizeH="0" baseline="0" dirty="0">
                <a:ln>
                  <a:noFill/>
                </a:ln>
                <a:effectLst/>
              </a:rPr>
              <a:t>British Airways: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2600" b="0" i="0" u="none" strike="noStrike" cap="none" normalizeH="0" baseline="0" dirty="0">
              <a:ln>
                <a:noFill/>
              </a:ln>
              <a:effectLst/>
            </a:endParaRPr>
          </a:p>
          <a:p>
            <a:pPr lvl="1" indent="-228600" algn="l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600" dirty="0"/>
              <a:t>UK's flagship carrier established in 1974.</a:t>
            </a:r>
          </a:p>
          <a:p>
            <a:pPr lvl="1" indent="-228600" algn="l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600" dirty="0"/>
              <a:t>Main hub at London Heathrow, serving over 160 destinations.</a:t>
            </a:r>
          </a:p>
          <a:p>
            <a:pPr lvl="1" indent="-228600" algn="l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2600" dirty="0"/>
              <a:t>Known for innovation, customer service, and safety focus.</a:t>
            </a:r>
          </a:p>
          <a:p>
            <a:pPr marL="457200" marR="0" lvl="1" indent="-228600" algn="l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2600" b="0" i="0" u="none" strike="noStrike" cap="none" normalizeH="0" baseline="0" dirty="0">
              <a:ln>
                <a:noFill/>
              </a:ln>
              <a:effectLst/>
            </a:endParaRPr>
          </a:p>
          <a:p>
            <a:pPr marR="0" lv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en-US" altLang="en-US" sz="2600" b="1" i="0" u="none" strike="noStrike" cap="none" normalizeH="0" baseline="0" dirty="0">
                <a:ln>
                  <a:noFill/>
                </a:ln>
                <a:effectLst/>
              </a:rPr>
              <a:t>Shared Highlights: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kumimoji="0" lang="en-US" altLang="en-US" sz="2600" b="0" i="0" u="none" strike="noStrike" cap="none" normalizeH="0" baseline="0" dirty="0">
              <a:ln>
                <a:noFill/>
              </a:ln>
              <a:effectLst/>
            </a:endParaRPr>
          </a:p>
          <a:p>
            <a:pPr lvl="1" indent="-228600" algn="l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3200" dirty="0"/>
              <a:t>Leaders in international aviation with a global network.</a:t>
            </a:r>
          </a:p>
          <a:p>
            <a:pPr lvl="1" indent="-228600" algn="l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3200" dirty="0"/>
              <a:t>Committed to sustainability and customer-centric services.</a:t>
            </a:r>
          </a:p>
          <a:p>
            <a:pPr lvl="1" indent="-228600" algn="l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en-US" altLang="en-US" sz="3200" dirty="0"/>
              <a:t>Invest heavily in technology and knowledge management for operational excellence.</a:t>
            </a:r>
          </a:p>
          <a:p>
            <a:pPr marL="0" marR="0" lvl="0" indent="-22860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endParaRPr lang="en-US" altLang="en-US" sz="2900" cap="none" dirty="0"/>
          </a:p>
          <a:p>
            <a:pPr indent="-2286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100" dirty="0"/>
          </a:p>
        </p:txBody>
      </p:sp>
      <p:pic>
        <p:nvPicPr>
          <p:cNvPr id="4" name="Picture 3" descr="Plane on tarmac">
            <a:extLst>
              <a:ext uri="{FF2B5EF4-FFF2-40B4-BE49-F238E27FC236}">
                <a16:creationId xmlns:a16="http://schemas.microsoft.com/office/drawing/2014/main" id="{51D6C3A4-05E1-8062-E4AB-9ACAEC4E79D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351" r="918" b="-1"/>
          <a:stretch/>
        </p:blipFill>
        <p:spPr>
          <a:xfrm>
            <a:off x="8662307" y="10"/>
            <a:ext cx="3536802" cy="6857990"/>
          </a:xfrm>
          <a:custGeom>
            <a:avLst/>
            <a:gdLst/>
            <a:ahLst/>
            <a:cxnLst/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362435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A8886A6-5426-494B-96D8-D962D2BA08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A3ED336-C09E-46E8-9774-B977D15FC5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52347"/>
            <a:ext cx="12191999" cy="6105653"/>
          </a:xfrm>
          <a:custGeom>
            <a:avLst/>
            <a:gdLst>
              <a:gd name="connsiteX0" fmla="*/ 7538181 w 12191999"/>
              <a:gd name="connsiteY0" fmla="*/ 484 h 6105653"/>
              <a:gd name="connsiteX1" fmla="*/ 7569993 w 12191999"/>
              <a:gd name="connsiteY1" fmla="*/ 5527 h 6105653"/>
              <a:gd name="connsiteX2" fmla="*/ 7587853 w 12191999"/>
              <a:gd name="connsiteY2" fmla="*/ 84028 h 6105653"/>
              <a:gd name="connsiteX3" fmla="*/ 7559278 w 12191999"/>
              <a:gd name="connsiteY3" fmla="*/ 325347 h 6105653"/>
              <a:gd name="connsiteX4" fmla="*/ 7795021 w 12191999"/>
              <a:gd name="connsiteY4" fmla="*/ 25878 h 6105653"/>
              <a:gd name="connsiteX5" fmla="*/ 7759302 w 12191999"/>
              <a:gd name="connsiteY5" fmla="*/ 249752 h 6105653"/>
              <a:gd name="connsiteX6" fmla="*/ 7852171 w 12191999"/>
              <a:gd name="connsiteY6" fmla="*/ 313717 h 6105653"/>
              <a:gd name="connsiteX7" fmla="*/ 8002190 w 12191999"/>
              <a:gd name="connsiteY7" fmla="*/ 418385 h 6105653"/>
              <a:gd name="connsiteX8" fmla="*/ 8084343 w 12191999"/>
              <a:gd name="connsiteY8" fmla="*/ 491072 h 6105653"/>
              <a:gd name="connsiteX9" fmla="*/ 8348662 w 12191999"/>
              <a:gd name="connsiteY9" fmla="*/ 520146 h 6105653"/>
              <a:gd name="connsiteX10" fmla="*/ 8637984 w 12191999"/>
              <a:gd name="connsiteY10" fmla="*/ 459090 h 6105653"/>
              <a:gd name="connsiteX11" fmla="*/ 8784431 w 12191999"/>
              <a:gd name="connsiteY11" fmla="*/ 290457 h 6105653"/>
              <a:gd name="connsiteX12" fmla="*/ 8948737 w 12191999"/>
              <a:gd name="connsiteY12" fmla="*/ 339884 h 6105653"/>
              <a:gd name="connsiteX13" fmla="*/ 8848725 w 12191999"/>
              <a:gd name="connsiteY13" fmla="*/ 697501 h 6105653"/>
              <a:gd name="connsiteX14" fmla="*/ 9238059 w 12191999"/>
              <a:gd name="connsiteY14" fmla="*/ 165437 h 6105653"/>
              <a:gd name="connsiteX15" fmla="*/ 9255919 w 12191999"/>
              <a:gd name="connsiteY15" fmla="*/ 255567 h 6105653"/>
              <a:gd name="connsiteX16" fmla="*/ 9477374 w 12191999"/>
              <a:gd name="connsiteY16" fmla="*/ 578295 h 6105653"/>
              <a:gd name="connsiteX17" fmla="*/ 9488091 w 12191999"/>
              <a:gd name="connsiteY17" fmla="*/ 595740 h 6105653"/>
              <a:gd name="connsiteX18" fmla="*/ 9627393 w 12191999"/>
              <a:gd name="connsiteY18" fmla="*/ 650981 h 6105653"/>
              <a:gd name="connsiteX19" fmla="*/ 9648824 w 12191999"/>
              <a:gd name="connsiteY19" fmla="*/ 825429 h 6105653"/>
              <a:gd name="connsiteX20" fmla="*/ 9616678 w 12191999"/>
              <a:gd name="connsiteY20" fmla="*/ 970802 h 6105653"/>
              <a:gd name="connsiteX21" fmla="*/ 9655968 w 12191999"/>
              <a:gd name="connsiteY21" fmla="*/ 1127805 h 6105653"/>
              <a:gd name="connsiteX22" fmla="*/ 9638109 w 12191999"/>
              <a:gd name="connsiteY22" fmla="*/ 1267362 h 6105653"/>
              <a:gd name="connsiteX23" fmla="*/ 9663111 w 12191999"/>
              <a:gd name="connsiteY23" fmla="*/ 1386568 h 6105653"/>
              <a:gd name="connsiteX24" fmla="*/ 9780984 w 12191999"/>
              <a:gd name="connsiteY24" fmla="*/ 1270269 h 6105653"/>
              <a:gd name="connsiteX25" fmla="*/ 9780984 w 12191999"/>
              <a:gd name="connsiteY25" fmla="*/ 1107452 h 6105653"/>
              <a:gd name="connsiteX26" fmla="*/ 9855993 w 12191999"/>
              <a:gd name="connsiteY26" fmla="*/ 991154 h 6105653"/>
              <a:gd name="connsiteX27" fmla="*/ 9991724 w 12191999"/>
              <a:gd name="connsiteY27" fmla="*/ 880670 h 6105653"/>
              <a:gd name="connsiteX28" fmla="*/ 10209609 w 12191999"/>
              <a:gd name="connsiteY28" fmla="*/ 491071 h 6105653"/>
              <a:gd name="connsiteX29" fmla="*/ 10291762 w 12191999"/>
              <a:gd name="connsiteY29" fmla="*/ 421292 h 6105653"/>
              <a:gd name="connsiteX30" fmla="*/ 9973865 w 12191999"/>
              <a:gd name="connsiteY30" fmla="*/ 1531941 h 6105653"/>
              <a:gd name="connsiteX31" fmla="*/ 10106024 w 12191999"/>
              <a:gd name="connsiteY31" fmla="*/ 1188861 h 6105653"/>
              <a:gd name="connsiteX32" fmla="*/ 10081022 w 12191999"/>
              <a:gd name="connsiteY32" fmla="*/ 1421458 h 6105653"/>
              <a:gd name="connsiteX33" fmla="*/ 10170318 w 12191999"/>
              <a:gd name="connsiteY33" fmla="*/ 1549385 h 6105653"/>
              <a:gd name="connsiteX34" fmla="*/ 10198893 w 12191999"/>
              <a:gd name="connsiteY34" fmla="*/ 1549385 h 6105653"/>
              <a:gd name="connsiteX35" fmla="*/ 10281046 w 12191999"/>
              <a:gd name="connsiteY35" fmla="*/ 1453439 h 6105653"/>
              <a:gd name="connsiteX36" fmla="*/ 10334625 w 12191999"/>
              <a:gd name="connsiteY36" fmla="*/ 1398198 h 6105653"/>
              <a:gd name="connsiteX37" fmla="*/ 10527506 w 12191999"/>
              <a:gd name="connsiteY37" fmla="*/ 1247010 h 6105653"/>
              <a:gd name="connsiteX38" fmla="*/ 10548937 w 12191999"/>
              <a:gd name="connsiteY38" fmla="*/ 1354586 h 6105653"/>
              <a:gd name="connsiteX39" fmla="*/ 10588228 w 12191999"/>
              <a:gd name="connsiteY39" fmla="*/ 1395290 h 6105653"/>
              <a:gd name="connsiteX40" fmla="*/ 10645378 w 12191999"/>
              <a:gd name="connsiteY40" fmla="*/ 1366216 h 6105653"/>
              <a:gd name="connsiteX41" fmla="*/ 10820400 w 12191999"/>
              <a:gd name="connsiteY41" fmla="*/ 1031858 h 6105653"/>
              <a:gd name="connsiteX42" fmla="*/ 10956131 w 12191999"/>
              <a:gd name="connsiteY42" fmla="*/ 1005691 h 6105653"/>
              <a:gd name="connsiteX43" fmla="*/ 10977562 w 12191999"/>
              <a:gd name="connsiteY43" fmla="*/ 1069655 h 6105653"/>
              <a:gd name="connsiteX44" fmla="*/ 10966847 w 12191999"/>
              <a:gd name="connsiteY44" fmla="*/ 1142341 h 6105653"/>
              <a:gd name="connsiteX45" fmla="*/ 11074003 w 12191999"/>
              <a:gd name="connsiteY45" fmla="*/ 1084192 h 6105653"/>
              <a:gd name="connsiteX46" fmla="*/ 11181159 w 12191999"/>
              <a:gd name="connsiteY46" fmla="*/ 848688 h 6105653"/>
              <a:gd name="connsiteX47" fmla="*/ 11238309 w 12191999"/>
              <a:gd name="connsiteY47" fmla="*/ 805077 h 6105653"/>
              <a:gd name="connsiteX48" fmla="*/ 11266884 w 12191999"/>
              <a:gd name="connsiteY48" fmla="*/ 863226 h 6105653"/>
              <a:gd name="connsiteX49" fmla="*/ 11277600 w 12191999"/>
              <a:gd name="connsiteY49" fmla="*/ 906838 h 6105653"/>
              <a:gd name="connsiteX50" fmla="*/ 11724084 w 12191999"/>
              <a:gd name="connsiteY50" fmla="*/ 5527 h 6105653"/>
              <a:gd name="connsiteX51" fmla="*/ 11727656 w 12191999"/>
              <a:gd name="connsiteY51" fmla="*/ 209048 h 6105653"/>
              <a:gd name="connsiteX52" fmla="*/ 11656218 w 12191999"/>
              <a:gd name="connsiteY52" fmla="*/ 409663 h 6105653"/>
              <a:gd name="connsiteX53" fmla="*/ 11666934 w 12191999"/>
              <a:gd name="connsiteY53" fmla="*/ 621907 h 6105653"/>
              <a:gd name="connsiteX54" fmla="*/ 11631215 w 12191999"/>
              <a:gd name="connsiteY54" fmla="*/ 822521 h 6105653"/>
              <a:gd name="connsiteX55" fmla="*/ 11631215 w 12191999"/>
              <a:gd name="connsiteY55" fmla="*/ 996969 h 6105653"/>
              <a:gd name="connsiteX56" fmla="*/ 11684793 w 12191999"/>
              <a:gd name="connsiteY56" fmla="*/ 834151 h 6105653"/>
              <a:gd name="connsiteX57" fmla="*/ 11774090 w 12191999"/>
              <a:gd name="connsiteY57" fmla="*/ 773095 h 6105653"/>
              <a:gd name="connsiteX58" fmla="*/ 11856243 w 12191999"/>
              <a:gd name="connsiteY58" fmla="*/ 793447 h 6105653"/>
              <a:gd name="connsiteX59" fmla="*/ 11831240 w 12191999"/>
              <a:gd name="connsiteY59" fmla="*/ 860319 h 6105653"/>
              <a:gd name="connsiteX60" fmla="*/ 11738371 w 12191999"/>
              <a:gd name="connsiteY60" fmla="*/ 938820 h 6105653"/>
              <a:gd name="connsiteX61" fmla="*/ 11795521 w 12191999"/>
              <a:gd name="connsiteY61" fmla="*/ 956264 h 6105653"/>
              <a:gd name="connsiteX62" fmla="*/ 11838384 w 12191999"/>
              <a:gd name="connsiteY62" fmla="*/ 1002784 h 6105653"/>
              <a:gd name="connsiteX63" fmla="*/ 11816952 w 12191999"/>
              <a:gd name="connsiteY63" fmla="*/ 1270269 h 6105653"/>
              <a:gd name="connsiteX64" fmla="*/ 11999118 w 12191999"/>
              <a:gd name="connsiteY64" fmla="*/ 1092915 h 6105653"/>
              <a:gd name="connsiteX65" fmla="*/ 12027693 w 12191999"/>
              <a:gd name="connsiteY65" fmla="*/ 979524 h 6105653"/>
              <a:gd name="connsiteX66" fmla="*/ 12102703 w 12191999"/>
              <a:gd name="connsiteY66" fmla="*/ 953357 h 6105653"/>
              <a:gd name="connsiteX67" fmla="*/ 12120562 w 12191999"/>
              <a:gd name="connsiteY67" fmla="*/ 1005691 h 6105653"/>
              <a:gd name="connsiteX68" fmla="*/ 12056268 w 12191999"/>
              <a:gd name="connsiteY68" fmla="*/ 1267362 h 6105653"/>
              <a:gd name="connsiteX69" fmla="*/ 12081272 w 12191999"/>
              <a:gd name="connsiteY69" fmla="*/ 1310974 h 6105653"/>
              <a:gd name="connsiteX70" fmla="*/ 12191999 w 12191999"/>
              <a:gd name="connsiteY70" fmla="*/ 1008598 h 6105653"/>
              <a:gd name="connsiteX71" fmla="*/ 12191999 w 12191999"/>
              <a:gd name="connsiteY71" fmla="*/ 6105653 h 6105653"/>
              <a:gd name="connsiteX72" fmla="*/ 0 w 12191999"/>
              <a:gd name="connsiteY72" fmla="*/ 6105653 h 6105653"/>
              <a:gd name="connsiteX73" fmla="*/ 0 w 12191999"/>
              <a:gd name="connsiteY73" fmla="*/ 927116 h 6105653"/>
              <a:gd name="connsiteX74" fmla="*/ 61930 w 12191999"/>
              <a:gd name="connsiteY74" fmla="*/ 902578 h 6105653"/>
              <a:gd name="connsiteX75" fmla="*/ 155971 w 12191999"/>
              <a:gd name="connsiteY75" fmla="*/ 883588 h 6105653"/>
              <a:gd name="connsiteX76" fmla="*/ 277414 w 12191999"/>
              <a:gd name="connsiteY76" fmla="*/ 802179 h 6105653"/>
              <a:gd name="connsiteX77" fmla="*/ 638174 w 12191999"/>
              <a:gd name="connsiteY77" fmla="*/ 430025 h 6105653"/>
              <a:gd name="connsiteX78" fmla="*/ 477440 w 12191999"/>
              <a:gd name="connsiteY78" fmla="*/ 784735 h 6105653"/>
              <a:gd name="connsiteX79" fmla="*/ 827483 w 12191999"/>
              <a:gd name="connsiteY79" fmla="*/ 418395 h 6105653"/>
              <a:gd name="connsiteX80" fmla="*/ 956071 w 12191999"/>
              <a:gd name="connsiteY80" fmla="*/ 241040 h 6105653"/>
              <a:gd name="connsiteX81" fmla="*/ 999268 w 12191999"/>
              <a:gd name="connsiteY81" fmla="*/ 192386 h 6105653"/>
              <a:gd name="connsiteX82" fmla="*/ 1031080 w 12191999"/>
              <a:gd name="connsiteY82" fmla="*/ 197429 h 6105653"/>
              <a:gd name="connsiteX83" fmla="*/ 1048940 w 12191999"/>
              <a:gd name="connsiteY83" fmla="*/ 275930 h 6105653"/>
              <a:gd name="connsiteX84" fmla="*/ 1020365 w 12191999"/>
              <a:gd name="connsiteY84" fmla="*/ 517249 h 6105653"/>
              <a:gd name="connsiteX85" fmla="*/ 1256108 w 12191999"/>
              <a:gd name="connsiteY85" fmla="*/ 217780 h 6105653"/>
              <a:gd name="connsiteX86" fmla="*/ 1220389 w 12191999"/>
              <a:gd name="connsiteY86" fmla="*/ 441654 h 6105653"/>
              <a:gd name="connsiteX87" fmla="*/ 1313258 w 12191999"/>
              <a:gd name="connsiteY87" fmla="*/ 505619 h 6105653"/>
              <a:gd name="connsiteX88" fmla="*/ 1463277 w 12191999"/>
              <a:gd name="connsiteY88" fmla="*/ 610287 h 6105653"/>
              <a:gd name="connsiteX89" fmla="*/ 1545430 w 12191999"/>
              <a:gd name="connsiteY89" fmla="*/ 682974 h 6105653"/>
              <a:gd name="connsiteX90" fmla="*/ 1809749 w 12191999"/>
              <a:gd name="connsiteY90" fmla="*/ 712048 h 6105653"/>
              <a:gd name="connsiteX91" fmla="*/ 2099071 w 12191999"/>
              <a:gd name="connsiteY91" fmla="*/ 650992 h 6105653"/>
              <a:gd name="connsiteX92" fmla="*/ 2245518 w 12191999"/>
              <a:gd name="connsiteY92" fmla="*/ 482359 h 6105653"/>
              <a:gd name="connsiteX93" fmla="*/ 2409824 w 12191999"/>
              <a:gd name="connsiteY93" fmla="*/ 531786 h 6105653"/>
              <a:gd name="connsiteX94" fmla="*/ 2309812 w 12191999"/>
              <a:gd name="connsiteY94" fmla="*/ 889403 h 6105653"/>
              <a:gd name="connsiteX95" fmla="*/ 2699146 w 12191999"/>
              <a:gd name="connsiteY95" fmla="*/ 357339 h 6105653"/>
              <a:gd name="connsiteX96" fmla="*/ 2717006 w 12191999"/>
              <a:gd name="connsiteY96" fmla="*/ 447469 h 6105653"/>
              <a:gd name="connsiteX97" fmla="*/ 2938461 w 12191999"/>
              <a:gd name="connsiteY97" fmla="*/ 770197 h 6105653"/>
              <a:gd name="connsiteX98" fmla="*/ 2949178 w 12191999"/>
              <a:gd name="connsiteY98" fmla="*/ 787642 h 6105653"/>
              <a:gd name="connsiteX99" fmla="*/ 3088480 w 12191999"/>
              <a:gd name="connsiteY99" fmla="*/ 842883 h 6105653"/>
              <a:gd name="connsiteX100" fmla="*/ 3109911 w 12191999"/>
              <a:gd name="connsiteY100" fmla="*/ 1017331 h 6105653"/>
              <a:gd name="connsiteX101" fmla="*/ 3077765 w 12191999"/>
              <a:gd name="connsiteY101" fmla="*/ 1162704 h 6105653"/>
              <a:gd name="connsiteX102" fmla="*/ 3117055 w 12191999"/>
              <a:gd name="connsiteY102" fmla="*/ 1319707 h 6105653"/>
              <a:gd name="connsiteX103" fmla="*/ 3099196 w 12191999"/>
              <a:gd name="connsiteY103" fmla="*/ 1459264 h 6105653"/>
              <a:gd name="connsiteX104" fmla="*/ 3124198 w 12191999"/>
              <a:gd name="connsiteY104" fmla="*/ 1578470 h 6105653"/>
              <a:gd name="connsiteX105" fmla="*/ 3242071 w 12191999"/>
              <a:gd name="connsiteY105" fmla="*/ 1462171 h 6105653"/>
              <a:gd name="connsiteX106" fmla="*/ 3242071 w 12191999"/>
              <a:gd name="connsiteY106" fmla="*/ 1299354 h 6105653"/>
              <a:gd name="connsiteX107" fmla="*/ 3317080 w 12191999"/>
              <a:gd name="connsiteY107" fmla="*/ 1183056 h 6105653"/>
              <a:gd name="connsiteX108" fmla="*/ 3452811 w 12191999"/>
              <a:gd name="connsiteY108" fmla="*/ 1072572 h 6105653"/>
              <a:gd name="connsiteX109" fmla="*/ 3670696 w 12191999"/>
              <a:gd name="connsiteY109" fmla="*/ 682973 h 6105653"/>
              <a:gd name="connsiteX110" fmla="*/ 3752849 w 12191999"/>
              <a:gd name="connsiteY110" fmla="*/ 613194 h 6105653"/>
              <a:gd name="connsiteX111" fmla="*/ 3434952 w 12191999"/>
              <a:gd name="connsiteY111" fmla="*/ 1723843 h 6105653"/>
              <a:gd name="connsiteX112" fmla="*/ 3567111 w 12191999"/>
              <a:gd name="connsiteY112" fmla="*/ 1380763 h 6105653"/>
              <a:gd name="connsiteX113" fmla="*/ 3542109 w 12191999"/>
              <a:gd name="connsiteY113" fmla="*/ 1613360 h 6105653"/>
              <a:gd name="connsiteX114" fmla="*/ 3631405 w 12191999"/>
              <a:gd name="connsiteY114" fmla="*/ 1741287 h 6105653"/>
              <a:gd name="connsiteX115" fmla="*/ 3659980 w 12191999"/>
              <a:gd name="connsiteY115" fmla="*/ 1741287 h 6105653"/>
              <a:gd name="connsiteX116" fmla="*/ 3742133 w 12191999"/>
              <a:gd name="connsiteY116" fmla="*/ 1645341 h 6105653"/>
              <a:gd name="connsiteX117" fmla="*/ 3795712 w 12191999"/>
              <a:gd name="connsiteY117" fmla="*/ 1590100 h 6105653"/>
              <a:gd name="connsiteX118" fmla="*/ 3988593 w 12191999"/>
              <a:gd name="connsiteY118" fmla="*/ 1438912 h 6105653"/>
              <a:gd name="connsiteX119" fmla="*/ 4010024 w 12191999"/>
              <a:gd name="connsiteY119" fmla="*/ 1546488 h 6105653"/>
              <a:gd name="connsiteX120" fmla="*/ 4049315 w 12191999"/>
              <a:gd name="connsiteY120" fmla="*/ 1587192 h 6105653"/>
              <a:gd name="connsiteX121" fmla="*/ 4106465 w 12191999"/>
              <a:gd name="connsiteY121" fmla="*/ 1558118 h 6105653"/>
              <a:gd name="connsiteX122" fmla="*/ 4281487 w 12191999"/>
              <a:gd name="connsiteY122" fmla="*/ 1223760 h 6105653"/>
              <a:gd name="connsiteX123" fmla="*/ 4417219 w 12191999"/>
              <a:gd name="connsiteY123" fmla="*/ 1197593 h 6105653"/>
              <a:gd name="connsiteX124" fmla="*/ 4438649 w 12191999"/>
              <a:gd name="connsiteY124" fmla="*/ 1261557 h 6105653"/>
              <a:gd name="connsiteX125" fmla="*/ 4427935 w 12191999"/>
              <a:gd name="connsiteY125" fmla="*/ 1334243 h 6105653"/>
              <a:gd name="connsiteX126" fmla="*/ 4535090 w 12191999"/>
              <a:gd name="connsiteY126" fmla="*/ 1276094 h 6105653"/>
              <a:gd name="connsiteX127" fmla="*/ 4642246 w 12191999"/>
              <a:gd name="connsiteY127" fmla="*/ 1040590 h 6105653"/>
              <a:gd name="connsiteX128" fmla="*/ 4699396 w 12191999"/>
              <a:gd name="connsiteY128" fmla="*/ 996979 h 6105653"/>
              <a:gd name="connsiteX129" fmla="*/ 4727971 w 12191999"/>
              <a:gd name="connsiteY129" fmla="*/ 1055128 h 6105653"/>
              <a:gd name="connsiteX130" fmla="*/ 4738688 w 12191999"/>
              <a:gd name="connsiteY130" fmla="*/ 1098740 h 6105653"/>
              <a:gd name="connsiteX131" fmla="*/ 5185172 w 12191999"/>
              <a:gd name="connsiteY131" fmla="*/ 197429 h 6105653"/>
              <a:gd name="connsiteX132" fmla="*/ 5188744 w 12191999"/>
              <a:gd name="connsiteY132" fmla="*/ 400950 h 6105653"/>
              <a:gd name="connsiteX133" fmla="*/ 5117306 w 12191999"/>
              <a:gd name="connsiteY133" fmla="*/ 601565 h 6105653"/>
              <a:gd name="connsiteX134" fmla="*/ 5128021 w 12191999"/>
              <a:gd name="connsiteY134" fmla="*/ 813809 h 6105653"/>
              <a:gd name="connsiteX135" fmla="*/ 5092302 w 12191999"/>
              <a:gd name="connsiteY135" fmla="*/ 1014423 h 6105653"/>
              <a:gd name="connsiteX136" fmla="*/ 5092302 w 12191999"/>
              <a:gd name="connsiteY136" fmla="*/ 1188871 h 6105653"/>
              <a:gd name="connsiteX137" fmla="*/ 5145880 w 12191999"/>
              <a:gd name="connsiteY137" fmla="*/ 1026053 h 6105653"/>
              <a:gd name="connsiteX138" fmla="*/ 5235177 w 12191999"/>
              <a:gd name="connsiteY138" fmla="*/ 964997 h 6105653"/>
              <a:gd name="connsiteX139" fmla="*/ 5317331 w 12191999"/>
              <a:gd name="connsiteY139" fmla="*/ 985349 h 6105653"/>
              <a:gd name="connsiteX140" fmla="*/ 5292327 w 12191999"/>
              <a:gd name="connsiteY140" fmla="*/ 1052221 h 6105653"/>
              <a:gd name="connsiteX141" fmla="*/ 5199458 w 12191999"/>
              <a:gd name="connsiteY141" fmla="*/ 1130722 h 6105653"/>
              <a:gd name="connsiteX142" fmla="*/ 5256608 w 12191999"/>
              <a:gd name="connsiteY142" fmla="*/ 1148166 h 6105653"/>
              <a:gd name="connsiteX143" fmla="*/ 5299471 w 12191999"/>
              <a:gd name="connsiteY143" fmla="*/ 1194686 h 6105653"/>
              <a:gd name="connsiteX144" fmla="*/ 5278039 w 12191999"/>
              <a:gd name="connsiteY144" fmla="*/ 1462171 h 6105653"/>
              <a:gd name="connsiteX145" fmla="*/ 5460205 w 12191999"/>
              <a:gd name="connsiteY145" fmla="*/ 1284817 h 6105653"/>
              <a:gd name="connsiteX146" fmla="*/ 5488780 w 12191999"/>
              <a:gd name="connsiteY146" fmla="*/ 1171426 h 6105653"/>
              <a:gd name="connsiteX147" fmla="*/ 5539513 w 12191999"/>
              <a:gd name="connsiteY147" fmla="*/ 1140353 h 6105653"/>
              <a:gd name="connsiteX148" fmla="*/ 5552720 w 12191999"/>
              <a:gd name="connsiteY148" fmla="*/ 1143022 h 6105653"/>
              <a:gd name="connsiteX149" fmla="*/ 5574208 w 12191999"/>
              <a:gd name="connsiteY149" fmla="*/ 1115811 h 6105653"/>
              <a:gd name="connsiteX150" fmla="*/ 5734050 w 12191999"/>
              <a:gd name="connsiteY150" fmla="*/ 1075470 h 6105653"/>
              <a:gd name="connsiteX151" fmla="*/ 5798343 w 12191999"/>
              <a:gd name="connsiteY151" fmla="*/ 1020228 h 6105653"/>
              <a:gd name="connsiteX152" fmla="*/ 5884068 w 12191999"/>
              <a:gd name="connsiteY152" fmla="*/ 883578 h 6105653"/>
              <a:gd name="connsiteX153" fmla="*/ 6066234 w 12191999"/>
              <a:gd name="connsiteY153" fmla="*/ 645166 h 6105653"/>
              <a:gd name="connsiteX154" fmla="*/ 6109096 w 12191999"/>
              <a:gd name="connsiteY154" fmla="*/ 732391 h 6105653"/>
              <a:gd name="connsiteX155" fmla="*/ 5998368 w 12191999"/>
              <a:gd name="connsiteY155" fmla="*/ 985338 h 6105653"/>
              <a:gd name="connsiteX156" fmla="*/ 5969793 w 12191999"/>
              <a:gd name="connsiteY156" fmla="*/ 1168509 h 6105653"/>
              <a:gd name="connsiteX157" fmla="*/ 6162674 w 12191999"/>
              <a:gd name="connsiteY157" fmla="*/ 909745 h 6105653"/>
              <a:gd name="connsiteX158" fmla="*/ 6412705 w 12191999"/>
              <a:gd name="connsiteY158" fmla="*/ 659704 h 6105653"/>
              <a:gd name="connsiteX159" fmla="*/ 6366271 w 12191999"/>
              <a:gd name="connsiteY159" fmla="*/ 851596 h 6105653"/>
              <a:gd name="connsiteX160" fmla="*/ 6398418 w 12191999"/>
              <a:gd name="connsiteY160" fmla="*/ 860319 h 6105653"/>
              <a:gd name="connsiteX161" fmla="*/ 6694884 w 12191999"/>
              <a:gd name="connsiteY161" fmla="*/ 691686 h 6105653"/>
              <a:gd name="connsiteX162" fmla="*/ 6816327 w 12191999"/>
              <a:gd name="connsiteY162" fmla="*/ 610277 h 6105653"/>
              <a:gd name="connsiteX163" fmla="*/ 7177087 w 12191999"/>
              <a:gd name="connsiteY163" fmla="*/ 238123 h 6105653"/>
              <a:gd name="connsiteX164" fmla="*/ 7016353 w 12191999"/>
              <a:gd name="connsiteY164" fmla="*/ 592833 h 6105653"/>
              <a:gd name="connsiteX165" fmla="*/ 7366396 w 12191999"/>
              <a:gd name="connsiteY165" fmla="*/ 226493 h 6105653"/>
              <a:gd name="connsiteX166" fmla="*/ 7494984 w 12191999"/>
              <a:gd name="connsiteY166" fmla="*/ 49138 h 6105653"/>
              <a:gd name="connsiteX167" fmla="*/ 7538181 w 12191999"/>
              <a:gd name="connsiteY167" fmla="*/ 484 h 6105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</a:cxnLst>
            <a:rect l="l" t="t" r="r" b="b"/>
            <a:pathLst>
              <a:path w="12191999" h="6105653">
                <a:moveTo>
                  <a:pt x="7538181" y="484"/>
                </a:moveTo>
                <a:cubicBezTo>
                  <a:pt x="7546999" y="-833"/>
                  <a:pt x="7557492" y="439"/>
                  <a:pt x="7569993" y="5527"/>
                </a:cubicBezTo>
                <a:cubicBezTo>
                  <a:pt x="7612855" y="22971"/>
                  <a:pt x="7598567" y="54953"/>
                  <a:pt x="7587853" y="84028"/>
                </a:cubicBezTo>
                <a:cubicBezTo>
                  <a:pt x="7559278" y="153806"/>
                  <a:pt x="7559278" y="229401"/>
                  <a:pt x="7559278" y="325347"/>
                </a:cubicBezTo>
                <a:cubicBezTo>
                  <a:pt x="7695009" y="243938"/>
                  <a:pt x="7652146" y="95658"/>
                  <a:pt x="7795021" y="25878"/>
                </a:cubicBezTo>
                <a:cubicBezTo>
                  <a:pt x="7820024" y="113102"/>
                  <a:pt x="7770018" y="179974"/>
                  <a:pt x="7759302" y="249752"/>
                </a:cubicBezTo>
                <a:cubicBezTo>
                  <a:pt x="7748587" y="313717"/>
                  <a:pt x="7773590" y="328254"/>
                  <a:pt x="7852171" y="313717"/>
                </a:cubicBezTo>
                <a:cubicBezTo>
                  <a:pt x="7973615" y="290457"/>
                  <a:pt x="8034337" y="325347"/>
                  <a:pt x="8002190" y="418385"/>
                </a:cubicBezTo>
                <a:cubicBezTo>
                  <a:pt x="7970043" y="505609"/>
                  <a:pt x="8016478" y="514331"/>
                  <a:pt x="8084343" y="491072"/>
                </a:cubicBezTo>
                <a:cubicBezTo>
                  <a:pt x="8184355" y="456182"/>
                  <a:pt x="8262937" y="493979"/>
                  <a:pt x="8348662" y="520146"/>
                </a:cubicBezTo>
                <a:cubicBezTo>
                  <a:pt x="8477249" y="560851"/>
                  <a:pt x="8541543" y="543406"/>
                  <a:pt x="8637984" y="459090"/>
                </a:cubicBezTo>
                <a:cubicBezTo>
                  <a:pt x="8691561" y="409663"/>
                  <a:pt x="8737996" y="360236"/>
                  <a:pt x="8784431" y="290457"/>
                </a:cubicBezTo>
                <a:cubicBezTo>
                  <a:pt x="8809434" y="450367"/>
                  <a:pt x="8895158" y="284642"/>
                  <a:pt x="8948737" y="339884"/>
                </a:cubicBezTo>
                <a:cubicBezTo>
                  <a:pt x="8970168" y="453274"/>
                  <a:pt x="8798717" y="543406"/>
                  <a:pt x="8848725" y="697501"/>
                </a:cubicBezTo>
                <a:cubicBezTo>
                  <a:pt x="8995171" y="511424"/>
                  <a:pt x="9041606" y="302087"/>
                  <a:pt x="9238059" y="165437"/>
                </a:cubicBezTo>
                <a:cubicBezTo>
                  <a:pt x="9280921" y="197419"/>
                  <a:pt x="9238059" y="229401"/>
                  <a:pt x="9255919" y="255567"/>
                </a:cubicBezTo>
                <a:cubicBezTo>
                  <a:pt x="9266634" y="255567"/>
                  <a:pt x="9198767" y="560851"/>
                  <a:pt x="9477374" y="578295"/>
                </a:cubicBezTo>
                <a:cubicBezTo>
                  <a:pt x="9477374" y="584110"/>
                  <a:pt x="9477374" y="589925"/>
                  <a:pt x="9488091" y="595740"/>
                </a:cubicBezTo>
                <a:cubicBezTo>
                  <a:pt x="9527380" y="627722"/>
                  <a:pt x="9620249" y="598648"/>
                  <a:pt x="9627393" y="650981"/>
                </a:cubicBezTo>
                <a:cubicBezTo>
                  <a:pt x="9634537" y="709131"/>
                  <a:pt x="9666684" y="764373"/>
                  <a:pt x="9648824" y="825429"/>
                </a:cubicBezTo>
                <a:cubicBezTo>
                  <a:pt x="9634537" y="871948"/>
                  <a:pt x="9616678" y="921374"/>
                  <a:pt x="9616678" y="970802"/>
                </a:cubicBezTo>
                <a:cubicBezTo>
                  <a:pt x="9616678" y="1023136"/>
                  <a:pt x="9495233" y="1095822"/>
                  <a:pt x="9655968" y="1127805"/>
                </a:cubicBezTo>
                <a:cubicBezTo>
                  <a:pt x="9663111" y="1127805"/>
                  <a:pt x="9645252" y="1217935"/>
                  <a:pt x="9638109" y="1267362"/>
                </a:cubicBezTo>
                <a:cubicBezTo>
                  <a:pt x="9630965" y="1308066"/>
                  <a:pt x="9598818" y="1357494"/>
                  <a:pt x="9663111" y="1386568"/>
                </a:cubicBezTo>
                <a:cubicBezTo>
                  <a:pt x="9702403" y="1401105"/>
                  <a:pt x="9773840" y="1331326"/>
                  <a:pt x="9780984" y="1270269"/>
                </a:cubicBezTo>
                <a:cubicBezTo>
                  <a:pt x="9788127" y="1215028"/>
                  <a:pt x="9795271" y="1159787"/>
                  <a:pt x="9780984" y="1107452"/>
                </a:cubicBezTo>
                <a:cubicBezTo>
                  <a:pt x="9763125" y="1043488"/>
                  <a:pt x="9791699" y="1008598"/>
                  <a:pt x="9855993" y="991154"/>
                </a:cubicBezTo>
                <a:cubicBezTo>
                  <a:pt x="9923858" y="970802"/>
                  <a:pt x="9959577" y="933005"/>
                  <a:pt x="9991724" y="880670"/>
                </a:cubicBezTo>
                <a:cubicBezTo>
                  <a:pt x="10070305" y="752742"/>
                  <a:pt x="10163174" y="630630"/>
                  <a:pt x="10209609" y="491071"/>
                </a:cubicBezTo>
                <a:cubicBezTo>
                  <a:pt x="10216753" y="464905"/>
                  <a:pt x="10231040" y="432923"/>
                  <a:pt x="10291762" y="421292"/>
                </a:cubicBezTo>
                <a:cubicBezTo>
                  <a:pt x="10198893" y="799262"/>
                  <a:pt x="9959577" y="1142341"/>
                  <a:pt x="9973865" y="1531941"/>
                </a:cubicBezTo>
                <a:cubicBezTo>
                  <a:pt x="10048874" y="1427272"/>
                  <a:pt x="10052446" y="1302252"/>
                  <a:pt x="10106024" y="1188861"/>
                </a:cubicBezTo>
                <a:cubicBezTo>
                  <a:pt x="10145315" y="1270269"/>
                  <a:pt x="10102453" y="1345863"/>
                  <a:pt x="10081022" y="1421458"/>
                </a:cubicBezTo>
                <a:cubicBezTo>
                  <a:pt x="10063162" y="1485421"/>
                  <a:pt x="10059590" y="1543570"/>
                  <a:pt x="10170318" y="1549385"/>
                </a:cubicBezTo>
                <a:cubicBezTo>
                  <a:pt x="10181034" y="1549385"/>
                  <a:pt x="10188178" y="1549385"/>
                  <a:pt x="10198893" y="1549385"/>
                </a:cubicBezTo>
                <a:cubicBezTo>
                  <a:pt x="10245327" y="1526126"/>
                  <a:pt x="10266759" y="1494144"/>
                  <a:pt x="10281046" y="1453439"/>
                </a:cubicBezTo>
                <a:cubicBezTo>
                  <a:pt x="10288190" y="1430180"/>
                  <a:pt x="10302477" y="1398198"/>
                  <a:pt x="10334625" y="1398198"/>
                </a:cubicBezTo>
                <a:cubicBezTo>
                  <a:pt x="10456068" y="1401105"/>
                  <a:pt x="10491787" y="1322604"/>
                  <a:pt x="10527506" y="1247010"/>
                </a:cubicBezTo>
                <a:cubicBezTo>
                  <a:pt x="10588228" y="1287714"/>
                  <a:pt x="10545365" y="1322604"/>
                  <a:pt x="10548937" y="1354586"/>
                </a:cubicBezTo>
                <a:cubicBezTo>
                  <a:pt x="10552509" y="1374938"/>
                  <a:pt x="10556080" y="1395290"/>
                  <a:pt x="10588228" y="1395290"/>
                </a:cubicBezTo>
                <a:cubicBezTo>
                  <a:pt x="10613230" y="1395290"/>
                  <a:pt x="10645378" y="1386568"/>
                  <a:pt x="10645378" y="1366216"/>
                </a:cubicBezTo>
                <a:cubicBezTo>
                  <a:pt x="10648949" y="1238288"/>
                  <a:pt x="10820400" y="1165601"/>
                  <a:pt x="10820400" y="1031858"/>
                </a:cubicBezTo>
                <a:cubicBezTo>
                  <a:pt x="10820400" y="950449"/>
                  <a:pt x="10916840" y="1072563"/>
                  <a:pt x="10956131" y="1005691"/>
                </a:cubicBezTo>
                <a:cubicBezTo>
                  <a:pt x="10966847" y="991154"/>
                  <a:pt x="10981133" y="1046395"/>
                  <a:pt x="10977562" y="1069655"/>
                </a:cubicBezTo>
                <a:cubicBezTo>
                  <a:pt x="10973991" y="1092915"/>
                  <a:pt x="10948987" y="1113267"/>
                  <a:pt x="10966847" y="1142341"/>
                </a:cubicBezTo>
                <a:cubicBezTo>
                  <a:pt x="11031140" y="1156879"/>
                  <a:pt x="11056143" y="1119081"/>
                  <a:pt x="11074003" y="1084192"/>
                </a:cubicBezTo>
                <a:cubicBezTo>
                  <a:pt x="11116865" y="1008598"/>
                  <a:pt x="11166871" y="933005"/>
                  <a:pt x="11181159" y="848688"/>
                </a:cubicBezTo>
                <a:cubicBezTo>
                  <a:pt x="11184730" y="819614"/>
                  <a:pt x="11202590" y="802169"/>
                  <a:pt x="11238309" y="805077"/>
                </a:cubicBezTo>
                <a:cubicBezTo>
                  <a:pt x="11284744" y="810891"/>
                  <a:pt x="11270456" y="839966"/>
                  <a:pt x="11266884" y="863226"/>
                </a:cubicBezTo>
                <a:cubicBezTo>
                  <a:pt x="11263312" y="877763"/>
                  <a:pt x="11252596" y="892300"/>
                  <a:pt x="11277600" y="906838"/>
                </a:cubicBezTo>
                <a:cubicBezTo>
                  <a:pt x="11531203" y="566666"/>
                  <a:pt x="11516915" y="386403"/>
                  <a:pt x="11724084" y="5527"/>
                </a:cubicBezTo>
                <a:cubicBezTo>
                  <a:pt x="11763375" y="89842"/>
                  <a:pt x="11734800" y="150899"/>
                  <a:pt x="11727656" y="209048"/>
                </a:cubicBezTo>
                <a:cubicBezTo>
                  <a:pt x="11709796" y="354421"/>
                  <a:pt x="11677649" y="264290"/>
                  <a:pt x="11656218" y="409663"/>
                </a:cubicBezTo>
                <a:cubicBezTo>
                  <a:pt x="11645503" y="479442"/>
                  <a:pt x="11609784" y="543406"/>
                  <a:pt x="11666934" y="621907"/>
                </a:cubicBezTo>
                <a:cubicBezTo>
                  <a:pt x="11706225" y="674241"/>
                  <a:pt x="11663362" y="758557"/>
                  <a:pt x="11631215" y="822521"/>
                </a:cubicBezTo>
                <a:cubicBezTo>
                  <a:pt x="11602640" y="874856"/>
                  <a:pt x="11595497" y="927190"/>
                  <a:pt x="11631215" y="996969"/>
                </a:cubicBezTo>
                <a:cubicBezTo>
                  <a:pt x="11652646" y="933005"/>
                  <a:pt x="11670505" y="883578"/>
                  <a:pt x="11684793" y="834151"/>
                </a:cubicBezTo>
                <a:cubicBezTo>
                  <a:pt x="11695509" y="793447"/>
                  <a:pt x="11720512" y="770187"/>
                  <a:pt x="11774090" y="773095"/>
                </a:cubicBezTo>
                <a:cubicBezTo>
                  <a:pt x="11802665" y="773095"/>
                  <a:pt x="11841956" y="764373"/>
                  <a:pt x="11856243" y="793447"/>
                </a:cubicBezTo>
                <a:cubicBezTo>
                  <a:pt x="11870531" y="816706"/>
                  <a:pt x="11856243" y="848688"/>
                  <a:pt x="11831240" y="860319"/>
                </a:cubicBezTo>
                <a:cubicBezTo>
                  <a:pt x="11784806" y="874856"/>
                  <a:pt x="11741944" y="889393"/>
                  <a:pt x="11738371" y="938820"/>
                </a:cubicBezTo>
                <a:cubicBezTo>
                  <a:pt x="11731228" y="1005691"/>
                  <a:pt x="11759802" y="967894"/>
                  <a:pt x="11795521" y="956264"/>
                </a:cubicBezTo>
                <a:cubicBezTo>
                  <a:pt x="11834812" y="944634"/>
                  <a:pt x="11845527" y="979524"/>
                  <a:pt x="11838384" y="1002784"/>
                </a:cubicBezTo>
                <a:cubicBezTo>
                  <a:pt x="11806237" y="1090007"/>
                  <a:pt x="11863387" y="1180138"/>
                  <a:pt x="11816952" y="1270269"/>
                </a:cubicBezTo>
                <a:cubicBezTo>
                  <a:pt x="11931252" y="1247010"/>
                  <a:pt x="11981259" y="1197583"/>
                  <a:pt x="11999118" y="1092915"/>
                </a:cubicBezTo>
                <a:cubicBezTo>
                  <a:pt x="12002690" y="1055118"/>
                  <a:pt x="11995547" y="1014413"/>
                  <a:pt x="12027693" y="979524"/>
                </a:cubicBezTo>
                <a:cubicBezTo>
                  <a:pt x="12045553" y="959172"/>
                  <a:pt x="12066984" y="938820"/>
                  <a:pt x="12102703" y="953357"/>
                </a:cubicBezTo>
                <a:cubicBezTo>
                  <a:pt x="12127705" y="962080"/>
                  <a:pt x="12127705" y="985338"/>
                  <a:pt x="12120562" y="1005691"/>
                </a:cubicBezTo>
                <a:cubicBezTo>
                  <a:pt x="12081272" y="1090007"/>
                  <a:pt x="12070555" y="1180138"/>
                  <a:pt x="12056268" y="1267362"/>
                </a:cubicBezTo>
                <a:cubicBezTo>
                  <a:pt x="12052697" y="1281899"/>
                  <a:pt x="12045553" y="1296437"/>
                  <a:pt x="12081272" y="1310974"/>
                </a:cubicBezTo>
                <a:cubicBezTo>
                  <a:pt x="12113418" y="1209213"/>
                  <a:pt x="12156280" y="1110359"/>
                  <a:pt x="12191999" y="1008598"/>
                </a:cubicBezTo>
                <a:lnTo>
                  <a:pt x="12191999" y="6105653"/>
                </a:lnTo>
                <a:lnTo>
                  <a:pt x="0" y="6105653"/>
                </a:lnTo>
                <a:lnTo>
                  <a:pt x="0" y="927116"/>
                </a:lnTo>
                <a:lnTo>
                  <a:pt x="61930" y="902578"/>
                </a:lnTo>
                <a:cubicBezTo>
                  <a:pt x="91454" y="894128"/>
                  <a:pt x="122931" y="887949"/>
                  <a:pt x="155971" y="883588"/>
                </a:cubicBezTo>
                <a:cubicBezTo>
                  <a:pt x="223837" y="877773"/>
                  <a:pt x="245268" y="839976"/>
                  <a:pt x="277414" y="802179"/>
                </a:cubicBezTo>
                <a:cubicBezTo>
                  <a:pt x="388143" y="674251"/>
                  <a:pt x="488155" y="537601"/>
                  <a:pt x="638174" y="430025"/>
                </a:cubicBezTo>
                <a:cubicBezTo>
                  <a:pt x="620315" y="555046"/>
                  <a:pt x="520302" y="653899"/>
                  <a:pt x="477440" y="784735"/>
                </a:cubicBezTo>
                <a:cubicBezTo>
                  <a:pt x="641746" y="680066"/>
                  <a:pt x="727471" y="543415"/>
                  <a:pt x="827483" y="418395"/>
                </a:cubicBezTo>
                <a:cubicBezTo>
                  <a:pt x="873917" y="360246"/>
                  <a:pt x="931068" y="307912"/>
                  <a:pt x="956071" y="241040"/>
                </a:cubicBezTo>
                <a:cubicBezTo>
                  <a:pt x="961429" y="223595"/>
                  <a:pt x="972814" y="196338"/>
                  <a:pt x="999268" y="192386"/>
                </a:cubicBezTo>
                <a:cubicBezTo>
                  <a:pt x="1008086" y="191069"/>
                  <a:pt x="1018579" y="192341"/>
                  <a:pt x="1031080" y="197429"/>
                </a:cubicBezTo>
                <a:cubicBezTo>
                  <a:pt x="1073942" y="214873"/>
                  <a:pt x="1059654" y="246855"/>
                  <a:pt x="1048940" y="275930"/>
                </a:cubicBezTo>
                <a:cubicBezTo>
                  <a:pt x="1020365" y="345708"/>
                  <a:pt x="1020365" y="421303"/>
                  <a:pt x="1020365" y="517249"/>
                </a:cubicBezTo>
                <a:cubicBezTo>
                  <a:pt x="1156096" y="435840"/>
                  <a:pt x="1113233" y="287560"/>
                  <a:pt x="1256108" y="217780"/>
                </a:cubicBezTo>
                <a:cubicBezTo>
                  <a:pt x="1281111" y="305004"/>
                  <a:pt x="1231105" y="371876"/>
                  <a:pt x="1220389" y="441654"/>
                </a:cubicBezTo>
                <a:cubicBezTo>
                  <a:pt x="1209674" y="505619"/>
                  <a:pt x="1234677" y="520156"/>
                  <a:pt x="1313258" y="505619"/>
                </a:cubicBezTo>
                <a:cubicBezTo>
                  <a:pt x="1434702" y="482359"/>
                  <a:pt x="1495424" y="517249"/>
                  <a:pt x="1463277" y="610287"/>
                </a:cubicBezTo>
                <a:cubicBezTo>
                  <a:pt x="1431130" y="697511"/>
                  <a:pt x="1477565" y="706233"/>
                  <a:pt x="1545430" y="682974"/>
                </a:cubicBezTo>
                <a:cubicBezTo>
                  <a:pt x="1645442" y="648084"/>
                  <a:pt x="1724024" y="685881"/>
                  <a:pt x="1809749" y="712048"/>
                </a:cubicBezTo>
                <a:cubicBezTo>
                  <a:pt x="1938336" y="752753"/>
                  <a:pt x="2002630" y="735308"/>
                  <a:pt x="2099071" y="650992"/>
                </a:cubicBezTo>
                <a:cubicBezTo>
                  <a:pt x="2152648" y="601565"/>
                  <a:pt x="2199083" y="552138"/>
                  <a:pt x="2245518" y="482359"/>
                </a:cubicBezTo>
                <a:cubicBezTo>
                  <a:pt x="2270521" y="642269"/>
                  <a:pt x="2356245" y="476544"/>
                  <a:pt x="2409824" y="531786"/>
                </a:cubicBezTo>
                <a:cubicBezTo>
                  <a:pt x="2431255" y="645176"/>
                  <a:pt x="2259804" y="735308"/>
                  <a:pt x="2309812" y="889403"/>
                </a:cubicBezTo>
                <a:cubicBezTo>
                  <a:pt x="2456258" y="703326"/>
                  <a:pt x="2502693" y="493989"/>
                  <a:pt x="2699146" y="357339"/>
                </a:cubicBezTo>
                <a:cubicBezTo>
                  <a:pt x="2742008" y="389321"/>
                  <a:pt x="2699146" y="421303"/>
                  <a:pt x="2717006" y="447469"/>
                </a:cubicBezTo>
                <a:cubicBezTo>
                  <a:pt x="2727721" y="447469"/>
                  <a:pt x="2659854" y="752753"/>
                  <a:pt x="2938461" y="770197"/>
                </a:cubicBezTo>
                <a:cubicBezTo>
                  <a:pt x="2938461" y="776012"/>
                  <a:pt x="2938461" y="781827"/>
                  <a:pt x="2949178" y="787642"/>
                </a:cubicBezTo>
                <a:cubicBezTo>
                  <a:pt x="2988467" y="819624"/>
                  <a:pt x="3081336" y="790550"/>
                  <a:pt x="3088480" y="842883"/>
                </a:cubicBezTo>
                <a:cubicBezTo>
                  <a:pt x="3095624" y="901033"/>
                  <a:pt x="3127771" y="956275"/>
                  <a:pt x="3109911" y="1017331"/>
                </a:cubicBezTo>
                <a:cubicBezTo>
                  <a:pt x="3095624" y="1063850"/>
                  <a:pt x="3077765" y="1113276"/>
                  <a:pt x="3077765" y="1162704"/>
                </a:cubicBezTo>
                <a:cubicBezTo>
                  <a:pt x="3077765" y="1215038"/>
                  <a:pt x="2956320" y="1287724"/>
                  <a:pt x="3117055" y="1319707"/>
                </a:cubicBezTo>
                <a:cubicBezTo>
                  <a:pt x="3124198" y="1319707"/>
                  <a:pt x="3106339" y="1409837"/>
                  <a:pt x="3099196" y="1459264"/>
                </a:cubicBezTo>
                <a:cubicBezTo>
                  <a:pt x="3092052" y="1499968"/>
                  <a:pt x="3059905" y="1549396"/>
                  <a:pt x="3124198" y="1578470"/>
                </a:cubicBezTo>
                <a:cubicBezTo>
                  <a:pt x="3163490" y="1593007"/>
                  <a:pt x="3234927" y="1523228"/>
                  <a:pt x="3242071" y="1462171"/>
                </a:cubicBezTo>
                <a:cubicBezTo>
                  <a:pt x="3249214" y="1406930"/>
                  <a:pt x="3256358" y="1351689"/>
                  <a:pt x="3242071" y="1299354"/>
                </a:cubicBezTo>
                <a:cubicBezTo>
                  <a:pt x="3224212" y="1235390"/>
                  <a:pt x="3252786" y="1200500"/>
                  <a:pt x="3317080" y="1183056"/>
                </a:cubicBezTo>
                <a:cubicBezTo>
                  <a:pt x="3384945" y="1162704"/>
                  <a:pt x="3420664" y="1124907"/>
                  <a:pt x="3452811" y="1072572"/>
                </a:cubicBezTo>
                <a:cubicBezTo>
                  <a:pt x="3531392" y="944644"/>
                  <a:pt x="3624261" y="822532"/>
                  <a:pt x="3670696" y="682973"/>
                </a:cubicBezTo>
                <a:cubicBezTo>
                  <a:pt x="3677840" y="656807"/>
                  <a:pt x="3692127" y="624825"/>
                  <a:pt x="3752849" y="613194"/>
                </a:cubicBezTo>
                <a:cubicBezTo>
                  <a:pt x="3659980" y="991164"/>
                  <a:pt x="3420664" y="1334243"/>
                  <a:pt x="3434952" y="1723843"/>
                </a:cubicBezTo>
                <a:cubicBezTo>
                  <a:pt x="3509961" y="1619174"/>
                  <a:pt x="3513533" y="1494154"/>
                  <a:pt x="3567111" y="1380763"/>
                </a:cubicBezTo>
                <a:cubicBezTo>
                  <a:pt x="3606402" y="1462171"/>
                  <a:pt x="3563540" y="1537765"/>
                  <a:pt x="3542109" y="1613360"/>
                </a:cubicBezTo>
                <a:cubicBezTo>
                  <a:pt x="3524249" y="1677323"/>
                  <a:pt x="3520677" y="1735472"/>
                  <a:pt x="3631405" y="1741287"/>
                </a:cubicBezTo>
                <a:cubicBezTo>
                  <a:pt x="3642121" y="1741287"/>
                  <a:pt x="3649265" y="1741287"/>
                  <a:pt x="3659980" y="1741287"/>
                </a:cubicBezTo>
                <a:cubicBezTo>
                  <a:pt x="3706414" y="1718028"/>
                  <a:pt x="3727846" y="1686046"/>
                  <a:pt x="3742133" y="1645341"/>
                </a:cubicBezTo>
                <a:cubicBezTo>
                  <a:pt x="3749277" y="1622082"/>
                  <a:pt x="3763564" y="1590100"/>
                  <a:pt x="3795712" y="1590100"/>
                </a:cubicBezTo>
                <a:cubicBezTo>
                  <a:pt x="3917155" y="1593007"/>
                  <a:pt x="3952874" y="1514506"/>
                  <a:pt x="3988593" y="1438912"/>
                </a:cubicBezTo>
                <a:cubicBezTo>
                  <a:pt x="4049315" y="1479616"/>
                  <a:pt x="4006452" y="1514506"/>
                  <a:pt x="4010024" y="1546488"/>
                </a:cubicBezTo>
                <a:cubicBezTo>
                  <a:pt x="4013596" y="1566840"/>
                  <a:pt x="4017167" y="1587192"/>
                  <a:pt x="4049315" y="1587192"/>
                </a:cubicBezTo>
                <a:cubicBezTo>
                  <a:pt x="4074317" y="1587192"/>
                  <a:pt x="4106465" y="1578470"/>
                  <a:pt x="4106465" y="1558118"/>
                </a:cubicBezTo>
                <a:cubicBezTo>
                  <a:pt x="4110036" y="1430190"/>
                  <a:pt x="4281487" y="1357503"/>
                  <a:pt x="4281487" y="1223760"/>
                </a:cubicBezTo>
                <a:cubicBezTo>
                  <a:pt x="4281487" y="1142351"/>
                  <a:pt x="4377927" y="1264465"/>
                  <a:pt x="4417219" y="1197593"/>
                </a:cubicBezTo>
                <a:cubicBezTo>
                  <a:pt x="4427935" y="1183056"/>
                  <a:pt x="4442220" y="1238297"/>
                  <a:pt x="4438649" y="1261557"/>
                </a:cubicBezTo>
                <a:cubicBezTo>
                  <a:pt x="4435078" y="1284817"/>
                  <a:pt x="4410074" y="1305169"/>
                  <a:pt x="4427935" y="1334243"/>
                </a:cubicBezTo>
                <a:cubicBezTo>
                  <a:pt x="4492228" y="1348781"/>
                  <a:pt x="4517230" y="1310983"/>
                  <a:pt x="4535090" y="1276094"/>
                </a:cubicBezTo>
                <a:cubicBezTo>
                  <a:pt x="4577952" y="1200500"/>
                  <a:pt x="4627958" y="1124907"/>
                  <a:pt x="4642246" y="1040590"/>
                </a:cubicBezTo>
                <a:cubicBezTo>
                  <a:pt x="4645817" y="1011516"/>
                  <a:pt x="4663677" y="994071"/>
                  <a:pt x="4699396" y="996979"/>
                </a:cubicBezTo>
                <a:cubicBezTo>
                  <a:pt x="4745832" y="1002793"/>
                  <a:pt x="4731544" y="1031868"/>
                  <a:pt x="4727971" y="1055128"/>
                </a:cubicBezTo>
                <a:cubicBezTo>
                  <a:pt x="4724399" y="1069665"/>
                  <a:pt x="4713683" y="1084202"/>
                  <a:pt x="4738688" y="1098740"/>
                </a:cubicBezTo>
                <a:cubicBezTo>
                  <a:pt x="4992291" y="758568"/>
                  <a:pt x="4978002" y="578305"/>
                  <a:pt x="5185172" y="197429"/>
                </a:cubicBezTo>
                <a:cubicBezTo>
                  <a:pt x="5224462" y="281744"/>
                  <a:pt x="5195887" y="342801"/>
                  <a:pt x="5188744" y="400950"/>
                </a:cubicBezTo>
                <a:cubicBezTo>
                  <a:pt x="5170883" y="546323"/>
                  <a:pt x="5138736" y="456192"/>
                  <a:pt x="5117306" y="601565"/>
                </a:cubicBezTo>
                <a:cubicBezTo>
                  <a:pt x="5106590" y="671344"/>
                  <a:pt x="5070871" y="735308"/>
                  <a:pt x="5128021" y="813809"/>
                </a:cubicBezTo>
                <a:cubicBezTo>
                  <a:pt x="5167312" y="866143"/>
                  <a:pt x="5124450" y="950459"/>
                  <a:pt x="5092302" y="1014423"/>
                </a:cubicBezTo>
                <a:cubicBezTo>
                  <a:pt x="5063727" y="1066758"/>
                  <a:pt x="5056585" y="1119092"/>
                  <a:pt x="5092302" y="1188871"/>
                </a:cubicBezTo>
                <a:cubicBezTo>
                  <a:pt x="5113734" y="1124907"/>
                  <a:pt x="5131592" y="1075480"/>
                  <a:pt x="5145880" y="1026053"/>
                </a:cubicBezTo>
                <a:cubicBezTo>
                  <a:pt x="5156596" y="985349"/>
                  <a:pt x="5181600" y="962089"/>
                  <a:pt x="5235177" y="964997"/>
                </a:cubicBezTo>
                <a:cubicBezTo>
                  <a:pt x="5263752" y="964997"/>
                  <a:pt x="5303044" y="956275"/>
                  <a:pt x="5317331" y="985349"/>
                </a:cubicBezTo>
                <a:cubicBezTo>
                  <a:pt x="5331618" y="1008608"/>
                  <a:pt x="5317331" y="1040590"/>
                  <a:pt x="5292327" y="1052221"/>
                </a:cubicBezTo>
                <a:cubicBezTo>
                  <a:pt x="5245894" y="1066758"/>
                  <a:pt x="5203031" y="1081295"/>
                  <a:pt x="5199458" y="1130722"/>
                </a:cubicBezTo>
                <a:cubicBezTo>
                  <a:pt x="5192315" y="1197593"/>
                  <a:pt x="5220889" y="1159796"/>
                  <a:pt x="5256608" y="1148166"/>
                </a:cubicBezTo>
                <a:cubicBezTo>
                  <a:pt x="5295899" y="1136536"/>
                  <a:pt x="5306616" y="1171426"/>
                  <a:pt x="5299471" y="1194686"/>
                </a:cubicBezTo>
                <a:cubicBezTo>
                  <a:pt x="5267324" y="1281909"/>
                  <a:pt x="5324474" y="1372040"/>
                  <a:pt x="5278039" y="1462171"/>
                </a:cubicBezTo>
                <a:cubicBezTo>
                  <a:pt x="5392339" y="1438912"/>
                  <a:pt x="5442347" y="1389485"/>
                  <a:pt x="5460205" y="1284817"/>
                </a:cubicBezTo>
                <a:cubicBezTo>
                  <a:pt x="5463777" y="1247020"/>
                  <a:pt x="5456634" y="1206315"/>
                  <a:pt x="5488780" y="1171426"/>
                </a:cubicBezTo>
                <a:cubicBezTo>
                  <a:pt x="5502175" y="1156162"/>
                  <a:pt x="5517579" y="1140898"/>
                  <a:pt x="5539513" y="1140353"/>
                </a:cubicBezTo>
                <a:lnTo>
                  <a:pt x="5552720" y="1143022"/>
                </a:lnTo>
                <a:lnTo>
                  <a:pt x="5574208" y="1115811"/>
                </a:lnTo>
                <a:cubicBezTo>
                  <a:pt x="5609034" y="1085646"/>
                  <a:pt x="5659040" y="1068202"/>
                  <a:pt x="5734050" y="1075470"/>
                </a:cubicBezTo>
                <a:cubicBezTo>
                  <a:pt x="5776912" y="1078377"/>
                  <a:pt x="5809058" y="1055118"/>
                  <a:pt x="5798343" y="1020228"/>
                </a:cubicBezTo>
                <a:cubicBezTo>
                  <a:pt x="5776912" y="953357"/>
                  <a:pt x="5837634" y="921375"/>
                  <a:pt x="5884068" y="883578"/>
                </a:cubicBezTo>
                <a:cubicBezTo>
                  <a:pt x="5966221" y="816706"/>
                  <a:pt x="6051947" y="752742"/>
                  <a:pt x="6066234" y="645166"/>
                </a:cubicBezTo>
                <a:cubicBezTo>
                  <a:pt x="6130528" y="665519"/>
                  <a:pt x="6123384" y="700408"/>
                  <a:pt x="6109096" y="732391"/>
                </a:cubicBezTo>
                <a:cubicBezTo>
                  <a:pt x="6073377" y="816706"/>
                  <a:pt x="6034087" y="901023"/>
                  <a:pt x="5998368" y="985338"/>
                </a:cubicBezTo>
                <a:cubicBezTo>
                  <a:pt x="5976937" y="1040581"/>
                  <a:pt x="5944790" y="1095822"/>
                  <a:pt x="5969793" y="1168509"/>
                </a:cubicBezTo>
                <a:cubicBezTo>
                  <a:pt x="6098380" y="1104545"/>
                  <a:pt x="6123384" y="996969"/>
                  <a:pt x="6162674" y="909745"/>
                </a:cubicBezTo>
                <a:cubicBezTo>
                  <a:pt x="6212681" y="802169"/>
                  <a:pt x="6305549" y="738205"/>
                  <a:pt x="6412705" y="659704"/>
                </a:cubicBezTo>
                <a:cubicBezTo>
                  <a:pt x="6441280" y="738205"/>
                  <a:pt x="6362699" y="787632"/>
                  <a:pt x="6366271" y="851596"/>
                </a:cubicBezTo>
                <a:cubicBezTo>
                  <a:pt x="6376987" y="854503"/>
                  <a:pt x="6398418" y="860319"/>
                  <a:pt x="6398418" y="860319"/>
                </a:cubicBezTo>
                <a:cubicBezTo>
                  <a:pt x="6455568" y="755650"/>
                  <a:pt x="6562724" y="709131"/>
                  <a:pt x="6694884" y="691686"/>
                </a:cubicBezTo>
                <a:cubicBezTo>
                  <a:pt x="6762750" y="685871"/>
                  <a:pt x="6784181" y="648074"/>
                  <a:pt x="6816327" y="610277"/>
                </a:cubicBezTo>
                <a:cubicBezTo>
                  <a:pt x="6927056" y="482349"/>
                  <a:pt x="7027068" y="345699"/>
                  <a:pt x="7177087" y="238123"/>
                </a:cubicBezTo>
                <a:cubicBezTo>
                  <a:pt x="7159228" y="363144"/>
                  <a:pt x="7059215" y="461997"/>
                  <a:pt x="7016353" y="592833"/>
                </a:cubicBezTo>
                <a:cubicBezTo>
                  <a:pt x="7180659" y="488164"/>
                  <a:pt x="7266384" y="351513"/>
                  <a:pt x="7366396" y="226493"/>
                </a:cubicBezTo>
                <a:cubicBezTo>
                  <a:pt x="7412830" y="168344"/>
                  <a:pt x="7469981" y="116010"/>
                  <a:pt x="7494984" y="49138"/>
                </a:cubicBezTo>
                <a:cubicBezTo>
                  <a:pt x="7500342" y="31693"/>
                  <a:pt x="7511727" y="4436"/>
                  <a:pt x="7538181" y="484"/>
                </a:cubicBezTo>
                <a:close/>
              </a:path>
            </a:pathLst>
          </a:custGeom>
          <a:solidFill>
            <a:srgbClr val="7FA2BA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B6BC3FB-7ABC-4564-BDEE-7F8E33C213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Knowledge Management System SWOT Analysis of Emirates and British Airways</a:t>
            </a:r>
            <a:endParaRPr lang="en-GB" sz="3200" b="1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graphicFrame>
        <p:nvGraphicFramePr>
          <p:cNvPr id="7" name="Table 7">
            <a:extLst>
              <a:ext uri="{FF2B5EF4-FFF2-40B4-BE49-F238E27FC236}">
                <a16:creationId xmlns:a16="http://schemas.microsoft.com/office/drawing/2014/main" id="{D34F1ED5-505E-DA1E-E11C-8F06EFD2F00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312656"/>
              </p:ext>
            </p:extLst>
          </p:nvPr>
        </p:nvGraphicFramePr>
        <p:xfrm>
          <a:off x="740229" y="1735831"/>
          <a:ext cx="10515597" cy="50770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25436">
                  <a:extLst>
                    <a:ext uri="{9D8B030D-6E8A-4147-A177-3AD203B41FA5}">
                      <a16:colId xmlns:a16="http://schemas.microsoft.com/office/drawing/2014/main" val="3615829036"/>
                    </a:ext>
                  </a:extLst>
                </a:gridCol>
                <a:gridCol w="4188278">
                  <a:extLst>
                    <a:ext uri="{9D8B030D-6E8A-4147-A177-3AD203B41FA5}">
                      <a16:colId xmlns:a16="http://schemas.microsoft.com/office/drawing/2014/main" val="437718633"/>
                    </a:ext>
                  </a:extLst>
                </a:gridCol>
                <a:gridCol w="4201883">
                  <a:extLst>
                    <a:ext uri="{9D8B030D-6E8A-4147-A177-3AD203B41FA5}">
                      <a16:colId xmlns:a16="http://schemas.microsoft.com/office/drawing/2014/main" val="2409022864"/>
                    </a:ext>
                  </a:extLst>
                </a:gridCol>
              </a:tblGrid>
              <a:tr h="43037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Emirates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dirty="0"/>
                        <a:t>British Airways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4355227"/>
                  </a:ext>
                </a:extLst>
              </a:tr>
              <a:tr h="1061203">
                <a:tc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Strengths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Robust IT infrastructure,</a:t>
                      </a:r>
                    </a:p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knowledge sharing culture, </a:t>
                      </a:r>
                    </a:p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extensive training programs.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Comprehensive training programs,</a:t>
                      </a:r>
                    </a:p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collaborative knowledge sharing.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Experience in managing knowledge across a global network </a:t>
                      </a:r>
                    </a:p>
                    <a:p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0974417"/>
                  </a:ext>
                </a:extLst>
              </a:tr>
              <a:tr h="1061203">
                <a:tc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Weaknesses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Challenges in KMS integration across departments,</a:t>
                      </a:r>
                    </a:p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inconsistent practices.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Bottlenecks due to legacy systems, </a:t>
                      </a:r>
                    </a:p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inconsistent KMS application.</a:t>
                      </a:r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9599301"/>
                  </a:ext>
                </a:extLst>
              </a:tr>
              <a:tr h="1061203">
                <a:tc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Opportunities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Leverage advanced technology, expand knowledge sharing initiatives.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Modernize KMS with tech upgrades, enhance decision-making efficiency.</a:t>
                      </a:r>
                      <a:endParaRPr lang="en-GB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83144466"/>
                  </a:ext>
                </a:extLst>
              </a:tr>
              <a:tr h="1061203">
                <a:tc>
                  <a:txBody>
                    <a:bodyPr/>
                    <a:lstStyle/>
                    <a:p>
                      <a:r>
                        <a:rPr lang="en-GB" sz="18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Threats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Cybersecurity risks,</a:t>
                      </a:r>
                    </a:p>
                    <a:p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need for constant technology updates.</a:t>
                      </a:r>
                      <a:endParaRPr lang="en-GB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Competitive market pressures, and stringent data privacy regulations.</a:t>
                      </a:r>
                    </a:p>
                    <a:p>
                      <a:r>
                        <a:rPr lang="en-GB" sz="14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 source designed by the Author)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36702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648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DA8886A6-5426-494B-96D8-D962D2BA08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A3ED336-C09E-46E8-9774-B977D15FC5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752347"/>
            <a:ext cx="12191999" cy="6105653"/>
          </a:xfrm>
          <a:custGeom>
            <a:avLst/>
            <a:gdLst>
              <a:gd name="connsiteX0" fmla="*/ 7538181 w 12191999"/>
              <a:gd name="connsiteY0" fmla="*/ 484 h 6105653"/>
              <a:gd name="connsiteX1" fmla="*/ 7569993 w 12191999"/>
              <a:gd name="connsiteY1" fmla="*/ 5527 h 6105653"/>
              <a:gd name="connsiteX2" fmla="*/ 7587853 w 12191999"/>
              <a:gd name="connsiteY2" fmla="*/ 84028 h 6105653"/>
              <a:gd name="connsiteX3" fmla="*/ 7559278 w 12191999"/>
              <a:gd name="connsiteY3" fmla="*/ 325347 h 6105653"/>
              <a:gd name="connsiteX4" fmla="*/ 7795021 w 12191999"/>
              <a:gd name="connsiteY4" fmla="*/ 25878 h 6105653"/>
              <a:gd name="connsiteX5" fmla="*/ 7759302 w 12191999"/>
              <a:gd name="connsiteY5" fmla="*/ 249752 h 6105653"/>
              <a:gd name="connsiteX6" fmla="*/ 7852171 w 12191999"/>
              <a:gd name="connsiteY6" fmla="*/ 313717 h 6105653"/>
              <a:gd name="connsiteX7" fmla="*/ 8002190 w 12191999"/>
              <a:gd name="connsiteY7" fmla="*/ 418385 h 6105653"/>
              <a:gd name="connsiteX8" fmla="*/ 8084343 w 12191999"/>
              <a:gd name="connsiteY8" fmla="*/ 491072 h 6105653"/>
              <a:gd name="connsiteX9" fmla="*/ 8348662 w 12191999"/>
              <a:gd name="connsiteY9" fmla="*/ 520146 h 6105653"/>
              <a:gd name="connsiteX10" fmla="*/ 8637984 w 12191999"/>
              <a:gd name="connsiteY10" fmla="*/ 459090 h 6105653"/>
              <a:gd name="connsiteX11" fmla="*/ 8784431 w 12191999"/>
              <a:gd name="connsiteY11" fmla="*/ 290457 h 6105653"/>
              <a:gd name="connsiteX12" fmla="*/ 8948737 w 12191999"/>
              <a:gd name="connsiteY12" fmla="*/ 339884 h 6105653"/>
              <a:gd name="connsiteX13" fmla="*/ 8848725 w 12191999"/>
              <a:gd name="connsiteY13" fmla="*/ 697501 h 6105653"/>
              <a:gd name="connsiteX14" fmla="*/ 9238059 w 12191999"/>
              <a:gd name="connsiteY14" fmla="*/ 165437 h 6105653"/>
              <a:gd name="connsiteX15" fmla="*/ 9255919 w 12191999"/>
              <a:gd name="connsiteY15" fmla="*/ 255567 h 6105653"/>
              <a:gd name="connsiteX16" fmla="*/ 9477374 w 12191999"/>
              <a:gd name="connsiteY16" fmla="*/ 578295 h 6105653"/>
              <a:gd name="connsiteX17" fmla="*/ 9488091 w 12191999"/>
              <a:gd name="connsiteY17" fmla="*/ 595740 h 6105653"/>
              <a:gd name="connsiteX18" fmla="*/ 9627393 w 12191999"/>
              <a:gd name="connsiteY18" fmla="*/ 650981 h 6105653"/>
              <a:gd name="connsiteX19" fmla="*/ 9648824 w 12191999"/>
              <a:gd name="connsiteY19" fmla="*/ 825429 h 6105653"/>
              <a:gd name="connsiteX20" fmla="*/ 9616678 w 12191999"/>
              <a:gd name="connsiteY20" fmla="*/ 970802 h 6105653"/>
              <a:gd name="connsiteX21" fmla="*/ 9655968 w 12191999"/>
              <a:gd name="connsiteY21" fmla="*/ 1127805 h 6105653"/>
              <a:gd name="connsiteX22" fmla="*/ 9638109 w 12191999"/>
              <a:gd name="connsiteY22" fmla="*/ 1267362 h 6105653"/>
              <a:gd name="connsiteX23" fmla="*/ 9663111 w 12191999"/>
              <a:gd name="connsiteY23" fmla="*/ 1386568 h 6105653"/>
              <a:gd name="connsiteX24" fmla="*/ 9780984 w 12191999"/>
              <a:gd name="connsiteY24" fmla="*/ 1270269 h 6105653"/>
              <a:gd name="connsiteX25" fmla="*/ 9780984 w 12191999"/>
              <a:gd name="connsiteY25" fmla="*/ 1107452 h 6105653"/>
              <a:gd name="connsiteX26" fmla="*/ 9855993 w 12191999"/>
              <a:gd name="connsiteY26" fmla="*/ 991154 h 6105653"/>
              <a:gd name="connsiteX27" fmla="*/ 9991724 w 12191999"/>
              <a:gd name="connsiteY27" fmla="*/ 880670 h 6105653"/>
              <a:gd name="connsiteX28" fmla="*/ 10209609 w 12191999"/>
              <a:gd name="connsiteY28" fmla="*/ 491071 h 6105653"/>
              <a:gd name="connsiteX29" fmla="*/ 10291762 w 12191999"/>
              <a:gd name="connsiteY29" fmla="*/ 421292 h 6105653"/>
              <a:gd name="connsiteX30" fmla="*/ 9973865 w 12191999"/>
              <a:gd name="connsiteY30" fmla="*/ 1531941 h 6105653"/>
              <a:gd name="connsiteX31" fmla="*/ 10106024 w 12191999"/>
              <a:gd name="connsiteY31" fmla="*/ 1188861 h 6105653"/>
              <a:gd name="connsiteX32" fmla="*/ 10081022 w 12191999"/>
              <a:gd name="connsiteY32" fmla="*/ 1421458 h 6105653"/>
              <a:gd name="connsiteX33" fmla="*/ 10170318 w 12191999"/>
              <a:gd name="connsiteY33" fmla="*/ 1549385 h 6105653"/>
              <a:gd name="connsiteX34" fmla="*/ 10198893 w 12191999"/>
              <a:gd name="connsiteY34" fmla="*/ 1549385 h 6105653"/>
              <a:gd name="connsiteX35" fmla="*/ 10281046 w 12191999"/>
              <a:gd name="connsiteY35" fmla="*/ 1453439 h 6105653"/>
              <a:gd name="connsiteX36" fmla="*/ 10334625 w 12191999"/>
              <a:gd name="connsiteY36" fmla="*/ 1398198 h 6105653"/>
              <a:gd name="connsiteX37" fmla="*/ 10527506 w 12191999"/>
              <a:gd name="connsiteY37" fmla="*/ 1247010 h 6105653"/>
              <a:gd name="connsiteX38" fmla="*/ 10548937 w 12191999"/>
              <a:gd name="connsiteY38" fmla="*/ 1354586 h 6105653"/>
              <a:gd name="connsiteX39" fmla="*/ 10588228 w 12191999"/>
              <a:gd name="connsiteY39" fmla="*/ 1395290 h 6105653"/>
              <a:gd name="connsiteX40" fmla="*/ 10645378 w 12191999"/>
              <a:gd name="connsiteY40" fmla="*/ 1366216 h 6105653"/>
              <a:gd name="connsiteX41" fmla="*/ 10820400 w 12191999"/>
              <a:gd name="connsiteY41" fmla="*/ 1031858 h 6105653"/>
              <a:gd name="connsiteX42" fmla="*/ 10956131 w 12191999"/>
              <a:gd name="connsiteY42" fmla="*/ 1005691 h 6105653"/>
              <a:gd name="connsiteX43" fmla="*/ 10977562 w 12191999"/>
              <a:gd name="connsiteY43" fmla="*/ 1069655 h 6105653"/>
              <a:gd name="connsiteX44" fmla="*/ 10966847 w 12191999"/>
              <a:gd name="connsiteY44" fmla="*/ 1142341 h 6105653"/>
              <a:gd name="connsiteX45" fmla="*/ 11074003 w 12191999"/>
              <a:gd name="connsiteY45" fmla="*/ 1084192 h 6105653"/>
              <a:gd name="connsiteX46" fmla="*/ 11181159 w 12191999"/>
              <a:gd name="connsiteY46" fmla="*/ 848688 h 6105653"/>
              <a:gd name="connsiteX47" fmla="*/ 11238309 w 12191999"/>
              <a:gd name="connsiteY47" fmla="*/ 805077 h 6105653"/>
              <a:gd name="connsiteX48" fmla="*/ 11266884 w 12191999"/>
              <a:gd name="connsiteY48" fmla="*/ 863226 h 6105653"/>
              <a:gd name="connsiteX49" fmla="*/ 11277600 w 12191999"/>
              <a:gd name="connsiteY49" fmla="*/ 906838 h 6105653"/>
              <a:gd name="connsiteX50" fmla="*/ 11724084 w 12191999"/>
              <a:gd name="connsiteY50" fmla="*/ 5527 h 6105653"/>
              <a:gd name="connsiteX51" fmla="*/ 11727656 w 12191999"/>
              <a:gd name="connsiteY51" fmla="*/ 209048 h 6105653"/>
              <a:gd name="connsiteX52" fmla="*/ 11656218 w 12191999"/>
              <a:gd name="connsiteY52" fmla="*/ 409663 h 6105653"/>
              <a:gd name="connsiteX53" fmla="*/ 11666934 w 12191999"/>
              <a:gd name="connsiteY53" fmla="*/ 621907 h 6105653"/>
              <a:gd name="connsiteX54" fmla="*/ 11631215 w 12191999"/>
              <a:gd name="connsiteY54" fmla="*/ 822521 h 6105653"/>
              <a:gd name="connsiteX55" fmla="*/ 11631215 w 12191999"/>
              <a:gd name="connsiteY55" fmla="*/ 996969 h 6105653"/>
              <a:gd name="connsiteX56" fmla="*/ 11684793 w 12191999"/>
              <a:gd name="connsiteY56" fmla="*/ 834151 h 6105653"/>
              <a:gd name="connsiteX57" fmla="*/ 11774090 w 12191999"/>
              <a:gd name="connsiteY57" fmla="*/ 773095 h 6105653"/>
              <a:gd name="connsiteX58" fmla="*/ 11856243 w 12191999"/>
              <a:gd name="connsiteY58" fmla="*/ 793447 h 6105653"/>
              <a:gd name="connsiteX59" fmla="*/ 11831240 w 12191999"/>
              <a:gd name="connsiteY59" fmla="*/ 860319 h 6105653"/>
              <a:gd name="connsiteX60" fmla="*/ 11738371 w 12191999"/>
              <a:gd name="connsiteY60" fmla="*/ 938820 h 6105653"/>
              <a:gd name="connsiteX61" fmla="*/ 11795521 w 12191999"/>
              <a:gd name="connsiteY61" fmla="*/ 956264 h 6105653"/>
              <a:gd name="connsiteX62" fmla="*/ 11838384 w 12191999"/>
              <a:gd name="connsiteY62" fmla="*/ 1002784 h 6105653"/>
              <a:gd name="connsiteX63" fmla="*/ 11816952 w 12191999"/>
              <a:gd name="connsiteY63" fmla="*/ 1270269 h 6105653"/>
              <a:gd name="connsiteX64" fmla="*/ 11999118 w 12191999"/>
              <a:gd name="connsiteY64" fmla="*/ 1092915 h 6105653"/>
              <a:gd name="connsiteX65" fmla="*/ 12027693 w 12191999"/>
              <a:gd name="connsiteY65" fmla="*/ 979524 h 6105653"/>
              <a:gd name="connsiteX66" fmla="*/ 12102703 w 12191999"/>
              <a:gd name="connsiteY66" fmla="*/ 953357 h 6105653"/>
              <a:gd name="connsiteX67" fmla="*/ 12120562 w 12191999"/>
              <a:gd name="connsiteY67" fmla="*/ 1005691 h 6105653"/>
              <a:gd name="connsiteX68" fmla="*/ 12056268 w 12191999"/>
              <a:gd name="connsiteY68" fmla="*/ 1267362 h 6105653"/>
              <a:gd name="connsiteX69" fmla="*/ 12081272 w 12191999"/>
              <a:gd name="connsiteY69" fmla="*/ 1310974 h 6105653"/>
              <a:gd name="connsiteX70" fmla="*/ 12191999 w 12191999"/>
              <a:gd name="connsiteY70" fmla="*/ 1008598 h 6105653"/>
              <a:gd name="connsiteX71" fmla="*/ 12191999 w 12191999"/>
              <a:gd name="connsiteY71" fmla="*/ 6105653 h 6105653"/>
              <a:gd name="connsiteX72" fmla="*/ 0 w 12191999"/>
              <a:gd name="connsiteY72" fmla="*/ 6105653 h 6105653"/>
              <a:gd name="connsiteX73" fmla="*/ 0 w 12191999"/>
              <a:gd name="connsiteY73" fmla="*/ 927116 h 6105653"/>
              <a:gd name="connsiteX74" fmla="*/ 61930 w 12191999"/>
              <a:gd name="connsiteY74" fmla="*/ 902578 h 6105653"/>
              <a:gd name="connsiteX75" fmla="*/ 155971 w 12191999"/>
              <a:gd name="connsiteY75" fmla="*/ 883588 h 6105653"/>
              <a:gd name="connsiteX76" fmla="*/ 277414 w 12191999"/>
              <a:gd name="connsiteY76" fmla="*/ 802179 h 6105653"/>
              <a:gd name="connsiteX77" fmla="*/ 638174 w 12191999"/>
              <a:gd name="connsiteY77" fmla="*/ 430025 h 6105653"/>
              <a:gd name="connsiteX78" fmla="*/ 477440 w 12191999"/>
              <a:gd name="connsiteY78" fmla="*/ 784735 h 6105653"/>
              <a:gd name="connsiteX79" fmla="*/ 827483 w 12191999"/>
              <a:gd name="connsiteY79" fmla="*/ 418395 h 6105653"/>
              <a:gd name="connsiteX80" fmla="*/ 956071 w 12191999"/>
              <a:gd name="connsiteY80" fmla="*/ 241040 h 6105653"/>
              <a:gd name="connsiteX81" fmla="*/ 999268 w 12191999"/>
              <a:gd name="connsiteY81" fmla="*/ 192386 h 6105653"/>
              <a:gd name="connsiteX82" fmla="*/ 1031080 w 12191999"/>
              <a:gd name="connsiteY82" fmla="*/ 197429 h 6105653"/>
              <a:gd name="connsiteX83" fmla="*/ 1048940 w 12191999"/>
              <a:gd name="connsiteY83" fmla="*/ 275930 h 6105653"/>
              <a:gd name="connsiteX84" fmla="*/ 1020365 w 12191999"/>
              <a:gd name="connsiteY84" fmla="*/ 517249 h 6105653"/>
              <a:gd name="connsiteX85" fmla="*/ 1256108 w 12191999"/>
              <a:gd name="connsiteY85" fmla="*/ 217780 h 6105653"/>
              <a:gd name="connsiteX86" fmla="*/ 1220389 w 12191999"/>
              <a:gd name="connsiteY86" fmla="*/ 441654 h 6105653"/>
              <a:gd name="connsiteX87" fmla="*/ 1313258 w 12191999"/>
              <a:gd name="connsiteY87" fmla="*/ 505619 h 6105653"/>
              <a:gd name="connsiteX88" fmla="*/ 1463277 w 12191999"/>
              <a:gd name="connsiteY88" fmla="*/ 610287 h 6105653"/>
              <a:gd name="connsiteX89" fmla="*/ 1545430 w 12191999"/>
              <a:gd name="connsiteY89" fmla="*/ 682974 h 6105653"/>
              <a:gd name="connsiteX90" fmla="*/ 1809749 w 12191999"/>
              <a:gd name="connsiteY90" fmla="*/ 712048 h 6105653"/>
              <a:gd name="connsiteX91" fmla="*/ 2099071 w 12191999"/>
              <a:gd name="connsiteY91" fmla="*/ 650992 h 6105653"/>
              <a:gd name="connsiteX92" fmla="*/ 2245518 w 12191999"/>
              <a:gd name="connsiteY92" fmla="*/ 482359 h 6105653"/>
              <a:gd name="connsiteX93" fmla="*/ 2409824 w 12191999"/>
              <a:gd name="connsiteY93" fmla="*/ 531786 h 6105653"/>
              <a:gd name="connsiteX94" fmla="*/ 2309812 w 12191999"/>
              <a:gd name="connsiteY94" fmla="*/ 889403 h 6105653"/>
              <a:gd name="connsiteX95" fmla="*/ 2699146 w 12191999"/>
              <a:gd name="connsiteY95" fmla="*/ 357339 h 6105653"/>
              <a:gd name="connsiteX96" fmla="*/ 2717006 w 12191999"/>
              <a:gd name="connsiteY96" fmla="*/ 447469 h 6105653"/>
              <a:gd name="connsiteX97" fmla="*/ 2938461 w 12191999"/>
              <a:gd name="connsiteY97" fmla="*/ 770197 h 6105653"/>
              <a:gd name="connsiteX98" fmla="*/ 2949178 w 12191999"/>
              <a:gd name="connsiteY98" fmla="*/ 787642 h 6105653"/>
              <a:gd name="connsiteX99" fmla="*/ 3088480 w 12191999"/>
              <a:gd name="connsiteY99" fmla="*/ 842883 h 6105653"/>
              <a:gd name="connsiteX100" fmla="*/ 3109911 w 12191999"/>
              <a:gd name="connsiteY100" fmla="*/ 1017331 h 6105653"/>
              <a:gd name="connsiteX101" fmla="*/ 3077765 w 12191999"/>
              <a:gd name="connsiteY101" fmla="*/ 1162704 h 6105653"/>
              <a:gd name="connsiteX102" fmla="*/ 3117055 w 12191999"/>
              <a:gd name="connsiteY102" fmla="*/ 1319707 h 6105653"/>
              <a:gd name="connsiteX103" fmla="*/ 3099196 w 12191999"/>
              <a:gd name="connsiteY103" fmla="*/ 1459264 h 6105653"/>
              <a:gd name="connsiteX104" fmla="*/ 3124198 w 12191999"/>
              <a:gd name="connsiteY104" fmla="*/ 1578470 h 6105653"/>
              <a:gd name="connsiteX105" fmla="*/ 3242071 w 12191999"/>
              <a:gd name="connsiteY105" fmla="*/ 1462171 h 6105653"/>
              <a:gd name="connsiteX106" fmla="*/ 3242071 w 12191999"/>
              <a:gd name="connsiteY106" fmla="*/ 1299354 h 6105653"/>
              <a:gd name="connsiteX107" fmla="*/ 3317080 w 12191999"/>
              <a:gd name="connsiteY107" fmla="*/ 1183056 h 6105653"/>
              <a:gd name="connsiteX108" fmla="*/ 3452811 w 12191999"/>
              <a:gd name="connsiteY108" fmla="*/ 1072572 h 6105653"/>
              <a:gd name="connsiteX109" fmla="*/ 3670696 w 12191999"/>
              <a:gd name="connsiteY109" fmla="*/ 682973 h 6105653"/>
              <a:gd name="connsiteX110" fmla="*/ 3752849 w 12191999"/>
              <a:gd name="connsiteY110" fmla="*/ 613194 h 6105653"/>
              <a:gd name="connsiteX111" fmla="*/ 3434952 w 12191999"/>
              <a:gd name="connsiteY111" fmla="*/ 1723843 h 6105653"/>
              <a:gd name="connsiteX112" fmla="*/ 3567111 w 12191999"/>
              <a:gd name="connsiteY112" fmla="*/ 1380763 h 6105653"/>
              <a:gd name="connsiteX113" fmla="*/ 3542109 w 12191999"/>
              <a:gd name="connsiteY113" fmla="*/ 1613360 h 6105653"/>
              <a:gd name="connsiteX114" fmla="*/ 3631405 w 12191999"/>
              <a:gd name="connsiteY114" fmla="*/ 1741287 h 6105653"/>
              <a:gd name="connsiteX115" fmla="*/ 3659980 w 12191999"/>
              <a:gd name="connsiteY115" fmla="*/ 1741287 h 6105653"/>
              <a:gd name="connsiteX116" fmla="*/ 3742133 w 12191999"/>
              <a:gd name="connsiteY116" fmla="*/ 1645341 h 6105653"/>
              <a:gd name="connsiteX117" fmla="*/ 3795712 w 12191999"/>
              <a:gd name="connsiteY117" fmla="*/ 1590100 h 6105653"/>
              <a:gd name="connsiteX118" fmla="*/ 3988593 w 12191999"/>
              <a:gd name="connsiteY118" fmla="*/ 1438912 h 6105653"/>
              <a:gd name="connsiteX119" fmla="*/ 4010024 w 12191999"/>
              <a:gd name="connsiteY119" fmla="*/ 1546488 h 6105653"/>
              <a:gd name="connsiteX120" fmla="*/ 4049315 w 12191999"/>
              <a:gd name="connsiteY120" fmla="*/ 1587192 h 6105653"/>
              <a:gd name="connsiteX121" fmla="*/ 4106465 w 12191999"/>
              <a:gd name="connsiteY121" fmla="*/ 1558118 h 6105653"/>
              <a:gd name="connsiteX122" fmla="*/ 4281487 w 12191999"/>
              <a:gd name="connsiteY122" fmla="*/ 1223760 h 6105653"/>
              <a:gd name="connsiteX123" fmla="*/ 4417219 w 12191999"/>
              <a:gd name="connsiteY123" fmla="*/ 1197593 h 6105653"/>
              <a:gd name="connsiteX124" fmla="*/ 4438649 w 12191999"/>
              <a:gd name="connsiteY124" fmla="*/ 1261557 h 6105653"/>
              <a:gd name="connsiteX125" fmla="*/ 4427935 w 12191999"/>
              <a:gd name="connsiteY125" fmla="*/ 1334243 h 6105653"/>
              <a:gd name="connsiteX126" fmla="*/ 4535090 w 12191999"/>
              <a:gd name="connsiteY126" fmla="*/ 1276094 h 6105653"/>
              <a:gd name="connsiteX127" fmla="*/ 4642246 w 12191999"/>
              <a:gd name="connsiteY127" fmla="*/ 1040590 h 6105653"/>
              <a:gd name="connsiteX128" fmla="*/ 4699396 w 12191999"/>
              <a:gd name="connsiteY128" fmla="*/ 996979 h 6105653"/>
              <a:gd name="connsiteX129" fmla="*/ 4727971 w 12191999"/>
              <a:gd name="connsiteY129" fmla="*/ 1055128 h 6105653"/>
              <a:gd name="connsiteX130" fmla="*/ 4738688 w 12191999"/>
              <a:gd name="connsiteY130" fmla="*/ 1098740 h 6105653"/>
              <a:gd name="connsiteX131" fmla="*/ 5185172 w 12191999"/>
              <a:gd name="connsiteY131" fmla="*/ 197429 h 6105653"/>
              <a:gd name="connsiteX132" fmla="*/ 5188744 w 12191999"/>
              <a:gd name="connsiteY132" fmla="*/ 400950 h 6105653"/>
              <a:gd name="connsiteX133" fmla="*/ 5117306 w 12191999"/>
              <a:gd name="connsiteY133" fmla="*/ 601565 h 6105653"/>
              <a:gd name="connsiteX134" fmla="*/ 5128021 w 12191999"/>
              <a:gd name="connsiteY134" fmla="*/ 813809 h 6105653"/>
              <a:gd name="connsiteX135" fmla="*/ 5092302 w 12191999"/>
              <a:gd name="connsiteY135" fmla="*/ 1014423 h 6105653"/>
              <a:gd name="connsiteX136" fmla="*/ 5092302 w 12191999"/>
              <a:gd name="connsiteY136" fmla="*/ 1188871 h 6105653"/>
              <a:gd name="connsiteX137" fmla="*/ 5145880 w 12191999"/>
              <a:gd name="connsiteY137" fmla="*/ 1026053 h 6105653"/>
              <a:gd name="connsiteX138" fmla="*/ 5235177 w 12191999"/>
              <a:gd name="connsiteY138" fmla="*/ 964997 h 6105653"/>
              <a:gd name="connsiteX139" fmla="*/ 5317331 w 12191999"/>
              <a:gd name="connsiteY139" fmla="*/ 985349 h 6105653"/>
              <a:gd name="connsiteX140" fmla="*/ 5292327 w 12191999"/>
              <a:gd name="connsiteY140" fmla="*/ 1052221 h 6105653"/>
              <a:gd name="connsiteX141" fmla="*/ 5199458 w 12191999"/>
              <a:gd name="connsiteY141" fmla="*/ 1130722 h 6105653"/>
              <a:gd name="connsiteX142" fmla="*/ 5256608 w 12191999"/>
              <a:gd name="connsiteY142" fmla="*/ 1148166 h 6105653"/>
              <a:gd name="connsiteX143" fmla="*/ 5299471 w 12191999"/>
              <a:gd name="connsiteY143" fmla="*/ 1194686 h 6105653"/>
              <a:gd name="connsiteX144" fmla="*/ 5278039 w 12191999"/>
              <a:gd name="connsiteY144" fmla="*/ 1462171 h 6105653"/>
              <a:gd name="connsiteX145" fmla="*/ 5460205 w 12191999"/>
              <a:gd name="connsiteY145" fmla="*/ 1284817 h 6105653"/>
              <a:gd name="connsiteX146" fmla="*/ 5488780 w 12191999"/>
              <a:gd name="connsiteY146" fmla="*/ 1171426 h 6105653"/>
              <a:gd name="connsiteX147" fmla="*/ 5539513 w 12191999"/>
              <a:gd name="connsiteY147" fmla="*/ 1140353 h 6105653"/>
              <a:gd name="connsiteX148" fmla="*/ 5552720 w 12191999"/>
              <a:gd name="connsiteY148" fmla="*/ 1143022 h 6105653"/>
              <a:gd name="connsiteX149" fmla="*/ 5574208 w 12191999"/>
              <a:gd name="connsiteY149" fmla="*/ 1115811 h 6105653"/>
              <a:gd name="connsiteX150" fmla="*/ 5734050 w 12191999"/>
              <a:gd name="connsiteY150" fmla="*/ 1075470 h 6105653"/>
              <a:gd name="connsiteX151" fmla="*/ 5798343 w 12191999"/>
              <a:gd name="connsiteY151" fmla="*/ 1020228 h 6105653"/>
              <a:gd name="connsiteX152" fmla="*/ 5884068 w 12191999"/>
              <a:gd name="connsiteY152" fmla="*/ 883578 h 6105653"/>
              <a:gd name="connsiteX153" fmla="*/ 6066234 w 12191999"/>
              <a:gd name="connsiteY153" fmla="*/ 645166 h 6105653"/>
              <a:gd name="connsiteX154" fmla="*/ 6109096 w 12191999"/>
              <a:gd name="connsiteY154" fmla="*/ 732391 h 6105653"/>
              <a:gd name="connsiteX155" fmla="*/ 5998368 w 12191999"/>
              <a:gd name="connsiteY155" fmla="*/ 985338 h 6105653"/>
              <a:gd name="connsiteX156" fmla="*/ 5969793 w 12191999"/>
              <a:gd name="connsiteY156" fmla="*/ 1168509 h 6105653"/>
              <a:gd name="connsiteX157" fmla="*/ 6162674 w 12191999"/>
              <a:gd name="connsiteY157" fmla="*/ 909745 h 6105653"/>
              <a:gd name="connsiteX158" fmla="*/ 6412705 w 12191999"/>
              <a:gd name="connsiteY158" fmla="*/ 659704 h 6105653"/>
              <a:gd name="connsiteX159" fmla="*/ 6366271 w 12191999"/>
              <a:gd name="connsiteY159" fmla="*/ 851596 h 6105653"/>
              <a:gd name="connsiteX160" fmla="*/ 6398418 w 12191999"/>
              <a:gd name="connsiteY160" fmla="*/ 860319 h 6105653"/>
              <a:gd name="connsiteX161" fmla="*/ 6694884 w 12191999"/>
              <a:gd name="connsiteY161" fmla="*/ 691686 h 6105653"/>
              <a:gd name="connsiteX162" fmla="*/ 6816327 w 12191999"/>
              <a:gd name="connsiteY162" fmla="*/ 610277 h 6105653"/>
              <a:gd name="connsiteX163" fmla="*/ 7177087 w 12191999"/>
              <a:gd name="connsiteY163" fmla="*/ 238123 h 6105653"/>
              <a:gd name="connsiteX164" fmla="*/ 7016353 w 12191999"/>
              <a:gd name="connsiteY164" fmla="*/ 592833 h 6105653"/>
              <a:gd name="connsiteX165" fmla="*/ 7366396 w 12191999"/>
              <a:gd name="connsiteY165" fmla="*/ 226493 h 6105653"/>
              <a:gd name="connsiteX166" fmla="*/ 7494984 w 12191999"/>
              <a:gd name="connsiteY166" fmla="*/ 49138 h 6105653"/>
              <a:gd name="connsiteX167" fmla="*/ 7538181 w 12191999"/>
              <a:gd name="connsiteY167" fmla="*/ 484 h 6105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</a:cxnLst>
            <a:rect l="l" t="t" r="r" b="b"/>
            <a:pathLst>
              <a:path w="12191999" h="6105653">
                <a:moveTo>
                  <a:pt x="7538181" y="484"/>
                </a:moveTo>
                <a:cubicBezTo>
                  <a:pt x="7546999" y="-833"/>
                  <a:pt x="7557492" y="439"/>
                  <a:pt x="7569993" y="5527"/>
                </a:cubicBezTo>
                <a:cubicBezTo>
                  <a:pt x="7612855" y="22971"/>
                  <a:pt x="7598567" y="54953"/>
                  <a:pt x="7587853" y="84028"/>
                </a:cubicBezTo>
                <a:cubicBezTo>
                  <a:pt x="7559278" y="153806"/>
                  <a:pt x="7559278" y="229401"/>
                  <a:pt x="7559278" y="325347"/>
                </a:cubicBezTo>
                <a:cubicBezTo>
                  <a:pt x="7695009" y="243938"/>
                  <a:pt x="7652146" y="95658"/>
                  <a:pt x="7795021" y="25878"/>
                </a:cubicBezTo>
                <a:cubicBezTo>
                  <a:pt x="7820024" y="113102"/>
                  <a:pt x="7770018" y="179974"/>
                  <a:pt x="7759302" y="249752"/>
                </a:cubicBezTo>
                <a:cubicBezTo>
                  <a:pt x="7748587" y="313717"/>
                  <a:pt x="7773590" y="328254"/>
                  <a:pt x="7852171" y="313717"/>
                </a:cubicBezTo>
                <a:cubicBezTo>
                  <a:pt x="7973615" y="290457"/>
                  <a:pt x="8034337" y="325347"/>
                  <a:pt x="8002190" y="418385"/>
                </a:cubicBezTo>
                <a:cubicBezTo>
                  <a:pt x="7970043" y="505609"/>
                  <a:pt x="8016478" y="514331"/>
                  <a:pt x="8084343" y="491072"/>
                </a:cubicBezTo>
                <a:cubicBezTo>
                  <a:pt x="8184355" y="456182"/>
                  <a:pt x="8262937" y="493979"/>
                  <a:pt x="8348662" y="520146"/>
                </a:cubicBezTo>
                <a:cubicBezTo>
                  <a:pt x="8477249" y="560851"/>
                  <a:pt x="8541543" y="543406"/>
                  <a:pt x="8637984" y="459090"/>
                </a:cubicBezTo>
                <a:cubicBezTo>
                  <a:pt x="8691561" y="409663"/>
                  <a:pt x="8737996" y="360236"/>
                  <a:pt x="8784431" y="290457"/>
                </a:cubicBezTo>
                <a:cubicBezTo>
                  <a:pt x="8809434" y="450367"/>
                  <a:pt x="8895158" y="284642"/>
                  <a:pt x="8948737" y="339884"/>
                </a:cubicBezTo>
                <a:cubicBezTo>
                  <a:pt x="8970168" y="453274"/>
                  <a:pt x="8798717" y="543406"/>
                  <a:pt x="8848725" y="697501"/>
                </a:cubicBezTo>
                <a:cubicBezTo>
                  <a:pt x="8995171" y="511424"/>
                  <a:pt x="9041606" y="302087"/>
                  <a:pt x="9238059" y="165437"/>
                </a:cubicBezTo>
                <a:cubicBezTo>
                  <a:pt x="9280921" y="197419"/>
                  <a:pt x="9238059" y="229401"/>
                  <a:pt x="9255919" y="255567"/>
                </a:cubicBezTo>
                <a:cubicBezTo>
                  <a:pt x="9266634" y="255567"/>
                  <a:pt x="9198767" y="560851"/>
                  <a:pt x="9477374" y="578295"/>
                </a:cubicBezTo>
                <a:cubicBezTo>
                  <a:pt x="9477374" y="584110"/>
                  <a:pt x="9477374" y="589925"/>
                  <a:pt x="9488091" y="595740"/>
                </a:cubicBezTo>
                <a:cubicBezTo>
                  <a:pt x="9527380" y="627722"/>
                  <a:pt x="9620249" y="598648"/>
                  <a:pt x="9627393" y="650981"/>
                </a:cubicBezTo>
                <a:cubicBezTo>
                  <a:pt x="9634537" y="709131"/>
                  <a:pt x="9666684" y="764373"/>
                  <a:pt x="9648824" y="825429"/>
                </a:cubicBezTo>
                <a:cubicBezTo>
                  <a:pt x="9634537" y="871948"/>
                  <a:pt x="9616678" y="921374"/>
                  <a:pt x="9616678" y="970802"/>
                </a:cubicBezTo>
                <a:cubicBezTo>
                  <a:pt x="9616678" y="1023136"/>
                  <a:pt x="9495233" y="1095822"/>
                  <a:pt x="9655968" y="1127805"/>
                </a:cubicBezTo>
                <a:cubicBezTo>
                  <a:pt x="9663111" y="1127805"/>
                  <a:pt x="9645252" y="1217935"/>
                  <a:pt x="9638109" y="1267362"/>
                </a:cubicBezTo>
                <a:cubicBezTo>
                  <a:pt x="9630965" y="1308066"/>
                  <a:pt x="9598818" y="1357494"/>
                  <a:pt x="9663111" y="1386568"/>
                </a:cubicBezTo>
                <a:cubicBezTo>
                  <a:pt x="9702403" y="1401105"/>
                  <a:pt x="9773840" y="1331326"/>
                  <a:pt x="9780984" y="1270269"/>
                </a:cubicBezTo>
                <a:cubicBezTo>
                  <a:pt x="9788127" y="1215028"/>
                  <a:pt x="9795271" y="1159787"/>
                  <a:pt x="9780984" y="1107452"/>
                </a:cubicBezTo>
                <a:cubicBezTo>
                  <a:pt x="9763125" y="1043488"/>
                  <a:pt x="9791699" y="1008598"/>
                  <a:pt x="9855993" y="991154"/>
                </a:cubicBezTo>
                <a:cubicBezTo>
                  <a:pt x="9923858" y="970802"/>
                  <a:pt x="9959577" y="933005"/>
                  <a:pt x="9991724" y="880670"/>
                </a:cubicBezTo>
                <a:cubicBezTo>
                  <a:pt x="10070305" y="752742"/>
                  <a:pt x="10163174" y="630630"/>
                  <a:pt x="10209609" y="491071"/>
                </a:cubicBezTo>
                <a:cubicBezTo>
                  <a:pt x="10216753" y="464905"/>
                  <a:pt x="10231040" y="432923"/>
                  <a:pt x="10291762" y="421292"/>
                </a:cubicBezTo>
                <a:cubicBezTo>
                  <a:pt x="10198893" y="799262"/>
                  <a:pt x="9959577" y="1142341"/>
                  <a:pt x="9973865" y="1531941"/>
                </a:cubicBezTo>
                <a:cubicBezTo>
                  <a:pt x="10048874" y="1427272"/>
                  <a:pt x="10052446" y="1302252"/>
                  <a:pt x="10106024" y="1188861"/>
                </a:cubicBezTo>
                <a:cubicBezTo>
                  <a:pt x="10145315" y="1270269"/>
                  <a:pt x="10102453" y="1345863"/>
                  <a:pt x="10081022" y="1421458"/>
                </a:cubicBezTo>
                <a:cubicBezTo>
                  <a:pt x="10063162" y="1485421"/>
                  <a:pt x="10059590" y="1543570"/>
                  <a:pt x="10170318" y="1549385"/>
                </a:cubicBezTo>
                <a:cubicBezTo>
                  <a:pt x="10181034" y="1549385"/>
                  <a:pt x="10188178" y="1549385"/>
                  <a:pt x="10198893" y="1549385"/>
                </a:cubicBezTo>
                <a:cubicBezTo>
                  <a:pt x="10245327" y="1526126"/>
                  <a:pt x="10266759" y="1494144"/>
                  <a:pt x="10281046" y="1453439"/>
                </a:cubicBezTo>
                <a:cubicBezTo>
                  <a:pt x="10288190" y="1430180"/>
                  <a:pt x="10302477" y="1398198"/>
                  <a:pt x="10334625" y="1398198"/>
                </a:cubicBezTo>
                <a:cubicBezTo>
                  <a:pt x="10456068" y="1401105"/>
                  <a:pt x="10491787" y="1322604"/>
                  <a:pt x="10527506" y="1247010"/>
                </a:cubicBezTo>
                <a:cubicBezTo>
                  <a:pt x="10588228" y="1287714"/>
                  <a:pt x="10545365" y="1322604"/>
                  <a:pt x="10548937" y="1354586"/>
                </a:cubicBezTo>
                <a:cubicBezTo>
                  <a:pt x="10552509" y="1374938"/>
                  <a:pt x="10556080" y="1395290"/>
                  <a:pt x="10588228" y="1395290"/>
                </a:cubicBezTo>
                <a:cubicBezTo>
                  <a:pt x="10613230" y="1395290"/>
                  <a:pt x="10645378" y="1386568"/>
                  <a:pt x="10645378" y="1366216"/>
                </a:cubicBezTo>
                <a:cubicBezTo>
                  <a:pt x="10648949" y="1238288"/>
                  <a:pt x="10820400" y="1165601"/>
                  <a:pt x="10820400" y="1031858"/>
                </a:cubicBezTo>
                <a:cubicBezTo>
                  <a:pt x="10820400" y="950449"/>
                  <a:pt x="10916840" y="1072563"/>
                  <a:pt x="10956131" y="1005691"/>
                </a:cubicBezTo>
                <a:cubicBezTo>
                  <a:pt x="10966847" y="991154"/>
                  <a:pt x="10981133" y="1046395"/>
                  <a:pt x="10977562" y="1069655"/>
                </a:cubicBezTo>
                <a:cubicBezTo>
                  <a:pt x="10973991" y="1092915"/>
                  <a:pt x="10948987" y="1113267"/>
                  <a:pt x="10966847" y="1142341"/>
                </a:cubicBezTo>
                <a:cubicBezTo>
                  <a:pt x="11031140" y="1156879"/>
                  <a:pt x="11056143" y="1119081"/>
                  <a:pt x="11074003" y="1084192"/>
                </a:cubicBezTo>
                <a:cubicBezTo>
                  <a:pt x="11116865" y="1008598"/>
                  <a:pt x="11166871" y="933005"/>
                  <a:pt x="11181159" y="848688"/>
                </a:cubicBezTo>
                <a:cubicBezTo>
                  <a:pt x="11184730" y="819614"/>
                  <a:pt x="11202590" y="802169"/>
                  <a:pt x="11238309" y="805077"/>
                </a:cubicBezTo>
                <a:cubicBezTo>
                  <a:pt x="11284744" y="810891"/>
                  <a:pt x="11270456" y="839966"/>
                  <a:pt x="11266884" y="863226"/>
                </a:cubicBezTo>
                <a:cubicBezTo>
                  <a:pt x="11263312" y="877763"/>
                  <a:pt x="11252596" y="892300"/>
                  <a:pt x="11277600" y="906838"/>
                </a:cubicBezTo>
                <a:cubicBezTo>
                  <a:pt x="11531203" y="566666"/>
                  <a:pt x="11516915" y="386403"/>
                  <a:pt x="11724084" y="5527"/>
                </a:cubicBezTo>
                <a:cubicBezTo>
                  <a:pt x="11763375" y="89842"/>
                  <a:pt x="11734800" y="150899"/>
                  <a:pt x="11727656" y="209048"/>
                </a:cubicBezTo>
                <a:cubicBezTo>
                  <a:pt x="11709796" y="354421"/>
                  <a:pt x="11677649" y="264290"/>
                  <a:pt x="11656218" y="409663"/>
                </a:cubicBezTo>
                <a:cubicBezTo>
                  <a:pt x="11645503" y="479442"/>
                  <a:pt x="11609784" y="543406"/>
                  <a:pt x="11666934" y="621907"/>
                </a:cubicBezTo>
                <a:cubicBezTo>
                  <a:pt x="11706225" y="674241"/>
                  <a:pt x="11663362" y="758557"/>
                  <a:pt x="11631215" y="822521"/>
                </a:cubicBezTo>
                <a:cubicBezTo>
                  <a:pt x="11602640" y="874856"/>
                  <a:pt x="11595497" y="927190"/>
                  <a:pt x="11631215" y="996969"/>
                </a:cubicBezTo>
                <a:cubicBezTo>
                  <a:pt x="11652646" y="933005"/>
                  <a:pt x="11670505" y="883578"/>
                  <a:pt x="11684793" y="834151"/>
                </a:cubicBezTo>
                <a:cubicBezTo>
                  <a:pt x="11695509" y="793447"/>
                  <a:pt x="11720512" y="770187"/>
                  <a:pt x="11774090" y="773095"/>
                </a:cubicBezTo>
                <a:cubicBezTo>
                  <a:pt x="11802665" y="773095"/>
                  <a:pt x="11841956" y="764373"/>
                  <a:pt x="11856243" y="793447"/>
                </a:cubicBezTo>
                <a:cubicBezTo>
                  <a:pt x="11870531" y="816706"/>
                  <a:pt x="11856243" y="848688"/>
                  <a:pt x="11831240" y="860319"/>
                </a:cubicBezTo>
                <a:cubicBezTo>
                  <a:pt x="11784806" y="874856"/>
                  <a:pt x="11741944" y="889393"/>
                  <a:pt x="11738371" y="938820"/>
                </a:cubicBezTo>
                <a:cubicBezTo>
                  <a:pt x="11731228" y="1005691"/>
                  <a:pt x="11759802" y="967894"/>
                  <a:pt x="11795521" y="956264"/>
                </a:cubicBezTo>
                <a:cubicBezTo>
                  <a:pt x="11834812" y="944634"/>
                  <a:pt x="11845527" y="979524"/>
                  <a:pt x="11838384" y="1002784"/>
                </a:cubicBezTo>
                <a:cubicBezTo>
                  <a:pt x="11806237" y="1090007"/>
                  <a:pt x="11863387" y="1180138"/>
                  <a:pt x="11816952" y="1270269"/>
                </a:cubicBezTo>
                <a:cubicBezTo>
                  <a:pt x="11931252" y="1247010"/>
                  <a:pt x="11981259" y="1197583"/>
                  <a:pt x="11999118" y="1092915"/>
                </a:cubicBezTo>
                <a:cubicBezTo>
                  <a:pt x="12002690" y="1055118"/>
                  <a:pt x="11995547" y="1014413"/>
                  <a:pt x="12027693" y="979524"/>
                </a:cubicBezTo>
                <a:cubicBezTo>
                  <a:pt x="12045553" y="959172"/>
                  <a:pt x="12066984" y="938820"/>
                  <a:pt x="12102703" y="953357"/>
                </a:cubicBezTo>
                <a:cubicBezTo>
                  <a:pt x="12127705" y="962080"/>
                  <a:pt x="12127705" y="985338"/>
                  <a:pt x="12120562" y="1005691"/>
                </a:cubicBezTo>
                <a:cubicBezTo>
                  <a:pt x="12081272" y="1090007"/>
                  <a:pt x="12070555" y="1180138"/>
                  <a:pt x="12056268" y="1267362"/>
                </a:cubicBezTo>
                <a:cubicBezTo>
                  <a:pt x="12052697" y="1281899"/>
                  <a:pt x="12045553" y="1296437"/>
                  <a:pt x="12081272" y="1310974"/>
                </a:cubicBezTo>
                <a:cubicBezTo>
                  <a:pt x="12113418" y="1209213"/>
                  <a:pt x="12156280" y="1110359"/>
                  <a:pt x="12191999" y="1008598"/>
                </a:cubicBezTo>
                <a:lnTo>
                  <a:pt x="12191999" y="6105653"/>
                </a:lnTo>
                <a:lnTo>
                  <a:pt x="0" y="6105653"/>
                </a:lnTo>
                <a:lnTo>
                  <a:pt x="0" y="927116"/>
                </a:lnTo>
                <a:lnTo>
                  <a:pt x="61930" y="902578"/>
                </a:lnTo>
                <a:cubicBezTo>
                  <a:pt x="91454" y="894128"/>
                  <a:pt x="122931" y="887949"/>
                  <a:pt x="155971" y="883588"/>
                </a:cubicBezTo>
                <a:cubicBezTo>
                  <a:pt x="223837" y="877773"/>
                  <a:pt x="245268" y="839976"/>
                  <a:pt x="277414" y="802179"/>
                </a:cubicBezTo>
                <a:cubicBezTo>
                  <a:pt x="388143" y="674251"/>
                  <a:pt x="488155" y="537601"/>
                  <a:pt x="638174" y="430025"/>
                </a:cubicBezTo>
                <a:cubicBezTo>
                  <a:pt x="620315" y="555046"/>
                  <a:pt x="520302" y="653899"/>
                  <a:pt x="477440" y="784735"/>
                </a:cubicBezTo>
                <a:cubicBezTo>
                  <a:pt x="641746" y="680066"/>
                  <a:pt x="727471" y="543415"/>
                  <a:pt x="827483" y="418395"/>
                </a:cubicBezTo>
                <a:cubicBezTo>
                  <a:pt x="873917" y="360246"/>
                  <a:pt x="931068" y="307912"/>
                  <a:pt x="956071" y="241040"/>
                </a:cubicBezTo>
                <a:cubicBezTo>
                  <a:pt x="961429" y="223595"/>
                  <a:pt x="972814" y="196338"/>
                  <a:pt x="999268" y="192386"/>
                </a:cubicBezTo>
                <a:cubicBezTo>
                  <a:pt x="1008086" y="191069"/>
                  <a:pt x="1018579" y="192341"/>
                  <a:pt x="1031080" y="197429"/>
                </a:cubicBezTo>
                <a:cubicBezTo>
                  <a:pt x="1073942" y="214873"/>
                  <a:pt x="1059654" y="246855"/>
                  <a:pt x="1048940" y="275930"/>
                </a:cubicBezTo>
                <a:cubicBezTo>
                  <a:pt x="1020365" y="345708"/>
                  <a:pt x="1020365" y="421303"/>
                  <a:pt x="1020365" y="517249"/>
                </a:cubicBezTo>
                <a:cubicBezTo>
                  <a:pt x="1156096" y="435840"/>
                  <a:pt x="1113233" y="287560"/>
                  <a:pt x="1256108" y="217780"/>
                </a:cubicBezTo>
                <a:cubicBezTo>
                  <a:pt x="1281111" y="305004"/>
                  <a:pt x="1231105" y="371876"/>
                  <a:pt x="1220389" y="441654"/>
                </a:cubicBezTo>
                <a:cubicBezTo>
                  <a:pt x="1209674" y="505619"/>
                  <a:pt x="1234677" y="520156"/>
                  <a:pt x="1313258" y="505619"/>
                </a:cubicBezTo>
                <a:cubicBezTo>
                  <a:pt x="1434702" y="482359"/>
                  <a:pt x="1495424" y="517249"/>
                  <a:pt x="1463277" y="610287"/>
                </a:cubicBezTo>
                <a:cubicBezTo>
                  <a:pt x="1431130" y="697511"/>
                  <a:pt x="1477565" y="706233"/>
                  <a:pt x="1545430" y="682974"/>
                </a:cubicBezTo>
                <a:cubicBezTo>
                  <a:pt x="1645442" y="648084"/>
                  <a:pt x="1724024" y="685881"/>
                  <a:pt x="1809749" y="712048"/>
                </a:cubicBezTo>
                <a:cubicBezTo>
                  <a:pt x="1938336" y="752753"/>
                  <a:pt x="2002630" y="735308"/>
                  <a:pt x="2099071" y="650992"/>
                </a:cubicBezTo>
                <a:cubicBezTo>
                  <a:pt x="2152648" y="601565"/>
                  <a:pt x="2199083" y="552138"/>
                  <a:pt x="2245518" y="482359"/>
                </a:cubicBezTo>
                <a:cubicBezTo>
                  <a:pt x="2270521" y="642269"/>
                  <a:pt x="2356245" y="476544"/>
                  <a:pt x="2409824" y="531786"/>
                </a:cubicBezTo>
                <a:cubicBezTo>
                  <a:pt x="2431255" y="645176"/>
                  <a:pt x="2259804" y="735308"/>
                  <a:pt x="2309812" y="889403"/>
                </a:cubicBezTo>
                <a:cubicBezTo>
                  <a:pt x="2456258" y="703326"/>
                  <a:pt x="2502693" y="493989"/>
                  <a:pt x="2699146" y="357339"/>
                </a:cubicBezTo>
                <a:cubicBezTo>
                  <a:pt x="2742008" y="389321"/>
                  <a:pt x="2699146" y="421303"/>
                  <a:pt x="2717006" y="447469"/>
                </a:cubicBezTo>
                <a:cubicBezTo>
                  <a:pt x="2727721" y="447469"/>
                  <a:pt x="2659854" y="752753"/>
                  <a:pt x="2938461" y="770197"/>
                </a:cubicBezTo>
                <a:cubicBezTo>
                  <a:pt x="2938461" y="776012"/>
                  <a:pt x="2938461" y="781827"/>
                  <a:pt x="2949178" y="787642"/>
                </a:cubicBezTo>
                <a:cubicBezTo>
                  <a:pt x="2988467" y="819624"/>
                  <a:pt x="3081336" y="790550"/>
                  <a:pt x="3088480" y="842883"/>
                </a:cubicBezTo>
                <a:cubicBezTo>
                  <a:pt x="3095624" y="901033"/>
                  <a:pt x="3127771" y="956275"/>
                  <a:pt x="3109911" y="1017331"/>
                </a:cubicBezTo>
                <a:cubicBezTo>
                  <a:pt x="3095624" y="1063850"/>
                  <a:pt x="3077765" y="1113276"/>
                  <a:pt x="3077765" y="1162704"/>
                </a:cubicBezTo>
                <a:cubicBezTo>
                  <a:pt x="3077765" y="1215038"/>
                  <a:pt x="2956320" y="1287724"/>
                  <a:pt x="3117055" y="1319707"/>
                </a:cubicBezTo>
                <a:cubicBezTo>
                  <a:pt x="3124198" y="1319707"/>
                  <a:pt x="3106339" y="1409837"/>
                  <a:pt x="3099196" y="1459264"/>
                </a:cubicBezTo>
                <a:cubicBezTo>
                  <a:pt x="3092052" y="1499968"/>
                  <a:pt x="3059905" y="1549396"/>
                  <a:pt x="3124198" y="1578470"/>
                </a:cubicBezTo>
                <a:cubicBezTo>
                  <a:pt x="3163490" y="1593007"/>
                  <a:pt x="3234927" y="1523228"/>
                  <a:pt x="3242071" y="1462171"/>
                </a:cubicBezTo>
                <a:cubicBezTo>
                  <a:pt x="3249214" y="1406930"/>
                  <a:pt x="3256358" y="1351689"/>
                  <a:pt x="3242071" y="1299354"/>
                </a:cubicBezTo>
                <a:cubicBezTo>
                  <a:pt x="3224212" y="1235390"/>
                  <a:pt x="3252786" y="1200500"/>
                  <a:pt x="3317080" y="1183056"/>
                </a:cubicBezTo>
                <a:cubicBezTo>
                  <a:pt x="3384945" y="1162704"/>
                  <a:pt x="3420664" y="1124907"/>
                  <a:pt x="3452811" y="1072572"/>
                </a:cubicBezTo>
                <a:cubicBezTo>
                  <a:pt x="3531392" y="944644"/>
                  <a:pt x="3624261" y="822532"/>
                  <a:pt x="3670696" y="682973"/>
                </a:cubicBezTo>
                <a:cubicBezTo>
                  <a:pt x="3677840" y="656807"/>
                  <a:pt x="3692127" y="624825"/>
                  <a:pt x="3752849" y="613194"/>
                </a:cubicBezTo>
                <a:cubicBezTo>
                  <a:pt x="3659980" y="991164"/>
                  <a:pt x="3420664" y="1334243"/>
                  <a:pt x="3434952" y="1723843"/>
                </a:cubicBezTo>
                <a:cubicBezTo>
                  <a:pt x="3509961" y="1619174"/>
                  <a:pt x="3513533" y="1494154"/>
                  <a:pt x="3567111" y="1380763"/>
                </a:cubicBezTo>
                <a:cubicBezTo>
                  <a:pt x="3606402" y="1462171"/>
                  <a:pt x="3563540" y="1537765"/>
                  <a:pt x="3542109" y="1613360"/>
                </a:cubicBezTo>
                <a:cubicBezTo>
                  <a:pt x="3524249" y="1677323"/>
                  <a:pt x="3520677" y="1735472"/>
                  <a:pt x="3631405" y="1741287"/>
                </a:cubicBezTo>
                <a:cubicBezTo>
                  <a:pt x="3642121" y="1741287"/>
                  <a:pt x="3649265" y="1741287"/>
                  <a:pt x="3659980" y="1741287"/>
                </a:cubicBezTo>
                <a:cubicBezTo>
                  <a:pt x="3706414" y="1718028"/>
                  <a:pt x="3727846" y="1686046"/>
                  <a:pt x="3742133" y="1645341"/>
                </a:cubicBezTo>
                <a:cubicBezTo>
                  <a:pt x="3749277" y="1622082"/>
                  <a:pt x="3763564" y="1590100"/>
                  <a:pt x="3795712" y="1590100"/>
                </a:cubicBezTo>
                <a:cubicBezTo>
                  <a:pt x="3917155" y="1593007"/>
                  <a:pt x="3952874" y="1514506"/>
                  <a:pt x="3988593" y="1438912"/>
                </a:cubicBezTo>
                <a:cubicBezTo>
                  <a:pt x="4049315" y="1479616"/>
                  <a:pt x="4006452" y="1514506"/>
                  <a:pt x="4010024" y="1546488"/>
                </a:cubicBezTo>
                <a:cubicBezTo>
                  <a:pt x="4013596" y="1566840"/>
                  <a:pt x="4017167" y="1587192"/>
                  <a:pt x="4049315" y="1587192"/>
                </a:cubicBezTo>
                <a:cubicBezTo>
                  <a:pt x="4074317" y="1587192"/>
                  <a:pt x="4106465" y="1578470"/>
                  <a:pt x="4106465" y="1558118"/>
                </a:cubicBezTo>
                <a:cubicBezTo>
                  <a:pt x="4110036" y="1430190"/>
                  <a:pt x="4281487" y="1357503"/>
                  <a:pt x="4281487" y="1223760"/>
                </a:cubicBezTo>
                <a:cubicBezTo>
                  <a:pt x="4281487" y="1142351"/>
                  <a:pt x="4377927" y="1264465"/>
                  <a:pt x="4417219" y="1197593"/>
                </a:cubicBezTo>
                <a:cubicBezTo>
                  <a:pt x="4427935" y="1183056"/>
                  <a:pt x="4442220" y="1238297"/>
                  <a:pt x="4438649" y="1261557"/>
                </a:cubicBezTo>
                <a:cubicBezTo>
                  <a:pt x="4435078" y="1284817"/>
                  <a:pt x="4410074" y="1305169"/>
                  <a:pt x="4427935" y="1334243"/>
                </a:cubicBezTo>
                <a:cubicBezTo>
                  <a:pt x="4492228" y="1348781"/>
                  <a:pt x="4517230" y="1310983"/>
                  <a:pt x="4535090" y="1276094"/>
                </a:cubicBezTo>
                <a:cubicBezTo>
                  <a:pt x="4577952" y="1200500"/>
                  <a:pt x="4627958" y="1124907"/>
                  <a:pt x="4642246" y="1040590"/>
                </a:cubicBezTo>
                <a:cubicBezTo>
                  <a:pt x="4645817" y="1011516"/>
                  <a:pt x="4663677" y="994071"/>
                  <a:pt x="4699396" y="996979"/>
                </a:cubicBezTo>
                <a:cubicBezTo>
                  <a:pt x="4745832" y="1002793"/>
                  <a:pt x="4731544" y="1031868"/>
                  <a:pt x="4727971" y="1055128"/>
                </a:cubicBezTo>
                <a:cubicBezTo>
                  <a:pt x="4724399" y="1069665"/>
                  <a:pt x="4713683" y="1084202"/>
                  <a:pt x="4738688" y="1098740"/>
                </a:cubicBezTo>
                <a:cubicBezTo>
                  <a:pt x="4992291" y="758568"/>
                  <a:pt x="4978002" y="578305"/>
                  <a:pt x="5185172" y="197429"/>
                </a:cubicBezTo>
                <a:cubicBezTo>
                  <a:pt x="5224462" y="281744"/>
                  <a:pt x="5195887" y="342801"/>
                  <a:pt x="5188744" y="400950"/>
                </a:cubicBezTo>
                <a:cubicBezTo>
                  <a:pt x="5170883" y="546323"/>
                  <a:pt x="5138736" y="456192"/>
                  <a:pt x="5117306" y="601565"/>
                </a:cubicBezTo>
                <a:cubicBezTo>
                  <a:pt x="5106590" y="671344"/>
                  <a:pt x="5070871" y="735308"/>
                  <a:pt x="5128021" y="813809"/>
                </a:cubicBezTo>
                <a:cubicBezTo>
                  <a:pt x="5167312" y="866143"/>
                  <a:pt x="5124450" y="950459"/>
                  <a:pt x="5092302" y="1014423"/>
                </a:cubicBezTo>
                <a:cubicBezTo>
                  <a:pt x="5063727" y="1066758"/>
                  <a:pt x="5056585" y="1119092"/>
                  <a:pt x="5092302" y="1188871"/>
                </a:cubicBezTo>
                <a:cubicBezTo>
                  <a:pt x="5113734" y="1124907"/>
                  <a:pt x="5131592" y="1075480"/>
                  <a:pt x="5145880" y="1026053"/>
                </a:cubicBezTo>
                <a:cubicBezTo>
                  <a:pt x="5156596" y="985349"/>
                  <a:pt x="5181600" y="962089"/>
                  <a:pt x="5235177" y="964997"/>
                </a:cubicBezTo>
                <a:cubicBezTo>
                  <a:pt x="5263752" y="964997"/>
                  <a:pt x="5303044" y="956275"/>
                  <a:pt x="5317331" y="985349"/>
                </a:cubicBezTo>
                <a:cubicBezTo>
                  <a:pt x="5331618" y="1008608"/>
                  <a:pt x="5317331" y="1040590"/>
                  <a:pt x="5292327" y="1052221"/>
                </a:cubicBezTo>
                <a:cubicBezTo>
                  <a:pt x="5245894" y="1066758"/>
                  <a:pt x="5203031" y="1081295"/>
                  <a:pt x="5199458" y="1130722"/>
                </a:cubicBezTo>
                <a:cubicBezTo>
                  <a:pt x="5192315" y="1197593"/>
                  <a:pt x="5220889" y="1159796"/>
                  <a:pt x="5256608" y="1148166"/>
                </a:cubicBezTo>
                <a:cubicBezTo>
                  <a:pt x="5295899" y="1136536"/>
                  <a:pt x="5306616" y="1171426"/>
                  <a:pt x="5299471" y="1194686"/>
                </a:cubicBezTo>
                <a:cubicBezTo>
                  <a:pt x="5267324" y="1281909"/>
                  <a:pt x="5324474" y="1372040"/>
                  <a:pt x="5278039" y="1462171"/>
                </a:cubicBezTo>
                <a:cubicBezTo>
                  <a:pt x="5392339" y="1438912"/>
                  <a:pt x="5442347" y="1389485"/>
                  <a:pt x="5460205" y="1284817"/>
                </a:cubicBezTo>
                <a:cubicBezTo>
                  <a:pt x="5463777" y="1247020"/>
                  <a:pt x="5456634" y="1206315"/>
                  <a:pt x="5488780" y="1171426"/>
                </a:cubicBezTo>
                <a:cubicBezTo>
                  <a:pt x="5502175" y="1156162"/>
                  <a:pt x="5517579" y="1140898"/>
                  <a:pt x="5539513" y="1140353"/>
                </a:cubicBezTo>
                <a:lnTo>
                  <a:pt x="5552720" y="1143022"/>
                </a:lnTo>
                <a:lnTo>
                  <a:pt x="5574208" y="1115811"/>
                </a:lnTo>
                <a:cubicBezTo>
                  <a:pt x="5609034" y="1085646"/>
                  <a:pt x="5659040" y="1068202"/>
                  <a:pt x="5734050" y="1075470"/>
                </a:cubicBezTo>
                <a:cubicBezTo>
                  <a:pt x="5776912" y="1078377"/>
                  <a:pt x="5809058" y="1055118"/>
                  <a:pt x="5798343" y="1020228"/>
                </a:cubicBezTo>
                <a:cubicBezTo>
                  <a:pt x="5776912" y="953357"/>
                  <a:pt x="5837634" y="921375"/>
                  <a:pt x="5884068" y="883578"/>
                </a:cubicBezTo>
                <a:cubicBezTo>
                  <a:pt x="5966221" y="816706"/>
                  <a:pt x="6051947" y="752742"/>
                  <a:pt x="6066234" y="645166"/>
                </a:cubicBezTo>
                <a:cubicBezTo>
                  <a:pt x="6130528" y="665519"/>
                  <a:pt x="6123384" y="700408"/>
                  <a:pt x="6109096" y="732391"/>
                </a:cubicBezTo>
                <a:cubicBezTo>
                  <a:pt x="6073377" y="816706"/>
                  <a:pt x="6034087" y="901023"/>
                  <a:pt x="5998368" y="985338"/>
                </a:cubicBezTo>
                <a:cubicBezTo>
                  <a:pt x="5976937" y="1040581"/>
                  <a:pt x="5944790" y="1095822"/>
                  <a:pt x="5969793" y="1168509"/>
                </a:cubicBezTo>
                <a:cubicBezTo>
                  <a:pt x="6098380" y="1104545"/>
                  <a:pt x="6123384" y="996969"/>
                  <a:pt x="6162674" y="909745"/>
                </a:cubicBezTo>
                <a:cubicBezTo>
                  <a:pt x="6212681" y="802169"/>
                  <a:pt x="6305549" y="738205"/>
                  <a:pt x="6412705" y="659704"/>
                </a:cubicBezTo>
                <a:cubicBezTo>
                  <a:pt x="6441280" y="738205"/>
                  <a:pt x="6362699" y="787632"/>
                  <a:pt x="6366271" y="851596"/>
                </a:cubicBezTo>
                <a:cubicBezTo>
                  <a:pt x="6376987" y="854503"/>
                  <a:pt x="6398418" y="860319"/>
                  <a:pt x="6398418" y="860319"/>
                </a:cubicBezTo>
                <a:cubicBezTo>
                  <a:pt x="6455568" y="755650"/>
                  <a:pt x="6562724" y="709131"/>
                  <a:pt x="6694884" y="691686"/>
                </a:cubicBezTo>
                <a:cubicBezTo>
                  <a:pt x="6762750" y="685871"/>
                  <a:pt x="6784181" y="648074"/>
                  <a:pt x="6816327" y="610277"/>
                </a:cubicBezTo>
                <a:cubicBezTo>
                  <a:pt x="6927056" y="482349"/>
                  <a:pt x="7027068" y="345699"/>
                  <a:pt x="7177087" y="238123"/>
                </a:cubicBezTo>
                <a:cubicBezTo>
                  <a:pt x="7159228" y="363144"/>
                  <a:pt x="7059215" y="461997"/>
                  <a:pt x="7016353" y="592833"/>
                </a:cubicBezTo>
                <a:cubicBezTo>
                  <a:pt x="7180659" y="488164"/>
                  <a:pt x="7266384" y="351513"/>
                  <a:pt x="7366396" y="226493"/>
                </a:cubicBezTo>
                <a:cubicBezTo>
                  <a:pt x="7412830" y="168344"/>
                  <a:pt x="7469981" y="116010"/>
                  <a:pt x="7494984" y="49138"/>
                </a:cubicBezTo>
                <a:cubicBezTo>
                  <a:pt x="7500342" y="31693"/>
                  <a:pt x="7511727" y="4436"/>
                  <a:pt x="7538181" y="484"/>
                </a:cubicBezTo>
                <a:close/>
              </a:path>
            </a:pathLst>
          </a:custGeom>
          <a:solidFill>
            <a:srgbClr val="7FA2BA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B81748-9453-079B-E030-4B0D71E5A5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76" y="-6128"/>
            <a:ext cx="10515600" cy="1325563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Critical Evaluation of Knowledge Management Systems</a:t>
            </a:r>
            <a:endParaRPr lang="en-GB" sz="3200" b="1" dirty="0">
              <a:latin typeface="ADLaM Display" panose="02010000000000000000" pitchFamily="2" charset="0"/>
              <a:ea typeface="ADLaM Display" panose="02010000000000000000" pitchFamily="2" charset="0"/>
              <a:cs typeface="ADLaM Display" panose="02010000000000000000" pitchFamily="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AC250D-BD9C-287A-2778-BD021F1E72AC}"/>
              </a:ext>
            </a:extLst>
          </p:cNvPr>
          <p:cNvSpPr>
            <a:spLocks/>
          </p:cNvSpPr>
          <p:nvPr/>
        </p:nvSpPr>
        <p:spPr>
          <a:xfrm>
            <a:off x="0" y="1249136"/>
            <a:ext cx="6096000" cy="5608865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defTabSz="795528">
              <a:lnSpc>
                <a:spcPct val="90000"/>
              </a:lnSpc>
              <a:spcAft>
                <a:spcPts val="600"/>
              </a:spcAft>
            </a:pPr>
            <a:r>
              <a:rPr lang="en-US" sz="2000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Emirates Airlines:</a:t>
            </a:r>
            <a:endParaRPr lang="en-US" sz="2000" kern="1200" dirty="0">
              <a:solidFill>
                <a:schemeClr val="tx1"/>
              </a:solidFill>
              <a:latin typeface="Söhne"/>
              <a:ea typeface="+mn-ea"/>
              <a:cs typeface="+mn-cs"/>
            </a:endParaRPr>
          </a:p>
          <a:p>
            <a:pPr defTabSz="795528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KM Value Chain:</a:t>
            </a:r>
            <a:endParaRPr lang="en-US" sz="2000" kern="1200" dirty="0">
              <a:solidFill>
                <a:schemeClr val="tx1"/>
              </a:solidFill>
              <a:latin typeface="Söhne"/>
              <a:ea typeface="+mn-ea"/>
              <a:cs typeface="+mn-cs"/>
            </a:endParaRPr>
          </a:p>
          <a:p>
            <a:pPr marL="646367" lvl="1" indent="-248603" defTabSz="795528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Acquisition:</a:t>
            </a:r>
            <a:r>
              <a:rPr lang="en-US" sz="2000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 Research and feedback integration into service development.</a:t>
            </a:r>
          </a:p>
          <a:p>
            <a:pPr marL="646367" lvl="1" indent="-248603" defTabSz="795528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Storage:</a:t>
            </a:r>
            <a:r>
              <a:rPr lang="en-US" sz="2000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 Secure, optimized databases for cross-departmental access.</a:t>
            </a:r>
          </a:p>
          <a:p>
            <a:pPr marL="646367" lvl="1" indent="-248603" defTabSz="795528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Dissemination:</a:t>
            </a:r>
            <a:r>
              <a:rPr lang="en-US" sz="2000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 Dynamic training and online portals for staff knowledge sharing.</a:t>
            </a:r>
          </a:p>
          <a:p>
            <a:pPr marL="646367" lvl="1" indent="-248603" defTabSz="795528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Application:</a:t>
            </a:r>
            <a:r>
              <a:rPr lang="en-US" sz="2000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 Agile service revisions based on new knowledge insights.</a:t>
            </a:r>
          </a:p>
          <a:p>
            <a:pPr marL="646367" lvl="1" indent="-248603" defTabSz="795528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Integration:</a:t>
            </a:r>
            <a:r>
              <a:rPr lang="en-US" sz="2000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 Harmonious flow between reservations, operations, and feedback.</a:t>
            </a:r>
          </a:p>
          <a:p>
            <a:pPr marL="646367" lvl="1" indent="-248603" defTabSz="795528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Access:</a:t>
            </a:r>
            <a:r>
              <a:rPr lang="en-US" sz="2000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 Crew Portal for information retrieval and staff learning.</a:t>
            </a:r>
          </a:p>
          <a:p>
            <a:pPr marL="646367" lvl="1" indent="-248603" defTabSz="795528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Innovation:</a:t>
            </a:r>
            <a:r>
              <a:rPr lang="en-US" sz="2000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 Continual refresh as part of the digital transformation strategy.</a:t>
            </a:r>
          </a:p>
          <a:p>
            <a:pPr marL="646367" lvl="1" indent="-248603" defTabSz="795528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Strategic Implementation:</a:t>
            </a:r>
            <a:r>
              <a:rPr lang="en-US" sz="2000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 Operational adjustments driven by KM insights.</a:t>
            </a:r>
          </a:p>
          <a:p>
            <a:pPr marL="800100" lvl="1" indent="-342900">
              <a:buFont typeface="Arial" panose="020B0604020202020204" pitchFamily="34" charset="0"/>
              <a:buChar char="•"/>
              <a:defRPr/>
            </a:pPr>
            <a:r>
              <a:rPr lang="en-US" sz="2000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Culture:</a:t>
            </a:r>
            <a:r>
              <a:rPr lang="en-US" sz="2000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 Emphasis on continuous learning and knowledge application.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( source designed by the Author)</a:t>
            </a:r>
          </a:p>
          <a:p>
            <a:pPr marL="646367" lvl="1" indent="-248603" defTabSz="795528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kern="1200" dirty="0">
              <a:solidFill>
                <a:schemeClr val="tx1"/>
              </a:solidFill>
              <a:latin typeface="Söhne"/>
              <a:ea typeface="+mn-ea"/>
              <a:cs typeface="+mn-cs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1DE984AC-06D5-60A7-6981-7FAB453793DF}"/>
              </a:ext>
            </a:extLst>
          </p:cNvPr>
          <p:cNvSpPr txBox="1">
            <a:spLocks/>
          </p:cNvSpPr>
          <p:nvPr/>
        </p:nvSpPr>
        <p:spPr>
          <a:xfrm>
            <a:off x="6262577" y="1249135"/>
            <a:ext cx="5926375" cy="5608865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98882" indent="-198882" defTabSz="795528">
              <a:lnSpc>
                <a:spcPct val="90000"/>
              </a:lnSpc>
              <a:spcBef>
                <a:spcPts val="870"/>
              </a:spcBef>
            </a:pPr>
            <a:r>
              <a:rPr lang="en-US" sz="2400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British Airways:</a:t>
            </a:r>
            <a:endParaRPr lang="en-US" sz="2400" kern="1200" dirty="0">
              <a:solidFill>
                <a:schemeClr val="tx1"/>
              </a:solidFill>
              <a:latin typeface="Söhne"/>
              <a:ea typeface="+mn-ea"/>
              <a:cs typeface="+mn-cs"/>
            </a:endParaRPr>
          </a:p>
          <a:p>
            <a:pPr marL="198882" indent="-198882" defTabSz="795528">
              <a:lnSpc>
                <a:spcPct val="90000"/>
              </a:lnSpc>
              <a:spcBef>
                <a:spcPts val="870"/>
              </a:spcBef>
            </a:pPr>
            <a:r>
              <a:rPr lang="en-US" sz="2400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KM Value Chain:</a:t>
            </a:r>
            <a:endParaRPr lang="en-US" sz="2400" kern="1200" dirty="0">
              <a:solidFill>
                <a:schemeClr val="tx1"/>
              </a:solidFill>
              <a:latin typeface="Söhne"/>
              <a:ea typeface="+mn-ea"/>
              <a:cs typeface="+mn-cs"/>
            </a:endParaRPr>
          </a:p>
          <a:p>
            <a:pPr marL="646367" lvl="1" indent="-248603" defTabSz="795528">
              <a:lnSpc>
                <a:spcPct val="90000"/>
              </a:lnSpc>
              <a:spcBef>
                <a:spcPts val="435"/>
              </a:spcBef>
            </a:pPr>
            <a:r>
              <a:rPr lang="en-US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Acquisition:</a:t>
            </a:r>
            <a:r>
              <a:rPr lang="en-US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 Proactive insight gathering from various channels.</a:t>
            </a:r>
          </a:p>
          <a:p>
            <a:pPr marL="646367" lvl="1" indent="-248603" defTabSz="795528">
              <a:lnSpc>
                <a:spcPct val="90000"/>
              </a:lnSpc>
              <a:spcBef>
                <a:spcPts val="435"/>
              </a:spcBef>
            </a:pPr>
            <a:r>
              <a:rPr lang="en-US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Storage:</a:t>
            </a:r>
            <a:r>
              <a:rPr lang="en-US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 Efficient systems enabling rapid knowledge retrieval.</a:t>
            </a:r>
          </a:p>
          <a:p>
            <a:pPr marL="646367" lvl="1" indent="-248603" defTabSz="795528">
              <a:lnSpc>
                <a:spcPct val="90000"/>
              </a:lnSpc>
              <a:spcBef>
                <a:spcPts val="435"/>
              </a:spcBef>
            </a:pPr>
            <a:r>
              <a:rPr lang="en-US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Dissemination:</a:t>
            </a:r>
            <a:r>
              <a:rPr lang="en-US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 Structured training for swift workforce adaptability.</a:t>
            </a:r>
          </a:p>
          <a:p>
            <a:pPr marL="646367" lvl="1" indent="-248603" defTabSz="795528">
              <a:lnSpc>
                <a:spcPct val="90000"/>
              </a:lnSpc>
              <a:spcBef>
                <a:spcPts val="435"/>
              </a:spcBef>
            </a:pPr>
            <a:r>
              <a:rPr lang="en-US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Application:</a:t>
            </a:r>
            <a:r>
              <a:rPr lang="en-US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 Agile application of knowledge for competitive edge.</a:t>
            </a:r>
          </a:p>
          <a:p>
            <a:pPr marL="646367" lvl="1" indent="-248603" defTabSz="795528">
              <a:lnSpc>
                <a:spcPct val="90000"/>
              </a:lnSpc>
              <a:spcBef>
                <a:spcPts val="435"/>
              </a:spcBef>
            </a:pPr>
            <a:r>
              <a:rPr lang="en-US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Foundation:</a:t>
            </a:r>
            <a:r>
              <a:rPr lang="en-US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 Fly software for informed customer and operational services.</a:t>
            </a:r>
          </a:p>
          <a:p>
            <a:pPr marL="646367" lvl="1" indent="-248603" defTabSz="795528">
              <a:lnSpc>
                <a:spcPct val="90000"/>
              </a:lnSpc>
              <a:spcBef>
                <a:spcPts val="435"/>
              </a:spcBef>
            </a:pPr>
            <a:r>
              <a:rPr lang="en-US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Resilience:</a:t>
            </a:r>
            <a:r>
              <a:rPr lang="en-US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 Renewed focus on building robust IT systems post-challenges.</a:t>
            </a:r>
          </a:p>
          <a:p>
            <a:pPr marL="646367" lvl="1" indent="-248603" defTabSz="795528">
              <a:lnSpc>
                <a:spcPct val="90000"/>
              </a:lnSpc>
              <a:spcBef>
                <a:spcPts val="435"/>
              </a:spcBef>
            </a:pPr>
            <a:r>
              <a:rPr lang="en-US" b="1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Decision Making:</a:t>
            </a:r>
            <a:r>
              <a:rPr lang="en-US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 Business strategies informed by real-time KM data.</a:t>
            </a:r>
          </a:p>
          <a:p>
            <a:pPr lvl="1">
              <a:spcBef>
                <a:spcPts val="0"/>
              </a:spcBef>
              <a:defRPr/>
            </a:pPr>
            <a:r>
              <a:rPr lang="en-US" sz="2000" b="1" dirty="0">
                <a:latin typeface="Söhne"/>
              </a:rPr>
              <a:t>Workforce Empowerment: </a:t>
            </a:r>
            <a:r>
              <a:rPr lang="en-US" sz="2000" dirty="0">
                <a:latin typeface="Söhne"/>
              </a:rPr>
              <a:t>Knowledge-sharing culture fostering innovation</a:t>
            </a:r>
            <a:r>
              <a:rPr lang="en-US" kern="1200" dirty="0">
                <a:solidFill>
                  <a:schemeClr val="tx1"/>
                </a:solidFill>
                <a:latin typeface="Söhne"/>
                <a:ea typeface="+mn-ea"/>
                <a:cs typeface="+mn-cs"/>
              </a:rPr>
              <a:t>. 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( source designed by the Author)</a:t>
            </a:r>
          </a:p>
          <a:p>
            <a:pPr marL="646367" lvl="1" indent="-248603" defTabSz="795528">
              <a:lnSpc>
                <a:spcPct val="90000"/>
              </a:lnSpc>
              <a:spcBef>
                <a:spcPts val="435"/>
              </a:spcBef>
            </a:pPr>
            <a:endParaRPr lang="en-US" b="0" i="0" dirty="0">
              <a:effectLst/>
              <a:latin typeface="Söhne"/>
            </a:endParaRPr>
          </a:p>
        </p:txBody>
      </p:sp>
    </p:spTree>
    <p:extLst>
      <p:ext uri="{BB962C8B-B14F-4D97-AF65-F5344CB8AC3E}">
        <p14:creationId xmlns:p14="http://schemas.microsoft.com/office/powerpoint/2010/main" val="16544584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BBC78-99B7-989E-5164-A54AE389FD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8450" y="35605"/>
            <a:ext cx="10515600" cy="1325563"/>
          </a:xfrm>
        </p:spPr>
        <p:txBody>
          <a:bodyPr/>
          <a:lstStyle/>
          <a:p>
            <a:r>
              <a:rPr lang="en-GB" sz="3200" b="1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Addressing Challenges &amp; Advancing KMS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1F712443-F198-7E70-9F73-0EAD23A82E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2385267"/>
              </p:ext>
            </p:extLst>
          </p:nvPr>
        </p:nvGraphicFramePr>
        <p:xfrm>
          <a:off x="111578" y="1140733"/>
          <a:ext cx="11968843" cy="55545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6626">
                  <a:extLst>
                    <a:ext uri="{9D8B030D-6E8A-4147-A177-3AD203B41FA5}">
                      <a16:colId xmlns:a16="http://schemas.microsoft.com/office/drawing/2014/main" val="2757143129"/>
                    </a:ext>
                  </a:extLst>
                </a:gridCol>
                <a:gridCol w="3383238">
                  <a:extLst>
                    <a:ext uri="{9D8B030D-6E8A-4147-A177-3AD203B41FA5}">
                      <a16:colId xmlns:a16="http://schemas.microsoft.com/office/drawing/2014/main" val="311104221"/>
                    </a:ext>
                  </a:extLst>
                </a:gridCol>
                <a:gridCol w="3417240">
                  <a:extLst>
                    <a:ext uri="{9D8B030D-6E8A-4147-A177-3AD203B41FA5}">
                      <a16:colId xmlns:a16="http://schemas.microsoft.com/office/drawing/2014/main" val="2307692273"/>
                    </a:ext>
                  </a:extLst>
                </a:gridCol>
                <a:gridCol w="3391739">
                  <a:extLst>
                    <a:ext uri="{9D8B030D-6E8A-4147-A177-3AD203B41FA5}">
                      <a16:colId xmlns:a16="http://schemas.microsoft.com/office/drawing/2014/main" val="2202919316"/>
                    </a:ext>
                  </a:extLst>
                </a:gridCol>
              </a:tblGrid>
              <a:tr h="593523">
                <a:tc>
                  <a:txBody>
                    <a:bodyPr/>
                    <a:lstStyle/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b="1" i="0" dirty="0">
                          <a:effectLst/>
                          <a:latin typeface="Söhne"/>
                        </a:rPr>
                        <a:t>Challenges:</a:t>
                      </a:r>
                      <a:endParaRPr lang="en-US" b="0" i="0" dirty="0">
                        <a:effectLst/>
                        <a:latin typeface="Söhne"/>
                      </a:endParaRPr>
                    </a:p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b="1" i="0" dirty="0">
                          <a:effectLst/>
                          <a:latin typeface="Söhne"/>
                        </a:rPr>
                        <a:t>Recommendations:</a:t>
                      </a:r>
                      <a:endParaRPr lang="en-US" b="0" i="0" dirty="0">
                        <a:effectLst/>
                        <a:latin typeface="Söhne"/>
                      </a:endParaRPr>
                    </a:p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b="1" i="0" dirty="0">
                          <a:effectLst/>
                          <a:latin typeface="Söhne"/>
                        </a:rPr>
                        <a:t>Action Points:</a:t>
                      </a:r>
                      <a:endParaRPr lang="en-US" b="0" i="0" dirty="0">
                        <a:effectLst/>
                        <a:latin typeface="Söhne"/>
                      </a:endParaRPr>
                    </a:p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5033379"/>
                  </a:ext>
                </a:extLst>
              </a:tr>
              <a:tr h="2119727">
                <a:tc>
                  <a:txBody>
                    <a:bodyPr/>
                    <a:lstStyle/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r>
                        <a:rPr lang="en-US" b="1" i="0" dirty="0">
                          <a:effectLst/>
                          <a:latin typeface="Söhne"/>
                        </a:rPr>
                        <a:t>Emirates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42950" lvl="1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US" b="0" i="0" dirty="0">
                          <a:effectLst/>
                          <a:latin typeface="Söhne"/>
                        </a:rPr>
                        <a:t>Departmental silos affecting knowledge integration.</a:t>
                      </a:r>
                    </a:p>
                    <a:p>
                      <a:pPr marL="742950" lvl="1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US" b="0" i="0" dirty="0">
                          <a:effectLst/>
                          <a:latin typeface="Söhne"/>
                        </a:rPr>
                        <a:t>Cybersecurity risks highlighted by the 2018 data breach.</a:t>
                      </a:r>
                    </a:p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42950" lvl="1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US" b="0" i="0" dirty="0">
                          <a:effectLst/>
                          <a:latin typeface="Söhne"/>
                        </a:rPr>
                        <a:t>Implement integrated KM systems for cross-departmental collaboration.</a:t>
                      </a:r>
                    </a:p>
                    <a:p>
                      <a:pPr marL="742950" lvl="1" indent="-285750" algn="l" rtl="0">
                        <a:buFont typeface="Arial" panose="020B0604020202020204" pitchFamily="34" charset="0"/>
                        <a:buChar char="•"/>
                      </a:pPr>
                      <a:r>
                        <a:rPr lang="en-US" b="0" i="0" dirty="0">
                          <a:effectLst/>
                          <a:latin typeface="Söhne"/>
                        </a:rPr>
                        <a:t>Invest in advanced cybersecurity measures and staff training.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Foster a culture of openness, promoting innovation and organizational unity.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Establish a rapid response team for cybersecurity incidents.</a:t>
                      </a:r>
                    </a:p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1311343"/>
                  </a:ext>
                </a:extLst>
              </a:tr>
              <a:tr h="2628461">
                <a:tc>
                  <a:txBody>
                    <a:bodyPr/>
                    <a:lstStyle/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r>
                        <a:rPr lang="en-US" b="1" i="0" dirty="0">
                          <a:effectLst/>
                          <a:latin typeface="Söhne"/>
                        </a:rPr>
                        <a:t>British Airways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 rtl="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Data privacy and security in the context of GDPR.</a:t>
                      </a:r>
                    </a:p>
                    <a:p>
                      <a:pPr marL="285750" indent="-285750" rtl="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Balancing automation with the essential human touch in services</a:t>
                      </a:r>
                      <a:r>
                        <a:rPr lang="en-US" b="0" i="0" dirty="0">
                          <a:effectLst/>
                          <a:latin typeface="Söhne"/>
                        </a:rPr>
                        <a:t>.</a:t>
                      </a:r>
                    </a:p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Enhance data protection with encryption and compliance to standards.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Enhance employee training to support interpersonal skills alongside automation.</a:t>
                      </a:r>
                    </a:p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Transparent communication with customers regarding data usage and protection.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US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Upskill employees for new roles in the wake of automation.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( source designed by the Author)</a:t>
                      </a:r>
                    </a:p>
                    <a:p>
                      <a:pPr marL="0" indent="0" rtl="0">
                        <a:buFont typeface="Arial" panose="020B0604020202020204" pitchFamily="34" charset="0"/>
                        <a:buNone/>
                      </a:pP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15847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06259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92893-9DA1-6962-B2CF-91B6F81B6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Conclusions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565162-DA52-C726-0391-E758C73BB8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b="1" i="0" dirty="0">
                <a:effectLst/>
                <a:latin typeface="Söhne"/>
              </a:rPr>
              <a:t>Strategic KM Mastery:</a:t>
            </a:r>
            <a:r>
              <a:rPr lang="en-US" b="0" i="0" dirty="0">
                <a:effectLst/>
                <a:latin typeface="Söhne"/>
              </a:rPr>
              <a:t> Both airlines have honed strategic KM practices that underscore their industry leadership.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dirty="0">
                <a:effectLst/>
                <a:latin typeface="Söhne"/>
              </a:rPr>
              <a:t>Technological and Human Synergy:</a:t>
            </a:r>
            <a:r>
              <a:rPr lang="en-US" b="0" i="0" dirty="0">
                <a:effectLst/>
                <a:latin typeface="Söhne"/>
              </a:rPr>
              <a:t> Emirates excels with technological integration, while </a:t>
            </a:r>
            <a:r>
              <a:rPr lang="en-US" b="0" i="0">
                <a:effectLst/>
                <a:latin typeface="Söhne"/>
              </a:rPr>
              <a:t>British Airways </a:t>
            </a:r>
            <a:r>
              <a:rPr lang="en-US" b="0" i="0" dirty="0">
                <a:effectLst/>
                <a:latin typeface="Söhne"/>
              </a:rPr>
              <a:t>champions a human-centric KM approach.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dirty="0">
                <a:effectLst/>
                <a:latin typeface="Söhne"/>
              </a:rPr>
              <a:t>Future Challenges:</a:t>
            </a:r>
            <a:r>
              <a:rPr lang="en-US" b="0" i="0" dirty="0">
                <a:effectLst/>
                <a:latin typeface="Söhne"/>
              </a:rPr>
              <a:t> Emphasis on the need for Emirates to improve cross-departmental connectivity and for British Airways to reinforce its IT resilience.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b="1" i="0" dirty="0">
                <a:effectLst/>
                <a:latin typeface="Söhne"/>
              </a:rPr>
              <a:t>Continual Innovation:</a:t>
            </a:r>
            <a:r>
              <a:rPr lang="en-US" b="0" i="0" dirty="0">
                <a:effectLst/>
                <a:latin typeface="Söhne"/>
              </a:rPr>
              <a:t> Success for both airlines hinges on evolving KM strategies that embrace emerging IT advancements.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66004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C6B298B9-AA3F-4E48-9ADE-DD1A49F40A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78A6362C-DAA2-46F0-8F9D-238EA1E6FD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1998728 w 12192000"/>
              <a:gd name="connsiteY0" fmla="*/ 3612739 h 6858000"/>
              <a:gd name="connsiteX1" fmla="*/ 2014976 w 12192000"/>
              <a:gd name="connsiteY1" fmla="*/ 3645485 h 6858000"/>
              <a:gd name="connsiteX2" fmla="*/ 1987764 w 12192000"/>
              <a:gd name="connsiteY2" fmla="*/ 3715075 h 6858000"/>
              <a:gd name="connsiteX3" fmla="*/ 1970583 w 12192000"/>
              <a:gd name="connsiteY3" fmla="*/ 3648007 h 6858000"/>
              <a:gd name="connsiteX4" fmla="*/ 1968718 w 12192000"/>
              <a:gd name="connsiteY4" fmla="*/ 3632235 h 6858000"/>
              <a:gd name="connsiteX5" fmla="*/ 1979288 w 12192000"/>
              <a:gd name="connsiteY5" fmla="*/ 3624964 h 6858000"/>
              <a:gd name="connsiteX6" fmla="*/ 1998728 w 12192000"/>
              <a:gd name="connsiteY6" fmla="*/ 3612739 h 6858000"/>
              <a:gd name="connsiteX7" fmla="*/ 1955875 w 12192000"/>
              <a:gd name="connsiteY7" fmla="*/ 3516632 h 6858000"/>
              <a:gd name="connsiteX8" fmla="*/ 1956461 w 12192000"/>
              <a:gd name="connsiteY8" fmla="*/ 3521046 h 6858000"/>
              <a:gd name="connsiteX9" fmla="*/ 1965292 w 12192000"/>
              <a:gd name="connsiteY9" fmla="*/ 3603273 h 6858000"/>
              <a:gd name="connsiteX10" fmla="*/ 1968718 w 12192000"/>
              <a:gd name="connsiteY10" fmla="*/ 3632235 h 6858000"/>
              <a:gd name="connsiteX11" fmla="*/ 1963908 w 12192000"/>
              <a:gd name="connsiteY11" fmla="*/ 3635544 h 6858000"/>
              <a:gd name="connsiteX12" fmla="*/ 1955653 w 12192000"/>
              <a:gd name="connsiteY12" fmla="*/ 3635212 h 6858000"/>
              <a:gd name="connsiteX13" fmla="*/ 1954172 w 12192000"/>
              <a:gd name="connsiteY13" fmla="*/ 3607075 h 6858000"/>
              <a:gd name="connsiteX14" fmla="*/ 1951958 w 12192000"/>
              <a:gd name="connsiteY14" fmla="*/ 3553088 h 6858000"/>
              <a:gd name="connsiteX15" fmla="*/ 1951483 w 12192000"/>
              <a:gd name="connsiteY15" fmla="*/ 3534997 h 6858000"/>
              <a:gd name="connsiteX16" fmla="*/ 9184139 w 12192000"/>
              <a:gd name="connsiteY16" fmla="*/ 1751373 h 6858000"/>
              <a:gd name="connsiteX17" fmla="*/ 9188600 w 12192000"/>
              <a:gd name="connsiteY17" fmla="*/ 1756725 h 6858000"/>
              <a:gd name="connsiteX18" fmla="*/ 9161388 w 12192000"/>
              <a:gd name="connsiteY18" fmla="*/ 1779476 h 6858000"/>
              <a:gd name="connsiteX19" fmla="*/ 9129269 w 12192000"/>
              <a:gd name="connsiteY19" fmla="*/ 1788844 h 6858000"/>
              <a:gd name="connsiteX20" fmla="*/ 9184139 w 12192000"/>
              <a:gd name="connsiteY20" fmla="*/ 1751373 h 6858000"/>
              <a:gd name="connsiteX21" fmla="*/ 8855814 w 12192000"/>
              <a:gd name="connsiteY21" fmla="*/ 1125503 h 6858000"/>
              <a:gd name="connsiteX22" fmla="*/ 8531505 w 12192000"/>
              <a:gd name="connsiteY22" fmla="*/ 1356134 h 6858000"/>
              <a:gd name="connsiteX23" fmla="*/ 8526597 w 12192000"/>
              <a:gd name="connsiteY23" fmla="*/ 1350781 h 6858000"/>
              <a:gd name="connsiteX24" fmla="*/ 8855814 w 12192000"/>
              <a:gd name="connsiteY24" fmla="*/ 1125503 h 6858000"/>
              <a:gd name="connsiteX25" fmla="*/ 3255597 w 12192000"/>
              <a:gd name="connsiteY25" fmla="*/ 1016302 h 6858000"/>
              <a:gd name="connsiteX26" fmla="*/ 3252884 w 12192000"/>
              <a:gd name="connsiteY26" fmla="*/ 1018887 h 6858000"/>
              <a:gd name="connsiteX27" fmla="*/ 3250417 w 12192000"/>
              <a:gd name="connsiteY27" fmla="*/ 1017988 h 6858000"/>
              <a:gd name="connsiteX28" fmla="*/ 9562593 w 12192000"/>
              <a:gd name="connsiteY28" fmla="*/ 181849 h 6858000"/>
              <a:gd name="connsiteX29" fmla="*/ 9550382 w 12192000"/>
              <a:gd name="connsiteY29" fmla="*/ 186031 h 6858000"/>
              <a:gd name="connsiteX30" fmla="*/ 9486143 w 12192000"/>
              <a:gd name="connsiteY30" fmla="*/ 255175 h 6858000"/>
              <a:gd name="connsiteX31" fmla="*/ 9454471 w 12192000"/>
              <a:gd name="connsiteY31" fmla="*/ 262313 h 6858000"/>
              <a:gd name="connsiteX32" fmla="*/ 9405847 w 12192000"/>
              <a:gd name="connsiteY32" fmla="*/ 265436 h 6858000"/>
              <a:gd name="connsiteX33" fmla="*/ 9374174 w 12192000"/>
              <a:gd name="connsiteY33" fmla="*/ 312721 h 6858000"/>
              <a:gd name="connsiteX34" fmla="*/ 9235886 w 12192000"/>
              <a:gd name="connsiteY34" fmla="*/ 393018 h 6858000"/>
              <a:gd name="connsiteX35" fmla="*/ 9293432 w 12192000"/>
              <a:gd name="connsiteY35" fmla="*/ 372945 h 6858000"/>
              <a:gd name="connsiteX36" fmla="*/ 9306368 w 12192000"/>
              <a:gd name="connsiteY36" fmla="*/ 349747 h 6858000"/>
              <a:gd name="connsiteX37" fmla="*/ 9308153 w 12192000"/>
              <a:gd name="connsiteY37" fmla="*/ 316736 h 6858000"/>
              <a:gd name="connsiteX38" fmla="*/ 9376406 w 12192000"/>
              <a:gd name="connsiteY38" fmla="*/ 260083 h 6858000"/>
              <a:gd name="connsiteX39" fmla="*/ 9391126 w 12192000"/>
              <a:gd name="connsiteY39" fmla="*/ 251160 h 6858000"/>
              <a:gd name="connsiteX40" fmla="*/ 9399602 w 12192000"/>
              <a:gd name="connsiteY40" fmla="*/ 233317 h 6858000"/>
              <a:gd name="connsiteX41" fmla="*/ 9381312 w 12192000"/>
              <a:gd name="connsiteY41" fmla="*/ 220380 h 6858000"/>
              <a:gd name="connsiteX42" fmla="*/ 9358115 w 12192000"/>
              <a:gd name="connsiteY42" fmla="*/ 219934 h 6858000"/>
              <a:gd name="connsiteX43" fmla="*/ 9277818 w 12192000"/>
              <a:gd name="connsiteY43" fmla="*/ 261867 h 6858000"/>
              <a:gd name="connsiteX44" fmla="*/ 9050311 w 12192000"/>
              <a:gd name="connsiteY44" fmla="*/ 470639 h 6858000"/>
              <a:gd name="connsiteX45" fmla="*/ 8804067 w 12192000"/>
              <a:gd name="connsiteY45" fmla="*/ 657552 h 6858000"/>
              <a:gd name="connsiteX46" fmla="*/ 8216563 w 12192000"/>
              <a:gd name="connsiteY46" fmla="*/ 1067511 h 6858000"/>
              <a:gd name="connsiteX47" fmla="*/ 7204377 w 12192000"/>
              <a:gd name="connsiteY47" fmla="*/ 1356580 h 6858000"/>
              <a:gd name="connsiteX48" fmla="*/ 6221188 w 12192000"/>
              <a:gd name="connsiteY48" fmla="*/ 1405651 h 6858000"/>
              <a:gd name="connsiteX49" fmla="*/ 6081116 w 12192000"/>
              <a:gd name="connsiteY49" fmla="*/ 1413234 h 6858000"/>
              <a:gd name="connsiteX50" fmla="*/ 3680242 w 12192000"/>
              <a:gd name="connsiteY50" fmla="*/ 1085356 h 6858000"/>
              <a:gd name="connsiteX51" fmla="*/ 3335857 w 12192000"/>
              <a:gd name="connsiteY51" fmla="*/ 981416 h 6858000"/>
              <a:gd name="connsiteX52" fmla="*/ 3277977 w 12192000"/>
              <a:gd name="connsiteY52" fmla="*/ 1009017 h 6858000"/>
              <a:gd name="connsiteX53" fmla="*/ 3255597 w 12192000"/>
              <a:gd name="connsiteY53" fmla="*/ 1016302 h 6858000"/>
              <a:gd name="connsiteX54" fmla="*/ 3260022 w 12192000"/>
              <a:gd name="connsiteY54" fmla="*/ 1012084 h 6858000"/>
              <a:gd name="connsiteX55" fmla="*/ 3260468 w 12192000"/>
              <a:gd name="connsiteY55" fmla="*/ 1000598 h 6858000"/>
              <a:gd name="connsiteX56" fmla="*/ 3226565 w 12192000"/>
              <a:gd name="connsiteY56" fmla="*/ 956880 h 6858000"/>
              <a:gd name="connsiteX57" fmla="*/ 3162773 w 12192000"/>
              <a:gd name="connsiteY57" fmla="*/ 937252 h 6858000"/>
              <a:gd name="connsiteX58" fmla="*/ 3131101 w 12192000"/>
              <a:gd name="connsiteY58" fmla="*/ 953757 h 6858000"/>
              <a:gd name="connsiteX59" fmla="*/ 3089615 w 12192000"/>
              <a:gd name="connsiteY59" fmla="*/ 972493 h 6858000"/>
              <a:gd name="connsiteX60" fmla="*/ 2893779 w 12192000"/>
              <a:gd name="connsiteY60" fmla="*/ 842681 h 6858000"/>
              <a:gd name="connsiteX61" fmla="*/ 2759952 w 12192000"/>
              <a:gd name="connsiteY61" fmla="*/ 749000 h 6858000"/>
              <a:gd name="connsiteX62" fmla="*/ 2733632 w 12192000"/>
              <a:gd name="connsiteY62" fmla="*/ 739187 h 6858000"/>
              <a:gd name="connsiteX63" fmla="*/ 2723372 w 12192000"/>
              <a:gd name="connsiteY63" fmla="*/ 765506 h 6858000"/>
              <a:gd name="connsiteX64" fmla="*/ 2748353 w 12192000"/>
              <a:gd name="connsiteY64" fmla="*/ 806101 h 6858000"/>
              <a:gd name="connsiteX65" fmla="*/ 2710882 w 12192000"/>
              <a:gd name="connsiteY65" fmla="*/ 890859 h 6858000"/>
              <a:gd name="connsiteX66" fmla="*/ 2532890 w 12192000"/>
              <a:gd name="connsiteY66" fmla="*/ 894873 h 6858000"/>
              <a:gd name="connsiteX67" fmla="*/ 2513708 w 12192000"/>
              <a:gd name="connsiteY67" fmla="*/ 921639 h 6858000"/>
              <a:gd name="connsiteX68" fmla="*/ 2511032 w 12192000"/>
              <a:gd name="connsiteY68" fmla="*/ 1038515 h 6858000"/>
              <a:gd name="connsiteX69" fmla="*/ 2503448 w 12192000"/>
              <a:gd name="connsiteY69" fmla="*/ 1067511 h 6858000"/>
              <a:gd name="connsiteX70" fmla="*/ 2485157 w 12192000"/>
              <a:gd name="connsiteY70" fmla="*/ 1194648 h 6858000"/>
              <a:gd name="connsiteX71" fmla="*/ 2394602 w 12192000"/>
              <a:gd name="connsiteY71" fmla="*/ 1391375 h 6858000"/>
              <a:gd name="connsiteX72" fmla="*/ 2298245 w 12192000"/>
              <a:gd name="connsiteY72" fmla="*/ 1511374 h 6858000"/>
              <a:gd name="connsiteX73" fmla="*/ 2286201 w 12192000"/>
              <a:gd name="connsiteY73" fmla="*/ 1543493 h 6858000"/>
              <a:gd name="connsiteX74" fmla="*/ 2264789 w 12192000"/>
              <a:gd name="connsiteY74" fmla="*/ 1668400 h 6858000"/>
              <a:gd name="connsiteX75" fmla="*/ 2274156 w 12192000"/>
              <a:gd name="connsiteY75" fmla="*/ 1693827 h 6858000"/>
              <a:gd name="connsiteX76" fmla="*/ 2316535 w 12192000"/>
              <a:gd name="connsiteY76" fmla="*/ 1723714 h 6858000"/>
              <a:gd name="connsiteX77" fmla="*/ 2352223 w 12192000"/>
              <a:gd name="connsiteY77" fmla="*/ 1797320 h 6858000"/>
              <a:gd name="connsiteX78" fmla="*/ 2420922 w 12192000"/>
              <a:gd name="connsiteY78" fmla="*/ 1903044 h 6858000"/>
              <a:gd name="connsiteX79" fmla="*/ 2454378 w 12192000"/>
              <a:gd name="connsiteY79" fmla="*/ 1932933 h 6858000"/>
              <a:gd name="connsiteX80" fmla="*/ 2429397 w 12192000"/>
              <a:gd name="connsiteY80" fmla="*/ 1955683 h 6858000"/>
              <a:gd name="connsiteX81" fmla="*/ 2345531 w 12192000"/>
              <a:gd name="connsiteY81" fmla="*/ 2099325 h 6858000"/>
              <a:gd name="connsiteX82" fmla="*/ 2471776 w 12192000"/>
              <a:gd name="connsiteY82" fmla="*/ 2249659 h 6858000"/>
              <a:gd name="connsiteX83" fmla="*/ 2536904 w 12192000"/>
              <a:gd name="connsiteY83" fmla="*/ 2293822 h 6858000"/>
              <a:gd name="connsiteX84" fmla="*/ 2411552 w 12192000"/>
              <a:gd name="connsiteY84" fmla="*/ 2308990 h 6858000"/>
              <a:gd name="connsiteX85" fmla="*/ 2367836 w 12192000"/>
              <a:gd name="connsiteY85" fmla="*/ 2371888 h 6858000"/>
              <a:gd name="connsiteX86" fmla="*/ 2348654 w 12192000"/>
              <a:gd name="connsiteY86" fmla="*/ 2403561 h 6858000"/>
              <a:gd name="connsiteX87" fmla="*/ 2230439 w 12192000"/>
              <a:gd name="connsiteY87" fmla="*/ 2599842 h 6858000"/>
              <a:gd name="connsiteX88" fmla="*/ 2250067 w 12192000"/>
              <a:gd name="connsiteY88" fmla="*/ 2654712 h 6858000"/>
              <a:gd name="connsiteX89" fmla="*/ 2447240 w 12192000"/>
              <a:gd name="connsiteY89" fmla="*/ 2920137 h 6858000"/>
              <a:gd name="connsiteX90" fmla="*/ 2237577 w 12192000"/>
              <a:gd name="connsiteY90" fmla="*/ 2994189 h 6858000"/>
              <a:gd name="connsiteX91" fmla="*/ 2225086 w 12192000"/>
              <a:gd name="connsiteY91" fmla="*/ 3119541 h 6858000"/>
              <a:gd name="connsiteX92" fmla="*/ 2118023 w 12192000"/>
              <a:gd name="connsiteY92" fmla="*/ 3260060 h 6858000"/>
              <a:gd name="connsiteX93" fmla="*/ 1964679 w 12192000"/>
              <a:gd name="connsiteY93" fmla="*/ 3479817 h 6858000"/>
              <a:gd name="connsiteX94" fmla="*/ 1955875 w 12192000"/>
              <a:gd name="connsiteY94" fmla="*/ 3516632 h 6858000"/>
              <a:gd name="connsiteX95" fmla="*/ 1953287 w 12192000"/>
              <a:gd name="connsiteY95" fmla="*/ 3497155 h 6858000"/>
              <a:gd name="connsiteX96" fmla="*/ 1951185 w 12192000"/>
              <a:gd name="connsiteY96" fmla="*/ 3493814 h 6858000"/>
              <a:gd name="connsiteX97" fmla="*/ 1950905 w 12192000"/>
              <a:gd name="connsiteY97" fmla="*/ 3512985 h 6858000"/>
              <a:gd name="connsiteX98" fmla="*/ 1951483 w 12192000"/>
              <a:gd name="connsiteY98" fmla="*/ 3534997 h 6858000"/>
              <a:gd name="connsiteX99" fmla="*/ 1947593 w 12192000"/>
              <a:gd name="connsiteY99" fmla="*/ 3551262 h 6858000"/>
              <a:gd name="connsiteX100" fmla="*/ 1952901 w 12192000"/>
              <a:gd name="connsiteY100" fmla="*/ 3635101 h 6858000"/>
              <a:gd name="connsiteX101" fmla="*/ 1955653 w 12192000"/>
              <a:gd name="connsiteY101" fmla="*/ 3635212 h 6858000"/>
              <a:gd name="connsiteX102" fmla="*/ 1957374 w 12192000"/>
              <a:gd name="connsiteY102" fmla="*/ 3667901 h 6858000"/>
              <a:gd name="connsiteX103" fmla="*/ 1976612 w 12192000"/>
              <a:gd name="connsiteY103" fmla="*/ 3838643 h 6858000"/>
              <a:gd name="connsiteX104" fmla="*/ 2155495 w 12192000"/>
              <a:gd name="connsiteY104" fmla="*/ 4074180 h 6858000"/>
              <a:gd name="connsiteX105" fmla="*/ 2302706 w 12192000"/>
              <a:gd name="connsiteY105" fmla="*/ 4167860 h 6858000"/>
              <a:gd name="connsiteX106" fmla="*/ 2638168 w 12192000"/>
              <a:gd name="connsiteY106" fmla="*/ 4593433 h 6858000"/>
              <a:gd name="connsiteX107" fmla="*/ 2743893 w 12192000"/>
              <a:gd name="connsiteY107" fmla="*/ 4731276 h 6858000"/>
              <a:gd name="connsiteX108" fmla="*/ 2665826 w 12192000"/>
              <a:gd name="connsiteY108" fmla="*/ 4780346 h 6858000"/>
              <a:gd name="connsiteX109" fmla="*/ 2815268 w 12192000"/>
              <a:gd name="connsiteY109" fmla="*/ 4924880 h 6858000"/>
              <a:gd name="connsiteX110" fmla="*/ 2991474 w 12192000"/>
              <a:gd name="connsiteY110" fmla="*/ 5085474 h 6858000"/>
              <a:gd name="connsiteX111" fmla="*/ 6494644 w 12192000"/>
              <a:gd name="connsiteY111" fmla="*/ 6212306 h 6858000"/>
              <a:gd name="connsiteX112" fmla="*/ 8314257 w 12192000"/>
              <a:gd name="connsiteY112" fmla="*/ 5863906 h 6858000"/>
              <a:gd name="connsiteX113" fmla="*/ 8832618 w 12192000"/>
              <a:gd name="connsiteY113" fmla="*/ 5651566 h 6858000"/>
              <a:gd name="connsiteX114" fmla="*/ 9009270 w 12192000"/>
              <a:gd name="connsiteY114" fmla="*/ 5457516 h 6858000"/>
              <a:gd name="connsiteX115" fmla="*/ 9071277 w 12192000"/>
              <a:gd name="connsiteY115" fmla="*/ 5403093 h 6858000"/>
              <a:gd name="connsiteX116" fmla="*/ 9225625 w 12192000"/>
              <a:gd name="connsiteY116" fmla="*/ 5332164 h 6858000"/>
              <a:gd name="connsiteX117" fmla="*/ 9495066 w 12192000"/>
              <a:gd name="connsiteY117" fmla="*/ 5178707 h 6858000"/>
              <a:gd name="connsiteX118" fmla="*/ 9396033 w 12192000"/>
              <a:gd name="connsiteY118" fmla="*/ 5143912 h 6858000"/>
              <a:gd name="connsiteX119" fmla="*/ 9111425 w 12192000"/>
              <a:gd name="connsiteY119" fmla="*/ 5236700 h 6858000"/>
              <a:gd name="connsiteX120" fmla="*/ 8904438 w 12192000"/>
              <a:gd name="connsiteY120" fmla="*/ 5261234 h 6858000"/>
              <a:gd name="connsiteX121" fmla="*/ 9196183 w 12192000"/>
              <a:gd name="connsiteY121" fmla="*/ 5098857 h 6858000"/>
              <a:gd name="connsiteX122" fmla="*/ 9478560 w 12192000"/>
              <a:gd name="connsiteY122" fmla="*/ 4887855 h 6858000"/>
              <a:gd name="connsiteX123" fmla="*/ 9260867 w 12192000"/>
              <a:gd name="connsiteY123" fmla="*/ 4928449 h 6858000"/>
              <a:gd name="connsiteX124" fmla="*/ 9251499 w 12192000"/>
              <a:gd name="connsiteY124" fmla="*/ 4899899 h 6858000"/>
              <a:gd name="connsiteX125" fmla="*/ 9440197 w 12192000"/>
              <a:gd name="connsiteY125" fmla="*/ 4648749 h 6858000"/>
              <a:gd name="connsiteX126" fmla="*/ 9533430 w 12192000"/>
              <a:gd name="connsiteY126" fmla="*/ 4547485 h 6858000"/>
              <a:gd name="connsiteX127" fmla="*/ 9953203 w 12192000"/>
              <a:gd name="connsiteY127" fmla="*/ 4242804 h 6858000"/>
              <a:gd name="connsiteX128" fmla="*/ 9555288 w 12192000"/>
              <a:gd name="connsiteY128" fmla="*/ 4378862 h 6858000"/>
              <a:gd name="connsiteX129" fmla="*/ 9966586 w 12192000"/>
              <a:gd name="connsiteY129" fmla="*/ 4082655 h 6858000"/>
              <a:gd name="connsiteX130" fmla="*/ 10165990 w 12192000"/>
              <a:gd name="connsiteY130" fmla="*/ 3973363 h 6858000"/>
              <a:gd name="connsiteX131" fmla="*/ 10216399 w 12192000"/>
              <a:gd name="connsiteY131" fmla="*/ 3908679 h 6858000"/>
              <a:gd name="connsiteX132" fmla="*/ 10127626 w 12192000"/>
              <a:gd name="connsiteY132" fmla="*/ 3894850 h 6858000"/>
              <a:gd name="connsiteX133" fmla="*/ 9855955 w 12192000"/>
              <a:gd name="connsiteY133" fmla="*/ 3919832 h 6858000"/>
              <a:gd name="connsiteX134" fmla="*/ 10191863 w 12192000"/>
              <a:gd name="connsiteY134" fmla="*/ 3720428 h 6858000"/>
              <a:gd name="connsiteX135" fmla="*/ 9940267 w 12192000"/>
              <a:gd name="connsiteY135" fmla="*/ 3751209 h 6858000"/>
              <a:gd name="connsiteX136" fmla="*/ 9867999 w 12192000"/>
              <a:gd name="connsiteY136" fmla="*/ 3672696 h 6858000"/>
              <a:gd name="connsiteX137" fmla="*/ 9751124 w 12192000"/>
              <a:gd name="connsiteY137" fmla="*/ 3546005 h 6858000"/>
              <a:gd name="connsiteX138" fmla="*/ 9670381 w 12192000"/>
              <a:gd name="connsiteY138" fmla="*/ 3475523 h 6858000"/>
              <a:gd name="connsiteX139" fmla="*/ 9636477 w 12192000"/>
              <a:gd name="connsiteY139" fmla="*/ 3253369 h 6858000"/>
              <a:gd name="connsiteX140" fmla="*/ 9706514 w 12192000"/>
              <a:gd name="connsiteY140" fmla="*/ 3010694 h 6858000"/>
              <a:gd name="connsiteX141" fmla="*/ 9895211 w 12192000"/>
              <a:gd name="connsiteY141" fmla="*/ 2888019 h 6858000"/>
              <a:gd name="connsiteX142" fmla="*/ 9840788 w 12192000"/>
              <a:gd name="connsiteY142" fmla="*/ 2750175 h 6858000"/>
              <a:gd name="connsiteX143" fmla="*/ 9439750 w 12192000"/>
              <a:gd name="connsiteY143" fmla="*/ 2834041 h 6858000"/>
              <a:gd name="connsiteX144" fmla="*/ 10040191 w 12192000"/>
              <a:gd name="connsiteY144" fmla="*/ 2389286 h 6858000"/>
              <a:gd name="connsiteX145" fmla="*/ 9939374 w 12192000"/>
              <a:gd name="connsiteY145" fmla="*/ 2373227 h 6858000"/>
              <a:gd name="connsiteX146" fmla="*/ 9943389 w 12192000"/>
              <a:gd name="connsiteY146" fmla="*/ 2347353 h 6858000"/>
              <a:gd name="connsiteX147" fmla="*/ 9937144 w 12192000"/>
              <a:gd name="connsiteY147" fmla="*/ 2189436 h 6858000"/>
              <a:gd name="connsiteX148" fmla="*/ 9920638 w 12192000"/>
              <a:gd name="connsiteY148" fmla="*/ 2116723 h 6858000"/>
              <a:gd name="connsiteX149" fmla="*/ 9947404 w 12192000"/>
              <a:gd name="connsiteY149" fmla="*/ 2033304 h 6858000"/>
              <a:gd name="connsiteX150" fmla="*/ 9497296 w 12192000"/>
              <a:gd name="connsiteY150" fmla="*/ 2182299 h 6858000"/>
              <a:gd name="connsiteX151" fmla="*/ 9144883 w 12192000"/>
              <a:gd name="connsiteY151" fmla="*/ 2211295 h 6858000"/>
              <a:gd name="connsiteX152" fmla="*/ 9155589 w 12192000"/>
              <a:gd name="connsiteY152" fmla="*/ 2201927 h 6858000"/>
              <a:gd name="connsiteX153" fmla="*/ 9322428 w 12192000"/>
              <a:gd name="connsiteY153" fmla="*/ 1998954 h 6858000"/>
              <a:gd name="connsiteX154" fmla="*/ 9329119 w 12192000"/>
              <a:gd name="connsiteY154" fmla="*/ 1994047 h 6858000"/>
              <a:gd name="connsiteX155" fmla="*/ 9360345 w 12192000"/>
              <a:gd name="connsiteY155" fmla="*/ 1961483 h 6858000"/>
              <a:gd name="connsiteX156" fmla="*/ 9392465 w 12192000"/>
              <a:gd name="connsiteY156" fmla="*/ 1928918 h 6858000"/>
              <a:gd name="connsiteX157" fmla="*/ 9397371 w 12192000"/>
              <a:gd name="connsiteY157" fmla="*/ 1928025 h 6858000"/>
              <a:gd name="connsiteX158" fmla="*/ 9441534 w 12192000"/>
              <a:gd name="connsiteY158" fmla="*/ 1864680 h 6858000"/>
              <a:gd name="connsiteX159" fmla="*/ 9453133 w 12192000"/>
              <a:gd name="connsiteY159" fmla="*/ 1821855 h 6858000"/>
              <a:gd name="connsiteX160" fmla="*/ 9500865 w 12192000"/>
              <a:gd name="connsiteY160" fmla="*/ 1774123 h 6858000"/>
              <a:gd name="connsiteX161" fmla="*/ 9549935 w 12192000"/>
              <a:gd name="connsiteY161" fmla="*/ 1729961 h 6858000"/>
              <a:gd name="connsiteX162" fmla="*/ 9670381 w 12192000"/>
              <a:gd name="connsiteY162" fmla="*/ 1692042 h 6858000"/>
              <a:gd name="connsiteX163" fmla="*/ 9750231 w 12192000"/>
              <a:gd name="connsiteY163" fmla="*/ 1622006 h 6858000"/>
              <a:gd name="connsiteX164" fmla="*/ 9652537 w 12192000"/>
              <a:gd name="connsiteY164" fmla="*/ 1642080 h 6858000"/>
              <a:gd name="connsiteX165" fmla="*/ 9740417 w 12192000"/>
              <a:gd name="connsiteY165" fmla="*/ 1563121 h 6858000"/>
              <a:gd name="connsiteX166" fmla="*/ 9789041 w 12192000"/>
              <a:gd name="connsiteY166" fmla="*/ 1483271 h 6858000"/>
              <a:gd name="connsiteX167" fmla="*/ 9783687 w 12192000"/>
              <a:gd name="connsiteY167" fmla="*/ 1460966 h 6858000"/>
              <a:gd name="connsiteX168" fmla="*/ 9760491 w 12192000"/>
              <a:gd name="connsiteY168" fmla="*/ 1464534 h 6858000"/>
              <a:gd name="connsiteX169" fmla="*/ 9677518 w 12192000"/>
              <a:gd name="connsiteY169" fmla="*/ 1524757 h 6858000"/>
              <a:gd name="connsiteX170" fmla="*/ 9570010 w 12192000"/>
              <a:gd name="connsiteY170" fmla="*/ 1606839 h 6858000"/>
              <a:gd name="connsiteX171" fmla="*/ 9733726 w 12192000"/>
              <a:gd name="connsiteY171" fmla="*/ 1455166 h 6858000"/>
              <a:gd name="connsiteX172" fmla="*/ 9851495 w 12192000"/>
              <a:gd name="connsiteY172" fmla="*/ 1345427 h 6858000"/>
              <a:gd name="connsiteX173" fmla="*/ 9876922 w 12192000"/>
              <a:gd name="connsiteY173" fmla="*/ 1273161 h 6858000"/>
              <a:gd name="connsiteX174" fmla="*/ 9866661 w 12192000"/>
              <a:gd name="connsiteY174" fmla="*/ 1254870 h 6858000"/>
              <a:gd name="connsiteX175" fmla="*/ 9848372 w 12192000"/>
              <a:gd name="connsiteY175" fmla="*/ 1264238 h 6858000"/>
              <a:gd name="connsiteX176" fmla="*/ 9832313 w 12192000"/>
              <a:gd name="connsiteY176" fmla="*/ 1281636 h 6858000"/>
              <a:gd name="connsiteX177" fmla="*/ 9659674 w 12192000"/>
              <a:gd name="connsiteY177" fmla="*/ 1419479 h 6858000"/>
              <a:gd name="connsiteX178" fmla="*/ 9405847 w 12192000"/>
              <a:gd name="connsiteY178" fmla="*/ 1608623 h 6858000"/>
              <a:gd name="connsiteX179" fmla="*/ 9303246 w 12192000"/>
              <a:gd name="connsiteY179" fmla="*/ 1646987 h 6858000"/>
              <a:gd name="connsiteX180" fmla="*/ 9589192 w 12192000"/>
              <a:gd name="connsiteY180" fmla="*/ 1389145 h 6858000"/>
              <a:gd name="connsiteX181" fmla="*/ 9803762 w 12192000"/>
              <a:gd name="connsiteY181" fmla="*/ 1078218 h 6858000"/>
              <a:gd name="connsiteX182" fmla="*/ 9830974 w 12192000"/>
              <a:gd name="connsiteY182" fmla="*/ 1055913 h 6858000"/>
              <a:gd name="connsiteX183" fmla="*/ 9839896 w 12192000"/>
              <a:gd name="connsiteY183" fmla="*/ 1042084 h 6858000"/>
              <a:gd name="connsiteX184" fmla="*/ 9893427 w 12192000"/>
              <a:gd name="connsiteY184" fmla="*/ 933683 h 6858000"/>
              <a:gd name="connsiteX185" fmla="*/ 9897441 w 12192000"/>
              <a:gd name="connsiteY185" fmla="*/ 906472 h 6858000"/>
              <a:gd name="connsiteX186" fmla="*/ 9892535 w 12192000"/>
              <a:gd name="connsiteY186" fmla="*/ 856509 h 6858000"/>
              <a:gd name="connsiteX187" fmla="*/ 9906364 w 12192000"/>
              <a:gd name="connsiteY187" fmla="*/ 826622 h 6858000"/>
              <a:gd name="connsiteX188" fmla="*/ 9906809 w 12192000"/>
              <a:gd name="connsiteY188" fmla="*/ 806993 h 6858000"/>
              <a:gd name="connsiteX189" fmla="*/ 9884505 w 12192000"/>
              <a:gd name="connsiteY189" fmla="*/ 807440 h 6858000"/>
              <a:gd name="connsiteX190" fmla="*/ 9821160 w 12192000"/>
              <a:gd name="connsiteY190" fmla="*/ 874800 h 6858000"/>
              <a:gd name="connsiteX191" fmla="*/ 9787256 w 12192000"/>
              <a:gd name="connsiteY191" fmla="*/ 881491 h 6858000"/>
              <a:gd name="connsiteX192" fmla="*/ 9746216 w 12192000"/>
              <a:gd name="connsiteY192" fmla="*/ 880152 h 6858000"/>
              <a:gd name="connsiteX193" fmla="*/ 9730603 w 12192000"/>
              <a:gd name="connsiteY193" fmla="*/ 901118 h 6858000"/>
              <a:gd name="connsiteX194" fmla="*/ 9640046 w 12192000"/>
              <a:gd name="connsiteY194" fmla="*/ 998813 h 6858000"/>
              <a:gd name="connsiteX195" fmla="*/ 9575363 w 12192000"/>
              <a:gd name="connsiteY195" fmla="*/ 1010412 h 6858000"/>
              <a:gd name="connsiteX196" fmla="*/ 9626217 w 12192000"/>
              <a:gd name="connsiteY196" fmla="*/ 994352 h 6858000"/>
              <a:gd name="connsiteX197" fmla="*/ 9638707 w 12192000"/>
              <a:gd name="connsiteY197" fmla="*/ 966694 h 6858000"/>
              <a:gd name="connsiteX198" fmla="*/ 9638707 w 12192000"/>
              <a:gd name="connsiteY198" fmla="*/ 942606 h 6858000"/>
              <a:gd name="connsiteX199" fmla="*/ 9710975 w 12192000"/>
              <a:gd name="connsiteY199" fmla="*/ 881491 h 6858000"/>
              <a:gd name="connsiteX200" fmla="*/ 9717666 w 12192000"/>
              <a:gd name="connsiteY200" fmla="*/ 878367 h 6858000"/>
              <a:gd name="connsiteX201" fmla="*/ 9732387 w 12192000"/>
              <a:gd name="connsiteY201" fmla="*/ 856509 h 6858000"/>
              <a:gd name="connsiteX202" fmla="*/ 9706960 w 12192000"/>
              <a:gd name="connsiteY202" fmla="*/ 840896 h 6858000"/>
              <a:gd name="connsiteX203" fmla="*/ 9640492 w 12192000"/>
              <a:gd name="connsiteY203" fmla="*/ 861417 h 6858000"/>
              <a:gd name="connsiteX204" fmla="*/ 9512463 w 12192000"/>
              <a:gd name="connsiteY204" fmla="*/ 968925 h 6858000"/>
              <a:gd name="connsiteX205" fmla="*/ 9328673 w 12192000"/>
              <a:gd name="connsiteY205" fmla="*/ 1138886 h 6858000"/>
              <a:gd name="connsiteX206" fmla="*/ 8716634 w 12192000"/>
              <a:gd name="connsiteY206" fmla="*/ 1580073 h 6858000"/>
              <a:gd name="connsiteX207" fmla="*/ 8480649 w 12192000"/>
              <a:gd name="connsiteY207" fmla="*/ 1729961 h 6858000"/>
              <a:gd name="connsiteX208" fmla="*/ 8479312 w 12192000"/>
              <a:gd name="connsiteY208" fmla="*/ 1722377 h 6858000"/>
              <a:gd name="connsiteX209" fmla="*/ 8479312 w 12192000"/>
              <a:gd name="connsiteY209" fmla="*/ 1715239 h 6858000"/>
              <a:gd name="connsiteX210" fmla="*/ 8645704 w 12192000"/>
              <a:gd name="connsiteY210" fmla="*/ 1615314 h 6858000"/>
              <a:gd name="connsiteX211" fmla="*/ 9002133 w 12192000"/>
              <a:gd name="connsiteY211" fmla="*/ 1314647 h 6858000"/>
              <a:gd name="connsiteX212" fmla="*/ 9033805 w 12192000"/>
              <a:gd name="connsiteY212" fmla="*/ 1305280 h 6858000"/>
              <a:gd name="connsiteX213" fmla="*/ 9083322 w 12192000"/>
              <a:gd name="connsiteY213" fmla="*/ 1259778 h 6858000"/>
              <a:gd name="connsiteX214" fmla="*/ 9088228 w 12192000"/>
              <a:gd name="connsiteY214" fmla="*/ 1233458 h 6858000"/>
              <a:gd name="connsiteX215" fmla="*/ 9196629 w 12192000"/>
              <a:gd name="connsiteY215" fmla="*/ 1124611 h 6858000"/>
              <a:gd name="connsiteX216" fmla="*/ 9412538 w 12192000"/>
              <a:gd name="connsiteY216" fmla="*/ 935022 h 6858000"/>
              <a:gd name="connsiteX217" fmla="*/ 9455363 w 12192000"/>
              <a:gd name="connsiteY217" fmla="*/ 864985 h 6858000"/>
              <a:gd name="connsiteX218" fmla="*/ 9448672 w 12192000"/>
              <a:gd name="connsiteY218" fmla="*/ 838220 h 6858000"/>
              <a:gd name="connsiteX219" fmla="*/ 9423691 w 12192000"/>
              <a:gd name="connsiteY219" fmla="*/ 844465 h 6858000"/>
              <a:gd name="connsiteX220" fmla="*/ 9333580 w 12192000"/>
              <a:gd name="connsiteY220" fmla="*/ 910932 h 6858000"/>
              <a:gd name="connsiteX221" fmla="*/ 9241685 w 12192000"/>
              <a:gd name="connsiteY221" fmla="*/ 980077 h 6858000"/>
              <a:gd name="connsiteX222" fmla="*/ 9249715 w 12192000"/>
              <a:gd name="connsiteY222" fmla="*/ 964018 h 6858000"/>
              <a:gd name="connsiteX223" fmla="*/ 9412538 w 12192000"/>
              <a:gd name="connsiteY223" fmla="*/ 823499 h 6858000"/>
              <a:gd name="connsiteX224" fmla="*/ 9528522 w 12192000"/>
              <a:gd name="connsiteY224" fmla="*/ 706176 h 6858000"/>
              <a:gd name="connsiteX225" fmla="*/ 9542798 w 12192000"/>
              <a:gd name="connsiteY225" fmla="*/ 647292 h 6858000"/>
              <a:gd name="connsiteX226" fmla="*/ 9532091 w 12192000"/>
              <a:gd name="connsiteY226" fmla="*/ 631679 h 6858000"/>
              <a:gd name="connsiteX227" fmla="*/ 9516924 w 12192000"/>
              <a:gd name="connsiteY227" fmla="*/ 638370 h 6858000"/>
              <a:gd name="connsiteX228" fmla="*/ 9495512 w 12192000"/>
              <a:gd name="connsiteY228" fmla="*/ 660675 h 6858000"/>
              <a:gd name="connsiteX229" fmla="*/ 9343394 w 12192000"/>
              <a:gd name="connsiteY229" fmla="*/ 781565 h 6858000"/>
              <a:gd name="connsiteX230" fmla="*/ 9090906 w 12192000"/>
              <a:gd name="connsiteY230" fmla="*/ 975617 h 6858000"/>
              <a:gd name="connsiteX231" fmla="*/ 8976705 w 12192000"/>
              <a:gd name="connsiteY231" fmla="*/ 1023348 h 6858000"/>
              <a:gd name="connsiteX232" fmla="*/ 8983397 w 12192000"/>
              <a:gd name="connsiteY232" fmla="*/ 1013981 h 6858000"/>
              <a:gd name="connsiteX233" fmla="*/ 9238116 w 12192000"/>
              <a:gd name="connsiteY233" fmla="*/ 784688 h 6858000"/>
              <a:gd name="connsiteX234" fmla="*/ 9474545 w 12192000"/>
              <a:gd name="connsiteY234" fmla="*/ 446103 h 6858000"/>
              <a:gd name="connsiteX235" fmla="*/ 9486143 w 12192000"/>
              <a:gd name="connsiteY235" fmla="*/ 435843 h 6858000"/>
              <a:gd name="connsiteX236" fmla="*/ 9503541 w 12192000"/>
              <a:gd name="connsiteY236" fmla="*/ 412646 h 6858000"/>
              <a:gd name="connsiteX237" fmla="*/ 9539229 w 12192000"/>
              <a:gd name="connsiteY237" fmla="*/ 325658 h 6858000"/>
              <a:gd name="connsiteX238" fmla="*/ 9554396 w 12192000"/>
              <a:gd name="connsiteY238" fmla="*/ 268558 h 6858000"/>
              <a:gd name="connsiteX239" fmla="*/ 9552612 w 12192000"/>
              <a:gd name="connsiteY239" fmla="*/ 243131 h 6858000"/>
              <a:gd name="connsiteX240" fmla="*/ 9570901 w 12192000"/>
              <a:gd name="connsiteY240" fmla="*/ 207890 h 6858000"/>
              <a:gd name="connsiteX241" fmla="*/ 9574470 w 12192000"/>
              <a:gd name="connsiteY241" fmla="*/ 186031 h 6858000"/>
              <a:gd name="connsiteX242" fmla="*/ 9562593 w 12192000"/>
              <a:gd name="connsiteY242" fmla="*/ 181849 h 6858000"/>
              <a:gd name="connsiteX243" fmla="*/ 0 w 12192000"/>
              <a:gd name="connsiteY243" fmla="*/ 0 h 6858000"/>
              <a:gd name="connsiteX244" fmla="*/ 12192000 w 12192000"/>
              <a:gd name="connsiteY244" fmla="*/ 0 h 6858000"/>
              <a:gd name="connsiteX245" fmla="*/ 12192000 w 12192000"/>
              <a:gd name="connsiteY245" fmla="*/ 6858000 h 6858000"/>
              <a:gd name="connsiteX246" fmla="*/ 0 w 12192000"/>
              <a:gd name="connsiteY24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</a:cxnLst>
            <a:rect l="l" t="t" r="r" b="b"/>
            <a:pathLst>
              <a:path w="12192000" h="6858000">
                <a:moveTo>
                  <a:pt x="1998728" y="3612739"/>
                </a:moveTo>
                <a:cubicBezTo>
                  <a:pt x="2012550" y="3611108"/>
                  <a:pt x="2011630" y="3636451"/>
                  <a:pt x="2014976" y="3645485"/>
                </a:cubicBezTo>
                <a:cubicBezTo>
                  <a:pt x="2026128" y="3674035"/>
                  <a:pt x="2002932" y="3693217"/>
                  <a:pt x="1987764" y="3715075"/>
                </a:cubicBezTo>
                <a:cubicBezTo>
                  <a:pt x="1982076" y="3723105"/>
                  <a:pt x="1976075" y="3690547"/>
                  <a:pt x="1970583" y="3648007"/>
                </a:cubicBezTo>
                <a:lnTo>
                  <a:pt x="1968718" y="3632235"/>
                </a:lnTo>
                <a:lnTo>
                  <a:pt x="1979288" y="3624964"/>
                </a:lnTo>
                <a:cubicBezTo>
                  <a:pt x="1987875" y="3616823"/>
                  <a:pt x="1994121" y="3613282"/>
                  <a:pt x="1998728" y="3612739"/>
                </a:cubicBezTo>
                <a:close/>
                <a:moveTo>
                  <a:pt x="1955875" y="3516632"/>
                </a:moveTo>
                <a:lnTo>
                  <a:pt x="1956461" y="3521046"/>
                </a:lnTo>
                <a:cubicBezTo>
                  <a:pt x="1958894" y="3542312"/>
                  <a:pt x="1961919" y="3572744"/>
                  <a:pt x="1965292" y="3603273"/>
                </a:cubicBezTo>
                <a:lnTo>
                  <a:pt x="1968718" y="3632235"/>
                </a:lnTo>
                <a:lnTo>
                  <a:pt x="1963908" y="3635544"/>
                </a:lnTo>
                <a:lnTo>
                  <a:pt x="1955653" y="3635212"/>
                </a:lnTo>
                <a:lnTo>
                  <a:pt x="1954172" y="3607075"/>
                </a:lnTo>
                <a:cubicBezTo>
                  <a:pt x="1953260" y="3587548"/>
                  <a:pt x="1952512" y="3569161"/>
                  <a:pt x="1951958" y="3553088"/>
                </a:cubicBezTo>
                <a:lnTo>
                  <a:pt x="1951483" y="3534997"/>
                </a:lnTo>
                <a:close/>
                <a:moveTo>
                  <a:pt x="9184139" y="1751373"/>
                </a:moveTo>
                <a:cubicBezTo>
                  <a:pt x="9185478" y="1753157"/>
                  <a:pt x="9187262" y="1754941"/>
                  <a:pt x="9188600" y="1756725"/>
                </a:cubicBezTo>
                <a:cubicBezTo>
                  <a:pt x="9179678" y="1764756"/>
                  <a:pt x="9170310" y="1771892"/>
                  <a:pt x="9161388" y="1779476"/>
                </a:cubicBezTo>
                <a:cubicBezTo>
                  <a:pt x="9150682" y="1782599"/>
                  <a:pt x="9139530" y="1785722"/>
                  <a:pt x="9129269" y="1788844"/>
                </a:cubicBezTo>
                <a:cubicBezTo>
                  <a:pt x="9147559" y="1776354"/>
                  <a:pt x="9165848" y="1763863"/>
                  <a:pt x="9184139" y="1751373"/>
                </a:cubicBezTo>
                <a:close/>
                <a:moveTo>
                  <a:pt x="8855814" y="1125503"/>
                </a:moveTo>
                <a:cubicBezTo>
                  <a:pt x="8765703" y="1222306"/>
                  <a:pt x="8651949" y="1292789"/>
                  <a:pt x="8531505" y="1356134"/>
                </a:cubicBezTo>
                <a:cubicBezTo>
                  <a:pt x="8529720" y="1354350"/>
                  <a:pt x="8528382" y="1352565"/>
                  <a:pt x="8526597" y="1350781"/>
                </a:cubicBezTo>
                <a:cubicBezTo>
                  <a:pt x="8636336" y="1275837"/>
                  <a:pt x="8746075" y="1200447"/>
                  <a:pt x="8855814" y="1125503"/>
                </a:cubicBezTo>
                <a:close/>
                <a:moveTo>
                  <a:pt x="3255597" y="1016302"/>
                </a:moveTo>
                <a:lnTo>
                  <a:pt x="3252884" y="1018887"/>
                </a:lnTo>
                <a:cubicBezTo>
                  <a:pt x="3244631" y="1020337"/>
                  <a:pt x="3245022" y="1019835"/>
                  <a:pt x="3250417" y="1017988"/>
                </a:cubicBezTo>
                <a:close/>
                <a:moveTo>
                  <a:pt x="9562593" y="181849"/>
                </a:moveTo>
                <a:cubicBezTo>
                  <a:pt x="9558411" y="182574"/>
                  <a:pt x="9554174" y="184693"/>
                  <a:pt x="9550382" y="186031"/>
                </a:cubicBezTo>
                <a:cubicBezTo>
                  <a:pt x="9515586" y="198076"/>
                  <a:pt x="9495066" y="221718"/>
                  <a:pt x="9486143" y="255175"/>
                </a:cubicBezTo>
                <a:cubicBezTo>
                  <a:pt x="9480344" y="276589"/>
                  <a:pt x="9471869" y="277926"/>
                  <a:pt x="9454471" y="262313"/>
                </a:cubicBezTo>
                <a:cubicBezTo>
                  <a:pt x="9434843" y="244915"/>
                  <a:pt x="9419230" y="245808"/>
                  <a:pt x="9405847" y="265436"/>
                </a:cubicBezTo>
                <a:cubicBezTo>
                  <a:pt x="9395141" y="281495"/>
                  <a:pt x="9386665" y="298447"/>
                  <a:pt x="9374174" y="312721"/>
                </a:cubicBezTo>
                <a:cubicBezTo>
                  <a:pt x="9340718" y="351978"/>
                  <a:pt x="9309491" y="394357"/>
                  <a:pt x="9235886" y="393018"/>
                </a:cubicBezTo>
                <a:cubicBezTo>
                  <a:pt x="9255514" y="376960"/>
                  <a:pt x="9276035" y="377851"/>
                  <a:pt x="9293432" y="372945"/>
                </a:cubicBezTo>
                <a:cubicBezTo>
                  <a:pt x="9305922" y="369376"/>
                  <a:pt x="9318412" y="362684"/>
                  <a:pt x="9306368" y="349747"/>
                </a:cubicBezTo>
                <a:cubicBezTo>
                  <a:pt x="9292539" y="335026"/>
                  <a:pt x="9300569" y="326997"/>
                  <a:pt x="9308153" y="316736"/>
                </a:cubicBezTo>
                <a:cubicBezTo>
                  <a:pt x="9325550" y="292648"/>
                  <a:pt x="9339379" y="265436"/>
                  <a:pt x="9376406" y="260083"/>
                </a:cubicBezTo>
                <a:cubicBezTo>
                  <a:pt x="9382205" y="259191"/>
                  <a:pt x="9386665" y="254283"/>
                  <a:pt x="9391126" y="251160"/>
                </a:cubicBezTo>
                <a:cubicBezTo>
                  <a:pt x="9397371" y="246700"/>
                  <a:pt x="9402724" y="241793"/>
                  <a:pt x="9399602" y="233317"/>
                </a:cubicBezTo>
                <a:cubicBezTo>
                  <a:pt x="9396479" y="225733"/>
                  <a:pt x="9389787" y="221273"/>
                  <a:pt x="9381312" y="220380"/>
                </a:cubicBezTo>
                <a:cubicBezTo>
                  <a:pt x="9373728" y="219488"/>
                  <a:pt x="9365699" y="219042"/>
                  <a:pt x="9358115" y="219934"/>
                </a:cubicBezTo>
                <a:cubicBezTo>
                  <a:pt x="9324212" y="223057"/>
                  <a:pt x="9301015" y="243131"/>
                  <a:pt x="9277818" y="261867"/>
                </a:cubicBezTo>
                <a:cubicBezTo>
                  <a:pt x="9196629" y="326997"/>
                  <a:pt x="9125254" y="400156"/>
                  <a:pt x="9050311" y="470639"/>
                </a:cubicBezTo>
                <a:cubicBezTo>
                  <a:pt x="8975368" y="540675"/>
                  <a:pt x="8887041" y="596437"/>
                  <a:pt x="8804067" y="657552"/>
                </a:cubicBezTo>
                <a:cubicBezTo>
                  <a:pt x="8612694" y="798963"/>
                  <a:pt x="8420427" y="939928"/>
                  <a:pt x="8216563" y="1067511"/>
                </a:cubicBezTo>
                <a:cubicBezTo>
                  <a:pt x="8017159" y="1191972"/>
                  <a:pt x="7337313" y="1339182"/>
                  <a:pt x="7204377" y="1356580"/>
                </a:cubicBezTo>
                <a:cubicBezTo>
                  <a:pt x="7034416" y="1378438"/>
                  <a:pt x="6631594" y="1387360"/>
                  <a:pt x="6221188" y="1405651"/>
                </a:cubicBezTo>
                <a:cubicBezTo>
                  <a:pt x="6174795" y="1407434"/>
                  <a:pt x="6129294" y="1409666"/>
                  <a:pt x="6081116" y="1413234"/>
                </a:cubicBezTo>
                <a:cubicBezTo>
                  <a:pt x="4716070" y="1513158"/>
                  <a:pt x="3730203" y="1110783"/>
                  <a:pt x="3680242" y="1085356"/>
                </a:cubicBezTo>
                <a:cubicBezTo>
                  <a:pt x="3599945" y="1044761"/>
                  <a:pt x="3336303" y="980523"/>
                  <a:pt x="3335857" y="981416"/>
                </a:cubicBezTo>
                <a:cubicBezTo>
                  <a:pt x="3330504" y="990337"/>
                  <a:pt x="3301508" y="1001155"/>
                  <a:pt x="3277977" y="1009017"/>
                </a:cubicBezTo>
                <a:lnTo>
                  <a:pt x="3255597" y="1016302"/>
                </a:lnTo>
                <a:lnTo>
                  <a:pt x="3260022" y="1012084"/>
                </a:lnTo>
                <a:cubicBezTo>
                  <a:pt x="3261026" y="1008627"/>
                  <a:pt x="3260914" y="1004390"/>
                  <a:pt x="3260468" y="1000598"/>
                </a:cubicBezTo>
                <a:cubicBezTo>
                  <a:pt x="3258237" y="980523"/>
                  <a:pt x="3248424" y="964464"/>
                  <a:pt x="3226565" y="956880"/>
                </a:cubicBezTo>
                <a:cubicBezTo>
                  <a:pt x="3205599" y="949742"/>
                  <a:pt x="3184186" y="943497"/>
                  <a:pt x="3162773" y="937252"/>
                </a:cubicBezTo>
                <a:cubicBezTo>
                  <a:pt x="3144929" y="931899"/>
                  <a:pt x="3132885" y="931899"/>
                  <a:pt x="3131101" y="953757"/>
                </a:cubicBezTo>
                <a:cubicBezTo>
                  <a:pt x="3129316" y="975617"/>
                  <a:pt x="3104781" y="985431"/>
                  <a:pt x="3089615" y="972493"/>
                </a:cubicBezTo>
                <a:cubicBezTo>
                  <a:pt x="3030284" y="921639"/>
                  <a:pt x="2960248" y="884614"/>
                  <a:pt x="2893779" y="842681"/>
                </a:cubicBezTo>
                <a:cubicBezTo>
                  <a:pt x="2847385" y="813685"/>
                  <a:pt x="2798762" y="787365"/>
                  <a:pt x="2759952" y="749000"/>
                </a:cubicBezTo>
                <a:cubicBezTo>
                  <a:pt x="2752814" y="741864"/>
                  <a:pt x="2746123" y="732050"/>
                  <a:pt x="2733632" y="739187"/>
                </a:cubicBezTo>
                <a:cubicBezTo>
                  <a:pt x="2722926" y="744986"/>
                  <a:pt x="2719803" y="753462"/>
                  <a:pt x="2723372" y="765506"/>
                </a:cubicBezTo>
                <a:cubicBezTo>
                  <a:pt x="2728279" y="780674"/>
                  <a:pt x="2737646" y="794057"/>
                  <a:pt x="2748353" y="806101"/>
                </a:cubicBezTo>
                <a:cubicBezTo>
                  <a:pt x="2798316" y="862754"/>
                  <a:pt x="2776903" y="882382"/>
                  <a:pt x="2710882" y="890859"/>
                </a:cubicBezTo>
                <a:cubicBezTo>
                  <a:pt x="2651997" y="898442"/>
                  <a:pt x="2592666" y="896212"/>
                  <a:pt x="2532890" y="894873"/>
                </a:cubicBezTo>
                <a:cubicBezTo>
                  <a:pt x="2503448" y="893981"/>
                  <a:pt x="2502109" y="897104"/>
                  <a:pt x="2513708" y="921639"/>
                </a:cubicBezTo>
                <a:cubicBezTo>
                  <a:pt x="2532444" y="962234"/>
                  <a:pt x="2535567" y="1001489"/>
                  <a:pt x="2511032" y="1038515"/>
                </a:cubicBezTo>
                <a:cubicBezTo>
                  <a:pt x="2505232" y="1046991"/>
                  <a:pt x="2501218" y="1056360"/>
                  <a:pt x="2503448" y="1067511"/>
                </a:cubicBezTo>
                <a:cubicBezTo>
                  <a:pt x="2513262" y="1113013"/>
                  <a:pt x="2499433" y="1153608"/>
                  <a:pt x="2485157" y="1194648"/>
                </a:cubicBezTo>
                <a:cubicBezTo>
                  <a:pt x="2461069" y="1263347"/>
                  <a:pt x="2429397" y="1328030"/>
                  <a:pt x="2394602" y="1391375"/>
                </a:cubicBezTo>
                <a:cubicBezTo>
                  <a:pt x="2370066" y="1435984"/>
                  <a:pt x="2355792" y="1488624"/>
                  <a:pt x="2298245" y="1511374"/>
                </a:cubicBezTo>
                <a:cubicBezTo>
                  <a:pt x="2284415" y="1516727"/>
                  <a:pt x="2280401" y="1529219"/>
                  <a:pt x="2286201" y="1543493"/>
                </a:cubicBezTo>
                <a:cubicBezTo>
                  <a:pt x="2305382" y="1590778"/>
                  <a:pt x="2293785" y="1631373"/>
                  <a:pt x="2264789" y="1668400"/>
                </a:cubicBezTo>
                <a:cubicBezTo>
                  <a:pt x="2254528" y="1681335"/>
                  <a:pt x="2258990" y="1688473"/>
                  <a:pt x="2274156" y="1693827"/>
                </a:cubicBezTo>
                <a:cubicBezTo>
                  <a:pt x="2291553" y="1699626"/>
                  <a:pt x="2305382" y="1709886"/>
                  <a:pt x="2316535" y="1723714"/>
                </a:cubicBezTo>
                <a:cubicBezTo>
                  <a:pt x="2334825" y="1746020"/>
                  <a:pt x="2344193" y="1771447"/>
                  <a:pt x="2352223" y="1797320"/>
                </a:cubicBezTo>
                <a:cubicBezTo>
                  <a:pt x="2364713" y="1837914"/>
                  <a:pt x="2378988" y="1876725"/>
                  <a:pt x="2420922" y="1903044"/>
                </a:cubicBezTo>
                <a:cubicBezTo>
                  <a:pt x="2433412" y="1911073"/>
                  <a:pt x="2443671" y="1922226"/>
                  <a:pt x="2454378" y="1932933"/>
                </a:cubicBezTo>
                <a:cubicBezTo>
                  <a:pt x="2451701" y="1944085"/>
                  <a:pt x="2444117" y="1952561"/>
                  <a:pt x="2429397" y="1955683"/>
                </a:cubicBezTo>
                <a:cubicBezTo>
                  <a:pt x="2335717" y="1975758"/>
                  <a:pt x="2342855" y="2033749"/>
                  <a:pt x="2345531" y="2099325"/>
                </a:cubicBezTo>
                <a:cubicBezTo>
                  <a:pt x="2348654" y="2180514"/>
                  <a:pt x="2403970" y="2217986"/>
                  <a:pt x="2471776" y="2249659"/>
                </a:cubicBezTo>
                <a:cubicBezTo>
                  <a:pt x="2494973" y="2260365"/>
                  <a:pt x="2527983" y="2259919"/>
                  <a:pt x="2536904" y="2293822"/>
                </a:cubicBezTo>
                <a:cubicBezTo>
                  <a:pt x="2498987" y="2325940"/>
                  <a:pt x="2452594" y="2300067"/>
                  <a:pt x="2411552" y="2308990"/>
                </a:cubicBezTo>
                <a:cubicBezTo>
                  <a:pt x="2377650" y="2316572"/>
                  <a:pt x="2321888" y="2312558"/>
                  <a:pt x="2367836" y="2371888"/>
                </a:cubicBezTo>
                <a:cubicBezTo>
                  <a:pt x="2381219" y="2389286"/>
                  <a:pt x="2365606" y="2401777"/>
                  <a:pt x="2348654" y="2403561"/>
                </a:cubicBezTo>
                <a:cubicBezTo>
                  <a:pt x="2211257" y="2416497"/>
                  <a:pt x="2274603" y="2536943"/>
                  <a:pt x="2230439" y="2599842"/>
                </a:cubicBezTo>
                <a:cubicBezTo>
                  <a:pt x="2217948" y="2616793"/>
                  <a:pt x="2230885" y="2647128"/>
                  <a:pt x="2250067" y="2654712"/>
                </a:cubicBezTo>
                <a:cubicBezTo>
                  <a:pt x="2371851" y="2703781"/>
                  <a:pt x="2388355" y="2819766"/>
                  <a:pt x="2447240" y="2920137"/>
                </a:cubicBezTo>
                <a:cubicBezTo>
                  <a:pt x="2383449" y="2959840"/>
                  <a:pt x="2306721" y="2968315"/>
                  <a:pt x="2237577" y="2994189"/>
                </a:cubicBezTo>
                <a:cubicBezTo>
                  <a:pt x="2165755" y="3020953"/>
                  <a:pt x="2165755" y="3041028"/>
                  <a:pt x="2225086" y="3119541"/>
                </a:cubicBezTo>
                <a:cubicBezTo>
                  <a:pt x="2070738" y="3136492"/>
                  <a:pt x="2070738" y="3136492"/>
                  <a:pt x="2118023" y="3260060"/>
                </a:cubicBezTo>
                <a:cubicBezTo>
                  <a:pt x="2053116" y="3265636"/>
                  <a:pt x="1994902" y="3378944"/>
                  <a:pt x="1964679" y="3479817"/>
                </a:cubicBezTo>
                <a:lnTo>
                  <a:pt x="1955875" y="3516632"/>
                </a:lnTo>
                <a:lnTo>
                  <a:pt x="1953287" y="3497155"/>
                </a:lnTo>
                <a:cubicBezTo>
                  <a:pt x="1952397" y="3492238"/>
                  <a:pt x="1951687" y="3490747"/>
                  <a:pt x="1951185" y="3493814"/>
                </a:cubicBezTo>
                <a:cubicBezTo>
                  <a:pt x="1950850" y="3495932"/>
                  <a:pt x="1950766" y="3502714"/>
                  <a:pt x="1950905" y="3512985"/>
                </a:cubicBezTo>
                <a:lnTo>
                  <a:pt x="1951483" y="3534997"/>
                </a:lnTo>
                <a:lnTo>
                  <a:pt x="1947593" y="3551262"/>
                </a:lnTo>
                <a:cubicBezTo>
                  <a:pt x="1940145" y="3594834"/>
                  <a:pt x="1941027" y="3627788"/>
                  <a:pt x="1952901" y="3635101"/>
                </a:cubicBezTo>
                <a:lnTo>
                  <a:pt x="1955653" y="3635212"/>
                </a:lnTo>
                <a:lnTo>
                  <a:pt x="1957374" y="3667901"/>
                </a:lnTo>
                <a:cubicBezTo>
                  <a:pt x="1962225" y="3750428"/>
                  <a:pt x="1969251" y="3832398"/>
                  <a:pt x="1976612" y="3838643"/>
                </a:cubicBezTo>
                <a:cubicBezTo>
                  <a:pt x="2054679" y="3905111"/>
                  <a:pt x="2007838" y="4054998"/>
                  <a:pt x="2155495" y="4074180"/>
                </a:cubicBezTo>
                <a:cubicBezTo>
                  <a:pt x="2221963" y="4083102"/>
                  <a:pt x="2254082" y="4137526"/>
                  <a:pt x="2302706" y="4167860"/>
                </a:cubicBezTo>
                <a:cubicBezTo>
                  <a:pt x="2472222" y="4272692"/>
                  <a:pt x="2585528" y="4407858"/>
                  <a:pt x="2638168" y="4593433"/>
                </a:cubicBezTo>
                <a:cubicBezTo>
                  <a:pt x="2652890" y="4644734"/>
                  <a:pt x="2708205" y="4686220"/>
                  <a:pt x="2743893" y="4731276"/>
                </a:cubicBezTo>
                <a:cubicBezTo>
                  <a:pt x="2726495" y="4764733"/>
                  <a:pt x="2632815" y="4693358"/>
                  <a:pt x="2665826" y="4780346"/>
                </a:cubicBezTo>
                <a:cubicBezTo>
                  <a:pt x="2690807" y="4845922"/>
                  <a:pt x="2755044" y="4886516"/>
                  <a:pt x="2815268" y="4924880"/>
                </a:cubicBezTo>
                <a:cubicBezTo>
                  <a:pt x="2884412" y="4968597"/>
                  <a:pt x="2960693" y="5003839"/>
                  <a:pt x="2991474" y="5085474"/>
                </a:cubicBezTo>
                <a:cubicBezTo>
                  <a:pt x="2998165" y="5102871"/>
                  <a:pt x="4460905" y="6373345"/>
                  <a:pt x="6494644" y="6212306"/>
                </a:cubicBezTo>
                <a:cubicBezTo>
                  <a:pt x="6826983" y="6185986"/>
                  <a:pt x="8139389" y="5921007"/>
                  <a:pt x="8314257" y="5863906"/>
                </a:cubicBezTo>
                <a:cubicBezTo>
                  <a:pt x="8494032" y="5805022"/>
                  <a:pt x="8647935" y="5697514"/>
                  <a:pt x="8832618" y="5651566"/>
                </a:cubicBezTo>
                <a:cubicBezTo>
                  <a:pt x="8930311" y="5627477"/>
                  <a:pt x="9024437" y="5583314"/>
                  <a:pt x="9009270" y="5457516"/>
                </a:cubicBezTo>
                <a:cubicBezTo>
                  <a:pt x="9004809" y="5421829"/>
                  <a:pt x="9030682" y="5392832"/>
                  <a:pt x="9071277" y="5403093"/>
                </a:cubicBezTo>
                <a:cubicBezTo>
                  <a:pt x="9148005" y="5422721"/>
                  <a:pt x="9182800" y="5370974"/>
                  <a:pt x="9225625" y="5332164"/>
                </a:cubicBezTo>
                <a:cubicBezTo>
                  <a:pt x="9301462" y="5263465"/>
                  <a:pt x="9374174" y="5190305"/>
                  <a:pt x="9495066" y="5178707"/>
                </a:cubicBezTo>
                <a:cubicBezTo>
                  <a:pt x="9471869" y="5124284"/>
                  <a:pt x="9432166" y="5132760"/>
                  <a:pt x="9396033" y="5143912"/>
                </a:cubicBezTo>
                <a:cubicBezTo>
                  <a:pt x="9300569" y="5173800"/>
                  <a:pt x="9206890" y="5207257"/>
                  <a:pt x="9111425" y="5236700"/>
                </a:cubicBezTo>
                <a:cubicBezTo>
                  <a:pt x="9049418" y="5255881"/>
                  <a:pt x="8987412" y="5282647"/>
                  <a:pt x="8904438" y="5261234"/>
                </a:cubicBezTo>
                <a:cubicBezTo>
                  <a:pt x="8975813" y="5151941"/>
                  <a:pt x="9097597" y="5132760"/>
                  <a:pt x="9196183" y="5098857"/>
                </a:cubicBezTo>
                <a:cubicBezTo>
                  <a:pt x="9319305" y="5056478"/>
                  <a:pt x="9392019" y="4976627"/>
                  <a:pt x="9478560" y="4887855"/>
                </a:cubicBezTo>
                <a:cubicBezTo>
                  <a:pt x="9387557" y="4866441"/>
                  <a:pt x="9331795" y="4932018"/>
                  <a:pt x="9260867" y="4928449"/>
                </a:cubicBezTo>
                <a:cubicBezTo>
                  <a:pt x="9256852" y="4916851"/>
                  <a:pt x="9250606" y="4900345"/>
                  <a:pt x="9251499" y="4899899"/>
                </a:cubicBezTo>
                <a:cubicBezTo>
                  <a:pt x="9367929" y="4851275"/>
                  <a:pt x="9421906" y="4759379"/>
                  <a:pt x="9440197" y="4648749"/>
                </a:cubicBezTo>
                <a:cubicBezTo>
                  <a:pt x="9449564" y="4591648"/>
                  <a:pt x="9491943" y="4573805"/>
                  <a:pt x="9533430" y="4547485"/>
                </a:cubicBezTo>
                <a:cubicBezTo>
                  <a:pt x="9679302" y="4454252"/>
                  <a:pt x="9833204" y="4370832"/>
                  <a:pt x="9953203" y="4242804"/>
                </a:cubicBezTo>
                <a:cubicBezTo>
                  <a:pt x="9814915" y="4259755"/>
                  <a:pt x="9703837" y="4343175"/>
                  <a:pt x="9555288" y="4378862"/>
                </a:cubicBezTo>
                <a:cubicBezTo>
                  <a:pt x="9673502" y="4238788"/>
                  <a:pt x="9826959" y="4167860"/>
                  <a:pt x="9966586" y="4082655"/>
                </a:cubicBezTo>
                <a:cubicBezTo>
                  <a:pt x="10030377" y="4043845"/>
                  <a:pt x="10089262" y="3994330"/>
                  <a:pt x="10165990" y="3973363"/>
                </a:cubicBezTo>
                <a:cubicBezTo>
                  <a:pt x="10193202" y="3965780"/>
                  <a:pt x="10238703" y="3950166"/>
                  <a:pt x="10216399" y="3908679"/>
                </a:cubicBezTo>
                <a:cubicBezTo>
                  <a:pt x="10197663" y="3874331"/>
                  <a:pt x="10161083" y="3884591"/>
                  <a:pt x="10127626" y="3894850"/>
                </a:cubicBezTo>
                <a:cubicBezTo>
                  <a:pt x="10047329" y="3919832"/>
                  <a:pt x="9964356" y="3920278"/>
                  <a:pt x="9855955" y="3919832"/>
                </a:cubicBezTo>
                <a:cubicBezTo>
                  <a:pt x="9946958" y="3806078"/>
                  <a:pt x="10113798" y="3839981"/>
                  <a:pt x="10191863" y="3720428"/>
                </a:cubicBezTo>
                <a:cubicBezTo>
                  <a:pt x="10094168" y="3699908"/>
                  <a:pt x="10019226" y="3742732"/>
                  <a:pt x="9940267" y="3751209"/>
                </a:cubicBezTo>
                <a:cubicBezTo>
                  <a:pt x="9868892" y="3758793"/>
                  <a:pt x="9851048" y="3738272"/>
                  <a:pt x="9867999" y="3672696"/>
                </a:cubicBezTo>
                <a:cubicBezTo>
                  <a:pt x="9894319" y="3570541"/>
                  <a:pt x="9855062" y="3517902"/>
                  <a:pt x="9751124" y="3546005"/>
                </a:cubicBezTo>
                <a:cubicBezTo>
                  <a:pt x="9654767" y="3572325"/>
                  <a:pt x="9644954" y="3533961"/>
                  <a:pt x="9670381" y="3475523"/>
                </a:cubicBezTo>
                <a:cubicBezTo>
                  <a:pt x="9707406" y="3390319"/>
                  <a:pt x="9665473" y="3324744"/>
                  <a:pt x="9636477" y="3253369"/>
                </a:cubicBezTo>
                <a:cubicBezTo>
                  <a:pt x="9592761" y="3144969"/>
                  <a:pt x="9611496" y="3091437"/>
                  <a:pt x="9706514" y="3010694"/>
                </a:cubicBezTo>
                <a:cubicBezTo>
                  <a:pt x="9760045" y="2965639"/>
                  <a:pt x="9817591" y="2927274"/>
                  <a:pt x="9895211" y="2888019"/>
                </a:cubicBezTo>
                <a:cubicBezTo>
                  <a:pt x="9716328" y="2867052"/>
                  <a:pt x="9903688" y="2794785"/>
                  <a:pt x="9840788" y="2750175"/>
                </a:cubicBezTo>
                <a:cubicBezTo>
                  <a:pt x="9714544" y="2731886"/>
                  <a:pt x="9611496" y="2874636"/>
                  <a:pt x="9439750" y="2834041"/>
                </a:cubicBezTo>
                <a:cubicBezTo>
                  <a:pt x="9652090" y="2710474"/>
                  <a:pt x="9886290" y="2553894"/>
                  <a:pt x="10040191" y="2389286"/>
                </a:cubicBezTo>
                <a:cubicBezTo>
                  <a:pt x="10004504" y="2351814"/>
                  <a:pt x="9969263" y="2386610"/>
                  <a:pt x="9939374" y="2373227"/>
                </a:cubicBezTo>
                <a:cubicBezTo>
                  <a:pt x="9940713" y="2364304"/>
                  <a:pt x="9938036" y="2351368"/>
                  <a:pt x="9943389" y="2347353"/>
                </a:cubicBezTo>
                <a:cubicBezTo>
                  <a:pt x="10058482" y="2257688"/>
                  <a:pt x="10059820" y="2255458"/>
                  <a:pt x="9937144" y="2189436"/>
                </a:cubicBezTo>
                <a:cubicBezTo>
                  <a:pt x="9894319" y="2166240"/>
                  <a:pt x="9897888" y="2145719"/>
                  <a:pt x="9920638" y="2116723"/>
                </a:cubicBezTo>
                <a:cubicBezTo>
                  <a:pt x="9936698" y="2096202"/>
                  <a:pt x="9956772" y="2078359"/>
                  <a:pt x="9947404" y="2033304"/>
                </a:cubicBezTo>
                <a:cubicBezTo>
                  <a:pt x="9880044" y="2090850"/>
                  <a:pt x="9554842" y="2188098"/>
                  <a:pt x="9497296" y="2182299"/>
                </a:cubicBezTo>
                <a:cubicBezTo>
                  <a:pt x="9432613" y="2175607"/>
                  <a:pt x="9211796" y="2195682"/>
                  <a:pt x="9144883" y="2211295"/>
                </a:cubicBezTo>
                <a:cubicBezTo>
                  <a:pt x="9148451" y="2208172"/>
                  <a:pt x="9152020" y="2205050"/>
                  <a:pt x="9155589" y="2201927"/>
                </a:cubicBezTo>
                <a:cubicBezTo>
                  <a:pt x="9219380" y="2140366"/>
                  <a:pt x="9284064" y="2078804"/>
                  <a:pt x="9322428" y="1998954"/>
                </a:cubicBezTo>
                <a:cubicBezTo>
                  <a:pt x="9324212" y="1995831"/>
                  <a:pt x="9325104" y="1993155"/>
                  <a:pt x="9329119" y="1994047"/>
                </a:cubicBezTo>
                <a:cubicBezTo>
                  <a:pt x="9364360" y="2003415"/>
                  <a:pt x="9359900" y="1980218"/>
                  <a:pt x="9360345" y="1961483"/>
                </a:cubicBezTo>
                <a:cubicBezTo>
                  <a:pt x="9360791" y="1942301"/>
                  <a:pt x="9366590" y="1927134"/>
                  <a:pt x="9392465" y="1928918"/>
                </a:cubicBezTo>
                <a:cubicBezTo>
                  <a:pt x="9393803" y="1928918"/>
                  <a:pt x="9395586" y="1928471"/>
                  <a:pt x="9397371" y="1928025"/>
                </a:cubicBezTo>
                <a:cubicBezTo>
                  <a:pt x="9409416" y="1924903"/>
                  <a:pt x="9447334" y="1874048"/>
                  <a:pt x="9441534" y="1864680"/>
                </a:cubicBezTo>
                <a:cubicBezTo>
                  <a:pt x="9428598" y="1844160"/>
                  <a:pt x="9441980" y="1833899"/>
                  <a:pt x="9453133" y="1821855"/>
                </a:cubicBezTo>
                <a:cubicBezTo>
                  <a:pt x="9468746" y="1805350"/>
                  <a:pt x="9484359" y="1789737"/>
                  <a:pt x="9500865" y="1774123"/>
                </a:cubicBezTo>
                <a:cubicBezTo>
                  <a:pt x="9516924" y="1758957"/>
                  <a:pt x="9533430" y="1744681"/>
                  <a:pt x="9549935" y="1729961"/>
                </a:cubicBezTo>
                <a:cubicBezTo>
                  <a:pt x="9589192" y="1715239"/>
                  <a:pt x="9628893" y="1702302"/>
                  <a:pt x="9670381" y="1692042"/>
                </a:cubicBezTo>
                <a:cubicBezTo>
                  <a:pt x="9701161" y="1684013"/>
                  <a:pt x="9735511" y="1673752"/>
                  <a:pt x="9750231" y="1622006"/>
                </a:cubicBezTo>
                <a:cubicBezTo>
                  <a:pt x="9717666" y="1627805"/>
                  <a:pt x="9685101" y="1634942"/>
                  <a:pt x="9652537" y="1642080"/>
                </a:cubicBezTo>
                <a:cubicBezTo>
                  <a:pt x="9682871" y="1616207"/>
                  <a:pt x="9712314" y="1590333"/>
                  <a:pt x="9740417" y="1563121"/>
                </a:cubicBezTo>
                <a:cubicBezTo>
                  <a:pt x="9763614" y="1540370"/>
                  <a:pt x="9782350" y="1514943"/>
                  <a:pt x="9789041" y="1483271"/>
                </a:cubicBezTo>
                <a:cubicBezTo>
                  <a:pt x="9790825" y="1475241"/>
                  <a:pt x="9792164" y="1466765"/>
                  <a:pt x="9783687" y="1460966"/>
                </a:cubicBezTo>
                <a:cubicBezTo>
                  <a:pt x="9774320" y="1454275"/>
                  <a:pt x="9767183" y="1459628"/>
                  <a:pt x="9760491" y="1464534"/>
                </a:cubicBezTo>
                <a:cubicBezTo>
                  <a:pt x="9732833" y="1484608"/>
                  <a:pt x="9704730" y="1504237"/>
                  <a:pt x="9677518" y="1524757"/>
                </a:cubicBezTo>
                <a:cubicBezTo>
                  <a:pt x="9641385" y="1551968"/>
                  <a:pt x="9605696" y="1579627"/>
                  <a:pt x="9570010" y="1606839"/>
                </a:cubicBezTo>
                <a:cubicBezTo>
                  <a:pt x="9619525" y="1551077"/>
                  <a:pt x="9674395" y="1501114"/>
                  <a:pt x="9733726" y="1455166"/>
                </a:cubicBezTo>
                <a:cubicBezTo>
                  <a:pt x="9776551" y="1421710"/>
                  <a:pt x="9819376" y="1388253"/>
                  <a:pt x="9851495" y="1345427"/>
                </a:cubicBezTo>
                <a:cubicBezTo>
                  <a:pt x="9867999" y="1324015"/>
                  <a:pt x="9875583" y="1299926"/>
                  <a:pt x="9876922" y="1273161"/>
                </a:cubicBezTo>
                <a:cubicBezTo>
                  <a:pt x="9876922" y="1266023"/>
                  <a:pt x="9876029" y="1257993"/>
                  <a:pt x="9866661" y="1254870"/>
                </a:cubicBezTo>
                <a:cubicBezTo>
                  <a:pt x="9857294" y="1252194"/>
                  <a:pt x="9851940" y="1257993"/>
                  <a:pt x="9848372" y="1264238"/>
                </a:cubicBezTo>
                <a:cubicBezTo>
                  <a:pt x="9844357" y="1271376"/>
                  <a:pt x="9839449" y="1277175"/>
                  <a:pt x="9832313" y="1281636"/>
                </a:cubicBezTo>
                <a:cubicBezTo>
                  <a:pt x="9769859" y="1322677"/>
                  <a:pt x="9715436" y="1371747"/>
                  <a:pt x="9659674" y="1419479"/>
                </a:cubicBezTo>
                <a:cubicBezTo>
                  <a:pt x="9579824" y="1487731"/>
                  <a:pt x="9501311" y="1557322"/>
                  <a:pt x="9405847" y="1608623"/>
                </a:cubicBezTo>
                <a:cubicBezTo>
                  <a:pt x="9369714" y="1627805"/>
                  <a:pt x="9332242" y="1644310"/>
                  <a:pt x="9303246" y="1646987"/>
                </a:cubicBezTo>
                <a:cubicBezTo>
                  <a:pt x="9406293" y="1566690"/>
                  <a:pt x="9503095" y="1482825"/>
                  <a:pt x="9589192" y="1389145"/>
                </a:cubicBezTo>
                <a:cubicBezTo>
                  <a:pt x="9676180" y="1294573"/>
                  <a:pt x="9751570" y="1193756"/>
                  <a:pt x="9803762" y="1078218"/>
                </a:cubicBezTo>
                <a:cubicBezTo>
                  <a:pt x="9809116" y="1066174"/>
                  <a:pt x="9812238" y="1054575"/>
                  <a:pt x="9830974" y="1055913"/>
                </a:cubicBezTo>
                <a:cubicBezTo>
                  <a:pt x="9839449" y="1056360"/>
                  <a:pt x="9842126" y="1049222"/>
                  <a:pt x="9839896" y="1042084"/>
                </a:cubicBezTo>
                <a:cubicBezTo>
                  <a:pt x="9825621" y="991230"/>
                  <a:pt x="9851940" y="958665"/>
                  <a:pt x="9893427" y="933683"/>
                </a:cubicBezTo>
                <a:cubicBezTo>
                  <a:pt x="9906364" y="925654"/>
                  <a:pt x="9907256" y="918070"/>
                  <a:pt x="9897441" y="906472"/>
                </a:cubicBezTo>
                <a:cubicBezTo>
                  <a:pt x="9884058" y="890413"/>
                  <a:pt x="9885397" y="873015"/>
                  <a:pt x="9892535" y="856509"/>
                </a:cubicBezTo>
                <a:cubicBezTo>
                  <a:pt x="9896550" y="846249"/>
                  <a:pt x="9901903" y="836436"/>
                  <a:pt x="9906364" y="826622"/>
                </a:cubicBezTo>
                <a:cubicBezTo>
                  <a:pt x="9909487" y="820375"/>
                  <a:pt x="9914839" y="813685"/>
                  <a:pt x="9906809" y="806993"/>
                </a:cubicBezTo>
                <a:cubicBezTo>
                  <a:pt x="9899226" y="801193"/>
                  <a:pt x="9891642" y="804762"/>
                  <a:pt x="9884505" y="807440"/>
                </a:cubicBezTo>
                <a:cubicBezTo>
                  <a:pt x="9850156" y="819484"/>
                  <a:pt x="9830082" y="842235"/>
                  <a:pt x="9821160" y="874800"/>
                </a:cubicBezTo>
                <a:cubicBezTo>
                  <a:pt x="9814468" y="898888"/>
                  <a:pt x="9807331" y="900227"/>
                  <a:pt x="9787256" y="881491"/>
                </a:cubicBezTo>
                <a:cubicBezTo>
                  <a:pt x="9772090" y="867216"/>
                  <a:pt x="9758707" y="868554"/>
                  <a:pt x="9746216" y="880152"/>
                </a:cubicBezTo>
                <a:cubicBezTo>
                  <a:pt x="9739525" y="885951"/>
                  <a:pt x="9735511" y="893981"/>
                  <a:pt x="9730603" y="901118"/>
                </a:cubicBezTo>
                <a:cubicBezTo>
                  <a:pt x="9706067" y="938144"/>
                  <a:pt x="9680195" y="974278"/>
                  <a:pt x="9640046" y="998813"/>
                </a:cubicBezTo>
                <a:cubicBezTo>
                  <a:pt x="9622202" y="1009966"/>
                  <a:pt x="9603020" y="1018887"/>
                  <a:pt x="9575363" y="1010412"/>
                </a:cubicBezTo>
                <a:cubicBezTo>
                  <a:pt x="9592761" y="1000151"/>
                  <a:pt x="9610158" y="998813"/>
                  <a:pt x="9626217" y="994352"/>
                </a:cubicBezTo>
                <a:cubicBezTo>
                  <a:pt x="9642276" y="989891"/>
                  <a:pt x="9650753" y="982753"/>
                  <a:pt x="9638707" y="966694"/>
                </a:cubicBezTo>
                <a:cubicBezTo>
                  <a:pt x="9632016" y="957773"/>
                  <a:pt x="9632462" y="950189"/>
                  <a:pt x="9638707" y="942606"/>
                </a:cubicBezTo>
                <a:cubicBezTo>
                  <a:pt x="9658782" y="918070"/>
                  <a:pt x="9668596" y="884167"/>
                  <a:pt x="9710975" y="881491"/>
                </a:cubicBezTo>
                <a:cubicBezTo>
                  <a:pt x="9713205" y="881491"/>
                  <a:pt x="9715436" y="879706"/>
                  <a:pt x="9717666" y="878367"/>
                </a:cubicBezTo>
                <a:cubicBezTo>
                  <a:pt x="9726142" y="873461"/>
                  <a:pt x="9735511" y="868108"/>
                  <a:pt x="9732387" y="856509"/>
                </a:cubicBezTo>
                <a:cubicBezTo>
                  <a:pt x="9728818" y="844911"/>
                  <a:pt x="9717220" y="842235"/>
                  <a:pt x="9706960" y="840896"/>
                </a:cubicBezTo>
                <a:cubicBezTo>
                  <a:pt x="9680640" y="837773"/>
                  <a:pt x="9660120" y="848926"/>
                  <a:pt x="9640492" y="861417"/>
                </a:cubicBezTo>
                <a:cubicBezTo>
                  <a:pt x="9592761" y="892197"/>
                  <a:pt x="9553504" y="931453"/>
                  <a:pt x="9512463" y="968925"/>
                </a:cubicBezTo>
                <a:cubicBezTo>
                  <a:pt x="9450902" y="1025132"/>
                  <a:pt x="9396925" y="1088923"/>
                  <a:pt x="9328673" y="1138886"/>
                </a:cubicBezTo>
                <a:cubicBezTo>
                  <a:pt x="9125701" y="1286989"/>
                  <a:pt x="8925851" y="1438662"/>
                  <a:pt x="8716634" y="1580073"/>
                </a:cubicBezTo>
                <a:cubicBezTo>
                  <a:pt x="8639459" y="1632266"/>
                  <a:pt x="8560501" y="1681782"/>
                  <a:pt x="8480649" y="1729961"/>
                </a:cubicBezTo>
                <a:cubicBezTo>
                  <a:pt x="8480204" y="1727283"/>
                  <a:pt x="8479758" y="1725499"/>
                  <a:pt x="8479312" y="1722377"/>
                </a:cubicBezTo>
                <a:cubicBezTo>
                  <a:pt x="8479312" y="1720147"/>
                  <a:pt x="8479312" y="1717469"/>
                  <a:pt x="8479312" y="1715239"/>
                </a:cubicBezTo>
                <a:cubicBezTo>
                  <a:pt x="8535965" y="1684013"/>
                  <a:pt x="8591727" y="1650555"/>
                  <a:pt x="8645704" y="1615314"/>
                </a:cubicBezTo>
                <a:cubicBezTo>
                  <a:pt x="8778194" y="1528326"/>
                  <a:pt x="8899531" y="1430631"/>
                  <a:pt x="9002133" y="1314647"/>
                </a:cubicBezTo>
                <a:cubicBezTo>
                  <a:pt x="9010609" y="1305280"/>
                  <a:pt x="9019977" y="1303048"/>
                  <a:pt x="9033805" y="1305280"/>
                </a:cubicBezTo>
                <a:cubicBezTo>
                  <a:pt x="9078415" y="1312863"/>
                  <a:pt x="9092243" y="1299481"/>
                  <a:pt x="9083322" y="1259778"/>
                </a:cubicBezTo>
                <a:cubicBezTo>
                  <a:pt x="9081092" y="1249964"/>
                  <a:pt x="9080645" y="1241934"/>
                  <a:pt x="9088228" y="1233458"/>
                </a:cubicBezTo>
                <a:cubicBezTo>
                  <a:pt x="9122132" y="1195541"/>
                  <a:pt x="9157819" y="1158961"/>
                  <a:pt x="9196629" y="1124611"/>
                </a:cubicBezTo>
                <a:cubicBezTo>
                  <a:pt x="9268451" y="1061266"/>
                  <a:pt x="9345625" y="1002828"/>
                  <a:pt x="9412538" y="935022"/>
                </a:cubicBezTo>
                <a:cubicBezTo>
                  <a:pt x="9432166" y="914501"/>
                  <a:pt x="9446888" y="891304"/>
                  <a:pt x="9455363" y="864985"/>
                </a:cubicBezTo>
                <a:cubicBezTo>
                  <a:pt x="9458040" y="856063"/>
                  <a:pt x="9459378" y="844911"/>
                  <a:pt x="9448672" y="838220"/>
                </a:cubicBezTo>
                <a:cubicBezTo>
                  <a:pt x="9438412" y="831528"/>
                  <a:pt x="9430829" y="839112"/>
                  <a:pt x="9423691" y="844465"/>
                </a:cubicBezTo>
                <a:cubicBezTo>
                  <a:pt x="9393803" y="866323"/>
                  <a:pt x="9363468" y="888628"/>
                  <a:pt x="9333580" y="910932"/>
                </a:cubicBezTo>
                <a:cubicBezTo>
                  <a:pt x="9303246" y="933238"/>
                  <a:pt x="9273357" y="956434"/>
                  <a:pt x="9241685" y="980077"/>
                </a:cubicBezTo>
                <a:cubicBezTo>
                  <a:pt x="9239455" y="969817"/>
                  <a:pt x="9246146" y="967587"/>
                  <a:pt x="9249715" y="964018"/>
                </a:cubicBezTo>
                <a:cubicBezTo>
                  <a:pt x="9300123" y="913610"/>
                  <a:pt x="9355439" y="867662"/>
                  <a:pt x="9412538" y="823499"/>
                </a:cubicBezTo>
                <a:cubicBezTo>
                  <a:pt x="9456702" y="789149"/>
                  <a:pt x="9499526" y="753015"/>
                  <a:pt x="9528522" y="706176"/>
                </a:cubicBezTo>
                <a:cubicBezTo>
                  <a:pt x="9539675" y="687886"/>
                  <a:pt x="9545474" y="668704"/>
                  <a:pt x="9542798" y="647292"/>
                </a:cubicBezTo>
                <a:cubicBezTo>
                  <a:pt x="9541905" y="640600"/>
                  <a:pt x="9541014" y="633909"/>
                  <a:pt x="9532091" y="631679"/>
                </a:cubicBezTo>
                <a:cubicBezTo>
                  <a:pt x="9524953" y="629894"/>
                  <a:pt x="9520493" y="633909"/>
                  <a:pt x="9516924" y="638370"/>
                </a:cubicBezTo>
                <a:cubicBezTo>
                  <a:pt x="9510679" y="646399"/>
                  <a:pt x="9504434" y="654429"/>
                  <a:pt x="9495512" y="660675"/>
                </a:cubicBezTo>
                <a:cubicBezTo>
                  <a:pt x="9441980" y="698146"/>
                  <a:pt x="9392019" y="739187"/>
                  <a:pt x="9343394" y="781565"/>
                </a:cubicBezTo>
                <a:cubicBezTo>
                  <a:pt x="9263543" y="850710"/>
                  <a:pt x="9184585" y="921193"/>
                  <a:pt x="9090906" y="975617"/>
                </a:cubicBezTo>
                <a:cubicBezTo>
                  <a:pt x="9055664" y="996136"/>
                  <a:pt x="9019084" y="1014427"/>
                  <a:pt x="8976705" y="1023348"/>
                </a:cubicBezTo>
                <a:cubicBezTo>
                  <a:pt x="8978044" y="1018887"/>
                  <a:pt x="8980721" y="1016211"/>
                  <a:pt x="8983397" y="1013981"/>
                </a:cubicBezTo>
                <a:cubicBezTo>
                  <a:pt x="9073061" y="941713"/>
                  <a:pt x="9159604" y="867216"/>
                  <a:pt x="9238116" y="784688"/>
                </a:cubicBezTo>
                <a:cubicBezTo>
                  <a:pt x="9334918" y="682979"/>
                  <a:pt x="9417446" y="572348"/>
                  <a:pt x="9474545" y="446103"/>
                </a:cubicBezTo>
                <a:cubicBezTo>
                  <a:pt x="9477222" y="440751"/>
                  <a:pt x="9479007" y="435843"/>
                  <a:pt x="9486143" y="435843"/>
                </a:cubicBezTo>
                <a:cubicBezTo>
                  <a:pt x="9504434" y="436289"/>
                  <a:pt x="9506218" y="427368"/>
                  <a:pt x="9503541" y="412646"/>
                </a:cubicBezTo>
                <a:cubicBezTo>
                  <a:pt x="9496404" y="376512"/>
                  <a:pt x="9508449" y="346179"/>
                  <a:pt x="9539229" y="325658"/>
                </a:cubicBezTo>
                <a:cubicBezTo>
                  <a:pt x="9561533" y="310491"/>
                  <a:pt x="9580269" y="297108"/>
                  <a:pt x="9554396" y="268558"/>
                </a:cubicBezTo>
                <a:cubicBezTo>
                  <a:pt x="9548150" y="261867"/>
                  <a:pt x="9550382" y="252053"/>
                  <a:pt x="9552612" y="243131"/>
                </a:cubicBezTo>
                <a:cubicBezTo>
                  <a:pt x="9555734" y="229748"/>
                  <a:pt x="9562872" y="219042"/>
                  <a:pt x="9570901" y="207890"/>
                </a:cubicBezTo>
                <a:cubicBezTo>
                  <a:pt x="9575363" y="201645"/>
                  <a:pt x="9580715" y="193168"/>
                  <a:pt x="9574470" y="186031"/>
                </a:cubicBezTo>
                <a:cubicBezTo>
                  <a:pt x="9570901" y="181793"/>
                  <a:pt x="9566775" y="181124"/>
                  <a:pt x="9562593" y="181849"/>
                </a:cubicBez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Content Placeholder 4" descr="A black and white logo&#10;&#10;Description automatically generated">
            <a:extLst>
              <a:ext uri="{FF2B5EF4-FFF2-40B4-BE49-F238E27FC236}">
                <a16:creationId xmlns:a16="http://schemas.microsoft.com/office/drawing/2014/main" id="{E32CBF69-D16C-96F7-B942-BB8E5BB0DA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797531" y="1820333"/>
            <a:ext cx="4596937" cy="3447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315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132A5-11F1-3C83-6E75-141ABC404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b="1" dirty="0">
                <a:latin typeface="ADLaM Display" panose="02010000000000000000" pitchFamily="2" charset="0"/>
                <a:ea typeface="ADLaM Display" panose="02010000000000000000" pitchFamily="2" charset="0"/>
                <a:cs typeface="ADLaM Display" panose="02010000000000000000" pitchFamily="2" charset="0"/>
              </a:rPr>
              <a:t>References and Bibliographies</a:t>
            </a:r>
            <a:r>
              <a:rPr lang="en-GB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CD7D3C-27FF-1BF3-7E0F-B84D15683B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1800" kern="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Ode, E. and Ayavoo, R. (2020) ‘The mediating role of knowledge application in the relationship between knowledge management practices and firm innovation’, </a:t>
            </a:r>
            <a:r>
              <a:rPr lang="en-US" sz="1800" i="1" kern="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Journal of Innovation &amp; Knowledge</a:t>
            </a:r>
            <a:r>
              <a:rPr lang="en-US" sz="1800" kern="100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, 5(3), pp.210-218.  </a:t>
            </a:r>
          </a:p>
          <a:p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Kassem, R., Salama, A. and </a:t>
            </a:r>
            <a:r>
              <a:rPr lang="en-GB" sz="1800" kern="100" dirty="0" err="1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Ganepola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, C.N. (2022) ‘CSR, credibility, employees' rights and legitimacy during a crisis: a critical analysis of British Airways, </a:t>
            </a:r>
            <a:r>
              <a:rPr lang="en-GB" sz="1800" kern="100" dirty="0" err="1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WizAir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and EasyJet cases’,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Employee Relations: The International Journal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, 45(1), pp.1-20. </a:t>
            </a:r>
            <a:endParaRPr lang="en-GB" sz="1800" kern="1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British Airways. (2023).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About BA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. Available at: </a:t>
            </a:r>
            <a:r>
              <a:rPr lang="en-GB" sz="18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  <a:hlinkClick r:id="rId2"/>
              </a:rPr>
              <a:t>About BA | Information | British Airways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(Accessed 19 October 2023).</a:t>
            </a:r>
            <a:endParaRPr lang="en-GB" sz="1800" kern="1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Emirates. (2023).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About us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. Available at: </a:t>
            </a:r>
            <a:r>
              <a:rPr lang="en-GB" sz="18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  <a:hlinkClick r:id="rId3"/>
              </a:rPr>
              <a:t>About us | Emirates United Kingdom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(Accessed 17 October 2023).</a:t>
            </a:r>
            <a:endParaRPr lang="en-GB" sz="1800" kern="1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r>
              <a:rPr lang="en-GB" sz="1800" kern="100" dirty="0" err="1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Doliente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, S.S., Narayan, A., Tapia, J.F.D., </a:t>
            </a:r>
            <a:r>
              <a:rPr lang="en-GB" sz="1800" kern="100" dirty="0" err="1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Samsatli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, N.J., Zhao, Y. and </a:t>
            </a:r>
            <a:r>
              <a:rPr lang="en-GB" sz="1800" kern="100" dirty="0" err="1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Samsatli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, S. (2020) ‘Bio-aviation fuel: a comprehensive review and analysis of the supply chain components’,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Frontiers in Energy Research,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(8), pp.110. </a:t>
            </a:r>
            <a:endParaRPr lang="en-GB" sz="1800" kern="1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Emirates. (2023).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Annual report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. Available at: </a:t>
            </a:r>
            <a:r>
              <a:rPr lang="en-GB" sz="1800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DengXian" panose="02010600030101010101" pitchFamily="2" charset="-122"/>
                <a:cs typeface="Arial" panose="020B0604020202020204" pitchFamily="34" charset="0"/>
                <a:hlinkClick r:id="rId4"/>
              </a:rPr>
              <a:t>Media Centre Emirates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(Accessed 1 November 2023).</a:t>
            </a:r>
            <a:endParaRPr lang="en-GB" sz="1800" kern="1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Kumar, S. and Anuj Thapliyal, S. (2022) ‘How can British Airways better utilize management information systems to address its organizational weaknesses?’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Central European Management Journal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, 30(3), pp.387-391. </a:t>
            </a:r>
            <a:endParaRPr lang="en-GB" sz="1800" kern="1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r>
              <a:rPr lang="en-GB" sz="1800" kern="100" dirty="0" err="1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Logothetis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, M. and Miyoshi, C. (2018) ‘Network performance and competitive impact of the single hub–A case study on Turkish Airlines and Emirates’,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Journal of Air Transport Management,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(69), pp.215-223. </a:t>
            </a:r>
            <a:endParaRPr lang="en-GB" sz="1800" kern="1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Redpath, N., O'Connell, J.F. and Warnock-Smith, D. (2017) ‘The strategic impact of airline group diversification: The cases of Emirates and Lufthansa’ </a:t>
            </a:r>
            <a:r>
              <a:rPr lang="en-GB" sz="1800" i="1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Journal of Air Transport Management,</a:t>
            </a:r>
            <a:r>
              <a:rPr lang="en-GB" sz="1800" kern="100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(64), pp.121-138. </a:t>
            </a:r>
            <a:endParaRPr lang="en-GB" sz="1800" kern="100" dirty="0">
              <a:effectLst/>
              <a:latin typeface="Calibri" panose="020F050202020403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6849726"/>
      </p:ext>
    </p:extLst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AnalogousFromLightSeed_2SEEDS">
      <a:dk1>
        <a:srgbClr val="000000"/>
      </a:dk1>
      <a:lt1>
        <a:srgbClr val="FFFFFF"/>
      </a:lt1>
      <a:dk2>
        <a:srgbClr val="243341"/>
      </a:dk2>
      <a:lt2>
        <a:srgbClr val="E8E4E2"/>
      </a:lt2>
      <a:accent1>
        <a:srgbClr val="7FA2BA"/>
      </a:accent1>
      <a:accent2>
        <a:srgbClr val="80A9A8"/>
      </a:accent2>
      <a:accent3>
        <a:srgbClr val="969FC6"/>
      </a:accent3>
      <a:accent4>
        <a:srgbClr val="BA7F96"/>
      </a:accent4>
      <a:accent5>
        <a:srgbClr val="C69896"/>
      </a:accent5>
      <a:accent6>
        <a:srgbClr val="BA997F"/>
      </a:accent6>
      <a:hlink>
        <a:srgbClr val="A57759"/>
      </a:hlink>
      <a:folHlink>
        <a:srgbClr val="7F7F7F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2185e222-3c8d-40d1-8655-532d5209bd26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410AC8C6F95F4D9E71F942A85CABE2" ma:contentTypeVersion="14" ma:contentTypeDescription="Create a new document." ma:contentTypeScope="" ma:versionID="d5be0e3d5cf7e04f53bb8adc17677529">
  <xsd:schema xmlns:xsd="http://www.w3.org/2001/XMLSchema" xmlns:xs="http://www.w3.org/2001/XMLSchema" xmlns:p="http://schemas.microsoft.com/office/2006/metadata/properties" xmlns:ns3="2fff46f4-612e-44ba-884a-bcd0b08f5dc6" xmlns:ns4="2185e222-3c8d-40d1-8655-532d5209bd26" targetNamespace="http://schemas.microsoft.com/office/2006/metadata/properties" ma:root="true" ma:fieldsID="bd716012f2b578d36d6fb226c2c70f74" ns3:_="" ns4:_="">
    <xsd:import namespace="2fff46f4-612e-44ba-884a-bcd0b08f5dc6"/>
    <xsd:import namespace="2185e222-3c8d-40d1-8655-532d5209bd26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ServiceSearchProperties" minOccurs="0"/>
                <xsd:element ref="ns4:_activity" minOccurs="0"/>
                <xsd:element ref="ns4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ff46f4-612e-44ba-884a-bcd0b08f5dc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85e222-3c8d-40d1-8655-532d5209bd2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0" nillable="true" ma:displayName="_activity" ma:hidden="true" ma:internalName="_activity">
      <xsd:simpleType>
        <xsd:restriction base="dms:Note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21BC3F0-69BE-45E6-B54A-4B883393349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6CFCEC0-399C-4D1D-8802-B6BD77850E0C}">
  <ds:schemaRefs>
    <ds:schemaRef ds:uri="http://schemas.microsoft.com/office/infopath/2007/PartnerControls"/>
    <ds:schemaRef ds:uri="http://purl.org/dc/terms/"/>
    <ds:schemaRef ds:uri="http://schemas.microsoft.com/office/2006/documentManagement/types"/>
    <ds:schemaRef ds:uri="2fff46f4-612e-44ba-884a-bcd0b08f5dc6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2185e222-3c8d-40d1-8655-532d5209bd26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BEE1A76-35A9-4795-A481-214AF003AB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ff46f4-612e-44ba-884a-bcd0b08f5dc6"/>
    <ds:schemaRef ds:uri="2185e222-3c8d-40d1-8655-532d5209bd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1138</Words>
  <Application>Microsoft Office PowerPoint</Application>
  <PresentationFormat>Widescreen</PresentationFormat>
  <Paragraphs>120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Söhne</vt:lpstr>
      <vt:lpstr>ADLaM Display</vt:lpstr>
      <vt:lpstr>Amasis MT Pro Black</vt:lpstr>
      <vt:lpstr>Arial</vt:lpstr>
      <vt:lpstr>Calibri</vt:lpstr>
      <vt:lpstr>Century Gothic</vt:lpstr>
      <vt:lpstr>Elephant</vt:lpstr>
      <vt:lpstr>Segoe UI</vt:lpstr>
      <vt:lpstr>BrushVTI</vt:lpstr>
      <vt:lpstr>PowerPoint Presentation</vt:lpstr>
      <vt:lpstr>Introduction </vt:lpstr>
      <vt:lpstr>Emirates and British Airways: A Comparative Overview</vt:lpstr>
      <vt:lpstr>Knowledge Management System SWOT Analysis of Emirates and British Airways</vt:lpstr>
      <vt:lpstr>Critical Evaluation of Knowledge Management Systems</vt:lpstr>
      <vt:lpstr>Addressing Challenges &amp; Advancing KMS</vt:lpstr>
      <vt:lpstr>Conclusions </vt:lpstr>
      <vt:lpstr>PowerPoint Presentation</vt:lpstr>
      <vt:lpstr>References and Bibliographies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Emirates and British Airways: A Comparative Overview</dc:title>
  <dc:creator>Samir Mhanna (2119514)</dc:creator>
  <cp:lastModifiedBy>Samir Mhanna (2119514)</cp:lastModifiedBy>
  <cp:revision>1</cp:revision>
  <dcterms:created xsi:type="dcterms:W3CDTF">2023-11-08T22:47:10Z</dcterms:created>
  <dcterms:modified xsi:type="dcterms:W3CDTF">2023-11-11T23:31:57Z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0x01010007410AC8C6F95F4D9E71F942A85CABE2</vt:lpwstr>
  </property>
</Properties>
</file>