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1" d="100"/>
          <a:sy n="111" d="100"/>
        </p:scale>
        <p:origin x="45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E80B726-13DA-4E04-AD6F-A8FA99BD3877}"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2420227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80B726-13DA-4E04-AD6F-A8FA99BD3877}"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2473380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E80B726-13DA-4E04-AD6F-A8FA99BD3877}"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3236350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E80B726-13DA-4E04-AD6F-A8FA99BD3877}" type="datetimeFigureOut">
              <a:rPr lang="en-GB" smtClean="0"/>
              <a:t>31/07/2019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3766865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80B726-13DA-4E04-AD6F-A8FA99BD3877}" type="datetimeFigureOut">
              <a:rPr lang="en-GB" smtClean="0"/>
              <a:t>31/07/2019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3306177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E80B726-13DA-4E04-AD6F-A8FA99BD3877}" type="datetimeFigureOut">
              <a:rPr lang="en-GB" smtClean="0"/>
              <a:t>31/07/2019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100477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80B726-13DA-4E04-AD6F-A8FA99BD3877}" type="datetimeFigureOut">
              <a:rPr lang="en-GB" smtClean="0"/>
              <a:t>31/07/2019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3787407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E80B726-13DA-4E04-AD6F-A8FA99BD3877}" type="datetimeFigureOut">
              <a:rPr lang="en-GB" smtClean="0"/>
              <a:t>31/07/2019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3293615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E80B726-13DA-4E04-AD6F-A8FA99BD3877}" type="datetimeFigureOut">
              <a:rPr lang="en-GB" smtClean="0"/>
              <a:t>31/07/2019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2168390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80B726-13DA-4E04-AD6F-A8FA99BD3877}"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3481873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80B726-13DA-4E04-AD6F-A8FA99BD3877}" type="datetimeFigureOut">
              <a:rPr lang="en-GB" smtClean="0"/>
              <a:t>31/07/2019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ED443-390D-4DAF-B0FB-311C4199689A}" type="slidenum">
              <a:rPr lang="en-GB" smtClean="0"/>
              <a:t>‹#›</a:t>
            </a:fld>
            <a:endParaRPr lang="en-GB"/>
          </a:p>
        </p:txBody>
      </p:sp>
    </p:spTree>
    <p:extLst>
      <p:ext uri="{BB962C8B-B14F-4D97-AF65-F5344CB8AC3E}">
        <p14:creationId xmlns:p14="http://schemas.microsoft.com/office/powerpoint/2010/main" val="317744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80B726-13DA-4E04-AD6F-A8FA99BD3877}" type="datetimeFigureOut">
              <a:rPr lang="en-GB" smtClean="0"/>
              <a:t>31/07/2019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3ED443-390D-4DAF-B0FB-311C4199689A}" type="slidenum">
              <a:rPr lang="en-GB" smtClean="0"/>
              <a:t>‹#›</a:t>
            </a:fld>
            <a:endParaRPr lang="en-GB"/>
          </a:p>
        </p:txBody>
      </p:sp>
    </p:spTree>
    <p:extLst>
      <p:ext uri="{BB962C8B-B14F-4D97-AF65-F5344CB8AC3E}">
        <p14:creationId xmlns:p14="http://schemas.microsoft.com/office/powerpoint/2010/main" val="3270986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Motivation</a:t>
            </a:r>
            <a:r>
              <a:rPr lang="en-GB" dirty="0"/>
              <a:t/>
            </a:r>
            <a:br>
              <a:rPr lang="en-GB" dirty="0"/>
            </a:br>
            <a:r>
              <a:rPr lang="en-GB" sz="4000" dirty="0" smtClean="0"/>
              <a:t>Presented By Shilpi Khanom (1711713)</a:t>
            </a:r>
            <a:br>
              <a:rPr lang="en-GB" sz="4000" dirty="0" smtClean="0"/>
            </a:b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735132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NDA – Developing a Motivated Workplace</a:t>
            </a:r>
            <a:endParaRPr lang="en-GB" sz="3600"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What is Motivation?</a:t>
            </a:r>
          </a:p>
          <a:p>
            <a:pPr marL="0" indent="0">
              <a:buNone/>
            </a:pPr>
            <a:r>
              <a:rPr lang="en-GB" dirty="0" smtClean="0"/>
              <a:t>Motivation comes from the enjoyment of the work and from the individuals actions to achieve goals, for example, earn more money or achieve promotions.</a:t>
            </a:r>
          </a:p>
          <a:p>
            <a:pPr marL="0" indent="0">
              <a:buNone/>
            </a:pPr>
            <a:endParaRPr lang="en-GB" dirty="0"/>
          </a:p>
          <a:p>
            <a:pPr marL="0" indent="0">
              <a:buNone/>
            </a:pPr>
            <a:r>
              <a:rPr lang="en-GB" dirty="0" smtClean="0"/>
              <a:t>NDA believe they will be able to deliver a safe and well grounded environment to clean up waste management </a:t>
            </a:r>
            <a:endParaRPr lang="en-GB" dirty="0"/>
          </a:p>
        </p:txBody>
      </p:sp>
    </p:spTree>
    <p:extLst>
      <p:ext uri="{BB962C8B-B14F-4D97-AF65-F5344CB8AC3E}">
        <p14:creationId xmlns:p14="http://schemas.microsoft.com/office/powerpoint/2010/main" val="1311320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How would you describe NDA’s style of people management ?</a:t>
            </a:r>
            <a:br>
              <a:rPr lang="en-GB" sz="3600" dirty="0" smtClean="0"/>
            </a:br>
            <a:r>
              <a:rPr lang="en-GB" sz="3600" dirty="0" smtClean="0"/>
              <a:t>On what assumptions about employees is this based?</a:t>
            </a:r>
            <a:endParaRPr lang="en-GB" sz="3600" dirty="0"/>
          </a:p>
        </p:txBody>
      </p:sp>
      <p:sp>
        <p:nvSpPr>
          <p:cNvPr id="3" name="Content Placeholder 2"/>
          <p:cNvSpPr>
            <a:spLocks noGrp="1"/>
          </p:cNvSpPr>
          <p:nvPr>
            <p:ph idx="1"/>
          </p:nvPr>
        </p:nvSpPr>
        <p:spPr>
          <a:xfrm>
            <a:off x="838200" y="1535502"/>
            <a:ext cx="10583174" cy="5037825"/>
          </a:xfrm>
        </p:spPr>
        <p:txBody>
          <a:bodyPr/>
          <a:lstStyle/>
          <a:p>
            <a:pPr marL="0" indent="0">
              <a:buNone/>
            </a:pPr>
            <a:r>
              <a:rPr lang="en-GB" dirty="0" smtClean="0"/>
              <a:t>I would describe NDA’s style of people management is that they work hard to meet the needs of the employees through its human resource and they hold investors in people status. NDA needs to recruit capable staff to uphold its achievement equal at all times. </a:t>
            </a:r>
          </a:p>
          <a:p>
            <a:pPr marL="0" indent="0">
              <a:buNone/>
            </a:pPr>
            <a:r>
              <a:rPr lang="en-GB" dirty="0" smtClean="0"/>
              <a:t>The key importance of NDA is to interest staff who are well skilled and remember them in the extended time. </a:t>
            </a:r>
          </a:p>
          <a:p>
            <a:pPr marL="0" indent="0">
              <a:buNone/>
            </a:pPr>
            <a:r>
              <a:rPr lang="en-GB" dirty="0" smtClean="0"/>
              <a:t>The assumptions which are founded about the employees are related to a characteristic style of management . Douglas McGregor (1960) described that there are two styles theory X and theory Y. In this circumstance NDA’s assumptions about the employees are based on theory Y where the employees need to be self-motivated and have the aspiration to express themselves.</a:t>
            </a:r>
            <a:endParaRPr lang="en-GB" dirty="0"/>
          </a:p>
          <a:p>
            <a:pPr marL="0" indent="0">
              <a:buNone/>
            </a:pPr>
            <a:endParaRPr lang="en-GB" dirty="0"/>
          </a:p>
        </p:txBody>
      </p:sp>
    </p:spTree>
    <p:extLst>
      <p:ext uri="{BB962C8B-B14F-4D97-AF65-F5344CB8AC3E}">
        <p14:creationId xmlns:p14="http://schemas.microsoft.com/office/powerpoint/2010/main" val="2531239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does NDA apply theory to practice in the management of staff motivation?</a:t>
            </a:r>
            <a:endParaRPr lang="en-GB" sz="3200"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Motivation at NDA is highly important as it is not only about working hard but working at a quicker and more effective pace.  NDA also have a policy to help staff find effective work life balance. They deliver help when employees are chosen or linked. </a:t>
            </a:r>
          </a:p>
          <a:p>
            <a:pPr marL="0" indent="0">
              <a:buNone/>
            </a:pPr>
            <a:r>
              <a:rPr lang="en-GB" dirty="0" smtClean="0"/>
              <a:t>NDA applies theory to practice in many ways such as demonstrating its values and which include always acting safely and responsible. Being open and clear, delivering what NDA promise and learning from experience.</a:t>
            </a:r>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657425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a:t>
            </a:r>
            <a:endParaRPr lang="en-GB" dirty="0"/>
          </a:p>
        </p:txBody>
      </p:sp>
      <p:sp>
        <p:nvSpPr>
          <p:cNvPr id="3" name="Content Placeholder 2"/>
          <p:cNvSpPr>
            <a:spLocks noGrp="1"/>
          </p:cNvSpPr>
          <p:nvPr>
            <p:ph idx="1"/>
          </p:nvPr>
        </p:nvSpPr>
        <p:spPr/>
        <p:txBody>
          <a:bodyPr>
            <a:normAutofit/>
          </a:bodyPr>
          <a:lstStyle/>
          <a:p>
            <a:pPr marL="457200" lvl="1" indent="0">
              <a:buNone/>
            </a:pPr>
            <a:endParaRPr lang="en-GB" sz="2800" dirty="0" smtClean="0"/>
          </a:p>
          <a:p>
            <a:pPr marL="457200" lvl="1" indent="0">
              <a:buNone/>
            </a:pPr>
            <a:r>
              <a:rPr lang="en-GB" sz="2800" dirty="0" smtClean="0"/>
              <a:t>There are three theories within this case study which apply to NDA and how they put into practice</a:t>
            </a:r>
          </a:p>
          <a:p>
            <a:pPr marL="457200" lvl="1" indent="0">
              <a:buNone/>
            </a:pPr>
            <a:endParaRPr lang="en-GB" sz="2800" dirty="0" smtClean="0"/>
          </a:p>
          <a:p>
            <a:pPr marL="457200" lvl="1" indent="0">
              <a:buNone/>
            </a:pPr>
            <a:r>
              <a:rPr lang="en-GB" sz="2800" dirty="0" smtClean="0"/>
              <a:t>Theory 1 -  </a:t>
            </a:r>
            <a:r>
              <a:rPr lang="en-GB" sz="2800" dirty="0" err="1" smtClean="0"/>
              <a:t>Ferderick</a:t>
            </a:r>
            <a:r>
              <a:rPr lang="en-GB" sz="2800" dirty="0" smtClean="0"/>
              <a:t> Taylor</a:t>
            </a:r>
          </a:p>
          <a:p>
            <a:pPr marL="457200" lvl="1" indent="0">
              <a:buNone/>
            </a:pPr>
            <a:r>
              <a:rPr lang="en-GB" sz="2800" dirty="0" smtClean="0"/>
              <a:t>Theory 2 - Abraham Maslow</a:t>
            </a:r>
          </a:p>
          <a:p>
            <a:pPr marL="457200" lvl="1" indent="0">
              <a:buNone/>
            </a:pPr>
            <a:r>
              <a:rPr lang="en-GB" sz="2800" dirty="0" smtClean="0"/>
              <a:t>Theory 3 – Douglas McGregor</a:t>
            </a:r>
            <a:endParaRPr lang="en-GB" sz="2800" dirty="0"/>
          </a:p>
        </p:txBody>
      </p:sp>
    </p:spTree>
    <p:extLst>
      <p:ext uri="{BB962C8B-B14F-4D97-AF65-F5344CB8AC3E}">
        <p14:creationId xmlns:p14="http://schemas.microsoft.com/office/powerpoint/2010/main" val="2094246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Theory 1 - Frederick Taylor</a:t>
            </a:r>
            <a:endParaRPr lang="en-GB" sz="3600" dirty="0"/>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r>
              <a:rPr lang="en-GB" dirty="0" smtClean="0"/>
              <a:t>Taylor’s Scientific Management </a:t>
            </a:r>
          </a:p>
          <a:p>
            <a:pPr marL="0" indent="0">
              <a:buNone/>
            </a:pPr>
            <a:r>
              <a:rPr lang="en-GB" dirty="0" smtClean="0"/>
              <a:t>Frederick Taylor saw a need for scientific approach to improve productivity, which led employers to break down simple repetitive tasks and pay workers by results. </a:t>
            </a:r>
          </a:p>
          <a:p>
            <a:pPr marL="0" indent="0">
              <a:buNone/>
            </a:pPr>
            <a:r>
              <a:rPr lang="en-GB" dirty="0" smtClean="0"/>
              <a:t>NDA applies theory 1 into practice in the management of staff motivation by requiring commitment from individuals which includes their ideas. </a:t>
            </a:r>
            <a:endParaRPr lang="en-GB" dirty="0"/>
          </a:p>
        </p:txBody>
      </p:sp>
    </p:spTree>
    <p:extLst>
      <p:ext uri="{BB962C8B-B14F-4D97-AF65-F5344CB8AC3E}">
        <p14:creationId xmlns:p14="http://schemas.microsoft.com/office/powerpoint/2010/main" val="1155871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Theory 2 – Abraham Maslow</a:t>
            </a:r>
            <a:endParaRPr lang="en-GB" sz="3600" dirty="0"/>
          </a:p>
        </p:txBody>
      </p:sp>
      <p:sp>
        <p:nvSpPr>
          <p:cNvPr id="3" name="Content Placeholder 2"/>
          <p:cNvSpPr>
            <a:spLocks noGrp="1"/>
          </p:cNvSpPr>
          <p:nvPr>
            <p:ph idx="1"/>
          </p:nvPr>
        </p:nvSpPr>
        <p:spPr>
          <a:xfrm>
            <a:off x="848264" y="1903262"/>
            <a:ext cx="10515600" cy="4351338"/>
          </a:xfrm>
        </p:spPr>
        <p:txBody>
          <a:bodyPr>
            <a:normAutofit/>
          </a:bodyPr>
          <a:lstStyle/>
          <a:p>
            <a:pPr marL="1371600" lvl="3" indent="0">
              <a:buNone/>
            </a:pPr>
            <a:r>
              <a:rPr lang="en-GB" sz="2800" dirty="0" smtClean="0"/>
              <a:t>NDA agree with Maslow's theory that people are motivated by different things. It has been recognised by NDA that this takes place through leaders and management. Below are some examples :</a:t>
            </a:r>
          </a:p>
          <a:p>
            <a:pPr marL="1371600" lvl="3" indent="0">
              <a:buNone/>
            </a:pPr>
            <a:endParaRPr lang="en-GB" sz="2800" dirty="0"/>
          </a:p>
          <a:p>
            <a:pPr lvl="3"/>
            <a:r>
              <a:rPr lang="en-GB" sz="2800" dirty="0" smtClean="0"/>
              <a:t>Help to meet safety needs</a:t>
            </a:r>
          </a:p>
          <a:p>
            <a:pPr lvl="3"/>
            <a:r>
              <a:rPr lang="en-GB" sz="2800" dirty="0" smtClean="0"/>
              <a:t>Pension scheme</a:t>
            </a:r>
          </a:p>
          <a:p>
            <a:pPr lvl="3"/>
            <a:r>
              <a:rPr lang="en-GB" sz="2800" dirty="0" smtClean="0"/>
              <a:t>Development programme to put in place to allow employees to reach their full potential</a:t>
            </a:r>
            <a:endParaRPr lang="en-GB" sz="2800" dirty="0"/>
          </a:p>
        </p:txBody>
      </p:sp>
    </p:spTree>
    <p:extLst>
      <p:ext uri="{BB962C8B-B14F-4D97-AF65-F5344CB8AC3E}">
        <p14:creationId xmlns:p14="http://schemas.microsoft.com/office/powerpoint/2010/main" val="1551914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Theory 3 – Douglas McGregor</a:t>
            </a:r>
            <a:endParaRPr lang="en-GB" sz="3600"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Theory X and Theory Y</a:t>
            </a:r>
          </a:p>
          <a:p>
            <a:pPr marL="0" indent="0">
              <a:buNone/>
            </a:pPr>
            <a:endParaRPr lang="en-GB" smtClean="0"/>
          </a:p>
          <a:p>
            <a:pPr marL="0" indent="0">
              <a:buNone/>
            </a:pPr>
            <a:r>
              <a:rPr lang="en-GB" smtClean="0"/>
              <a:t>Theory </a:t>
            </a:r>
            <a:r>
              <a:rPr lang="en-GB" dirty="0" smtClean="0"/>
              <a:t>X assumes that employees dislike work, lack ambition, avoid responsibility and must be directed to perform.</a:t>
            </a:r>
          </a:p>
          <a:p>
            <a:pPr marL="0" indent="0">
              <a:buNone/>
            </a:pPr>
            <a:endParaRPr lang="en-GB" dirty="0" smtClean="0"/>
          </a:p>
          <a:p>
            <a:pPr marL="0" indent="0">
              <a:buNone/>
            </a:pPr>
            <a:r>
              <a:rPr lang="en-GB" dirty="0" smtClean="0"/>
              <a:t>Theory Y assumes that employees like work, seek responsibility, are capable of making decisions, and exercise self-direction and self-control when committed to a goal.</a:t>
            </a:r>
          </a:p>
          <a:p>
            <a:pPr marL="0" indent="0">
              <a:buNone/>
            </a:pPr>
            <a:r>
              <a:rPr lang="en-GB" dirty="0" smtClean="0"/>
              <a:t>The reason to why NDA support theory Y is due to wanting employees who are willing to be fully responsible and self directed in their work. By doing this enables staff motivated about themselves as they are given the satisfaction when they are employed by NDA as they have the qualities that are required.</a:t>
            </a:r>
          </a:p>
          <a:p>
            <a:pPr marL="0" indent="0">
              <a:buNone/>
            </a:pPr>
            <a:endParaRPr lang="en-GB" dirty="0"/>
          </a:p>
        </p:txBody>
      </p:sp>
    </p:spTree>
    <p:extLst>
      <p:ext uri="{BB962C8B-B14F-4D97-AF65-F5344CB8AC3E}">
        <p14:creationId xmlns:p14="http://schemas.microsoft.com/office/powerpoint/2010/main" val="7359265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559</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Motivation Presented By Shilpi Khanom (1711713) </vt:lpstr>
      <vt:lpstr>NDA – Developing a Motivated Workplace</vt:lpstr>
      <vt:lpstr>How would you describe NDA’s style of people management ? On what assumptions about employees is this based?</vt:lpstr>
      <vt:lpstr>How does NDA apply theory to practice in the management of staff motivation?</vt:lpstr>
      <vt:lpstr>Theories</vt:lpstr>
      <vt:lpstr>Theory 1 - Frederick Taylor</vt:lpstr>
      <vt:lpstr>Theory 2 – Abraham Maslow</vt:lpstr>
      <vt:lpstr>Theory 3 – Douglas McGregor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 Presented By Shilpi Khanom (1711713)</dc:title>
  <dc:creator>Shilpi Khanom (1711713)</dc:creator>
  <cp:lastModifiedBy>Shilpi Khanom (1711713)</cp:lastModifiedBy>
  <cp:revision>16</cp:revision>
  <dcterms:created xsi:type="dcterms:W3CDTF">2019-07-31T13:49:03Z</dcterms:created>
  <dcterms:modified xsi:type="dcterms:W3CDTF">2019-07-31T15:59:22Z</dcterms:modified>
</cp:coreProperties>
</file>