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sldIdLst>
    <p:sldId id="256" r:id="rId5"/>
    <p:sldId id="259" r:id="rId6"/>
    <p:sldId id="351" r:id="rId7"/>
    <p:sldId id="348" r:id="rId8"/>
    <p:sldId id="353" r:id="rId9"/>
    <p:sldId id="349" r:id="rId10"/>
    <p:sldId id="260" r:id="rId11"/>
    <p:sldId id="261" r:id="rId12"/>
    <p:sldId id="257" r:id="rId13"/>
    <p:sldId id="258" r:id="rId14"/>
    <p:sldId id="262" r:id="rId15"/>
    <p:sldId id="263" r:id="rId16"/>
    <p:sldId id="264" r:id="rId17"/>
    <p:sldId id="271"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35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73741"/>
  </p:normalViewPr>
  <p:slideViewPr>
    <p:cSldViewPr snapToGrid="0" snapToObjects="1">
      <p:cViewPr varScale="1">
        <p:scale>
          <a:sx n="92" d="100"/>
          <a:sy n="92" d="100"/>
        </p:scale>
        <p:origin x="8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1" Type="http://schemas.openxmlformats.org/officeDocument/2006/relationships/hyperlink" Target="mailto:karl.jones@uwtsd.ac.uk" TargetMode="External"/></Relationships>
</file>

<file path=ppt/diagrams/_rels/data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6.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ata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7.svg"/></Relationships>
</file>

<file path=ppt/diagrams/_rels/data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ata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1" Type="http://schemas.openxmlformats.org/officeDocument/2006/relationships/hyperlink" Target="mailto:karl.jones@uwtsd.ac.uk" TargetMode="External"/></Relationships>
</file>

<file path=ppt/diagrams/_rels/drawing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6.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rawing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7.svg"/></Relationships>
</file>

<file path=ppt/diagrams/_rels/drawing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rawing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106607-9EDB-40F1-9128-6F36D0F0995A}"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B33F67FE-1B0C-472A-884C-E308545E9593}">
      <dgm:prSet/>
      <dgm:spPr/>
      <dgm:t>
        <a:bodyPr/>
        <a:lstStyle/>
        <a:p>
          <a:r>
            <a:rPr lang="en-US"/>
            <a:t>Karl Jones – </a:t>
          </a:r>
          <a:r>
            <a:rPr lang="en-US">
              <a:hlinkClick xmlns:r="http://schemas.openxmlformats.org/officeDocument/2006/relationships" r:id="rId1"/>
            </a:rPr>
            <a:t>karl.jones@uwtsd.ac.uk</a:t>
          </a:r>
          <a:endParaRPr lang="en-US"/>
        </a:p>
      </dgm:t>
    </dgm:pt>
    <dgm:pt modelId="{1C1C632C-2EE2-4604-92A1-C5980F96B6EF}" type="parTrans" cxnId="{F934FC20-130F-4DF5-9D71-4D6FF9393205}">
      <dgm:prSet/>
      <dgm:spPr/>
      <dgm:t>
        <a:bodyPr/>
        <a:lstStyle/>
        <a:p>
          <a:endParaRPr lang="en-US"/>
        </a:p>
      </dgm:t>
    </dgm:pt>
    <dgm:pt modelId="{7296CDEC-F259-442C-B3FD-FA30DE2CDBC0}" type="sibTrans" cxnId="{F934FC20-130F-4DF5-9D71-4D6FF9393205}">
      <dgm:prSet/>
      <dgm:spPr/>
      <dgm:t>
        <a:bodyPr/>
        <a:lstStyle/>
        <a:p>
          <a:endParaRPr lang="en-US"/>
        </a:p>
      </dgm:t>
    </dgm:pt>
    <dgm:pt modelId="{592F27EF-65C0-4BE3-B1D6-A0ABA13BF9A0}">
      <dgm:prSet/>
      <dgm:spPr/>
      <dgm:t>
        <a:bodyPr/>
        <a:lstStyle/>
        <a:p>
          <a:r>
            <a:rPr lang="en-US" dirty="0"/>
            <a:t>Ian Jones- </a:t>
          </a:r>
          <a:r>
            <a:rPr lang="en-US" u="sng" dirty="0" err="1"/>
            <a:t>ian.jones@uwtsd.ac.uk</a:t>
          </a:r>
          <a:endParaRPr lang="en-US" u="sng" dirty="0"/>
        </a:p>
      </dgm:t>
    </dgm:pt>
    <dgm:pt modelId="{7FB7515F-B66D-4657-A85A-B85CF2E05EFB}" type="parTrans" cxnId="{BD0D51DF-7302-4B71-89F1-D1D3B3ECC48B}">
      <dgm:prSet/>
      <dgm:spPr/>
      <dgm:t>
        <a:bodyPr/>
        <a:lstStyle/>
        <a:p>
          <a:endParaRPr lang="en-US"/>
        </a:p>
      </dgm:t>
    </dgm:pt>
    <dgm:pt modelId="{6C688651-5B30-49B9-95A1-B691125853F9}" type="sibTrans" cxnId="{BD0D51DF-7302-4B71-89F1-D1D3B3ECC48B}">
      <dgm:prSet/>
      <dgm:spPr/>
      <dgm:t>
        <a:bodyPr/>
        <a:lstStyle/>
        <a:p>
          <a:endParaRPr lang="en-US"/>
        </a:p>
      </dgm:t>
    </dgm:pt>
    <dgm:pt modelId="{EF1E1CEC-85F0-B344-8196-5731CE680578}" type="pres">
      <dgm:prSet presAssocID="{2E106607-9EDB-40F1-9128-6F36D0F0995A}" presName="linear" presStyleCnt="0">
        <dgm:presLayoutVars>
          <dgm:animLvl val="lvl"/>
          <dgm:resizeHandles val="exact"/>
        </dgm:presLayoutVars>
      </dgm:prSet>
      <dgm:spPr/>
    </dgm:pt>
    <dgm:pt modelId="{A9F6F954-28D0-E241-833B-FA4F6DBFA2D6}" type="pres">
      <dgm:prSet presAssocID="{B33F67FE-1B0C-472A-884C-E308545E9593}" presName="parentText" presStyleLbl="node1" presStyleIdx="0" presStyleCnt="2">
        <dgm:presLayoutVars>
          <dgm:chMax val="0"/>
          <dgm:bulletEnabled val="1"/>
        </dgm:presLayoutVars>
      </dgm:prSet>
      <dgm:spPr/>
    </dgm:pt>
    <dgm:pt modelId="{1E72AB26-D3A4-4E4F-AD2F-674793145530}" type="pres">
      <dgm:prSet presAssocID="{7296CDEC-F259-442C-B3FD-FA30DE2CDBC0}" presName="spacer" presStyleCnt="0"/>
      <dgm:spPr/>
    </dgm:pt>
    <dgm:pt modelId="{4B4B41A2-A44C-9642-9C38-8438C215F5FE}" type="pres">
      <dgm:prSet presAssocID="{592F27EF-65C0-4BE3-B1D6-A0ABA13BF9A0}" presName="parentText" presStyleLbl="node1" presStyleIdx="1" presStyleCnt="2">
        <dgm:presLayoutVars>
          <dgm:chMax val="0"/>
          <dgm:bulletEnabled val="1"/>
        </dgm:presLayoutVars>
      </dgm:prSet>
      <dgm:spPr/>
    </dgm:pt>
  </dgm:ptLst>
  <dgm:cxnLst>
    <dgm:cxn modelId="{F934FC20-130F-4DF5-9D71-4D6FF9393205}" srcId="{2E106607-9EDB-40F1-9128-6F36D0F0995A}" destId="{B33F67FE-1B0C-472A-884C-E308545E9593}" srcOrd="0" destOrd="0" parTransId="{1C1C632C-2EE2-4604-92A1-C5980F96B6EF}" sibTransId="{7296CDEC-F259-442C-B3FD-FA30DE2CDBC0}"/>
    <dgm:cxn modelId="{0712A73D-0ACE-8743-B22B-99ED405FFF41}" type="presOf" srcId="{B33F67FE-1B0C-472A-884C-E308545E9593}" destId="{A9F6F954-28D0-E241-833B-FA4F6DBFA2D6}" srcOrd="0" destOrd="0" presId="urn:microsoft.com/office/officeart/2005/8/layout/vList2"/>
    <dgm:cxn modelId="{FC25D593-A63D-8D49-A92D-A58802D2BE54}" type="presOf" srcId="{592F27EF-65C0-4BE3-B1D6-A0ABA13BF9A0}" destId="{4B4B41A2-A44C-9642-9C38-8438C215F5FE}" srcOrd="0" destOrd="0" presId="urn:microsoft.com/office/officeart/2005/8/layout/vList2"/>
    <dgm:cxn modelId="{BD0D51DF-7302-4B71-89F1-D1D3B3ECC48B}" srcId="{2E106607-9EDB-40F1-9128-6F36D0F0995A}" destId="{592F27EF-65C0-4BE3-B1D6-A0ABA13BF9A0}" srcOrd="1" destOrd="0" parTransId="{7FB7515F-B66D-4657-A85A-B85CF2E05EFB}" sibTransId="{6C688651-5B30-49B9-95A1-B691125853F9}"/>
    <dgm:cxn modelId="{D27E9DF3-620D-F94A-9A72-A906499275C7}" type="presOf" srcId="{2E106607-9EDB-40F1-9128-6F36D0F0995A}" destId="{EF1E1CEC-85F0-B344-8196-5731CE680578}" srcOrd="0" destOrd="0" presId="urn:microsoft.com/office/officeart/2005/8/layout/vList2"/>
    <dgm:cxn modelId="{A1392C68-39D2-6F4E-B5F4-063D706CF2F7}" type="presParOf" srcId="{EF1E1CEC-85F0-B344-8196-5731CE680578}" destId="{A9F6F954-28D0-E241-833B-FA4F6DBFA2D6}" srcOrd="0" destOrd="0" presId="urn:microsoft.com/office/officeart/2005/8/layout/vList2"/>
    <dgm:cxn modelId="{F5136D86-63C9-6B4F-98FC-212F112A32F6}" type="presParOf" srcId="{EF1E1CEC-85F0-B344-8196-5731CE680578}" destId="{1E72AB26-D3A4-4E4F-AD2F-674793145530}" srcOrd="1" destOrd="0" presId="urn:microsoft.com/office/officeart/2005/8/layout/vList2"/>
    <dgm:cxn modelId="{B594C3EB-1881-BD4D-A48D-EDBF65F48AE2}" type="presParOf" srcId="{EF1E1CEC-85F0-B344-8196-5731CE680578}" destId="{4B4B41A2-A44C-9642-9C38-8438C215F5F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BFA75D-3D46-4FE0-A927-20ADC16306EC}"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E435A253-88F7-4897-BA70-5E5A07C581A0}">
      <dgm:prSet/>
      <dgm:spPr/>
      <dgm:t>
        <a:bodyPr/>
        <a:lstStyle/>
        <a:p>
          <a:r>
            <a:rPr lang="en-GB"/>
            <a:t>Theories of Learning</a:t>
          </a:r>
          <a:endParaRPr lang="en-US"/>
        </a:p>
      </dgm:t>
    </dgm:pt>
    <dgm:pt modelId="{EB459EB7-D073-4D4C-A099-3BAA12CAC6AB}" type="parTrans" cxnId="{619BE5E5-9A75-4E6C-8A77-5E54233E066F}">
      <dgm:prSet/>
      <dgm:spPr/>
      <dgm:t>
        <a:bodyPr/>
        <a:lstStyle/>
        <a:p>
          <a:endParaRPr lang="en-US"/>
        </a:p>
      </dgm:t>
    </dgm:pt>
    <dgm:pt modelId="{68922E71-9AC5-4A85-A6F2-B3D8EB62A6D9}" type="sibTrans" cxnId="{619BE5E5-9A75-4E6C-8A77-5E54233E066F}">
      <dgm:prSet/>
      <dgm:spPr/>
      <dgm:t>
        <a:bodyPr/>
        <a:lstStyle/>
        <a:p>
          <a:endParaRPr lang="en-US"/>
        </a:p>
      </dgm:t>
    </dgm:pt>
    <dgm:pt modelId="{9AB1E97D-7574-4909-B42A-819212D18DD6}">
      <dgm:prSet/>
      <dgm:spPr/>
      <dgm:t>
        <a:bodyPr/>
        <a:lstStyle/>
        <a:p>
          <a:r>
            <a:rPr lang="en-GB"/>
            <a:t>Well-being, rights and 	voices  </a:t>
          </a:r>
          <a:endParaRPr lang="en-US"/>
        </a:p>
      </dgm:t>
    </dgm:pt>
    <dgm:pt modelId="{3D75F7C6-626C-46B8-93F1-DC302EC3B626}" type="parTrans" cxnId="{0B3AB95E-7B5B-488B-8266-D0B3539AA229}">
      <dgm:prSet/>
      <dgm:spPr/>
      <dgm:t>
        <a:bodyPr/>
        <a:lstStyle/>
        <a:p>
          <a:endParaRPr lang="en-US"/>
        </a:p>
      </dgm:t>
    </dgm:pt>
    <dgm:pt modelId="{3F56B863-A788-4CF5-9E5C-66E57415FE24}" type="sibTrans" cxnId="{0B3AB95E-7B5B-488B-8266-D0B3539AA229}">
      <dgm:prSet/>
      <dgm:spPr/>
      <dgm:t>
        <a:bodyPr/>
        <a:lstStyle/>
        <a:p>
          <a:endParaRPr lang="en-US"/>
        </a:p>
      </dgm:t>
    </dgm:pt>
    <dgm:pt modelId="{C4CB1ACF-721C-4815-B08B-DEF4B1796105}">
      <dgm:prSet/>
      <dgm:spPr/>
      <dgm:t>
        <a:bodyPr/>
        <a:lstStyle/>
        <a:p>
          <a:r>
            <a:rPr lang="en-GB"/>
            <a:t>Physical literacy</a:t>
          </a:r>
          <a:endParaRPr lang="en-US"/>
        </a:p>
      </dgm:t>
    </dgm:pt>
    <dgm:pt modelId="{3078A09A-746F-40F9-8572-79D51481B046}" type="parTrans" cxnId="{C2DAAF48-5AEF-4066-A71C-A49B5FB707CA}">
      <dgm:prSet/>
      <dgm:spPr/>
      <dgm:t>
        <a:bodyPr/>
        <a:lstStyle/>
        <a:p>
          <a:endParaRPr lang="en-US"/>
        </a:p>
      </dgm:t>
    </dgm:pt>
    <dgm:pt modelId="{8265B3D2-2522-4635-822F-3D847444D3DE}" type="sibTrans" cxnId="{C2DAAF48-5AEF-4066-A71C-A49B5FB707CA}">
      <dgm:prSet/>
      <dgm:spPr/>
      <dgm:t>
        <a:bodyPr/>
        <a:lstStyle/>
        <a:p>
          <a:endParaRPr lang="en-US"/>
        </a:p>
      </dgm:t>
    </dgm:pt>
    <dgm:pt modelId="{A4F4FFE5-3681-4102-8CA8-02393FE7C9A7}">
      <dgm:prSet/>
      <dgm:spPr/>
      <dgm:t>
        <a:bodyPr/>
        <a:lstStyle/>
        <a:p>
          <a:r>
            <a:rPr lang="en-GB"/>
            <a:t>Additional Learning Needs</a:t>
          </a:r>
          <a:endParaRPr lang="en-US"/>
        </a:p>
      </dgm:t>
    </dgm:pt>
    <dgm:pt modelId="{C759B33C-3B13-4AFD-8760-7B687AD30956}" type="parTrans" cxnId="{AE29FB77-8F7F-495B-BAC0-798649FE5FBF}">
      <dgm:prSet/>
      <dgm:spPr/>
      <dgm:t>
        <a:bodyPr/>
        <a:lstStyle/>
        <a:p>
          <a:endParaRPr lang="en-US"/>
        </a:p>
      </dgm:t>
    </dgm:pt>
    <dgm:pt modelId="{123B0AA3-7E9A-4768-86AC-97301E4FD1E2}" type="sibTrans" cxnId="{AE29FB77-8F7F-495B-BAC0-798649FE5FBF}">
      <dgm:prSet/>
      <dgm:spPr/>
      <dgm:t>
        <a:bodyPr/>
        <a:lstStyle/>
        <a:p>
          <a:endParaRPr lang="en-US"/>
        </a:p>
      </dgm:t>
    </dgm:pt>
    <dgm:pt modelId="{89208A6C-5057-43DD-8F13-6B156C095001}">
      <dgm:prSet/>
      <dgm:spPr/>
      <dgm:t>
        <a:bodyPr/>
        <a:lstStyle/>
        <a:p>
          <a:r>
            <a:rPr lang="en-GB" dirty="0"/>
            <a:t>Emotional literacy and mental  health</a:t>
          </a:r>
          <a:endParaRPr lang="en-US" dirty="0"/>
        </a:p>
      </dgm:t>
    </dgm:pt>
    <dgm:pt modelId="{3BA5D99D-0BDE-4D5A-A1E4-FD3DC5AF1CA2}" type="parTrans" cxnId="{56E416F6-319C-4D9A-B001-88ECDD4915B9}">
      <dgm:prSet/>
      <dgm:spPr/>
      <dgm:t>
        <a:bodyPr/>
        <a:lstStyle/>
        <a:p>
          <a:endParaRPr lang="en-US"/>
        </a:p>
      </dgm:t>
    </dgm:pt>
    <dgm:pt modelId="{EFBBEFF4-8FCF-4649-A911-1465756734D1}" type="sibTrans" cxnId="{56E416F6-319C-4D9A-B001-88ECDD4915B9}">
      <dgm:prSet/>
      <dgm:spPr/>
      <dgm:t>
        <a:bodyPr/>
        <a:lstStyle/>
        <a:p>
          <a:endParaRPr lang="en-US"/>
        </a:p>
      </dgm:t>
    </dgm:pt>
    <dgm:pt modelId="{51BAE9E9-BD5C-4E21-8D1A-9A1C3FF3D17A}">
      <dgm:prSet/>
      <dgm:spPr/>
      <dgm:t>
        <a:bodyPr/>
        <a:lstStyle/>
        <a:p>
          <a:r>
            <a:rPr lang="en-GB"/>
            <a:t>Behaviour</a:t>
          </a:r>
          <a:endParaRPr lang="en-US"/>
        </a:p>
      </dgm:t>
    </dgm:pt>
    <dgm:pt modelId="{11741A4D-8BFC-4948-91CF-66D1D8C26268}" type="parTrans" cxnId="{20381DED-E942-4AE6-B0EA-520214A2A8B1}">
      <dgm:prSet/>
      <dgm:spPr/>
      <dgm:t>
        <a:bodyPr/>
        <a:lstStyle/>
        <a:p>
          <a:endParaRPr lang="en-US"/>
        </a:p>
      </dgm:t>
    </dgm:pt>
    <dgm:pt modelId="{B32F6EA0-1C2C-43DA-9BCB-15A38812482A}" type="sibTrans" cxnId="{20381DED-E942-4AE6-B0EA-520214A2A8B1}">
      <dgm:prSet/>
      <dgm:spPr/>
      <dgm:t>
        <a:bodyPr/>
        <a:lstStyle/>
        <a:p>
          <a:endParaRPr lang="en-US"/>
        </a:p>
      </dgm:t>
    </dgm:pt>
    <dgm:pt modelId="{2013B56D-B67E-4259-83C5-A8238F8F9CC2}">
      <dgm:prSet/>
      <dgm:spPr/>
      <dgm:t>
        <a:bodyPr/>
        <a:lstStyle/>
        <a:p>
          <a:r>
            <a:rPr lang="en-GB"/>
            <a:t>Assessment and progress</a:t>
          </a:r>
          <a:endParaRPr lang="en-US"/>
        </a:p>
      </dgm:t>
    </dgm:pt>
    <dgm:pt modelId="{1AB54E77-EDD8-471E-828E-C9332BCC5AA4}" type="parTrans" cxnId="{60113961-DD28-49A7-B282-4C5E478DA8BA}">
      <dgm:prSet/>
      <dgm:spPr/>
      <dgm:t>
        <a:bodyPr/>
        <a:lstStyle/>
        <a:p>
          <a:endParaRPr lang="en-US"/>
        </a:p>
      </dgm:t>
    </dgm:pt>
    <dgm:pt modelId="{7A0A542F-0856-4602-8801-00F45E8748FD}" type="sibTrans" cxnId="{60113961-DD28-49A7-B282-4C5E478DA8BA}">
      <dgm:prSet/>
      <dgm:spPr/>
      <dgm:t>
        <a:bodyPr/>
        <a:lstStyle/>
        <a:p>
          <a:endParaRPr lang="en-US"/>
        </a:p>
      </dgm:t>
    </dgm:pt>
    <dgm:pt modelId="{58D7BA62-14F3-46DB-AA78-B48AC4E02A60}">
      <dgm:prSet/>
      <dgm:spPr/>
      <dgm:t>
        <a:bodyPr/>
        <a:lstStyle/>
        <a:p>
          <a:r>
            <a:rPr lang="en-GB" dirty="0"/>
            <a:t>Cognitive development</a:t>
          </a:r>
          <a:endParaRPr lang="en-US" dirty="0"/>
        </a:p>
      </dgm:t>
    </dgm:pt>
    <dgm:pt modelId="{96F71151-DE93-4A91-81C9-FFDA0232607A}" type="parTrans" cxnId="{30D135E4-D751-4602-A2B6-74082543AE56}">
      <dgm:prSet/>
      <dgm:spPr/>
      <dgm:t>
        <a:bodyPr/>
        <a:lstStyle/>
        <a:p>
          <a:endParaRPr lang="en-US"/>
        </a:p>
      </dgm:t>
    </dgm:pt>
    <dgm:pt modelId="{F3E38172-F755-4941-8A08-2672CCBF1ECF}" type="sibTrans" cxnId="{30D135E4-D751-4602-A2B6-74082543AE56}">
      <dgm:prSet/>
      <dgm:spPr/>
      <dgm:t>
        <a:bodyPr/>
        <a:lstStyle/>
        <a:p>
          <a:endParaRPr lang="en-US"/>
        </a:p>
      </dgm:t>
    </dgm:pt>
    <dgm:pt modelId="{EF636591-745B-41AA-94C4-BD7B9924650C}">
      <dgm:prSet/>
      <dgm:spPr/>
      <dgm:t>
        <a:bodyPr/>
        <a:lstStyle/>
        <a:p>
          <a:r>
            <a:rPr lang="en-GB" dirty="0"/>
            <a:t>Observing the learner  </a:t>
          </a:r>
          <a:endParaRPr lang="en-US" dirty="0"/>
        </a:p>
      </dgm:t>
    </dgm:pt>
    <dgm:pt modelId="{F84525D4-528C-44F3-BD36-8D9B01936634}" type="parTrans" cxnId="{87874BA7-D2BE-44E4-A3CD-53F2E06A79E7}">
      <dgm:prSet/>
      <dgm:spPr/>
      <dgm:t>
        <a:bodyPr/>
        <a:lstStyle/>
        <a:p>
          <a:endParaRPr lang="en-US"/>
        </a:p>
      </dgm:t>
    </dgm:pt>
    <dgm:pt modelId="{C7E05DDB-9D14-4773-BA18-08C8A4DED4D5}" type="sibTrans" cxnId="{87874BA7-D2BE-44E4-A3CD-53F2E06A79E7}">
      <dgm:prSet/>
      <dgm:spPr/>
      <dgm:t>
        <a:bodyPr/>
        <a:lstStyle/>
        <a:p>
          <a:endParaRPr lang="en-US"/>
        </a:p>
      </dgm:t>
    </dgm:pt>
    <dgm:pt modelId="{B493A1B8-B606-41E1-A3C5-E9DF6829B8C3}">
      <dgm:prSet/>
      <dgm:spPr/>
      <dgm:t>
        <a:bodyPr/>
        <a:lstStyle/>
        <a:p>
          <a:r>
            <a:rPr lang="en-GB"/>
            <a:t>Critical analysis and professional applications</a:t>
          </a:r>
          <a:endParaRPr lang="en-US"/>
        </a:p>
      </dgm:t>
    </dgm:pt>
    <dgm:pt modelId="{9F9BAA7F-37A4-4E16-B63D-4D2AEF7710C6}" type="parTrans" cxnId="{80D96086-5F01-46F7-8185-537378599943}">
      <dgm:prSet/>
      <dgm:spPr/>
      <dgm:t>
        <a:bodyPr/>
        <a:lstStyle/>
        <a:p>
          <a:endParaRPr lang="en-US"/>
        </a:p>
      </dgm:t>
    </dgm:pt>
    <dgm:pt modelId="{72E4B3E7-F5FA-48D7-9B87-E7C446F68EED}" type="sibTrans" cxnId="{80D96086-5F01-46F7-8185-537378599943}">
      <dgm:prSet/>
      <dgm:spPr/>
      <dgm:t>
        <a:bodyPr/>
        <a:lstStyle/>
        <a:p>
          <a:endParaRPr lang="en-US"/>
        </a:p>
      </dgm:t>
    </dgm:pt>
    <dgm:pt modelId="{0E0C45F7-6758-104B-A121-42B3D8559369}" type="pres">
      <dgm:prSet presAssocID="{61BFA75D-3D46-4FE0-A927-20ADC16306EC}" presName="linear" presStyleCnt="0">
        <dgm:presLayoutVars>
          <dgm:animLvl val="lvl"/>
          <dgm:resizeHandles val="exact"/>
        </dgm:presLayoutVars>
      </dgm:prSet>
      <dgm:spPr/>
    </dgm:pt>
    <dgm:pt modelId="{98753A81-A3AE-F74B-81BB-0536C8C5529B}" type="pres">
      <dgm:prSet presAssocID="{E435A253-88F7-4897-BA70-5E5A07C581A0}" presName="parentText" presStyleLbl="node1" presStyleIdx="0" presStyleCnt="10">
        <dgm:presLayoutVars>
          <dgm:chMax val="0"/>
          <dgm:bulletEnabled val="1"/>
        </dgm:presLayoutVars>
      </dgm:prSet>
      <dgm:spPr/>
    </dgm:pt>
    <dgm:pt modelId="{E2076BD4-0B12-6E43-84FF-7114F93AC5C3}" type="pres">
      <dgm:prSet presAssocID="{68922E71-9AC5-4A85-A6F2-B3D8EB62A6D9}" presName="spacer" presStyleCnt="0"/>
      <dgm:spPr/>
    </dgm:pt>
    <dgm:pt modelId="{78D42020-D65A-CD4E-8A32-06D0C0D59A7E}" type="pres">
      <dgm:prSet presAssocID="{9AB1E97D-7574-4909-B42A-819212D18DD6}" presName="parentText" presStyleLbl="node1" presStyleIdx="1" presStyleCnt="10">
        <dgm:presLayoutVars>
          <dgm:chMax val="0"/>
          <dgm:bulletEnabled val="1"/>
        </dgm:presLayoutVars>
      </dgm:prSet>
      <dgm:spPr/>
    </dgm:pt>
    <dgm:pt modelId="{6BA39463-AC96-DB4C-A100-D3C0C4F109DF}" type="pres">
      <dgm:prSet presAssocID="{3F56B863-A788-4CF5-9E5C-66E57415FE24}" presName="spacer" presStyleCnt="0"/>
      <dgm:spPr/>
    </dgm:pt>
    <dgm:pt modelId="{CC540F28-87C5-9D4A-8589-C7138EC3ED1F}" type="pres">
      <dgm:prSet presAssocID="{C4CB1ACF-721C-4815-B08B-DEF4B1796105}" presName="parentText" presStyleLbl="node1" presStyleIdx="2" presStyleCnt="10">
        <dgm:presLayoutVars>
          <dgm:chMax val="0"/>
          <dgm:bulletEnabled val="1"/>
        </dgm:presLayoutVars>
      </dgm:prSet>
      <dgm:spPr/>
    </dgm:pt>
    <dgm:pt modelId="{AC3748B9-9624-604E-B1B5-AEDA013A5349}" type="pres">
      <dgm:prSet presAssocID="{8265B3D2-2522-4635-822F-3D847444D3DE}" presName="spacer" presStyleCnt="0"/>
      <dgm:spPr/>
    </dgm:pt>
    <dgm:pt modelId="{E2B43CA7-347B-D843-BF30-34DA22A5EE66}" type="pres">
      <dgm:prSet presAssocID="{A4F4FFE5-3681-4102-8CA8-02393FE7C9A7}" presName="parentText" presStyleLbl="node1" presStyleIdx="3" presStyleCnt="10">
        <dgm:presLayoutVars>
          <dgm:chMax val="0"/>
          <dgm:bulletEnabled val="1"/>
        </dgm:presLayoutVars>
      </dgm:prSet>
      <dgm:spPr/>
    </dgm:pt>
    <dgm:pt modelId="{F08A80CA-093A-A04E-95C0-916A9662F821}" type="pres">
      <dgm:prSet presAssocID="{123B0AA3-7E9A-4768-86AC-97301E4FD1E2}" presName="spacer" presStyleCnt="0"/>
      <dgm:spPr/>
    </dgm:pt>
    <dgm:pt modelId="{E500CC21-8C6C-094D-AA68-A0C230122719}" type="pres">
      <dgm:prSet presAssocID="{89208A6C-5057-43DD-8F13-6B156C095001}" presName="parentText" presStyleLbl="node1" presStyleIdx="4" presStyleCnt="10">
        <dgm:presLayoutVars>
          <dgm:chMax val="0"/>
          <dgm:bulletEnabled val="1"/>
        </dgm:presLayoutVars>
      </dgm:prSet>
      <dgm:spPr/>
    </dgm:pt>
    <dgm:pt modelId="{ABEE8BBD-8396-094D-B8B7-058EF0803467}" type="pres">
      <dgm:prSet presAssocID="{EFBBEFF4-8FCF-4649-A911-1465756734D1}" presName="spacer" presStyleCnt="0"/>
      <dgm:spPr/>
    </dgm:pt>
    <dgm:pt modelId="{A8078882-65C4-DC4D-91BF-5F705F0636DD}" type="pres">
      <dgm:prSet presAssocID="{51BAE9E9-BD5C-4E21-8D1A-9A1C3FF3D17A}" presName="parentText" presStyleLbl="node1" presStyleIdx="5" presStyleCnt="10">
        <dgm:presLayoutVars>
          <dgm:chMax val="0"/>
          <dgm:bulletEnabled val="1"/>
        </dgm:presLayoutVars>
      </dgm:prSet>
      <dgm:spPr/>
    </dgm:pt>
    <dgm:pt modelId="{C2014EE1-E70F-1045-9FB9-2D75D8C9FD18}" type="pres">
      <dgm:prSet presAssocID="{B32F6EA0-1C2C-43DA-9BCB-15A38812482A}" presName="spacer" presStyleCnt="0"/>
      <dgm:spPr/>
    </dgm:pt>
    <dgm:pt modelId="{F0AEF5DC-E32A-C840-A010-EB496DB7D5B4}" type="pres">
      <dgm:prSet presAssocID="{2013B56D-B67E-4259-83C5-A8238F8F9CC2}" presName="parentText" presStyleLbl="node1" presStyleIdx="6" presStyleCnt="10">
        <dgm:presLayoutVars>
          <dgm:chMax val="0"/>
          <dgm:bulletEnabled val="1"/>
        </dgm:presLayoutVars>
      </dgm:prSet>
      <dgm:spPr/>
    </dgm:pt>
    <dgm:pt modelId="{4A6F7A37-AF65-524E-94B0-F57E004E6B03}" type="pres">
      <dgm:prSet presAssocID="{7A0A542F-0856-4602-8801-00F45E8748FD}" presName="spacer" presStyleCnt="0"/>
      <dgm:spPr/>
    </dgm:pt>
    <dgm:pt modelId="{AF137791-1C6E-D048-BFD2-EEC9BE1BDB0D}" type="pres">
      <dgm:prSet presAssocID="{58D7BA62-14F3-46DB-AA78-B48AC4E02A60}" presName="parentText" presStyleLbl="node1" presStyleIdx="7" presStyleCnt="10">
        <dgm:presLayoutVars>
          <dgm:chMax val="0"/>
          <dgm:bulletEnabled val="1"/>
        </dgm:presLayoutVars>
      </dgm:prSet>
      <dgm:spPr/>
    </dgm:pt>
    <dgm:pt modelId="{263654AC-6B4C-1440-905F-A9ABAB5EEBE9}" type="pres">
      <dgm:prSet presAssocID="{F3E38172-F755-4941-8A08-2672CCBF1ECF}" presName="spacer" presStyleCnt="0"/>
      <dgm:spPr/>
    </dgm:pt>
    <dgm:pt modelId="{F3895312-C72E-D947-BB0E-B9FE1FDEBDA2}" type="pres">
      <dgm:prSet presAssocID="{EF636591-745B-41AA-94C4-BD7B9924650C}" presName="parentText" presStyleLbl="node1" presStyleIdx="8" presStyleCnt="10">
        <dgm:presLayoutVars>
          <dgm:chMax val="0"/>
          <dgm:bulletEnabled val="1"/>
        </dgm:presLayoutVars>
      </dgm:prSet>
      <dgm:spPr/>
    </dgm:pt>
    <dgm:pt modelId="{EDE39932-64AD-4B48-BA44-6BFC9B56383A}" type="pres">
      <dgm:prSet presAssocID="{C7E05DDB-9D14-4773-BA18-08C8A4DED4D5}" presName="spacer" presStyleCnt="0"/>
      <dgm:spPr/>
    </dgm:pt>
    <dgm:pt modelId="{951F400B-F573-BF49-A2AE-45B026018110}" type="pres">
      <dgm:prSet presAssocID="{B493A1B8-B606-41E1-A3C5-E9DF6829B8C3}" presName="parentText" presStyleLbl="node1" presStyleIdx="9" presStyleCnt="10">
        <dgm:presLayoutVars>
          <dgm:chMax val="0"/>
          <dgm:bulletEnabled val="1"/>
        </dgm:presLayoutVars>
      </dgm:prSet>
      <dgm:spPr/>
    </dgm:pt>
  </dgm:ptLst>
  <dgm:cxnLst>
    <dgm:cxn modelId="{8FD98315-11F8-704E-8946-5EC8D6FD9D26}" type="presOf" srcId="{2013B56D-B67E-4259-83C5-A8238F8F9CC2}" destId="{F0AEF5DC-E32A-C840-A010-EB496DB7D5B4}" srcOrd="0" destOrd="0" presId="urn:microsoft.com/office/officeart/2005/8/layout/vList2"/>
    <dgm:cxn modelId="{8E7B671D-8653-7042-971F-CFBA362E7A5E}" type="presOf" srcId="{51BAE9E9-BD5C-4E21-8D1A-9A1C3FF3D17A}" destId="{A8078882-65C4-DC4D-91BF-5F705F0636DD}" srcOrd="0" destOrd="0" presId="urn:microsoft.com/office/officeart/2005/8/layout/vList2"/>
    <dgm:cxn modelId="{C2DAAF48-5AEF-4066-A71C-A49B5FB707CA}" srcId="{61BFA75D-3D46-4FE0-A927-20ADC16306EC}" destId="{C4CB1ACF-721C-4815-B08B-DEF4B1796105}" srcOrd="2" destOrd="0" parTransId="{3078A09A-746F-40F9-8572-79D51481B046}" sibTransId="{8265B3D2-2522-4635-822F-3D847444D3DE}"/>
    <dgm:cxn modelId="{230F8E4C-DA77-9749-B3C8-22189A1B9EE3}" type="presOf" srcId="{B493A1B8-B606-41E1-A3C5-E9DF6829B8C3}" destId="{951F400B-F573-BF49-A2AE-45B026018110}" srcOrd="0" destOrd="0" presId="urn:microsoft.com/office/officeart/2005/8/layout/vList2"/>
    <dgm:cxn modelId="{0B3AB95E-7B5B-488B-8266-D0B3539AA229}" srcId="{61BFA75D-3D46-4FE0-A927-20ADC16306EC}" destId="{9AB1E97D-7574-4909-B42A-819212D18DD6}" srcOrd="1" destOrd="0" parTransId="{3D75F7C6-626C-46B8-93F1-DC302EC3B626}" sibTransId="{3F56B863-A788-4CF5-9E5C-66E57415FE24}"/>
    <dgm:cxn modelId="{60113961-DD28-49A7-B282-4C5E478DA8BA}" srcId="{61BFA75D-3D46-4FE0-A927-20ADC16306EC}" destId="{2013B56D-B67E-4259-83C5-A8238F8F9CC2}" srcOrd="6" destOrd="0" parTransId="{1AB54E77-EDD8-471E-828E-C9332BCC5AA4}" sibTransId="{7A0A542F-0856-4602-8801-00F45E8748FD}"/>
    <dgm:cxn modelId="{77A5DD6D-D2E0-6843-AC3D-DA37E75CCFD8}" type="presOf" srcId="{A4F4FFE5-3681-4102-8CA8-02393FE7C9A7}" destId="{E2B43CA7-347B-D843-BF30-34DA22A5EE66}" srcOrd="0" destOrd="0" presId="urn:microsoft.com/office/officeart/2005/8/layout/vList2"/>
    <dgm:cxn modelId="{8919D26E-DAE8-094C-9C2C-F38D94BC6A9F}" type="presOf" srcId="{9AB1E97D-7574-4909-B42A-819212D18DD6}" destId="{78D42020-D65A-CD4E-8A32-06D0C0D59A7E}" srcOrd="0" destOrd="0" presId="urn:microsoft.com/office/officeart/2005/8/layout/vList2"/>
    <dgm:cxn modelId="{4B4F1C71-8F49-144A-A8A0-AF93492813AE}" type="presOf" srcId="{89208A6C-5057-43DD-8F13-6B156C095001}" destId="{E500CC21-8C6C-094D-AA68-A0C230122719}" srcOrd="0" destOrd="0" presId="urn:microsoft.com/office/officeart/2005/8/layout/vList2"/>
    <dgm:cxn modelId="{AE29FB77-8F7F-495B-BAC0-798649FE5FBF}" srcId="{61BFA75D-3D46-4FE0-A927-20ADC16306EC}" destId="{A4F4FFE5-3681-4102-8CA8-02393FE7C9A7}" srcOrd="3" destOrd="0" parTransId="{C759B33C-3B13-4AFD-8760-7B687AD30956}" sibTransId="{123B0AA3-7E9A-4768-86AC-97301E4FD1E2}"/>
    <dgm:cxn modelId="{B31F0E86-1EBC-BA4C-9883-EFE9C7EADB1A}" type="presOf" srcId="{E435A253-88F7-4897-BA70-5E5A07C581A0}" destId="{98753A81-A3AE-F74B-81BB-0536C8C5529B}" srcOrd="0" destOrd="0" presId="urn:microsoft.com/office/officeart/2005/8/layout/vList2"/>
    <dgm:cxn modelId="{80D96086-5F01-46F7-8185-537378599943}" srcId="{61BFA75D-3D46-4FE0-A927-20ADC16306EC}" destId="{B493A1B8-B606-41E1-A3C5-E9DF6829B8C3}" srcOrd="9" destOrd="0" parTransId="{9F9BAA7F-37A4-4E16-B63D-4D2AEF7710C6}" sibTransId="{72E4B3E7-F5FA-48D7-9B87-E7C446F68EED}"/>
    <dgm:cxn modelId="{A19F1092-90B6-1749-99D1-BC28C591A033}" type="presOf" srcId="{C4CB1ACF-721C-4815-B08B-DEF4B1796105}" destId="{CC540F28-87C5-9D4A-8589-C7138EC3ED1F}" srcOrd="0" destOrd="0" presId="urn:microsoft.com/office/officeart/2005/8/layout/vList2"/>
    <dgm:cxn modelId="{76FF60A5-3D3F-AF4F-85C7-0C3648FEC226}" type="presOf" srcId="{58D7BA62-14F3-46DB-AA78-B48AC4E02A60}" destId="{AF137791-1C6E-D048-BFD2-EEC9BE1BDB0D}" srcOrd="0" destOrd="0" presId="urn:microsoft.com/office/officeart/2005/8/layout/vList2"/>
    <dgm:cxn modelId="{B8BE18A7-DD65-1340-B974-C99B84E86139}" type="presOf" srcId="{EF636591-745B-41AA-94C4-BD7B9924650C}" destId="{F3895312-C72E-D947-BB0E-B9FE1FDEBDA2}" srcOrd="0" destOrd="0" presId="urn:microsoft.com/office/officeart/2005/8/layout/vList2"/>
    <dgm:cxn modelId="{87874BA7-D2BE-44E4-A3CD-53F2E06A79E7}" srcId="{61BFA75D-3D46-4FE0-A927-20ADC16306EC}" destId="{EF636591-745B-41AA-94C4-BD7B9924650C}" srcOrd="8" destOrd="0" parTransId="{F84525D4-528C-44F3-BD36-8D9B01936634}" sibTransId="{C7E05DDB-9D14-4773-BA18-08C8A4DED4D5}"/>
    <dgm:cxn modelId="{288DD5D2-C463-9F47-B019-A8DC2D6BA91B}" type="presOf" srcId="{61BFA75D-3D46-4FE0-A927-20ADC16306EC}" destId="{0E0C45F7-6758-104B-A121-42B3D8559369}" srcOrd="0" destOrd="0" presId="urn:microsoft.com/office/officeart/2005/8/layout/vList2"/>
    <dgm:cxn modelId="{30D135E4-D751-4602-A2B6-74082543AE56}" srcId="{61BFA75D-3D46-4FE0-A927-20ADC16306EC}" destId="{58D7BA62-14F3-46DB-AA78-B48AC4E02A60}" srcOrd="7" destOrd="0" parTransId="{96F71151-DE93-4A91-81C9-FFDA0232607A}" sibTransId="{F3E38172-F755-4941-8A08-2672CCBF1ECF}"/>
    <dgm:cxn modelId="{619BE5E5-9A75-4E6C-8A77-5E54233E066F}" srcId="{61BFA75D-3D46-4FE0-A927-20ADC16306EC}" destId="{E435A253-88F7-4897-BA70-5E5A07C581A0}" srcOrd="0" destOrd="0" parTransId="{EB459EB7-D073-4D4C-A099-3BAA12CAC6AB}" sibTransId="{68922E71-9AC5-4A85-A6F2-B3D8EB62A6D9}"/>
    <dgm:cxn modelId="{20381DED-E942-4AE6-B0EA-520214A2A8B1}" srcId="{61BFA75D-3D46-4FE0-A927-20ADC16306EC}" destId="{51BAE9E9-BD5C-4E21-8D1A-9A1C3FF3D17A}" srcOrd="5" destOrd="0" parTransId="{11741A4D-8BFC-4948-91CF-66D1D8C26268}" sibTransId="{B32F6EA0-1C2C-43DA-9BCB-15A38812482A}"/>
    <dgm:cxn modelId="{56E416F6-319C-4D9A-B001-88ECDD4915B9}" srcId="{61BFA75D-3D46-4FE0-A927-20ADC16306EC}" destId="{89208A6C-5057-43DD-8F13-6B156C095001}" srcOrd="4" destOrd="0" parTransId="{3BA5D99D-0BDE-4D5A-A1E4-FD3DC5AF1CA2}" sibTransId="{EFBBEFF4-8FCF-4649-A911-1465756734D1}"/>
    <dgm:cxn modelId="{40253EC3-626F-7349-99B8-BF212421AC6F}" type="presParOf" srcId="{0E0C45F7-6758-104B-A121-42B3D8559369}" destId="{98753A81-A3AE-F74B-81BB-0536C8C5529B}" srcOrd="0" destOrd="0" presId="urn:microsoft.com/office/officeart/2005/8/layout/vList2"/>
    <dgm:cxn modelId="{B76533CE-A44C-B647-A66C-D0D354A83D0A}" type="presParOf" srcId="{0E0C45F7-6758-104B-A121-42B3D8559369}" destId="{E2076BD4-0B12-6E43-84FF-7114F93AC5C3}" srcOrd="1" destOrd="0" presId="urn:microsoft.com/office/officeart/2005/8/layout/vList2"/>
    <dgm:cxn modelId="{CD3368D6-1CD2-D744-B062-1177435ACBA0}" type="presParOf" srcId="{0E0C45F7-6758-104B-A121-42B3D8559369}" destId="{78D42020-D65A-CD4E-8A32-06D0C0D59A7E}" srcOrd="2" destOrd="0" presId="urn:microsoft.com/office/officeart/2005/8/layout/vList2"/>
    <dgm:cxn modelId="{EDD3D8DC-5D36-7547-86F6-DF47BAD30E55}" type="presParOf" srcId="{0E0C45F7-6758-104B-A121-42B3D8559369}" destId="{6BA39463-AC96-DB4C-A100-D3C0C4F109DF}" srcOrd="3" destOrd="0" presId="urn:microsoft.com/office/officeart/2005/8/layout/vList2"/>
    <dgm:cxn modelId="{A2C81EB9-CE72-3340-827D-FFF1D15BFF69}" type="presParOf" srcId="{0E0C45F7-6758-104B-A121-42B3D8559369}" destId="{CC540F28-87C5-9D4A-8589-C7138EC3ED1F}" srcOrd="4" destOrd="0" presId="urn:microsoft.com/office/officeart/2005/8/layout/vList2"/>
    <dgm:cxn modelId="{904C1EF9-9EBD-0841-8FAC-452104090D97}" type="presParOf" srcId="{0E0C45F7-6758-104B-A121-42B3D8559369}" destId="{AC3748B9-9624-604E-B1B5-AEDA013A5349}" srcOrd="5" destOrd="0" presId="urn:microsoft.com/office/officeart/2005/8/layout/vList2"/>
    <dgm:cxn modelId="{3EF71729-09FA-5F49-948D-DE9B551DE68D}" type="presParOf" srcId="{0E0C45F7-6758-104B-A121-42B3D8559369}" destId="{E2B43CA7-347B-D843-BF30-34DA22A5EE66}" srcOrd="6" destOrd="0" presId="urn:microsoft.com/office/officeart/2005/8/layout/vList2"/>
    <dgm:cxn modelId="{537C19EF-42A0-AD49-B24A-A261DD89BD16}" type="presParOf" srcId="{0E0C45F7-6758-104B-A121-42B3D8559369}" destId="{F08A80CA-093A-A04E-95C0-916A9662F821}" srcOrd="7" destOrd="0" presId="urn:microsoft.com/office/officeart/2005/8/layout/vList2"/>
    <dgm:cxn modelId="{B1ADC5A7-3BEB-FF48-8C82-FEACBA7C36ED}" type="presParOf" srcId="{0E0C45F7-6758-104B-A121-42B3D8559369}" destId="{E500CC21-8C6C-094D-AA68-A0C230122719}" srcOrd="8" destOrd="0" presId="urn:microsoft.com/office/officeart/2005/8/layout/vList2"/>
    <dgm:cxn modelId="{7986674A-C0A6-5946-9F98-9720060DA314}" type="presParOf" srcId="{0E0C45F7-6758-104B-A121-42B3D8559369}" destId="{ABEE8BBD-8396-094D-B8B7-058EF0803467}" srcOrd="9" destOrd="0" presId="urn:microsoft.com/office/officeart/2005/8/layout/vList2"/>
    <dgm:cxn modelId="{52688216-A27D-D046-B381-31713B32CB55}" type="presParOf" srcId="{0E0C45F7-6758-104B-A121-42B3D8559369}" destId="{A8078882-65C4-DC4D-91BF-5F705F0636DD}" srcOrd="10" destOrd="0" presId="urn:microsoft.com/office/officeart/2005/8/layout/vList2"/>
    <dgm:cxn modelId="{597E3BE0-4A12-3746-B127-542C7D2F2715}" type="presParOf" srcId="{0E0C45F7-6758-104B-A121-42B3D8559369}" destId="{C2014EE1-E70F-1045-9FB9-2D75D8C9FD18}" srcOrd="11" destOrd="0" presId="urn:microsoft.com/office/officeart/2005/8/layout/vList2"/>
    <dgm:cxn modelId="{BE656235-F08A-8745-A9B4-5186E8912BD2}" type="presParOf" srcId="{0E0C45F7-6758-104B-A121-42B3D8559369}" destId="{F0AEF5DC-E32A-C840-A010-EB496DB7D5B4}" srcOrd="12" destOrd="0" presId="urn:microsoft.com/office/officeart/2005/8/layout/vList2"/>
    <dgm:cxn modelId="{F53FE7BF-0D8C-C245-8F0E-A236186B74CA}" type="presParOf" srcId="{0E0C45F7-6758-104B-A121-42B3D8559369}" destId="{4A6F7A37-AF65-524E-94B0-F57E004E6B03}" srcOrd="13" destOrd="0" presId="urn:microsoft.com/office/officeart/2005/8/layout/vList2"/>
    <dgm:cxn modelId="{01B49988-0C1A-E54F-9584-96B4EFE1D6D0}" type="presParOf" srcId="{0E0C45F7-6758-104B-A121-42B3D8559369}" destId="{AF137791-1C6E-D048-BFD2-EEC9BE1BDB0D}" srcOrd="14" destOrd="0" presId="urn:microsoft.com/office/officeart/2005/8/layout/vList2"/>
    <dgm:cxn modelId="{17152896-FA0D-4F48-BCEC-C2B049640D14}" type="presParOf" srcId="{0E0C45F7-6758-104B-A121-42B3D8559369}" destId="{263654AC-6B4C-1440-905F-A9ABAB5EEBE9}" srcOrd="15" destOrd="0" presId="urn:microsoft.com/office/officeart/2005/8/layout/vList2"/>
    <dgm:cxn modelId="{F68DA6AD-BBEA-E149-A4E4-4B86C50CAD5D}" type="presParOf" srcId="{0E0C45F7-6758-104B-A121-42B3D8559369}" destId="{F3895312-C72E-D947-BB0E-B9FE1FDEBDA2}" srcOrd="16" destOrd="0" presId="urn:microsoft.com/office/officeart/2005/8/layout/vList2"/>
    <dgm:cxn modelId="{567C700A-A7F4-2347-B1A1-D101EBD745A1}" type="presParOf" srcId="{0E0C45F7-6758-104B-A121-42B3D8559369}" destId="{EDE39932-64AD-4B48-BA44-6BFC9B56383A}" srcOrd="17" destOrd="0" presId="urn:microsoft.com/office/officeart/2005/8/layout/vList2"/>
    <dgm:cxn modelId="{FA956CEC-82DE-0646-B5D6-6E773E06EF3E}" type="presParOf" srcId="{0E0C45F7-6758-104B-A121-42B3D8559369}" destId="{951F400B-F573-BF49-A2AE-45B026018110}" srcOrd="1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40447C-12D0-45B3-A7ED-3C6039D6134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0C67DA0-4E37-49D8-AD7A-ABD664E4D7BF}">
      <dgm:prSet/>
      <dgm:spPr/>
      <dgm:t>
        <a:bodyPr/>
        <a:lstStyle/>
        <a:p>
          <a:pPr>
            <a:lnSpc>
              <a:spcPct val="100000"/>
            </a:lnSpc>
          </a:pPr>
          <a:r>
            <a:rPr lang="en-US"/>
            <a:t>Gain insight into role of reflective practice</a:t>
          </a:r>
        </a:p>
      </dgm:t>
    </dgm:pt>
    <dgm:pt modelId="{AFE6AF76-7E02-485B-BBC4-A97BBE090EB0}" type="parTrans" cxnId="{157A1411-1030-4DB1-BC88-F433F28F7602}">
      <dgm:prSet/>
      <dgm:spPr/>
      <dgm:t>
        <a:bodyPr/>
        <a:lstStyle/>
        <a:p>
          <a:endParaRPr lang="en-US"/>
        </a:p>
      </dgm:t>
    </dgm:pt>
    <dgm:pt modelId="{0E1FE77D-5548-4A70-B15A-0CF10B05EDFE}" type="sibTrans" cxnId="{157A1411-1030-4DB1-BC88-F433F28F7602}">
      <dgm:prSet/>
      <dgm:spPr/>
      <dgm:t>
        <a:bodyPr/>
        <a:lstStyle/>
        <a:p>
          <a:endParaRPr lang="en-US"/>
        </a:p>
      </dgm:t>
    </dgm:pt>
    <dgm:pt modelId="{841D0E50-A886-452F-BE41-26B92A25BEFD}">
      <dgm:prSet/>
      <dgm:spPr/>
      <dgm:t>
        <a:bodyPr/>
        <a:lstStyle/>
        <a:p>
          <a:pPr>
            <a:lnSpc>
              <a:spcPct val="100000"/>
            </a:lnSpc>
          </a:pPr>
          <a:r>
            <a:rPr lang="en-US"/>
            <a:t>Learn relevant theories relating to the learner</a:t>
          </a:r>
        </a:p>
      </dgm:t>
    </dgm:pt>
    <dgm:pt modelId="{4A08BD1E-E0ED-4270-9BE9-4B081B037C70}" type="parTrans" cxnId="{BF8214C9-50D0-4745-A204-1F29EC894FA9}">
      <dgm:prSet/>
      <dgm:spPr/>
      <dgm:t>
        <a:bodyPr/>
        <a:lstStyle/>
        <a:p>
          <a:endParaRPr lang="en-US"/>
        </a:p>
      </dgm:t>
    </dgm:pt>
    <dgm:pt modelId="{A9518951-A5E8-451D-BAE9-8A9CE12685C7}" type="sibTrans" cxnId="{BF8214C9-50D0-4745-A204-1F29EC894FA9}">
      <dgm:prSet/>
      <dgm:spPr/>
      <dgm:t>
        <a:bodyPr/>
        <a:lstStyle/>
        <a:p>
          <a:endParaRPr lang="en-US"/>
        </a:p>
      </dgm:t>
    </dgm:pt>
    <dgm:pt modelId="{B8DB8205-34C9-488A-BFDF-41BDC0C81992}">
      <dgm:prSet/>
      <dgm:spPr/>
      <dgm:t>
        <a:bodyPr/>
        <a:lstStyle/>
        <a:p>
          <a:pPr>
            <a:lnSpc>
              <a:spcPct val="100000"/>
            </a:lnSpc>
          </a:pPr>
          <a:r>
            <a:rPr lang="en-US"/>
            <a:t>Observe teaching and learning in a school environment</a:t>
          </a:r>
        </a:p>
      </dgm:t>
    </dgm:pt>
    <dgm:pt modelId="{A3EE8684-3BCE-40CF-BA08-9DEFA6AEB94A}" type="parTrans" cxnId="{526C22DB-388F-4DFA-A78C-C22E0FC7C68C}">
      <dgm:prSet/>
      <dgm:spPr/>
      <dgm:t>
        <a:bodyPr/>
        <a:lstStyle/>
        <a:p>
          <a:endParaRPr lang="en-US"/>
        </a:p>
      </dgm:t>
    </dgm:pt>
    <dgm:pt modelId="{0604BEB1-AD1F-4D33-8C85-72C0811F9C2F}" type="sibTrans" cxnId="{526C22DB-388F-4DFA-A78C-C22E0FC7C68C}">
      <dgm:prSet/>
      <dgm:spPr/>
      <dgm:t>
        <a:bodyPr/>
        <a:lstStyle/>
        <a:p>
          <a:endParaRPr lang="en-US"/>
        </a:p>
      </dgm:t>
    </dgm:pt>
    <dgm:pt modelId="{8546A172-808D-4649-90A5-CB26233A3F57}">
      <dgm:prSet/>
      <dgm:spPr/>
      <dgm:t>
        <a:bodyPr/>
        <a:lstStyle/>
        <a:p>
          <a:pPr>
            <a:lnSpc>
              <a:spcPct val="100000"/>
            </a:lnSpc>
          </a:pPr>
          <a:r>
            <a:rPr lang="en-US" dirty="0"/>
            <a:t>Use these elements to inform next steps in teaching</a:t>
          </a:r>
        </a:p>
      </dgm:t>
    </dgm:pt>
    <dgm:pt modelId="{14C649C9-492B-4991-B621-49F1EBCB1D4B}" type="parTrans" cxnId="{E334F6E4-012A-49A1-820C-0E56C086868A}">
      <dgm:prSet/>
      <dgm:spPr/>
      <dgm:t>
        <a:bodyPr/>
        <a:lstStyle/>
        <a:p>
          <a:endParaRPr lang="en-US"/>
        </a:p>
      </dgm:t>
    </dgm:pt>
    <dgm:pt modelId="{2D5ACC08-86CD-40A6-85C5-E30AADF96DD1}" type="sibTrans" cxnId="{E334F6E4-012A-49A1-820C-0E56C086868A}">
      <dgm:prSet/>
      <dgm:spPr/>
      <dgm:t>
        <a:bodyPr/>
        <a:lstStyle/>
        <a:p>
          <a:endParaRPr lang="en-US"/>
        </a:p>
      </dgm:t>
    </dgm:pt>
    <dgm:pt modelId="{41D56FD9-4B9B-41F0-A5BE-D7C364CA3742}" type="pres">
      <dgm:prSet presAssocID="{A540447C-12D0-45B3-A7ED-3C6039D6134E}" presName="root" presStyleCnt="0">
        <dgm:presLayoutVars>
          <dgm:dir/>
          <dgm:resizeHandles val="exact"/>
        </dgm:presLayoutVars>
      </dgm:prSet>
      <dgm:spPr/>
    </dgm:pt>
    <dgm:pt modelId="{F84700A7-37BD-47E6-B08D-0F3096E4F8A5}" type="pres">
      <dgm:prSet presAssocID="{90C67DA0-4E37-49D8-AD7A-ABD664E4D7BF}" presName="compNode" presStyleCnt="0"/>
      <dgm:spPr/>
    </dgm:pt>
    <dgm:pt modelId="{13F459A9-05B0-4258-B524-C9ACC6206CC1}" type="pres">
      <dgm:prSet presAssocID="{90C67DA0-4E37-49D8-AD7A-ABD664E4D7BF}" presName="bgRect" presStyleLbl="bgShp" presStyleIdx="0" presStyleCnt="4"/>
      <dgm:spPr/>
    </dgm:pt>
    <dgm:pt modelId="{E056E7FD-E302-4762-82B5-FF9C74F46030}" type="pres">
      <dgm:prSet presAssocID="{90C67DA0-4E37-49D8-AD7A-ABD664E4D7B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D903F9E8-A4BE-448A-87BE-017F4D429378}" type="pres">
      <dgm:prSet presAssocID="{90C67DA0-4E37-49D8-AD7A-ABD664E4D7BF}" presName="spaceRect" presStyleCnt="0"/>
      <dgm:spPr/>
    </dgm:pt>
    <dgm:pt modelId="{E7B2B7F4-D8E8-43E6-8E16-9689ED6913E6}" type="pres">
      <dgm:prSet presAssocID="{90C67DA0-4E37-49D8-AD7A-ABD664E4D7BF}" presName="parTx" presStyleLbl="revTx" presStyleIdx="0" presStyleCnt="4">
        <dgm:presLayoutVars>
          <dgm:chMax val="0"/>
          <dgm:chPref val="0"/>
        </dgm:presLayoutVars>
      </dgm:prSet>
      <dgm:spPr/>
    </dgm:pt>
    <dgm:pt modelId="{BEF1DD0C-A7D7-406C-A527-1C59397DABE7}" type="pres">
      <dgm:prSet presAssocID="{0E1FE77D-5548-4A70-B15A-0CF10B05EDFE}" presName="sibTrans" presStyleCnt="0"/>
      <dgm:spPr/>
    </dgm:pt>
    <dgm:pt modelId="{46484560-F5C4-4BA2-85C1-E603945B421F}" type="pres">
      <dgm:prSet presAssocID="{841D0E50-A886-452F-BE41-26B92A25BEFD}" presName="compNode" presStyleCnt="0"/>
      <dgm:spPr/>
    </dgm:pt>
    <dgm:pt modelId="{1A8706E9-BA59-4A0F-AB7E-F85EE18A5274}" type="pres">
      <dgm:prSet presAssocID="{841D0E50-A886-452F-BE41-26B92A25BEFD}" presName="bgRect" presStyleLbl="bgShp" presStyleIdx="1" presStyleCnt="4"/>
      <dgm:spPr/>
    </dgm:pt>
    <dgm:pt modelId="{9C69C2C9-7B82-4254-9C57-E17F9BD2EBCA}" type="pres">
      <dgm:prSet presAssocID="{841D0E50-A886-452F-BE41-26B92A25BEF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8B964D54-9E51-4FC0-8ECF-9E638B2B72CA}" type="pres">
      <dgm:prSet presAssocID="{841D0E50-A886-452F-BE41-26B92A25BEFD}" presName="spaceRect" presStyleCnt="0"/>
      <dgm:spPr/>
    </dgm:pt>
    <dgm:pt modelId="{13FC4A47-86F2-4F5B-B0D8-DD61BB09DC93}" type="pres">
      <dgm:prSet presAssocID="{841D0E50-A886-452F-BE41-26B92A25BEFD}" presName="parTx" presStyleLbl="revTx" presStyleIdx="1" presStyleCnt="4">
        <dgm:presLayoutVars>
          <dgm:chMax val="0"/>
          <dgm:chPref val="0"/>
        </dgm:presLayoutVars>
      </dgm:prSet>
      <dgm:spPr/>
    </dgm:pt>
    <dgm:pt modelId="{9067C4E7-CF23-446E-8AA4-018457B2DC64}" type="pres">
      <dgm:prSet presAssocID="{A9518951-A5E8-451D-BAE9-8A9CE12685C7}" presName="sibTrans" presStyleCnt="0"/>
      <dgm:spPr/>
    </dgm:pt>
    <dgm:pt modelId="{F70E479C-E3EE-47B0-9226-11966F46ED37}" type="pres">
      <dgm:prSet presAssocID="{B8DB8205-34C9-488A-BFDF-41BDC0C81992}" presName="compNode" presStyleCnt="0"/>
      <dgm:spPr/>
    </dgm:pt>
    <dgm:pt modelId="{140F0581-3E7C-44A4-9786-5D023E5BAAB3}" type="pres">
      <dgm:prSet presAssocID="{B8DB8205-34C9-488A-BFDF-41BDC0C81992}" presName="bgRect" presStyleLbl="bgShp" presStyleIdx="2" presStyleCnt="4"/>
      <dgm:spPr/>
    </dgm:pt>
    <dgm:pt modelId="{58AED44F-8C28-493D-A1E0-9E1E867FB58B}" type="pres">
      <dgm:prSet presAssocID="{B8DB8205-34C9-488A-BFDF-41BDC0C8199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cher"/>
        </a:ext>
      </dgm:extLst>
    </dgm:pt>
    <dgm:pt modelId="{D4AD2E08-50A5-44F3-B07F-9F50FBC00812}" type="pres">
      <dgm:prSet presAssocID="{B8DB8205-34C9-488A-BFDF-41BDC0C81992}" presName="spaceRect" presStyleCnt="0"/>
      <dgm:spPr/>
    </dgm:pt>
    <dgm:pt modelId="{6509456C-1E1E-4C6E-8DDC-737808E79D01}" type="pres">
      <dgm:prSet presAssocID="{B8DB8205-34C9-488A-BFDF-41BDC0C81992}" presName="parTx" presStyleLbl="revTx" presStyleIdx="2" presStyleCnt="4">
        <dgm:presLayoutVars>
          <dgm:chMax val="0"/>
          <dgm:chPref val="0"/>
        </dgm:presLayoutVars>
      </dgm:prSet>
      <dgm:spPr/>
    </dgm:pt>
    <dgm:pt modelId="{F9163C8A-84C6-433E-A201-7BBA2D74FBB1}" type="pres">
      <dgm:prSet presAssocID="{0604BEB1-AD1F-4D33-8C85-72C0811F9C2F}" presName="sibTrans" presStyleCnt="0"/>
      <dgm:spPr/>
    </dgm:pt>
    <dgm:pt modelId="{C61B3946-14D9-4161-9504-415950A36A80}" type="pres">
      <dgm:prSet presAssocID="{8546A172-808D-4649-90A5-CB26233A3F57}" presName="compNode" presStyleCnt="0"/>
      <dgm:spPr/>
    </dgm:pt>
    <dgm:pt modelId="{5069C3D7-223F-42A5-B244-263C35F15311}" type="pres">
      <dgm:prSet presAssocID="{8546A172-808D-4649-90A5-CB26233A3F57}" presName="bgRect" presStyleLbl="bgShp" presStyleIdx="3" presStyleCnt="4"/>
      <dgm:spPr/>
    </dgm:pt>
    <dgm:pt modelId="{579FB18C-07BC-4EF9-8043-F1921C398321}" type="pres">
      <dgm:prSet presAssocID="{8546A172-808D-4649-90A5-CB26233A3F5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ick"/>
        </a:ext>
      </dgm:extLst>
    </dgm:pt>
    <dgm:pt modelId="{829FF1FD-2EED-4E86-AEBD-54CDEA3C5D3E}" type="pres">
      <dgm:prSet presAssocID="{8546A172-808D-4649-90A5-CB26233A3F57}" presName="spaceRect" presStyleCnt="0"/>
      <dgm:spPr/>
    </dgm:pt>
    <dgm:pt modelId="{AB9BF1F1-3B84-4561-A4C2-B3CF73A002A7}" type="pres">
      <dgm:prSet presAssocID="{8546A172-808D-4649-90A5-CB26233A3F57}" presName="parTx" presStyleLbl="revTx" presStyleIdx="3" presStyleCnt="4">
        <dgm:presLayoutVars>
          <dgm:chMax val="0"/>
          <dgm:chPref val="0"/>
        </dgm:presLayoutVars>
      </dgm:prSet>
      <dgm:spPr/>
    </dgm:pt>
  </dgm:ptLst>
  <dgm:cxnLst>
    <dgm:cxn modelId="{157A1411-1030-4DB1-BC88-F433F28F7602}" srcId="{A540447C-12D0-45B3-A7ED-3C6039D6134E}" destId="{90C67DA0-4E37-49D8-AD7A-ABD664E4D7BF}" srcOrd="0" destOrd="0" parTransId="{AFE6AF76-7E02-485B-BBC4-A97BBE090EB0}" sibTransId="{0E1FE77D-5548-4A70-B15A-0CF10B05EDFE}"/>
    <dgm:cxn modelId="{BEF8C832-46E6-45BB-A6B2-44B492BF4E5D}" type="presOf" srcId="{8546A172-808D-4649-90A5-CB26233A3F57}" destId="{AB9BF1F1-3B84-4561-A4C2-B3CF73A002A7}" srcOrd="0" destOrd="0" presId="urn:microsoft.com/office/officeart/2018/2/layout/IconVerticalSolidList"/>
    <dgm:cxn modelId="{E4E0983D-877A-4A75-90D3-DD6E8E0B1AFF}" type="presOf" srcId="{A540447C-12D0-45B3-A7ED-3C6039D6134E}" destId="{41D56FD9-4B9B-41F0-A5BE-D7C364CA3742}" srcOrd="0" destOrd="0" presId="urn:microsoft.com/office/officeart/2018/2/layout/IconVerticalSolidList"/>
    <dgm:cxn modelId="{508FB14C-B48C-4F18-B7AD-7DB66DF7988E}" type="presOf" srcId="{90C67DA0-4E37-49D8-AD7A-ABD664E4D7BF}" destId="{E7B2B7F4-D8E8-43E6-8E16-9689ED6913E6}" srcOrd="0" destOrd="0" presId="urn:microsoft.com/office/officeart/2018/2/layout/IconVerticalSolidList"/>
    <dgm:cxn modelId="{2B756A64-3DAF-4DC1-8ADF-7E192668E2AD}" type="presOf" srcId="{841D0E50-A886-452F-BE41-26B92A25BEFD}" destId="{13FC4A47-86F2-4F5B-B0D8-DD61BB09DC93}" srcOrd="0" destOrd="0" presId="urn:microsoft.com/office/officeart/2018/2/layout/IconVerticalSolidList"/>
    <dgm:cxn modelId="{7E5E51BE-00F3-4DBA-BE5F-6B295DA7D37B}" type="presOf" srcId="{B8DB8205-34C9-488A-BFDF-41BDC0C81992}" destId="{6509456C-1E1E-4C6E-8DDC-737808E79D01}" srcOrd="0" destOrd="0" presId="urn:microsoft.com/office/officeart/2018/2/layout/IconVerticalSolidList"/>
    <dgm:cxn modelId="{BF8214C9-50D0-4745-A204-1F29EC894FA9}" srcId="{A540447C-12D0-45B3-A7ED-3C6039D6134E}" destId="{841D0E50-A886-452F-BE41-26B92A25BEFD}" srcOrd="1" destOrd="0" parTransId="{4A08BD1E-E0ED-4270-9BE9-4B081B037C70}" sibTransId="{A9518951-A5E8-451D-BAE9-8A9CE12685C7}"/>
    <dgm:cxn modelId="{526C22DB-388F-4DFA-A78C-C22E0FC7C68C}" srcId="{A540447C-12D0-45B3-A7ED-3C6039D6134E}" destId="{B8DB8205-34C9-488A-BFDF-41BDC0C81992}" srcOrd="2" destOrd="0" parTransId="{A3EE8684-3BCE-40CF-BA08-9DEFA6AEB94A}" sibTransId="{0604BEB1-AD1F-4D33-8C85-72C0811F9C2F}"/>
    <dgm:cxn modelId="{E334F6E4-012A-49A1-820C-0E56C086868A}" srcId="{A540447C-12D0-45B3-A7ED-3C6039D6134E}" destId="{8546A172-808D-4649-90A5-CB26233A3F57}" srcOrd="3" destOrd="0" parTransId="{14C649C9-492B-4991-B621-49F1EBCB1D4B}" sibTransId="{2D5ACC08-86CD-40A6-85C5-E30AADF96DD1}"/>
    <dgm:cxn modelId="{F3A24117-40EB-4B46-9475-3E40F205B3BD}" type="presParOf" srcId="{41D56FD9-4B9B-41F0-A5BE-D7C364CA3742}" destId="{F84700A7-37BD-47E6-B08D-0F3096E4F8A5}" srcOrd="0" destOrd="0" presId="urn:microsoft.com/office/officeart/2018/2/layout/IconVerticalSolidList"/>
    <dgm:cxn modelId="{7B095A94-9E3D-4535-B91F-FA1E017C3D3F}" type="presParOf" srcId="{F84700A7-37BD-47E6-B08D-0F3096E4F8A5}" destId="{13F459A9-05B0-4258-B524-C9ACC6206CC1}" srcOrd="0" destOrd="0" presId="urn:microsoft.com/office/officeart/2018/2/layout/IconVerticalSolidList"/>
    <dgm:cxn modelId="{3D686593-6924-497B-B1AA-5DACEFD8EC4C}" type="presParOf" srcId="{F84700A7-37BD-47E6-B08D-0F3096E4F8A5}" destId="{E056E7FD-E302-4762-82B5-FF9C74F46030}" srcOrd="1" destOrd="0" presId="urn:microsoft.com/office/officeart/2018/2/layout/IconVerticalSolidList"/>
    <dgm:cxn modelId="{F40D22B9-4CCA-473E-B341-C27EE2DDB8C1}" type="presParOf" srcId="{F84700A7-37BD-47E6-B08D-0F3096E4F8A5}" destId="{D903F9E8-A4BE-448A-87BE-017F4D429378}" srcOrd="2" destOrd="0" presId="urn:microsoft.com/office/officeart/2018/2/layout/IconVerticalSolidList"/>
    <dgm:cxn modelId="{E1B71646-48A8-4DB7-82E7-CB4DC48582E8}" type="presParOf" srcId="{F84700A7-37BD-47E6-B08D-0F3096E4F8A5}" destId="{E7B2B7F4-D8E8-43E6-8E16-9689ED6913E6}" srcOrd="3" destOrd="0" presId="urn:microsoft.com/office/officeart/2018/2/layout/IconVerticalSolidList"/>
    <dgm:cxn modelId="{C356DCD8-6274-4D05-BAE3-C823FB6E7F87}" type="presParOf" srcId="{41D56FD9-4B9B-41F0-A5BE-D7C364CA3742}" destId="{BEF1DD0C-A7D7-406C-A527-1C59397DABE7}" srcOrd="1" destOrd="0" presId="urn:microsoft.com/office/officeart/2018/2/layout/IconVerticalSolidList"/>
    <dgm:cxn modelId="{E00639A9-CE44-479A-B327-B7D70B0DCF61}" type="presParOf" srcId="{41D56FD9-4B9B-41F0-A5BE-D7C364CA3742}" destId="{46484560-F5C4-4BA2-85C1-E603945B421F}" srcOrd="2" destOrd="0" presId="urn:microsoft.com/office/officeart/2018/2/layout/IconVerticalSolidList"/>
    <dgm:cxn modelId="{EA8AC409-6ABB-4C1E-B6F3-B16393C8674C}" type="presParOf" srcId="{46484560-F5C4-4BA2-85C1-E603945B421F}" destId="{1A8706E9-BA59-4A0F-AB7E-F85EE18A5274}" srcOrd="0" destOrd="0" presId="urn:microsoft.com/office/officeart/2018/2/layout/IconVerticalSolidList"/>
    <dgm:cxn modelId="{6DAA8666-B78B-45BB-9386-E871C00391E9}" type="presParOf" srcId="{46484560-F5C4-4BA2-85C1-E603945B421F}" destId="{9C69C2C9-7B82-4254-9C57-E17F9BD2EBCA}" srcOrd="1" destOrd="0" presId="urn:microsoft.com/office/officeart/2018/2/layout/IconVerticalSolidList"/>
    <dgm:cxn modelId="{9FF23461-65CF-4DBC-A5B1-A65BC3885FCD}" type="presParOf" srcId="{46484560-F5C4-4BA2-85C1-E603945B421F}" destId="{8B964D54-9E51-4FC0-8ECF-9E638B2B72CA}" srcOrd="2" destOrd="0" presId="urn:microsoft.com/office/officeart/2018/2/layout/IconVerticalSolidList"/>
    <dgm:cxn modelId="{951DB17A-492D-4724-8D52-EDC29CFA30BA}" type="presParOf" srcId="{46484560-F5C4-4BA2-85C1-E603945B421F}" destId="{13FC4A47-86F2-4F5B-B0D8-DD61BB09DC93}" srcOrd="3" destOrd="0" presId="urn:microsoft.com/office/officeart/2018/2/layout/IconVerticalSolidList"/>
    <dgm:cxn modelId="{35682FCB-36C1-45D1-BB6C-5B62318D6F70}" type="presParOf" srcId="{41D56FD9-4B9B-41F0-A5BE-D7C364CA3742}" destId="{9067C4E7-CF23-446E-8AA4-018457B2DC64}" srcOrd="3" destOrd="0" presId="urn:microsoft.com/office/officeart/2018/2/layout/IconVerticalSolidList"/>
    <dgm:cxn modelId="{A7C5A5CE-CAAF-4D2B-96E9-A256D7D2845E}" type="presParOf" srcId="{41D56FD9-4B9B-41F0-A5BE-D7C364CA3742}" destId="{F70E479C-E3EE-47B0-9226-11966F46ED37}" srcOrd="4" destOrd="0" presId="urn:microsoft.com/office/officeart/2018/2/layout/IconVerticalSolidList"/>
    <dgm:cxn modelId="{CD3564E1-4EFF-408F-824A-C91FEC93226C}" type="presParOf" srcId="{F70E479C-E3EE-47B0-9226-11966F46ED37}" destId="{140F0581-3E7C-44A4-9786-5D023E5BAAB3}" srcOrd="0" destOrd="0" presId="urn:microsoft.com/office/officeart/2018/2/layout/IconVerticalSolidList"/>
    <dgm:cxn modelId="{FCD995CD-D6A9-434F-82C3-373BEC3B7C65}" type="presParOf" srcId="{F70E479C-E3EE-47B0-9226-11966F46ED37}" destId="{58AED44F-8C28-493D-A1E0-9E1E867FB58B}" srcOrd="1" destOrd="0" presId="urn:microsoft.com/office/officeart/2018/2/layout/IconVerticalSolidList"/>
    <dgm:cxn modelId="{B3DAAECF-B4ED-4F2C-A991-F5DBDB043811}" type="presParOf" srcId="{F70E479C-E3EE-47B0-9226-11966F46ED37}" destId="{D4AD2E08-50A5-44F3-B07F-9F50FBC00812}" srcOrd="2" destOrd="0" presId="urn:microsoft.com/office/officeart/2018/2/layout/IconVerticalSolidList"/>
    <dgm:cxn modelId="{2A6B4F6F-052F-41A9-8340-E17F3F30A59A}" type="presParOf" srcId="{F70E479C-E3EE-47B0-9226-11966F46ED37}" destId="{6509456C-1E1E-4C6E-8DDC-737808E79D01}" srcOrd="3" destOrd="0" presId="urn:microsoft.com/office/officeart/2018/2/layout/IconVerticalSolidList"/>
    <dgm:cxn modelId="{AD8A5E78-F444-4D74-BDA5-18DEEC850150}" type="presParOf" srcId="{41D56FD9-4B9B-41F0-A5BE-D7C364CA3742}" destId="{F9163C8A-84C6-433E-A201-7BBA2D74FBB1}" srcOrd="5" destOrd="0" presId="urn:microsoft.com/office/officeart/2018/2/layout/IconVerticalSolidList"/>
    <dgm:cxn modelId="{C71F878F-9157-4F57-9459-52D7E30E38F3}" type="presParOf" srcId="{41D56FD9-4B9B-41F0-A5BE-D7C364CA3742}" destId="{C61B3946-14D9-4161-9504-415950A36A80}" srcOrd="6" destOrd="0" presId="urn:microsoft.com/office/officeart/2018/2/layout/IconVerticalSolidList"/>
    <dgm:cxn modelId="{0D41E16A-DB18-49C7-9527-FAD0A425874B}" type="presParOf" srcId="{C61B3946-14D9-4161-9504-415950A36A80}" destId="{5069C3D7-223F-42A5-B244-263C35F15311}" srcOrd="0" destOrd="0" presId="urn:microsoft.com/office/officeart/2018/2/layout/IconVerticalSolidList"/>
    <dgm:cxn modelId="{28F60B88-C187-4B38-BB7F-1C41E58873F3}" type="presParOf" srcId="{C61B3946-14D9-4161-9504-415950A36A80}" destId="{579FB18C-07BC-4EF9-8043-F1921C398321}" srcOrd="1" destOrd="0" presId="urn:microsoft.com/office/officeart/2018/2/layout/IconVerticalSolidList"/>
    <dgm:cxn modelId="{6D86C408-4127-4843-8007-E3A8C34CDB5E}" type="presParOf" srcId="{C61B3946-14D9-4161-9504-415950A36A80}" destId="{829FF1FD-2EED-4E86-AEBD-54CDEA3C5D3E}" srcOrd="2" destOrd="0" presId="urn:microsoft.com/office/officeart/2018/2/layout/IconVerticalSolidList"/>
    <dgm:cxn modelId="{94BA52E5-5F76-469C-9B5D-C89144557A3A}" type="presParOf" srcId="{C61B3946-14D9-4161-9504-415950A36A80}" destId="{AB9BF1F1-3B84-4561-A4C2-B3CF73A002A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EFC01D-97EE-41A1-84C8-FC059A22674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7BF3F48-3D69-4117-B81A-24AA43C3D419}">
      <dgm:prSet/>
      <dgm:spPr/>
      <dgm:t>
        <a:bodyPr/>
        <a:lstStyle/>
        <a:p>
          <a:r>
            <a:rPr lang="en-US"/>
            <a:t>When I finish the course I will be….</a:t>
          </a:r>
        </a:p>
      </dgm:t>
    </dgm:pt>
    <dgm:pt modelId="{97835A87-EEB7-4A51-9FD4-40E49DE118C8}" type="parTrans" cxnId="{FDE760BB-2160-41DA-AAC2-85F6333B3456}">
      <dgm:prSet/>
      <dgm:spPr/>
      <dgm:t>
        <a:bodyPr/>
        <a:lstStyle/>
        <a:p>
          <a:endParaRPr lang="en-US"/>
        </a:p>
      </dgm:t>
    </dgm:pt>
    <dgm:pt modelId="{71E325FC-ADBE-4E12-8554-32C965213264}" type="sibTrans" cxnId="{FDE760BB-2160-41DA-AAC2-85F6333B3456}">
      <dgm:prSet/>
      <dgm:spPr/>
      <dgm:t>
        <a:bodyPr/>
        <a:lstStyle/>
        <a:p>
          <a:endParaRPr lang="en-US"/>
        </a:p>
      </dgm:t>
    </dgm:pt>
    <dgm:pt modelId="{91F44993-A3F3-4C5C-A460-07DDC8E6CAB6}">
      <dgm:prSet/>
      <dgm:spPr/>
      <dgm:t>
        <a:bodyPr/>
        <a:lstStyle/>
        <a:p>
          <a:r>
            <a:rPr lang="en-US"/>
            <a:t>The role of the PGCE is to……….</a:t>
          </a:r>
        </a:p>
      </dgm:t>
    </dgm:pt>
    <dgm:pt modelId="{3C9211FD-21DD-4FA9-BB0F-DF039CD38EE1}" type="parTrans" cxnId="{4DDE696E-A999-4177-9350-E4B68A942F7E}">
      <dgm:prSet/>
      <dgm:spPr/>
      <dgm:t>
        <a:bodyPr/>
        <a:lstStyle/>
        <a:p>
          <a:endParaRPr lang="en-US"/>
        </a:p>
      </dgm:t>
    </dgm:pt>
    <dgm:pt modelId="{45ADE66D-10A6-44B0-99B5-CF4A9A5AFFDB}" type="sibTrans" cxnId="{4DDE696E-A999-4177-9350-E4B68A942F7E}">
      <dgm:prSet/>
      <dgm:spPr/>
      <dgm:t>
        <a:bodyPr/>
        <a:lstStyle/>
        <a:p>
          <a:endParaRPr lang="en-US"/>
        </a:p>
      </dgm:t>
    </dgm:pt>
    <dgm:pt modelId="{80987ABD-C021-4BCB-9D79-2184CAF89DE0}" type="pres">
      <dgm:prSet presAssocID="{B9EFC01D-97EE-41A1-84C8-FC059A226749}" presName="root" presStyleCnt="0">
        <dgm:presLayoutVars>
          <dgm:dir/>
          <dgm:resizeHandles val="exact"/>
        </dgm:presLayoutVars>
      </dgm:prSet>
      <dgm:spPr/>
    </dgm:pt>
    <dgm:pt modelId="{56E4F76D-5060-4E97-A119-1AE1AC12A3DF}" type="pres">
      <dgm:prSet presAssocID="{D7BF3F48-3D69-4117-B81A-24AA43C3D419}" presName="compNode" presStyleCnt="0"/>
      <dgm:spPr/>
    </dgm:pt>
    <dgm:pt modelId="{3CC19BE6-D84B-4B74-A931-81A57B5E4301}" type="pres">
      <dgm:prSet presAssocID="{D7BF3F48-3D69-4117-B81A-24AA43C3D419}" presName="bgRect" presStyleLbl="bgShp" presStyleIdx="0" presStyleCnt="2"/>
      <dgm:spPr/>
    </dgm:pt>
    <dgm:pt modelId="{AA651EE7-626F-4067-B02D-6C05A545C691}" type="pres">
      <dgm:prSet presAssocID="{D7BF3F48-3D69-4117-B81A-24AA43C3D41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AE1787DF-C4FA-409D-A431-DFDFD0B9219F}" type="pres">
      <dgm:prSet presAssocID="{D7BF3F48-3D69-4117-B81A-24AA43C3D419}" presName="spaceRect" presStyleCnt="0"/>
      <dgm:spPr/>
    </dgm:pt>
    <dgm:pt modelId="{AEDD5E11-185C-46F4-B7D4-BF4EA5A8C01E}" type="pres">
      <dgm:prSet presAssocID="{D7BF3F48-3D69-4117-B81A-24AA43C3D419}" presName="parTx" presStyleLbl="revTx" presStyleIdx="0" presStyleCnt="2">
        <dgm:presLayoutVars>
          <dgm:chMax val="0"/>
          <dgm:chPref val="0"/>
        </dgm:presLayoutVars>
      </dgm:prSet>
      <dgm:spPr/>
    </dgm:pt>
    <dgm:pt modelId="{0E8B6957-DBD4-4313-B6BC-A8DED8BBAAA9}" type="pres">
      <dgm:prSet presAssocID="{71E325FC-ADBE-4E12-8554-32C965213264}" presName="sibTrans" presStyleCnt="0"/>
      <dgm:spPr/>
    </dgm:pt>
    <dgm:pt modelId="{13F6DEF5-2E13-4607-84D9-842225031F3C}" type="pres">
      <dgm:prSet presAssocID="{91F44993-A3F3-4C5C-A460-07DDC8E6CAB6}" presName="compNode" presStyleCnt="0"/>
      <dgm:spPr/>
    </dgm:pt>
    <dgm:pt modelId="{974C5046-95E3-4D37-A47D-433A8CE4274E}" type="pres">
      <dgm:prSet presAssocID="{91F44993-A3F3-4C5C-A460-07DDC8E6CAB6}" presName="bgRect" presStyleLbl="bgShp" presStyleIdx="1" presStyleCnt="2"/>
      <dgm:spPr/>
    </dgm:pt>
    <dgm:pt modelId="{99BC9353-E6E7-4F0D-ADF5-B4AF06630C88}" type="pres">
      <dgm:prSet presAssocID="{91F44993-A3F3-4C5C-A460-07DDC8E6CAB6}"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Thought with solid fill"/>
        </a:ext>
      </dgm:extLst>
    </dgm:pt>
    <dgm:pt modelId="{1EB6525B-E6C3-4FFF-9E43-6473306E6955}" type="pres">
      <dgm:prSet presAssocID="{91F44993-A3F3-4C5C-A460-07DDC8E6CAB6}" presName="spaceRect" presStyleCnt="0"/>
      <dgm:spPr/>
    </dgm:pt>
    <dgm:pt modelId="{68C09163-762D-4BF8-8750-7796C2266D86}" type="pres">
      <dgm:prSet presAssocID="{91F44993-A3F3-4C5C-A460-07DDC8E6CAB6}" presName="parTx" presStyleLbl="revTx" presStyleIdx="1" presStyleCnt="2">
        <dgm:presLayoutVars>
          <dgm:chMax val="0"/>
          <dgm:chPref val="0"/>
        </dgm:presLayoutVars>
      </dgm:prSet>
      <dgm:spPr/>
    </dgm:pt>
  </dgm:ptLst>
  <dgm:cxnLst>
    <dgm:cxn modelId="{4DDE696E-A999-4177-9350-E4B68A942F7E}" srcId="{B9EFC01D-97EE-41A1-84C8-FC059A226749}" destId="{91F44993-A3F3-4C5C-A460-07DDC8E6CAB6}" srcOrd="1" destOrd="0" parTransId="{3C9211FD-21DD-4FA9-BB0F-DF039CD38EE1}" sibTransId="{45ADE66D-10A6-44B0-99B5-CF4A9A5AFFDB}"/>
    <dgm:cxn modelId="{70265893-4B5C-4CE0-8F20-B189F36BF11D}" type="presOf" srcId="{B9EFC01D-97EE-41A1-84C8-FC059A226749}" destId="{80987ABD-C021-4BCB-9D79-2184CAF89DE0}" srcOrd="0" destOrd="0" presId="urn:microsoft.com/office/officeart/2018/2/layout/IconVerticalSolidList"/>
    <dgm:cxn modelId="{682000A3-6B28-4383-A19F-3FBB5158E25D}" type="presOf" srcId="{D7BF3F48-3D69-4117-B81A-24AA43C3D419}" destId="{AEDD5E11-185C-46F4-B7D4-BF4EA5A8C01E}" srcOrd="0" destOrd="0" presId="urn:microsoft.com/office/officeart/2018/2/layout/IconVerticalSolidList"/>
    <dgm:cxn modelId="{FDE760BB-2160-41DA-AAC2-85F6333B3456}" srcId="{B9EFC01D-97EE-41A1-84C8-FC059A226749}" destId="{D7BF3F48-3D69-4117-B81A-24AA43C3D419}" srcOrd="0" destOrd="0" parTransId="{97835A87-EEB7-4A51-9FD4-40E49DE118C8}" sibTransId="{71E325FC-ADBE-4E12-8554-32C965213264}"/>
    <dgm:cxn modelId="{AE74A4D5-8A02-4B0F-9168-A38EB1565931}" type="presOf" srcId="{91F44993-A3F3-4C5C-A460-07DDC8E6CAB6}" destId="{68C09163-762D-4BF8-8750-7796C2266D86}" srcOrd="0" destOrd="0" presId="urn:microsoft.com/office/officeart/2018/2/layout/IconVerticalSolidList"/>
    <dgm:cxn modelId="{A9801664-4D24-4F30-8232-DC134C0D5411}" type="presParOf" srcId="{80987ABD-C021-4BCB-9D79-2184CAF89DE0}" destId="{56E4F76D-5060-4E97-A119-1AE1AC12A3DF}" srcOrd="0" destOrd="0" presId="urn:microsoft.com/office/officeart/2018/2/layout/IconVerticalSolidList"/>
    <dgm:cxn modelId="{95F5F47A-0887-48FB-8998-F9B8A71522B1}" type="presParOf" srcId="{56E4F76D-5060-4E97-A119-1AE1AC12A3DF}" destId="{3CC19BE6-D84B-4B74-A931-81A57B5E4301}" srcOrd="0" destOrd="0" presId="urn:microsoft.com/office/officeart/2018/2/layout/IconVerticalSolidList"/>
    <dgm:cxn modelId="{55E6673B-413C-409B-88CB-FAEE47AA6333}" type="presParOf" srcId="{56E4F76D-5060-4E97-A119-1AE1AC12A3DF}" destId="{AA651EE7-626F-4067-B02D-6C05A545C691}" srcOrd="1" destOrd="0" presId="urn:microsoft.com/office/officeart/2018/2/layout/IconVerticalSolidList"/>
    <dgm:cxn modelId="{C443EC59-13F9-4AA0-903C-C67C0C0A9EC9}" type="presParOf" srcId="{56E4F76D-5060-4E97-A119-1AE1AC12A3DF}" destId="{AE1787DF-C4FA-409D-A431-DFDFD0B9219F}" srcOrd="2" destOrd="0" presId="urn:microsoft.com/office/officeart/2018/2/layout/IconVerticalSolidList"/>
    <dgm:cxn modelId="{29733F91-9F81-499D-90C7-52E4D2F90F50}" type="presParOf" srcId="{56E4F76D-5060-4E97-A119-1AE1AC12A3DF}" destId="{AEDD5E11-185C-46F4-B7D4-BF4EA5A8C01E}" srcOrd="3" destOrd="0" presId="urn:microsoft.com/office/officeart/2018/2/layout/IconVerticalSolidList"/>
    <dgm:cxn modelId="{203C96C8-D378-4D9A-BF85-88DA85FA6F67}" type="presParOf" srcId="{80987ABD-C021-4BCB-9D79-2184CAF89DE0}" destId="{0E8B6957-DBD4-4313-B6BC-A8DED8BBAAA9}" srcOrd="1" destOrd="0" presId="urn:microsoft.com/office/officeart/2018/2/layout/IconVerticalSolidList"/>
    <dgm:cxn modelId="{182CFF1F-0B3B-4782-B3C9-B2CB22C8BB5E}" type="presParOf" srcId="{80987ABD-C021-4BCB-9D79-2184CAF89DE0}" destId="{13F6DEF5-2E13-4607-84D9-842225031F3C}" srcOrd="2" destOrd="0" presId="urn:microsoft.com/office/officeart/2018/2/layout/IconVerticalSolidList"/>
    <dgm:cxn modelId="{869C5BF3-F730-4360-99CD-2A0A813755CB}" type="presParOf" srcId="{13F6DEF5-2E13-4607-84D9-842225031F3C}" destId="{974C5046-95E3-4D37-A47D-433A8CE4274E}" srcOrd="0" destOrd="0" presId="urn:microsoft.com/office/officeart/2018/2/layout/IconVerticalSolidList"/>
    <dgm:cxn modelId="{1CE19529-F0F2-4E89-8716-81DD4C095D59}" type="presParOf" srcId="{13F6DEF5-2E13-4607-84D9-842225031F3C}" destId="{99BC9353-E6E7-4F0D-ADF5-B4AF06630C88}" srcOrd="1" destOrd="0" presId="urn:microsoft.com/office/officeart/2018/2/layout/IconVerticalSolidList"/>
    <dgm:cxn modelId="{A2162FFE-B9C8-4711-9C91-5EF6B94CDA24}" type="presParOf" srcId="{13F6DEF5-2E13-4607-84D9-842225031F3C}" destId="{1EB6525B-E6C3-4FFF-9E43-6473306E6955}" srcOrd="2" destOrd="0" presId="urn:microsoft.com/office/officeart/2018/2/layout/IconVerticalSolidList"/>
    <dgm:cxn modelId="{CEF0117C-E05B-4871-AD20-EDF86DCD0320}" type="presParOf" srcId="{13F6DEF5-2E13-4607-84D9-842225031F3C}" destId="{68C09163-762D-4BF8-8750-7796C2266D8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3053235-D13D-48C0-8912-A532D70FC7B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0CD6077-0175-43AD-B5CA-0E358CB263A3}">
      <dgm:prSet/>
      <dgm:spPr/>
      <dgm:t>
        <a:bodyPr/>
        <a:lstStyle/>
        <a:p>
          <a:pPr>
            <a:lnSpc>
              <a:spcPct val="100000"/>
            </a:lnSpc>
          </a:pPr>
          <a:r>
            <a:rPr lang="en-US"/>
            <a:t>Explore the role and nature or critical reflection</a:t>
          </a:r>
        </a:p>
      </dgm:t>
    </dgm:pt>
    <dgm:pt modelId="{091BCB4C-8E39-4BA0-8ED6-20EEECF83EB5}" type="parTrans" cxnId="{C23F85F4-6685-487D-A875-9DD998B478E5}">
      <dgm:prSet/>
      <dgm:spPr/>
      <dgm:t>
        <a:bodyPr/>
        <a:lstStyle/>
        <a:p>
          <a:endParaRPr lang="en-US"/>
        </a:p>
      </dgm:t>
    </dgm:pt>
    <dgm:pt modelId="{DA942DB3-0C50-486F-AEB1-8D9A3D649664}" type="sibTrans" cxnId="{C23F85F4-6685-487D-A875-9DD998B478E5}">
      <dgm:prSet/>
      <dgm:spPr/>
      <dgm:t>
        <a:bodyPr/>
        <a:lstStyle/>
        <a:p>
          <a:pPr>
            <a:lnSpc>
              <a:spcPct val="100000"/>
            </a:lnSpc>
          </a:pPr>
          <a:endParaRPr lang="en-US"/>
        </a:p>
      </dgm:t>
    </dgm:pt>
    <dgm:pt modelId="{2738C705-D213-4BA5-9DC3-5585367666EC}">
      <dgm:prSet/>
      <dgm:spPr/>
      <dgm:t>
        <a:bodyPr/>
        <a:lstStyle/>
        <a:p>
          <a:pPr>
            <a:lnSpc>
              <a:spcPct val="100000"/>
            </a:lnSpc>
          </a:pPr>
          <a:r>
            <a:rPr lang="en-US"/>
            <a:t>Engage with theory relating to the learner</a:t>
          </a:r>
        </a:p>
      </dgm:t>
    </dgm:pt>
    <dgm:pt modelId="{A65A9500-AB57-4211-B015-3B915E4677D4}" type="parTrans" cxnId="{7A366EE6-28C5-4635-BF05-4211C29D12C7}">
      <dgm:prSet/>
      <dgm:spPr/>
      <dgm:t>
        <a:bodyPr/>
        <a:lstStyle/>
        <a:p>
          <a:endParaRPr lang="en-US"/>
        </a:p>
      </dgm:t>
    </dgm:pt>
    <dgm:pt modelId="{29BA2D79-891D-4DA8-88B3-514A96C034CD}" type="sibTrans" cxnId="{7A366EE6-28C5-4635-BF05-4211C29D12C7}">
      <dgm:prSet/>
      <dgm:spPr/>
      <dgm:t>
        <a:bodyPr/>
        <a:lstStyle/>
        <a:p>
          <a:pPr>
            <a:lnSpc>
              <a:spcPct val="100000"/>
            </a:lnSpc>
          </a:pPr>
          <a:endParaRPr lang="en-US"/>
        </a:p>
      </dgm:t>
    </dgm:pt>
    <dgm:pt modelId="{60B18224-DD56-4A1E-B371-2421F0143ADE}">
      <dgm:prSet/>
      <dgm:spPr/>
      <dgm:t>
        <a:bodyPr/>
        <a:lstStyle/>
        <a:p>
          <a:pPr>
            <a:lnSpc>
              <a:spcPct val="100000"/>
            </a:lnSpc>
          </a:pPr>
          <a:r>
            <a:rPr lang="en-US"/>
            <a:t>Understand how we can make links between our practice and theory</a:t>
          </a:r>
        </a:p>
      </dgm:t>
    </dgm:pt>
    <dgm:pt modelId="{0A7522EC-29DC-45CA-B743-342ABEB8CC96}" type="parTrans" cxnId="{0DFF07FA-1610-49E3-8E11-E6CD584D672B}">
      <dgm:prSet/>
      <dgm:spPr/>
      <dgm:t>
        <a:bodyPr/>
        <a:lstStyle/>
        <a:p>
          <a:endParaRPr lang="en-US"/>
        </a:p>
      </dgm:t>
    </dgm:pt>
    <dgm:pt modelId="{11D66A78-875C-4541-BB68-9593FA7B9839}" type="sibTrans" cxnId="{0DFF07FA-1610-49E3-8E11-E6CD584D672B}">
      <dgm:prSet/>
      <dgm:spPr/>
      <dgm:t>
        <a:bodyPr/>
        <a:lstStyle/>
        <a:p>
          <a:pPr>
            <a:lnSpc>
              <a:spcPct val="100000"/>
            </a:lnSpc>
          </a:pPr>
          <a:endParaRPr lang="en-US"/>
        </a:p>
      </dgm:t>
    </dgm:pt>
    <dgm:pt modelId="{0FECF771-3877-4DAC-AF93-56BCB5918416}">
      <dgm:prSet/>
      <dgm:spPr/>
      <dgm:t>
        <a:bodyPr/>
        <a:lstStyle/>
        <a:p>
          <a:pPr>
            <a:lnSpc>
              <a:spcPct val="100000"/>
            </a:lnSpc>
          </a:pPr>
          <a:r>
            <a:rPr lang="en-US"/>
            <a:t>Consider how we can use this to inform future developments</a:t>
          </a:r>
        </a:p>
      </dgm:t>
    </dgm:pt>
    <dgm:pt modelId="{76766B40-39D2-41E7-9E30-9E15D16FB4D2}" type="parTrans" cxnId="{C97C1CEF-5B55-4FC3-9ED6-335F7B5E7059}">
      <dgm:prSet/>
      <dgm:spPr/>
      <dgm:t>
        <a:bodyPr/>
        <a:lstStyle/>
        <a:p>
          <a:endParaRPr lang="en-US"/>
        </a:p>
      </dgm:t>
    </dgm:pt>
    <dgm:pt modelId="{EDAF24CB-15A8-4FE8-9EAA-55D48CD86B8F}" type="sibTrans" cxnId="{C97C1CEF-5B55-4FC3-9ED6-335F7B5E7059}">
      <dgm:prSet/>
      <dgm:spPr/>
      <dgm:t>
        <a:bodyPr/>
        <a:lstStyle/>
        <a:p>
          <a:endParaRPr lang="en-US"/>
        </a:p>
      </dgm:t>
    </dgm:pt>
    <dgm:pt modelId="{00985AC1-64DB-44BD-BB5F-C49061E8F355}" type="pres">
      <dgm:prSet presAssocID="{13053235-D13D-48C0-8912-A532D70FC7B9}" presName="root" presStyleCnt="0">
        <dgm:presLayoutVars>
          <dgm:dir/>
          <dgm:resizeHandles val="exact"/>
        </dgm:presLayoutVars>
      </dgm:prSet>
      <dgm:spPr/>
    </dgm:pt>
    <dgm:pt modelId="{19A442A5-CD9E-4CE2-B61B-03C23CCE4B79}" type="pres">
      <dgm:prSet presAssocID="{13053235-D13D-48C0-8912-A532D70FC7B9}" presName="container" presStyleCnt="0">
        <dgm:presLayoutVars>
          <dgm:dir/>
          <dgm:resizeHandles val="exact"/>
        </dgm:presLayoutVars>
      </dgm:prSet>
      <dgm:spPr/>
    </dgm:pt>
    <dgm:pt modelId="{A240897C-6C78-40F1-897E-9F0E00C80817}" type="pres">
      <dgm:prSet presAssocID="{E0CD6077-0175-43AD-B5CA-0E358CB263A3}" presName="compNode" presStyleCnt="0"/>
      <dgm:spPr/>
    </dgm:pt>
    <dgm:pt modelId="{EBFBDD25-B612-4FD0-B57F-E98205E873EB}" type="pres">
      <dgm:prSet presAssocID="{E0CD6077-0175-43AD-B5CA-0E358CB263A3}" presName="iconBgRect" presStyleLbl="bgShp" presStyleIdx="0" presStyleCnt="4"/>
      <dgm:spPr/>
    </dgm:pt>
    <dgm:pt modelId="{A926769A-7DEF-4A68-B108-3BDA3C52A7EF}" type="pres">
      <dgm:prSet presAssocID="{E0CD6077-0175-43AD-B5CA-0E358CB263A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eciduous tree"/>
        </a:ext>
      </dgm:extLst>
    </dgm:pt>
    <dgm:pt modelId="{F5BF5476-0CB8-4E61-99C7-D09809ED1DC9}" type="pres">
      <dgm:prSet presAssocID="{E0CD6077-0175-43AD-B5CA-0E358CB263A3}" presName="spaceRect" presStyleCnt="0"/>
      <dgm:spPr/>
    </dgm:pt>
    <dgm:pt modelId="{77C16463-EC5C-464C-97C5-46E20633D89E}" type="pres">
      <dgm:prSet presAssocID="{E0CD6077-0175-43AD-B5CA-0E358CB263A3}" presName="textRect" presStyleLbl="revTx" presStyleIdx="0" presStyleCnt="4">
        <dgm:presLayoutVars>
          <dgm:chMax val="1"/>
          <dgm:chPref val="1"/>
        </dgm:presLayoutVars>
      </dgm:prSet>
      <dgm:spPr/>
    </dgm:pt>
    <dgm:pt modelId="{2EDED8C6-A485-49A9-9D63-1FE12597A7BE}" type="pres">
      <dgm:prSet presAssocID="{DA942DB3-0C50-486F-AEB1-8D9A3D649664}" presName="sibTrans" presStyleLbl="sibTrans2D1" presStyleIdx="0" presStyleCnt="0"/>
      <dgm:spPr/>
    </dgm:pt>
    <dgm:pt modelId="{FEEC8FF7-FB66-4291-8A04-07DCCF6F098A}" type="pres">
      <dgm:prSet presAssocID="{2738C705-D213-4BA5-9DC3-5585367666EC}" presName="compNode" presStyleCnt="0"/>
      <dgm:spPr/>
    </dgm:pt>
    <dgm:pt modelId="{6ED49F17-B889-400F-A2D9-21913A1D465C}" type="pres">
      <dgm:prSet presAssocID="{2738C705-D213-4BA5-9DC3-5585367666EC}" presName="iconBgRect" presStyleLbl="bgShp" presStyleIdx="1" presStyleCnt="4"/>
      <dgm:spPr/>
    </dgm:pt>
    <dgm:pt modelId="{A91741C3-E8C4-4B8E-89C4-8F2D530A4092}" type="pres">
      <dgm:prSet presAssocID="{2738C705-D213-4BA5-9DC3-5585367666E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FFD21BB1-4D28-4459-9FFF-1B92FAC52732}" type="pres">
      <dgm:prSet presAssocID="{2738C705-D213-4BA5-9DC3-5585367666EC}" presName="spaceRect" presStyleCnt="0"/>
      <dgm:spPr/>
    </dgm:pt>
    <dgm:pt modelId="{FC089C8A-6008-4B83-AAA6-DBC5517DDD21}" type="pres">
      <dgm:prSet presAssocID="{2738C705-D213-4BA5-9DC3-5585367666EC}" presName="textRect" presStyleLbl="revTx" presStyleIdx="1" presStyleCnt="4">
        <dgm:presLayoutVars>
          <dgm:chMax val="1"/>
          <dgm:chPref val="1"/>
        </dgm:presLayoutVars>
      </dgm:prSet>
      <dgm:spPr/>
    </dgm:pt>
    <dgm:pt modelId="{87A405AA-BA26-439C-A083-E699981905B3}" type="pres">
      <dgm:prSet presAssocID="{29BA2D79-891D-4DA8-88B3-514A96C034CD}" presName="sibTrans" presStyleLbl="sibTrans2D1" presStyleIdx="0" presStyleCnt="0"/>
      <dgm:spPr/>
    </dgm:pt>
    <dgm:pt modelId="{23FFAF3D-764B-41AC-95BE-B21233563415}" type="pres">
      <dgm:prSet presAssocID="{60B18224-DD56-4A1E-B371-2421F0143ADE}" presName="compNode" presStyleCnt="0"/>
      <dgm:spPr/>
    </dgm:pt>
    <dgm:pt modelId="{A7CC044D-92A5-4AA7-A381-7D4ABB0577FA}" type="pres">
      <dgm:prSet presAssocID="{60B18224-DD56-4A1E-B371-2421F0143ADE}" presName="iconBgRect" presStyleLbl="bgShp" presStyleIdx="2" presStyleCnt="4"/>
      <dgm:spPr/>
    </dgm:pt>
    <dgm:pt modelId="{CEB4A486-5B87-4C5A-8170-EF3BE30F3F95}" type="pres">
      <dgm:prSet presAssocID="{60B18224-DD56-4A1E-B371-2421F0143AD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gnifying glass"/>
        </a:ext>
      </dgm:extLst>
    </dgm:pt>
    <dgm:pt modelId="{EF116E41-7747-4E0D-9380-C361B7CDFDAF}" type="pres">
      <dgm:prSet presAssocID="{60B18224-DD56-4A1E-B371-2421F0143ADE}" presName="spaceRect" presStyleCnt="0"/>
      <dgm:spPr/>
    </dgm:pt>
    <dgm:pt modelId="{4576565A-E9E4-42DD-B480-97207FCBD5C2}" type="pres">
      <dgm:prSet presAssocID="{60B18224-DD56-4A1E-B371-2421F0143ADE}" presName="textRect" presStyleLbl="revTx" presStyleIdx="2" presStyleCnt="4">
        <dgm:presLayoutVars>
          <dgm:chMax val="1"/>
          <dgm:chPref val="1"/>
        </dgm:presLayoutVars>
      </dgm:prSet>
      <dgm:spPr/>
    </dgm:pt>
    <dgm:pt modelId="{0C0A964A-840F-4EB9-AAE1-5DE191B8F752}" type="pres">
      <dgm:prSet presAssocID="{11D66A78-875C-4541-BB68-9593FA7B9839}" presName="sibTrans" presStyleLbl="sibTrans2D1" presStyleIdx="0" presStyleCnt="0"/>
      <dgm:spPr/>
    </dgm:pt>
    <dgm:pt modelId="{14D38205-7AED-4081-9069-E0546757A0E6}" type="pres">
      <dgm:prSet presAssocID="{0FECF771-3877-4DAC-AF93-56BCB5918416}" presName="compNode" presStyleCnt="0"/>
      <dgm:spPr/>
    </dgm:pt>
    <dgm:pt modelId="{F25978B1-B583-406F-8754-A7FF7004E284}" type="pres">
      <dgm:prSet presAssocID="{0FECF771-3877-4DAC-AF93-56BCB5918416}" presName="iconBgRect" presStyleLbl="bgShp" presStyleIdx="3" presStyleCnt="4"/>
      <dgm:spPr/>
    </dgm:pt>
    <dgm:pt modelId="{835AC09B-1DC4-4E62-8B81-013DBC94252C}" type="pres">
      <dgm:prSet presAssocID="{0FECF771-3877-4DAC-AF93-56BCB591841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Lightbulb"/>
        </a:ext>
      </dgm:extLst>
    </dgm:pt>
    <dgm:pt modelId="{934ACD62-5188-4AB5-9E3C-0249D15722FC}" type="pres">
      <dgm:prSet presAssocID="{0FECF771-3877-4DAC-AF93-56BCB5918416}" presName="spaceRect" presStyleCnt="0"/>
      <dgm:spPr/>
    </dgm:pt>
    <dgm:pt modelId="{FF86A0D5-09EC-4FC5-9F72-B0729400E50F}" type="pres">
      <dgm:prSet presAssocID="{0FECF771-3877-4DAC-AF93-56BCB5918416}" presName="textRect" presStyleLbl="revTx" presStyleIdx="3" presStyleCnt="4">
        <dgm:presLayoutVars>
          <dgm:chMax val="1"/>
          <dgm:chPref val="1"/>
        </dgm:presLayoutVars>
      </dgm:prSet>
      <dgm:spPr/>
    </dgm:pt>
  </dgm:ptLst>
  <dgm:cxnLst>
    <dgm:cxn modelId="{2541BC08-BAF7-424C-A521-1B2CD11F3B72}" type="presOf" srcId="{29BA2D79-891D-4DA8-88B3-514A96C034CD}" destId="{87A405AA-BA26-439C-A083-E699981905B3}" srcOrd="0" destOrd="0" presId="urn:microsoft.com/office/officeart/2018/2/layout/IconCircleList"/>
    <dgm:cxn modelId="{C1839720-7B6E-415B-B142-29D898549411}" type="presOf" srcId="{E0CD6077-0175-43AD-B5CA-0E358CB263A3}" destId="{77C16463-EC5C-464C-97C5-46E20633D89E}" srcOrd="0" destOrd="0" presId="urn:microsoft.com/office/officeart/2018/2/layout/IconCircleList"/>
    <dgm:cxn modelId="{66DB828A-C3F2-4CCF-8283-0F7AC88F29C5}" type="presOf" srcId="{60B18224-DD56-4A1E-B371-2421F0143ADE}" destId="{4576565A-E9E4-42DD-B480-97207FCBD5C2}" srcOrd="0" destOrd="0" presId="urn:microsoft.com/office/officeart/2018/2/layout/IconCircleList"/>
    <dgm:cxn modelId="{D0EACEA8-DB07-444D-BD56-FBD5ED1A1C3B}" type="presOf" srcId="{11D66A78-875C-4541-BB68-9593FA7B9839}" destId="{0C0A964A-840F-4EB9-AAE1-5DE191B8F752}" srcOrd="0" destOrd="0" presId="urn:microsoft.com/office/officeart/2018/2/layout/IconCircleList"/>
    <dgm:cxn modelId="{013180BE-DE63-45AD-BF19-34F6A8980046}" type="presOf" srcId="{0FECF771-3877-4DAC-AF93-56BCB5918416}" destId="{FF86A0D5-09EC-4FC5-9F72-B0729400E50F}" srcOrd="0" destOrd="0" presId="urn:microsoft.com/office/officeart/2018/2/layout/IconCircleList"/>
    <dgm:cxn modelId="{C99F12C0-4BB8-4D06-8681-F5533FC26FCD}" type="presOf" srcId="{13053235-D13D-48C0-8912-A532D70FC7B9}" destId="{00985AC1-64DB-44BD-BB5F-C49061E8F355}" srcOrd="0" destOrd="0" presId="urn:microsoft.com/office/officeart/2018/2/layout/IconCircleList"/>
    <dgm:cxn modelId="{EA4ACCCA-33BB-46BE-AAE2-8941745477C9}" type="presOf" srcId="{DA942DB3-0C50-486F-AEB1-8D9A3D649664}" destId="{2EDED8C6-A485-49A9-9D63-1FE12597A7BE}" srcOrd="0" destOrd="0" presId="urn:microsoft.com/office/officeart/2018/2/layout/IconCircleList"/>
    <dgm:cxn modelId="{DA0EE8E0-4944-4F24-899E-60F8F770447E}" type="presOf" srcId="{2738C705-D213-4BA5-9DC3-5585367666EC}" destId="{FC089C8A-6008-4B83-AAA6-DBC5517DDD21}" srcOrd="0" destOrd="0" presId="urn:microsoft.com/office/officeart/2018/2/layout/IconCircleList"/>
    <dgm:cxn modelId="{7A366EE6-28C5-4635-BF05-4211C29D12C7}" srcId="{13053235-D13D-48C0-8912-A532D70FC7B9}" destId="{2738C705-D213-4BA5-9DC3-5585367666EC}" srcOrd="1" destOrd="0" parTransId="{A65A9500-AB57-4211-B015-3B915E4677D4}" sibTransId="{29BA2D79-891D-4DA8-88B3-514A96C034CD}"/>
    <dgm:cxn modelId="{C97C1CEF-5B55-4FC3-9ED6-335F7B5E7059}" srcId="{13053235-D13D-48C0-8912-A532D70FC7B9}" destId="{0FECF771-3877-4DAC-AF93-56BCB5918416}" srcOrd="3" destOrd="0" parTransId="{76766B40-39D2-41E7-9E30-9E15D16FB4D2}" sibTransId="{EDAF24CB-15A8-4FE8-9EAA-55D48CD86B8F}"/>
    <dgm:cxn modelId="{C23F85F4-6685-487D-A875-9DD998B478E5}" srcId="{13053235-D13D-48C0-8912-A532D70FC7B9}" destId="{E0CD6077-0175-43AD-B5CA-0E358CB263A3}" srcOrd="0" destOrd="0" parTransId="{091BCB4C-8E39-4BA0-8ED6-20EEECF83EB5}" sibTransId="{DA942DB3-0C50-486F-AEB1-8D9A3D649664}"/>
    <dgm:cxn modelId="{0DFF07FA-1610-49E3-8E11-E6CD584D672B}" srcId="{13053235-D13D-48C0-8912-A532D70FC7B9}" destId="{60B18224-DD56-4A1E-B371-2421F0143ADE}" srcOrd="2" destOrd="0" parTransId="{0A7522EC-29DC-45CA-B743-342ABEB8CC96}" sibTransId="{11D66A78-875C-4541-BB68-9593FA7B9839}"/>
    <dgm:cxn modelId="{BD5B8402-0EB2-425A-93F3-3C9D2C080528}" type="presParOf" srcId="{00985AC1-64DB-44BD-BB5F-C49061E8F355}" destId="{19A442A5-CD9E-4CE2-B61B-03C23CCE4B79}" srcOrd="0" destOrd="0" presId="urn:microsoft.com/office/officeart/2018/2/layout/IconCircleList"/>
    <dgm:cxn modelId="{3A09EDFC-B05E-414C-90FD-B88ED974636F}" type="presParOf" srcId="{19A442A5-CD9E-4CE2-B61B-03C23CCE4B79}" destId="{A240897C-6C78-40F1-897E-9F0E00C80817}" srcOrd="0" destOrd="0" presId="urn:microsoft.com/office/officeart/2018/2/layout/IconCircleList"/>
    <dgm:cxn modelId="{80CDF521-90CD-4A84-B56C-40D3F661EE3E}" type="presParOf" srcId="{A240897C-6C78-40F1-897E-9F0E00C80817}" destId="{EBFBDD25-B612-4FD0-B57F-E98205E873EB}" srcOrd="0" destOrd="0" presId="urn:microsoft.com/office/officeart/2018/2/layout/IconCircleList"/>
    <dgm:cxn modelId="{8B6D3158-EFD2-4ACA-8D46-9046B22EC2BA}" type="presParOf" srcId="{A240897C-6C78-40F1-897E-9F0E00C80817}" destId="{A926769A-7DEF-4A68-B108-3BDA3C52A7EF}" srcOrd="1" destOrd="0" presId="urn:microsoft.com/office/officeart/2018/2/layout/IconCircleList"/>
    <dgm:cxn modelId="{E62B6B53-8046-4790-B314-7DFFF764F584}" type="presParOf" srcId="{A240897C-6C78-40F1-897E-9F0E00C80817}" destId="{F5BF5476-0CB8-4E61-99C7-D09809ED1DC9}" srcOrd="2" destOrd="0" presId="urn:microsoft.com/office/officeart/2018/2/layout/IconCircleList"/>
    <dgm:cxn modelId="{2CFB2CE8-9895-4D65-9856-B742256AA4FC}" type="presParOf" srcId="{A240897C-6C78-40F1-897E-9F0E00C80817}" destId="{77C16463-EC5C-464C-97C5-46E20633D89E}" srcOrd="3" destOrd="0" presId="urn:microsoft.com/office/officeart/2018/2/layout/IconCircleList"/>
    <dgm:cxn modelId="{81875174-1FF8-4235-9645-A8077E0E215E}" type="presParOf" srcId="{19A442A5-CD9E-4CE2-B61B-03C23CCE4B79}" destId="{2EDED8C6-A485-49A9-9D63-1FE12597A7BE}" srcOrd="1" destOrd="0" presId="urn:microsoft.com/office/officeart/2018/2/layout/IconCircleList"/>
    <dgm:cxn modelId="{B2937F58-A5C4-4132-8422-8089DE92127F}" type="presParOf" srcId="{19A442A5-CD9E-4CE2-B61B-03C23CCE4B79}" destId="{FEEC8FF7-FB66-4291-8A04-07DCCF6F098A}" srcOrd="2" destOrd="0" presId="urn:microsoft.com/office/officeart/2018/2/layout/IconCircleList"/>
    <dgm:cxn modelId="{F38514C2-0735-48F7-AE4C-17DABEF1B2FF}" type="presParOf" srcId="{FEEC8FF7-FB66-4291-8A04-07DCCF6F098A}" destId="{6ED49F17-B889-400F-A2D9-21913A1D465C}" srcOrd="0" destOrd="0" presId="urn:microsoft.com/office/officeart/2018/2/layout/IconCircleList"/>
    <dgm:cxn modelId="{4B0AF25F-6238-4282-A6C9-A87023DA9E0A}" type="presParOf" srcId="{FEEC8FF7-FB66-4291-8A04-07DCCF6F098A}" destId="{A91741C3-E8C4-4B8E-89C4-8F2D530A4092}" srcOrd="1" destOrd="0" presId="urn:microsoft.com/office/officeart/2018/2/layout/IconCircleList"/>
    <dgm:cxn modelId="{CBC55835-95D5-4DFF-A51E-B26B31F3E0C6}" type="presParOf" srcId="{FEEC8FF7-FB66-4291-8A04-07DCCF6F098A}" destId="{FFD21BB1-4D28-4459-9FFF-1B92FAC52732}" srcOrd="2" destOrd="0" presId="urn:microsoft.com/office/officeart/2018/2/layout/IconCircleList"/>
    <dgm:cxn modelId="{DAAAD7DF-E876-4A70-B706-EF540E25B4F1}" type="presParOf" srcId="{FEEC8FF7-FB66-4291-8A04-07DCCF6F098A}" destId="{FC089C8A-6008-4B83-AAA6-DBC5517DDD21}" srcOrd="3" destOrd="0" presId="urn:microsoft.com/office/officeart/2018/2/layout/IconCircleList"/>
    <dgm:cxn modelId="{72C55959-C04F-45F6-A41B-2E045D46C94B}" type="presParOf" srcId="{19A442A5-CD9E-4CE2-B61B-03C23CCE4B79}" destId="{87A405AA-BA26-439C-A083-E699981905B3}" srcOrd="3" destOrd="0" presId="urn:microsoft.com/office/officeart/2018/2/layout/IconCircleList"/>
    <dgm:cxn modelId="{D83EB1A9-DE1B-45B6-9835-8BA4CE1163D7}" type="presParOf" srcId="{19A442A5-CD9E-4CE2-B61B-03C23CCE4B79}" destId="{23FFAF3D-764B-41AC-95BE-B21233563415}" srcOrd="4" destOrd="0" presId="urn:microsoft.com/office/officeart/2018/2/layout/IconCircleList"/>
    <dgm:cxn modelId="{07DBA8BB-55D7-47C6-BC85-EDF075A1B8FD}" type="presParOf" srcId="{23FFAF3D-764B-41AC-95BE-B21233563415}" destId="{A7CC044D-92A5-4AA7-A381-7D4ABB0577FA}" srcOrd="0" destOrd="0" presId="urn:microsoft.com/office/officeart/2018/2/layout/IconCircleList"/>
    <dgm:cxn modelId="{1A9A3BED-175C-4222-906C-29D3C3C95705}" type="presParOf" srcId="{23FFAF3D-764B-41AC-95BE-B21233563415}" destId="{CEB4A486-5B87-4C5A-8170-EF3BE30F3F95}" srcOrd="1" destOrd="0" presId="urn:microsoft.com/office/officeart/2018/2/layout/IconCircleList"/>
    <dgm:cxn modelId="{333CCB58-9454-442E-9782-B324DDB6D32E}" type="presParOf" srcId="{23FFAF3D-764B-41AC-95BE-B21233563415}" destId="{EF116E41-7747-4E0D-9380-C361B7CDFDAF}" srcOrd="2" destOrd="0" presId="urn:microsoft.com/office/officeart/2018/2/layout/IconCircleList"/>
    <dgm:cxn modelId="{8AE896EB-09E5-43C8-ACA3-FE064A1EE424}" type="presParOf" srcId="{23FFAF3D-764B-41AC-95BE-B21233563415}" destId="{4576565A-E9E4-42DD-B480-97207FCBD5C2}" srcOrd="3" destOrd="0" presId="urn:microsoft.com/office/officeart/2018/2/layout/IconCircleList"/>
    <dgm:cxn modelId="{0B42860E-E976-478C-9F20-E4410BC5BC8C}" type="presParOf" srcId="{19A442A5-CD9E-4CE2-B61B-03C23CCE4B79}" destId="{0C0A964A-840F-4EB9-AAE1-5DE191B8F752}" srcOrd="5" destOrd="0" presId="urn:microsoft.com/office/officeart/2018/2/layout/IconCircleList"/>
    <dgm:cxn modelId="{67887498-45D3-4027-A429-AC75A696EDBD}" type="presParOf" srcId="{19A442A5-CD9E-4CE2-B61B-03C23CCE4B79}" destId="{14D38205-7AED-4081-9069-E0546757A0E6}" srcOrd="6" destOrd="0" presId="urn:microsoft.com/office/officeart/2018/2/layout/IconCircleList"/>
    <dgm:cxn modelId="{6B363C1B-8A79-452F-A630-99A5CFE20D80}" type="presParOf" srcId="{14D38205-7AED-4081-9069-E0546757A0E6}" destId="{F25978B1-B583-406F-8754-A7FF7004E284}" srcOrd="0" destOrd="0" presId="urn:microsoft.com/office/officeart/2018/2/layout/IconCircleList"/>
    <dgm:cxn modelId="{DA273AFC-1CD3-4D07-B29E-2317A3FB3D1B}" type="presParOf" srcId="{14D38205-7AED-4081-9069-E0546757A0E6}" destId="{835AC09B-1DC4-4E62-8B81-013DBC94252C}" srcOrd="1" destOrd="0" presId="urn:microsoft.com/office/officeart/2018/2/layout/IconCircleList"/>
    <dgm:cxn modelId="{B7F49FF2-D040-4DEC-B150-1E06D46DD5AF}" type="presParOf" srcId="{14D38205-7AED-4081-9069-E0546757A0E6}" destId="{934ACD62-5188-4AB5-9E3C-0249D15722FC}" srcOrd="2" destOrd="0" presId="urn:microsoft.com/office/officeart/2018/2/layout/IconCircleList"/>
    <dgm:cxn modelId="{2FC0C16C-4CFB-476F-954F-BECE1522A990}" type="presParOf" srcId="{14D38205-7AED-4081-9069-E0546757A0E6}" destId="{FF86A0D5-09EC-4FC5-9F72-B0729400E50F}"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97F71DD-C6A5-4338-AEFC-6133D63C9387}"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459E818B-E8C7-4E5D-9955-494151B0E047}">
      <dgm:prSet/>
      <dgm:spPr/>
      <dgm:t>
        <a:bodyPr/>
        <a:lstStyle/>
        <a:p>
          <a:pPr>
            <a:defRPr cap="all"/>
          </a:pPr>
          <a:r>
            <a:rPr lang="en-US"/>
            <a:t>Reflective thinking involves essentially three processes:</a:t>
          </a:r>
        </a:p>
      </dgm:t>
    </dgm:pt>
    <dgm:pt modelId="{D43C391B-B96A-4723-845F-55183C9046BC}" type="parTrans" cxnId="{5DF265EF-E595-42E8-BB30-FAE6BCB97EAF}">
      <dgm:prSet/>
      <dgm:spPr/>
      <dgm:t>
        <a:bodyPr/>
        <a:lstStyle/>
        <a:p>
          <a:endParaRPr lang="en-US"/>
        </a:p>
      </dgm:t>
    </dgm:pt>
    <dgm:pt modelId="{58E03A34-846B-4FA5-9A15-C54B1BEF0C1A}" type="sibTrans" cxnId="{5DF265EF-E595-42E8-BB30-FAE6BCB97EAF}">
      <dgm:prSet/>
      <dgm:spPr/>
      <dgm:t>
        <a:bodyPr/>
        <a:lstStyle/>
        <a:p>
          <a:endParaRPr lang="en-US"/>
        </a:p>
      </dgm:t>
    </dgm:pt>
    <dgm:pt modelId="{58B11155-AB46-4849-9D35-C08A952EAF13}">
      <dgm:prSet/>
      <dgm:spPr/>
      <dgm:t>
        <a:bodyPr/>
        <a:lstStyle/>
        <a:p>
          <a:pPr>
            <a:defRPr cap="all"/>
          </a:pPr>
          <a:r>
            <a:rPr lang="en-US"/>
            <a:t>experiencing something</a:t>
          </a:r>
        </a:p>
      </dgm:t>
    </dgm:pt>
    <dgm:pt modelId="{817F9C6A-BE34-4C23-9393-2849F9FC9A2F}" type="parTrans" cxnId="{87132D74-5B71-4C1E-8C42-487A96263C7A}">
      <dgm:prSet/>
      <dgm:spPr/>
      <dgm:t>
        <a:bodyPr/>
        <a:lstStyle/>
        <a:p>
          <a:endParaRPr lang="en-US"/>
        </a:p>
      </dgm:t>
    </dgm:pt>
    <dgm:pt modelId="{9B08CB71-7F2E-4712-A394-1BE636C92B92}" type="sibTrans" cxnId="{87132D74-5B71-4C1E-8C42-487A96263C7A}">
      <dgm:prSet/>
      <dgm:spPr/>
      <dgm:t>
        <a:bodyPr/>
        <a:lstStyle/>
        <a:p>
          <a:endParaRPr lang="en-US"/>
        </a:p>
      </dgm:t>
    </dgm:pt>
    <dgm:pt modelId="{E0DEC22E-2F20-4229-87D5-3782D9392C8C}">
      <dgm:prSet/>
      <dgm:spPr/>
      <dgm:t>
        <a:bodyPr/>
        <a:lstStyle/>
        <a:p>
          <a:pPr>
            <a:defRPr cap="all"/>
          </a:pPr>
          <a:r>
            <a:rPr lang="en-US"/>
            <a:t>thinking (reflecting) on the experience</a:t>
          </a:r>
        </a:p>
      </dgm:t>
    </dgm:pt>
    <dgm:pt modelId="{DBCC42C2-B724-4BE5-AC89-1E4CD25F87F7}" type="parTrans" cxnId="{91E11B66-F433-48CF-A9A5-BDA6B89C52A8}">
      <dgm:prSet/>
      <dgm:spPr/>
      <dgm:t>
        <a:bodyPr/>
        <a:lstStyle/>
        <a:p>
          <a:endParaRPr lang="en-US"/>
        </a:p>
      </dgm:t>
    </dgm:pt>
    <dgm:pt modelId="{1C2AA160-E16C-4459-92F3-CCCA4430342C}" type="sibTrans" cxnId="{91E11B66-F433-48CF-A9A5-BDA6B89C52A8}">
      <dgm:prSet/>
      <dgm:spPr/>
      <dgm:t>
        <a:bodyPr/>
        <a:lstStyle/>
        <a:p>
          <a:endParaRPr lang="en-US"/>
        </a:p>
      </dgm:t>
    </dgm:pt>
    <dgm:pt modelId="{D0258090-27AA-4714-B46B-9B7ED741CAF8}">
      <dgm:prSet/>
      <dgm:spPr/>
      <dgm:t>
        <a:bodyPr/>
        <a:lstStyle/>
        <a:p>
          <a:pPr>
            <a:defRPr cap="all"/>
          </a:pPr>
          <a:r>
            <a:rPr lang="en-US"/>
            <a:t>learning from the experience.</a:t>
          </a:r>
        </a:p>
      </dgm:t>
    </dgm:pt>
    <dgm:pt modelId="{F4D598AF-D53F-443C-A775-54F91B79AE7A}" type="parTrans" cxnId="{5E2048FA-7A22-49A9-956E-C3C594032EBC}">
      <dgm:prSet/>
      <dgm:spPr/>
      <dgm:t>
        <a:bodyPr/>
        <a:lstStyle/>
        <a:p>
          <a:endParaRPr lang="en-US"/>
        </a:p>
      </dgm:t>
    </dgm:pt>
    <dgm:pt modelId="{7F472B99-63A4-4E0F-8926-48FB3AE0FDED}" type="sibTrans" cxnId="{5E2048FA-7A22-49A9-956E-C3C594032EBC}">
      <dgm:prSet/>
      <dgm:spPr/>
      <dgm:t>
        <a:bodyPr/>
        <a:lstStyle/>
        <a:p>
          <a:endParaRPr lang="en-US"/>
        </a:p>
      </dgm:t>
    </dgm:pt>
    <dgm:pt modelId="{54A72FF4-FD75-44D7-8FA6-975099104432}" type="pres">
      <dgm:prSet presAssocID="{397F71DD-C6A5-4338-AEFC-6133D63C9387}" presName="root" presStyleCnt="0">
        <dgm:presLayoutVars>
          <dgm:dir/>
          <dgm:resizeHandles val="exact"/>
        </dgm:presLayoutVars>
      </dgm:prSet>
      <dgm:spPr/>
    </dgm:pt>
    <dgm:pt modelId="{FB0013D8-3F3F-42D8-B050-3DE704768D69}" type="pres">
      <dgm:prSet presAssocID="{459E818B-E8C7-4E5D-9955-494151B0E047}" presName="compNode" presStyleCnt="0"/>
      <dgm:spPr/>
    </dgm:pt>
    <dgm:pt modelId="{D0765B28-B3E3-433B-B4C2-750648AEC11C}" type="pres">
      <dgm:prSet presAssocID="{459E818B-E8C7-4E5D-9955-494151B0E047}" presName="iconBgRect" presStyleLbl="bgShp" presStyleIdx="0" presStyleCnt="4"/>
      <dgm:spPr/>
    </dgm:pt>
    <dgm:pt modelId="{4743301D-32C9-4EBF-9E5C-6E752DF88A7E}" type="pres">
      <dgm:prSet presAssocID="{459E818B-E8C7-4E5D-9955-494151B0E04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8902FD8D-3213-4E70-8565-DA42B86706A1}" type="pres">
      <dgm:prSet presAssocID="{459E818B-E8C7-4E5D-9955-494151B0E047}" presName="spaceRect" presStyleCnt="0"/>
      <dgm:spPr/>
    </dgm:pt>
    <dgm:pt modelId="{11B0A287-E797-445F-8F95-B3E5F1F8B671}" type="pres">
      <dgm:prSet presAssocID="{459E818B-E8C7-4E5D-9955-494151B0E047}" presName="textRect" presStyleLbl="revTx" presStyleIdx="0" presStyleCnt="4">
        <dgm:presLayoutVars>
          <dgm:chMax val="1"/>
          <dgm:chPref val="1"/>
        </dgm:presLayoutVars>
      </dgm:prSet>
      <dgm:spPr/>
    </dgm:pt>
    <dgm:pt modelId="{01D6DB9B-86E4-42B4-BF7C-E26478FEBBEA}" type="pres">
      <dgm:prSet presAssocID="{58E03A34-846B-4FA5-9A15-C54B1BEF0C1A}" presName="sibTrans" presStyleCnt="0"/>
      <dgm:spPr/>
    </dgm:pt>
    <dgm:pt modelId="{363F6902-66CE-4A5C-9B1C-9F024D1EB51A}" type="pres">
      <dgm:prSet presAssocID="{58B11155-AB46-4849-9D35-C08A952EAF13}" presName="compNode" presStyleCnt="0"/>
      <dgm:spPr/>
    </dgm:pt>
    <dgm:pt modelId="{442E5730-EB18-435D-A055-FFA19EF67005}" type="pres">
      <dgm:prSet presAssocID="{58B11155-AB46-4849-9D35-C08A952EAF13}" presName="iconBgRect" presStyleLbl="bgShp" presStyleIdx="1" presStyleCnt="4"/>
      <dgm:spPr/>
    </dgm:pt>
    <dgm:pt modelId="{F0B49BA6-09B4-46B0-8BD1-D08184925E55}" type="pres">
      <dgm:prSet presAssocID="{58B11155-AB46-4849-9D35-C08A952EAF1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403AA131-E3E7-4F7E-993A-DC5FC884E209}" type="pres">
      <dgm:prSet presAssocID="{58B11155-AB46-4849-9D35-C08A952EAF13}" presName="spaceRect" presStyleCnt="0"/>
      <dgm:spPr/>
    </dgm:pt>
    <dgm:pt modelId="{69FC4763-A054-4C45-A647-8A100B711D3A}" type="pres">
      <dgm:prSet presAssocID="{58B11155-AB46-4849-9D35-C08A952EAF13}" presName="textRect" presStyleLbl="revTx" presStyleIdx="1" presStyleCnt="4">
        <dgm:presLayoutVars>
          <dgm:chMax val="1"/>
          <dgm:chPref val="1"/>
        </dgm:presLayoutVars>
      </dgm:prSet>
      <dgm:spPr/>
    </dgm:pt>
    <dgm:pt modelId="{91ED9AD7-1D6F-43DE-9F6D-B7E790400B41}" type="pres">
      <dgm:prSet presAssocID="{9B08CB71-7F2E-4712-A394-1BE636C92B92}" presName="sibTrans" presStyleCnt="0"/>
      <dgm:spPr/>
    </dgm:pt>
    <dgm:pt modelId="{6EBF1AC0-4164-4863-8E67-EFE5117A9DB2}" type="pres">
      <dgm:prSet presAssocID="{E0DEC22E-2F20-4229-87D5-3782D9392C8C}" presName="compNode" presStyleCnt="0"/>
      <dgm:spPr/>
    </dgm:pt>
    <dgm:pt modelId="{8239CFD7-CDD4-4AE8-B0B5-5942FD50A796}" type="pres">
      <dgm:prSet presAssocID="{E0DEC22E-2F20-4229-87D5-3782D9392C8C}" presName="iconBgRect" presStyleLbl="bgShp" presStyleIdx="2" presStyleCnt="4"/>
      <dgm:spPr/>
    </dgm:pt>
    <dgm:pt modelId="{A1360CAE-F95C-4A33-9ECA-5194B54C4338}" type="pres">
      <dgm:prSet presAssocID="{E0DEC22E-2F20-4229-87D5-3782D9392C8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48EDF6D1-5A43-4088-9301-8DA823E38763}" type="pres">
      <dgm:prSet presAssocID="{E0DEC22E-2F20-4229-87D5-3782D9392C8C}" presName="spaceRect" presStyleCnt="0"/>
      <dgm:spPr/>
    </dgm:pt>
    <dgm:pt modelId="{70100367-E59B-43F2-B5C8-C9A6CD78FDD0}" type="pres">
      <dgm:prSet presAssocID="{E0DEC22E-2F20-4229-87D5-3782D9392C8C}" presName="textRect" presStyleLbl="revTx" presStyleIdx="2" presStyleCnt="4">
        <dgm:presLayoutVars>
          <dgm:chMax val="1"/>
          <dgm:chPref val="1"/>
        </dgm:presLayoutVars>
      </dgm:prSet>
      <dgm:spPr/>
    </dgm:pt>
    <dgm:pt modelId="{52060634-C74E-493B-BEA7-2AFE9D0FFBA3}" type="pres">
      <dgm:prSet presAssocID="{1C2AA160-E16C-4459-92F3-CCCA4430342C}" presName="sibTrans" presStyleCnt="0"/>
      <dgm:spPr/>
    </dgm:pt>
    <dgm:pt modelId="{E5D9E141-BCC0-4ECD-BAAB-A221AA0C3A10}" type="pres">
      <dgm:prSet presAssocID="{D0258090-27AA-4714-B46B-9B7ED741CAF8}" presName="compNode" presStyleCnt="0"/>
      <dgm:spPr/>
    </dgm:pt>
    <dgm:pt modelId="{7886FAFB-ED2D-4BDB-9253-A2895A0A0130}" type="pres">
      <dgm:prSet presAssocID="{D0258090-27AA-4714-B46B-9B7ED741CAF8}" presName="iconBgRect" presStyleLbl="bgShp" presStyleIdx="3" presStyleCnt="4"/>
      <dgm:spPr/>
    </dgm:pt>
    <dgm:pt modelId="{18C6F704-981D-4912-8FCD-026D0D9B227B}" type="pres">
      <dgm:prSet presAssocID="{D0258090-27AA-4714-B46B-9B7ED741CAF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E9C2F11C-F905-4AF2-975E-D024D8570AF2}" type="pres">
      <dgm:prSet presAssocID="{D0258090-27AA-4714-B46B-9B7ED741CAF8}" presName="spaceRect" presStyleCnt="0"/>
      <dgm:spPr/>
    </dgm:pt>
    <dgm:pt modelId="{9C413CDB-6011-42B9-A605-9FEF67B82F98}" type="pres">
      <dgm:prSet presAssocID="{D0258090-27AA-4714-B46B-9B7ED741CAF8}" presName="textRect" presStyleLbl="revTx" presStyleIdx="3" presStyleCnt="4">
        <dgm:presLayoutVars>
          <dgm:chMax val="1"/>
          <dgm:chPref val="1"/>
        </dgm:presLayoutVars>
      </dgm:prSet>
      <dgm:spPr/>
    </dgm:pt>
  </dgm:ptLst>
  <dgm:cxnLst>
    <dgm:cxn modelId="{140C5319-F765-4812-BB0A-AF728EC66AC8}" type="presOf" srcId="{D0258090-27AA-4714-B46B-9B7ED741CAF8}" destId="{9C413CDB-6011-42B9-A605-9FEF67B82F98}" srcOrd="0" destOrd="0" presId="urn:microsoft.com/office/officeart/2018/5/layout/IconCircleLabelList"/>
    <dgm:cxn modelId="{C5AC8C21-9690-4B98-8DC7-93B7F974B25A}" type="presOf" srcId="{459E818B-E8C7-4E5D-9955-494151B0E047}" destId="{11B0A287-E797-445F-8F95-B3E5F1F8B671}" srcOrd="0" destOrd="0" presId="urn:microsoft.com/office/officeart/2018/5/layout/IconCircleLabelList"/>
    <dgm:cxn modelId="{B6D7F544-92CF-46DC-A8E7-BB826C093E8C}" type="presOf" srcId="{397F71DD-C6A5-4338-AEFC-6133D63C9387}" destId="{54A72FF4-FD75-44D7-8FA6-975099104432}" srcOrd="0" destOrd="0" presId="urn:microsoft.com/office/officeart/2018/5/layout/IconCircleLabelList"/>
    <dgm:cxn modelId="{91E11B66-F433-48CF-A9A5-BDA6B89C52A8}" srcId="{397F71DD-C6A5-4338-AEFC-6133D63C9387}" destId="{E0DEC22E-2F20-4229-87D5-3782D9392C8C}" srcOrd="2" destOrd="0" parTransId="{DBCC42C2-B724-4BE5-AC89-1E4CD25F87F7}" sibTransId="{1C2AA160-E16C-4459-92F3-CCCA4430342C}"/>
    <dgm:cxn modelId="{87132D74-5B71-4C1E-8C42-487A96263C7A}" srcId="{397F71DD-C6A5-4338-AEFC-6133D63C9387}" destId="{58B11155-AB46-4849-9D35-C08A952EAF13}" srcOrd="1" destOrd="0" parTransId="{817F9C6A-BE34-4C23-9393-2849F9FC9A2F}" sibTransId="{9B08CB71-7F2E-4712-A394-1BE636C92B92}"/>
    <dgm:cxn modelId="{64897375-CD61-4C10-AAC7-1F015EEDBC4D}" type="presOf" srcId="{58B11155-AB46-4849-9D35-C08A952EAF13}" destId="{69FC4763-A054-4C45-A647-8A100B711D3A}" srcOrd="0" destOrd="0" presId="urn:microsoft.com/office/officeart/2018/5/layout/IconCircleLabelList"/>
    <dgm:cxn modelId="{4C4066D3-0A57-4B3E-840D-324F34F9A33E}" type="presOf" srcId="{E0DEC22E-2F20-4229-87D5-3782D9392C8C}" destId="{70100367-E59B-43F2-B5C8-C9A6CD78FDD0}" srcOrd="0" destOrd="0" presId="urn:microsoft.com/office/officeart/2018/5/layout/IconCircleLabelList"/>
    <dgm:cxn modelId="{5DF265EF-E595-42E8-BB30-FAE6BCB97EAF}" srcId="{397F71DD-C6A5-4338-AEFC-6133D63C9387}" destId="{459E818B-E8C7-4E5D-9955-494151B0E047}" srcOrd="0" destOrd="0" parTransId="{D43C391B-B96A-4723-845F-55183C9046BC}" sibTransId="{58E03A34-846B-4FA5-9A15-C54B1BEF0C1A}"/>
    <dgm:cxn modelId="{5E2048FA-7A22-49A9-956E-C3C594032EBC}" srcId="{397F71DD-C6A5-4338-AEFC-6133D63C9387}" destId="{D0258090-27AA-4714-B46B-9B7ED741CAF8}" srcOrd="3" destOrd="0" parTransId="{F4D598AF-D53F-443C-A775-54F91B79AE7A}" sibTransId="{7F472B99-63A4-4E0F-8926-48FB3AE0FDED}"/>
    <dgm:cxn modelId="{42B1B911-B360-438C-BBDD-8003F2D95F89}" type="presParOf" srcId="{54A72FF4-FD75-44D7-8FA6-975099104432}" destId="{FB0013D8-3F3F-42D8-B050-3DE704768D69}" srcOrd="0" destOrd="0" presId="urn:microsoft.com/office/officeart/2018/5/layout/IconCircleLabelList"/>
    <dgm:cxn modelId="{8B33646B-0457-4D06-BC51-9A28DA962770}" type="presParOf" srcId="{FB0013D8-3F3F-42D8-B050-3DE704768D69}" destId="{D0765B28-B3E3-433B-B4C2-750648AEC11C}" srcOrd="0" destOrd="0" presId="urn:microsoft.com/office/officeart/2018/5/layout/IconCircleLabelList"/>
    <dgm:cxn modelId="{6C1CEC8B-1B10-4E3F-A5D9-2BC0516AC273}" type="presParOf" srcId="{FB0013D8-3F3F-42D8-B050-3DE704768D69}" destId="{4743301D-32C9-4EBF-9E5C-6E752DF88A7E}" srcOrd="1" destOrd="0" presId="urn:microsoft.com/office/officeart/2018/5/layout/IconCircleLabelList"/>
    <dgm:cxn modelId="{BD055809-C159-4E02-B5F2-C0E588614EC3}" type="presParOf" srcId="{FB0013D8-3F3F-42D8-B050-3DE704768D69}" destId="{8902FD8D-3213-4E70-8565-DA42B86706A1}" srcOrd="2" destOrd="0" presId="urn:microsoft.com/office/officeart/2018/5/layout/IconCircleLabelList"/>
    <dgm:cxn modelId="{71C57D61-D8D8-4224-B347-F92506C0ED7F}" type="presParOf" srcId="{FB0013D8-3F3F-42D8-B050-3DE704768D69}" destId="{11B0A287-E797-445F-8F95-B3E5F1F8B671}" srcOrd="3" destOrd="0" presId="urn:microsoft.com/office/officeart/2018/5/layout/IconCircleLabelList"/>
    <dgm:cxn modelId="{1584A5DA-4ADA-4CC4-8F9D-0ADFF3308E4B}" type="presParOf" srcId="{54A72FF4-FD75-44D7-8FA6-975099104432}" destId="{01D6DB9B-86E4-42B4-BF7C-E26478FEBBEA}" srcOrd="1" destOrd="0" presId="urn:microsoft.com/office/officeart/2018/5/layout/IconCircleLabelList"/>
    <dgm:cxn modelId="{37FF3768-924C-4712-9909-3E42C7DD833F}" type="presParOf" srcId="{54A72FF4-FD75-44D7-8FA6-975099104432}" destId="{363F6902-66CE-4A5C-9B1C-9F024D1EB51A}" srcOrd="2" destOrd="0" presId="urn:microsoft.com/office/officeart/2018/5/layout/IconCircleLabelList"/>
    <dgm:cxn modelId="{F54F909A-C5C1-4BD7-815C-9339B071440C}" type="presParOf" srcId="{363F6902-66CE-4A5C-9B1C-9F024D1EB51A}" destId="{442E5730-EB18-435D-A055-FFA19EF67005}" srcOrd="0" destOrd="0" presId="urn:microsoft.com/office/officeart/2018/5/layout/IconCircleLabelList"/>
    <dgm:cxn modelId="{C1BE1E2C-6D8E-4002-8565-783CC0FF1D16}" type="presParOf" srcId="{363F6902-66CE-4A5C-9B1C-9F024D1EB51A}" destId="{F0B49BA6-09B4-46B0-8BD1-D08184925E55}" srcOrd="1" destOrd="0" presId="urn:microsoft.com/office/officeart/2018/5/layout/IconCircleLabelList"/>
    <dgm:cxn modelId="{AAC71B2A-FDEA-46E0-95F4-327E676C09F1}" type="presParOf" srcId="{363F6902-66CE-4A5C-9B1C-9F024D1EB51A}" destId="{403AA131-E3E7-4F7E-993A-DC5FC884E209}" srcOrd="2" destOrd="0" presId="urn:microsoft.com/office/officeart/2018/5/layout/IconCircleLabelList"/>
    <dgm:cxn modelId="{66BAC007-52A5-41A9-8419-B8D275F24326}" type="presParOf" srcId="{363F6902-66CE-4A5C-9B1C-9F024D1EB51A}" destId="{69FC4763-A054-4C45-A647-8A100B711D3A}" srcOrd="3" destOrd="0" presId="urn:microsoft.com/office/officeart/2018/5/layout/IconCircleLabelList"/>
    <dgm:cxn modelId="{8079F06C-FE7C-496B-9F71-0BF86DC290EC}" type="presParOf" srcId="{54A72FF4-FD75-44D7-8FA6-975099104432}" destId="{91ED9AD7-1D6F-43DE-9F6D-B7E790400B41}" srcOrd="3" destOrd="0" presId="urn:microsoft.com/office/officeart/2018/5/layout/IconCircleLabelList"/>
    <dgm:cxn modelId="{D6F3D3A8-3652-48E6-AA7C-20368E2CA5D8}" type="presParOf" srcId="{54A72FF4-FD75-44D7-8FA6-975099104432}" destId="{6EBF1AC0-4164-4863-8E67-EFE5117A9DB2}" srcOrd="4" destOrd="0" presId="urn:microsoft.com/office/officeart/2018/5/layout/IconCircleLabelList"/>
    <dgm:cxn modelId="{7661463D-BA9F-4763-AC03-0A84B38A834C}" type="presParOf" srcId="{6EBF1AC0-4164-4863-8E67-EFE5117A9DB2}" destId="{8239CFD7-CDD4-4AE8-B0B5-5942FD50A796}" srcOrd="0" destOrd="0" presId="urn:microsoft.com/office/officeart/2018/5/layout/IconCircleLabelList"/>
    <dgm:cxn modelId="{517E591E-27C3-490C-885D-555A58597B18}" type="presParOf" srcId="{6EBF1AC0-4164-4863-8E67-EFE5117A9DB2}" destId="{A1360CAE-F95C-4A33-9ECA-5194B54C4338}" srcOrd="1" destOrd="0" presId="urn:microsoft.com/office/officeart/2018/5/layout/IconCircleLabelList"/>
    <dgm:cxn modelId="{6D239550-D078-4E2C-9B40-22C0D331E479}" type="presParOf" srcId="{6EBF1AC0-4164-4863-8E67-EFE5117A9DB2}" destId="{48EDF6D1-5A43-4088-9301-8DA823E38763}" srcOrd="2" destOrd="0" presId="urn:microsoft.com/office/officeart/2018/5/layout/IconCircleLabelList"/>
    <dgm:cxn modelId="{125AAE05-F5EB-45D9-A755-1C30F0A75A2A}" type="presParOf" srcId="{6EBF1AC0-4164-4863-8E67-EFE5117A9DB2}" destId="{70100367-E59B-43F2-B5C8-C9A6CD78FDD0}" srcOrd="3" destOrd="0" presId="urn:microsoft.com/office/officeart/2018/5/layout/IconCircleLabelList"/>
    <dgm:cxn modelId="{6B7C3C2E-126D-4629-9C69-2CBB2D0D244B}" type="presParOf" srcId="{54A72FF4-FD75-44D7-8FA6-975099104432}" destId="{52060634-C74E-493B-BEA7-2AFE9D0FFBA3}" srcOrd="5" destOrd="0" presId="urn:microsoft.com/office/officeart/2018/5/layout/IconCircleLabelList"/>
    <dgm:cxn modelId="{F4EBD34F-D89A-4026-BF98-8D43304475CE}" type="presParOf" srcId="{54A72FF4-FD75-44D7-8FA6-975099104432}" destId="{E5D9E141-BCC0-4ECD-BAAB-A221AA0C3A10}" srcOrd="6" destOrd="0" presId="urn:microsoft.com/office/officeart/2018/5/layout/IconCircleLabelList"/>
    <dgm:cxn modelId="{31A5ECB8-DF7E-448D-8317-06FA7E7633D2}" type="presParOf" srcId="{E5D9E141-BCC0-4ECD-BAAB-A221AA0C3A10}" destId="{7886FAFB-ED2D-4BDB-9253-A2895A0A0130}" srcOrd="0" destOrd="0" presId="urn:microsoft.com/office/officeart/2018/5/layout/IconCircleLabelList"/>
    <dgm:cxn modelId="{46C57C00-4461-4188-9261-646C5AB49D69}" type="presParOf" srcId="{E5D9E141-BCC0-4ECD-BAAB-A221AA0C3A10}" destId="{18C6F704-981D-4912-8FCD-026D0D9B227B}" srcOrd="1" destOrd="0" presId="urn:microsoft.com/office/officeart/2018/5/layout/IconCircleLabelList"/>
    <dgm:cxn modelId="{77947B2F-C541-408E-BAF4-8F09E2A87DBC}" type="presParOf" srcId="{E5D9E141-BCC0-4ECD-BAAB-A221AA0C3A10}" destId="{E9C2F11C-F905-4AF2-975E-D024D8570AF2}" srcOrd="2" destOrd="0" presId="urn:microsoft.com/office/officeart/2018/5/layout/IconCircleLabelList"/>
    <dgm:cxn modelId="{7E22D3D4-1AD8-498A-8CA9-9F9619BF1CAF}" type="presParOf" srcId="{E5D9E141-BCC0-4ECD-BAAB-A221AA0C3A10}" destId="{9C413CDB-6011-42B9-A605-9FEF67B82F98}"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595ADDB-8BE8-4464-AE26-6B0E2C8EE7FC}"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E8001C3-4482-4F7A-9C02-E521EFB47971}">
      <dgm:prSet/>
      <dgm:spPr/>
      <dgm:t>
        <a:bodyPr/>
        <a:lstStyle/>
        <a:p>
          <a:r>
            <a:rPr lang="en-US" dirty="0"/>
            <a:t>As part of this module, you will be making use of classroom-based observations as a basis of reflection</a:t>
          </a:r>
        </a:p>
      </dgm:t>
    </dgm:pt>
    <dgm:pt modelId="{39F7814A-EF0F-49FF-B77F-93D367C87345}" type="parTrans" cxnId="{D267A932-DD3F-445A-8073-F69B9C9B25C0}">
      <dgm:prSet/>
      <dgm:spPr/>
      <dgm:t>
        <a:bodyPr/>
        <a:lstStyle/>
        <a:p>
          <a:endParaRPr lang="en-US"/>
        </a:p>
      </dgm:t>
    </dgm:pt>
    <dgm:pt modelId="{47480DCD-5258-4660-9C15-A9F786CC307E}" type="sibTrans" cxnId="{D267A932-DD3F-445A-8073-F69B9C9B25C0}">
      <dgm:prSet/>
      <dgm:spPr/>
      <dgm:t>
        <a:bodyPr/>
        <a:lstStyle/>
        <a:p>
          <a:endParaRPr lang="en-US"/>
        </a:p>
      </dgm:t>
    </dgm:pt>
    <dgm:pt modelId="{ADEB472B-F5B4-4447-9442-475316072F34}">
      <dgm:prSet/>
      <dgm:spPr/>
      <dgm:t>
        <a:bodyPr/>
        <a:lstStyle/>
        <a:p>
          <a:r>
            <a:rPr lang="en-US" dirty="0"/>
            <a:t>You will observe, in a school environment, school-based practitioners, and use these as a basis of reflection</a:t>
          </a:r>
        </a:p>
      </dgm:t>
    </dgm:pt>
    <dgm:pt modelId="{2F7C0D55-5BC5-4610-90A0-5192615A5827}" type="parTrans" cxnId="{B4D0CF20-BA5E-457B-9A71-7C0E85965268}">
      <dgm:prSet/>
      <dgm:spPr/>
      <dgm:t>
        <a:bodyPr/>
        <a:lstStyle/>
        <a:p>
          <a:endParaRPr lang="en-US"/>
        </a:p>
      </dgm:t>
    </dgm:pt>
    <dgm:pt modelId="{5FBFDAE3-F3E8-44C3-9390-BA5F43B909C2}" type="sibTrans" cxnId="{B4D0CF20-BA5E-457B-9A71-7C0E85965268}">
      <dgm:prSet/>
      <dgm:spPr/>
      <dgm:t>
        <a:bodyPr/>
        <a:lstStyle/>
        <a:p>
          <a:endParaRPr lang="en-US"/>
        </a:p>
      </dgm:t>
    </dgm:pt>
    <dgm:pt modelId="{D3F08560-AE33-4112-8FB7-48ECAABF30FB}" type="pres">
      <dgm:prSet presAssocID="{8595ADDB-8BE8-4464-AE26-6B0E2C8EE7FC}" presName="root" presStyleCnt="0">
        <dgm:presLayoutVars>
          <dgm:dir/>
          <dgm:resizeHandles val="exact"/>
        </dgm:presLayoutVars>
      </dgm:prSet>
      <dgm:spPr/>
    </dgm:pt>
    <dgm:pt modelId="{75139C43-CB0F-4FAF-A9D7-72D064A70D0F}" type="pres">
      <dgm:prSet presAssocID="{FE8001C3-4482-4F7A-9C02-E521EFB47971}" presName="compNode" presStyleCnt="0"/>
      <dgm:spPr/>
    </dgm:pt>
    <dgm:pt modelId="{E5AB5B2B-8B56-4094-A4ED-CF67AF4E9AE5}" type="pres">
      <dgm:prSet presAssocID="{FE8001C3-4482-4F7A-9C02-E521EFB4797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0413D5F4-B101-4D2E-AA33-E3AE4DF3AC15}" type="pres">
      <dgm:prSet presAssocID="{FE8001C3-4482-4F7A-9C02-E521EFB47971}" presName="spaceRect" presStyleCnt="0"/>
      <dgm:spPr/>
    </dgm:pt>
    <dgm:pt modelId="{C7F78554-149E-49F7-9C61-B328C5E69378}" type="pres">
      <dgm:prSet presAssocID="{FE8001C3-4482-4F7A-9C02-E521EFB47971}" presName="textRect" presStyleLbl="revTx" presStyleIdx="0" presStyleCnt="2">
        <dgm:presLayoutVars>
          <dgm:chMax val="1"/>
          <dgm:chPref val="1"/>
        </dgm:presLayoutVars>
      </dgm:prSet>
      <dgm:spPr/>
    </dgm:pt>
    <dgm:pt modelId="{4EA58459-4AFA-4D5D-8076-13B4125DEE71}" type="pres">
      <dgm:prSet presAssocID="{47480DCD-5258-4660-9C15-A9F786CC307E}" presName="sibTrans" presStyleCnt="0"/>
      <dgm:spPr/>
    </dgm:pt>
    <dgm:pt modelId="{3602C2BC-82A5-4239-B7B0-43A9DAD92979}" type="pres">
      <dgm:prSet presAssocID="{ADEB472B-F5B4-4447-9442-475316072F34}" presName="compNode" presStyleCnt="0"/>
      <dgm:spPr/>
    </dgm:pt>
    <dgm:pt modelId="{24A542DC-A98A-4E1C-97FD-C701D6B66440}" type="pres">
      <dgm:prSet presAssocID="{ADEB472B-F5B4-4447-9442-475316072F3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B1CF77AC-15CA-4B7B-9F31-9ED426B3AC1B}" type="pres">
      <dgm:prSet presAssocID="{ADEB472B-F5B4-4447-9442-475316072F34}" presName="spaceRect" presStyleCnt="0"/>
      <dgm:spPr/>
    </dgm:pt>
    <dgm:pt modelId="{0277BC5B-9CC8-4A90-B14A-01C48C45BFB3}" type="pres">
      <dgm:prSet presAssocID="{ADEB472B-F5B4-4447-9442-475316072F34}" presName="textRect" presStyleLbl="revTx" presStyleIdx="1" presStyleCnt="2">
        <dgm:presLayoutVars>
          <dgm:chMax val="1"/>
          <dgm:chPref val="1"/>
        </dgm:presLayoutVars>
      </dgm:prSet>
      <dgm:spPr/>
    </dgm:pt>
  </dgm:ptLst>
  <dgm:cxnLst>
    <dgm:cxn modelId="{B4D0CF20-BA5E-457B-9A71-7C0E85965268}" srcId="{8595ADDB-8BE8-4464-AE26-6B0E2C8EE7FC}" destId="{ADEB472B-F5B4-4447-9442-475316072F34}" srcOrd="1" destOrd="0" parTransId="{2F7C0D55-5BC5-4610-90A0-5192615A5827}" sibTransId="{5FBFDAE3-F3E8-44C3-9390-BA5F43B909C2}"/>
    <dgm:cxn modelId="{D267A932-DD3F-445A-8073-F69B9C9B25C0}" srcId="{8595ADDB-8BE8-4464-AE26-6B0E2C8EE7FC}" destId="{FE8001C3-4482-4F7A-9C02-E521EFB47971}" srcOrd="0" destOrd="0" parTransId="{39F7814A-EF0F-49FF-B77F-93D367C87345}" sibTransId="{47480DCD-5258-4660-9C15-A9F786CC307E}"/>
    <dgm:cxn modelId="{C2433C35-285C-4311-8791-1EA94809E372}" type="presOf" srcId="{ADEB472B-F5B4-4447-9442-475316072F34}" destId="{0277BC5B-9CC8-4A90-B14A-01C48C45BFB3}" srcOrd="0" destOrd="0" presId="urn:microsoft.com/office/officeart/2018/2/layout/IconLabelList"/>
    <dgm:cxn modelId="{C3BE7452-B578-4D02-882D-E41A4FE7230F}" type="presOf" srcId="{FE8001C3-4482-4F7A-9C02-E521EFB47971}" destId="{C7F78554-149E-49F7-9C61-B328C5E69378}" srcOrd="0" destOrd="0" presId="urn:microsoft.com/office/officeart/2018/2/layout/IconLabelList"/>
    <dgm:cxn modelId="{434176AA-AFC8-47CC-BF14-A8EA1A85233F}" type="presOf" srcId="{8595ADDB-8BE8-4464-AE26-6B0E2C8EE7FC}" destId="{D3F08560-AE33-4112-8FB7-48ECAABF30FB}" srcOrd="0" destOrd="0" presId="urn:microsoft.com/office/officeart/2018/2/layout/IconLabelList"/>
    <dgm:cxn modelId="{B21CF724-63B9-45FA-B8D9-5160BC7E41D3}" type="presParOf" srcId="{D3F08560-AE33-4112-8FB7-48ECAABF30FB}" destId="{75139C43-CB0F-4FAF-A9D7-72D064A70D0F}" srcOrd="0" destOrd="0" presId="urn:microsoft.com/office/officeart/2018/2/layout/IconLabelList"/>
    <dgm:cxn modelId="{516ED0E3-8A4C-45E6-ABDE-ABDEC2AD81DD}" type="presParOf" srcId="{75139C43-CB0F-4FAF-A9D7-72D064A70D0F}" destId="{E5AB5B2B-8B56-4094-A4ED-CF67AF4E9AE5}" srcOrd="0" destOrd="0" presId="urn:microsoft.com/office/officeart/2018/2/layout/IconLabelList"/>
    <dgm:cxn modelId="{B8D63597-98C9-4DD5-B58A-7B4F2C809752}" type="presParOf" srcId="{75139C43-CB0F-4FAF-A9D7-72D064A70D0F}" destId="{0413D5F4-B101-4D2E-AA33-E3AE4DF3AC15}" srcOrd="1" destOrd="0" presId="urn:microsoft.com/office/officeart/2018/2/layout/IconLabelList"/>
    <dgm:cxn modelId="{AF0096F0-2FA6-4C38-A1A0-2642FF910524}" type="presParOf" srcId="{75139C43-CB0F-4FAF-A9D7-72D064A70D0F}" destId="{C7F78554-149E-49F7-9C61-B328C5E69378}" srcOrd="2" destOrd="0" presId="urn:microsoft.com/office/officeart/2018/2/layout/IconLabelList"/>
    <dgm:cxn modelId="{C04CF1A2-D5CE-44A4-B365-26AA579A194F}" type="presParOf" srcId="{D3F08560-AE33-4112-8FB7-48ECAABF30FB}" destId="{4EA58459-4AFA-4D5D-8076-13B4125DEE71}" srcOrd="1" destOrd="0" presId="urn:microsoft.com/office/officeart/2018/2/layout/IconLabelList"/>
    <dgm:cxn modelId="{A6D712CF-7C38-481F-ADE3-F14E97ADCEE9}" type="presParOf" srcId="{D3F08560-AE33-4112-8FB7-48ECAABF30FB}" destId="{3602C2BC-82A5-4239-B7B0-43A9DAD92979}" srcOrd="2" destOrd="0" presId="urn:microsoft.com/office/officeart/2018/2/layout/IconLabelList"/>
    <dgm:cxn modelId="{3D28530F-D9DE-481B-B8FF-705A234094E1}" type="presParOf" srcId="{3602C2BC-82A5-4239-B7B0-43A9DAD92979}" destId="{24A542DC-A98A-4E1C-97FD-C701D6B66440}" srcOrd="0" destOrd="0" presId="urn:microsoft.com/office/officeart/2018/2/layout/IconLabelList"/>
    <dgm:cxn modelId="{8C409157-DD29-4C4E-82B0-73D8DD30DA3C}" type="presParOf" srcId="{3602C2BC-82A5-4239-B7B0-43A9DAD92979}" destId="{B1CF77AC-15CA-4B7B-9F31-9ED426B3AC1B}" srcOrd="1" destOrd="0" presId="urn:microsoft.com/office/officeart/2018/2/layout/IconLabelList"/>
    <dgm:cxn modelId="{288F31F0-D9F4-4BEB-9EAA-E63F4CC07560}" type="presParOf" srcId="{3602C2BC-82A5-4239-B7B0-43A9DAD92979}" destId="{0277BC5B-9CC8-4A90-B14A-01C48C45BFB3}"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0D03B84-5A59-489D-AFFC-93E4AE6C539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A82CC43-740F-4887-ADA9-7C2C3CF44D68}">
      <dgm:prSet/>
      <dgm:spPr/>
      <dgm:t>
        <a:bodyPr/>
        <a:lstStyle/>
        <a:p>
          <a:r>
            <a:rPr lang="en-US"/>
            <a:t>Why do you need to examine your personal theories and beliefs when observing?</a:t>
          </a:r>
        </a:p>
      </dgm:t>
    </dgm:pt>
    <dgm:pt modelId="{80E0DB1D-8BAC-45FB-85CE-B8B48AC597B2}" type="parTrans" cxnId="{58C114E7-1BF8-4E32-B940-6DA74FE05D1D}">
      <dgm:prSet/>
      <dgm:spPr/>
      <dgm:t>
        <a:bodyPr/>
        <a:lstStyle/>
        <a:p>
          <a:endParaRPr lang="en-US"/>
        </a:p>
      </dgm:t>
    </dgm:pt>
    <dgm:pt modelId="{94AFA463-CEF7-4015-914F-02B50B505735}" type="sibTrans" cxnId="{58C114E7-1BF8-4E32-B940-6DA74FE05D1D}">
      <dgm:prSet/>
      <dgm:spPr/>
      <dgm:t>
        <a:bodyPr/>
        <a:lstStyle/>
        <a:p>
          <a:endParaRPr lang="en-US"/>
        </a:p>
      </dgm:t>
    </dgm:pt>
    <dgm:pt modelId="{5FB553E8-4E78-4C3C-81B5-53AB5274CD04}">
      <dgm:prSet/>
      <dgm:spPr/>
      <dgm:t>
        <a:bodyPr/>
        <a:lstStyle/>
        <a:p>
          <a:r>
            <a:rPr lang="en-US"/>
            <a:t>What is the importance of considering multiple perspectives?</a:t>
          </a:r>
        </a:p>
      </dgm:t>
    </dgm:pt>
    <dgm:pt modelId="{DF42D264-396D-4EC8-AADC-DC853B3BB7F0}" type="parTrans" cxnId="{E8215E6F-4284-42CF-8910-63200D04D1CC}">
      <dgm:prSet/>
      <dgm:spPr/>
      <dgm:t>
        <a:bodyPr/>
        <a:lstStyle/>
        <a:p>
          <a:endParaRPr lang="en-US"/>
        </a:p>
      </dgm:t>
    </dgm:pt>
    <dgm:pt modelId="{81189EC8-35A0-480B-A961-16106674A95A}" type="sibTrans" cxnId="{E8215E6F-4284-42CF-8910-63200D04D1CC}">
      <dgm:prSet/>
      <dgm:spPr/>
      <dgm:t>
        <a:bodyPr/>
        <a:lstStyle/>
        <a:p>
          <a:endParaRPr lang="en-US"/>
        </a:p>
      </dgm:t>
    </dgm:pt>
    <dgm:pt modelId="{0BC7B24D-FC66-435E-8230-A51ACBEAD3F3}">
      <dgm:prSet/>
      <dgm:spPr/>
      <dgm:t>
        <a:bodyPr/>
        <a:lstStyle/>
        <a:p>
          <a:r>
            <a:rPr lang="en-US"/>
            <a:t>How can your own experiences impact what you observe?</a:t>
          </a:r>
        </a:p>
      </dgm:t>
    </dgm:pt>
    <dgm:pt modelId="{2B6AF757-4257-4480-8030-EBC4CABA7FA6}" type="parTrans" cxnId="{84C570E4-A932-4FA5-8E4A-5ECD771E674E}">
      <dgm:prSet/>
      <dgm:spPr/>
      <dgm:t>
        <a:bodyPr/>
        <a:lstStyle/>
        <a:p>
          <a:endParaRPr lang="en-US"/>
        </a:p>
      </dgm:t>
    </dgm:pt>
    <dgm:pt modelId="{76A6C2CD-A28E-4D33-8E81-D6CE0809C71C}" type="sibTrans" cxnId="{84C570E4-A932-4FA5-8E4A-5ECD771E674E}">
      <dgm:prSet/>
      <dgm:spPr/>
      <dgm:t>
        <a:bodyPr/>
        <a:lstStyle/>
        <a:p>
          <a:endParaRPr lang="en-US"/>
        </a:p>
      </dgm:t>
    </dgm:pt>
    <dgm:pt modelId="{6F75D694-07D8-47D9-8183-10A339775D9D}" type="pres">
      <dgm:prSet presAssocID="{00D03B84-5A59-489D-AFFC-93E4AE6C5396}" presName="root" presStyleCnt="0">
        <dgm:presLayoutVars>
          <dgm:dir/>
          <dgm:resizeHandles val="exact"/>
        </dgm:presLayoutVars>
      </dgm:prSet>
      <dgm:spPr/>
    </dgm:pt>
    <dgm:pt modelId="{A48A5E74-81BF-4CE5-B315-66511669B161}" type="pres">
      <dgm:prSet presAssocID="{4A82CC43-740F-4887-ADA9-7C2C3CF44D68}" presName="compNode" presStyleCnt="0"/>
      <dgm:spPr/>
    </dgm:pt>
    <dgm:pt modelId="{8251B8F6-4C17-439B-9F6F-A05CF2E08689}" type="pres">
      <dgm:prSet presAssocID="{4A82CC43-740F-4887-ADA9-7C2C3CF44D68}" presName="bgRect" presStyleLbl="bgShp" presStyleIdx="0" presStyleCnt="3"/>
      <dgm:spPr/>
    </dgm:pt>
    <dgm:pt modelId="{D047801B-F00E-4145-AE55-AA1D5612759A}" type="pres">
      <dgm:prSet presAssocID="{4A82CC43-740F-4887-ADA9-7C2C3CF44D6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0080F4D8-8317-44A2-87A5-E965D3C9D690}" type="pres">
      <dgm:prSet presAssocID="{4A82CC43-740F-4887-ADA9-7C2C3CF44D68}" presName="spaceRect" presStyleCnt="0"/>
      <dgm:spPr/>
    </dgm:pt>
    <dgm:pt modelId="{536D025A-6CFA-49E1-BFCB-9201F7262EA7}" type="pres">
      <dgm:prSet presAssocID="{4A82CC43-740F-4887-ADA9-7C2C3CF44D68}" presName="parTx" presStyleLbl="revTx" presStyleIdx="0" presStyleCnt="3">
        <dgm:presLayoutVars>
          <dgm:chMax val="0"/>
          <dgm:chPref val="0"/>
        </dgm:presLayoutVars>
      </dgm:prSet>
      <dgm:spPr/>
    </dgm:pt>
    <dgm:pt modelId="{35C44F76-54B2-4CE3-A208-68DB49F4ADD5}" type="pres">
      <dgm:prSet presAssocID="{94AFA463-CEF7-4015-914F-02B50B505735}" presName="sibTrans" presStyleCnt="0"/>
      <dgm:spPr/>
    </dgm:pt>
    <dgm:pt modelId="{D65090A0-F94A-4762-A592-167899DD669B}" type="pres">
      <dgm:prSet presAssocID="{5FB553E8-4E78-4C3C-81B5-53AB5274CD04}" presName="compNode" presStyleCnt="0"/>
      <dgm:spPr/>
    </dgm:pt>
    <dgm:pt modelId="{FBD98EF2-512C-4033-B426-11A2E5420B0A}" type="pres">
      <dgm:prSet presAssocID="{5FB553E8-4E78-4C3C-81B5-53AB5274CD04}" presName="bgRect" presStyleLbl="bgShp" presStyleIdx="1" presStyleCnt="3"/>
      <dgm:spPr/>
    </dgm:pt>
    <dgm:pt modelId="{65E9964D-8A9A-46D8-8EA7-5B05508F49CE}" type="pres">
      <dgm:prSet presAssocID="{5FB553E8-4E78-4C3C-81B5-53AB5274CD0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ought bubble"/>
        </a:ext>
      </dgm:extLst>
    </dgm:pt>
    <dgm:pt modelId="{3EAF23C2-8695-4D94-B7AF-E8B1C3E71A0C}" type="pres">
      <dgm:prSet presAssocID="{5FB553E8-4E78-4C3C-81B5-53AB5274CD04}" presName="spaceRect" presStyleCnt="0"/>
      <dgm:spPr/>
    </dgm:pt>
    <dgm:pt modelId="{08C935AF-79DD-4239-A6DC-6DCB5CA48974}" type="pres">
      <dgm:prSet presAssocID="{5FB553E8-4E78-4C3C-81B5-53AB5274CD04}" presName="parTx" presStyleLbl="revTx" presStyleIdx="1" presStyleCnt="3">
        <dgm:presLayoutVars>
          <dgm:chMax val="0"/>
          <dgm:chPref val="0"/>
        </dgm:presLayoutVars>
      </dgm:prSet>
      <dgm:spPr/>
    </dgm:pt>
    <dgm:pt modelId="{3B5E2A0A-D71F-4997-8B8A-5346C7C7F2D1}" type="pres">
      <dgm:prSet presAssocID="{81189EC8-35A0-480B-A961-16106674A95A}" presName="sibTrans" presStyleCnt="0"/>
      <dgm:spPr/>
    </dgm:pt>
    <dgm:pt modelId="{C346BF16-B718-4880-A6AC-FF68DDA1EA17}" type="pres">
      <dgm:prSet presAssocID="{0BC7B24D-FC66-435E-8230-A51ACBEAD3F3}" presName="compNode" presStyleCnt="0"/>
      <dgm:spPr/>
    </dgm:pt>
    <dgm:pt modelId="{A813E3C5-0FE5-4941-9A6C-75229C2C6964}" type="pres">
      <dgm:prSet presAssocID="{0BC7B24D-FC66-435E-8230-A51ACBEAD3F3}" presName="bgRect" presStyleLbl="bgShp" presStyleIdx="2" presStyleCnt="3"/>
      <dgm:spPr/>
    </dgm:pt>
    <dgm:pt modelId="{02990D97-2E25-491E-87A6-22B2376F60F2}" type="pres">
      <dgm:prSet presAssocID="{0BC7B24D-FC66-435E-8230-A51ACBEAD3F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s"/>
        </a:ext>
      </dgm:extLst>
    </dgm:pt>
    <dgm:pt modelId="{6BDD2182-743C-4AB1-8E3B-666BF92DD423}" type="pres">
      <dgm:prSet presAssocID="{0BC7B24D-FC66-435E-8230-A51ACBEAD3F3}" presName="spaceRect" presStyleCnt="0"/>
      <dgm:spPr/>
    </dgm:pt>
    <dgm:pt modelId="{D6FF9949-2B7A-443D-8F25-304A951E69B5}" type="pres">
      <dgm:prSet presAssocID="{0BC7B24D-FC66-435E-8230-A51ACBEAD3F3}" presName="parTx" presStyleLbl="revTx" presStyleIdx="2" presStyleCnt="3">
        <dgm:presLayoutVars>
          <dgm:chMax val="0"/>
          <dgm:chPref val="0"/>
        </dgm:presLayoutVars>
      </dgm:prSet>
      <dgm:spPr/>
    </dgm:pt>
  </dgm:ptLst>
  <dgm:cxnLst>
    <dgm:cxn modelId="{A6926D2E-E4FC-4E36-B8B4-BB7CA01E2AB3}" type="presOf" srcId="{5FB553E8-4E78-4C3C-81B5-53AB5274CD04}" destId="{08C935AF-79DD-4239-A6DC-6DCB5CA48974}" srcOrd="0" destOrd="0" presId="urn:microsoft.com/office/officeart/2018/2/layout/IconVerticalSolidList"/>
    <dgm:cxn modelId="{7F897E3E-B85E-4234-9665-8C66AEA21F07}" type="presOf" srcId="{0BC7B24D-FC66-435E-8230-A51ACBEAD3F3}" destId="{D6FF9949-2B7A-443D-8F25-304A951E69B5}" srcOrd="0" destOrd="0" presId="urn:microsoft.com/office/officeart/2018/2/layout/IconVerticalSolidList"/>
    <dgm:cxn modelId="{E8215E6F-4284-42CF-8910-63200D04D1CC}" srcId="{00D03B84-5A59-489D-AFFC-93E4AE6C5396}" destId="{5FB553E8-4E78-4C3C-81B5-53AB5274CD04}" srcOrd="1" destOrd="0" parTransId="{DF42D264-396D-4EC8-AADC-DC853B3BB7F0}" sibTransId="{81189EC8-35A0-480B-A961-16106674A95A}"/>
    <dgm:cxn modelId="{952DF5A8-4B60-4A4C-A9B8-35E49FDFF44C}" type="presOf" srcId="{4A82CC43-740F-4887-ADA9-7C2C3CF44D68}" destId="{536D025A-6CFA-49E1-BFCB-9201F7262EA7}" srcOrd="0" destOrd="0" presId="urn:microsoft.com/office/officeart/2018/2/layout/IconVerticalSolidList"/>
    <dgm:cxn modelId="{055A72BE-7B90-4FE5-94FF-B9A812BA53EA}" type="presOf" srcId="{00D03B84-5A59-489D-AFFC-93E4AE6C5396}" destId="{6F75D694-07D8-47D9-8183-10A339775D9D}" srcOrd="0" destOrd="0" presId="urn:microsoft.com/office/officeart/2018/2/layout/IconVerticalSolidList"/>
    <dgm:cxn modelId="{84C570E4-A932-4FA5-8E4A-5ECD771E674E}" srcId="{00D03B84-5A59-489D-AFFC-93E4AE6C5396}" destId="{0BC7B24D-FC66-435E-8230-A51ACBEAD3F3}" srcOrd="2" destOrd="0" parTransId="{2B6AF757-4257-4480-8030-EBC4CABA7FA6}" sibTransId="{76A6C2CD-A28E-4D33-8E81-D6CE0809C71C}"/>
    <dgm:cxn modelId="{58C114E7-1BF8-4E32-B940-6DA74FE05D1D}" srcId="{00D03B84-5A59-489D-AFFC-93E4AE6C5396}" destId="{4A82CC43-740F-4887-ADA9-7C2C3CF44D68}" srcOrd="0" destOrd="0" parTransId="{80E0DB1D-8BAC-45FB-85CE-B8B48AC597B2}" sibTransId="{94AFA463-CEF7-4015-914F-02B50B505735}"/>
    <dgm:cxn modelId="{22C1B536-6F17-4A2B-BCFD-CCA5938E8FDA}" type="presParOf" srcId="{6F75D694-07D8-47D9-8183-10A339775D9D}" destId="{A48A5E74-81BF-4CE5-B315-66511669B161}" srcOrd="0" destOrd="0" presId="urn:microsoft.com/office/officeart/2018/2/layout/IconVerticalSolidList"/>
    <dgm:cxn modelId="{EA8A1E81-0ACB-4990-BE96-2C4B8B9EDF8B}" type="presParOf" srcId="{A48A5E74-81BF-4CE5-B315-66511669B161}" destId="{8251B8F6-4C17-439B-9F6F-A05CF2E08689}" srcOrd="0" destOrd="0" presId="urn:microsoft.com/office/officeart/2018/2/layout/IconVerticalSolidList"/>
    <dgm:cxn modelId="{5624AF35-A930-4DE2-80D9-762718510076}" type="presParOf" srcId="{A48A5E74-81BF-4CE5-B315-66511669B161}" destId="{D047801B-F00E-4145-AE55-AA1D5612759A}" srcOrd="1" destOrd="0" presId="urn:microsoft.com/office/officeart/2018/2/layout/IconVerticalSolidList"/>
    <dgm:cxn modelId="{2EBD5B76-35FE-43B5-B36B-DFBE09EC75ED}" type="presParOf" srcId="{A48A5E74-81BF-4CE5-B315-66511669B161}" destId="{0080F4D8-8317-44A2-87A5-E965D3C9D690}" srcOrd="2" destOrd="0" presId="urn:microsoft.com/office/officeart/2018/2/layout/IconVerticalSolidList"/>
    <dgm:cxn modelId="{FBB58FDA-5AED-48B6-894D-B19978E050C9}" type="presParOf" srcId="{A48A5E74-81BF-4CE5-B315-66511669B161}" destId="{536D025A-6CFA-49E1-BFCB-9201F7262EA7}" srcOrd="3" destOrd="0" presId="urn:microsoft.com/office/officeart/2018/2/layout/IconVerticalSolidList"/>
    <dgm:cxn modelId="{FE8042BF-9430-4228-BA0C-FB1CAA673BFC}" type="presParOf" srcId="{6F75D694-07D8-47D9-8183-10A339775D9D}" destId="{35C44F76-54B2-4CE3-A208-68DB49F4ADD5}" srcOrd="1" destOrd="0" presId="urn:microsoft.com/office/officeart/2018/2/layout/IconVerticalSolidList"/>
    <dgm:cxn modelId="{EBEDFE16-35CD-492D-A270-90A18F303437}" type="presParOf" srcId="{6F75D694-07D8-47D9-8183-10A339775D9D}" destId="{D65090A0-F94A-4762-A592-167899DD669B}" srcOrd="2" destOrd="0" presId="urn:microsoft.com/office/officeart/2018/2/layout/IconVerticalSolidList"/>
    <dgm:cxn modelId="{ED996BFA-F998-4AA8-A6AD-4B549484BD17}" type="presParOf" srcId="{D65090A0-F94A-4762-A592-167899DD669B}" destId="{FBD98EF2-512C-4033-B426-11A2E5420B0A}" srcOrd="0" destOrd="0" presId="urn:microsoft.com/office/officeart/2018/2/layout/IconVerticalSolidList"/>
    <dgm:cxn modelId="{98B33B46-9CD0-4E1D-87CC-F3AAB6B32127}" type="presParOf" srcId="{D65090A0-F94A-4762-A592-167899DD669B}" destId="{65E9964D-8A9A-46D8-8EA7-5B05508F49CE}" srcOrd="1" destOrd="0" presId="urn:microsoft.com/office/officeart/2018/2/layout/IconVerticalSolidList"/>
    <dgm:cxn modelId="{688C8F19-B020-4472-9666-C7712B5B41EB}" type="presParOf" srcId="{D65090A0-F94A-4762-A592-167899DD669B}" destId="{3EAF23C2-8695-4D94-B7AF-E8B1C3E71A0C}" srcOrd="2" destOrd="0" presId="urn:microsoft.com/office/officeart/2018/2/layout/IconVerticalSolidList"/>
    <dgm:cxn modelId="{C85C0291-99E1-4225-8017-DD184505E6E0}" type="presParOf" srcId="{D65090A0-F94A-4762-A592-167899DD669B}" destId="{08C935AF-79DD-4239-A6DC-6DCB5CA48974}" srcOrd="3" destOrd="0" presId="urn:microsoft.com/office/officeart/2018/2/layout/IconVerticalSolidList"/>
    <dgm:cxn modelId="{0F7B4ABA-CFBD-460C-8572-22A6C6C53145}" type="presParOf" srcId="{6F75D694-07D8-47D9-8183-10A339775D9D}" destId="{3B5E2A0A-D71F-4997-8B8A-5346C7C7F2D1}" srcOrd="3" destOrd="0" presId="urn:microsoft.com/office/officeart/2018/2/layout/IconVerticalSolidList"/>
    <dgm:cxn modelId="{25088AE6-02C4-47F8-9607-98C9292AD195}" type="presParOf" srcId="{6F75D694-07D8-47D9-8183-10A339775D9D}" destId="{C346BF16-B718-4880-A6AC-FF68DDA1EA17}" srcOrd="4" destOrd="0" presId="urn:microsoft.com/office/officeart/2018/2/layout/IconVerticalSolidList"/>
    <dgm:cxn modelId="{5247021D-AD57-4D09-80B1-4419D4319D73}" type="presParOf" srcId="{C346BF16-B718-4880-A6AC-FF68DDA1EA17}" destId="{A813E3C5-0FE5-4941-9A6C-75229C2C6964}" srcOrd="0" destOrd="0" presId="urn:microsoft.com/office/officeart/2018/2/layout/IconVerticalSolidList"/>
    <dgm:cxn modelId="{2B79E580-9165-4DAD-A2B8-491B16D574EB}" type="presParOf" srcId="{C346BF16-B718-4880-A6AC-FF68DDA1EA17}" destId="{02990D97-2E25-491E-87A6-22B2376F60F2}" srcOrd="1" destOrd="0" presId="urn:microsoft.com/office/officeart/2018/2/layout/IconVerticalSolidList"/>
    <dgm:cxn modelId="{2F7F00D7-6B40-4D14-B06F-64104ACB5115}" type="presParOf" srcId="{C346BF16-B718-4880-A6AC-FF68DDA1EA17}" destId="{6BDD2182-743C-4AB1-8E3B-666BF92DD423}" srcOrd="2" destOrd="0" presId="urn:microsoft.com/office/officeart/2018/2/layout/IconVerticalSolidList"/>
    <dgm:cxn modelId="{8A32F395-12C6-4B8F-9602-7BCA2A03CE31}" type="presParOf" srcId="{C346BF16-B718-4880-A6AC-FF68DDA1EA17}" destId="{D6FF9949-2B7A-443D-8F25-304A951E69B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9EFC01D-97EE-41A1-84C8-FC059A22674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7BF3F48-3D69-4117-B81A-24AA43C3D419}">
      <dgm:prSet/>
      <dgm:spPr/>
      <dgm:t>
        <a:bodyPr/>
        <a:lstStyle/>
        <a:p>
          <a:r>
            <a:rPr lang="en-US"/>
            <a:t>When I finish the course I will be….</a:t>
          </a:r>
        </a:p>
      </dgm:t>
    </dgm:pt>
    <dgm:pt modelId="{97835A87-EEB7-4A51-9FD4-40E49DE118C8}" type="parTrans" cxnId="{FDE760BB-2160-41DA-AAC2-85F6333B3456}">
      <dgm:prSet/>
      <dgm:spPr/>
      <dgm:t>
        <a:bodyPr/>
        <a:lstStyle/>
        <a:p>
          <a:endParaRPr lang="en-US"/>
        </a:p>
      </dgm:t>
    </dgm:pt>
    <dgm:pt modelId="{71E325FC-ADBE-4E12-8554-32C965213264}" type="sibTrans" cxnId="{FDE760BB-2160-41DA-AAC2-85F6333B3456}">
      <dgm:prSet/>
      <dgm:spPr/>
      <dgm:t>
        <a:bodyPr/>
        <a:lstStyle/>
        <a:p>
          <a:endParaRPr lang="en-US"/>
        </a:p>
      </dgm:t>
    </dgm:pt>
    <dgm:pt modelId="{91F44993-A3F3-4C5C-A460-07DDC8E6CAB6}">
      <dgm:prSet/>
      <dgm:spPr/>
      <dgm:t>
        <a:bodyPr/>
        <a:lstStyle/>
        <a:p>
          <a:r>
            <a:rPr lang="en-US"/>
            <a:t>The role of the PGCE is to……….</a:t>
          </a:r>
        </a:p>
      </dgm:t>
    </dgm:pt>
    <dgm:pt modelId="{3C9211FD-21DD-4FA9-BB0F-DF039CD38EE1}" type="parTrans" cxnId="{4DDE696E-A999-4177-9350-E4B68A942F7E}">
      <dgm:prSet/>
      <dgm:spPr/>
      <dgm:t>
        <a:bodyPr/>
        <a:lstStyle/>
        <a:p>
          <a:endParaRPr lang="en-US"/>
        </a:p>
      </dgm:t>
    </dgm:pt>
    <dgm:pt modelId="{45ADE66D-10A6-44B0-99B5-CF4A9A5AFFDB}" type="sibTrans" cxnId="{4DDE696E-A999-4177-9350-E4B68A942F7E}">
      <dgm:prSet/>
      <dgm:spPr/>
      <dgm:t>
        <a:bodyPr/>
        <a:lstStyle/>
        <a:p>
          <a:endParaRPr lang="en-US"/>
        </a:p>
      </dgm:t>
    </dgm:pt>
    <dgm:pt modelId="{80987ABD-C021-4BCB-9D79-2184CAF89DE0}" type="pres">
      <dgm:prSet presAssocID="{B9EFC01D-97EE-41A1-84C8-FC059A226749}" presName="root" presStyleCnt="0">
        <dgm:presLayoutVars>
          <dgm:dir/>
          <dgm:resizeHandles val="exact"/>
        </dgm:presLayoutVars>
      </dgm:prSet>
      <dgm:spPr/>
    </dgm:pt>
    <dgm:pt modelId="{56E4F76D-5060-4E97-A119-1AE1AC12A3DF}" type="pres">
      <dgm:prSet presAssocID="{D7BF3F48-3D69-4117-B81A-24AA43C3D419}" presName="compNode" presStyleCnt="0"/>
      <dgm:spPr/>
    </dgm:pt>
    <dgm:pt modelId="{3CC19BE6-D84B-4B74-A931-81A57B5E4301}" type="pres">
      <dgm:prSet presAssocID="{D7BF3F48-3D69-4117-B81A-24AA43C3D419}" presName="bgRect" presStyleLbl="bgShp" presStyleIdx="0" presStyleCnt="2"/>
      <dgm:spPr/>
    </dgm:pt>
    <dgm:pt modelId="{AA651EE7-626F-4067-B02D-6C05A545C691}" type="pres">
      <dgm:prSet presAssocID="{D7BF3F48-3D69-4117-B81A-24AA43C3D41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AE1787DF-C4FA-409D-A431-DFDFD0B9219F}" type="pres">
      <dgm:prSet presAssocID="{D7BF3F48-3D69-4117-B81A-24AA43C3D419}" presName="spaceRect" presStyleCnt="0"/>
      <dgm:spPr/>
    </dgm:pt>
    <dgm:pt modelId="{AEDD5E11-185C-46F4-B7D4-BF4EA5A8C01E}" type="pres">
      <dgm:prSet presAssocID="{D7BF3F48-3D69-4117-B81A-24AA43C3D419}" presName="parTx" presStyleLbl="revTx" presStyleIdx="0" presStyleCnt="2">
        <dgm:presLayoutVars>
          <dgm:chMax val="0"/>
          <dgm:chPref val="0"/>
        </dgm:presLayoutVars>
      </dgm:prSet>
      <dgm:spPr/>
    </dgm:pt>
    <dgm:pt modelId="{0E8B6957-DBD4-4313-B6BC-A8DED8BBAAA9}" type="pres">
      <dgm:prSet presAssocID="{71E325FC-ADBE-4E12-8554-32C965213264}" presName="sibTrans" presStyleCnt="0"/>
      <dgm:spPr/>
    </dgm:pt>
    <dgm:pt modelId="{13F6DEF5-2E13-4607-84D9-842225031F3C}" type="pres">
      <dgm:prSet presAssocID="{91F44993-A3F3-4C5C-A460-07DDC8E6CAB6}" presName="compNode" presStyleCnt="0"/>
      <dgm:spPr/>
    </dgm:pt>
    <dgm:pt modelId="{974C5046-95E3-4D37-A47D-433A8CE4274E}" type="pres">
      <dgm:prSet presAssocID="{91F44993-A3F3-4C5C-A460-07DDC8E6CAB6}" presName="bgRect" presStyleLbl="bgShp" presStyleIdx="1" presStyleCnt="2"/>
      <dgm:spPr/>
    </dgm:pt>
    <dgm:pt modelId="{99BC9353-E6E7-4F0D-ADF5-B4AF06630C88}" type="pres">
      <dgm:prSet presAssocID="{91F44993-A3F3-4C5C-A460-07DDC8E6CAB6}"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Thought with solid fill"/>
        </a:ext>
      </dgm:extLst>
    </dgm:pt>
    <dgm:pt modelId="{1EB6525B-E6C3-4FFF-9E43-6473306E6955}" type="pres">
      <dgm:prSet presAssocID="{91F44993-A3F3-4C5C-A460-07DDC8E6CAB6}" presName="spaceRect" presStyleCnt="0"/>
      <dgm:spPr/>
    </dgm:pt>
    <dgm:pt modelId="{68C09163-762D-4BF8-8750-7796C2266D86}" type="pres">
      <dgm:prSet presAssocID="{91F44993-A3F3-4C5C-A460-07DDC8E6CAB6}" presName="parTx" presStyleLbl="revTx" presStyleIdx="1" presStyleCnt="2">
        <dgm:presLayoutVars>
          <dgm:chMax val="0"/>
          <dgm:chPref val="0"/>
        </dgm:presLayoutVars>
      </dgm:prSet>
      <dgm:spPr/>
    </dgm:pt>
  </dgm:ptLst>
  <dgm:cxnLst>
    <dgm:cxn modelId="{4DDE696E-A999-4177-9350-E4B68A942F7E}" srcId="{B9EFC01D-97EE-41A1-84C8-FC059A226749}" destId="{91F44993-A3F3-4C5C-A460-07DDC8E6CAB6}" srcOrd="1" destOrd="0" parTransId="{3C9211FD-21DD-4FA9-BB0F-DF039CD38EE1}" sibTransId="{45ADE66D-10A6-44B0-99B5-CF4A9A5AFFDB}"/>
    <dgm:cxn modelId="{70265893-4B5C-4CE0-8F20-B189F36BF11D}" type="presOf" srcId="{B9EFC01D-97EE-41A1-84C8-FC059A226749}" destId="{80987ABD-C021-4BCB-9D79-2184CAF89DE0}" srcOrd="0" destOrd="0" presId="urn:microsoft.com/office/officeart/2018/2/layout/IconVerticalSolidList"/>
    <dgm:cxn modelId="{682000A3-6B28-4383-A19F-3FBB5158E25D}" type="presOf" srcId="{D7BF3F48-3D69-4117-B81A-24AA43C3D419}" destId="{AEDD5E11-185C-46F4-B7D4-BF4EA5A8C01E}" srcOrd="0" destOrd="0" presId="urn:microsoft.com/office/officeart/2018/2/layout/IconVerticalSolidList"/>
    <dgm:cxn modelId="{FDE760BB-2160-41DA-AAC2-85F6333B3456}" srcId="{B9EFC01D-97EE-41A1-84C8-FC059A226749}" destId="{D7BF3F48-3D69-4117-B81A-24AA43C3D419}" srcOrd="0" destOrd="0" parTransId="{97835A87-EEB7-4A51-9FD4-40E49DE118C8}" sibTransId="{71E325FC-ADBE-4E12-8554-32C965213264}"/>
    <dgm:cxn modelId="{AE74A4D5-8A02-4B0F-9168-A38EB1565931}" type="presOf" srcId="{91F44993-A3F3-4C5C-A460-07DDC8E6CAB6}" destId="{68C09163-762D-4BF8-8750-7796C2266D86}" srcOrd="0" destOrd="0" presId="urn:microsoft.com/office/officeart/2018/2/layout/IconVerticalSolidList"/>
    <dgm:cxn modelId="{A9801664-4D24-4F30-8232-DC134C0D5411}" type="presParOf" srcId="{80987ABD-C021-4BCB-9D79-2184CAF89DE0}" destId="{56E4F76D-5060-4E97-A119-1AE1AC12A3DF}" srcOrd="0" destOrd="0" presId="urn:microsoft.com/office/officeart/2018/2/layout/IconVerticalSolidList"/>
    <dgm:cxn modelId="{95F5F47A-0887-48FB-8998-F9B8A71522B1}" type="presParOf" srcId="{56E4F76D-5060-4E97-A119-1AE1AC12A3DF}" destId="{3CC19BE6-D84B-4B74-A931-81A57B5E4301}" srcOrd="0" destOrd="0" presId="urn:microsoft.com/office/officeart/2018/2/layout/IconVerticalSolidList"/>
    <dgm:cxn modelId="{55E6673B-413C-409B-88CB-FAEE47AA6333}" type="presParOf" srcId="{56E4F76D-5060-4E97-A119-1AE1AC12A3DF}" destId="{AA651EE7-626F-4067-B02D-6C05A545C691}" srcOrd="1" destOrd="0" presId="urn:microsoft.com/office/officeart/2018/2/layout/IconVerticalSolidList"/>
    <dgm:cxn modelId="{C443EC59-13F9-4AA0-903C-C67C0C0A9EC9}" type="presParOf" srcId="{56E4F76D-5060-4E97-A119-1AE1AC12A3DF}" destId="{AE1787DF-C4FA-409D-A431-DFDFD0B9219F}" srcOrd="2" destOrd="0" presId="urn:microsoft.com/office/officeart/2018/2/layout/IconVerticalSolidList"/>
    <dgm:cxn modelId="{29733F91-9F81-499D-90C7-52E4D2F90F50}" type="presParOf" srcId="{56E4F76D-5060-4E97-A119-1AE1AC12A3DF}" destId="{AEDD5E11-185C-46F4-B7D4-BF4EA5A8C01E}" srcOrd="3" destOrd="0" presId="urn:microsoft.com/office/officeart/2018/2/layout/IconVerticalSolidList"/>
    <dgm:cxn modelId="{203C96C8-D378-4D9A-BF85-88DA85FA6F67}" type="presParOf" srcId="{80987ABD-C021-4BCB-9D79-2184CAF89DE0}" destId="{0E8B6957-DBD4-4313-B6BC-A8DED8BBAAA9}" srcOrd="1" destOrd="0" presId="urn:microsoft.com/office/officeart/2018/2/layout/IconVerticalSolidList"/>
    <dgm:cxn modelId="{182CFF1F-0B3B-4782-B3C9-B2CB22C8BB5E}" type="presParOf" srcId="{80987ABD-C021-4BCB-9D79-2184CAF89DE0}" destId="{13F6DEF5-2E13-4607-84D9-842225031F3C}" srcOrd="2" destOrd="0" presId="urn:microsoft.com/office/officeart/2018/2/layout/IconVerticalSolidList"/>
    <dgm:cxn modelId="{869C5BF3-F730-4360-99CD-2A0A813755CB}" type="presParOf" srcId="{13F6DEF5-2E13-4607-84D9-842225031F3C}" destId="{974C5046-95E3-4D37-A47D-433A8CE4274E}" srcOrd="0" destOrd="0" presId="urn:microsoft.com/office/officeart/2018/2/layout/IconVerticalSolidList"/>
    <dgm:cxn modelId="{1CE19529-F0F2-4E89-8716-81DD4C095D59}" type="presParOf" srcId="{13F6DEF5-2E13-4607-84D9-842225031F3C}" destId="{99BC9353-E6E7-4F0D-ADF5-B4AF06630C88}" srcOrd="1" destOrd="0" presId="urn:microsoft.com/office/officeart/2018/2/layout/IconVerticalSolidList"/>
    <dgm:cxn modelId="{A2162FFE-B9C8-4711-9C91-5EF6B94CDA24}" type="presParOf" srcId="{13F6DEF5-2E13-4607-84D9-842225031F3C}" destId="{1EB6525B-E6C3-4FFF-9E43-6473306E6955}" srcOrd="2" destOrd="0" presId="urn:microsoft.com/office/officeart/2018/2/layout/IconVerticalSolidList"/>
    <dgm:cxn modelId="{CEF0117C-E05B-4871-AD20-EDF86DCD0320}" type="presParOf" srcId="{13F6DEF5-2E13-4607-84D9-842225031F3C}" destId="{68C09163-762D-4BF8-8750-7796C2266D8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F6F954-28D0-E241-833B-FA4F6DBFA2D6}">
      <dsp:nvSpPr>
        <dsp:cNvPr id="0" name=""/>
        <dsp:cNvSpPr/>
      </dsp:nvSpPr>
      <dsp:spPr>
        <a:xfrm>
          <a:off x="0" y="707180"/>
          <a:ext cx="6666833" cy="194922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a:t>Karl Jones – </a:t>
          </a:r>
          <a:r>
            <a:rPr lang="en-US" sz="4900" kern="1200">
              <a:hlinkClick xmlns:r="http://schemas.openxmlformats.org/officeDocument/2006/relationships" r:id="rId1"/>
            </a:rPr>
            <a:t>karl.jones@uwtsd.ac.uk</a:t>
          </a:r>
          <a:endParaRPr lang="en-US" sz="4900" kern="1200"/>
        </a:p>
      </dsp:txBody>
      <dsp:txXfrm>
        <a:off x="95153" y="802333"/>
        <a:ext cx="6476527" cy="1758914"/>
      </dsp:txXfrm>
    </dsp:sp>
    <dsp:sp modelId="{4B4B41A2-A44C-9642-9C38-8438C215F5FE}">
      <dsp:nvSpPr>
        <dsp:cNvPr id="0" name=""/>
        <dsp:cNvSpPr/>
      </dsp:nvSpPr>
      <dsp:spPr>
        <a:xfrm>
          <a:off x="0" y="2797519"/>
          <a:ext cx="6666833" cy="1949220"/>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dirty="0"/>
            <a:t>Ian Jones- </a:t>
          </a:r>
          <a:r>
            <a:rPr lang="en-US" sz="4900" u="sng" kern="1200" dirty="0" err="1"/>
            <a:t>ian.jones@uwtsd.ac.uk</a:t>
          </a:r>
          <a:endParaRPr lang="en-US" sz="4900" u="sng" kern="1200" dirty="0"/>
        </a:p>
      </dsp:txBody>
      <dsp:txXfrm>
        <a:off x="95153" y="2892672"/>
        <a:ext cx="6476527" cy="17589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753A81-A3AE-F74B-81BB-0536C8C5529B}">
      <dsp:nvSpPr>
        <dsp:cNvPr id="0" name=""/>
        <dsp:cNvSpPr/>
      </dsp:nvSpPr>
      <dsp:spPr>
        <a:xfrm>
          <a:off x="0" y="69259"/>
          <a:ext cx="6666833" cy="4797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Theories of Learning</a:t>
          </a:r>
          <a:endParaRPr lang="en-US" sz="2000" kern="1200"/>
        </a:p>
      </dsp:txBody>
      <dsp:txXfrm>
        <a:off x="23417" y="92676"/>
        <a:ext cx="6619999" cy="432866"/>
      </dsp:txXfrm>
    </dsp:sp>
    <dsp:sp modelId="{78D42020-D65A-CD4E-8A32-06D0C0D59A7E}">
      <dsp:nvSpPr>
        <dsp:cNvPr id="0" name=""/>
        <dsp:cNvSpPr/>
      </dsp:nvSpPr>
      <dsp:spPr>
        <a:xfrm>
          <a:off x="0" y="606559"/>
          <a:ext cx="6666833" cy="479700"/>
        </a:xfrm>
        <a:prstGeom prst="roundRect">
          <a:avLst/>
        </a:prstGeom>
        <a:gradFill rotWithShape="0">
          <a:gsLst>
            <a:gs pos="0">
              <a:schemeClr val="accent2">
                <a:hueOff val="-161707"/>
                <a:satOff val="-9325"/>
                <a:lumOff val="959"/>
                <a:alphaOff val="0"/>
                <a:satMod val="103000"/>
                <a:lumMod val="102000"/>
                <a:tint val="94000"/>
              </a:schemeClr>
            </a:gs>
            <a:gs pos="50000">
              <a:schemeClr val="accent2">
                <a:hueOff val="-161707"/>
                <a:satOff val="-9325"/>
                <a:lumOff val="959"/>
                <a:alphaOff val="0"/>
                <a:satMod val="110000"/>
                <a:lumMod val="100000"/>
                <a:shade val="100000"/>
              </a:schemeClr>
            </a:gs>
            <a:gs pos="100000">
              <a:schemeClr val="accent2">
                <a:hueOff val="-161707"/>
                <a:satOff val="-9325"/>
                <a:lumOff val="95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Well-being, rights and 	voices  </a:t>
          </a:r>
          <a:endParaRPr lang="en-US" sz="2000" kern="1200"/>
        </a:p>
      </dsp:txBody>
      <dsp:txXfrm>
        <a:off x="23417" y="629976"/>
        <a:ext cx="6619999" cy="432866"/>
      </dsp:txXfrm>
    </dsp:sp>
    <dsp:sp modelId="{CC540F28-87C5-9D4A-8589-C7138EC3ED1F}">
      <dsp:nvSpPr>
        <dsp:cNvPr id="0" name=""/>
        <dsp:cNvSpPr/>
      </dsp:nvSpPr>
      <dsp:spPr>
        <a:xfrm>
          <a:off x="0" y="1143859"/>
          <a:ext cx="6666833" cy="479700"/>
        </a:xfrm>
        <a:prstGeom prst="roundRect">
          <a:avLst/>
        </a:prstGeom>
        <a:gradFill rotWithShape="0">
          <a:gsLst>
            <a:gs pos="0">
              <a:schemeClr val="accent2">
                <a:hueOff val="-323414"/>
                <a:satOff val="-18651"/>
                <a:lumOff val="1917"/>
                <a:alphaOff val="0"/>
                <a:satMod val="103000"/>
                <a:lumMod val="102000"/>
                <a:tint val="94000"/>
              </a:schemeClr>
            </a:gs>
            <a:gs pos="50000">
              <a:schemeClr val="accent2">
                <a:hueOff val="-323414"/>
                <a:satOff val="-18651"/>
                <a:lumOff val="1917"/>
                <a:alphaOff val="0"/>
                <a:satMod val="110000"/>
                <a:lumMod val="100000"/>
                <a:shade val="100000"/>
              </a:schemeClr>
            </a:gs>
            <a:gs pos="100000">
              <a:schemeClr val="accent2">
                <a:hueOff val="-323414"/>
                <a:satOff val="-18651"/>
                <a:lumOff val="191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Physical literacy</a:t>
          </a:r>
          <a:endParaRPr lang="en-US" sz="2000" kern="1200"/>
        </a:p>
      </dsp:txBody>
      <dsp:txXfrm>
        <a:off x="23417" y="1167276"/>
        <a:ext cx="6619999" cy="432866"/>
      </dsp:txXfrm>
    </dsp:sp>
    <dsp:sp modelId="{E2B43CA7-347B-D843-BF30-34DA22A5EE66}">
      <dsp:nvSpPr>
        <dsp:cNvPr id="0" name=""/>
        <dsp:cNvSpPr/>
      </dsp:nvSpPr>
      <dsp:spPr>
        <a:xfrm>
          <a:off x="0" y="1681159"/>
          <a:ext cx="6666833" cy="479700"/>
        </a:xfrm>
        <a:prstGeom prst="roundRect">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Additional Learning Needs</a:t>
          </a:r>
          <a:endParaRPr lang="en-US" sz="2000" kern="1200"/>
        </a:p>
      </dsp:txBody>
      <dsp:txXfrm>
        <a:off x="23417" y="1704576"/>
        <a:ext cx="6619999" cy="432866"/>
      </dsp:txXfrm>
    </dsp:sp>
    <dsp:sp modelId="{E500CC21-8C6C-094D-AA68-A0C230122719}">
      <dsp:nvSpPr>
        <dsp:cNvPr id="0" name=""/>
        <dsp:cNvSpPr/>
      </dsp:nvSpPr>
      <dsp:spPr>
        <a:xfrm>
          <a:off x="0" y="2218460"/>
          <a:ext cx="6666833" cy="479700"/>
        </a:xfrm>
        <a:prstGeom prst="roundRect">
          <a:avLst/>
        </a:prstGeom>
        <a:gradFill rotWithShape="0">
          <a:gsLst>
            <a:gs pos="0">
              <a:schemeClr val="accent2">
                <a:hueOff val="-646828"/>
                <a:satOff val="-37301"/>
                <a:lumOff val="3835"/>
                <a:alphaOff val="0"/>
                <a:satMod val="103000"/>
                <a:lumMod val="102000"/>
                <a:tint val="94000"/>
              </a:schemeClr>
            </a:gs>
            <a:gs pos="50000">
              <a:schemeClr val="accent2">
                <a:hueOff val="-646828"/>
                <a:satOff val="-37301"/>
                <a:lumOff val="3835"/>
                <a:alphaOff val="0"/>
                <a:satMod val="110000"/>
                <a:lumMod val="100000"/>
                <a:shade val="100000"/>
              </a:schemeClr>
            </a:gs>
            <a:gs pos="100000">
              <a:schemeClr val="accent2">
                <a:hueOff val="-646828"/>
                <a:satOff val="-37301"/>
                <a:lumOff val="383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Emotional literacy and mental  health</a:t>
          </a:r>
          <a:endParaRPr lang="en-US" sz="2000" kern="1200" dirty="0"/>
        </a:p>
      </dsp:txBody>
      <dsp:txXfrm>
        <a:off x="23417" y="2241877"/>
        <a:ext cx="6619999" cy="432866"/>
      </dsp:txXfrm>
    </dsp:sp>
    <dsp:sp modelId="{A8078882-65C4-DC4D-91BF-5F705F0636DD}">
      <dsp:nvSpPr>
        <dsp:cNvPr id="0" name=""/>
        <dsp:cNvSpPr/>
      </dsp:nvSpPr>
      <dsp:spPr>
        <a:xfrm>
          <a:off x="0" y="2755759"/>
          <a:ext cx="6666833" cy="479700"/>
        </a:xfrm>
        <a:prstGeom prst="roundRect">
          <a:avLst/>
        </a:prstGeom>
        <a:gradFill rotWithShape="0">
          <a:gsLst>
            <a:gs pos="0">
              <a:schemeClr val="accent2">
                <a:hueOff val="-808535"/>
                <a:satOff val="-46627"/>
                <a:lumOff val="4793"/>
                <a:alphaOff val="0"/>
                <a:satMod val="103000"/>
                <a:lumMod val="102000"/>
                <a:tint val="94000"/>
              </a:schemeClr>
            </a:gs>
            <a:gs pos="50000">
              <a:schemeClr val="accent2">
                <a:hueOff val="-808535"/>
                <a:satOff val="-46627"/>
                <a:lumOff val="4793"/>
                <a:alphaOff val="0"/>
                <a:satMod val="110000"/>
                <a:lumMod val="100000"/>
                <a:shade val="100000"/>
              </a:schemeClr>
            </a:gs>
            <a:gs pos="100000">
              <a:schemeClr val="accent2">
                <a:hueOff val="-808535"/>
                <a:satOff val="-46627"/>
                <a:lumOff val="479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Behaviour</a:t>
          </a:r>
          <a:endParaRPr lang="en-US" sz="2000" kern="1200"/>
        </a:p>
      </dsp:txBody>
      <dsp:txXfrm>
        <a:off x="23417" y="2779176"/>
        <a:ext cx="6619999" cy="432866"/>
      </dsp:txXfrm>
    </dsp:sp>
    <dsp:sp modelId="{F0AEF5DC-E32A-C840-A010-EB496DB7D5B4}">
      <dsp:nvSpPr>
        <dsp:cNvPr id="0" name=""/>
        <dsp:cNvSpPr/>
      </dsp:nvSpPr>
      <dsp:spPr>
        <a:xfrm>
          <a:off x="0" y="3293059"/>
          <a:ext cx="6666833" cy="479700"/>
        </a:xfrm>
        <a:prstGeom prst="roundRect">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Assessment and progress</a:t>
          </a:r>
          <a:endParaRPr lang="en-US" sz="2000" kern="1200"/>
        </a:p>
      </dsp:txBody>
      <dsp:txXfrm>
        <a:off x="23417" y="3316476"/>
        <a:ext cx="6619999" cy="432866"/>
      </dsp:txXfrm>
    </dsp:sp>
    <dsp:sp modelId="{AF137791-1C6E-D048-BFD2-EEC9BE1BDB0D}">
      <dsp:nvSpPr>
        <dsp:cNvPr id="0" name=""/>
        <dsp:cNvSpPr/>
      </dsp:nvSpPr>
      <dsp:spPr>
        <a:xfrm>
          <a:off x="0" y="3830359"/>
          <a:ext cx="6666833" cy="479700"/>
        </a:xfrm>
        <a:prstGeom prst="roundRect">
          <a:avLst/>
        </a:prstGeom>
        <a:gradFill rotWithShape="0">
          <a:gsLst>
            <a:gs pos="0">
              <a:schemeClr val="accent2">
                <a:hueOff val="-1131949"/>
                <a:satOff val="-65277"/>
                <a:lumOff val="6711"/>
                <a:alphaOff val="0"/>
                <a:satMod val="103000"/>
                <a:lumMod val="102000"/>
                <a:tint val="94000"/>
              </a:schemeClr>
            </a:gs>
            <a:gs pos="50000">
              <a:schemeClr val="accent2">
                <a:hueOff val="-1131949"/>
                <a:satOff val="-65277"/>
                <a:lumOff val="6711"/>
                <a:alphaOff val="0"/>
                <a:satMod val="110000"/>
                <a:lumMod val="100000"/>
                <a:shade val="100000"/>
              </a:schemeClr>
            </a:gs>
            <a:gs pos="100000">
              <a:schemeClr val="accent2">
                <a:hueOff val="-1131949"/>
                <a:satOff val="-65277"/>
                <a:lumOff val="671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Cognitive development</a:t>
          </a:r>
          <a:endParaRPr lang="en-US" sz="2000" kern="1200" dirty="0"/>
        </a:p>
      </dsp:txBody>
      <dsp:txXfrm>
        <a:off x="23417" y="3853776"/>
        <a:ext cx="6619999" cy="432866"/>
      </dsp:txXfrm>
    </dsp:sp>
    <dsp:sp modelId="{F3895312-C72E-D947-BB0E-B9FE1FDEBDA2}">
      <dsp:nvSpPr>
        <dsp:cNvPr id="0" name=""/>
        <dsp:cNvSpPr/>
      </dsp:nvSpPr>
      <dsp:spPr>
        <a:xfrm>
          <a:off x="0" y="4367659"/>
          <a:ext cx="6666833" cy="479700"/>
        </a:xfrm>
        <a:prstGeom prst="roundRect">
          <a:avLst/>
        </a:prstGeom>
        <a:gradFill rotWithShape="0">
          <a:gsLst>
            <a:gs pos="0">
              <a:schemeClr val="accent2">
                <a:hueOff val="-1293656"/>
                <a:satOff val="-74603"/>
                <a:lumOff val="7669"/>
                <a:alphaOff val="0"/>
                <a:satMod val="103000"/>
                <a:lumMod val="102000"/>
                <a:tint val="94000"/>
              </a:schemeClr>
            </a:gs>
            <a:gs pos="50000">
              <a:schemeClr val="accent2">
                <a:hueOff val="-1293656"/>
                <a:satOff val="-74603"/>
                <a:lumOff val="7669"/>
                <a:alphaOff val="0"/>
                <a:satMod val="110000"/>
                <a:lumMod val="100000"/>
                <a:shade val="100000"/>
              </a:schemeClr>
            </a:gs>
            <a:gs pos="100000">
              <a:schemeClr val="accent2">
                <a:hueOff val="-1293656"/>
                <a:satOff val="-74603"/>
                <a:lumOff val="766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Observing the learner  </a:t>
          </a:r>
          <a:endParaRPr lang="en-US" sz="2000" kern="1200" dirty="0"/>
        </a:p>
      </dsp:txBody>
      <dsp:txXfrm>
        <a:off x="23417" y="4391076"/>
        <a:ext cx="6619999" cy="432866"/>
      </dsp:txXfrm>
    </dsp:sp>
    <dsp:sp modelId="{951F400B-F573-BF49-A2AE-45B026018110}">
      <dsp:nvSpPr>
        <dsp:cNvPr id="0" name=""/>
        <dsp:cNvSpPr/>
      </dsp:nvSpPr>
      <dsp:spPr>
        <a:xfrm>
          <a:off x="0" y="4904959"/>
          <a:ext cx="6666833" cy="47970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Critical analysis and professional applications</a:t>
          </a:r>
          <a:endParaRPr lang="en-US" sz="2000" kern="1200"/>
        </a:p>
      </dsp:txBody>
      <dsp:txXfrm>
        <a:off x="23417" y="4928376"/>
        <a:ext cx="6619999" cy="4328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F459A9-05B0-4258-B524-C9ACC6206CC1}">
      <dsp:nvSpPr>
        <dsp:cNvPr id="0" name=""/>
        <dsp:cNvSpPr/>
      </dsp:nvSpPr>
      <dsp:spPr>
        <a:xfrm>
          <a:off x="0" y="2364"/>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56E7FD-E302-4762-82B5-FF9C74F46030}">
      <dsp:nvSpPr>
        <dsp:cNvPr id="0" name=""/>
        <dsp:cNvSpPr/>
      </dsp:nvSpPr>
      <dsp:spPr>
        <a:xfrm>
          <a:off x="362489" y="271984"/>
          <a:ext cx="659071" cy="6590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B2B7F4-D8E8-43E6-8E16-9689ED6913E6}">
      <dsp:nvSpPr>
        <dsp:cNvPr id="0" name=""/>
        <dsp:cNvSpPr/>
      </dsp:nvSpPr>
      <dsp:spPr>
        <a:xfrm>
          <a:off x="1384050" y="2364"/>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en-US" sz="2200" kern="1200"/>
            <a:t>Gain insight into role of reflective practice</a:t>
          </a:r>
        </a:p>
      </dsp:txBody>
      <dsp:txXfrm>
        <a:off x="1384050" y="2364"/>
        <a:ext cx="4733285" cy="1198312"/>
      </dsp:txXfrm>
    </dsp:sp>
    <dsp:sp modelId="{1A8706E9-BA59-4A0F-AB7E-F85EE18A5274}">
      <dsp:nvSpPr>
        <dsp:cNvPr id="0" name=""/>
        <dsp:cNvSpPr/>
      </dsp:nvSpPr>
      <dsp:spPr>
        <a:xfrm>
          <a:off x="0" y="1500254"/>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69C2C9-7B82-4254-9C57-E17F9BD2EBCA}">
      <dsp:nvSpPr>
        <dsp:cNvPr id="0" name=""/>
        <dsp:cNvSpPr/>
      </dsp:nvSpPr>
      <dsp:spPr>
        <a:xfrm>
          <a:off x="362489" y="1769874"/>
          <a:ext cx="659071" cy="6590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3FC4A47-86F2-4F5B-B0D8-DD61BB09DC93}">
      <dsp:nvSpPr>
        <dsp:cNvPr id="0" name=""/>
        <dsp:cNvSpPr/>
      </dsp:nvSpPr>
      <dsp:spPr>
        <a:xfrm>
          <a:off x="1384050" y="1500254"/>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en-US" sz="2200" kern="1200"/>
            <a:t>Learn relevant theories relating to the learner</a:t>
          </a:r>
        </a:p>
      </dsp:txBody>
      <dsp:txXfrm>
        <a:off x="1384050" y="1500254"/>
        <a:ext cx="4733285" cy="1198312"/>
      </dsp:txXfrm>
    </dsp:sp>
    <dsp:sp modelId="{140F0581-3E7C-44A4-9786-5D023E5BAAB3}">
      <dsp:nvSpPr>
        <dsp:cNvPr id="0" name=""/>
        <dsp:cNvSpPr/>
      </dsp:nvSpPr>
      <dsp:spPr>
        <a:xfrm>
          <a:off x="0" y="2998145"/>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AED44F-8C28-493D-A1E0-9E1E867FB58B}">
      <dsp:nvSpPr>
        <dsp:cNvPr id="0" name=""/>
        <dsp:cNvSpPr/>
      </dsp:nvSpPr>
      <dsp:spPr>
        <a:xfrm>
          <a:off x="362489" y="3267765"/>
          <a:ext cx="659071" cy="6590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09456C-1E1E-4C6E-8DDC-737808E79D01}">
      <dsp:nvSpPr>
        <dsp:cNvPr id="0" name=""/>
        <dsp:cNvSpPr/>
      </dsp:nvSpPr>
      <dsp:spPr>
        <a:xfrm>
          <a:off x="1384050" y="2998145"/>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en-US" sz="2200" kern="1200"/>
            <a:t>Observe teaching and learning in a school environment</a:t>
          </a:r>
        </a:p>
      </dsp:txBody>
      <dsp:txXfrm>
        <a:off x="1384050" y="2998145"/>
        <a:ext cx="4733285" cy="1198312"/>
      </dsp:txXfrm>
    </dsp:sp>
    <dsp:sp modelId="{5069C3D7-223F-42A5-B244-263C35F15311}">
      <dsp:nvSpPr>
        <dsp:cNvPr id="0" name=""/>
        <dsp:cNvSpPr/>
      </dsp:nvSpPr>
      <dsp:spPr>
        <a:xfrm>
          <a:off x="0" y="4496035"/>
          <a:ext cx="6117335" cy="11983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9FB18C-07BC-4EF9-8043-F1921C398321}">
      <dsp:nvSpPr>
        <dsp:cNvPr id="0" name=""/>
        <dsp:cNvSpPr/>
      </dsp:nvSpPr>
      <dsp:spPr>
        <a:xfrm>
          <a:off x="362489" y="4765655"/>
          <a:ext cx="659071" cy="6590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9BF1F1-3B84-4561-A4C2-B3CF73A002A7}">
      <dsp:nvSpPr>
        <dsp:cNvPr id="0" name=""/>
        <dsp:cNvSpPr/>
      </dsp:nvSpPr>
      <dsp:spPr>
        <a:xfrm>
          <a:off x="1384050" y="4496035"/>
          <a:ext cx="4733285" cy="1198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21" tIns="126821" rIns="126821" bIns="126821" numCol="1" spcCol="1270" anchor="ctr" anchorCtr="0">
          <a:noAutofit/>
        </a:bodyPr>
        <a:lstStyle/>
        <a:p>
          <a:pPr marL="0" lvl="0" indent="0" algn="l" defTabSz="977900">
            <a:lnSpc>
              <a:spcPct val="100000"/>
            </a:lnSpc>
            <a:spcBef>
              <a:spcPct val="0"/>
            </a:spcBef>
            <a:spcAft>
              <a:spcPct val="35000"/>
            </a:spcAft>
            <a:buNone/>
          </a:pPr>
          <a:r>
            <a:rPr lang="en-US" sz="2200" kern="1200" dirty="0"/>
            <a:t>Use these elements to inform next steps in teaching</a:t>
          </a:r>
        </a:p>
      </dsp:txBody>
      <dsp:txXfrm>
        <a:off x="1384050" y="4496035"/>
        <a:ext cx="4733285" cy="11983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19BE6-D84B-4B74-A931-81A57B5E4301}">
      <dsp:nvSpPr>
        <dsp:cNvPr id="0" name=""/>
        <dsp:cNvSpPr/>
      </dsp:nvSpPr>
      <dsp:spPr>
        <a:xfrm>
          <a:off x="0" y="925715"/>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651EE7-626F-4067-B02D-6C05A545C691}">
      <dsp:nvSpPr>
        <dsp:cNvPr id="0" name=""/>
        <dsp:cNvSpPr/>
      </dsp:nvSpPr>
      <dsp:spPr>
        <a:xfrm>
          <a:off x="516976" y="1310243"/>
          <a:ext cx="939957" cy="9399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DD5E11-185C-46F4-B7D4-BF4EA5A8C01E}">
      <dsp:nvSpPr>
        <dsp:cNvPr id="0" name=""/>
        <dsp:cNvSpPr/>
      </dsp:nvSpPr>
      <dsp:spPr>
        <a:xfrm>
          <a:off x="1973910" y="925715"/>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en-US" sz="2500" kern="1200"/>
            <a:t>When I finish the course I will be….</a:t>
          </a:r>
        </a:p>
      </dsp:txBody>
      <dsp:txXfrm>
        <a:off x="1973910" y="925715"/>
        <a:ext cx="4143425" cy="1709013"/>
      </dsp:txXfrm>
    </dsp:sp>
    <dsp:sp modelId="{974C5046-95E3-4D37-A47D-433A8CE4274E}">
      <dsp:nvSpPr>
        <dsp:cNvPr id="0" name=""/>
        <dsp:cNvSpPr/>
      </dsp:nvSpPr>
      <dsp:spPr>
        <a:xfrm>
          <a:off x="0" y="3061982"/>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BC9353-E6E7-4F0D-ADF5-B4AF06630C88}">
      <dsp:nvSpPr>
        <dsp:cNvPr id="0" name=""/>
        <dsp:cNvSpPr/>
      </dsp:nvSpPr>
      <dsp:spPr>
        <a:xfrm>
          <a:off x="516976" y="3446510"/>
          <a:ext cx="939957" cy="939957"/>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C09163-762D-4BF8-8750-7796C2266D86}">
      <dsp:nvSpPr>
        <dsp:cNvPr id="0" name=""/>
        <dsp:cNvSpPr/>
      </dsp:nvSpPr>
      <dsp:spPr>
        <a:xfrm>
          <a:off x="1973910" y="3061982"/>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en-US" sz="2500" kern="1200"/>
            <a:t>The role of the PGCE is to……….</a:t>
          </a:r>
        </a:p>
      </dsp:txBody>
      <dsp:txXfrm>
        <a:off x="1973910" y="3061982"/>
        <a:ext cx="4143425" cy="17090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FBDD25-B612-4FD0-B57F-E98205E873EB}">
      <dsp:nvSpPr>
        <dsp:cNvPr id="0" name=""/>
        <dsp:cNvSpPr/>
      </dsp:nvSpPr>
      <dsp:spPr>
        <a:xfrm>
          <a:off x="212335"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26769A-7DEF-4A68-B108-3BDA3C52A7EF}">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C16463-EC5C-464C-97C5-46E20633D89E}">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Explore the role and nature or critical reflection</a:t>
          </a:r>
        </a:p>
      </dsp:txBody>
      <dsp:txXfrm>
        <a:off x="1834517" y="469890"/>
        <a:ext cx="3148942" cy="1335915"/>
      </dsp:txXfrm>
    </dsp:sp>
    <dsp:sp modelId="{6ED49F17-B889-400F-A2D9-21913A1D465C}">
      <dsp:nvSpPr>
        <dsp:cNvPr id="0" name=""/>
        <dsp:cNvSpPr/>
      </dsp:nvSpPr>
      <dsp:spPr>
        <a:xfrm>
          <a:off x="5532139"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1741C3-E8C4-4B8E-89C4-8F2D530A4092}">
      <dsp:nvSpPr>
        <dsp:cNvPr id="0" name=""/>
        <dsp:cNvSpPr/>
      </dsp:nvSpPr>
      <dsp:spPr>
        <a:xfrm>
          <a:off x="5812681" y="750432"/>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89C8A-6008-4B83-AAA6-DBC5517DDD21}">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Engage with theory relating to the learner</a:t>
          </a:r>
        </a:p>
      </dsp:txBody>
      <dsp:txXfrm>
        <a:off x="7154322" y="469890"/>
        <a:ext cx="3148942" cy="1335915"/>
      </dsp:txXfrm>
    </dsp:sp>
    <dsp:sp modelId="{A7CC044D-92A5-4AA7-A381-7D4ABB0577FA}">
      <dsp:nvSpPr>
        <dsp:cNvPr id="0" name=""/>
        <dsp:cNvSpPr/>
      </dsp:nvSpPr>
      <dsp:spPr>
        <a:xfrm>
          <a:off x="212335"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B4A486-5B87-4C5A-8170-EF3BE30F3F95}">
      <dsp:nvSpPr>
        <dsp:cNvPr id="0" name=""/>
        <dsp:cNvSpPr/>
      </dsp:nvSpPr>
      <dsp:spPr>
        <a:xfrm>
          <a:off x="492877" y="2826074"/>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76565A-E9E4-42DD-B480-97207FCBD5C2}">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Understand how we can make links between our practice and theory</a:t>
          </a:r>
        </a:p>
      </dsp:txBody>
      <dsp:txXfrm>
        <a:off x="1834517" y="2545532"/>
        <a:ext cx="3148942" cy="1335915"/>
      </dsp:txXfrm>
    </dsp:sp>
    <dsp:sp modelId="{F25978B1-B583-406F-8754-A7FF7004E284}">
      <dsp:nvSpPr>
        <dsp:cNvPr id="0" name=""/>
        <dsp:cNvSpPr/>
      </dsp:nvSpPr>
      <dsp:spPr>
        <a:xfrm>
          <a:off x="5532139"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5AC09B-1DC4-4E62-8B81-013DBC94252C}">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86A0D5-09EC-4FC5-9F72-B0729400E50F}">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Consider how we can use this to inform future developments</a:t>
          </a:r>
        </a:p>
      </dsp:txBody>
      <dsp:txXfrm>
        <a:off x="7154322" y="2545532"/>
        <a:ext cx="3148942" cy="13359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65B28-B3E3-433B-B4C2-750648AEC11C}">
      <dsp:nvSpPr>
        <dsp:cNvPr id="0" name=""/>
        <dsp:cNvSpPr/>
      </dsp:nvSpPr>
      <dsp:spPr>
        <a:xfrm>
          <a:off x="562927"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43301D-32C9-4EBF-9E5C-6E752DF88A7E}">
      <dsp:nvSpPr>
        <dsp:cNvPr id="0" name=""/>
        <dsp:cNvSpPr/>
      </dsp:nvSpPr>
      <dsp:spPr>
        <a:xfrm>
          <a:off x="871091" y="10963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B0A287-E797-445F-8F95-B3E5F1F8B671}">
      <dsp:nvSpPr>
        <dsp:cNvPr id="0" name=""/>
        <dsp:cNvSpPr/>
      </dsp:nvSpPr>
      <dsp:spPr>
        <a:xfrm>
          <a:off x="10068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Reflective thinking involves essentially three processes:</a:t>
          </a:r>
        </a:p>
      </dsp:txBody>
      <dsp:txXfrm>
        <a:off x="100682" y="2684598"/>
        <a:ext cx="2370489" cy="720000"/>
      </dsp:txXfrm>
    </dsp:sp>
    <dsp:sp modelId="{442E5730-EB18-435D-A055-FFA19EF67005}">
      <dsp:nvSpPr>
        <dsp:cNvPr id="0" name=""/>
        <dsp:cNvSpPr/>
      </dsp:nvSpPr>
      <dsp:spPr>
        <a:xfrm>
          <a:off x="3348252"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B49BA6-09B4-46B0-8BD1-D08184925E55}">
      <dsp:nvSpPr>
        <dsp:cNvPr id="0" name=""/>
        <dsp:cNvSpPr/>
      </dsp:nvSpPr>
      <dsp:spPr>
        <a:xfrm>
          <a:off x="3656416" y="10963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FC4763-A054-4C45-A647-8A100B711D3A}">
      <dsp:nvSpPr>
        <dsp:cNvPr id="0" name=""/>
        <dsp:cNvSpPr/>
      </dsp:nvSpPr>
      <dsp:spPr>
        <a:xfrm>
          <a:off x="288600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experiencing something</a:t>
          </a:r>
        </a:p>
      </dsp:txBody>
      <dsp:txXfrm>
        <a:off x="2886007" y="2684598"/>
        <a:ext cx="2370489" cy="720000"/>
      </dsp:txXfrm>
    </dsp:sp>
    <dsp:sp modelId="{8239CFD7-CDD4-4AE8-B0B5-5942FD50A796}">
      <dsp:nvSpPr>
        <dsp:cNvPr id="0" name=""/>
        <dsp:cNvSpPr/>
      </dsp:nvSpPr>
      <dsp:spPr>
        <a:xfrm>
          <a:off x="6133577"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360CAE-F95C-4A33-9ECA-5194B54C4338}">
      <dsp:nvSpPr>
        <dsp:cNvPr id="0" name=""/>
        <dsp:cNvSpPr/>
      </dsp:nvSpPr>
      <dsp:spPr>
        <a:xfrm>
          <a:off x="6441741" y="1096370"/>
          <a:ext cx="829671" cy="8296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100367-E59B-43F2-B5C8-C9A6CD78FDD0}">
      <dsp:nvSpPr>
        <dsp:cNvPr id="0" name=""/>
        <dsp:cNvSpPr/>
      </dsp:nvSpPr>
      <dsp:spPr>
        <a:xfrm>
          <a:off x="567133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thinking (reflecting) on the experience</a:t>
          </a:r>
        </a:p>
      </dsp:txBody>
      <dsp:txXfrm>
        <a:off x="5671332" y="2684598"/>
        <a:ext cx="2370489" cy="720000"/>
      </dsp:txXfrm>
    </dsp:sp>
    <dsp:sp modelId="{7886FAFB-ED2D-4BDB-9253-A2895A0A0130}">
      <dsp:nvSpPr>
        <dsp:cNvPr id="0" name=""/>
        <dsp:cNvSpPr/>
      </dsp:nvSpPr>
      <dsp:spPr>
        <a:xfrm>
          <a:off x="8918902" y="788206"/>
          <a:ext cx="1445998" cy="144599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C6F704-981D-4912-8FCD-026D0D9B227B}">
      <dsp:nvSpPr>
        <dsp:cNvPr id="0" name=""/>
        <dsp:cNvSpPr/>
      </dsp:nvSpPr>
      <dsp:spPr>
        <a:xfrm>
          <a:off x="9227066" y="1096370"/>
          <a:ext cx="829671" cy="8296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413CDB-6011-42B9-A605-9FEF67B82F98}">
      <dsp:nvSpPr>
        <dsp:cNvPr id="0" name=""/>
        <dsp:cNvSpPr/>
      </dsp:nvSpPr>
      <dsp:spPr>
        <a:xfrm>
          <a:off x="845665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learning from the experience.</a:t>
          </a:r>
        </a:p>
      </dsp:txBody>
      <dsp:txXfrm>
        <a:off x="8456657" y="2684598"/>
        <a:ext cx="2370489"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B5B2B-8B56-4094-A4ED-CF67AF4E9AE5}">
      <dsp:nvSpPr>
        <dsp:cNvPr id="0" name=""/>
        <dsp:cNvSpPr/>
      </dsp:nvSpPr>
      <dsp:spPr>
        <a:xfrm>
          <a:off x="1953914" y="5292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F78554-149E-49F7-9C61-B328C5E69378}">
      <dsp:nvSpPr>
        <dsp:cNvPr id="0" name=""/>
        <dsp:cNvSpPr/>
      </dsp:nvSpPr>
      <dsp:spPr>
        <a:xfrm>
          <a:off x="765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dirty="0"/>
            <a:t>As part of this module, you will be making use of classroom-based observations as a basis of reflection</a:t>
          </a:r>
        </a:p>
      </dsp:txBody>
      <dsp:txXfrm>
        <a:off x="765914" y="2943510"/>
        <a:ext cx="4320000" cy="720000"/>
      </dsp:txXfrm>
    </dsp:sp>
    <dsp:sp modelId="{24A542DC-A98A-4E1C-97FD-C701D6B66440}">
      <dsp:nvSpPr>
        <dsp:cNvPr id="0" name=""/>
        <dsp:cNvSpPr/>
      </dsp:nvSpPr>
      <dsp:spPr>
        <a:xfrm>
          <a:off x="7029914" y="5292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77BC5B-9CC8-4A90-B14A-01C48C45BFB3}">
      <dsp:nvSpPr>
        <dsp:cNvPr id="0" name=""/>
        <dsp:cNvSpPr/>
      </dsp:nvSpPr>
      <dsp:spPr>
        <a:xfrm>
          <a:off x="5841914" y="2943510"/>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dirty="0"/>
            <a:t>You will observe, in a school environment, school-based practitioners, and use these as a basis of reflection</a:t>
          </a:r>
        </a:p>
      </dsp:txBody>
      <dsp:txXfrm>
        <a:off x="5841914" y="2943510"/>
        <a:ext cx="4320000" cy="720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1B8F6-4C17-439B-9F6F-A05CF2E08689}">
      <dsp:nvSpPr>
        <dsp:cNvPr id="0" name=""/>
        <dsp:cNvSpPr/>
      </dsp:nvSpPr>
      <dsp:spPr>
        <a:xfrm>
          <a:off x="0" y="719"/>
          <a:ext cx="6588691" cy="16843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47801B-F00E-4145-AE55-AA1D5612759A}">
      <dsp:nvSpPr>
        <dsp:cNvPr id="0" name=""/>
        <dsp:cNvSpPr/>
      </dsp:nvSpPr>
      <dsp:spPr>
        <a:xfrm>
          <a:off x="509522" y="379703"/>
          <a:ext cx="926404" cy="9264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6D025A-6CFA-49E1-BFCB-9201F7262EA7}">
      <dsp:nvSpPr>
        <dsp:cNvPr id="0" name=""/>
        <dsp:cNvSpPr/>
      </dsp:nvSpPr>
      <dsp:spPr>
        <a:xfrm>
          <a:off x="1945450" y="719"/>
          <a:ext cx="4643240" cy="1684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263" tIns="178263" rIns="178263" bIns="178263" numCol="1" spcCol="1270" anchor="ctr" anchorCtr="0">
          <a:noAutofit/>
        </a:bodyPr>
        <a:lstStyle/>
        <a:p>
          <a:pPr marL="0" lvl="0" indent="0" algn="l" defTabSz="1111250">
            <a:lnSpc>
              <a:spcPct val="90000"/>
            </a:lnSpc>
            <a:spcBef>
              <a:spcPct val="0"/>
            </a:spcBef>
            <a:spcAft>
              <a:spcPct val="35000"/>
            </a:spcAft>
            <a:buNone/>
          </a:pPr>
          <a:r>
            <a:rPr lang="en-US" sz="2500" kern="1200"/>
            <a:t>Why do you need to examine your personal theories and beliefs when observing?</a:t>
          </a:r>
        </a:p>
      </dsp:txBody>
      <dsp:txXfrm>
        <a:off x="1945450" y="719"/>
        <a:ext cx="4643240" cy="1684372"/>
      </dsp:txXfrm>
    </dsp:sp>
    <dsp:sp modelId="{FBD98EF2-512C-4033-B426-11A2E5420B0A}">
      <dsp:nvSpPr>
        <dsp:cNvPr id="0" name=""/>
        <dsp:cNvSpPr/>
      </dsp:nvSpPr>
      <dsp:spPr>
        <a:xfrm>
          <a:off x="0" y="2106185"/>
          <a:ext cx="6588691" cy="16843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E9964D-8A9A-46D8-8EA7-5B05508F49CE}">
      <dsp:nvSpPr>
        <dsp:cNvPr id="0" name=""/>
        <dsp:cNvSpPr/>
      </dsp:nvSpPr>
      <dsp:spPr>
        <a:xfrm>
          <a:off x="509522" y="2485169"/>
          <a:ext cx="926404" cy="9264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C935AF-79DD-4239-A6DC-6DCB5CA48974}">
      <dsp:nvSpPr>
        <dsp:cNvPr id="0" name=""/>
        <dsp:cNvSpPr/>
      </dsp:nvSpPr>
      <dsp:spPr>
        <a:xfrm>
          <a:off x="1945450" y="2106185"/>
          <a:ext cx="4643240" cy="1684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263" tIns="178263" rIns="178263" bIns="178263" numCol="1" spcCol="1270" anchor="ctr" anchorCtr="0">
          <a:noAutofit/>
        </a:bodyPr>
        <a:lstStyle/>
        <a:p>
          <a:pPr marL="0" lvl="0" indent="0" algn="l" defTabSz="1111250">
            <a:lnSpc>
              <a:spcPct val="90000"/>
            </a:lnSpc>
            <a:spcBef>
              <a:spcPct val="0"/>
            </a:spcBef>
            <a:spcAft>
              <a:spcPct val="35000"/>
            </a:spcAft>
            <a:buNone/>
          </a:pPr>
          <a:r>
            <a:rPr lang="en-US" sz="2500" kern="1200"/>
            <a:t>What is the importance of considering multiple perspectives?</a:t>
          </a:r>
        </a:p>
      </dsp:txBody>
      <dsp:txXfrm>
        <a:off x="1945450" y="2106185"/>
        <a:ext cx="4643240" cy="1684372"/>
      </dsp:txXfrm>
    </dsp:sp>
    <dsp:sp modelId="{A813E3C5-0FE5-4941-9A6C-75229C2C6964}">
      <dsp:nvSpPr>
        <dsp:cNvPr id="0" name=""/>
        <dsp:cNvSpPr/>
      </dsp:nvSpPr>
      <dsp:spPr>
        <a:xfrm>
          <a:off x="0" y="4211650"/>
          <a:ext cx="6588691" cy="16843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990D97-2E25-491E-87A6-22B2376F60F2}">
      <dsp:nvSpPr>
        <dsp:cNvPr id="0" name=""/>
        <dsp:cNvSpPr/>
      </dsp:nvSpPr>
      <dsp:spPr>
        <a:xfrm>
          <a:off x="509522" y="4590634"/>
          <a:ext cx="926404" cy="9264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FF9949-2B7A-443D-8F25-304A951E69B5}">
      <dsp:nvSpPr>
        <dsp:cNvPr id="0" name=""/>
        <dsp:cNvSpPr/>
      </dsp:nvSpPr>
      <dsp:spPr>
        <a:xfrm>
          <a:off x="1945450" y="4211650"/>
          <a:ext cx="4643240" cy="1684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263" tIns="178263" rIns="178263" bIns="178263" numCol="1" spcCol="1270" anchor="ctr" anchorCtr="0">
          <a:noAutofit/>
        </a:bodyPr>
        <a:lstStyle/>
        <a:p>
          <a:pPr marL="0" lvl="0" indent="0" algn="l" defTabSz="1111250">
            <a:lnSpc>
              <a:spcPct val="90000"/>
            </a:lnSpc>
            <a:spcBef>
              <a:spcPct val="0"/>
            </a:spcBef>
            <a:spcAft>
              <a:spcPct val="35000"/>
            </a:spcAft>
            <a:buNone/>
          </a:pPr>
          <a:r>
            <a:rPr lang="en-US" sz="2500" kern="1200"/>
            <a:t>How can your own experiences impact what you observe?</a:t>
          </a:r>
        </a:p>
      </dsp:txBody>
      <dsp:txXfrm>
        <a:off x="1945450" y="4211650"/>
        <a:ext cx="4643240" cy="16843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19BE6-D84B-4B74-A931-81A57B5E4301}">
      <dsp:nvSpPr>
        <dsp:cNvPr id="0" name=""/>
        <dsp:cNvSpPr/>
      </dsp:nvSpPr>
      <dsp:spPr>
        <a:xfrm>
          <a:off x="0" y="925715"/>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651EE7-626F-4067-B02D-6C05A545C691}">
      <dsp:nvSpPr>
        <dsp:cNvPr id="0" name=""/>
        <dsp:cNvSpPr/>
      </dsp:nvSpPr>
      <dsp:spPr>
        <a:xfrm>
          <a:off x="516976" y="1310243"/>
          <a:ext cx="939957" cy="9399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DD5E11-185C-46F4-B7D4-BF4EA5A8C01E}">
      <dsp:nvSpPr>
        <dsp:cNvPr id="0" name=""/>
        <dsp:cNvSpPr/>
      </dsp:nvSpPr>
      <dsp:spPr>
        <a:xfrm>
          <a:off x="1973910" y="925715"/>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en-US" sz="2500" kern="1200"/>
            <a:t>When I finish the course I will be….</a:t>
          </a:r>
        </a:p>
      </dsp:txBody>
      <dsp:txXfrm>
        <a:off x="1973910" y="925715"/>
        <a:ext cx="4143425" cy="1709013"/>
      </dsp:txXfrm>
    </dsp:sp>
    <dsp:sp modelId="{974C5046-95E3-4D37-A47D-433A8CE4274E}">
      <dsp:nvSpPr>
        <dsp:cNvPr id="0" name=""/>
        <dsp:cNvSpPr/>
      </dsp:nvSpPr>
      <dsp:spPr>
        <a:xfrm>
          <a:off x="0" y="3061982"/>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BC9353-E6E7-4F0D-ADF5-B4AF06630C88}">
      <dsp:nvSpPr>
        <dsp:cNvPr id="0" name=""/>
        <dsp:cNvSpPr/>
      </dsp:nvSpPr>
      <dsp:spPr>
        <a:xfrm>
          <a:off x="516976" y="3446510"/>
          <a:ext cx="939957" cy="939957"/>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C09163-762D-4BF8-8750-7796C2266D86}">
      <dsp:nvSpPr>
        <dsp:cNvPr id="0" name=""/>
        <dsp:cNvSpPr/>
      </dsp:nvSpPr>
      <dsp:spPr>
        <a:xfrm>
          <a:off x="1973910" y="3061982"/>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en-US" sz="2500" kern="1200"/>
            <a:t>The role of the PGCE is to……….</a:t>
          </a:r>
        </a:p>
      </dsp:txBody>
      <dsp:txXfrm>
        <a:off x="1973910" y="3061982"/>
        <a:ext cx="4143425" cy="17090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C020F2-DEFB-F145-9F29-32C9836FC20F}" type="datetimeFigureOut">
              <a:rPr lang="en-US" smtClean="0"/>
              <a:t>9/8/22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4320D1-B6C8-C64A-8C00-B144B1C676AA}" type="slidenum">
              <a:rPr lang="en-US" smtClean="0"/>
              <a:t>‹#›</a:t>
            </a:fld>
            <a:endParaRPr lang="en-US"/>
          </a:p>
        </p:txBody>
      </p:sp>
    </p:spTree>
    <p:extLst>
      <p:ext uri="{BB962C8B-B14F-4D97-AF65-F5344CB8AC3E}">
        <p14:creationId xmlns:p14="http://schemas.microsoft.com/office/powerpoint/2010/main" val="352898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4</a:t>
            </a:fld>
            <a:endParaRPr lang="en-US"/>
          </a:p>
        </p:txBody>
      </p:sp>
    </p:spTree>
    <p:extLst>
      <p:ext uri="{BB962C8B-B14F-4D97-AF65-F5344CB8AC3E}">
        <p14:creationId xmlns:p14="http://schemas.microsoft.com/office/powerpoint/2010/main" val="14715497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5</a:t>
            </a:fld>
            <a:endParaRPr lang="en-US"/>
          </a:p>
        </p:txBody>
      </p:sp>
    </p:spTree>
    <p:extLst>
      <p:ext uri="{BB962C8B-B14F-4D97-AF65-F5344CB8AC3E}">
        <p14:creationId xmlns:p14="http://schemas.microsoft.com/office/powerpoint/2010/main" val="1776019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7</a:t>
            </a:fld>
            <a:endParaRPr lang="en-US"/>
          </a:p>
        </p:txBody>
      </p:sp>
    </p:spTree>
    <p:extLst>
      <p:ext uri="{BB962C8B-B14F-4D97-AF65-F5344CB8AC3E}">
        <p14:creationId xmlns:p14="http://schemas.microsoft.com/office/powerpoint/2010/main" val="4041765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8</a:t>
            </a:fld>
            <a:endParaRPr lang="en-US"/>
          </a:p>
        </p:txBody>
      </p:sp>
    </p:spTree>
    <p:extLst>
      <p:ext uri="{BB962C8B-B14F-4D97-AF65-F5344CB8AC3E}">
        <p14:creationId xmlns:p14="http://schemas.microsoft.com/office/powerpoint/2010/main" val="2405874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E4320D1-B6C8-C64A-8C00-B144B1C676AA}" type="slidenum">
              <a:rPr lang="en-US" smtClean="0"/>
              <a:t>9</a:t>
            </a:fld>
            <a:endParaRPr lang="en-US"/>
          </a:p>
        </p:txBody>
      </p:sp>
    </p:spTree>
    <p:extLst>
      <p:ext uri="{BB962C8B-B14F-4D97-AF65-F5344CB8AC3E}">
        <p14:creationId xmlns:p14="http://schemas.microsoft.com/office/powerpoint/2010/main" val="28717737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10</a:t>
            </a:fld>
            <a:endParaRPr lang="en-US"/>
          </a:p>
        </p:txBody>
      </p:sp>
    </p:spTree>
    <p:extLst>
      <p:ext uri="{BB962C8B-B14F-4D97-AF65-F5344CB8AC3E}">
        <p14:creationId xmlns:p14="http://schemas.microsoft.com/office/powerpoint/2010/main" val="3464608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11</a:t>
            </a:fld>
            <a:endParaRPr lang="en-US"/>
          </a:p>
        </p:txBody>
      </p:sp>
    </p:spTree>
    <p:extLst>
      <p:ext uri="{BB962C8B-B14F-4D97-AF65-F5344CB8AC3E}">
        <p14:creationId xmlns:p14="http://schemas.microsoft.com/office/powerpoint/2010/main" val="3137495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12</a:t>
            </a:fld>
            <a:endParaRPr lang="en-US"/>
          </a:p>
        </p:txBody>
      </p:sp>
    </p:spTree>
    <p:extLst>
      <p:ext uri="{BB962C8B-B14F-4D97-AF65-F5344CB8AC3E}">
        <p14:creationId xmlns:p14="http://schemas.microsoft.com/office/powerpoint/2010/main" val="2438259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13</a:t>
            </a:fld>
            <a:endParaRPr lang="en-US"/>
          </a:p>
        </p:txBody>
      </p:sp>
    </p:spTree>
    <p:extLst>
      <p:ext uri="{BB962C8B-B14F-4D97-AF65-F5344CB8AC3E}">
        <p14:creationId xmlns:p14="http://schemas.microsoft.com/office/powerpoint/2010/main" val="2267098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14</a:t>
            </a:fld>
            <a:endParaRPr lang="en-US"/>
          </a:p>
        </p:txBody>
      </p:sp>
    </p:spTree>
    <p:extLst>
      <p:ext uri="{BB962C8B-B14F-4D97-AF65-F5344CB8AC3E}">
        <p14:creationId xmlns:p14="http://schemas.microsoft.com/office/powerpoint/2010/main" val="254554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15</a:t>
            </a:fld>
            <a:endParaRPr lang="en-US"/>
          </a:p>
        </p:txBody>
      </p:sp>
    </p:spTree>
    <p:extLst>
      <p:ext uri="{BB962C8B-B14F-4D97-AF65-F5344CB8AC3E}">
        <p14:creationId xmlns:p14="http://schemas.microsoft.com/office/powerpoint/2010/main" val="14528171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16</a:t>
            </a:fld>
            <a:endParaRPr lang="en-US"/>
          </a:p>
        </p:txBody>
      </p:sp>
    </p:spTree>
    <p:extLst>
      <p:ext uri="{BB962C8B-B14F-4D97-AF65-F5344CB8AC3E}">
        <p14:creationId xmlns:p14="http://schemas.microsoft.com/office/powerpoint/2010/main" val="2042243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kern="1200" baseline="0" dirty="0" err="1">
                <a:solidFill>
                  <a:schemeClr val="tx1"/>
                </a:solidFill>
                <a:latin typeface="+mn-lt"/>
                <a:ea typeface="+mn-ea"/>
                <a:cs typeface="+mn-cs"/>
              </a:rPr>
              <a:t>escription</a:t>
            </a:r>
            <a:r>
              <a:rPr lang="en-US" sz="1200" b="0" kern="1200" baseline="0" dirty="0">
                <a:solidFill>
                  <a:schemeClr val="tx1"/>
                </a:solidFill>
                <a:latin typeface="+mn-lt"/>
                <a:ea typeface="+mn-ea"/>
                <a:cs typeface="+mn-cs"/>
              </a:rPr>
              <a:t> "What happened? Don't make judgements yet or try to draw conclusions; simply describe." Feelings "What were your reactions and feelings? Again don't move on to analysing these yet." Evaluation "What was good or bad about the experience? Make value judgements." Analysis "What sense can you make of the situation? Bring in ideas from outside the experience to help you”. "What was really going on?” "Were different people's experiences similar or different in important ways?" Conclusions (general) "What can be concluded, in a general sense, from these experiences and the analyses you have undertaken?" Conclusions (specific) "What can be concluded about your own specific, unique, personal situation or way of working?" Personal action plans "What are you going to do differently in this type of situation next time?” "What steps are you going to take on the basis of what you have learnt?” </a:t>
            </a:r>
            <a:endParaRPr lang="en-US" b="0"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17</a:t>
            </a:fld>
            <a:endParaRPr lang="en-US"/>
          </a:p>
        </p:txBody>
      </p:sp>
    </p:spTree>
    <p:extLst>
      <p:ext uri="{BB962C8B-B14F-4D97-AF65-F5344CB8AC3E}">
        <p14:creationId xmlns:p14="http://schemas.microsoft.com/office/powerpoint/2010/main" val="11379142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i="0"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19</a:t>
            </a:fld>
            <a:endParaRPr lang="en-US"/>
          </a:p>
        </p:txBody>
      </p:sp>
    </p:spTree>
    <p:extLst>
      <p:ext uri="{BB962C8B-B14F-4D97-AF65-F5344CB8AC3E}">
        <p14:creationId xmlns:p14="http://schemas.microsoft.com/office/powerpoint/2010/main" val="63478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i="0" dirty="0"/>
          </a:p>
        </p:txBody>
      </p:sp>
      <p:sp>
        <p:nvSpPr>
          <p:cNvPr id="4" name="Slide Number Placeholder 3"/>
          <p:cNvSpPr>
            <a:spLocks noGrp="1"/>
          </p:cNvSpPr>
          <p:nvPr>
            <p:ph type="sldNum" sz="quarter" idx="10"/>
          </p:nvPr>
        </p:nvSpPr>
        <p:spPr/>
        <p:txBody>
          <a:bodyPr/>
          <a:lstStyle/>
          <a:p>
            <a:fld id="{5585BA38-9F97-4049-A17A-302826B680D4}" type="slidenum">
              <a:rPr lang="en-US" smtClean="0"/>
              <a:pPr/>
              <a:t>21</a:t>
            </a:fld>
            <a:endParaRPr lang="en-US"/>
          </a:p>
        </p:txBody>
      </p:sp>
    </p:spTree>
    <p:extLst>
      <p:ext uri="{BB962C8B-B14F-4D97-AF65-F5344CB8AC3E}">
        <p14:creationId xmlns:p14="http://schemas.microsoft.com/office/powerpoint/2010/main" val="23102172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6D151E-6E34-4868-9F6E-5A201C9A95F4}" type="slidenum">
              <a:rPr lang="en-GB" smtClean="0"/>
              <a:t>22</a:t>
            </a:fld>
            <a:endParaRPr lang="en-GB"/>
          </a:p>
        </p:txBody>
      </p:sp>
    </p:spTree>
    <p:extLst>
      <p:ext uri="{BB962C8B-B14F-4D97-AF65-F5344CB8AC3E}">
        <p14:creationId xmlns:p14="http://schemas.microsoft.com/office/powerpoint/2010/main" val="9156625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23</a:t>
            </a:fld>
            <a:endParaRPr lang="en-US"/>
          </a:p>
        </p:txBody>
      </p:sp>
    </p:spTree>
    <p:extLst>
      <p:ext uri="{BB962C8B-B14F-4D97-AF65-F5344CB8AC3E}">
        <p14:creationId xmlns:p14="http://schemas.microsoft.com/office/powerpoint/2010/main" val="34669661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24</a:t>
            </a:fld>
            <a:endParaRPr lang="en-US"/>
          </a:p>
        </p:txBody>
      </p:sp>
    </p:spTree>
    <p:extLst>
      <p:ext uri="{BB962C8B-B14F-4D97-AF65-F5344CB8AC3E}">
        <p14:creationId xmlns:p14="http://schemas.microsoft.com/office/powerpoint/2010/main" val="18886931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25</a:t>
            </a:fld>
            <a:endParaRPr lang="en-US"/>
          </a:p>
        </p:txBody>
      </p:sp>
    </p:spTree>
    <p:extLst>
      <p:ext uri="{BB962C8B-B14F-4D97-AF65-F5344CB8AC3E}">
        <p14:creationId xmlns:p14="http://schemas.microsoft.com/office/powerpoint/2010/main" val="1434614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26</a:t>
            </a:fld>
            <a:endParaRPr lang="en-US"/>
          </a:p>
        </p:txBody>
      </p:sp>
    </p:spTree>
    <p:extLst>
      <p:ext uri="{BB962C8B-B14F-4D97-AF65-F5344CB8AC3E}">
        <p14:creationId xmlns:p14="http://schemas.microsoft.com/office/powerpoint/2010/main" val="1593594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E4320D1-B6C8-C64A-8C00-B144B1C676AA}" type="slidenum">
              <a:rPr lang="en-US" smtClean="0"/>
              <a:t>28</a:t>
            </a:fld>
            <a:endParaRPr lang="en-US"/>
          </a:p>
        </p:txBody>
      </p:sp>
    </p:spTree>
    <p:extLst>
      <p:ext uri="{BB962C8B-B14F-4D97-AF65-F5344CB8AC3E}">
        <p14:creationId xmlns:p14="http://schemas.microsoft.com/office/powerpoint/2010/main" val="166231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0B6BC-9213-AC49-B105-7294E796B9B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4D4DCA1-100C-5642-9227-98BE36F3CE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DA6129C-01C2-3145-BA4B-045858861299}"/>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5" name="Footer Placeholder 4">
            <a:extLst>
              <a:ext uri="{FF2B5EF4-FFF2-40B4-BE49-F238E27FC236}">
                <a16:creationId xmlns:a16="http://schemas.microsoft.com/office/drawing/2014/main" id="{FDA091CE-840A-DA48-979A-304EE62AFE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4BE887-CC74-B041-A537-79DD770A336D}"/>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58847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5A9B4-7572-5A4C-B157-C901B22D8ED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946BCAC-5EBA-004A-B342-2936249E504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F4D53B3-D7C5-0444-994F-B49F84E21AFE}"/>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5" name="Footer Placeholder 4">
            <a:extLst>
              <a:ext uri="{FF2B5EF4-FFF2-40B4-BE49-F238E27FC236}">
                <a16:creationId xmlns:a16="http://schemas.microsoft.com/office/drawing/2014/main" id="{0AE5457C-0FC1-4F40-AA91-0043E4916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FA3E5A-383D-3E45-A0C6-06ADEE91AD0B}"/>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733480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9C1D-68FD-E74B-AAA5-F35E26ABD2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A24CA88-1D7D-2A4D-9725-A65E61D788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EA2739F-6301-D240-AEB5-5914124C3A98}"/>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5" name="Footer Placeholder 4">
            <a:extLst>
              <a:ext uri="{FF2B5EF4-FFF2-40B4-BE49-F238E27FC236}">
                <a16:creationId xmlns:a16="http://schemas.microsoft.com/office/drawing/2014/main" id="{2202E190-4C0B-164C-BDCB-39E24AAF68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A90E42-0B4D-4A48-87EC-A9B98A80E4B0}"/>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3201971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E5476-041B-2E45-BCD9-2CF6B12B2B8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0AA5D0A-7BFC-3647-B275-95FEE9EC4AA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9D64EC2-2E33-CF43-8A1A-315E564E320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8F4738A-75C4-7148-BB40-BF5F5F878EEE}"/>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6" name="Footer Placeholder 5">
            <a:extLst>
              <a:ext uri="{FF2B5EF4-FFF2-40B4-BE49-F238E27FC236}">
                <a16:creationId xmlns:a16="http://schemas.microsoft.com/office/drawing/2014/main" id="{CACE68AA-B591-6740-A0EE-B371D0BEEC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20714E-2ABD-E940-A1BE-A07B69C5BFF3}"/>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2353231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68E26-75DE-2D49-AE5D-04657E87FD0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8D59D2E-D505-E745-9118-E29E9C6B60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703320A-D06F-8A4C-8AAF-F7863760C44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EA39E0C-E5FD-BD48-A9AB-50AE870F2F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EBC78C-C1AC-FB47-9713-649B636687A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7FE3043-2A49-5845-8E76-821B7A8D5610}"/>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8" name="Footer Placeholder 7">
            <a:extLst>
              <a:ext uri="{FF2B5EF4-FFF2-40B4-BE49-F238E27FC236}">
                <a16:creationId xmlns:a16="http://schemas.microsoft.com/office/drawing/2014/main" id="{CBAF4B7E-DC1A-8948-BED2-A0286F6EAA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3330D9D-DF98-E54F-8408-6064734C793D}"/>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677990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D91D4-900D-CF47-BEE2-3B478A4C558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FE6F2AA-E49D-4749-B08E-7A562DEE71D7}"/>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4" name="Footer Placeholder 3">
            <a:extLst>
              <a:ext uri="{FF2B5EF4-FFF2-40B4-BE49-F238E27FC236}">
                <a16:creationId xmlns:a16="http://schemas.microsoft.com/office/drawing/2014/main" id="{39A60772-CC5B-B449-AE64-3DD37BB6DFE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422346D-C407-484B-961F-A8C8BCB15C1A}"/>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81479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972524-64EE-B24C-9818-D760B41D877B}"/>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3" name="Footer Placeholder 2">
            <a:extLst>
              <a:ext uri="{FF2B5EF4-FFF2-40B4-BE49-F238E27FC236}">
                <a16:creationId xmlns:a16="http://schemas.microsoft.com/office/drawing/2014/main" id="{D1D81D1B-7AE3-694C-9EFB-4216EF26422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6276D66-D835-7548-9B1E-1D39CA87E553}"/>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4030687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0EE1A-A02E-4D41-A27E-7AE725FF007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5707949-A8AF-A649-9A65-BD10749666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6A2A943-9E43-AF45-ADBC-AF1AAB5452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365271-5904-E144-A310-39ACF8E3925B}"/>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6" name="Footer Placeholder 5">
            <a:extLst>
              <a:ext uri="{FF2B5EF4-FFF2-40B4-BE49-F238E27FC236}">
                <a16:creationId xmlns:a16="http://schemas.microsoft.com/office/drawing/2014/main" id="{45A5570D-3DD1-714A-B8A8-449818D51F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C481F8-8840-1641-99F4-3DE4ADCFDD5D}"/>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2087433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E4F2B-07ED-DF4A-82CC-46561C14F5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2EA718C-AA15-474C-B721-FBA6EEA415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402E8C-9AD9-7343-BEE0-F3519D9D95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9CE731-8468-7248-8828-E1375ABB3CEF}"/>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6" name="Footer Placeholder 5">
            <a:extLst>
              <a:ext uri="{FF2B5EF4-FFF2-40B4-BE49-F238E27FC236}">
                <a16:creationId xmlns:a16="http://schemas.microsoft.com/office/drawing/2014/main" id="{FFBC7D1A-A042-B741-B440-B1592164DE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CD8286-3A10-0749-B993-4CE3FB35FC0B}"/>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506969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0B700-5CD2-774D-80F2-3A624A63909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02F0653-EB0A-9747-BCF7-CBE4D0C757D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B7EF3A-43F3-BA4B-8275-363770B9D1DE}"/>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5" name="Footer Placeholder 4">
            <a:extLst>
              <a:ext uri="{FF2B5EF4-FFF2-40B4-BE49-F238E27FC236}">
                <a16:creationId xmlns:a16="http://schemas.microsoft.com/office/drawing/2014/main" id="{D008998B-AD2F-494E-B918-06A9D70A53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68D21C-048C-B647-9D5B-2F82C3481482}"/>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1910598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312570-D3BB-A947-8A4F-EA006A96735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0EE0D31-8300-7942-B37D-04E97A838D5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925C34-1E52-7344-A629-59B7962E9B84}"/>
              </a:ext>
            </a:extLst>
          </p:cNvPr>
          <p:cNvSpPr>
            <a:spLocks noGrp="1"/>
          </p:cNvSpPr>
          <p:nvPr>
            <p:ph type="dt" sz="half" idx="10"/>
          </p:nvPr>
        </p:nvSpPr>
        <p:spPr/>
        <p:txBody>
          <a:bodyPr/>
          <a:lstStyle/>
          <a:p>
            <a:fld id="{5E167C8B-CDBB-954E-8F8A-9D619E22DFD9}" type="datetimeFigureOut">
              <a:rPr lang="en-US" smtClean="0"/>
              <a:t>9/8/22</a:t>
            </a:fld>
            <a:endParaRPr lang="en-US"/>
          </a:p>
        </p:txBody>
      </p:sp>
      <p:sp>
        <p:nvSpPr>
          <p:cNvPr id="5" name="Footer Placeholder 4">
            <a:extLst>
              <a:ext uri="{FF2B5EF4-FFF2-40B4-BE49-F238E27FC236}">
                <a16:creationId xmlns:a16="http://schemas.microsoft.com/office/drawing/2014/main" id="{031F692A-2C2E-BB44-BB62-E49FB94D9C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1DD507-5DBD-FB4A-8913-78F50BA6B994}"/>
              </a:ext>
            </a:extLst>
          </p:cNvPr>
          <p:cNvSpPr>
            <a:spLocks noGrp="1"/>
          </p:cNvSpPr>
          <p:nvPr>
            <p:ph type="sldNum" sz="quarter" idx="12"/>
          </p:nvPr>
        </p:nvSpPr>
        <p:spPr/>
        <p:txBody>
          <a:bodyPr/>
          <a:lstStyle/>
          <a:p>
            <a:fld id="{6751A099-A4FB-A043-AE00-218CFFFC4FC5}" type="slidenum">
              <a:rPr lang="en-US" smtClean="0"/>
              <a:t>‹#›</a:t>
            </a:fld>
            <a:endParaRPr lang="en-US"/>
          </a:p>
        </p:txBody>
      </p:sp>
    </p:spTree>
    <p:extLst>
      <p:ext uri="{BB962C8B-B14F-4D97-AF65-F5344CB8AC3E}">
        <p14:creationId xmlns:p14="http://schemas.microsoft.com/office/powerpoint/2010/main" val="662488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915273-7315-C446-A0CA-5AEC1CDEC1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07D27D2-F75B-6748-8ECA-3E5C422218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62ED5CE-4F8B-7E4E-80F0-8FA427C89D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167C8B-CDBB-954E-8F8A-9D619E22DFD9}" type="datetimeFigureOut">
              <a:rPr lang="en-US" smtClean="0"/>
              <a:t>9/8/22</a:t>
            </a:fld>
            <a:endParaRPr lang="en-US"/>
          </a:p>
        </p:txBody>
      </p:sp>
      <p:sp>
        <p:nvSpPr>
          <p:cNvPr id="5" name="Footer Placeholder 4">
            <a:extLst>
              <a:ext uri="{FF2B5EF4-FFF2-40B4-BE49-F238E27FC236}">
                <a16:creationId xmlns:a16="http://schemas.microsoft.com/office/drawing/2014/main" id="{22ADFB1C-0348-6846-9587-385095C722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3CD8CA-650A-5C45-B259-347743F4E5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1A099-A4FB-A043-AE00-218CFFFC4FC5}" type="slidenum">
              <a:rPr lang="en-US" smtClean="0"/>
              <a:t>‹#›</a:t>
            </a:fld>
            <a:endParaRPr lang="en-US"/>
          </a:p>
        </p:txBody>
      </p:sp>
    </p:spTree>
    <p:extLst>
      <p:ext uri="{BB962C8B-B14F-4D97-AF65-F5344CB8AC3E}">
        <p14:creationId xmlns:p14="http://schemas.microsoft.com/office/powerpoint/2010/main" val="3317297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6C31760-9818-E743-B99E-F68ABDF91795}"/>
              </a:ext>
            </a:extLst>
          </p:cNvPr>
          <p:cNvSpPr>
            <a:spLocks noGrp="1"/>
          </p:cNvSpPr>
          <p:nvPr>
            <p:ph type="ctrTitle"/>
          </p:nvPr>
        </p:nvSpPr>
        <p:spPr>
          <a:xfrm>
            <a:off x="1314824" y="735106"/>
            <a:ext cx="10053763" cy="2928470"/>
          </a:xfrm>
        </p:spPr>
        <p:txBody>
          <a:bodyPr anchor="b">
            <a:normAutofit/>
          </a:bodyPr>
          <a:lstStyle/>
          <a:p>
            <a:pPr algn="l"/>
            <a:r>
              <a:rPr lang="en-US" sz="4800">
                <a:solidFill>
                  <a:srgbClr val="FFFFFF"/>
                </a:solidFill>
              </a:rPr>
              <a:t>Welcome to ECAD6007</a:t>
            </a:r>
            <a:br>
              <a:rPr lang="en-US" sz="4800">
                <a:solidFill>
                  <a:srgbClr val="FFFFFF"/>
                </a:solidFill>
              </a:rPr>
            </a:br>
            <a:br>
              <a:rPr lang="en-US" sz="4800">
                <a:solidFill>
                  <a:srgbClr val="FFFFFF"/>
                </a:solidFill>
              </a:rPr>
            </a:br>
            <a:r>
              <a:rPr lang="en-US" sz="4800">
                <a:solidFill>
                  <a:srgbClr val="FFFFFF"/>
                </a:solidFill>
              </a:rPr>
              <a:t>The Learner – Who am I teaching?</a:t>
            </a:r>
          </a:p>
        </p:txBody>
      </p:sp>
    </p:spTree>
    <p:extLst>
      <p:ext uri="{BB962C8B-B14F-4D97-AF65-F5344CB8AC3E}">
        <p14:creationId xmlns:p14="http://schemas.microsoft.com/office/powerpoint/2010/main" val="921294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7D56AF-0644-C44B-BD03-14A5C12520BD}"/>
              </a:ext>
            </a:extLst>
          </p:cNvPr>
          <p:cNvSpPr>
            <a:spLocks noGrp="1"/>
          </p:cNvSpPr>
          <p:nvPr>
            <p:ph type="title"/>
          </p:nvPr>
        </p:nvSpPr>
        <p:spPr>
          <a:xfrm>
            <a:off x="466722" y="586855"/>
            <a:ext cx="3201366" cy="3387497"/>
          </a:xfrm>
        </p:spPr>
        <p:txBody>
          <a:bodyPr anchor="b">
            <a:normAutofit/>
          </a:bodyPr>
          <a:lstStyle/>
          <a:p>
            <a:pPr algn="r"/>
            <a:r>
              <a:rPr lang="en-US" sz="4000" dirty="0">
                <a:solidFill>
                  <a:srgbClr val="FFFFFF"/>
                </a:solidFill>
              </a:rPr>
              <a:t>This session</a:t>
            </a:r>
          </a:p>
        </p:txBody>
      </p:sp>
      <p:sp>
        <p:nvSpPr>
          <p:cNvPr id="3" name="Content Placeholder 2">
            <a:extLst>
              <a:ext uri="{FF2B5EF4-FFF2-40B4-BE49-F238E27FC236}">
                <a16:creationId xmlns:a16="http://schemas.microsoft.com/office/drawing/2014/main" id="{BF353C66-B3B3-8843-9F08-A6B07D1B3A23}"/>
              </a:ext>
            </a:extLst>
          </p:cNvPr>
          <p:cNvSpPr>
            <a:spLocks noGrp="1"/>
          </p:cNvSpPr>
          <p:nvPr>
            <p:ph idx="1"/>
          </p:nvPr>
        </p:nvSpPr>
        <p:spPr>
          <a:xfrm>
            <a:off x="4810259" y="649480"/>
            <a:ext cx="6555347" cy="5546047"/>
          </a:xfrm>
        </p:spPr>
        <p:txBody>
          <a:bodyPr anchor="ctr">
            <a:normAutofit/>
          </a:bodyPr>
          <a:lstStyle/>
          <a:p>
            <a:r>
              <a:rPr lang="en-US" sz="2000"/>
              <a:t>Introduce the context of the module</a:t>
            </a:r>
          </a:p>
          <a:p>
            <a:r>
              <a:rPr lang="en-US" sz="2000"/>
              <a:t>The role of reflection</a:t>
            </a:r>
          </a:p>
          <a:p>
            <a:r>
              <a:rPr lang="en-US" sz="2000"/>
              <a:t>Methods of reflection </a:t>
            </a:r>
          </a:p>
          <a:p>
            <a:endParaRPr lang="en-US" sz="2000"/>
          </a:p>
        </p:txBody>
      </p:sp>
    </p:spTree>
    <p:extLst>
      <p:ext uri="{BB962C8B-B14F-4D97-AF65-F5344CB8AC3E}">
        <p14:creationId xmlns:p14="http://schemas.microsoft.com/office/powerpoint/2010/main" val="2910289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7E86BC-5934-0044-9A82-D64C34BE8251}"/>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Module leads</a:t>
            </a:r>
          </a:p>
        </p:txBody>
      </p:sp>
      <p:graphicFrame>
        <p:nvGraphicFramePr>
          <p:cNvPr id="5" name="Content Placeholder 2">
            <a:extLst>
              <a:ext uri="{FF2B5EF4-FFF2-40B4-BE49-F238E27FC236}">
                <a16:creationId xmlns:a16="http://schemas.microsoft.com/office/drawing/2014/main" id="{25979746-F1E4-4956-9BF8-13CD019BE694}"/>
              </a:ext>
            </a:extLst>
          </p:cNvPr>
          <p:cNvGraphicFramePr>
            <a:graphicFrameLocks noGrp="1"/>
          </p:cNvGraphicFramePr>
          <p:nvPr>
            <p:ph idx="1"/>
            <p:extLst>
              <p:ext uri="{D42A27DB-BD31-4B8C-83A1-F6EECF244321}">
                <p14:modId xmlns:p14="http://schemas.microsoft.com/office/powerpoint/2010/main" val="372650740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061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115265" cy="2396359"/>
          </a:xfrm>
        </p:spPr>
        <p:txBody>
          <a:bodyPr vert="horz" lIns="91440" tIns="45720" rIns="91440" bIns="45720" rtlCol="0" anchor="b">
            <a:normAutofit/>
          </a:bodyPr>
          <a:lstStyle/>
          <a:p>
            <a:pPr algn="r"/>
            <a:r>
              <a:rPr lang="en-US" sz="4000" kern="1200">
                <a:solidFill>
                  <a:srgbClr val="FFFFFF"/>
                </a:solidFill>
                <a:latin typeface="+mj-lt"/>
                <a:ea typeface="+mj-ea"/>
                <a:cs typeface="+mj-cs"/>
              </a:rPr>
              <a:t>Module content</a:t>
            </a:r>
          </a:p>
        </p:txBody>
      </p:sp>
      <p:graphicFrame>
        <p:nvGraphicFramePr>
          <p:cNvPr id="7" name="Content Placeholder 3">
            <a:extLst>
              <a:ext uri="{FF2B5EF4-FFF2-40B4-BE49-F238E27FC236}">
                <a16:creationId xmlns:a16="http://schemas.microsoft.com/office/drawing/2014/main" id="{36F589A4-8305-420E-8DA8-08E51828615C}"/>
              </a:ext>
            </a:extLst>
          </p:cNvPr>
          <p:cNvGraphicFramePr>
            <a:graphicFrameLocks noGrp="1"/>
          </p:cNvGraphicFramePr>
          <p:nvPr>
            <p:ph sz="half" idx="2"/>
            <p:extLst>
              <p:ext uri="{D42A27DB-BD31-4B8C-83A1-F6EECF244321}">
                <p14:modId xmlns:p14="http://schemas.microsoft.com/office/powerpoint/2010/main" val="121253725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8312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8E2058-29CE-362F-562E-5258DA1AAE5E}"/>
              </a:ext>
            </a:extLst>
          </p:cNvPr>
          <p:cNvPicPr>
            <a:picLocks noChangeAspect="1"/>
          </p:cNvPicPr>
          <p:nvPr/>
        </p:nvPicPr>
        <p:blipFill>
          <a:blip r:embed="rId3"/>
          <a:stretch>
            <a:fillRect/>
          </a:stretch>
        </p:blipFill>
        <p:spPr>
          <a:xfrm>
            <a:off x="2495549" y="130485"/>
            <a:ext cx="7200900" cy="2603500"/>
          </a:xfrm>
          <a:prstGeom prst="rect">
            <a:avLst/>
          </a:prstGeom>
        </p:spPr>
      </p:pic>
      <p:grpSp>
        <p:nvGrpSpPr>
          <p:cNvPr id="2" name="Group 1">
            <a:extLst>
              <a:ext uri="{FF2B5EF4-FFF2-40B4-BE49-F238E27FC236}">
                <a16:creationId xmlns:a16="http://schemas.microsoft.com/office/drawing/2014/main" id="{B9006206-957A-38F3-68D3-77E641B62A8D}"/>
              </a:ext>
            </a:extLst>
          </p:cNvPr>
          <p:cNvGrpSpPr/>
          <p:nvPr/>
        </p:nvGrpSpPr>
        <p:grpSpPr>
          <a:xfrm>
            <a:off x="8579201" y="3429000"/>
            <a:ext cx="2546044" cy="2603499"/>
            <a:chOff x="3513475" y="1403601"/>
            <a:chExt cx="2076685" cy="2136113"/>
          </a:xfrm>
        </p:grpSpPr>
        <p:sp>
          <p:nvSpPr>
            <p:cNvPr id="3" name="Thought Bubble: Cloud 17">
              <a:extLst>
                <a:ext uri="{FF2B5EF4-FFF2-40B4-BE49-F238E27FC236}">
                  <a16:creationId xmlns:a16="http://schemas.microsoft.com/office/drawing/2014/main" id="{9F226728-9A77-C385-DB01-34389F08C2BD}"/>
                </a:ext>
              </a:extLst>
            </p:cNvPr>
            <p:cNvSpPr/>
            <p:nvPr/>
          </p:nvSpPr>
          <p:spPr>
            <a:xfrm>
              <a:off x="4400805" y="1403601"/>
              <a:ext cx="1189355" cy="722438"/>
            </a:xfrm>
            <a:prstGeom prst="cloudCallout">
              <a:avLst>
                <a:gd name="adj1" fmla="val -70923"/>
                <a:gd name="adj2" fmla="val 90474"/>
              </a:avLst>
            </a:prstGeom>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DengXian" panose="02010600030101010101" pitchFamily="2" charset="-122"/>
                  <a:cs typeface="Times New Roman" panose="02020603050405020304" pitchFamily="18" charset="0"/>
                </a:rPr>
                <a:t> </a:t>
              </a:r>
            </a:p>
          </p:txBody>
        </p:sp>
        <p:grpSp>
          <p:nvGrpSpPr>
            <p:cNvPr id="4" name="Graphic 2" descr="Programmer">
              <a:extLst>
                <a:ext uri="{FF2B5EF4-FFF2-40B4-BE49-F238E27FC236}">
                  <a16:creationId xmlns:a16="http://schemas.microsoft.com/office/drawing/2014/main" id="{89F04051-3F7C-DB09-8846-59116EE3FB9E}"/>
                </a:ext>
              </a:extLst>
            </p:cNvPr>
            <p:cNvGrpSpPr/>
            <p:nvPr/>
          </p:nvGrpSpPr>
          <p:grpSpPr>
            <a:xfrm>
              <a:off x="3513475" y="2193053"/>
              <a:ext cx="1127653" cy="1346661"/>
              <a:chOff x="3513475" y="2193053"/>
              <a:chExt cx="1127653" cy="1346661"/>
            </a:xfrm>
          </p:grpSpPr>
          <p:sp>
            <p:nvSpPr>
              <p:cNvPr id="14" name="Freeform: Shape 20">
                <a:extLst>
                  <a:ext uri="{FF2B5EF4-FFF2-40B4-BE49-F238E27FC236}">
                    <a16:creationId xmlns:a16="http://schemas.microsoft.com/office/drawing/2014/main" id="{914E2E06-573C-AD80-04FF-D0765A657571}"/>
                  </a:ext>
                </a:extLst>
              </p:cNvPr>
              <p:cNvSpPr/>
              <p:nvPr/>
            </p:nvSpPr>
            <p:spPr>
              <a:xfrm>
                <a:off x="3795754" y="2193053"/>
                <a:ext cx="563456" cy="563456"/>
              </a:xfrm>
              <a:custGeom>
                <a:avLst/>
                <a:gdLst>
                  <a:gd name="connsiteX0" fmla="*/ 563457 w 563456"/>
                  <a:gd name="connsiteY0" fmla="*/ 281728 h 563456"/>
                  <a:gd name="connsiteX1" fmla="*/ 281728 w 563456"/>
                  <a:gd name="connsiteY1" fmla="*/ 563457 h 563456"/>
                  <a:gd name="connsiteX2" fmla="*/ 0 w 563456"/>
                  <a:gd name="connsiteY2" fmla="*/ 281728 h 563456"/>
                  <a:gd name="connsiteX3" fmla="*/ 281728 w 563456"/>
                  <a:gd name="connsiteY3" fmla="*/ 0 h 563456"/>
                  <a:gd name="connsiteX4" fmla="*/ 563457 w 563456"/>
                  <a:gd name="connsiteY4" fmla="*/ 281728 h 563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456" h="563456">
                    <a:moveTo>
                      <a:pt x="563457" y="281728"/>
                    </a:moveTo>
                    <a:cubicBezTo>
                      <a:pt x="563457" y="437323"/>
                      <a:pt x="437323" y="563457"/>
                      <a:pt x="281728" y="563457"/>
                    </a:cubicBezTo>
                    <a:cubicBezTo>
                      <a:pt x="126134" y="563457"/>
                      <a:pt x="0" y="437323"/>
                      <a:pt x="0" y="281728"/>
                    </a:cubicBezTo>
                    <a:cubicBezTo>
                      <a:pt x="0" y="126134"/>
                      <a:pt x="126134" y="0"/>
                      <a:pt x="281728" y="0"/>
                    </a:cubicBezTo>
                    <a:cubicBezTo>
                      <a:pt x="437323" y="0"/>
                      <a:pt x="563457" y="126134"/>
                      <a:pt x="563457" y="281728"/>
                    </a:cubicBezTo>
                    <a:close/>
                  </a:path>
                </a:pathLst>
              </a:custGeom>
              <a:solidFill>
                <a:srgbClr val="000000"/>
              </a:solidFill>
              <a:ln w="17562"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 name="Freeform: Shape 21">
                <a:extLst>
                  <a:ext uri="{FF2B5EF4-FFF2-40B4-BE49-F238E27FC236}">
                    <a16:creationId xmlns:a16="http://schemas.microsoft.com/office/drawing/2014/main" id="{014E3523-2044-438D-0199-357B2277D0AD}"/>
                  </a:ext>
                </a:extLst>
              </p:cNvPr>
              <p:cNvSpPr/>
              <p:nvPr/>
            </p:nvSpPr>
            <p:spPr>
              <a:xfrm>
                <a:off x="3513475" y="2756686"/>
                <a:ext cx="1127653" cy="658363"/>
              </a:xfrm>
              <a:custGeom>
                <a:avLst/>
                <a:gdLst>
                  <a:gd name="connsiteX0" fmla="*/ 1074641 w 1127653"/>
                  <a:gd name="connsiteY0" fmla="*/ 209535 h 658363"/>
                  <a:gd name="connsiteX1" fmla="*/ 1023577 w 1127653"/>
                  <a:gd name="connsiteY1" fmla="*/ 115156 h 658363"/>
                  <a:gd name="connsiteX2" fmla="*/ 775304 w 1127653"/>
                  <a:gd name="connsiteY2" fmla="*/ 6163 h 658363"/>
                  <a:gd name="connsiteX3" fmla="*/ 744138 w 1127653"/>
                  <a:gd name="connsiteY3" fmla="*/ 0 h 658363"/>
                  <a:gd name="connsiteX4" fmla="*/ 385815 w 1127653"/>
                  <a:gd name="connsiteY4" fmla="*/ 0 h 658363"/>
                  <a:gd name="connsiteX5" fmla="*/ 354120 w 1127653"/>
                  <a:gd name="connsiteY5" fmla="*/ 5811 h 658363"/>
                  <a:gd name="connsiteX6" fmla="*/ 104439 w 1127653"/>
                  <a:gd name="connsiteY6" fmla="*/ 115156 h 658363"/>
                  <a:gd name="connsiteX7" fmla="*/ 53375 w 1127653"/>
                  <a:gd name="connsiteY7" fmla="*/ 209535 h 658363"/>
                  <a:gd name="connsiteX8" fmla="*/ 551 w 1127653"/>
                  <a:gd name="connsiteY8" fmla="*/ 512217 h 658363"/>
                  <a:gd name="connsiteX9" fmla="*/ 28372 w 1127653"/>
                  <a:gd name="connsiteY9" fmla="*/ 578776 h 658363"/>
                  <a:gd name="connsiteX10" fmla="*/ 148987 w 1127653"/>
                  <a:gd name="connsiteY10" fmla="*/ 658364 h 658363"/>
                  <a:gd name="connsiteX11" fmla="*/ 148987 w 1127653"/>
                  <a:gd name="connsiteY11" fmla="*/ 277150 h 658363"/>
                  <a:gd name="connsiteX12" fmla="*/ 228926 w 1127653"/>
                  <a:gd name="connsiteY12" fmla="*/ 197208 h 658363"/>
                  <a:gd name="connsiteX13" fmla="*/ 229456 w 1127653"/>
                  <a:gd name="connsiteY13" fmla="*/ 197210 h 658363"/>
                  <a:gd name="connsiteX14" fmla="*/ 898560 w 1127653"/>
                  <a:gd name="connsiteY14" fmla="*/ 197210 h 658363"/>
                  <a:gd name="connsiteX15" fmla="*/ 978501 w 1127653"/>
                  <a:gd name="connsiteY15" fmla="*/ 277150 h 658363"/>
                  <a:gd name="connsiteX16" fmla="*/ 978501 w 1127653"/>
                  <a:gd name="connsiteY16" fmla="*/ 648680 h 658363"/>
                  <a:gd name="connsiteX17" fmla="*/ 1105631 w 1127653"/>
                  <a:gd name="connsiteY17" fmla="*/ 568915 h 658363"/>
                  <a:gd name="connsiteX18" fmla="*/ 1127465 w 1127653"/>
                  <a:gd name="connsiteY18" fmla="*/ 523134 h 658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27653" h="658363">
                    <a:moveTo>
                      <a:pt x="1074641" y="209535"/>
                    </a:moveTo>
                    <a:cubicBezTo>
                      <a:pt x="1069837" y="172856"/>
                      <a:pt x="1051653" y="139244"/>
                      <a:pt x="1023577" y="115156"/>
                    </a:cubicBezTo>
                    <a:cubicBezTo>
                      <a:pt x="948351" y="63644"/>
                      <a:pt x="864140" y="26676"/>
                      <a:pt x="775304" y="6163"/>
                    </a:cubicBezTo>
                    <a:cubicBezTo>
                      <a:pt x="765268" y="3874"/>
                      <a:pt x="754703" y="1937"/>
                      <a:pt x="744138" y="0"/>
                    </a:cubicBezTo>
                    <a:cubicBezTo>
                      <a:pt x="634944" y="69967"/>
                      <a:pt x="495009" y="69967"/>
                      <a:pt x="385815" y="0"/>
                    </a:cubicBezTo>
                    <a:lnTo>
                      <a:pt x="354120" y="5811"/>
                    </a:lnTo>
                    <a:cubicBezTo>
                      <a:pt x="265202" y="27564"/>
                      <a:pt x="180725" y="64558"/>
                      <a:pt x="104439" y="115156"/>
                    </a:cubicBezTo>
                    <a:cubicBezTo>
                      <a:pt x="73096" y="135230"/>
                      <a:pt x="60066" y="172559"/>
                      <a:pt x="53375" y="209535"/>
                    </a:cubicBezTo>
                    <a:lnTo>
                      <a:pt x="551" y="512217"/>
                    </a:lnTo>
                    <a:cubicBezTo>
                      <a:pt x="-2609" y="537763"/>
                      <a:pt x="7973" y="563076"/>
                      <a:pt x="28372" y="578776"/>
                    </a:cubicBezTo>
                    <a:lnTo>
                      <a:pt x="148987" y="658364"/>
                    </a:lnTo>
                    <a:lnTo>
                      <a:pt x="148987" y="277150"/>
                    </a:lnTo>
                    <a:cubicBezTo>
                      <a:pt x="148985" y="233000"/>
                      <a:pt x="184775" y="197210"/>
                      <a:pt x="228926" y="197208"/>
                    </a:cubicBezTo>
                    <a:cubicBezTo>
                      <a:pt x="229102" y="197208"/>
                      <a:pt x="229279" y="197208"/>
                      <a:pt x="229456" y="197210"/>
                    </a:cubicBezTo>
                    <a:lnTo>
                      <a:pt x="898560" y="197210"/>
                    </a:lnTo>
                    <a:cubicBezTo>
                      <a:pt x="942711" y="197210"/>
                      <a:pt x="978501" y="233000"/>
                      <a:pt x="978501" y="277150"/>
                    </a:cubicBezTo>
                    <a:lnTo>
                      <a:pt x="978501" y="648680"/>
                    </a:lnTo>
                    <a:lnTo>
                      <a:pt x="1105631" y="568915"/>
                    </a:lnTo>
                    <a:cubicBezTo>
                      <a:pt x="1120682" y="558752"/>
                      <a:pt x="1129041" y="541227"/>
                      <a:pt x="1127465" y="523134"/>
                    </a:cubicBezTo>
                    <a:close/>
                  </a:path>
                </a:pathLst>
              </a:custGeom>
              <a:solidFill>
                <a:srgbClr val="000000"/>
              </a:solidFill>
              <a:ln w="17562"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 name="Freeform: Shape 22">
                <a:extLst>
                  <a:ext uri="{FF2B5EF4-FFF2-40B4-BE49-F238E27FC236}">
                    <a16:creationId xmlns:a16="http://schemas.microsoft.com/office/drawing/2014/main" id="{CF029096-6EFF-BA21-3ED3-31514C8408E5}"/>
                  </a:ext>
                </a:extLst>
              </p:cNvPr>
              <p:cNvSpPr/>
              <p:nvPr/>
            </p:nvSpPr>
            <p:spPr>
              <a:xfrm>
                <a:off x="3563504" y="2989108"/>
                <a:ext cx="1027956" cy="550606"/>
              </a:xfrm>
              <a:custGeom>
                <a:avLst/>
                <a:gdLst>
                  <a:gd name="connsiteX0" fmla="*/ 893783 w 1027956"/>
                  <a:gd name="connsiteY0" fmla="*/ 483520 h 550606"/>
                  <a:gd name="connsiteX1" fmla="*/ 893783 w 1027956"/>
                  <a:gd name="connsiteY1" fmla="*/ 44728 h 550606"/>
                  <a:gd name="connsiteX2" fmla="*/ 849062 w 1027956"/>
                  <a:gd name="connsiteY2" fmla="*/ 0 h 550606"/>
                  <a:gd name="connsiteX3" fmla="*/ 848531 w 1027956"/>
                  <a:gd name="connsiteY3" fmla="*/ 3 h 550606"/>
                  <a:gd name="connsiteX4" fmla="*/ 179426 w 1027956"/>
                  <a:gd name="connsiteY4" fmla="*/ 3 h 550606"/>
                  <a:gd name="connsiteX5" fmla="*/ 134701 w 1027956"/>
                  <a:gd name="connsiteY5" fmla="*/ 44728 h 550606"/>
                  <a:gd name="connsiteX6" fmla="*/ 134701 w 1027956"/>
                  <a:gd name="connsiteY6" fmla="*/ 483520 h 550606"/>
                  <a:gd name="connsiteX7" fmla="*/ 0 w 1027956"/>
                  <a:gd name="connsiteY7" fmla="*/ 483520 h 550606"/>
                  <a:gd name="connsiteX8" fmla="*/ 0 w 1027956"/>
                  <a:gd name="connsiteY8" fmla="*/ 505882 h 550606"/>
                  <a:gd name="connsiteX9" fmla="*/ 44724 w 1027956"/>
                  <a:gd name="connsiteY9" fmla="*/ 550606 h 550606"/>
                  <a:gd name="connsiteX10" fmla="*/ 983232 w 1027956"/>
                  <a:gd name="connsiteY10" fmla="*/ 550606 h 550606"/>
                  <a:gd name="connsiteX11" fmla="*/ 1027956 w 1027956"/>
                  <a:gd name="connsiteY11" fmla="*/ 505882 h 550606"/>
                  <a:gd name="connsiteX12" fmla="*/ 1027956 w 1027956"/>
                  <a:gd name="connsiteY12" fmla="*/ 483520 h 550606"/>
                  <a:gd name="connsiteX13" fmla="*/ 422769 w 1027956"/>
                  <a:gd name="connsiteY13" fmla="*/ 336493 h 550606"/>
                  <a:gd name="connsiteX14" fmla="*/ 397941 w 1027956"/>
                  <a:gd name="connsiteY14" fmla="*/ 361320 h 550606"/>
                  <a:gd name="connsiteX15" fmla="*/ 299160 w 1027956"/>
                  <a:gd name="connsiteY15" fmla="*/ 262539 h 550606"/>
                  <a:gd name="connsiteX16" fmla="*/ 397941 w 1027956"/>
                  <a:gd name="connsiteY16" fmla="*/ 163758 h 550606"/>
                  <a:gd name="connsiteX17" fmla="*/ 422769 w 1027956"/>
                  <a:gd name="connsiteY17" fmla="*/ 188585 h 550606"/>
                  <a:gd name="connsiteX18" fmla="*/ 348991 w 1027956"/>
                  <a:gd name="connsiteY18" fmla="*/ 262539 h 550606"/>
                  <a:gd name="connsiteX19" fmla="*/ 488447 w 1027956"/>
                  <a:gd name="connsiteY19" fmla="*/ 373646 h 550606"/>
                  <a:gd name="connsiteX20" fmla="*/ 455872 w 1027956"/>
                  <a:gd name="connsiteY20" fmla="*/ 360088 h 550606"/>
                  <a:gd name="connsiteX21" fmla="*/ 538453 w 1027956"/>
                  <a:gd name="connsiteY21" fmla="*/ 160765 h 550606"/>
                  <a:gd name="connsiteX22" fmla="*/ 570852 w 1027956"/>
                  <a:gd name="connsiteY22" fmla="*/ 174323 h 550606"/>
                  <a:gd name="connsiteX23" fmla="*/ 629311 w 1027956"/>
                  <a:gd name="connsiteY23" fmla="*/ 361320 h 550606"/>
                  <a:gd name="connsiteX24" fmla="*/ 604483 w 1027956"/>
                  <a:gd name="connsiteY24" fmla="*/ 336493 h 550606"/>
                  <a:gd name="connsiteX25" fmla="*/ 678261 w 1027956"/>
                  <a:gd name="connsiteY25" fmla="*/ 262539 h 550606"/>
                  <a:gd name="connsiteX26" fmla="*/ 604483 w 1027956"/>
                  <a:gd name="connsiteY26" fmla="*/ 188585 h 550606"/>
                  <a:gd name="connsiteX27" fmla="*/ 629311 w 1027956"/>
                  <a:gd name="connsiteY27" fmla="*/ 163758 h 550606"/>
                  <a:gd name="connsiteX28" fmla="*/ 728092 w 1027956"/>
                  <a:gd name="connsiteY28" fmla="*/ 262539 h 550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27956" h="550606">
                    <a:moveTo>
                      <a:pt x="893783" y="483520"/>
                    </a:moveTo>
                    <a:lnTo>
                      <a:pt x="893783" y="44728"/>
                    </a:lnTo>
                    <a:cubicBezTo>
                      <a:pt x="893785" y="20027"/>
                      <a:pt x="873763" y="2"/>
                      <a:pt x="849062" y="0"/>
                    </a:cubicBezTo>
                    <a:cubicBezTo>
                      <a:pt x="848885" y="0"/>
                      <a:pt x="848708" y="2"/>
                      <a:pt x="848531" y="3"/>
                    </a:cubicBezTo>
                    <a:lnTo>
                      <a:pt x="179426" y="3"/>
                    </a:lnTo>
                    <a:cubicBezTo>
                      <a:pt x="154725" y="3"/>
                      <a:pt x="134701" y="20027"/>
                      <a:pt x="134701" y="44728"/>
                    </a:cubicBezTo>
                    <a:lnTo>
                      <a:pt x="134701" y="483520"/>
                    </a:lnTo>
                    <a:lnTo>
                      <a:pt x="0" y="483520"/>
                    </a:lnTo>
                    <a:lnTo>
                      <a:pt x="0" y="505882"/>
                    </a:lnTo>
                    <a:cubicBezTo>
                      <a:pt x="97" y="530542"/>
                      <a:pt x="20064" y="550510"/>
                      <a:pt x="44724" y="550606"/>
                    </a:cubicBezTo>
                    <a:lnTo>
                      <a:pt x="983232" y="550606"/>
                    </a:lnTo>
                    <a:cubicBezTo>
                      <a:pt x="1007892" y="550510"/>
                      <a:pt x="1027859" y="530542"/>
                      <a:pt x="1027956" y="505882"/>
                    </a:cubicBezTo>
                    <a:lnTo>
                      <a:pt x="1027956" y="483520"/>
                    </a:lnTo>
                    <a:close/>
                    <a:moveTo>
                      <a:pt x="422769" y="336493"/>
                    </a:moveTo>
                    <a:lnTo>
                      <a:pt x="397941" y="361320"/>
                    </a:lnTo>
                    <a:lnTo>
                      <a:pt x="299160" y="262539"/>
                    </a:lnTo>
                    <a:lnTo>
                      <a:pt x="397941" y="163758"/>
                    </a:lnTo>
                    <a:lnTo>
                      <a:pt x="422769" y="188585"/>
                    </a:lnTo>
                    <a:lnTo>
                      <a:pt x="348991" y="262539"/>
                    </a:lnTo>
                    <a:close/>
                    <a:moveTo>
                      <a:pt x="488447" y="373646"/>
                    </a:moveTo>
                    <a:lnTo>
                      <a:pt x="455872" y="360088"/>
                    </a:lnTo>
                    <a:lnTo>
                      <a:pt x="538453" y="160765"/>
                    </a:lnTo>
                    <a:lnTo>
                      <a:pt x="570852" y="174323"/>
                    </a:lnTo>
                    <a:close/>
                    <a:moveTo>
                      <a:pt x="629311" y="361320"/>
                    </a:moveTo>
                    <a:lnTo>
                      <a:pt x="604483" y="336493"/>
                    </a:lnTo>
                    <a:lnTo>
                      <a:pt x="678261" y="262539"/>
                    </a:lnTo>
                    <a:lnTo>
                      <a:pt x="604483" y="188585"/>
                    </a:lnTo>
                    <a:lnTo>
                      <a:pt x="629311" y="163758"/>
                    </a:lnTo>
                    <a:lnTo>
                      <a:pt x="728092" y="262539"/>
                    </a:lnTo>
                    <a:close/>
                  </a:path>
                </a:pathLst>
              </a:custGeom>
              <a:solidFill>
                <a:srgbClr val="000000"/>
              </a:solidFill>
              <a:ln w="17562"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grpSp>
      <p:pic>
        <p:nvPicPr>
          <p:cNvPr id="17" name="Picture 16">
            <a:extLst>
              <a:ext uri="{FF2B5EF4-FFF2-40B4-BE49-F238E27FC236}">
                <a16:creationId xmlns:a16="http://schemas.microsoft.com/office/drawing/2014/main" id="{27F20819-8131-1F6E-0CE1-461AEBA3CF1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6755" y="3753484"/>
            <a:ext cx="2199966" cy="2199966"/>
          </a:xfrm>
          <a:prstGeom prst="rect">
            <a:avLst/>
          </a:prstGeom>
          <a:noFill/>
          <a:ln>
            <a:noFill/>
          </a:ln>
        </p:spPr>
      </p:pic>
      <p:pic>
        <p:nvPicPr>
          <p:cNvPr id="18" name="Picture 17">
            <a:extLst>
              <a:ext uri="{FF2B5EF4-FFF2-40B4-BE49-F238E27FC236}">
                <a16:creationId xmlns:a16="http://schemas.microsoft.com/office/drawing/2014/main" id="{232905CE-3D95-BC22-8518-EE95480A6645}"/>
              </a:ext>
            </a:extLst>
          </p:cNvPr>
          <p:cNvPicPr>
            <a:picLocks noChangeAspect="1"/>
          </p:cNvPicPr>
          <p:nvPr/>
        </p:nvPicPr>
        <p:blipFill>
          <a:blip r:embed="rId5"/>
          <a:stretch>
            <a:fillRect/>
          </a:stretch>
        </p:blipFill>
        <p:spPr>
          <a:xfrm>
            <a:off x="4472809" y="3846024"/>
            <a:ext cx="2961640" cy="2014886"/>
          </a:xfrm>
          <a:prstGeom prst="rect">
            <a:avLst/>
          </a:prstGeom>
        </p:spPr>
      </p:pic>
    </p:spTree>
    <p:extLst>
      <p:ext uri="{BB962C8B-B14F-4D97-AF65-F5344CB8AC3E}">
        <p14:creationId xmlns:p14="http://schemas.microsoft.com/office/powerpoint/2010/main" val="3869509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A85494C6-0505-FC46-A002-A7CF4F789A14}"/>
              </a:ext>
            </a:extLst>
          </p:cNvPr>
          <p:cNvSpPr>
            <a:spLocks noGrp="1"/>
          </p:cNvSpPr>
          <p:nvPr>
            <p:ph type="title"/>
          </p:nvPr>
        </p:nvSpPr>
        <p:spPr>
          <a:xfrm>
            <a:off x="594360" y="1209086"/>
            <a:ext cx="3876848" cy="4064925"/>
          </a:xfrm>
        </p:spPr>
        <p:txBody>
          <a:bodyPr anchor="ctr">
            <a:normAutofit/>
          </a:bodyPr>
          <a:lstStyle/>
          <a:p>
            <a:r>
              <a:rPr lang="en-US" sz="5000"/>
              <a:t>The structure</a:t>
            </a:r>
          </a:p>
        </p:txBody>
      </p:sp>
      <p:grpSp>
        <p:nvGrpSpPr>
          <p:cNvPr id="16" name="Group 15">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7"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Rectangle 37">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ontent Placeholder 5">
            <a:extLst>
              <a:ext uri="{FF2B5EF4-FFF2-40B4-BE49-F238E27FC236}">
                <a16:creationId xmlns:a16="http://schemas.microsoft.com/office/drawing/2014/main" id="{5C535140-AC0C-4102-B3D6-9E242674396A}"/>
              </a:ext>
            </a:extLst>
          </p:cNvPr>
          <p:cNvGraphicFramePr>
            <a:graphicFrameLocks noGrp="1"/>
          </p:cNvGraphicFramePr>
          <p:nvPr>
            <p:ph idx="1"/>
            <p:extLst>
              <p:ext uri="{D42A27DB-BD31-4B8C-83A1-F6EECF244321}">
                <p14:modId xmlns:p14="http://schemas.microsoft.com/office/powerpoint/2010/main" val="1954531205"/>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8687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F33D31-2EAF-0B4D-8994-39A71EF8AB9E}"/>
              </a:ext>
            </a:extLst>
          </p:cNvPr>
          <p:cNvSpPr>
            <a:spLocks noGrp="1"/>
          </p:cNvSpPr>
          <p:nvPr>
            <p:ph type="title"/>
          </p:nvPr>
        </p:nvSpPr>
        <p:spPr>
          <a:xfrm>
            <a:off x="594360" y="1209086"/>
            <a:ext cx="3876848" cy="4064925"/>
          </a:xfrm>
        </p:spPr>
        <p:txBody>
          <a:bodyPr anchor="ctr">
            <a:normAutofit/>
          </a:bodyPr>
          <a:lstStyle/>
          <a:p>
            <a:r>
              <a:rPr lang="en-US" sz="5000"/>
              <a:t>Finish the statements</a:t>
            </a:r>
          </a:p>
        </p:txBody>
      </p:sp>
      <p:grpSp>
        <p:nvGrpSpPr>
          <p:cNvPr id="13" name="Group 12">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4"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4686178-97DD-46BF-8ABE-A5816D8A5C07}"/>
              </a:ext>
            </a:extLst>
          </p:cNvPr>
          <p:cNvGraphicFramePr>
            <a:graphicFrameLocks noGrp="1"/>
          </p:cNvGraphicFramePr>
          <p:nvPr>
            <p:ph idx="1"/>
            <p:extLst>
              <p:ext uri="{D42A27DB-BD31-4B8C-83A1-F6EECF244321}">
                <p14:modId xmlns:p14="http://schemas.microsoft.com/office/powerpoint/2010/main" val="1077193484"/>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2332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3"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4"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1DF59F-F36D-0745-A4DF-C5CBD01D537D}"/>
              </a:ext>
            </a:extLst>
          </p:cNvPr>
          <p:cNvSpPr>
            <a:spLocks noGrp="1"/>
          </p:cNvSpPr>
          <p:nvPr>
            <p:ph type="title"/>
          </p:nvPr>
        </p:nvSpPr>
        <p:spPr>
          <a:xfrm>
            <a:off x="992206" y="1608667"/>
            <a:ext cx="2823275" cy="4501127"/>
          </a:xfrm>
        </p:spPr>
        <p:txBody>
          <a:bodyPr vert="horz" lIns="91440" tIns="45720" rIns="91440" bIns="45720" rtlCol="0" anchor="t">
            <a:normAutofit/>
          </a:bodyPr>
          <a:lstStyle/>
          <a:p>
            <a:pPr algn="r"/>
            <a:r>
              <a:rPr lang="en-US" sz="3200" kern="1200">
                <a:solidFill>
                  <a:srgbClr val="FFFFFF"/>
                </a:solidFill>
                <a:latin typeface="+mj-lt"/>
                <a:ea typeface="+mj-ea"/>
                <a:cs typeface="+mj-cs"/>
              </a:rPr>
              <a:t>Teaching as a craft and a profession</a:t>
            </a:r>
          </a:p>
        </p:txBody>
      </p:sp>
      <p:sp>
        <p:nvSpPr>
          <p:cNvPr id="3" name="Content Placeholder 2">
            <a:extLst>
              <a:ext uri="{FF2B5EF4-FFF2-40B4-BE49-F238E27FC236}">
                <a16:creationId xmlns:a16="http://schemas.microsoft.com/office/drawing/2014/main" id="{270FF8AB-38BD-7E48-AC43-90E9771345A9}"/>
              </a:ext>
            </a:extLst>
          </p:cNvPr>
          <p:cNvSpPr>
            <a:spLocks noGrp="1"/>
          </p:cNvSpPr>
          <p:nvPr>
            <p:ph idx="1"/>
          </p:nvPr>
        </p:nvSpPr>
        <p:spPr>
          <a:xfrm>
            <a:off x="4051299" y="180110"/>
            <a:ext cx="3421958" cy="5804994"/>
          </a:xfrm>
        </p:spPr>
        <p:txBody>
          <a:bodyPr vert="horz" lIns="91440" tIns="45720" rIns="91440" bIns="45720" rtlCol="0">
            <a:normAutofit/>
          </a:bodyPr>
          <a:lstStyle/>
          <a:p>
            <a:pPr marL="0" indent="0">
              <a:buNone/>
            </a:pPr>
            <a:r>
              <a:rPr lang="en-US" sz="2000" dirty="0"/>
              <a:t>Teaching as a craft</a:t>
            </a:r>
          </a:p>
          <a:p>
            <a:pPr marL="0"/>
            <a:endParaRPr lang="en-US" sz="2000" dirty="0"/>
          </a:p>
          <a:p>
            <a:pPr marL="0" indent="0">
              <a:buNone/>
            </a:pPr>
            <a:r>
              <a:rPr lang="en-US" sz="2000" i="1" dirty="0"/>
              <a:t>“Teaching is a craft and it is best learnt as an apprentice observing a master craftsman or woman. Watching others, and being rigorously observed yourself as you develop, is the best route</a:t>
            </a:r>
            <a:br>
              <a:rPr lang="en-US" sz="2000" i="1" dirty="0"/>
            </a:br>
            <a:r>
              <a:rPr lang="en-US" sz="2000" i="1" dirty="0"/>
              <a:t>to acquiring mastery in the classroom”</a:t>
            </a:r>
          </a:p>
          <a:p>
            <a:pPr marL="0" indent="0">
              <a:buNone/>
            </a:pPr>
            <a:endParaRPr lang="en-US" sz="2000" i="1" dirty="0"/>
          </a:p>
          <a:p>
            <a:pPr marL="0" indent="0">
              <a:buNone/>
            </a:pPr>
            <a:r>
              <a:rPr lang="en-US" sz="2000" i="1" dirty="0"/>
              <a:t> (Gove, 2010) </a:t>
            </a:r>
            <a:endParaRPr lang="en-US" sz="2000" dirty="0"/>
          </a:p>
          <a:p>
            <a:pPr marL="0"/>
            <a:endParaRPr lang="en-US" sz="2000" dirty="0"/>
          </a:p>
        </p:txBody>
      </p:sp>
      <p:sp>
        <p:nvSpPr>
          <p:cNvPr id="4" name="Content Placeholder 2">
            <a:extLst>
              <a:ext uri="{FF2B5EF4-FFF2-40B4-BE49-F238E27FC236}">
                <a16:creationId xmlns:a16="http://schemas.microsoft.com/office/drawing/2014/main" id="{2FC87A49-09A5-2141-9020-205F1BF85FC3}"/>
              </a:ext>
            </a:extLst>
          </p:cNvPr>
          <p:cNvSpPr txBox="1">
            <a:spLocks/>
          </p:cNvSpPr>
          <p:nvPr/>
        </p:nvSpPr>
        <p:spPr>
          <a:xfrm>
            <a:off x="7578437" y="131618"/>
            <a:ext cx="4659920" cy="659476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Teaching as a profession</a:t>
            </a:r>
          </a:p>
          <a:p>
            <a:pPr marL="0"/>
            <a:endParaRPr lang="en-US" sz="2000" dirty="0"/>
          </a:p>
          <a:p>
            <a:pPr marL="0" indent="0">
              <a:buNone/>
            </a:pPr>
            <a:r>
              <a:rPr lang="en-US" sz="2000" dirty="0"/>
              <a:t>“The teacher who is able to engage with theory and the findings of educational research shares with the craft worker teacher a capacity for self- direction. By contrast, though, the professional teacher is able to judge right action in various school and classroom contexts from a more reliable basis for judgment than intuition or common sense. A teacher who is able to make good situational judgments does not rely on hearsay or unreflective prejudice. They draw on a well-thought-through and coherent conceptual framework, on knowledge of well-substantiated empirical research, and on considered ethical principles, to arrive at decisions in the classroom context."</a:t>
            </a:r>
            <a:endParaRPr lang="en-US" sz="2000" dirty="0">
              <a:cs typeface="Calibri"/>
            </a:endParaRPr>
          </a:p>
          <a:p>
            <a:pPr marL="0" indent="0">
              <a:buNone/>
            </a:pPr>
            <a:endParaRPr lang="en-US" sz="2000" dirty="0"/>
          </a:p>
          <a:p>
            <a:pPr marL="0" indent="0">
              <a:buNone/>
            </a:pPr>
            <a:r>
              <a:rPr lang="en-US" sz="2000" dirty="0"/>
              <a:t> (Orchard et al, 2015)</a:t>
            </a:r>
          </a:p>
          <a:p>
            <a:pPr marL="0"/>
            <a:endParaRPr lang="en-US" sz="1400" dirty="0"/>
          </a:p>
        </p:txBody>
      </p:sp>
    </p:spTree>
    <p:extLst>
      <p:ext uri="{BB962C8B-B14F-4D97-AF65-F5344CB8AC3E}">
        <p14:creationId xmlns:p14="http://schemas.microsoft.com/office/powerpoint/2010/main" val="1556897201"/>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E1F69F-3241-A149-8029-D534FF526AF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The review</a:t>
            </a:r>
          </a:p>
        </p:txBody>
      </p:sp>
      <p:sp>
        <p:nvSpPr>
          <p:cNvPr id="3" name="Content Placeholder 2">
            <a:extLst>
              <a:ext uri="{FF2B5EF4-FFF2-40B4-BE49-F238E27FC236}">
                <a16:creationId xmlns:a16="http://schemas.microsoft.com/office/drawing/2014/main" id="{F3E7A31C-BD11-EC4D-8DE1-F7A7C43B24DF}"/>
              </a:ext>
            </a:extLst>
          </p:cNvPr>
          <p:cNvSpPr>
            <a:spLocks noGrp="1"/>
          </p:cNvSpPr>
          <p:nvPr>
            <p:ph idx="1"/>
          </p:nvPr>
        </p:nvSpPr>
        <p:spPr>
          <a:xfrm>
            <a:off x="4810259" y="649480"/>
            <a:ext cx="6555347" cy="5546047"/>
          </a:xfrm>
        </p:spPr>
        <p:txBody>
          <a:bodyPr anchor="ctr">
            <a:normAutofit/>
          </a:bodyPr>
          <a:lstStyle/>
          <a:p>
            <a:pPr marL="0" indent="0">
              <a:buNone/>
            </a:pPr>
            <a:r>
              <a:rPr lang="en-GB" sz="2000"/>
              <a:t>Because of the dominant focus on what newly qualified teachers must be able ‘to do’ at their end of their programmes, there is virtually no explicit recognition of the role of research or critical reflection in teachers’ professional learning. </a:t>
            </a:r>
            <a:br>
              <a:rPr lang="en-GB" sz="2000"/>
            </a:br>
            <a:r>
              <a:rPr lang="en-GB" sz="2000"/>
              <a:t>							      (Furlong, J. 2015, p12)</a:t>
            </a:r>
            <a:endParaRPr lang="en-US" sz="2000"/>
          </a:p>
        </p:txBody>
      </p:sp>
    </p:spTree>
    <p:extLst>
      <p:ext uri="{BB962C8B-B14F-4D97-AF65-F5344CB8AC3E}">
        <p14:creationId xmlns:p14="http://schemas.microsoft.com/office/powerpoint/2010/main" val="3466756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F1AF9CD-8EDA-7548-AC02-582F2B4A3EE4}"/>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The role of this module</a:t>
            </a:r>
          </a:p>
        </p:txBody>
      </p:sp>
      <p:sp>
        <p:nvSpPr>
          <p:cNvPr id="3" name="Content Placeholder 2">
            <a:extLst>
              <a:ext uri="{FF2B5EF4-FFF2-40B4-BE49-F238E27FC236}">
                <a16:creationId xmlns:a16="http://schemas.microsoft.com/office/drawing/2014/main" id="{0BE4262A-1F47-B545-B13D-83304AEDAC2D}"/>
              </a:ext>
            </a:extLst>
          </p:cNvPr>
          <p:cNvSpPr>
            <a:spLocks noGrp="1"/>
          </p:cNvSpPr>
          <p:nvPr>
            <p:ph idx="1"/>
          </p:nvPr>
        </p:nvSpPr>
        <p:spPr>
          <a:xfrm>
            <a:off x="6503158" y="649480"/>
            <a:ext cx="4862447" cy="5546047"/>
          </a:xfrm>
        </p:spPr>
        <p:txBody>
          <a:bodyPr anchor="ctr">
            <a:normAutofit/>
          </a:bodyPr>
          <a:lstStyle/>
          <a:p>
            <a:pPr marL="0" indent="0">
              <a:buNone/>
            </a:pPr>
            <a:r>
              <a:rPr lang="en-GB" sz="2000" dirty="0"/>
              <a:t>“Winch et al.(2013 ) therefore argue that what is missing from both the simplified craft view and the narrow technical view is the </a:t>
            </a:r>
            <a:r>
              <a:rPr lang="en-GB" sz="2000" dirty="0">
                <a:solidFill>
                  <a:srgbClr val="FF0000"/>
                </a:solidFill>
              </a:rPr>
              <a:t>capacity for critical reflection</a:t>
            </a:r>
            <a:r>
              <a:rPr lang="en-GB" sz="2000" dirty="0"/>
              <a:t>; this, they suggest, is the hallmark of the ‘professional teacher’. </a:t>
            </a:r>
            <a:r>
              <a:rPr lang="en-GB" sz="2000" dirty="0">
                <a:solidFill>
                  <a:srgbClr val="FF0000"/>
                </a:solidFill>
              </a:rPr>
              <a:t>Good teaching, they argue, develops from interrogating one’s practice and making explicit the assumptions and values that underpin it."</a:t>
            </a:r>
          </a:p>
          <a:p>
            <a:pPr marL="0" indent="0">
              <a:buNone/>
            </a:pPr>
            <a:r>
              <a:rPr lang="en-GB" sz="2000" dirty="0"/>
              <a:t>                                                                                                (BERA 2014, p20)</a:t>
            </a:r>
          </a:p>
          <a:p>
            <a:endParaRPr lang="en-US" sz="2000" dirty="0"/>
          </a:p>
        </p:txBody>
      </p:sp>
    </p:spTree>
    <p:extLst>
      <p:ext uri="{BB962C8B-B14F-4D97-AF65-F5344CB8AC3E}">
        <p14:creationId xmlns:p14="http://schemas.microsoft.com/office/powerpoint/2010/main" val="3531209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9D2C7-41A3-474F-93F5-D434AF351C8F}"/>
              </a:ext>
            </a:extLst>
          </p:cNvPr>
          <p:cNvSpPr>
            <a:spLocks noGrp="1"/>
          </p:cNvSpPr>
          <p:nvPr>
            <p:ph type="title"/>
          </p:nvPr>
        </p:nvSpPr>
        <p:spPr/>
        <p:txBody>
          <a:bodyPr/>
          <a:lstStyle/>
          <a:p>
            <a:r>
              <a:rPr lang="en-US"/>
              <a:t>Over the course of this module we will…</a:t>
            </a:r>
            <a:endParaRPr lang="en-US" dirty="0"/>
          </a:p>
        </p:txBody>
      </p:sp>
      <p:graphicFrame>
        <p:nvGraphicFramePr>
          <p:cNvPr id="26" name="Content Placeholder 2">
            <a:extLst>
              <a:ext uri="{FF2B5EF4-FFF2-40B4-BE49-F238E27FC236}">
                <a16:creationId xmlns:a16="http://schemas.microsoft.com/office/drawing/2014/main" id="{04F1DA90-4429-43A2-A563-FD841C6CB708}"/>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4484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79D2C7-41A3-474F-93F5-D434AF351C8F}"/>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Over the course of this module we wont…</a:t>
            </a:r>
          </a:p>
        </p:txBody>
      </p:sp>
      <p:sp>
        <p:nvSpPr>
          <p:cNvPr id="3" name="Content Placeholder 2">
            <a:extLst>
              <a:ext uri="{FF2B5EF4-FFF2-40B4-BE49-F238E27FC236}">
                <a16:creationId xmlns:a16="http://schemas.microsoft.com/office/drawing/2014/main" id="{00F2FBA5-85F2-A045-B9EA-1320A2470A10}"/>
              </a:ext>
            </a:extLst>
          </p:cNvPr>
          <p:cNvSpPr>
            <a:spLocks noGrp="1"/>
          </p:cNvSpPr>
          <p:nvPr>
            <p:ph idx="1"/>
          </p:nvPr>
        </p:nvSpPr>
        <p:spPr>
          <a:xfrm>
            <a:off x="1371599" y="2318197"/>
            <a:ext cx="9724031" cy="3683358"/>
          </a:xfrm>
        </p:spPr>
        <p:txBody>
          <a:bodyPr anchor="ctr">
            <a:normAutofit/>
          </a:bodyPr>
          <a:lstStyle/>
          <a:p>
            <a:r>
              <a:rPr lang="en-US" sz="2000"/>
              <a:t>Have all the answers</a:t>
            </a:r>
          </a:p>
          <a:p>
            <a:r>
              <a:rPr lang="en-US" sz="2000"/>
              <a:t>Know all the questions</a:t>
            </a:r>
          </a:p>
          <a:p>
            <a:pPr marL="0" indent="0">
              <a:buNone/>
            </a:pPr>
            <a:endParaRPr lang="en-US" sz="2000"/>
          </a:p>
          <a:p>
            <a:r>
              <a:rPr lang="en-US" sz="2000"/>
              <a:t>The PGCE is the first (albeit huge!) step in your career as a teacher – start to worry when you feel you have all the answers!</a:t>
            </a:r>
          </a:p>
          <a:p>
            <a:endParaRPr lang="en-US" sz="2000"/>
          </a:p>
        </p:txBody>
      </p:sp>
    </p:spTree>
    <p:extLst>
      <p:ext uri="{BB962C8B-B14F-4D97-AF65-F5344CB8AC3E}">
        <p14:creationId xmlns:p14="http://schemas.microsoft.com/office/powerpoint/2010/main" val="3584399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7B76ED-EA8C-564F-9DB9-E51AF62EFD02}"/>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Being a reflective individual</a:t>
            </a:r>
          </a:p>
        </p:txBody>
      </p:sp>
      <p:sp>
        <p:nvSpPr>
          <p:cNvPr id="3" name="Content Placeholder 2">
            <a:extLst>
              <a:ext uri="{FF2B5EF4-FFF2-40B4-BE49-F238E27FC236}">
                <a16:creationId xmlns:a16="http://schemas.microsoft.com/office/drawing/2014/main" id="{BF9DD994-24F8-3446-A730-AF70E280BBD0}"/>
              </a:ext>
            </a:extLst>
          </p:cNvPr>
          <p:cNvSpPr>
            <a:spLocks noGrp="1"/>
          </p:cNvSpPr>
          <p:nvPr>
            <p:ph idx="1"/>
          </p:nvPr>
        </p:nvSpPr>
        <p:spPr>
          <a:xfrm>
            <a:off x="1371599" y="2318197"/>
            <a:ext cx="9724031" cy="3683358"/>
          </a:xfrm>
        </p:spPr>
        <p:txBody>
          <a:bodyPr anchor="ctr">
            <a:normAutofit/>
          </a:bodyPr>
          <a:lstStyle/>
          <a:p>
            <a:r>
              <a:rPr lang="en-GB" sz="2000"/>
              <a:t>Dewey (1933) said the three attributes of a reflective individual are:</a:t>
            </a:r>
          </a:p>
          <a:p>
            <a:pPr lvl="1"/>
            <a:r>
              <a:rPr lang="en-GB" sz="2000"/>
              <a:t>open-mindedness,</a:t>
            </a:r>
          </a:p>
          <a:p>
            <a:pPr lvl="1"/>
            <a:r>
              <a:rPr lang="en-GB" sz="2000"/>
              <a:t>responsibility </a:t>
            </a:r>
          </a:p>
          <a:p>
            <a:pPr lvl="1"/>
            <a:r>
              <a:rPr lang="en-GB" sz="2000"/>
              <a:t>and wholeheartedness</a:t>
            </a:r>
          </a:p>
          <a:p>
            <a:endParaRPr lang="en-GB" sz="2000"/>
          </a:p>
          <a:p>
            <a:r>
              <a:rPr lang="en-GB" sz="2000"/>
              <a:t>What do these mean?</a:t>
            </a:r>
          </a:p>
          <a:p>
            <a:endParaRPr lang="en-GB" sz="2000"/>
          </a:p>
          <a:p>
            <a:r>
              <a:rPr lang="en-GB" sz="2000"/>
              <a:t>Do you have these attributes?</a:t>
            </a:r>
          </a:p>
          <a:p>
            <a:endParaRPr lang="en-US" sz="2000"/>
          </a:p>
        </p:txBody>
      </p:sp>
    </p:spTree>
    <p:extLst>
      <p:ext uri="{BB962C8B-B14F-4D97-AF65-F5344CB8AC3E}">
        <p14:creationId xmlns:p14="http://schemas.microsoft.com/office/powerpoint/2010/main" val="19553888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a:xfrm>
            <a:off x="1371597" y="348865"/>
            <a:ext cx="10044023" cy="877729"/>
          </a:xfrm>
        </p:spPr>
        <p:txBody>
          <a:bodyPr anchor="ctr">
            <a:normAutofit/>
          </a:bodyPr>
          <a:lstStyle/>
          <a:p>
            <a:r>
              <a:rPr lang="en-US" sz="4000">
                <a:solidFill>
                  <a:srgbClr val="FFFFFF"/>
                </a:solidFill>
              </a:rPr>
              <a:t>Reflection and models</a:t>
            </a:r>
            <a:endParaRPr lang="en-GB" sz="4000">
              <a:solidFill>
                <a:srgbClr val="FFFFFF"/>
              </a:solidFill>
            </a:endParaRPr>
          </a:p>
        </p:txBody>
      </p:sp>
      <p:graphicFrame>
        <p:nvGraphicFramePr>
          <p:cNvPr id="6" name="Content Placeholder 2">
            <a:extLst>
              <a:ext uri="{FF2B5EF4-FFF2-40B4-BE49-F238E27FC236}">
                <a16:creationId xmlns:a16="http://schemas.microsoft.com/office/drawing/2014/main" id="{C10860A6-D175-4354-8DB7-622F2C351BA9}"/>
              </a:ext>
            </a:extLst>
          </p:cNvPr>
          <p:cNvGraphicFramePr>
            <a:graphicFrameLocks noGrp="1"/>
          </p:cNvGraphicFramePr>
          <p:nvPr>
            <p:ph idx="1"/>
            <p:extLst>
              <p:ext uri="{D42A27DB-BD31-4B8C-83A1-F6EECF244321}">
                <p14:modId xmlns:p14="http://schemas.microsoft.com/office/powerpoint/2010/main" val="403847769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188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anchor="b">
            <a:normAutofit/>
          </a:bodyPr>
          <a:lstStyle/>
          <a:p>
            <a:r>
              <a:rPr lang="en-US" sz="3700"/>
              <a:t>Models of reflective practice:</a:t>
            </a:r>
            <a:br>
              <a:rPr lang="en-US" sz="3700"/>
            </a:br>
            <a:r>
              <a:rPr lang="en-US" sz="3700"/>
              <a:t>Kolb, 1975 &amp; 1984</a:t>
            </a:r>
            <a:endParaRPr lang="en-GB" sz="3700"/>
          </a:p>
        </p:txBody>
      </p:sp>
      <p:sp>
        <p:nvSpPr>
          <p:cNvPr id="3" name="Content Placeholder 2"/>
          <p:cNvSpPr>
            <a:spLocks noGrp="1"/>
          </p:cNvSpPr>
          <p:nvPr>
            <p:ph idx="1"/>
          </p:nvPr>
        </p:nvSpPr>
        <p:spPr>
          <a:xfrm>
            <a:off x="1144923" y="2405894"/>
            <a:ext cx="5315189" cy="3535083"/>
          </a:xfrm>
        </p:spPr>
        <p:txBody>
          <a:bodyPr anchor="t">
            <a:normAutofit/>
          </a:bodyPr>
          <a:lstStyle/>
          <a:p>
            <a:r>
              <a:rPr lang="en-US" sz="2000"/>
              <a:t>The Learning Cycle emphasizes reflective observation as a way to analyse and draw conclusions from an experience. The aim is to take this learning into new experiences, completing the cycle.</a:t>
            </a:r>
          </a:p>
          <a:p>
            <a:endParaRPr lang="en-US" sz="200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descr="kolb.jpg"/>
          <p:cNvPicPr>
            <a:picLocks noGrp="1" noChangeAspect="1"/>
          </p:cNvPicPr>
          <p:nvPr>
            <p:ph sz="half" idx="4294967295"/>
          </p:nvPr>
        </p:nvPicPr>
        <p:blipFill>
          <a:blip r:embed="rId3"/>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1100309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kolb.png"/>
          <p:cNvPicPr>
            <a:picLocks noChangeAspect="1"/>
          </p:cNvPicPr>
          <p:nvPr/>
        </p:nvPicPr>
        <p:blipFill>
          <a:blip r:embed="rId3">
            <a:clrChange>
              <a:clrFrom>
                <a:srgbClr val="FFFFFF"/>
              </a:clrFrom>
              <a:clrTo>
                <a:srgbClr val="FFFFFF">
                  <a:alpha val="0"/>
                </a:srgbClr>
              </a:clrTo>
            </a:clrChange>
          </a:blip>
          <a:stretch>
            <a:fillRect/>
          </a:stretch>
        </p:blipFill>
        <p:spPr>
          <a:xfrm>
            <a:off x="2460770" y="457200"/>
            <a:ext cx="7270459" cy="5943600"/>
          </a:xfrm>
          <a:prstGeom prst="rect">
            <a:avLst/>
          </a:prstGeom>
        </p:spPr>
      </p:pic>
    </p:spTree>
    <p:extLst>
      <p:ext uri="{BB962C8B-B14F-4D97-AF65-F5344CB8AC3E}">
        <p14:creationId xmlns:p14="http://schemas.microsoft.com/office/powerpoint/2010/main" val="3718042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vert="horz" lIns="91440" tIns="45720" rIns="91440" bIns="45720" rtlCol="0" anchor="b">
            <a:normAutofit/>
          </a:bodyPr>
          <a:lstStyle/>
          <a:p>
            <a:r>
              <a:rPr lang="en-US" sz="3700" kern="1200">
                <a:solidFill>
                  <a:schemeClr val="tx1"/>
                </a:solidFill>
                <a:latin typeface="+mj-lt"/>
                <a:ea typeface="+mj-ea"/>
                <a:cs typeface="+mj-cs"/>
              </a:rPr>
              <a:t>Models of reflective practice:</a:t>
            </a:r>
            <a:br>
              <a:rPr lang="en-US" sz="3700" kern="1200">
                <a:solidFill>
                  <a:schemeClr val="tx1"/>
                </a:solidFill>
                <a:latin typeface="+mj-lt"/>
                <a:ea typeface="+mj-ea"/>
                <a:cs typeface="+mj-cs"/>
              </a:rPr>
            </a:br>
            <a:r>
              <a:rPr lang="en-US" sz="3700" kern="1200">
                <a:solidFill>
                  <a:schemeClr val="tx1"/>
                </a:solidFill>
                <a:latin typeface="+mj-lt"/>
                <a:ea typeface="+mj-ea"/>
                <a:cs typeface="+mj-cs"/>
              </a:rPr>
              <a:t>Gibbs, 1988</a:t>
            </a:r>
          </a:p>
        </p:txBody>
      </p:sp>
      <p:sp>
        <p:nvSpPr>
          <p:cNvPr id="3" name="Content Placeholder 2"/>
          <p:cNvSpPr>
            <a:spLocks noGrp="1"/>
          </p:cNvSpPr>
          <p:nvPr>
            <p:ph sz="half" idx="1"/>
          </p:nvPr>
        </p:nvSpPr>
        <p:spPr>
          <a:xfrm>
            <a:off x="1144923" y="2405894"/>
            <a:ext cx="5315189" cy="3535083"/>
          </a:xfrm>
        </p:spPr>
        <p:txBody>
          <a:bodyPr vert="horz" lIns="91440" tIns="45720" rIns="91440" bIns="45720" rtlCol="0" anchor="t">
            <a:normAutofit/>
          </a:bodyPr>
          <a:lstStyle/>
          <a:p>
            <a:r>
              <a:rPr lang="en-US" sz="2000"/>
              <a:t>The Reflective Cycle has six distinctive stages, leading from a description of the event/experience through to conclusions and consideration for future events.</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descr="graham gibbs.jpg"/>
          <p:cNvPicPr>
            <a:picLocks noGrp="1" noChangeAspect="1"/>
          </p:cNvPicPr>
          <p:nvPr>
            <p:ph sz="half" idx="2"/>
          </p:nvPr>
        </p:nvPicPr>
        <p:blipFill>
          <a:blip r:embed="rId3"/>
          <a:stretch>
            <a:fillRect/>
          </a:stretch>
        </p:blipFill>
        <p:spPr>
          <a:xfrm>
            <a:off x="7343862" y="909081"/>
            <a:ext cx="3634740" cy="5071731"/>
          </a:xfrm>
          <a:prstGeom prst="rect">
            <a:avLst/>
          </a:prstGeom>
        </p:spPr>
      </p:pic>
    </p:spTree>
    <p:extLst>
      <p:ext uri="{BB962C8B-B14F-4D97-AF65-F5344CB8AC3E}">
        <p14:creationId xmlns:p14="http://schemas.microsoft.com/office/powerpoint/2010/main" val="19854632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gibbs.png"/>
          <p:cNvPicPr>
            <a:picLocks noChangeAspect="1"/>
          </p:cNvPicPr>
          <p:nvPr/>
        </p:nvPicPr>
        <p:blipFill>
          <a:blip r:embed="rId2">
            <a:clrChange>
              <a:clrFrom>
                <a:srgbClr val="FFFFFF"/>
              </a:clrFrom>
              <a:clrTo>
                <a:srgbClr val="FFFFFF">
                  <a:alpha val="0"/>
                </a:srgbClr>
              </a:clrTo>
            </a:clrChange>
          </a:blip>
          <a:stretch>
            <a:fillRect/>
          </a:stretch>
        </p:blipFill>
        <p:spPr>
          <a:xfrm>
            <a:off x="3124200" y="457200"/>
            <a:ext cx="5943600" cy="5943600"/>
          </a:xfrm>
          <a:prstGeom prst="rect">
            <a:avLst/>
          </a:prstGeom>
        </p:spPr>
      </p:pic>
    </p:spTree>
    <p:extLst>
      <p:ext uri="{BB962C8B-B14F-4D97-AF65-F5344CB8AC3E}">
        <p14:creationId xmlns:p14="http://schemas.microsoft.com/office/powerpoint/2010/main" val="2541813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vert="horz" lIns="91440" tIns="45720" rIns="91440" bIns="45720" rtlCol="0" anchor="b">
            <a:normAutofit/>
          </a:bodyPr>
          <a:lstStyle/>
          <a:p>
            <a:r>
              <a:rPr lang="en-US" sz="3700" kern="1200">
                <a:solidFill>
                  <a:schemeClr val="tx1"/>
                </a:solidFill>
                <a:latin typeface="+mj-lt"/>
                <a:ea typeface="+mj-ea"/>
                <a:cs typeface="+mj-cs"/>
              </a:rPr>
              <a:t>Models of reflective practice:</a:t>
            </a:r>
            <a:br>
              <a:rPr lang="en-US" sz="3700" kern="1200">
                <a:solidFill>
                  <a:schemeClr val="tx1"/>
                </a:solidFill>
                <a:latin typeface="+mj-lt"/>
                <a:ea typeface="+mj-ea"/>
                <a:cs typeface="+mj-cs"/>
              </a:rPr>
            </a:br>
            <a:r>
              <a:rPr lang="en-US" sz="3700" kern="1200">
                <a:solidFill>
                  <a:schemeClr val="tx1"/>
                </a:solidFill>
                <a:latin typeface="+mj-lt"/>
                <a:ea typeface="+mj-ea"/>
                <a:cs typeface="+mj-cs"/>
              </a:rPr>
              <a:t>Schön, 1978</a:t>
            </a:r>
          </a:p>
        </p:txBody>
      </p:sp>
      <p:sp>
        <p:nvSpPr>
          <p:cNvPr id="3" name="Content Placeholder 2"/>
          <p:cNvSpPr>
            <a:spLocks noGrp="1"/>
          </p:cNvSpPr>
          <p:nvPr>
            <p:ph sz="half" idx="1"/>
          </p:nvPr>
        </p:nvSpPr>
        <p:spPr>
          <a:xfrm>
            <a:off x="1144923" y="2405894"/>
            <a:ext cx="5315189" cy="3535083"/>
          </a:xfrm>
        </p:spPr>
        <p:txBody>
          <a:bodyPr vert="horz" lIns="91440" tIns="45720" rIns="91440" bIns="45720" rtlCol="0" anchor="t">
            <a:normAutofit/>
          </a:bodyPr>
          <a:lstStyle/>
          <a:p>
            <a:r>
              <a:rPr lang="en-US" sz="2000"/>
              <a:t>This model has the strength of considering reflection in action (during an event/experience) with those that happen in hindsight (after the event).</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descr="schon.jpg"/>
          <p:cNvPicPr>
            <a:picLocks noGrp="1" noChangeAspect="1"/>
          </p:cNvPicPr>
          <p:nvPr>
            <p:ph sz="half" idx="2"/>
          </p:nvPr>
        </p:nvPicPr>
        <p:blipFill>
          <a:blip r:embed="rId3"/>
          <a:stretch>
            <a:fillRect/>
          </a:stretch>
        </p:blipFill>
        <p:spPr>
          <a:xfrm>
            <a:off x="7164238" y="909081"/>
            <a:ext cx="3993988" cy="5071731"/>
          </a:xfrm>
          <a:prstGeom prst="rect">
            <a:avLst/>
          </a:prstGeom>
        </p:spPr>
      </p:pic>
    </p:spTree>
    <p:extLst>
      <p:ext uri="{BB962C8B-B14F-4D97-AF65-F5344CB8AC3E}">
        <p14:creationId xmlns:p14="http://schemas.microsoft.com/office/powerpoint/2010/main" val="24841940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chon.png"/>
          <p:cNvPicPr>
            <a:picLocks noChangeAspect="1"/>
          </p:cNvPicPr>
          <p:nvPr/>
        </p:nvPicPr>
        <p:blipFill>
          <a:blip r:embed="rId2">
            <a:clrChange>
              <a:clrFrom>
                <a:srgbClr val="FFFFFF"/>
              </a:clrFrom>
              <a:clrTo>
                <a:srgbClr val="FFFFFF">
                  <a:alpha val="0"/>
                </a:srgbClr>
              </a:clrTo>
            </a:clrChange>
          </a:blip>
          <a:stretch>
            <a:fillRect/>
          </a:stretch>
        </p:blipFill>
        <p:spPr>
          <a:xfrm>
            <a:off x="1292268" y="457200"/>
            <a:ext cx="9607463" cy="5943600"/>
          </a:xfrm>
          <a:prstGeom prst="rect">
            <a:avLst/>
          </a:prstGeom>
        </p:spPr>
      </p:pic>
    </p:spTree>
    <p:extLst>
      <p:ext uri="{BB962C8B-B14F-4D97-AF65-F5344CB8AC3E}">
        <p14:creationId xmlns:p14="http://schemas.microsoft.com/office/powerpoint/2010/main" val="13982388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1136397" y="502020"/>
            <a:ext cx="5323715" cy="1642970"/>
          </a:xfrm>
        </p:spPr>
        <p:txBody>
          <a:bodyPr vert="horz" lIns="91440" tIns="45720" rIns="91440" bIns="45720" rtlCol="0" anchor="b">
            <a:normAutofit/>
          </a:bodyPr>
          <a:lstStyle/>
          <a:p>
            <a:r>
              <a:rPr lang="en-US" sz="3700" kern="1200">
                <a:solidFill>
                  <a:schemeClr val="tx1"/>
                </a:solidFill>
                <a:latin typeface="+mj-lt"/>
                <a:ea typeface="+mj-ea"/>
                <a:cs typeface="+mj-cs"/>
              </a:rPr>
              <a:t>Models of reflective practice:</a:t>
            </a:r>
            <a:br>
              <a:rPr lang="en-US" sz="3700" kern="1200">
                <a:solidFill>
                  <a:schemeClr val="tx1"/>
                </a:solidFill>
                <a:latin typeface="+mj-lt"/>
                <a:ea typeface="+mj-ea"/>
                <a:cs typeface="+mj-cs"/>
              </a:rPr>
            </a:br>
            <a:r>
              <a:rPr lang="en-US" sz="3700" kern="1200">
                <a:solidFill>
                  <a:schemeClr val="tx1"/>
                </a:solidFill>
                <a:latin typeface="+mj-lt"/>
                <a:ea typeface="+mj-ea"/>
                <a:cs typeface="+mj-cs"/>
              </a:rPr>
              <a:t>Brookfield, 1998 &amp; 2005</a:t>
            </a:r>
          </a:p>
        </p:txBody>
      </p:sp>
      <p:sp>
        <p:nvSpPr>
          <p:cNvPr id="3" name="Content Placeholder 2"/>
          <p:cNvSpPr>
            <a:spLocks noGrp="1"/>
          </p:cNvSpPr>
          <p:nvPr>
            <p:ph sz="half" idx="1"/>
          </p:nvPr>
        </p:nvSpPr>
        <p:spPr>
          <a:xfrm>
            <a:off x="1144923" y="2405894"/>
            <a:ext cx="5315189" cy="3535083"/>
          </a:xfrm>
        </p:spPr>
        <p:txBody>
          <a:bodyPr vert="horz" lIns="91440" tIns="45720" rIns="91440" bIns="45720" rtlCol="0" anchor="t">
            <a:normAutofit/>
          </a:bodyPr>
          <a:lstStyle/>
          <a:p>
            <a:r>
              <a:rPr lang="en-US" sz="2000" dirty="0"/>
              <a:t>This model proposes four lenses that can be engaged by teachers in a process of critical reflection: (1) the autobiographical, (2) the students' eyes, (3) our colleagues' experiences, and (4) theoretical literature. </a:t>
            </a:r>
          </a:p>
          <a:p>
            <a:pPr marL="0" indent="0">
              <a:buNone/>
            </a:pPr>
            <a:endParaRPr lang="en-US" sz="2000" dirty="0"/>
          </a:p>
          <a:p>
            <a:pPr marL="0" indent="0">
              <a:buNone/>
            </a:pPr>
            <a:r>
              <a:rPr lang="en-US" sz="2000" dirty="0"/>
              <a:t>(Brookfield’s Lenses)</a:t>
            </a:r>
          </a:p>
          <a:p>
            <a:endParaRPr lang="en-US" sz="2000" dirty="0"/>
          </a:p>
        </p:txBody>
      </p:sp>
      <p:sp>
        <p:nvSpPr>
          <p:cNvPr id="16" name="Rectangle 15">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Content Placeholder 8" descr="stephen_brookfield-.jpg"/>
          <p:cNvPicPr>
            <a:picLocks noGrp="1" noChangeAspect="1"/>
          </p:cNvPicPr>
          <p:nvPr>
            <p:ph sz="half" idx="2"/>
          </p:nvPr>
        </p:nvPicPr>
        <p:blipFill>
          <a:blip r:embed="rId3"/>
          <a:stretch>
            <a:fillRect/>
          </a:stretch>
        </p:blipFill>
        <p:spPr>
          <a:xfrm>
            <a:off x="7159233" y="909081"/>
            <a:ext cx="4003998" cy="5071731"/>
          </a:xfrm>
          <a:prstGeom prst="rect">
            <a:avLst/>
          </a:prstGeom>
        </p:spPr>
      </p:pic>
    </p:spTree>
    <p:extLst>
      <p:ext uri="{BB962C8B-B14F-4D97-AF65-F5344CB8AC3E}">
        <p14:creationId xmlns:p14="http://schemas.microsoft.com/office/powerpoint/2010/main" val="41772868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18" name="Group 10">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7625" y="0"/>
            <a:ext cx="11097905" cy="6858000"/>
            <a:chOff x="547625" y="0"/>
            <a:chExt cx="11097905" cy="6858000"/>
          </a:xfrm>
        </p:grpSpPr>
        <p:sp>
          <p:nvSpPr>
            <p:cNvPr id="12" name="Freeform: Shape 11">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2">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Freeform: Shape 14">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pic>
        <p:nvPicPr>
          <p:cNvPr id="4" name="Picture 3" descr="Brookfield-big-300x278.jpg"/>
          <p:cNvPicPr>
            <a:picLocks noChangeAspect="1"/>
          </p:cNvPicPr>
          <p:nvPr/>
        </p:nvPicPr>
        <p:blipFill>
          <a:blip r:embed="rId3">
            <a:clrChange>
              <a:clrFrom>
                <a:srgbClr val="FFFFFF"/>
              </a:clrFrom>
              <a:clrTo>
                <a:srgbClr val="FFFFFF">
                  <a:alpha val="0"/>
                </a:srgbClr>
              </a:clrTo>
            </a:clrChange>
          </a:blip>
          <a:stretch>
            <a:fillRect/>
          </a:stretch>
        </p:blipFill>
        <p:spPr>
          <a:xfrm>
            <a:off x="3356043" y="734181"/>
            <a:ext cx="5816156" cy="5389638"/>
          </a:xfrm>
          <a:prstGeom prst="rect">
            <a:avLst/>
          </a:prstGeom>
        </p:spPr>
      </p:pic>
    </p:spTree>
    <p:extLst>
      <p:ext uri="{BB962C8B-B14F-4D97-AF65-F5344CB8AC3E}">
        <p14:creationId xmlns:p14="http://schemas.microsoft.com/office/powerpoint/2010/main" val="29249486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31C30D-8D21-F142-AB32-B2230CB41FDD}"/>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So what is the point?</a:t>
            </a:r>
          </a:p>
        </p:txBody>
      </p:sp>
      <p:sp>
        <p:nvSpPr>
          <p:cNvPr id="3" name="Content Placeholder 2">
            <a:extLst>
              <a:ext uri="{FF2B5EF4-FFF2-40B4-BE49-F238E27FC236}">
                <a16:creationId xmlns:a16="http://schemas.microsoft.com/office/drawing/2014/main" id="{7E8DEAFC-92DC-E544-8757-2CC44E3C5051}"/>
              </a:ext>
            </a:extLst>
          </p:cNvPr>
          <p:cNvSpPr>
            <a:spLocks noGrp="1"/>
          </p:cNvSpPr>
          <p:nvPr>
            <p:ph idx="1"/>
          </p:nvPr>
        </p:nvSpPr>
        <p:spPr>
          <a:xfrm>
            <a:off x="4810259" y="649480"/>
            <a:ext cx="6555347" cy="5546047"/>
          </a:xfrm>
        </p:spPr>
        <p:txBody>
          <a:bodyPr anchor="ctr">
            <a:normAutofit/>
          </a:bodyPr>
          <a:lstStyle/>
          <a:p>
            <a:pPr marL="0" indent="0">
              <a:buNone/>
            </a:pPr>
            <a:endParaRPr lang="en-US" sz="2000"/>
          </a:p>
          <a:p>
            <a:pPr marL="0" indent="0">
              <a:buNone/>
            </a:pPr>
            <a:r>
              <a:rPr lang="en-US" sz="2000"/>
              <a:t>What is the role of a teacher?</a:t>
            </a:r>
          </a:p>
          <a:p>
            <a:pPr marL="0" indent="0">
              <a:buNone/>
            </a:pPr>
            <a:endParaRPr lang="en-US" sz="2000"/>
          </a:p>
          <a:p>
            <a:pPr marL="0" indent="0">
              <a:buNone/>
            </a:pPr>
            <a:r>
              <a:rPr lang="en-US" sz="2000"/>
              <a:t>Where does reflection sit in this?</a:t>
            </a:r>
          </a:p>
          <a:p>
            <a:pPr marL="0" indent="0">
              <a:buNone/>
            </a:pPr>
            <a:endParaRPr lang="en-US" sz="2000"/>
          </a:p>
          <a:p>
            <a:pPr marL="0" indent="0">
              <a:buNone/>
            </a:pPr>
            <a:r>
              <a:rPr lang="en-US" sz="2000"/>
              <a:t>Is it enough to simply reflect?</a:t>
            </a:r>
          </a:p>
        </p:txBody>
      </p:sp>
    </p:spTree>
    <p:extLst>
      <p:ext uri="{BB962C8B-B14F-4D97-AF65-F5344CB8AC3E}">
        <p14:creationId xmlns:p14="http://schemas.microsoft.com/office/powerpoint/2010/main" val="2069848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2B43402-A999-2148-9B61-95534B6555AE}"/>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Barriers</a:t>
            </a:r>
          </a:p>
        </p:txBody>
      </p:sp>
      <p:sp>
        <p:nvSpPr>
          <p:cNvPr id="3" name="Content Placeholder 2">
            <a:extLst>
              <a:ext uri="{FF2B5EF4-FFF2-40B4-BE49-F238E27FC236}">
                <a16:creationId xmlns:a16="http://schemas.microsoft.com/office/drawing/2014/main" id="{E5D57919-6CE0-D747-A0AA-87636CB57490}"/>
              </a:ext>
            </a:extLst>
          </p:cNvPr>
          <p:cNvSpPr>
            <a:spLocks noGrp="1"/>
          </p:cNvSpPr>
          <p:nvPr>
            <p:ph idx="1"/>
          </p:nvPr>
        </p:nvSpPr>
        <p:spPr>
          <a:xfrm>
            <a:off x="6503158" y="649480"/>
            <a:ext cx="4862447" cy="5546047"/>
          </a:xfrm>
        </p:spPr>
        <p:txBody>
          <a:bodyPr anchor="ctr">
            <a:normAutofit/>
          </a:bodyPr>
          <a:lstStyle/>
          <a:p>
            <a:r>
              <a:rPr lang="en-US" sz="2000"/>
              <a:t>What are some of the barriers to effective reflection in your PGCE year?</a:t>
            </a:r>
          </a:p>
        </p:txBody>
      </p:sp>
    </p:spTree>
    <p:extLst>
      <p:ext uri="{BB962C8B-B14F-4D97-AF65-F5344CB8AC3E}">
        <p14:creationId xmlns:p14="http://schemas.microsoft.com/office/powerpoint/2010/main" val="1408104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5B2F74-5488-1C47-8B6C-56C794EC0963}"/>
              </a:ext>
            </a:extLst>
          </p:cNvPr>
          <p:cNvSpPr>
            <a:spLocks noGrp="1"/>
          </p:cNvSpPr>
          <p:nvPr>
            <p:ph type="title"/>
          </p:nvPr>
        </p:nvSpPr>
        <p:spPr>
          <a:xfrm>
            <a:off x="699713" y="248038"/>
            <a:ext cx="10148396" cy="1159200"/>
          </a:xfrm>
        </p:spPr>
        <p:txBody>
          <a:bodyPr vert="horz" lIns="91440" tIns="45720" rIns="91440" bIns="45720" rtlCol="0" anchor="ctr">
            <a:normAutofit fontScale="90000"/>
          </a:bodyPr>
          <a:lstStyle/>
          <a:p>
            <a:r>
              <a:rPr lang="en-US" sz="4000" dirty="0">
                <a:solidFill>
                  <a:schemeClr val="bg1"/>
                </a:solidFill>
              </a:rPr>
              <a:t>Myer’s 9 dimensions of reflective practice</a:t>
            </a:r>
            <a:br>
              <a:rPr lang="en-US" sz="4000" dirty="0"/>
            </a:br>
            <a:endParaRPr lang="en-US" sz="4000" kern="1200" dirty="0">
              <a:solidFill>
                <a:srgbClr val="FFFFFF"/>
              </a:solidFill>
              <a:latin typeface="+mj-lt"/>
              <a:ea typeface="+mj-ea"/>
              <a:cs typeface="+mj-cs"/>
            </a:endParaRPr>
          </a:p>
        </p:txBody>
      </p:sp>
      <p:pic>
        <p:nvPicPr>
          <p:cNvPr id="1026" name="Picture 2" descr="Dimensions of Reflective Practice (Myers)">
            <a:extLst>
              <a:ext uri="{FF2B5EF4-FFF2-40B4-BE49-F238E27FC236}">
                <a16:creationId xmlns:a16="http://schemas.microsoft.com/office/drawing/2014/main" id="{DFA27D09-3040-1E41-932A-FA878196E73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88795" y="1966293"/>
            <a:ext cx="10414409" cy="4452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9432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4253B4-F34E-7247-9136-4E23F1548061}"/>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Classroom based observations</a:t>
            </a:r>
          </a:p>
        </p:txBody>
      </p:sp>
      <p:graphicFrame>
        <p:nvGraphicFramePr>
          <p:cNvPr id="5" name="Content Placeholder 2">
            <a:extLst>
              <a:ext uri="{FF2B5EF4-FFF2-40B4-BE49-F238E27FC236}">
                <a16:creationId xmlns:a16="http://schemas.microsoft.com/office/drawing/2014/main" id="{6B11E7F4-E14A-4E1E-9E52-84740AACA11C}"/>
              </a:ext>
            </a:extLst>
          </p:cNvPr>
          <p:cNvGraphicFramePr>
            <a:graphicFrameLocks noGrp="1"/>
          </p:cNvGraphicFramePr>
          <p:nvPr>
            <p:ph idx="1"/>
            <p:extLst>
              <p:ext uri="{D42A27DB-BD31-4B8C-83A1-F6EECF244321}">
                <p14:modId xmlns:p14="http://schemas.microsoft.com/office/powerpoint/2010/main" val="2487594322"/>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79359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518345" y="303591"/>
            <a:ext cx="4335327"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3034D3-96BD-4F49-947A-1302543285D8}"/>
              </a:ext>
            </a:extLst>
          </p:cNvPr>
          <p:cNvSpPr>
            <a:spLocks noGrp="1"/>
          </p:cNvSpPr>
          <p:nvPr>
            <p:ph type="title"/>
          </p:nvPr>
        </p:nvSpPr>
        <p:spPr>
          <a:xfrm>
            <a:off x="7774377" y="637125"/>
            <a:ext cx="3802276" cy="5256371"/>
          </a:xfrm>
        </p:spPr>
        <p:txBody>
          <a:bodyPr>
            <a:normAutofit/>
          </a:bodyPr>
          <a:lstStyle/>
          <a:p>
            <a:r>
              <a:rPr lang="en-US" sz="4800"/>
              <a:t>Activity</a:t>
            </a:r>
          </a:p>
        </p:txBody>
      </p:sp>
      <p:graphicFrame>
        <p:nvGraphicFramePr>
          <p:cNvPr id="5" name="Content Placeholder 2">
            <a:extLst>
              <a:ext uri="{FF2B5EF4-FFF2-40B4-BE49-F238E27FC236}">
                <a16:creationId xmlns:a16="http://schemas.microsoft.com/office/drawing/2014/main" id="{7C395A3B-BB98-417B-AE14-4E0896FECA45}"/>
              </a:ext>
            </a:extLst>
          </p:cNvPr>
          <p:cNvGraphicFramePr>
            <a:graphicFrameLocks noGrp="1"/>
          </p:cNvGraphicFramePr>
          <p:nvPr>
            <p:ph idx="1"/>
            <p:extLst>
              <p:ext uri="{D42A27DB-BD31-4B8C-83A1-F6EECF244321}">
                <p14:modId xmlns:p14="http://schemas.microsoft.com/office/powerpoint/2010/main" val="2472025678"/>
              </p:ext>
            </p:extLst>
          </p:nvPr>
        </p:nvGraphicFramePr>
        <p:xfrm>
          <a:off x="438912"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5889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33D31-2EAF-0B4D-8994-39A71EF8AB9E}"/>
              </a:ext>
            </a:extLst>
          </p:cNvPr>
          <p:cNvSpPr>
            <a:spLocks noGrp="1"/>
          </p:cNvSpPr>
          <p:nvPr>
            <p:ph type="title"/>
          </p:nvPr>
        </p:nvSpPr>
        <p:spPr>
          <a:xfrm>
            <a:off x="594360" y="1209086"/>
            <a:ext cx="3876848" cy="4064925"/>
          </a:xfrm>
        </p:spPr>
        <p:txBody>
          <a:bodyPr anchor="ctr">
            <a:normAutofit/>
          </a:bodyPr>
          <a:lstStyle/>
          <a:p>
            <a:r>
              <a:rPr lang="en-US" sz="5000"/>
              <a:t>Finish the statements</a:t>
            </a:r>
          </a:p>
        </p:txBody>
      </p:sp>
      <p:graphicFrame>
        <p:nvGraphicFramePr>
          <p:cNvPr id="5" name="Content Placeholder 2">
            <a:extLst>
              <a:ext uri="{FF2B5EF4-FFF2-40B4-BE49-F238E27FC236}">
                <a16:creationId xmlns:a16="http://schemas.microsoft.com/office/drawing/2014/main" id="{84686178-97DD-46BF-8ABE-A5816D8A5C07}"/>
              </a:ext>
            </a:extLst>
          </p:cNvPr>
          <p:cNvGraphicFramePr>
            <a:graphicFrameLocks noGrp="1"/>
          </p:cNvGraphicFramePr>
          <p:nvPr>
            <p:ph idx="1"/>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59580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7" ma:contentTypeDescription="Create a new document." ma:contentTypeScope="" ma:versionID="f1bc82c582138ca17d09b4f298b9119e">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18936674ad5558b69b6b0944aebebfa0"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Props1.xml><?xml version="1.0" encoding="utf-8"?>
<ds:datastoreItem xmlns:ds="http://schemas.openxmlformats.org/officeDocument/2006/customXml" ds:itemID="{DC66D060-BF56-495A-B85C-D4B0B8E434E4}">
  <ds:schemaRefs>
    <ds:schemaRef ds:uri="http://schemas.microsoft.com/sharepoint/v3/contenttype/forms"/>
  </ds:schemaRefs>
</ds:datastoreItem>
</file>

<file path=customXml/itemProps2.xml><?xml version="1.0" encoding="utf-8"?>
<ds:datastoreItem xmlns:ds="http://schemas.openxmlformats.org/officeDocument/2006/customXml" ds:itemID="{C6323938-353B-433C-AF7B-B4F903971C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674991-1F29-4315-8336-1C504A42CEF4}">
  <ds:schemaRefs>
    <ds:schemaRef ds:uri="92c24619-d6d5-42cf-b618-23d930ad9f20"/>
    <ds:schemaRef ds:uri="http://purl.org/dc/elements/1.1/"/>
    <ds:schemaRef ds:uri="http://schemas.openxmlformats.org/package/2006/metadata/core-properties"/>
    <ds:schemaRef ds:uri="8ee9550b-f5f4-4dde-bce5-39f4ba45c2f1"/>
    <ds:schemaRef ds:uri="http://schemas.microsoft.com/office/2006/documentManagement/types"/>
    <ds:schemaRef ds:uri="http://purl.org/dc/dcmitype/"/>
    <ds:schemaRef ds:uri="http://purl.org/dc/terms/"/>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18055</TotalTime>
  <Words>1140</Words>
  <Application>Microsoft Macintosh PowerPoint</Application>
  <PresentationFormat>Widescreen</PresentationFormat>
  <Paragraphs>120</Paragraphs>
  <Slides>28</Slides>
  <Notes>21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Meiryo</vt:lpstr>
      <vt:lpstr>Arial</vt:lpstr>
      <vt:lpstr>Calibri</vt:lpstr>
      <vt:lpstr>Calibri Light</vt:lpstr>
      <vt:lpstr>Office Theme</vt:lpstr>
      <vt:lpstr>Welcome to ECAD6007  The Learner – Who am I teaching?</vt:lpstr>
      <vt:lpstr>This session</vt:lpstr>
      <vt:lpstr>Module leads</vt:lpstr>
      <vt:lpstr>Module content</vt:lpstr>
      <vt:lpstr>PowerPoint Presentation</vt:lpstr>
      <vt:lpstr>The structure</vt:lpstr>
      <vt:lpstr>Finish the statements</vt:lpstr>
      <vt:lpstr>Teaching as a craft and a profession</vt:lpstr>
      <vt:lpstr>The review</vt:lpstr>
      <vt:lpstr>The role of this module</vt:lpstr>
      <vt:lpstr>Over the course of this module we will…</vt:lpstr>
      <vt:lpstr>Over the course of this module we wont…</vt:lpstr>
      <vt:lpstr>Being a reflective individual</vt:lpstr>
      <vt:lpstr>Reflection and models</vt:lpstr>
      <vt:lpstr>Models of reflective practice: Kolb, 1975 &amp; 1984</vt:lpstr>
      <vt:lpstr>PowerPoint Presentation</vt:lpstr>
      <vt:lpstr>Models of reflective practice: Gibbs, 1988</vt:lpstr>
      <vt:lpstr>PowerPoint Presentation</vt:lpstr>
      <vt:lpstr>Models of reflective practice: Schön, 1978</vt:lpstr>
      <vt:lpstr>PowerPoint Presentation</vt:lpstr>
      <vt:lpstr>Models of reflective practice: Brookfield, 1998 &amp; 2005</vt:lpstr>
      <vt:lpstr>PowerPoint Presentation</vt:lpstr>
      <vt:lpstr>So what is the point?</vt:lpstr>
      <vt:lpstr>Barriers</vt:lpstr>
      <vt:lpstr>Myer’s 9 dimensions of reflective practice </vt:lpstr>
      <vt:lpstr>Classroom based observations</vt:lpstr>
      <vt:lpstr>Activity</vt:lpstr>
      <vt:lpstr>Finish the statements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Karl Jones</dc:creator>
  <cp:lastModifiedBy>Karl Jones</cp:lastModifiedBy>
  <cp:revision>21</cp:revision>
  <dcterms:created xsi:type="dcterms:W3CDTF">2021-07-27T13:05:31Z</dcterms:created>
  <dcterms:modified xsi:type="dcterms:W3CDTF">2022-09-08T09:20:38Z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