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9"/>
  </p:notesMasterIdLst>
  <p:handoutMasterIdLst>
    <p:handoutMasterId r:id="rId30"/>
  </p:handoutMasterIdLst>
  <p:sldIdLst>
    <p:sldId id="410" r:id="rId5"/>
    <p:sldId id="409" r:id="rId6"/>
    <p:sldId id="411" r:id="rId7"/>
    <p:sldId id="260" r:id="rId8"/>
    <p:sldId id="257" r:id="rId9"/>
    <p:sldId id="258" r:id="rId10"/>
    <p:sldId id="259" r:id="rId11"/>
    <p:sldId id="372" r:id="rId12"/>
    <p:sldId id="416" r:id="rId13"/>
    <p:sldId id="417" r:id="rId14"/>
    <p:sldId id="412" r:id="rId15"/>
    <p:sldId id="418" r:id="rId16"/>
    <p:sldId id="419" r:id="rId17"/>
    <p:sldId id="420" r:id="rId18"/>
    <p:sldId id="421" r:id="rId19"/>
    <p:sldId id="422" r:id="rId20"/>
    <p:sldId id="423" r:id="rId21"/>
    <p:sldId id="424" r:id="rId22"/>
    <p:sldId id="425" r:id="rId23"/>
    <p:sldId id="426" r:id="rId24"/>
    <p:sldId id="427" r:id="rId25"/>
    <p:sldId id="428" r:id="rId26"/>
    <p:sldId id="407" r:id="rId27"/>
    <p:sldId id="429" r:id="rId28"/>
  </p:sldIdLst>
  <p:sldSz cx="12192000" cy="6858000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 Nova Light" panose="020B03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 autoAdjust="0"/>
    <p:restoredTop sz="94598" autoAdjust="0"/>
  </p:normalViewPr>
  <p:slideViewPr>
    <p:cSldViewPr snapToGrid="0">
      <p:cViewPr varScale="1">
        <p:scale>
          <a:sx n="81" d="100"/>
          <a:sy n="81" d="100"/>
        </p:scale>
        <p:origin x="12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0599C76-1D40-B87E-410A-6866DFA0A60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BCC83C-8534-DD8C-7830-088FDD23AD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C7CD699-0A99-4DC3-9459-1AE468825D67}" type="datetime1">
              <a:rPr lang="en-GB"/>
              <a:pPr>
                <a:defRPr/>
              </a:pPr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62A091-ED2A-4575-9C33-70834295951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1169EA-3F4A-9731-2511-ECE426E188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7C7BAE3-871C-4A6B-9DA3-756D1F70FA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F5C8AEF-44FA-A353-ECD3-12BC79D552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54FF32-9736-F175-463E-2BC9C1E72C5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D969C06-771D-4932-A0F5-F825CA11A4E5}" type="datetime1">
              <a:rPr lang="en-GB"/>
              <a:pPr>
                <a:defRPr/>
              </a:pPr>
              <a:t>04/11/2025</a:t>
            </a:fld>
            <a:endParaRPr lang="en-GB" dirty="0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FF46C92-5262-48A2-E28F-39D53AFE8FF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E2B91FD-EB64-7958-EB67-300BE220C6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5FA59D-2155-6B41-654F-89CA8F555CF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87ACF7-189C-25B6-623C-8E08351CC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F6A259E-FD9D-4FD1-8C92-D5B8AABABC3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E63166C0-B517-6711-E81D-3497233E20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870A8AAA-7442-3255-D0A3-BFB733B5EE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/>
              <a:t>According to Aydin and Aydin (2024), sleep quality is closely linked to overall quality of life and academic performance, especially among adolescents and young adults.</a:t>
            </a:r>
          </a:p>
        </p:txBody>
      </p:sp>
      <p:sp>
        <p:nvSpPr>
          <p:cNvPr id="34820" name="Footer Placeholder 5">
            <a:extLst>
              <a:ext uri="{FF2B5EF4-FFF2-40B4-BE49-F238E27FC236}">
                <a16:creationId xmlns:a16="http://schemas.microsoft.com/office/drawing/2014/main" id="{F485AB75-C70C-B2AA-0D11-D56F6CEE34D3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 descr="&quot;&quot;">
            <a:extLst>
              <a:ext uri="{FF2B5EF4-FFF2-40B4-BE49-F238E27FC236}">
                <a16:creationId xmlns:a16="http://schemas.microsoft.com/office/drawing/2014/main" id="{995D7A86-7F4A-EA6B-08BA-2D9155B1032C}"/>
              </a:ext>
            </a:extLst>
          </p:cNvPr>
          <p:cNvSpPr/>
          <p:nvPr userDrawn="1"/>
        </p:nvSpPr>
        <p:spPr>
          <a:xfrm flipH="1" flipV="1">
            <a:off x="0" y="0"/>
            <a:ext cx="3352800" cy="3125788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lumMod val="7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Freeform: Shape 2" descr="&quot;&quot;">
            <a:extLst>
              <a:ext uri="{FF2B5EF4-FFF2-40B4-BE49-F238E27FC236}">
                <a16:creationId xmlns:a16="http://schemas.microsoft.com/office/drawing/2014/main" id="{4E357ACB-8266-BE3F-7E5F-D6CE5D785062}"/>
              </a:ext>
            </a:extLst>
          </p:cNvPr>
          <p:cNvSpPr/>
          <p:nvPr userDrawn="1"/>
        </p:nvSpPr>
        <p:spPr>
          <a:xfrm>
            <a:off x="7477125" y="0"/>
            <a:ext cx="4714875" cy="6858000"/>
          </a:xfrm>
          <a:custGeom>
            <a:avLst/>
            <a:gdLst>
              <a:gd name="connsiteX0" fmla="*/ 3611850 w 4528607"/>
              <a:gd name="connsiteY0" fmla="*/ 0 h 6858000"/>
              <a:gd name="connsiteX1" fmla="*/ 4528607 w 4528607"/>
              <a:gd name="connsiteY1" fmla="*/ 0 h 6858000"/>
              <a:gd name="connsiteX2" fmla="*/ 4528607 w 4528607"/>
              <a:gd name="connsiteY2" fmla="*/ 6858000 h 6858000"/>
              <a:gd name="connsiteX3" fmla="*/ 0 w 4528607"/>
              <a:gd name="connsiteY3" fmla="*/ 6858000 h 6858000"/>
              <a:gd name="connsiteX4" fmla="*/ 157749 w 4528607"/>
              <a:gd name="connsiteY4" fmla="*/ 6846005 h 6858000"/>
              <a:gd name="connsiteX5" fmla="*/ 3612770 w 4528607"/>
              <a:gd name="connsiteY5" fmla="*/ 3017366 h 6858000"/>
              <a:gd name="connsiteX6" fmla="*/ 3611350 w 4528607"/>
              <a:gd name="connsiteY6" fmla="*/ 2961216 h 6858000"/>
              <a:gd name="connsiteX7" fmla="*/ 3611850 w 4528607"/>
              <a:gd name="connsiteY7" fmla="*/ 2961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28607" h="6858000">
                <a:moveTo>
                  <a:pt x="3611850" y="0"/>
                </a:moveTo>
                <a:lnTo>
                  <a:pt x="4528607" y="0"/>
                </a:lnTo>
                <a:lnTo>
                  <a:pt x="4528607" y="6858000"/>
                </a:lnTo>
                <a:lnTo>
                  <a:pt x="0" y="6858000"/>
                </a:lnTo>
                <a:lnTo>
                  <a:pt x="157749" y="6846005"/>
                </a:lnTo>
                <a:cubicBezTo>
                  <a:pt x="2098384" y="6648923"/>
                  <a:pt x="3612770" y="5009996"/>
                  <a:pt x="3612770" y="3017366"/>
                </a:cubicBezTo>
                <a:lnTo>
                  <a:pt x="3611350" y="2961216"/>
                </a:lnTo>
                <a:lnTo>
                  <a:pt x="3611850" y="2961216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4" name="Picture Placeholder 33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1273115" cy="6858000"/>
          </a:xfrm>
          <a:custGeom>
            <a:avLst/>
            <a:gdLst>
              <a:gd name="connsiteX0" fmla="*/ 3348090 w 11273115"/>
              <a:gd name="connsiteY0" fmla="*/ 0 h 6858000"/>
              <a:gd name="connsiteX1" fmla="*/ 3350669 w 11273115"/>
              <a:gd name="connsiteY1" fmla="*/ 66 h 6858000"/>
              <a:gd name="connsiteX2" fmla="*/ 3350669 w 11273115"/>
              <a:gd name="connsiteY2" fmla="*/ 0 h 6858000"/>
              <a:gd name="connsiteX3" fmla="*/ 11272195 w 11273115"/>
              <a:gd name="connsiteY3" fmla="*/ 0 h 6858000"/>
              <a:gd name="connsiteX4" fmla="*/ 11272195 w 11273115"/>
              <a:gd name="connsiteY4" fmla="*/ 2961216 h 6858000"/>
              <a:gd name="connsiteX5" fmla="*/ 11271695 w 11273115"/>
              <a:gd name="connsiteY5" fmla="*/ 2961216 h 6858000"/>
              <a:gd name="connsiteX6" fmla="*/ 11273115 w 11273115"/>
              <a:gd name="connsiteY6" fmla="*/ 3017366 h 6858000"/>
              <a:gd name="connsiteX7" fmla="*/ 7818094 w 11273115"/>
              <a:gd name="connsiteY7" fmla="*/ 6846005 h 6858000"/>
              <a:gd name="connsiteX8" fmla="*/ 7660345 w 11273115"/>
              <a:gd name="connsiteY8" fmla="*/ 6858000 h 6858000"/>
              <a:gd name="connsiteX9" fmla="*/ 0 w 11273115"/>
              <a:gd name="connsiteY9" fmla="*/ 6858000 h 6858000"/>
              <a:gd name="connsiteX10" fmla="*/ 0 w 11273115"/>
              <a:gd name="connsiteY10" fmla="*/ 3105006 h 6858000"/>
              <a:gd name="connsiteX11" fmla="*/ 1984 w 11273115"/>
              <a:gd name="connsiteY11" fmla="*/ 3078405 h 6858000"/>
              <a:gd name="connsiteX12" fmla="*/ 3348090 w 11273115"/>
              <a:gd name="connsiteY12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3115" h="6858000">
                <a:moveTo>
                  <a:pt x="3348090" y="0"/>
                </a:moveTo>
                <a:lnTo>
                  <a:pt x="3350669" y="66"/>
                </a:lnTo>
                <a:lnTo>
                  <a:pt x="3350669" y="0"/>
                </a:lnTo>
                <a:lnTo>
                  <a:pt x="11272195" y="0"/>
                </a:lnTo>
                <a:lnTo>
                  <a:pt x="11272195" y="2961216"/>
                </a:lnTo>
                <a:lnTo>
                  <a:pt x="11271695" y="2961216"/>
                </a:lnTo>
                <a:lnTo>
                  <a:pt x="11273115" y="3017366"/>
                </a:lnTo>
                <a:cubicBezTo>
                  <a:pt x="11273115" y="5009996"/>
                  <a:pt x="9758729" y="6648923"/>
                  <a:pt x="7818094" y="6846005"/>
                </a:cubicBezTo>
                <a:lnTo>
                  <a:pt x="7660345" y="6858000"/>
                </a:lnTo>
                <a:lnTo>
                  <a:pt x="0" y="6858000"/>
                </a:lnTo>
                <a:lnTo>
                  <a:pt x="0" y="3105006"/>
                </a:lnTo>
                <a:lnTo>
                  <a:pt x="1984" y="3078405"/>
                </a:lnTo>
                <a:cubicBezTo>
                  <a:pt x="174228" y="1349311"/>
                  <a:pt x="1606596" y="0"/>
                  <a:pt x="3348090" y="0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rtlCol="0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609521" y="4330696"/>
            <a:ext cx="11582479" cy="2527304"/>
          </a:xfrm>
          <a:custGeom>
            <a:avLst/>
            <a:gdLst>
              <a:gd name="connsiteX0" fmla="*/ 326075 w 8600365"/>
              <a:gd name="connsiteY0" fmla="*/ 0 h 1224926"/>
              <a:gd name="connsiteX1" fmla="*/ 827429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87289"/>
              <a:gd name="connsiteY0" fmla="*/ 0 h 1224926"/>
              <a:gd name="connsiteX1" fmla="*/ 8609570 w 8687289"/>
              <a:gd name="connsiteY1" fmla="*/ 0 h 1224926"/>
              <a:gd name="connsiteX2" fmla="*/ 8600365 w 8687289"/>
              <a:gd name="connsiteY2" fmla="*/ 326075 h 1224926"/>
              <a:gd name="connsiteX3" fmla="*/ 8600365 w 8687289"/>
              <a:gd name="connsiteY3" fmla="*/ 1224926 h 1224926"/>
              <a:gd name="connsiteX4" fmla="*/ 8600365 w 8687289"/>
              <a:gd name="connsiteY4" fmla="*/ 1224926 h 1224926"/>
              <a:gd name="connsiteX5" fmla="*/ 0 w 8687289"/>
              <a:gd name="connsiteY5" fmla="*/ 1224926 h 1224926"/>
              <a:gd name="connsiteX6" fmla="*/ 0 w 8687289"/>
              <a:gd name="connsiteY6" fmla="*/ 1224926 h 1224926"/>
              <a:gd name="connsiteX7" fmla="*/ 0 w 8687289"/>
              <a:gd name="connsiteY7" fmla="*/ 326075 h 1224926"/>
              <a:gd name="connsiteX8" fmla="*/ 326075 w 8687289"/>
              <a:gd name="connsiteY8" fmla="*/ 0 h 1224926"/>
              <a:gd name="connsiteX0" fmla="*/ 326075 w 8635417"/>
              <a:gd name="connsiteY0" fmla="*/ 0 h 1224926"/>
              <a:gd name="connsiteX1" fmla="*/ 8533370 w 8635417"/>
              <a:gd name="connsiteY1" fmla="*/ 0 h 1224926"/>
              <a:gd name="connsiteX2" fmla="*/ 8600365 w 8635417"/>
              <a:gd name="connsiteY2" fmla="*/ 326075 h 1224926"/>
              <a:gd name="connsiteX3" fmla="*/ 8600365 w 8635417"/>
              <a:gd name="connsiteY3" fmla="*/ 1224926 h 1224926"/>
              <a:gd name="connsiteX4" fmla="*/ 8600365 w 8635417"/>
              <a:gd name="connsiteY4" fmla="*/ 1224926 h 1224926"/>
              <a:gd name="connsiteX5" fmla="*/ 0 w 8635417"/>
              <a:gd name="connsiteY5" fmla="*/ 1224926 h 1224926"/>
              <a:gd name="connsiteX6" fmla="*/ 0 w 8635417"/>
              <a:gd name="connsiteY6" fmla="*/ 1224926 h 1224926"/>
              <a:gd name="connsiteX7" fmla="*/ 0 w 8635417"/>
              <a:gd name="connsiteY7" fmla="*/ 326075 h 1224926"/>
              <a:gd name="connsiteX8" fmla="*/ 326075 w 8635417"/>
              <a:gd name="connsiteY8" fmla="*/ 0 h 1224926"/>
              <a:gd name="connsiteX0" fmla="*/ 326075 w 8626903"/>
              <a:gd name="connsiteY0" fmla="*/ 0 h 1224926"/>
              <a:gd name="connsiteX1" fmla="*/ 8518130 w 8626903"/>
              <a:gd name="connsiteY1" fmla="*/ 0 h 1224926"/>
              <a:gd name="connsiteX2" fmla="*/ 8600365 w 8626903"/>
              <a:gd name="connsiteY2" fmla="*/ 326075 h 1224926"/>
              <a:gd name="connsiteX3" fmla="*/ 8600365 w 8626903"/>
              <a:gd name="connsiteY3" fmla="*/ 1224926 h 1224926"/>
              <a:gd name="connsiteX4" fmla="*/ 8600365 w 8626903"/>
              <a:gd name="connsiteY4" fmla="*/ 1224926 h 1224926"/>
              <a:gd name="connsiteX5" fmla="*/ 0 w 8626903"/>
              <a:gd name="connsiteY5" fmla="*/ 1224926 h 1224926"/>
              <a:gd name="connsiteX6" fmla="*/ 0 w 8626903"/>
              <a:gd name="connsiteY6" fmla="*/ 1224926 h 1224926"/>
              <a:gd name="connsiteX7" fmla="*/ 0 w 8626903"/>
              <a:gd name="connsiteY7" fmla="*/ 326075 h 1224926"/>
              <a:gd name="connsiteX8" fmla="*/ 326075 w 8626903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32607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00365"/>
              <a:gd name="connsiteY0" fmla="*/ 0 h 1224926"/>
              <a:gd name="connsiteX1" fmla="*/ 8518130 w 8600365"/>
              <a:gd name="connsiteY1" fmla="*/ 0 h 1224926"/>
              <a:gd name="connsiteX2" fmla="*/ 8600365 w 8600365"/>
              <a:gd name="connsiteY2" fmla="*/ 764225 h 1224926"/>
              <a:gd name="connsiteX3" fmla="*/ 8600365 w 8600365"/>
              <a:gd name="connsiteY3" fmla="*/ 1224926 h 1224926"/>
              <a:gd name="connsiteX4" fmla="*/ 8600365 w 8600365"/>
              <a:gd name="connsiteY4" fmla="*/ 1224926 h 1224926"/>
              <a:gd name="connsiteX5" fmla="*/ 0 w 8600365"/>
              <a:gd name="connsiteY5" fmla="*/ 1224926 h 1224926"/>
              <a:gd name="connsiteX6" fmla="*/ 0 w 8600365"/>
              <a:gd name="connsiteY6" fmla="*/ 1224926 h 1224926"/>
              <a:gd name="connsiteX7" fmla="*/ 0 w 8600365"/>
              <a:gd name="connsiteY7" fmla="*/ 326075 h 1224926"/>
              <a:gd name="connsiteX8" fmla="*/ 326075 w 8600365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11111"/>
              <a:gd name="connsiteY0" fmla="*/ 0 h 1224926"/>
              <a:gd name="connsiteX1" fmla="*/ 8603855 w 8611111"/>
              <a:gd name="connsiteY1" fmla="*/ 0 h 1224926"/>
              <a:gd name="connsiteX2" fmla="*/ 8600365 w 8611111"/>
              <a:gd name="connsiteY2" fmla="*/ 764225 h 1224926"/>
              <a:gd name="connsiteX3" fmla="*/ 8600365 w 8611111"/>
              <a:gd name="connsiteY3" fmla="*/ 1224926 h 1224926"/>
              <a:gd name="connsiteX4" fmla="*/ 8600365 w 8611111"/>
              <a:gd name="connsiteY4" fmla="*/ 1224926 h 1224926"/>
              <a:gd name="connsiteX5" fmla="*/ 0 w 8611111"/>
              <a:gd name="connsiteY5" fmla="*/ 1224926 h 1224926"/>
              <a:gd name="connsiteX6" fmla="*/ 0 w 8611111"/>
              <a:gd name="connsiteY6" fmla="*/ 1224926 h 1224926"/>
              <a:gd name="connsiteX7" fmla="*/ 0 w 8611111"/>
              <a:gd name="connsiteY7" fmla="*/ 326075 h 1224926"/>
              <a:gd name="connsiteX8" fmla="*/ 326075 w 8611111"/>
              <a:gd name="connsiteY8" fmla="*/ 0 h 1224926"/>
              <a:gd name="connsiteX0" fmla="*/ 326075 w 8606958"/>
              <a:gd name="connsiteY0" fmla="*/ 0 h 1224926"/>
              <a:gd name="connsiteX1" fmla="*/ 8603855 w 8606958"/>
              <a:gd name="connsiteY1" fmla="*/ 0 h 1224926"/>
              <a:gd name="connsiteX2" fmla="*/ 8600365 w 8606958"/>
              <a:gd name="connsiteY2" fmla="*/ 764225 h 1224926"/>
              <a:gd name="connsiteX3" fmla="*/ 8600365 w 8606958"/>
              <a:gd name="connsiteY3" fmla="*/ 1224926 h 1224926"/>
              <a:gd name="connsiteX4" fmla="*/ 8600365 w 8606958"/>
              <a:gd name="connsiteY4" fmla="*/ 1224926 h 1224926"/>
              <a:gd name="connsiteX5" fmla="*/ 0 w 8606958"/>
              <a:gd name="connsiteY5" fmla="*/ 1224926 h 1224926"/>
              <a:gd name="connsiteX6" fmla="*/ 0 w 8606958"/>
              <a:gd name="connsiteY6" fmla="*/ 1224926 h 1224926"/>
              <a:gd name="connsiteX7" fmla="*/ 0 w 8606958"/>
              <a:gd name="connsiteY7" fmla="*/ 326075 h 1224926"/>
              <a:gd name="connsiteX8" fmla="*/ 326075 w 8606958"/>
              <a:gd name="connsiteY8" fmla="*/ 0 h 1224926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0 w 8606958"/>
              <a:gd name="connsiteY7" fmla="*/ 338448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0 w 8606958"/>
              <a:gd name="connsiteY6" fmla="*/ 1237299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585122 w 8606958"/>
              <a:gd name="connsiteY6" fmla="*/ 909415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932911 w 8817050"/>
              <a:gd name="connsiteY0" fmla="*/ 0 h 1237299"/>
              <a:gd name="connsiteX1" fmla="*/ 8813947 w 8817050"/>
              <a:gd name="connsiteY1" fmla="*/ 12373 h 1237299"/>
              <a:gd name="connsiteX2" fmla="*/ 8810457 w 8817050"/>
              <a:gd name="connsiteY2" fmla="*/ 776598 h 1237299"/>
              <a:gd name="connsiteX3" fmla="*/ 8810457 w 8817050"/>
              <a:gd name="connsiteY3" fmla="*/ 1237299 h 1237299"/>
              <a:gd name="connsiteX4" fmla="*/ 8810457 w 8817050"/>
              <a:gd name="connsiteY4" fmla="*/ 1237299 h 1237299"/>
              <a:gd name="connsiteX5" fmla="*/ 210092 w 8817050"/>
              <a:gd name="connsiteY5" fmla="*/ 1237299 h 1237299"/>
              <a:gd name="connsiteX6" fmla="*/ 313904 w 8817050"/>
              <a:gd name="connsiteY6" fmla="*/ 810431 h 1237299"/>
              <a:gd name="connsiteX7" fmla="*/ 615903 w 8817050"/>
              <a:gd name="connsiteY7" fmla="*/ 480737 h 1237299"/>
              <a:gd name="connsiteX8" fmla="*/ 1932911 w 8817050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405811 w 8606958"/>
              <a:gd name="connsiteY7" fmla="*/ 480737 h 1237299"/>
              <a:gd name="connsiteX8" fmla="*/ 1722819 w 8606958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414334 w 8615481"/>
              <a:gd name="connsiteY7" fmla="*/ 4807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31342 w 8615481"/>
              <a:gd name="connsiteY0" fmla="*/ 0 h 1237299"/>
              <a:gd name="connsiteX1" fmla="*/ 8612378 w 8615481"/>
              <a:gd name="connsiteY1" fmla="*/ 12373 h 1237299"/>
              <a:gd name="connsiteX2" fmla="*/ 8608888 w 8615481"/>
              <a:gd name="connsiteY2" fmla="*/ 776598 h 1237299"/>
              <a:gd name="connsiteX3" fmla="*/ 8608888 w 8615481"/>
              <a:gd name="connsiteY3" fmla="*/ 1237299 h 1237299"/>
              <a:gd name="connsiteX4" fmla="*/ 8608888 w 8615481"/>
              <a:gd name="connsiteY4" fmla="*/ 1237299 h 1237299"/>
              <a:gd name="connsiteX5" fmla="*/ 8523 w 8615481"/>
              <a:gd name="connsiteY5" fmla="*/ 1237299 h 1237299"/>
              <a:gd name="connsiteX6" fmla="*/ 112335 w 8615481"/>
              <a:gd name="connsiteY6" fmla="*/ 810431 h 1237299"/>
              <a:gd name="connsiteX7" fmla="*/ 782395 w 8615481"/>
              <a:gd name="connsiteY7" fmla="*/ 251837 h 1237299"/>
              <a:gd name="connsiteX8" fmla="*/ 1731342 w 8615481"/>
              <a:gd name="connsiteY8" fmla="*/ 0 h 1237299"/>
              <a:gd name="connsiteX0" fmla="*/ 1727632 w 8611771"/>
              <a:gd name="connsiteY0" fmla="*/ 0 h 1237299"/>
              <a:gd name="connsiteX1" fmla="*/ 8608668 w 8611771"/>
              <a:gd name="connsiteY1" fmla="*/ 12373 h 1237299"/>
              <a:gd name="connsiteX2" fmla="*/ 8605178 w 8611771"/>
              <a:gd name="connsiteY2" fmla="*/ 776598 h 1237299"/>
              <a:gd name="connsiteX3" fmla="*/ 8605178 w 8611771"/>
              <a:gd name="connsiteY3" fmla="*/ 1237299 h 1237299"/>
              <a:gd name="connsiteX4" fmla="*/ 8605178 w 8611771"/>
              <a:gd name="connsiteY4" fmla="*/ 1237299 h 1237299"/>
              <a:gd name="connsiteX5" fmla="*/ 4813 w 8611771"/>
              <a:gd name="connsiteY5" fmla="*/ 1237299 h 1237299"/>
              <a:gd name="connsiteX6" fmla="*/ 108625 w 8611771"/>
              <a:gd name="connsiteY6" fmla="*/ 810431 h 1237299"/>
              <a:gd name="connsiteX7" fmla="*/ 778685 w 8611771"/>
              <a:gd name="connsiteY7" fmla="*/ 251837 h 1237299"/>
              <a:gd name="connsiteX8" fmla="*/ 1727632 w 8611771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103812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6697 w 8610836"/>
              <a:gd name="connsiteY0" fmla="*/ 0 h 1237299"/>
              <a:gd name="connsiteX1" fmla="*/ 8607733 w 8610836"/>
              <a:gd name="connsiteY1" fmla="*/ 12373 h 1237299"/>
              <a:gd name="connsiteX2" fmla="*/ 8604243 w 8610836"/>
              <a:gd name="connsiteY2" fmla="*/ 776598 h 1237299"/>
              <a:gd name="connsiteX3" fmla="*/ 8604243 w 8610836"/>
              <a:gd name="connsiteY3" fmla="*/ 1237299 h 1237299"/>
              <a:gd name="connsiteX4" fmla="*/ 8604243 w 8610836"/>
              <a:gd name="connsiteY4" fmla="*/ 1237299 h 1237299"/>
              <a:gd name="connsiteX5" fmla="*/ 3878 w 8610836"/>
              <a:gd name="connsiteY5" fmla="*/ 1237299 h 1237299"/>
              <a:gd name="connsiteX6" fmla="*/ 88815 w 8610836"/>
              <a:gd name="connsiteY6" fmla="*/ 810431 h 1237299"/>
              <a:gd name="connsiteX7" fmla="*/ 777750 w 8610836"/>
              <a:gd name="connsiteY7" fmla="*/ 251837 h 1237299"/>
              <a:gd name="connsiteX8" fmla="*/ 1726697 w 8610836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73872 w 8606958"/>
              <a:gd name="connsiteY7" fmla="*/ 251837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722819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722819 w 8606958"/>
              <a:gd name="connsiteY8" fmla="*/ 0 h 1237299"/>
              <a:gd name="connsiteX0" fmla="*/ 1637882 w 8606958"/>
              <a:gd name="connsiteY0" fmla="*/ 0 h 1237299"/>
              <a:gd name="connsiteX1" fmla="*/ 8603855 w 8606958"/>
              <a:gd name="connsiteY1" fmla="*/ 12373 h 1237299"/>
              <a:gd name="connsiteX2" fmla="*/ 8600365 w 8606958"/>
              <a:gd name="connsiteY2" fmla="*/ 776598 h 1237299"/>
              <a:gd name="connsiteX3" fmla="*/ 8600365 w 8606958"/>
              <a:gd name="connsiteY3" fmla="*/ 1237299 h 1237299"/>
              <a:gd name="connsiteX4" fmla="*/ 8600365 w 8606958"/>
              <a:gd name="connsiteY4" fmla="*/ 1237299 h 1237299"/>
              <a:gd name="connsiteX5" fmla="*/ 0 w 8606958"/>
              <a:gd name="connsiteY5" fmla="*/ 1237299 h 1237299"/>
              <a:gd name="connsiteX6" fmla="*/ 84937 w 8606958"/>
              <a:gd name="connsiteY6" fmla="*/ 810431 h 1237299"/>
              <a:gd name="connsiteX7" fmla="*/ 745560 w 8606958"/>
              <a:gd name="connsiteY7" fmla="*/ 239464 h 1237299"/>
              <a:gd name="connsiteX8" fmla="*/ 1637882 w 8606958"/>
              <a:gd name="connsiteY8" fmla="*/ 0 h 1237299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745560 w 8606958"/>
              <a:gd name="connsiteY7" fmla="*/ 251837 h 1249672"/>
              <a:gd name="connsiteX8" fmla="*/ 2298504 w 8606958"/>
              <a:gd name="connsiteY8" fmla="*/ 0 h 1249672"/>
              <a:gd name="connsiteX0" fmla="*/ 2298504 w 8606958"/>
              <a:gd name="connsiteY0" fmla="*/ 0 h 1249672"/>
              <a:gd name="connsiteX1" fmla="*/ 8603855 w 8606958"/>
              <a:gd name="connsiteY1" fmla="*/ 24746 h 1249672"/>
              <a:gd name="connsiteX2" fmla="*/ 8600365 w 8606958"/>
              <a:gd name="connsiteY2" fmla="*/ 788971 h 1249672"/>
              <a:gd name="connsiteX3" fmla="*/ 8600365 w 8606958"/>
              <a:gd name="connsiteY3" fmla="*/ 1249672 h 1249672"/>
              <a:gd name="connsiteX4" fmla="*/ 8600365 w 8606958"/>
              <a:gd name="connsiteY4" fmla="*/ 1249672 h 1249672"/>
              <a:gd name="connsiteX5" fmla="*/ 0 w 8606958"/>
              <a:gd name="connsiteY5" fmla="*/ 1249672 h 1249672"/>
              <a:gd name="connsiteX6" fmla="*/ 84937 w 8606958"/>
              <a:gd name="connsiteY6" fmla="*/ 822804 h 1249672"/>
              <a:gd name="connsiteX7" fmla="*/ 2298504 w 8606958"/>
              <a:gd name="connsiteY7" fmla="*/ 0 h 1249672"/>
              <a:gd name="connsiteX0" fmla="*/ 2600441 w 8908895"/>
              <a:gd name="connsiteY0" fmla="*/ 0 h 1249672"/>
              <a:gd name="connsiteX1" fmla="*/ 8905792 w 8908895"/>
              <a:gd name="connsiteY1" fmla="*/ 24746 h 1249672"/>
              <a:gd name="connsiteX2" fmla="*/ 8902302 w 8908895"/>
              <a:gd name="connsiteY2" fmla="*/ 788971 h 1249672"/>
              <a:gd name="connsiteX3" fmla="*/ 8902302 w 8908895"/>
              <a:gd name="connsiteY3" fmla="*/ 1249672 h 1249672"/>
              <a:gd name="connsiteX4" fmla="*/ 8902302 w 8908895"/>
              <a:gd name="connsiteY4" fmla="*/ 1249672 h 1249672"/>
              <a:gd name="connsiteX5" fmla="*/ 301937 w 8908895"/>
              <a:gd name="connsiteY5" fmla="*/ 1249672 h 1249672"/>
              <a:gd name="connsiteX6" fmla="*/ 2600441 w 8908895"/>
              <a:gd name="connsiteY6" fmla="*/ 0 h 1249672"/>
              <a:gd name="connsiteX0" fmla="*/ 2600441 w 8908895"/>
              <a:gd name="connsiteY0" fmla="*/ 0 h 1231113"/>
              <a:gd name="connsiteX1" fmla="*/ 8905792 w 8908895"/>
              <a:gd name="connsiteY1" fmla="*/ 6187 h 1231113"/>
              <a:gd name="connsiteX2" fmla="*/ 8902302 w 8908895"/>
              <a:gd name="connsiteY2" fmla="*/ 770412 h 1231113"/>
              <a:gd name="connsiteX3" fmla="*/ 8902302 w 8908895"/>
              <a:gd name="connsiteY3" fmla="*/ 1231113 h 1231113"/>
              <a:gd name="connsiteX4" fmla="*/ 8902302 w 8908895"/>
              <a:gd name="connsiteY4" fmla="*/ 1231113 h 1231113"/>
              <a:gd name="connsiteX5" fmla="*/ 301937 w 8908895"/>
              <a:gd name="connsiteY5" fmla="*/ 1231113 h 1231113"/>
              <a:gd name="connsiteX6" fmla="*/ 2600441 w 8908895"/>
              <a:gd name="connsiteY6" fmla="*/ 0 h 1231113"/>
              <a:gd name="connsiteX0" fmla="*/ 2716264 w 9024718"/>
              <a:gd name="connsiteY0" fmla="*/ 0 h 1231113"/>
              <a:gd name="connsiteX1" fmla="*/ 9021615 w 9024718"/>
              <a:gd name="connsiteY1" fmla="*/ 6187 h 1231113"/>
              <a:gd name="connsiteX2" fmla="*/ 9018125 w 9024718"/>
              <a:gd name="connsiteY2" fmla="*/ 770412 h 1231113"/>
              <a:gd name="connsiteX3" fmla="*/ 9018125 w 9024718"/>
              <a:gd name="connsiteY3" fmla="*/ 1231113 h 1231113"/>
              <a:gd name="connsiteX4" fmla="*/ 9018125 w 9024718"/>
              <a:gd name="connsiteY4" fmla="*/ 1231113 h 1231113"/>
              <a:gd name="connsiteX5" fmla="*/ 417760 w 9024718"/>
              <a:gd name="connsiteY5" fmla="*/ 1231113 h 1231113"/>
              <a:gd name="connsiteX6" fmla="*/ 2716264 w 9024718"/>
              <a:gd name="connsiteY6" fmla="*/ 0 h 1231113"/>
              <a:gd name="connsiteX0" fmla="*/ 2300894 w 8609348"/>
              <a:gd name="connsiteY0" fmla="*/ 0 h 1231113"/>
              <a:gd name="connsiteX1" fmla="*/ 8606245 w 8609348"/>
              <a:gd name="connsiteY1" fmla="*/ 6187 h 1231113"/>
              <a:gd name="connsiteX2" fmla="*/ 8602755 w 8609348"/>
              <a:gd name="connsiteY2" fmla="*/ 770412 h 1231113"/>
              <a:gd name="connsiteX3" fmla="*/ 8602755 w 8609348"/>
              <a:gd name="connsiteY3" fmla="*/ 1231113 h 1231113"/>
              <a:gd name="connsiteX4" fmla="*/ 8602755 w 8609348"/>
              <a:gd name="connsiteY4" fmla="*/ 1231113 h 1231113"/>
              <a:gd name="connsiteX5" fmla="*/ 2390 w 8609348"/>
              <a:gd name="connsiteY5" fmla="*/ 1231113 h 1231113"/>
              <a:gd name="connsiteX6" fmla="*/ 2300894 w 8609348"/>
              <a:gd name="connsiteY6" fmla="*/ 0 h 1231113"/>
              <a:gd name="connsiteX0" fmla="*/ 2299332 w 8607786"/>
              <a:gd name="connsiteY0" fmla="*/ 0 h 1231113"/>
              <a:gd name="connsiteX1" fmla="*/ 8604683 w 8607786"/>
              <a:gd name="connsiteY1" fmla="*/ 6187 h 1231113"/>
              <a:gd name="connsiteX2" fmla="*/ 8601193 w 8607786"/>
              <a:gd name="connsiteY2" fmla="*/ 770412 h 1231113"/>
              <a:gd name="connsiteX3" fmla="*/ 8601193 w 8607786"/>
              <a:gd name="connsiteY3" fmla="*/ 1231113 h 1231113"/>
              <a:gd name="connsiteX4" fmla="*/ 8601193 w 8607786"/>
              <a:gd name="connsiteY4" fmla="*/ 1231113 h 1231113"/>
              <a:gd name="connsiteX5" fmla="*/ 828 w 8607786"/>
              <a:gd name="connsiteY5" fmla="*/ 1231113 h 1231113"/>
              <a:gd name="connsiteX6" fmla="*/ 2299332 w 8607786"/>
              <a:gd name="connsiteY6" fmla="*/ 0 h 1231113"/>
              <a:gd name="connsiteX0" fmla="*/ 2298564 w 8607018"/>
              <a:gd name="connsiteY0" fmla="*/ 0 h 1231113"/>
              <a:gd name="connsiteX1" fmla="*/ 8603915 w 8607018"/>
              <a:gd name="connsiteY1" fmla="*/ 6187 h 1231113"/>
              <a:gd name="connsiteX2" fmla="*/ 8600425 w 8607018"/>
              <a:gd name="connsiteY2" fmla="*/ 770412 h 1231113"/>
              <a:gd name="connsiteX3" fmla="*/ 8600425 w 8607018"/>
              <a:gd name="connsiteY3" fmla="*/ 1231113 h 1231113"/>
              <a:gd name="connsiteX4" fmla="*/ 8600425 w 8607018"/>
              <a:gd name="connsiteY4" fmla="*/ 1231113 h 1231113"/>
              <a:gd name="connsiteX5" fmla="*/ 60 w 8607018"/>
              <a:gd name="connsiteY5" fmla="*/ 1231113 h 1231113"/>
              <a:gd name="connsiteX6" fmla="*/ 2298564 w 8607018"/>
              <a:gd name="connsiteY6" fmla="*/ 0 h 12311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 anchor="t">
            <a:noAutofit/>
          </a:bodyPr>
          <a:lstStyle>
            <a:lvl1pPr marL="1371600">
              <a:lnSpc>
                <a:spcPct val="280000"/>
              </a:lnSpc>
              <a:spcBef>
                <a:spcPts val="1800"/>
              </a:spcBef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000614" y="5920740"/>
            <a:ext cx="5476512" cy="723900"/>
          </a:xfrm>
        </p:spPr>
        <p:txBody>
          <a:bodyPr rtlCol="0">
            <a:noAutofit/>
          </a:bodyPr>
          <a:lstStyle>
            <a:lvl1pPr>
              <a:buNone/>
              <a:defRPr sz="2000">
                <a:solidFill>
                  <a:schemeClr val="bg2"/>
                </a:solidFill>
              </a:defRPr>
            </a:lvl1pPr>
            <a:lvl2pPr>
              <a:buNone/>
              <a:defRPr sz="2000">
                <a:solidFill>
                  <a:schemeClr val="bg2"/>
                </a:solidFill>
              </a:defRPr>
            </a:lvl2pPr>
            <a:lvl3pPr>
              <a:buNone/>
              <a:defRPr sz="2000">
                <a:solidFill>
                  <a:schemeClr val="bg2"/>
                </a:solidFill>
              </a:defRPr>
            </a:lvl3pPr>
            <a:lvl4pPr>
              <a:buNone/>
              <a:defRPr sz="2000">
                <a:solidFill>
                  <a:schemeClr val="bg2"/>
                </a:solidFill>
              </a:defRPr>
            </a:lvl4pPr>
            <a:lvl5pPr>
              <a:buNone/>
              <a:defRPr sz="20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1750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 descr="&quot;&quot;">
            <a:extLst>
              <a:ext uri="{FF2B5EF4-FFF2-40B4-BE49-F238E27FC236}">
                <a16:creationId xmlns:a16="http://schemas.microsoft.com/office/drawing/2014/main" id="{3743106B-897D-11F4-4666-6B5096F28819}"/>
              </a:ext>
            </a:extLst>
          </p:cNvPr>
          <p:cNvSpPr/>
          <p:nvPr userDrawn="1"/>
        </p:nvSpPr>
        <p:spPr>
          <a:xfrm>
            <a:off x="0" y="2879725"/>
            <a:ext cx="12192000" cy="397827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8" name="Title 1"/>
          <p:cNvSpPr>
            <a:spLocks noGrp="1"/>
          </p:cNvSpPr>
          <p:nvPr>
            <p:ph type="title"/>
          </p:nvPr>
        </p:nvSpPr>
        <p:spPr>
          <a:xfrm>
            <a:off x="914401" y="525440"/>
            <a:ext cx="5390983" cy="1963318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20" name="Content Placeholder 2"/>
          <p:cNvSpPr>
            <a:spLocks noGrp="1"/>
          </p:cNvSpPr>
          <p:nvPr>
            <p:ph idx="1"/>
          </p:nvPr>
        </p:nvSpPr>
        <p:spPr>
          <a:xfrm>
            <a:off x="914401" y="3377821"/>
            <a:ext cx="5181600" cy="2799142"/>
          </a:xfrm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icture Placeholder 23"/>
          <p:cNvSpPr>
            <a:spLocks noGrp="1"/>
          </p:cNvSpPr>
          <p:nvPr>
            <p:ph type="pic" sz="quarter" idx="13"/>
          </p:nvPr>
        </p:nvSpPr>
        <p:spPr>
          <a:xfrm>
            <a:off x="6514166" y="-1798"/>
            <a:ext cx="2846566" cy="2872294"/>
          </a:xfrm>
          <a:custGeom>
            <a:avLst/>
            <a:gdLst>
              <a:gd name="connsiteX0" fmla="*/ 2797 w 2846566"/>
              <a:gd name="connsiteY0" fmla="*/ 0 h 2838450"/>
              <a:gd name="connsiteX1" fmla="*/ 2846566 w 2846566"/>
              <a:gd name="connsiteY1" fmla="*/ 0 h 2838450"/>
              <a:gd name="connsiteX2" fmla="*/ 2846566 w 2846566"/>
              <a:gd name="connsiteY2" fmla="*/ 2838450 h 2838450"/>
              <a:gd name="connsiteX3" fmla="*/ 2091122 w 2846566"/>
              <a:gd name="connsiteY3" fmla="*/ 2838450 h 2838450"/>
              <a:gd name="connsiteX4" fmla="*/ 1974232 w 2846566"/>
              <a:gd name="connsiteY4" fmla="*/ 2820914 h 2838450"/>
              <a:gd name="connsiteX5" fmla="*/ 0 w 2846566"/>
              <a:gd name="connsiteY5" fmla="*/ 404262 h 2838450"/>
              <a:gd name="connsiteX6" fmla="*/ 2797 w 2846566"/>
              <a:gd name="connsiteY6" fmla="*/ 293225 h 2838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46566" h="2838450">
                <a:moveTo>
                  <a:pt x="2797" y="0"/>
                </a:moveTo>
                <a:lnTo>
                  <a:pt x="2846566" y="0"/>
                </a:lnTo>
                <a:lnTo>
                  <a:pt x="2846566" y="2838450"/>
                </a:lnTo>
                <a:lnTo>
                  <a:pt x="2091122" y="2838450"/>
                </a:lnTo>
                <a:lnTo>
                  <a:pt x="1974232" y="2820914"/>
                </a:lnTo>
                <a:cubicBezTo>
                  <a:pt x="848632" y="2597020"/>
                  <a:pt x="0" y="1600146"/>
                  <a:pt x="0" y="404262"/>
                </a:cubicBezTo>
                <a:lnTo>
                  <a:pt x="2797" y="293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>
            <a:lvl1pPr algn="r"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7" name="Picture Placeholder 26"/>
          <p:cNvSpPr>
            <a:spLocks noGrp="1"/>
          </p:cNvSpPr>
          <p:nvPr>
            <p:ph type="pic" sz="quarter" idx="14"/>
          </p:nvPr>
        </p:nvSpPr>
        <p:spPr>
          <a:xfrm>
            <a:off x="9360733" y="-1798"/>
            <a:ext cx="2826990" cy="2854594"/>
          </a:xfrm>
          <a:custGeom>
            <a:avLst/>
            <a:gdLst>
              <a:gd name="connsiteX0" fmla="*/ 0 w 2826990"/>
              <a:gd name="connsiteY0" fmla="*/ 0 h 2854594"/>
              <a:gd name="connsiteX1" fmla="*/ 2826990 w 2826990"/>
              <a:gd name="connsiteY1" fmla="*/ 0 h 2854594"/>
              <a:gd name="connsiteX2" fmla="*/ 2826990 w 2826990"/>
              <a:gd name="connsiteY2" fmla="*/ 2854594 h 2854594"/>
              <a:gd name="connsiteX3" fmla="*/ 0 w 2826990"/>
              <a:gd name="connsiteY3" fmla="*/ 2854594 h 2854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26990" h="2854594">
                <a:moveTo>
                  <a:pt x="0" y="0"/>
                </a:moveTo>
                <a:lnTo>
                  <a:pt x="2826990" y="0"/>
                </a:lnTo>
                <a:lnTo>
                  <a:pt x="2826990" y="2854594"/>
                </a:lnTo>
                <a:lnTo>
                  <a:pt x="0" y="285459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0" name="Picture Placeholder 29"/>
          <p:cNvSpPr>
            <a:spLocks noGrp="1"/>
          </p:cNvSpPr>
          <p:nvPr>
            <p:ph type="pic" sz="quarter" idx="15"/>
          </p:nvPr>
        </p:nvSpPr>
        <p:spPr>
          <a:xfrm>
            <a:off x="6514169" y="2856391"/>
            <a:ext cx="2846565" cy="4001609"/>
          </a:xfrm>
          <a:custGeom>
            <a:avLst/>
            <a:gdLst>
              <a:gd name="connsiteX0" fmla="*/ 2436721 w 2846565"/>
              <a:gd name="connsiteY0" fmla="*/ 0 h 4001609"/>
              <a:gd name="connsiteX1" fmla="*/ 2846565 w 2846565"/>
              <a:gd name="connsiteY1" fmla="*/ 0 h 4001609"/>
              <a:gd name="connsiteX2" fmla="*/ 2846565 w 2846565"/>
              <a:gd name="connsiteY2" fmla="*/ 4001609 h 4001609"/>
              <a:gd name="connsiteX3" fmla="*/ 2796 w 2846565"/>
              <a:gd name="connsiteY3" fmla="*/ 4001608 h 4001609"/>
              <a:gd name="connsiteX4" fmla="*/ 2796 w 2846565"/>
              <a:gd name="connsiteY4" fmla="*/ 2564348 h 4001609"/>
              <a:gd name="connsiteX5" fmla="*/ 0 w 2846565"/>
              <a:gd name="connsiteY5" fmla="*/ 2453758 h 4001609"/>
              <a:gd name="connsiteX6" fmla="*/ 2202875 w 2846565"/>
              <a:gd name="connsiteY6" fmla="*/ 12668 h 4001609"/>
              <a:gd name="connsiteX7" fmla="*/ 2436721 w 2846565"/>
              <a:gd name="connsiteY7" fmla="*/ 860 h 40016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46565" h="4001609">
                <a:moveTo>
                  <a:pt x="2436721" y="0"/>
                </a:moveTo>
                <a:lnTo>
                  <a:pt x="2846565" y="0"/>
                </a:lnTo>
                <a:lnTo>
                  <a:pt x="2846565" y="4001609"/>
                </a:lnTo>
                <a:lnTo>
                  <a:pt x="2796" y="4001608"/>
                </a:lnTo>
                <a:lnTo>
                  <a:pt x="2796" y="2564348"/>
                </a:lnTo>
                <a:lnTo>
                  <a:pt x="0" y="2453758"/>
                </a:lnTo>
                <a:cubicBezTo>
                  <a:pt x="0" y="1183283"/>
                  <a:pt x="965553" y="138326"/>
                  <a:pt x="2202875" y="12668"/>
                </a:cubicBezTo>
                <a:lnTo>
                  <a:pt x="2436721" y="86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Autofit/>
          </a:bodyPr>
          <a:lstStyle>
            <a:lvl1pPr algn="r"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3" name="Picture Placeholder 32"/>
          <p:cNvSpPr>
            <a:spLocks noGrp="1"/>
          </p:cNvSpPr>
          <p:nvPr>
            <p:ph type="pic" sz="quarter" idx="16"/>
          </p:nvPr>
        </p:nvSpPr>
        <p:spPr>
          <a:xfrm>
            <a:off x="9356456" y="2828943"/>
            <a:ext cx="2835544" cy="4038805"/>
          </a:xfrm>
          <a:custGeom>
            <a:avLst/>
            <a:gdLst>
              <a:gd name="connsiteX0" fmla="*/ 0 w 2835544"/>
              <a:gd name="connsiteY0" fmla="*/ 0 h 4038805"/>
              <a:gd name="connsiteX1" fmla="*/ 2835544 w 2835544"/>
              <a:gd name="connsiteY1" fmla="*/ 0 h 4038805"/>
              <a:gd name="connsiteX2" fmla="*/ 2835544 w 2835544"/>
              <a:gd name="connsiteY2" fmla="*/ 4038805 h 4038805"/>
              <a:gd name="connsiteX3" fmla="*/ 0 w 2835544"/>
              <a:gd name="connsiteY3" fmla="*/ 4038805 h 40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544" h="4038805">
                <a:moveTo>
                  <a:pt x="0" y="0"/>
                </a:moveTo>
                <a:lnTo>
                  <a:pt x="2835544" y="0"/>
                </a:lnTo>
                <a:lnTo>
                  <a:pt x="2835544" y="4038805"/>
                </a:lnTo>
                <a:lnTo>
                  <a:pt x="0" y="4038805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32F78A-DCBE-F376-5917-3777344F019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338E0262-9D66-E137-24CC-FA02D955C944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78BD7F6D-9C48-D379-DB3B-96822CEDD71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12DEE27-12F5-49D9-8A7D-59D6980BFF3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2026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 descr="&quot;&quot;">
            <a:extLst>
              <a:ext uri="{FF2B5EF4-FFF2-40B4-BE49-F238E27FC236}">
                <a16:creationId xmlns:a16="http://schemas.microsoft.com/office/drawing/2014/main" id="{29CCB652-B898-E7DB-9B9C-B95FF63B37F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Freeform: Shape 2" descr="&quot;&quot;">
            <a:extLst>
              <a:ext uri="{FF2B5EF4-FFF2-40B4-BE49-F238E27FC236}">
                <a16:creationId xmlns:a16="http://schemas.microsoft.com/office/drawing/2014/main" id="{5DD23840-5919-1569-5DB1-DD0435F20285}"/>
              </a:ext>
            </a:extLst>
          </p:cNvPr>
          <p:cNvSpPr/>
          <p:nvPr userDrawn="1"/>
        </p:nvSpPr>
        <p:spPr>
          <a:xfrm>
            <a:off x="0" y="-3175"/>
            <a:ext cx="12192000" cy="4462463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Freeform: Shape 3" descr="&quot;&quot;">
            <a:extLst>
              <a:ext uri="{FF2B5EF4-FFF2-40B4-BE49-F238E27FC236}">
                <a16:creationId xmlns:a16="http://schemas.microsoft.com/office/drawing/2014/main" id="{0E642121-EF03-D50C-D222-A44A9AC43BF6}"/>
              </a:ext>
            </a:extLst>
          </p:cNvPr>
          <p:cNvSpPr/>
          <p:nvPr userDrawn="1"/>
        </p:nvSpPr>
        <p:spPr>
          <a:xfrm>
            <a:off x="0" y="-3175"/>
            <a:ext cx="12192000" cy="4462463"/>
          </a:xfrm>
          <a:custGeom>
            <a:avLst/>
            <a:gdLst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6051190 w 12192000"/>
              <a:gd name="connsiteY11" fmla="*/ 2210393 h 4463002"/>
              <a:gd name="connsiteX12" fmla="*/ 5343524 w 12192000"/>
              <a:gd name="connsiteY12" fmla="*/ 2210393 h 4463002"/>
              <a:gd name="connsiteX13" fmla="*/ 5343524 w 12192000"/>
              <a:gd name="connsiteY13" fmla="*/ 2209238 h 4463002"/>
              <a:gd name="connsiteX14" fmla="*/ 0 w 12192000"/>
              <a:gd name="connsiteY14" fmla="*/ 2209238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7294008 w 12192000"/>
              <a:gd name="connsiteY10" fmla="*/ 2210393 h 4463002"/>
              <a:gd name="connsiteX11" fmla="*/ 5343524 w 12192000"/>
              <a:gd name="connsiteY11" fmla="*/ 2210393 h 4463002"/>
              <a:gd name="connsiteX12" fmla="*/ 5343524 w 12192000"/>
              <a:gd name="connsiteY12" fmla="*/ 2209238 h 4463002"/>
              <a:gd name="connsiteX13" fmla="*/ 0 w 12192000"/>
              <a:gd name="connsiteY13" fmla="*/ 2209238 h 4463002"/>
              <a:gd name="connsiteX14" fmla="*/ 0 w 12192000"/>
              <a:gd name="connsiteY14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7449050 w 12192000"/>
              <a:gd name="connsiteY9" fmla="*/ 2210393 h 4463002"/>
              <a:gd name="connsiteX10" fmla="*/ 5343524 w 12192000"/>
              <a:gd name="connsiteY10" fmla="*/ 2210393 h 4463002"/>
              <a:gd name="connsiteX11" fmla="*/ 5343524 w 12192000"/>
              <a:gd name="connsiteY11" fmla="*/ 2209238 h 4463002"/>
              <a:gd name="connsiteX12" fmla="*/ 0 w 12192000"/>
              <a:gd name="connsiteY12" fmla="*/ 2209238 h 4463002"/>
              <a:gd name="connsiteX13" fmla="*/ 0 w 12192000"/>
              <a:gd name="connsiteY13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8245750 w 12192000"/>
              <a:gd name="connsiteY8" fmla="*/ 2210393 h 4463002"/>
              <a:gd name="connsiteX9" fmla="*/ 5343524 w 12192000"/>
              <a:gd name="connsiteY9" fmla="*/ 2210393 h 4463002"/>
              <a:gd name="connsiteX10" fmla="*/ 5343524 w 12192000"/>
              <a:gd name="connsiteY10" fmla="*/ 2209238 h 4463002"/>
              <a:gd name="connsiteX11" fmla="*/ 0 w 12192000"/>
              <a:gd name="connsiteY11" fmla="*/ 2209238 h 4463002"/>
              <a:gd name="connsiteX12" fmla="*/ 0 w 12192000"/>
              <a:gd name="connsiteY12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5343524 w 12192000"/>
              <a:gd name="connsiteY9" fmla="*/ 2209238 h 4463002"/>
              <a:gd name="connsiteX10" fmla="*/ 0 w 12192000"/>
              <a:gd name="connsiteY10" fmla="*/ 2209238 h 4463002"/>
              <a:gd name="connsiteX11" fmla="*/ 0 w 12192000"/>
              <a:gd name="connsiteY11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5343524 w 12192000"/>
              <a:gd name="connsiteY8" fmla="*/ 2210393 h 4463002"/>
              <a:gd name="connsiteX9" fmla="*/ 0 w 12192000"/>
              <a:gd name="connsiteY9" fmla="*/ 2209238 h 4463002"/>
              <a:gd name="connsiteX10" fmla="*/ 0 w 12192000"/>
              <a:gd name="connsiteY10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9747766 w 12192000"/>
              <a:gd name="connsiteY7" fmla="*/ 2210393 h 4463002"/>
              <a:gd name="connsiteX8" fmla="*/ 0 w 12192000"/>
              <a:gd name="connsiteY8" fmla="*/ 2209238 h 4463002"/>
              <a:gd name="connsiteX9" fmla="*/ 0 w 12192000"/>
              <a:gd name="connsiteY9" fmla="*/ 0 h 4463002"/>
              <a:gd name="connsiteX0" fmla="*/ 0 w 12192000"/>
              <a:gd name="connsiteY0" fmla="*/ 0 h 4463002"/>
              <a:gd name="connsiteX1" fmla="*/ 12192000 w 12192000"/>
              <a:gd name="connsiteY1" fmla="*/ 0 h 4463002"/>
              <a:gd name="connsiteX2" fmla="*/ 12192000 w 12192000"/>
              <a:gd name="connsiteY2" fmla="*/ 4463002 h 4463002"/>
              <a:gd name="connsiteX3" fmla="*/ 12190378 w 12192000"/>
              <a:gd name="connsiteY3" fmla="*/ 4428749 h 4463002"/>
              <a:gd name="connsiteX4" fmla="*/ 9998648 w 12192000"/>
              <a:gd name="connsiteY4" fmla="*/ 2223060 h 4463002"/>
              <a:gd name="connsiteX5" fmla="*/ 9764803 w 12192000"/>
              <a:gd name="connsiteY5" fmla="*/ 2211252 h 4463002"/>
              <a:gd name="connsiteX6" fmla="*/ 9764803 w 12192000"/>
              <a:gd name="connsiteY6" fmla="*/ 2210393 h 4463002"/>
              <a:gd name="connsiteX7" fmla="*/ 0 w 12192000"/>
              <a:gd name="connsiteY7" fmla="*/ 2209238 h 4463002"/>
              <a:gd name="connsiteX8" fmla="*/ 0 w 12192000"/>
              <a:gd name="connsiteY8" fmla="*/ 0 h 4463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4463002">
                <a:moveTo>
                  <a:pt x="0" y="0"/>
                </a:moveTo>
                <a:lnTo>
                  <a:pt x="12192000" y="0"/>
                </a:lnTo>
                <a:lnTo>
                  <a:pt x="12192000" y="4463002"/>
                </a:lnTo>
                <a:cubicBezTo>
                  <a:pt x="12191459" y="4451584"/>
                  <a:pt x="12190919" y="4440167"/>
                  <a:pt x="12190378" y="4428749"/>
                </a:cubicBezTo>
                <a:cubicBezTo>
                  <a:pt x="12079768" y="3266647"/>
                  <a:pt x="11158638" y="2340865"/>
                  <a:pt x="9998648" y="2223060"/>
                </a:cubicBezTo>
                <a:lnTo>
                  <a:pt x="9764803" y="2211252"/>
                </a:lnTo>
                <a:lnTo>
                  <a:pt x="9764803" y="2210393"/>
                </a:lnTo>
                <a:lnTo>
                  <a:pt x="0" y="220923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743200" y="1"/>
            <a:ext cx="9432315" cy="2198972"/>
          </a:xfrm>
          <a:custGeom>
            <a:avLst/>
            <a:gdLst>
              <a:gd name="connsiteX0" fmla="*/ 0 w 10240035"/>
              <a:gd name="connsiteY0" fmla="*/ 0 h 2198971"/>
              <a:gd name="connsiteX1" fmla="*/ 10240035 w 10240035"/>
              <a:gd name="connsiteY1" fmla="*/ 0 h 2198971"/>
              <a:gd name="connsiteX2" fmla="*/ 10240035 w 10240035"/>
              <a:gd name="connsiteY2" fmla="*/ 0 h 2198971"/>
              <a:gd name="connsiteX3" fmla="*/ 10240035 w 10240035"/>
              <a:gd name="connsiteY3" fmla="*/ 1099486 h 2198971"/>
              <a:gd name="connsiteX4" fmla="*/ 9140549 w 10240035"/>
              <a:gd name="connsiteY4" fmla="*/ 2198972 h 2198971"/>
              <a:gd name="connsiteX5" fmla="*/ 1099486 w 10240035"/>
              <a:gd name="connsiteY5" fmla="*/ 2198971 h 2198971"/>
              <a:gd name="connsiteX6" fmla="*/ 0 w 10240035"/>
              <a:gd name="connsiteY6" fmla="*/ 1099485 h 2198971"/>
              <a:gd name="connsiteX7" fmla="*/ 0 w 10240035"/>
              <a:gd name="connsiteY7" fmla="*/ 0 h 2198971"/>
              <a:gd name="connsiteX8" fmla="*/ 0 w 10240035"/>
              <a:gd name="connsiteY8" fmla="*/ 0 h 2198971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914054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89670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698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831758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10240035 w 10240035"/>
              <a:gd name="connsiteY2" fmla="*/ 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9371355 w 10240035"/>
              <a:gd name="connsiteY2" fmla="*/ 152400 h 2198972"/>
              <a:gd name="connsiteX3" fmla="*/ 7951829 w 10240035"/>
              <a:gd name="connsiteY3" fmla="*/ 2198972 h 2198972"/>
              <a:gd name="connsiteX4" fmla="*/ 1099486 w 10240035"/>
              <a:gd name="connsiteY4" fmla="*/ 2198971 h 2198972"/>
              <a:gd name="connsiteX5" fmla="*/ 0 w 10240035"/>
              <a:gd name="connsiteY5" fmla="*/ 1099485 h 2198972"/>
              <a:gd name="connsiteX6" fmla="*/ 0 w 10240035"/>
              <a:gd name="connsiteY6" fmla="*/ 0 h 2198972"/>
              <a:gd name="connsiteX7" fmla="*/ 0 w 10240035"/>
              <a:gd name="connsiteY7" fmla="*/ 0 h 2198972"/>
              <a:gd name="connsiteX0" fmla="*/ 0 w 10661291"/>
              <a:gd name="connsiteY0" fmla="*/ 0 h 2198972"/>
              <a:gd name="connsiteX1" fmla="*/ 10240035 w 10661291"/>
              <a:gd name="connsiteY1" fmla="*/ 0 h 2198972"/>
              <a:gd name="connsiteX2" fmla="*/ 7951829 w 10661291"/>
              <a:gd name="connsiteY2" fmla="*/ 2198972 h 2198972"/>
              <a:gd name="connsiteX3" fmla="*/ 1099486 w 10661291"/>
              <a:gd name="connsiteY3" fmla="*/ 2198971 h 2198972"/>
              <a:gd name="connsiteX4" fmla="*/ 0 w 10661291"/>
              <a:gd name="connsiteY4" fmla="*/ 1099485 h 2198972"/>
              <a:gd name="connsiteX5" fmla="*/ 0 w 10661291"/>
              <a:gd name="connsiteY5" fmla="*/ 0 h 2198972"/>
              <a:gd name="connsiteX6" fmla="*/ 0 w 10661291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1099485 h 2198972"/>
              <a:gd name="connsiteX5" fmla="*/ 0 w 10240035"/>
              <a:gd name="connsiteY5" fmla="*/ 0 h 2198972"/>
              <a:gd name="connsiteX6" fmla="*/ 0 w 10240035"/>
              <a:gd name="connsiteY6" fmla="*/ 0 h 2198972"/>
              <a:gd name="connsiteX0" fmla="*/ 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0 w 10240035"/>
              <a:gd name="connsiteY5" fmla="*/ 0 h 2198972"/>
              <a:gd name="connsiteX0" fmla="*/ 807720 w 10240035"/>
              <a:gd name="connsiteY0" fmla="*/ 0 h 2198972"/>
              <a:gd name="connsiteX1" fmla="*/ 10240035 w 10240035"/>
              <a:gd name="connsiteY1" fmla="*/ 0 h 2198972"/>
              <a:gd name="connsiteX2" fmla="*/ 7951829 w 10240035"/>
              <a:gd name="connsiteY2" fmla="*/ 2198972 h 2198972"/>
              <a:gd name="connsiteX3" fmla="*/ 1099486 w 10240035"/>
              <a:gd name="connsiteY3" fmla="*/ 2198971 h 2198972"/>
              <a:gd name="connsiteX4" fmla="*/ 0 w 10240035"/>
              <a:gd name="connsiteY4" fmla="*/ 0 h 2198972"/>
              <a:gd name="connsiteX5" fmla="*/ 807720 w 10240035"/>
              <a:gd name="connsiteY5" fmla="*/ 0 h 2198972"/>
              <a:gd name="connsiteX0" fmla="*/ 900020 w 10332335"/>
              <a:gd name="connsiteY0" fmla="*/ 0 h 2198972"/>
              <a:gd name="connsiteX1" fmla="*/ 10332335 w 10332335"/>
              <a:gd name="connsiteY1" fmla="*/ 0 h 2198972"/>
              <a:gd name="connsiteX2" fmla="*/ 8044129 w 10332335"/>
              <a:gd name="connsiteY2" fmla="*/ 2198972 h 2198972"/>
              <a:gd name="connsiteX3" fmla="*/ 1191786 w 10332335"/>
              <a:gd name="connsiteY3" fmla="*/ 2198971 h 2198972"/>
              <a:gd name="connsiteX4" fmla="*/ 900020 w 10332335"/>
              <a:gd name="connsiteY4" fmla="*/ 0 h 2198972"/>
              <a:gd name="connsiteX0" fmla="*/ 325154 w 9757469"/>
              <a:gd name="connsiteY0" fmla="*/ 0 h 2198972"/>
              <a:gd name="connsiteX1" fmla="*/ 9757469 w 9757469"/>
              <a:gd name="connsiteY1" fmla="*/ 0 h 2198972"/>
              <a:gd name="connsiteX2" fmla="*/ 7469263 w 9757469"/>
              <a:gd name="connsiteY2" fmla="*/ 2198972 h 2198972"/>
              <a:gd name="connsiteX3" fmla="*/ 616920 w 9757469"/>
              <a:gd name="connsiteY3" fmla="*/ 2198971 h 2198972"/>
              <a:gd name="connsiteX4" fmla="*/ 325154 w 9757469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291766 w 9432315"/>
              <a:gd name="connsiteY3" fmla="*/ 2198971 h 2198972"/>
              <a:gd name="connsiteX4" fmla="*/ 0 w 9432315"/>
              <a:gd name="connsiteY4" fmla="*/ 0 h 2198972"/>
              <a:gd name="connsiteX0" fmla="*/ 69347 w 9501662"/>
              <a:gd name="connsiteY0" fmla="*/ 0 h 2198972"/>
              <a:gd name="connsiteX1" fmla="*/ 9501662 w 9501662"/>
              <a:gd name="connsiteY1" fmla="*/ 0 h 2198972"/>
              <a:gd name="connsiteX2" fmla="*/ 7213456 w 9501662"/>
              <a:gd name="connsiteY2" fmla="*/ 2198972 h 2198972"/>
              <a:gd name="connsiteX3" fmla="*/ 86793 w 9501662"/>
              <a:gd name="connsiteY3" fmla="*/ 2198971 h 2198972"/>
              <a:gd name="connsiteX4" fmla="*/ 69347 w 9501662"/>
              <a:gd name="connsiteY4" fmla="*/ 0 h 2198972"/>
              <a:gd name="connsiteX0" fmla="*/ 0 w 9432315"/>
              <a:gd name="connsiteY0" fmla="*/ 0 h 2198972"/>
              <a:gd name="connsiteX1" fmla="*/ 9432315 w 9432315"/>
              <a:gd name="connsiteY1" fmla="*/ 0 h 2198972"/>
              <a:gd name="connsiteX2" fmla="*/ 7144109 w 9432315"/>
              <a:gd name="connsiteY2" fmla="*/ 2198972 h 2198972"/>
              <a:gd name="connsiteX3" fmla="*/ 17446 w 9432315"/>
              <a:gd name="connsiteY3" fmla="*/ 2198971 h 2198972"/>
              <a:gd name="connsiteX4" fmla="*/ 0 w 9432315"/>
              <a:gd name="connsiteY4" fmla="*/ 0 h 2198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432315" h="2198972">
                <a:moveTo>
                  <a:pt x="0" y="0"/>
                </a:moveTo>
                <a:lnTo>
                  <a:pt x="9432315" y="0"/>
                </a:lnTo>
                <a:cubicBezTo>
                  <a:pt x="9248860" y="1235175"/>
                  <a:pt x="8210334" y="2137277"/>
                  <a:pt x="7144109" y="2198972"/>
                </a:cubicBezTo>
                <a:lnTo>
                  <a:pt x="17446" y="2198971"/>
                </a:lnTo>
                <a:cubicBezTo>
                  <a:pt x="30721" y="1146676"/>
                  <a:pt x="575" y="838935"/>
                  <a:pt x="0" y="0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54864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3"/>
          </p:nvPr>
        </p:nvSpPr>
        <p:spPr>
          <a:xfrm>
            <a:off x="-16483" y="0"/>
            <a:ext cx="2773332" cy="2202508"/>
          </a:xfrm>
          <a:custGeom>
            <a:avLst/>
            <a:gdLst>
              <a:gd name="connsiteX0" fmla="*/ 0 w 2773332"/>
              <a:gd name="connsiteY0" fmla="*/ 0 h 2202508"/>
              <a:gd name="connsiteX1" fmla="*/ 2773332 w 2773332"/>
              <a:gd name="connsiteY1" fmla="*/ 0 h 2202508"/>
              <a:gd name="connsiteX2" fmla="*/ 2773332 w 2773332"/>
              <a:gd name="connsiteY2" fmla="*/ 2202508 h 2202508"/>
              <a:gd name="connsiteX3" fmla="*/ 0 w 2773332"/>
              <a:gd name="connsiteY3" fmla="*/ 2202508 h 2202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202508">
                <a:moveTo>
                  <a:pt x="0" y="0"/>
                </a:moveTo>
                <a:lnTo>
                  <a:pt x="2773332" y="0"/>
                </a:lnTo>
                <a:lnTo>
                  <a:pt x="2773332" y="2202508"/>
                </a:lnTo>
                <a:lnTo>
                  <a:pt x="0" y="2202508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Picture Placeholder 20"/>
          <p:cNvSpPr>
            <a:spLocks noGrp="1"/>
          </p:cNvSpPr>
          <p:nvPr>
            <p:ph type="pic" sz="quarter" idx="14"/>
          </p:nvPr>
        </p:nvSpPr>
        <p:spPr>
          <a:xfrm>
            <a:off x="-16484" y="2202508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5" name="Picture Placeholder 24"/>
          <p:cNvSpPr>
            <a:spLocks noGrp="1"/>
          </p:cNvSpPr>
          <p:nvPr>
            <p:ph type="pic" sz="quarter" idx="15"/>
          </p:nvPr>
        </p:nvSpPr>
        <p:spPr>
          <a:xfrm>
            <a:off x="-16484" y="4530254"/>
            <a:ext cx="2773332" cy="2327746"/>
          </a:xfrm>
          <a:custGeom>
            <a:avLst/>
            <a:gdLst>
              <a:gd name="connsiteX0" fmla="*/ 0 w 2773332"/>
              <a:gd name="connsiteY0" fmla="*/ 0 h 2327746"/>
              <a:gd name="connsiteX1" fmla="*/ 2773332 w 2773332"/>
              <a:gd name="connsiteY1" fmla="*/ 0 h 2327746"/>
              <a:gd name="connsiteX2" fmla="*/ 2773332 w 2773332"/>
              <a:gd name="connsiteY2" fmla="*/ 2327746 h 2327746"/>
              <a:gd name="connsiteX3" fmla="*/ 0 w 2773332"/>
              <a:gd name="connsiteY3" fmla="*/ 2327746 h 2327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73332" h="2327746">
                <a:moveTo>
                  <a:pt x="0" y="0"/>
                </a:moveTo>
                <a:lnTo>
                  <a:pt x="2773332" y="0"/>
                </a:lnTo>
                <a:lnTo>
                  <a:pt x="2773332" y="2327746"/>
                </a:lnTo>
                <a:lnTo>
                  <a:pt x="0" y="2327746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7" name="Content Placeholder 2"/>
          <p:cNvSpPr>
            <a:spLocks noGrp="1"/>
          </p:cNvSpPr>
          <p:nvPr>
            <p:ph idx="1"/>
          </p:nvPr>
        </p:nvSpPr>
        <p:spPr>
          <a:xfrm>
            <a:off x="3352800" y="2794177"/>
            <a:ext cx="7476460" cy="338278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69CD6254-CE34-BBA1-F8F6-4CF42ABC8C2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6" name="Date Placeholder 1">
            <a:extLst>
              <a:ext uri="{FF2B5EF4-FFF2-40B4-BE49-F238E27FC236}">
                <a16:creationId xmlns:a16="http://schemas.microsoft.com/office/drawing/2014/main" id="{33D14A66-41EA-99DB-B8FB-D503494368D2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1A901B9B-BA17-B8D3-2FBC-4780221C38B2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 smtClean="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B8809390-C71F-4AB5-94CF-7F7444AD90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7481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 descr="&quot;&quot;">
            <a:extLst>
              <a:ext uri="{FF2B5EF4-FFF2-40B4-BE49-F238E27FC236}">
                <a16:creationId xmlns:a16="http://schemas.microsoft.com/office/drawing/2014/main" id="{B333C3A4-AF00-0BFF-A8B1-61A21F2CC2D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Rectangle 2" descr="&quot;&quot;">
            <a:extLst>
              <a:ext uri="{FF2B5EF4-FFF2-40B4-BE49-F238E27FC236}">
                <a16:creationId xmlns:a16="http://schemas.microsoft.com/office/drawing/2014/main" id="{D89DEF3D-8C5C-1125-EE52-21ABDFF1307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ctrTitle"/>
          </p:nvPr>
        </p:nvSpPr>
        <p:spPr>
          <a:xfrm>
            <a:off x="914400" y="685798"/>
            <a:ext cx="4770783" cy="3217461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6057901" y="1"/>
            <a:ext cx="6134099" cy="6857999"/>
          </a:xfrm>
          <a:custGeom>
            <a:avLst/>
            <a:gdLst>
              <a:gd name="connsiteX0" fmla="*/ 2378699 w 6134099"/>
              <a:gd name="connsiteY0" fmla="*/ 0 h 6857999"/>
              <a:gd name="connsiteX1" fmla="*/ 6134099 w 6134099"/>
              <a:gd name="connsiteY1" fmla="*/ 0 h 6857999"/>
              <a:gd name="connsiteX2" fmla="*/ 6134099 w 6134099"/>
              <a:gd name="connsiteY2" fmla="*/ 6857999 h 6857999"/>
              <a:gd name="connsiteX3" fmla="*/ 2401766 w 6134099"/>
              <a:gd name="connsiteY3" fmla="*/ 6857999 h 6857999"/>
              <a:gd name="connsiteX4" fmla="*/ 2397402 w 6134099"/>
              <a:gd name="connsiteY4" fmla="*/ 6856523 h 6857999"/>
              <a:gd name="connsiteX5" fmla="*/ 0 w 6134099"/>
              <a:gd name="connsiteY5" fmla="*/ 3424574 h 6857999"/>
              <a:gd name="connsiteX6" fmla="*/ 2231484 w 6134099"/>
              <a:gd name="connsiteY6" fmla="*/ 58045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34099" h="6857999">
                <a:moveTo>
                  <a:pt x="2378699" y="0"/>
                </a:moveTo>
                <a:lnTo>
                  <a:pt x="6134099" y="0"/>
                </a:lnTo>
                <a:lnTo>
                  <a:pt x="6134099" y="6857999"/>
                </a:lnTo>
                <a:lnTo>
                  <a:pt x="2401766" y="6857999"/>
                </a:lnTo>
                <a:lnTo>
                  <a:pt x="2397402" y="6856523"/>
                </a:lnTo>
                <a:cubicBezTo>
                  <a:pt x="998410" y="6344283"/>
                  <a:pt x="0" y="5001024"/>
                  <a:pt x="0" y="3424574"/>
                </a:cubicBezTo>
                <a:cubicBezTo>
                  <a:pt x="0" y="1911182"/>
                  <a:pt x="920134" y="612699"/>
                  <a:pt x="2231484" y="58045"/>
                </a:cubicBezTo>
                <a:close/>
              </a:path>
            </a:pathLst>
          </a:custGeom>
          <a:solidFill>
            <a:schemeClr val="accent6"/>
          </a:solidFill>
        </p:spPr>
        <p:txBody>
          <a:bodyPr rtlCol="0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4" name="Subtitle 2"/>
          <p:cNvSpPr>
            <a:spLocks noGrp="1"/>
          </p:cNvSpPr>
          <p:nvPr>
            <p:ph type="subTitle" idx="1"/>
          </p:nvPr>
        </p:nvSpPr>
        <p:spPr>
          <a:xfrm>
            <a:off x="0" y="4327140"/>
            <a:ext cx="11576868" cy="2530860"/>
          </a:xfrm>
          <a:custGeom>
            <a:avLst/>
            <a:gdLst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1250190 h 2500380"/>
              <a:gd name="connsiteX3" fmla="*/ 11576868 w 11576868"/>
              <a:gd name="connsiteY3" fmla="*/ 2500380 h 2500380"/>
              <a:gd name="connsiteX4" fmla="*/ 0 w 11576868"/>
              <a:gd name="connsiteY4" fmla="*/ 2500380 h 2500380"/>
              <a:gd name="connsiteX5" fmla="*/ 0 w 11576868"/>
              <a:gd name="connsiteY5" fmla="*/ 0 h 2500380"/>
              <a:gd name="connsiteX0" fmla="*/ 0 w 12449160"/>
              <a:gd name="connsiteY0" fmla="*/ 0 h 2500380"/>
              <a:gd name="connsiteX1" fmla="*/ 10326678 w 12449160"/>
              <a:gd name="connsiteY1" fmla="*/ 0 h 2500380"/>
              <a:gd name="connsiteX2" fmla="*/ 11576868 w 12449160"/>
              <a:gd name="connsiteY2" fmla="*/ 2500380 h 2500380"/>
              <a:gd name="connsiteX3" fmla="*/ 0 w 12449160"/>
              <a:gd name="connsiteY3" fmla="*/ 2500380 h 2500380"/>
              <a:gd name="connsiteX4" fmla="*/ 0 w 12449160"/>
              <a:gd name="connsiteY4" fmla="*/ 0 h 2500380"/>
              <a:gd name="connsiteX0" fmla="*/ 0 w 11640738"/>
              <a:gd name="connsiteY0" fmla="*/ 0 h 2500380"/>
              <a:gd name="connsiteX1" fmla="*/ 10326678 w 11640738"/>
              <a:gd name="connsiteY1" fmla="*/ 0 h 2500380"/>
              <a:gd name="connsiteX2" fmla="*/ 11576868 w 11640738"/>
              <a:gd name="connsiteY2" fmla="*/ 2500380 h 2500380"/>
              <a:gd name="connsiteX3" fmla="*/ 0 w 11640738"/>
              <a:gd name="connsiteY3" fmla="*/ 2500380 h 2500380"/>
              <a:gd name="connsiteX4" fmla="*/ 0 w 11640738"/>
              <a:gd name="connsiteY4" fmla="*/ 0 h 2500380"/>
              <a:gd name="connsiteX0" fmla="*/ 0 w 11576868"/>
              <a:gd name="connsiteY0" fmla="*/ 0 h 2500380"/>
              <a:gd name="connsiteX1" fmla="*/ 1032667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7323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90922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81791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0 h 2500380"/>
              <a:gd name="connsiteX1" fmla="*/ 8558838 w 11576868"/>
              <a:gd name="connsiteY1" fmla="*/ 0 h 2500380"/>
              <a:gd name="connsiteX2" fmla="*/ 11576868 w 11576868"/>
              <a:gd name="connsiteY2" fmla="*/ 2500380 h 2500380"/>
              <a:gd name="connsiteX3" fmla="*/ 0 w 11576868"/>
              <a:gd name="connsiteY3" fmla="*/ 2500380 h 2500380"/>
              <a:gd name="connsiteX4" fmla="*/ 0 w 11576868"/>
              <a:gd name="connsiteY4" fmla="*/ 0 h 2500380"/>
              <a:gd name="connsiteX0" fmla="*/ 0 w 11576868"/>
              <a:gd name="connsiteY0" fmla="*/ 10567 h 2510947"/>
              <a:gd name="connsiteX1" fmla="*/ 8558838 w 11576868"/>
              <a:gd name="connsiteY1" fmla="*/ 10567 h 2510947"/>
              <a:gd name="connsiteX2" fmla="*/ 11576868 w 11576868"/>
              <a:gd name="connsiteY2" fmla="*/ 2510947 h 2510947"/>
              <a:gd name="connsiteX3" fmla="*/ 0 w 11576868"/>
              <a:gd name="connsiteY3" fmla="*/ 2510947 h 2510947"/>
              <a:gd name="connsiteX4" fmla="*/ 0 w 11576868"/>
              <a:gd name="connsiteY4" fmla="*/ 10567 h 2510947"/>
              <a:gd name="connsiteX0" fmla="*/ 0 w 11576868"/>
              <a:gd name="connsiteY0" fmla="*/ 462 h 2500842"/>
              <a:gd name="connsiteX1" fmla="*/ 8558838 w 11576868"/>
              <a:gd name="connsiteY1" fmla="*/ 462 h 2500842"/>
              <a:gd name="connsiteX2" fmla="*/ 11576868 w 11576868"/>
              <a:gd name="connsiteY2" fmla="*/ 2500842 h 2500842"/>
              <a:gd name="connsiteX3" fmla="*/ 0 w 11576868"/>
              <a:gd name="connsiteY3" fmla="*/ 2500842 h 2500842"/>
              <a:gd name="connsiteX4" fmla="*/ 0 w 11576868"/>
              <a:gd name="connsiteY4" fmla="*/ 462 h 2500842"/>
              <a:gd name="connsiteX0" fmla="*/ 0 w 11576868"/>
              <a:gd name="connsiteY0" fmla="*/ 30928 h 2531308"/>
              <a:gd name="connsiteX1" fmla="*/ 8558838 w 11576868"/>
              <a:gd name="connsiteY1" fmla="*/ 448 h 2531308"/>
              <a:gd name="connsiteX2" fmla="*/ 11576868 w 11576868"/>
              <a:gd name="connsiteY2" fmla="*/ 2531308 h 2531308"/>
              <a:gd name="connsiteX3" fmla="*/ 0 w 11576868"/>
              <a:gd name="connsiteY3" fmla="*/ 2531308 h 2531308"/>
              <a:gd name="connsiteX4" fmla="*/ 0 w 11576868"/>
              <a:gd name="connsiteY4" fmla="*/ 30928 h 2531308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  <a:gd name="connsiteX0" fmla="*/ 0 w 11576868"/>
              <a:gd name="connsiteY0" fmla="*/ 30480 h 2530860"/>
              <a:gd name="connsiteX1" fmla="*/ 8558838 w 11576868"/>
              <a:gd name="connsiteY1" fmla="*/ 0 h 2530860"/>
              <a:gd name="connsiteX2" fmla="*/ 11576868 w 11576868"/>
              <a:gd name="connsiteY2" fmla="*/ 2530860 h 2530860"/>
              <a:gd name="connsiteX3" fmla="*/ 0 w 11576868"/>
              <a:gd name="connsiteY3" fmla="*/ 2530860 h 2530860"/>
              <a:gd name="connsiteX4" fmla="*/ 0 w 11576868"/>
              <a:gd name="connsiteY4" fmla="*/ 30480 h 25308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76868" h="2530860">
                <a:moveTo>
                  <a:pt x="0" y="30480"/>
                </a:moveTo>
                <a:lnTo>
                  <a:pt x="8558838" y="0"/>
                </a:lnTo>
                <a:cubicBezTo>
                  <a:pt x="10335916" y="20490"/>
                  <a:pt x="11453941" y="1016850"/>
                  <a:pt x="11576868" y="2530860"/>
                </a:cubicBezTo>
                <a:lnTo>
                  <a:pt x="0" y="2530860"/>
                </a:lnTo>
                <a:lnTo>
                  <a:pt x="0" y="30480"/>
                </a:lnTo>
                <a:close/>
              </a:path>
            </a:pathLst>
          </a:custGeom>
          <a:solidFill>
            <a:schemeClr val="accent2">
              <a:lumMod val="75000"/>
              <a:alpha val="80000"/>
            </a:schemeClr>
          </a:solidFill>
        </p:spPr>
        <p:txBody>
          <a:bodyPr rtlCol="0"/>
          <a:lstStyle>
            <a:lvl1pPr marL="914400" indent="0">
              <a:lnSpc>
                <a:spcPct val="400000"/>
              </a:lnSpc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071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909D0AE-F09E-274F-557D-99E7015118B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14400" y="6437313"/>
            <a:ext cx="3776663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44981-8982-795E-3476-4213550857D5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9323388" y="6434138"/>
            <a:ext cx="2068512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3C3DDC-C923-3202-25F6-8CBABF124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900" y="6434138"/>
            <a:ext cx="692150" cy="365125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BD5AD26-EE98-4710-9BF4-26AB771B514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018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6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256" y="448056"/>
            <a:ext cx="9914859" cy="1329004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440" y="1825625"/>
            <a:ext cx="10500360" cy="435133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17A23E11-B271-237F-A027-A654C3354B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14400" y="6437313"/>
            <a:ext cx="3776663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424885-5770-4BB4-1633-7F37B8DE29B9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>
            <a:off x="9323388" y="6434138"/>
            <a:ext cx="2068512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BA922-66BE-7BD7-52F1-EC2546FB6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900" y="6434138"/>
            <a:ext cx="692150" cy="365125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243C68B-5095-435E-B99E-286A66E8FEA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698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 descr="&quot;&quot;">
            <a:extLst>
              <a:ext uri="{FF2B5EF4-FFF2-40B4-BE49-F238E27FC236}">
                <a16:creationId xmlns:a16="http://schemas.microsoft.com/office/drawing/2014/main" id="{FDADB993-A897-64F5-EBB1-A4D0940B0EA2}"/>
              </a:ext>
            </a:extLst>
          </p:cNvPr>
          <p:cNvSpPr/>
          <p:nvPr userDrawn="1"/>
        </p:nvSpPr>
        <p:spPr>
          <a:xfrm rot="16200000">
            <a:off x="6247606" y="-1789906"/>
            <a:ext cx="3354388" cy="69342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Freeform: Shape 2" descr="&quot;&quot;">
            <a:extLst>
              <a:ext uri="{FF2B5EF4-FFF2-40B4-BE49-F238E27FC236}">
                <a16:creationId xmlns:a16="http://schemas.microsoft.com/office/drawing/2014/main" id="{4A852319-034A-972F-7D3C-2D57981B4155}"/>
              </a:ext>
            </a:extLst>
          </p:cNvPr>
          <p:cNvSpPr/>
          <p:nvPr userDrawn="1"/>
        </p:nvSpPr>
        <p:spPr>
          <a:xfrm rot="5400000">
            <a:off x="4514056" y="3447257"/>
            <a:ext cx="3354387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1249327" y="919717"/>
            <a:ext cx="5761074" cy="3423684"/>
          </a:xfrm>
        </p:spPr>
        <p:txBody>
          <a:bodyPr rtlCol="0" anchor="b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9" name="Subtitle 2"/>
          <p:cNvSpPr>
            <a:spLocks noGrp="1"/>
          </p:cNvSpPr>
          <p:nvPr>
            <p:ph type="subTitle" idx="1"/>
          </p:nvPr>
        </p:nvSpPr>
        <p:spPr>
          <a:xfrm>
            <a:off x="1249327" y="4795284"/>
            <a:ext cx="4846674" cy="1084522"/>
          </a:xfrm>
        </p:spPr>
        <p:txBody>
          <a:bodyPr rtlCol="0"/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9" name="Picture Placeholder 18"/>
          <p:cNvSpPr>
            <a:spLocks noGrp="1"/>
          </p:cNvSpPr>
          <p:nvPr>
            <p:ph type="pic" sz="quarter" idx="13"/>
          </p:nvPr>
        </p:nvSpPr>
        <p:spPr>
          <a:xfrm>
            <a:off x="7924800" y="1"/>
            <a:ext cx="4267200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 anchor="ctr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3FAC820E-6097-C00D-2C12-96316EB2CB0C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1252538" y="6434138"/>
            <a:ext cx="3427412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35481012-B339-3B51-CF4A-0059AFBB1DA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5677058-3AD7-36C3-B466-B9502B694DC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B6DFC177-A4E6-4072-8DA5-53F7BEC14C1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269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bg>
      <p:bgPr>
        <a:solidFill>
          <a:srgbClr val="12616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 descr="&quot;&quot;">
            <a:extLst>
              <a:ext uri="{FF2B5EF4-FFF2-40B4-BE49-F238E27FC236}">
                <a16:creationId xmlns:a16="http://schemas.microsoft.com/office/drawing/2014/main" id="{FC77A82D-CA43-943A-A4B9-6E244E57C82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Freeform: Shape 2" descr="&quot;&quot;">
            <a:extLst>
              <a:ext uri="{FF2B5EF4-FFF2-40B4-BE49-F238E27FC236}">
                <a16:creationId xmlns:a16="http://schemas.microsoft.com/office/drawing/2014/main" id="{BE53FFF6-BFE7-C069-7715-24CCFC295721}"/>
              </a:ext>
            </a:extLst>
          </p:cNvPr>
          <p:cNvSpPr/>
          <p:nvPr userDrawn="1"/>
        </p:nvSpPr>
        <p:spPr>
          <a:xfrm>
            <a:off x="9844088" y="0"/>
            <a:ext cx="2347912" cy="4454525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Freeform: Shape 3" descr="&quot;&quot;">
            <a:extLst>
              <a:ext uri="{FF2B5EF4-FFF2-40B4-BE49-F238E27FC236}">
                <a16:creationId xmlns:a16="http://schemas.microsoft.com/office/drawing/2014/main" id="{37DB2EDC-662E-ACBD-78A1-4D4A4772A421}"/>
              </a:ext>
            </a:extLst>
          </p:cNvPr>
          <p:cNvSpPr/>
          <p:nvPr userDrawn="1"/>
        </p:nvSpPr>
        <p:spPr>
          <a:xfrm>
            <a:off x="9844088" y="0"/>
            <a:ext cx="2347912" cy="4452938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1" y="10159"/>
            <a:ext cx="12191999" cy="2128731"/>
          </a:xfrm>
          <a:custGeom>
            <a:avLst/>
            <a:gdLst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2191999 w 12191999"/>
              <a:gd name="connsiteY3" fmla="*/ 1061932 h 2123863"/>
              <a:gd name="connsiteX4" fmla="*/ 11130067 w 12191999"/>
              <a:gd name="connsiteY4" fmla="*/ 2123864 h 2123863"/>
              <a:gd name="connsiteX5" fmla="*/ 1061932 w 12191999"/>
              <a:gd name="connsiteY5" fmla="*/ 2123863 h 2123863"/>
              <a:gd name="connsiteX6" fmla="*/ 0 w 12191999"/>
              <a:gd name="connsiteY6" fmla="*/ 1061931 h 2123863"/>
              <a:gd name="connsiteX7" fmla="*/ 0 w 12191999"/>
              <a:gd name="connsiteY7" fmla="*/ 0 h 2123863"/>
              <a:gd name="connsiteX8" fmla="*/ 0 w 12191999"/>
              <a:gd name="connsiteY8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1113006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1026138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3"/>
              <a:gd name="connsiteX1" fmla="*/ 12191999 w 12191999"/>
              <a:gd name="connsiteY1" fmla="*/ 0 h 2123863"/>
              <a:gd name="connsiteX2" fmla="*/ 12191999 w 12191999"/>
              <a:gd name="connsiteY2" fmla="*/ 0 h 2123863"/>
              <a:gd name="connsiteX3" fmla="*/ 9758467 w 12191999"/>
              <a:gd name="connsiteY3" fmla="*/ 2108624 h 2123863"/>
              <a:gd name="connsiteX4" fmla="*/ 1061932 w 12191999"/>
              <a:gd name="connsiteY4" fmla="*/ 2123863 h 2123863"/>
              <a:gd name="connsiteX5" fmla="*/ 0 w 12191999"/>
              <a:gd name="connsiteY5" fmla="*/ 1061931 h 2123863"/>
              <a:gd name="connsiteX6" fmla="*/ 0 w 12191999"/>
              <a:gd name="connsiteY6" fmla="*/ 0 h 2123863"/>
              <a:gd name="connsiteX7" fmla="*/ 0 w 12191999"/>
              <a:gd name="connsiteY7" fmla="*/ 0 h 2123863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2191999 w 12191999"/>
              <a:gd name="connsiteY2" fmla="*/ 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11612879 w 12191999"/>
              <a:gd name="connsiteY2" fmla="*/ 381000 h 2123864"/>
              <a:gd name="connsiteX3" fmla="*/ 9636547 w 12191999"/>
              <a:gd name="connsiteY3" fmla="*/ 2123864 h 2123864"/>
              <a:gd name="connsiteX4" fmla="*/ 1061932 w 12191999"/>
              <a:gd name="connsiteY4" fmla="*/ 2123863 h 2123864"/>
              <a:gd name="connsiteX5" fmla="*/ 0 w 12191999"/>
              <a:gd name="connsiteY5" fmla="*/ 1061931 h 2123864"/>
              <a:gd name="connsiteX6" fmla="*/ 0 w 12191999"/>
              <a:gd name="connsiteY6" fmla="*/ 0 h 2123864"/>
              <a:gd name="connsiteX7" fmla="*/ 0 w 12191999"/>
              <a:gd name="connsiteY7" fmla="*/ 0 h 2123864"/>
              <a:gd name="connsiteX0" fmla="*/ 0 w 12732723"/>
              <a:gd name="connsiteY0" fmla="*/ 0 h 2123864"/>
              <a:gd name="connsiteX1" fmla="*/ 12191999 w 12732723"/>
              <a:gd name="connsiteY1" fmla="*/ 0 h 2123864"/>
              <a:gd name="connsiteX2" fmla="*/ 9636547 w 12732723"/>
              <a:gd name="connsiteY2" fmla="*/ 2123864 h 2123864"/>
              <a:gd name="connsiteX3" fmla="*/ 1061932 w 12732723"/>
              <a:gd name="connsiteY3" fmla="*/ 2123863 h 2123864"/>
              <a:gd name="connsiteX4" fmla="*/ 0 w 12732723"/>
              <a:gd name="connsiteY4" fmla="*/ 1061931 h 2123864"/>
              <a:gd name="connsiteX5" fmla="*/ 0 w 12732723"/>
              <a:gd name="connsiteY5" fmla="*/ 0 h 2123864"/>
              <a:gd name="connsiteX6" fmla="*/ 0 w 12732723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3864"/>
              <a:gd name="connsiteX1" fmla="*/ 12191999 w 12191999"/>
              <a:gd name="connsiteY1" fmla="*/ 0 h 2123864"/>
              <a:gd name="connsiteX2" fmla="*/ 9636547 w 12191999"/>
              <a:gd name="connsiteY2" fmla="*/ 2123864 h 2123864"/>
              <a:gd name="connsiteX3" fmla="*/ 1061932 w 12191999"/>
              <a:gd name="connsiteY3" fmla="*/ 2123863 h 2123864"/>
              <a:gd name="connsiteX4" fmla="*/ 0 w 12191999"/>
              <a:gd name="connsiteY4" fmla="*/ 1061931 h 2123864"/>
              <a:gd name="connsiteX5" fmla="*/ 0 w 12191999"/>
              <a:gd name="connsiteY5" fmla="*/ 0 h 2123864"/>
              <a:gd name="connsiteX6" fmla="*/ 0 w 12191999"/>
              <a:gd name="connsiteY6" fmla="*/ 0 h 2123864"/>
              <a:gd name="connsiteX0" fmla="*/ 0 w 12191999"/>
              <a:gd name="connsiteY0" fmla="*/ 0 h 2126534"/>
              <a:gd name="connsiteX1" fmla="*/ 12191999 w 12191999"/>
              <a:gd name="connsiteY1" fmla="*/ 0 h 2126534"/>
              <a:gd name="connsiteX2" fmla="*/ 9636547 w 12191999"/>
              <a:gd name="connsiteY2" fmla="*/ 2123864 h 2126534"/>
              <a:gd name="connsiteX3" fmla="*/ 1061932 w 12191999"/>
              <a:gd name="connsiteY3" fmla="*/ 2123863 h 2126534"/>
              <a:gd name="connsiteX4" fmla="*/ 0 w 12191999"/>
              <a:gd name="connsiteY4" fmla="*/ 1061931 h 2126534"/>
              <a:gd name="connsiteX5" fmla="*/ 0 w 12191999"/>
              <a:gd name="connsiteY5" fmla="*/ 0 h 2126534"/>
              <a:gd name="connsiteX6" fmla="*/ 0 w 12191999"/>
              <a:gd name="connsiteY6" fmla="*/ 0 h 2126534"/>
              <a:gd name="connsiteX0" fmla="*/ 0 w 12191999"/>
              <a:gd name="connsiteY0" fmla="*/ 0 h 2388136"/>
              <a:gd name="connsiteX1" fmla="*/ 12191999 w 12191999"/>
              <a:gd name="connsiteY1" fmla="*/ 0 h 2388136"/>
              <a:gd name="connsiteX2" fmla="*/ 9636547 w 12191999"/>
              <a:gd name="connsiteY2" fmla="*/ 2123864 h 2388136"/>
              <a:gd name="connsiteX3" fmla="*/ 1061932 w 12191999"/>
              <a:gd name="connsiteY3" fmla="*/ 2123863 h 2388136"/>
              <a:gd name="connsiteX4" fmla="*/ 0 w 12191999"/>
              <a:gd name="connsiteY4" fmla="*/ 2128731 h 2388136"/>
              <a:gd name="connsiteX5" fmla="*/ 0 w 12191999"/>
              <a:gd name="connsiteY5" fmla="*/ 0 h 2388136"/>
              <a:gd name="connsiteX6" fmla="*/ 0 w 12191999"/>
              <a:gd name="connsiteY6" fmla="*/ 0 h 2388136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  <a:gd name="connsiteX0" fmla="*/ 0 w 12191999"/>
              <a:gd name="connsiteY0" fmla="*/ 0 h 2128731"/>
              <a:gd name="connsiteX1" fmla="*/ 12191999 w 12191999"/>
              <a:gd name="connsiteY1" fmla="*/ 0 h 2128731"/>
              <a:gd name="connsiteX2" fmla="*/ 9636547 w 12191999"/>
              <a:gd name="connsiteY2" fmla="*/ 2123864 h 2128731"/>
              <a:gd name="connsiteX3" fmla="*/ 0 w 12191999"/>
              <a:gd name="connsiteY3" fmla="*/ 2128731 h 2128731"/>
              <a:gd name="connsiteX4" fmla="*/ 0 w 12191999"/>
              <a:gd name="connsiteY4" fmla="*/ 0 h 2128731"/>
              <a:gd name="connsiteX5" fmla="*/ 0 w 12191999"/>
              <a:gd name="connsiteY5" fmla="*/ 0 h 212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 rtlCol="0"/>
          <a:lstStyle>
            <a:lvl1pPr marL="914400">
              <a:lnSpc>
                <a:spcPct val="100000"/>
              </a:lnSpc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25" name="Picture Placeholder 36"/>
          <p:cNvSpPr>
            <a:spLocks noGrp="1"/>
          </p:cNvSpPr>
          <p:nvPr>
            <p:ph type="pic" sz="quarter" idx="21"/>
          </p:nvPr>
        </p:nvSpPr>
        <p:spPr>
          <a:xfrm>
            <a:off x="863600" y="2185416"/>
            <a:ext cx="2286000" cy="1746504"/>
          </a:xfrm>
          <a:solidFill>
            <a:schemeClr val="accent6"/>
          </a:solidFill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0"/>
          <p:cNvSpPr>
            <a:spLocks noGrp="1"/>
          </p:cNvSpPr>
          <p:nvPr>
            <p:ph type="body" sz="quarter" idx="20"/>
          </p:nvPr>
        </p:nvSpPr>
        <p:spPr>
          <a:xfrm>
            <a:off x="871298" y="3970230"/>
            <a:ext cx="2286000" cy="877824"/>
          </a:xfrm>
        </p:spPr>
        <p:txBody>
          <a:bodyPr rtlCol="0" anchor="b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2"/>
          <p:cNvSpPr>
            <a:spLocks noGrp="1"/>
          </p:cNvSpPr>
          <p:nvPr>
            <p:ph type="body" idx="13"/>
          </p:nvPr>
        </p:nvSpPr>
        <p:spPr>
          <a:xfrm>
            <a:off x="864181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36"/>
          <p:cNvSpPr>
            <a:spLocks noGrp="1"/>
          </p:cNvSpPr>
          <p:nvPr>
            <p:ph type="pic" sz="quarter" idx="22"/>
          </p:nvPr>
        </p:nvSpPr>
        <p:spPr>
          <a:xfrm>
            <a:off x="3593592" y="2185416"/>
            <a:ext cx="2286000" cy="1746504"/>
          </a:xfrm>
          <a:solidFill>
            <a:schemeClr val="accent6"/>
          </a:solidFill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0"/>
          <p:cNvSpPr>
            <a:spLocks noGrp="1"/>
          </p:cNvSpPr>
          <p:nvPr>
            <p:ph type="body" sz="quarter" idx="17"/>
          </p:nvPr>
        </p:nvSpPr>
        <p:spPr>
          <a:xfrm>
            <a:off x="3593592" y="3971853"/>
            <a:ext cx="2286000" cy="877824"/>
          </a:xfrm>
        </p:spPr>
        <p:txBody>
          <a:bodyPr rtlCol="0" anchor="b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4"/>
          </p:nvPr>
        </p:nvSpPr>
        <p:spPr>
          <a:xfrm>
            <a:off x="3593592" y="4948171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Picture Placeholder 36"/>
          <p:cNvSpPr>
            <a:spLocks noGrp="1"/>
          </p:cNvSpPr>
          <p:nvPr>
            <p:ph type="pic" sz="quarter" idx="23"/>
          </p:nvPr>
        </p:nvSpPr>
        <p:spPr>
          <a:xfrm>
            <a:off x="6309360" y="2185416"/>
            <a:ext cx="2286000" cy="1746504"/>
          </a:xfrm>
          <a:solidFill>
            <a:schemeClr val="accent6"/>
          </a:solidFill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2" name="Text Placeholder 30"/>
          <p:cNvSpPr>
            <a:spLocks noGrp="1"/>
          </p:cNvSpPr>
          <p:nvPr>
            <p:ph type="body" sz="quarter" idx="18"/>
          </p:nvPr>
        </p:nvSpPr>
        <p:spPr>
          <a:xfrm>
            <a:off x="6309360" y="3971853"/>
            <a:ext cx="2286000" cy="877824"/>
          </a:xfrm>
        </p:spPr>
        <p:txBody>
          <a:bodyPr rtlCol="0" anchor="b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5"/>
          </p:nvPr>
        </p:nvSpPr>
        <p:spPr>
          <a:xfrm>
            <a:off x="6309360" y="4949098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Picture Placeholder 36"/>
          <p:cNvSpPr>
            <a:spLocks noGrp="1"/>
          </p:cNvSpPr>
          <p:nvPr>
            <p:ph type="pic" sz="quarter" idx="24"/>
          </p:nvPr>
        </p:nvSpPr>
        <p:spPr>
          <a:xfrm>
            <a:off x="9015984" y="2185416"/>
            <a:ext cx="2286000" cy="1746504"/>
          </a:xfrm>
          <a:solidFill>
            <a:schemeClr val="accent6"/>
          </a:solidFill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3" name="Text Placeholder 30"/>
          <p:cNvSpPr>
            <a:spLocks noGrp="1"/>
          </p:cNvSpPr>
          <p:nvPr>
            <p:ph type="body" sz="quarter" idx="19"/>
          </p:nvPr>
        </p:nvSpPr>
        <p:spPr>
          <a:xfrm>
            <a:off x="9015984" y="3976192"/>
            <a:ext cx="2286000" cy="877824"/>
          </a:xfrm>
        </p:spPr>
        <p:txBody>
          <a:bodyPr rtlCol="0" anchor="b"/>
          <a:lstStyle>
            <a:lvl1pPr>
              <a:buNone/>
              <a:defRPr sz="2000" b="1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6"/>
          </p:nvPr>
        </p:nvSpPr>
        <p:spPr>
          <a:xfrm>
            <a:off x="9015984" y="4945456"/>
            <a:ext cx="2286000" cy="741904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555799E2-58F4-52B7-95DD-FE2F2C2086FA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6" name="Date Placeholder 1">
            <a:extLst>
              <a:ext uri="{FF2B5EF4-FFF2-40B4-BE49-F238E27FC236}">
                <a16:creationId xmlns:a16="http://schemas.microsoft.com/office/drawing/2014/main" id="{444516C4-EAF6-6152-80B6-C893E767312C}"/>
              </a:ext>
            </a:extLst>
          </p:cNvPr>
          <p:cNvSpPr>
            <a:spLocks noGrp="1"/>
          </p:cNvSpPr>
          <p:nvPr>
            <p:ph type="dt" sz="half" idx="26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5570D916-96E6-AEC6-4088-9984D6760328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108708BA-4029-42D4-973B-31D2B2A9A90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09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48056"/>
            <a:ext cx="10515600" cy="1325563"/>
          </a:xfrm>
        </p:spPr>
        <p:txBody>
          <a:bodyPr rtlCol="0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 rtlCol="0">
            <a:noAutofit/>
          </a:bodyPr>
          <a:lstStyle>
            <a:lvl1pPr marL="283464" indent="-283464">
              <a:defRPr sz="2000"/>
            </a:lvl1pPr>
            <a:lvl2pPr marL="283464" indent="-283464">
              <a:defRPr sz="1800"/>
            </a:lvl2pPr>
            <a:lvl3pPr marL="283464" indent="-283464">
              <a:defRPr sz="16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ED3A4CFD-C9FC-838C-1EB3-9C5B6664E52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5D713695-ABE6-C2D4-EC6A-791DFE3C152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FE3D10-B072-3972-30AC-D94C6740A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0852E7E-59EE-45F1-9BDD-16FA17BB5E9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694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48056"/>
            <a:ext cx="10515600" cy="1325563"/>
          </a:xfrm>
        </p:spPr>
        <p:txBody>
          <a:bodyPr rtlCol="0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3200400" cy="3554039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6597" y="1679012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6597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0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153406" y="1682496"/>
            <a:ext cx="3200400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/>
          <p:cNvSpPr>
            <a:spLocks noGrp="1"/>
          </p:cNvSpPr>
          <p:nvPr>
            <p:ph sz="quarter" idx="14"/>
          </p:nvPr>
        </p:nvSpPr>
        <p:spPr>
          <a:xfrm>
            <a:off x="8153406" y="2633472"/>
            <a:ext cx="3200400" cy="3554040"/>
          </a:xfrm>
        </p:spPr>
        <p:txBody>
          <a:bodyPr rtlCol="0">
            <a:normAutofit/>
          </a:bodyPr>
          <a:lstStyle>
            <a:lvl1pPr marL="283464" indent="-283464">
              <a:defRPr sz="1400"/>
            </a:lvl1pPr>
            <a:lvl2pPr marL="283464" indent="-283464">
              <a:defRPr sz="1400"/>
            </a:lvl2pPr>
            <a:lvl3pPr marL="283464" indent="-283464">
              <a:defRPr sz="1400"/>
            </a:lvl3pPr>
            <a:lvl4pPr marL="283464" indent="-283464">
              <a:defRPr sz="1400"/>
            </a:lvl4pPr>
            <a:lvl5pPr marL="283464" indent="-283464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8848A87B-952C-FA46-D6B3-E52B5C809E1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041C3106-0E91-8D46-A6FA-576DF773C5C3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CD9E10-EA74-49B4-2B46-6E8DF4EA5F7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540E8629-863D-42F7-81A4-71B5E003B92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815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 descr="&quot;&quot;">
            <a:extLst>
              <a:ext uri="{FF2B5EF4-FFF2-40B4-BE49-F238E27FC236}">
                <a16:creationId xmlns:a16="http://schemas.microsoft.com/office/drawing/2014/main" id="{B6234512-85CC-0841-7DF8-F851ABAFFDC5}"/>
              </a:ext>
            </a:extLst>
          </p:cNvPr>
          <p:cNvSpPr/>
          <p:nvPr userDrawn="1"/>
        </p:nvSpPr>
        <p:spPr>
          <a:xfrm>
            <a:off x="0" y="0"/>
            <a:ext cx="12192000" cy="21288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Freeform: Shape 2" descr="&quot;&quot;">
            <a:extLst>
              <a:ext uri="{FF2B5EF4-FFF2-40B4-BE49-F238E27FC236}">
                <a16:creationId xmlns:a16="http://schemas.microsoft.com/office/drawing/2014/main" id="{AC95E091-CEF8-F34D-8699-0D4EE2F398E8}"/>
              </a:ext>
            </a:extLst>
          </p:cNvPr>
          <p:cNvSpPr/>
          <p:nvPr userDrawn="1"/>
        </p:nvSpPr>
        <p:spPr>
          <a:xfrm>
            <a:off x="9844088" y="0"/>
            <a:ext cx="2347912" cy="4454525"/>
          </a:xfrm>
          <a:custGeom>
            <a:avLst/>
            <a:gdLst>
              <a:gd name="connsiteX0" fmla="*/ 2329738 w 2347151"/>
              <a:gd name="connsiteY0" fmla="*/ 0 h 4454343"/>
              <a:gd name="connsiteX1" fmla="*/ 2347151 w 2347151"/>
              <a:gd name="connsiteY1" fmla="*/ 0 h 4454343"/>
              <a:gd name="connsiteX2" fmla="*/ 2347151 w 2347151"/>
              <a:gd name="connsiteY2" fmla="*/ 4454343 h 4454343"/>
              <a:gd name="connsiteX3" fmla="*/ 2340504 w 2347151"/>
              <a:gd name="connsiteY3" fmla="*/ 4322705 h 4454343"/>
              <a:gd name="connsiteX4" fmla="*/ 134816 w 2347151"/>
              <a:gd name="connsiteY4" fmla="*/ 2130974 h 4454343"/>
              <a:gd name="connsiteX5" fmla="*/ 0 w 2347151"/>
              <a:gd name="connsiteY5" fmla="*/ 2124591 h 4454343"/>
              <a:gd name="connsiteX6" fmla="*/ 134816 w 2347151"/>
              <a:gd name="connsiteY6" fmla="*/ 2118208 h 4454343"/>
              <a:gd name="connsiteX7" fmla="*/ 2309087 w 2347151"/>
              <a:gd name="connsiteY7" fmla="*/ 141037 h 4454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7151" h="4454343">
                <a:moveTo>
                  <a:pt x="2329738" y="0"/>
                </a:moveTo>
                <a:lnTo>
                  <a:pt x="2347151" y="0"/>
                </a:lnTo>
                <a:lnTo>
                  <a:pt x="2347151" y="4454343"/>
                </a:lnTo>
                <a:lnTo>
                  <a:pt x="2340504" y="4322705"/>
                </a:lnTo>
                <a:cubicBezTo>
                  <a:pt x="2222700" y="3162715"/>
                  <a:pt x="1296917" y="2241584"/>
                  <a:pt x="134816" y="2130974"/>
                </a:cubicBezTo>
                <a:lnTo>
                  <a:pt x="0" y="2124591"/>
                </a:lnTo>
                <a:lnTo>
                  <a:pt x="134816" y="2118208"/>
                </a:lnTo>
                <a:cubicBezTo>
                  <a:pt x="1224286" y="2014511"/>
                  <a:pt x="2106054" y="1198443"/>
                  <a:pt x="2309087" y="141037"/>
                </a:cubicBez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1" y="443553"/>
            <a:ext cx="9914859" cy="1325880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Content Placeholder 9"/>
          <p:cNvSpPr>
            <a:spLocks noGrp="1"/>
          </p:cNvSpPr>
          <p:nvPr>
            <p:ph idx="1"/>
          </p:nvPr>
        </p:nvSpPr>
        <p:spPr>
          <a:xfrm>
            <a:off x="914400" y="2709080"/>
            <a:ext cx="5868537" cy="3467881"/>
          </a:xfrm>
        </p:spPr>
        <p:txBody>
          <a:bodyPr rtlCol="0"/>
          <a:lstStyle>
            <a:lvl1pPr marL="0" indent="0">
              <a:buNone/>
              <a:defRPr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icture Placeholder 23"/>
          <p:cNvSpPr>
            <a:spLocks noGrp="1"/>
          </p:cNvSpPr>
          <p:nvPr>
            <p:ph type="pic" sz="quarter" idx="13"/>
          </p:nvPr>
        </p:nvSpPr>
        <p:spPr>
          <a:xfrm>
            <a:off x="7326184" y="2126134"/>
            <a:ext cx="2434622" cy="2503056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0" name="Picture Placeholder 29"/>
          <p:cNvSpPr>
            <a:spLocks noGrp="1"/>
          </p:cNvSpPr>
          <p:nvPr>
            <p:ph type="pic" sz="quarter" idx="14"/>
          </p:nvPr>
        </p:nvSpPr>
        <p:spPr>
          <a:xfrm>
            <a:off x="9759092" y="2118839"/>
            <a:ext cx="2432908" cy="2498880"/>
          </a:xfrm>
          <a:custGeom>
            <a:avLst/>
            <a:gdLst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433844 w 2425326"/>
              <a:gd name="connsiteY2" fmla="*/ 25132 h 2381426"/>
              <a:gd name="connsiteX3" fmla="*/ 2424547 w 2425326"/>
              <a:gd name="connsiteY3" fmla="*/ 2186765 h 2381426"/>
              <a:gd name="connsiteX4" fmla="*/ 2425326 w 2425326"/>
              <a:gd name="connsiteY4" fmla="*/ 2202193 h 2381426"/>
              <a:gd name="connsiteX5" fmla="*/ 2425326 w 2425326"/>
              <a:gd name="connsiteY5" fmla="*/ 2381426 h 2381426"/>
              <a:gd name="connsiteX6" fmla="*/ 0 w 2425326"/>
              <a:gd name="connsiteY6" fmla="*/ 2381426 h 2381426"/>
              <a:gd name="connsiteX0" fmla="*/ 0 w 2701627"/>
              <a:gd name="connsiteY0" fmla="*/ 0 h 2419519"/>
              <a:gd name="connsiteX1" fmla="*/ 254330 w 2701627"/>
              <a:gd name="connsiteY1" fmla="*/ 0 h 2419519"/>
              <a:gd name="connsiteX2" fmla="*/ 433844 w 2701627"/>
              <a:gd name="connsiteY2" fmla="*/ 25132 h 2419519"/>
              <a:gd name="connsiteX3" fmla="*/ 2424547 w 2701627"/>
              <a:gd name="connsiteY3" fmla="*/ 2186765 h 2419519"/>
              <a:gd name="connsiteX4" fmla="*/ 2425326 w 2701627"/>
              <a:gd name="connsiteY4" fmla="*/ 2381426 h 2419519"/>
              <a:gd name="connsiteX5" fmla="*/ 0 w 2701627"/>
              <a:gd name="connsiteY5" fmla="*/ 2381426 h 2419519"/>
              <a:gd name="connsiteX6" fmla="*/ 0 w 2701627"/>
              <a:gd name="connsiteY6" fmla="*/ 0 h 2419519"/>
              <a:gd name="connsiteX0" fmla="*/ 0 w 2427563"/>
              <a:gd name="connsiteY0" fmla="*/ 0 h 2381426"/>
              <a:gd name="connsiteX1" fmla="*/ 254330 w 2427563"/>
              <a:gd name="connsiteY1" fmla="*/ 0 h 2381426"/>
              <a:gd name="connsiteX2" fmla="*/ 433844 w 2427563"/>
              <a:gd name="connsiteY2" fmla="*/ 25132 h 2381426"/>
              <a:gd name="connsiteX3" fmla="*/ 2425326 w 2427563"/>
              <a:gd name="connsiteY3" fmla="*/ 2381426 h 2381426"/>
              <a:gd name="connsiteX4" fmla="*/ 0 w 2427563"/>
              <a:gd name="connsiteY4" fmla="*/ 2381426 h 2381426"/>
              <a:gd name="connsiteX5" fmla="*/ 0 w 2427563"/>
              <a:gd name="connsiteY5" fmla="*/ 0 h 2381426"/>
              <a:gd name="connsiteX0" fmla="*/ 0 w 2425384"/>
              <a:gd name="connsiteY0" fmla="*/ 0 h 2381426"/>
              <a:gd name="connsiteX1" fmla="*/ 254330 w 2425384"/>
              <a:gd name="connsiteY1" fmla="*/ 0 h 2381426"/>
              <a:gd name="connsiteX2" fmla="*/ 433844 w 2425384"/>
              <a:gd name="connsiteY2" fmla="*/ 25132 h 2381426"/>
              <a:gd name="connsiteX3" fmla="*/ 2425326 w 2425384"/>
              <a:gd name="connsiteY3" fmla="*/ 2381426 h 2381426"/>
              <a:gd name="connsiteX4" fmla="*/ 0 w 2425384"/>
              <a:gd name="connsiteY4" fmla="*/ 2381426 h 2381426"/>
              <a:gd name="connsiteX5" fmla="*/ 0 w 2425384"/>
              <a:gd name="connsiteY5" fmla="*/ 0 h 2381426"/>
              <a:gd name="connsiteX0" fmla="*/ 0 w 2425326"/>
              <a:gd name="connsiteY0" fmla="*/ 0 h 2381426"/>
              <a:gd name="connsiteX1" fmla="*/ 254330 w 2425326"/>
              <a:gd name="connsiteY1" fmla="*/ 0 h 2381426"/>
              <a:gd name="connsiteX2" fmla="*/ 2425326 w 2425326"/>
              <a:gd name="connsiteY2" fmla="*/ 2381426 h 2381426"/>
              <a:gd name="connsiteX3" fmla="*/ 0 w 2425326"/>
              <a:gd name="connsiteY3" fmla="*/ 2381426 h 2381426"/>
              <a:gd name="connsiteX4" fmla="*/ 0 w 2425326"/>
              <a:gd name="connsiteY4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0 h 2381426"/>
              <a:gd name="connsiteX1" fmla="*/ 2425326 w 2425326"/>
              <a:gd name="connsiteY1" fmla="*/ 2381426 h 2381426"/>
              <a:gd name="connsiteX2" fmla="*/ 0 w 2425326"/>
              <a:gd name="connsiteY2" fmla="*/ 2381426 h 2381426"/>
              <a:gd name="connsiteX3" fmla="*/ 0 w 2425326"/>
              <a:gd name="connsiteY3" fmla="*/ 0 h 2381426"/>
              <a:gd name="connsiteX0" fmla="*/ 0 w 2425326"/>
              <a:gd name="connsiteY0" fmla="*/ 14 h 2381440"/>
              <a:gd name="connsiteX1" fmla="*/ 2425326 w 2425326"/>
              <a:gd name="connsiteY1" fmla="*/ 2381440 h 2381440"/>
              <a:gd name="connsiteX2" fmla="*/ 0 w 2425326"/>
              <a:gd name="connsiteY2" fmla="*/ 2381440 h 2381440"/>
              <a:gd name="connsiteX3" fmla="*/ 0 w 2425326"/>
              <a:gd name="connsiteY3" fmla="*/ 14 h 2381440"/>
              <a:gd name="connsiteX0" fmla="*/ 0 w 2427169"/>
              <a:gd name="connsiteY0" fmla="*/ 14 h 2381440"/>
              <a:gd name="connsiteX1" fmla="*/ 2425326 w 2427169"/>
              <a:gd name="connsiteY1" fmla="*/ 2381440 h 2381440"/>
              <a:gd name="connsiteX2" fmla="*/ 0 w 2427169"/>
              <a:gd name="connsiteY2" fmla="*/ 2381440 h 2381440"/>
              <a:gd name="connsiteX3" fmla="*/ 0 w 2427169"/>
              <a:gd name="connsiteY3" fmla="*/ 14 h 2381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7169" h="2381440">
                <a:moveTo>
                  <a:pt x="0" y="14"/>
                </a:moveTo>
                <a:cubicBezTo>
                  <a:pt x="1692362" y="-4985"/>
                  <a:pt x="2470324" y="1326204"/>
                  <a:pt x="2425326" y="2381440"/>
                </a:cubicBezTo>
                <a:lnTo>
                  <a:pt x="0" y="2381440"/>
                </a:lnTo>
                <a:lnTo>
                  <a:pt x="0" y="14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3" name="Picture Placeholder 32"/>
          <p:cNvSpPr>
            <a:spLocks noGrp="1"/>
          </p:cNvSpPr>
          <p:nvPr>
            <p:ph type="pic" sz="quarter" idx="15"/>
          </p:nvPr>
        </p:nvSpPr>
        <p:spPr>
          <a:xfrm>
            <a:off x="7324344" y="4503573"/>
            <a:ext cx="2434622" cy="2354427"/>
          </a:xfrm>
          <a:custGeom>
            <a:avLst/>
            <a:gdLst>
              <a:gd name="connsiteX0" fmla="*/ 0 w 2434622"/>
              <a:gd name="connsiteY0" fmla="*/ 0 h 2381427"/>
              <a:gd name="connsiteX1" fmla="*/ 2434622 w 2434622"/>
              <a:gd name="connsiteY1" fmla="*/ 0 h 2381427"/>
              <a:gd name="connsiteX2" fmla="*/ 2434622 w 2434622"/>
              <a:gd name="connsiteY2" fmla="*/ 2381427 h 2381427"/>
              <a:gd name="connsiteX3" fmla="*/ 0 w 2434622"/>
              <a:gd name="connsiteY3" fmla="*/ 2381427 h 2381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81427">
                <a:moveTo>
                  <a:pt x="0" y="0"/>
                </a:moveTo>
                <a:lnTo>
                  <a:pt x="2434622" y="0"/>
                </a:lnTo>
                <a:lnTo>
                  <a:pt x="2434622" y="2381427"/>
                </a:lnTo>
                <a:lnTo>
                  <a:pt x="0" y="2381427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36" name="Picture Placeholder 35"/>
          <p:cNvSpPr>
            <a:spLocks noGrp="1"/>
          </p:cNvSpPr>
          <p:nvPr>
            <p:ph type="pic" sz="quarter" idx="16"/>
          </p:nvPr>
        </p:nvSpPr>
        <p:spPr>
          <a:xfrm>
            <a:off x="9758966" y="4507560"/>
            <a:ext cx="2434622" cy="2350439"/>
          </a:xfrm>
          <a:custGeom>
            <a:avLst/>
            <a:gdLst>
              <a:gd name="connsiteX0" fmla="*/ 0 w 2434622"/>
              <a:gd name="connsiteY0" fmla="*/ 0 h 2342635"/>
              <a:gd name="connsiteX1" fmla="*/ 2434622 w 2434622"/>
              <a:gd name="connsiteY1" fmla="*/ 0 h 2342635"/>
              <a:gd name="connsiteX2" fmla="*/ 2434622 w 2434622"/>
              <a:gd name="connsiteY2" fmla="*/ 2342635 h 2342635"/>
              <a:gd name="connsiteX3" fmla="*/ 0 w 2434622"/>
              <a:gd name="connsiteY3" fmla="*/ 2342635 h 2342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34622" h="2342635">
                <a:moveTo>
                  <a:pt x="0" y="0"/>
                </a:moveTo>
                <a:lnTo>
                  <a:pt x="2434622" y="0"/>
                </a:lnTo>
                <a:lnTo>
                  <a:pt x="2434622" y="2342635"/>
                </a:lnTo>
                <a:lnTo>
                  <a:pt x="0" y="2342635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AA84B770-28DE-6DBE-5D5F-2CB8E681A68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100C4F79-C4D7-D098-3C20-478D2F7E537F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5BBA86AD-4876-4710-EEF9-EA7CFEAD50DD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49595C4A-B596-4DB4-97A8-FCC156E7C04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7930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 descr="&quot;&quot;">
            <a:extLst>
              <a:ext uri="{FF2B5EF4-FFF2-40B4-BE49-F238E27FC236}">
                <a16:creationId xmlns:a16="http://schemas.microsoft.com/office/drawing/2014/main" id="{B99E8BE6-4F18-2918-D45A-1AD5635EF95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" name="Freeform: Shape 2" descr="&quot;&quot;">
            <a:extLst>
              <a:ext uri="{FF2B5EF4-FFF2-40B4-BE49-F238E27FC236}">
                <a16:creationId xmlns:a16="http://schemas.microsoft.com/office/drawing/2014/main" id="{46402016-CB8E-418A-4CA7-AE4BD1914819}"/>
              </a:ext>
            </a:extLst>
          </p:cNvPr>
          <p:cNvSpPr/>
          <p:nvPr userDrawn="1"/>
        </p:nvSpPr>
        <p:spPr>
          <a:xfrm rot="5400000">
            <a:off x="4005262" y="3249613"/>
            <a:ext cx="2352675" cy="48641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Freeform: Shape 3" descr="&quot;&quot;">
            <a:extLst>
              <a:ext uri="{FF2B5EF4-FFF2-40B4-BE49-F238E27FC236}">
                <a16:creationId xmlns:a16="http://schemas.microsoft.com/office/drawing/2014/main" id="{DE991800-74FC-C977-71C2-68F9585D3DA6}"/>
              </a:ext>
            </a:extLst>
          </p:cNvPr>
          <p:cNvSpPr/>
          <p:nvPr userDrawn="1"/>
        </p:nvSpPr>
        <p:spPr>
          <a:xfrm rot="5400000">
            <a:off x="4005262" y="3249613"/>
            <a:ext cx="2352675" cy="4864100"/>
          </a:xfrm>
          <a:custGeom>
            <a:avLst/>
            <a:gdLst>
              <a:gd name="connsiteX0" fmla="*/ 2352312 w 2353172"/>
              <a:gd name="connsiteY0" fmla="*/ 0 h 4863918"/>
              <a:gd name="connsiteX1" fmla="*/ 2353172 w 2353172"/>
              <a:gd name="connsiteY1" fmla="*/ 0 h 4863918"/>
              <a:gd name="connsiteX2" fmla="*/ 2353172 w 2353172"/>
              <a:gd name="connsiteY2" fmla="*/ 4863918 h 4863918"/>
              <a:gd name="connsiteX3" fmla="*/ 2352312 w 2353172"/>
              <a:gd name="connsiteY3" fmla="*/ 4863918 h 4863918"/>
              <a:gd name="connsiteX4" fmla="*/ 2340504 w 2353172"/>
              <a:gd name="connsiteY4" fmla="*/ 4630072 h 4863918"/>
              <a:gd name="connsiteX5" fmla="*/ 134816 w 2353172"/>
              <a:gd name="connsiteY5" fmla="*/ 2438342 h 4863918"/>
              <a:gd name="connsiteX6" fmla="*/ 0 w 2353172"/>
              <a:gd name="connsiteY6" fmla="*/ 2431959 h 4863918"/>
              <a:gd name="connsiteX7" fmla="*/ 134816 w 2353172"/>
              <a:gd name="connsiteY7" fmla="*/ 2425576 h 4863918"/>
              <a:gd name="connsiteX8" fmla="*/ 2340504 w 2353172"/>
              <a:gd name="connsiteY8" fmla="*/ 233845 h 4863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53172" h="4863918">
                <a:moveTo>
                  <a:pt x="2352312" y="0"/>
                </a:moveTo>
                <a:lnTo>
                  <a:pt x="2353172" y="0"/>
                </a:lnTo>
                <a:lnTo>
                  <a:pt x="2353172" y="4863918"/>
                </a:lnTo>
                <a:lnTo>
                  <a:pt x="2352312" y="4863918"/>
                </a:lnTo>
                <a:lnTo>
                  <a:pt x="2340504" y="4630072"/>
                </a:lnTo>
                <a:cubicBezTo>
                  <a:pt x="2222700" y="3470082"/>
                  <a:pt x="1296917" y="2548952"/>
                  <a:pt x="134816" y="2438342"/>
                </a:cubicBezTo>
                <a:lnTo>
                  <a:pt x="0" y="2431959"/>
                </a:lnTo>
                <a:lnTo>
                  <a:pt x="134816" y="2425576"/>
                </a:lnTo>
                <a:cubicBezTo>
                  <a:pt x="1296917" y="2314966"/>
                  <a:pt x="2222700" y="1393835"/>
                  <a:pt x="2340504" y="233845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963479" y="596393"/>
            <a:ext cx="5618922" cy="1542507"/>
          </a:xfrm>
        </p:spPr>
        <p:txBody>
          <a:bodyPr rtlCol="0"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3"/>
          </p:nvPr>
        </p:nvSpPr>
        <p:spPr>
          <a:xfrm>
            <a:off x="0" y="-1"/>
            <a:ext cx="5181600" cy="6857999"/>
          </a:xfrm>
          <a:custGeom>
            <a:avLst/>
            <a:gdLst>
              <a:gd name="connsiteX0" fmla="*/ 0 w 5181600"/>
              <a:gd name="connsiteY0" fmla="*/ 0 h 6857999"/>
              <a:gd name="connsiteX1" fmla="*/ 5181600 w 5181600"/>
              <a:gd name="connsiteY1" fmla="*/ 0 h 6857999"/>
              <a:gd name="connsiteX2" fmla="*/ 5181600 w 5181600"/>
              <a:gd name="connsiteY2" fmla="*/ 4504871 h 6857999"/>
              <a:gd name="connsiteX3" fmla="*/ 5181598 w 5181600"/>
              <a:gd name="connsiteY3" fmla="*/ 4504830 h 6857999"/>
              <a:gd name="connsiteX4" fmla="*/ 5175215 w 5181600"/>
              <a:gd name="connsiteY4" fmla="*/ 4639646 h 6857999"/>
              <a:gd name="connsiteX5" fmla="*/ 2983485 w 5181600"/>
              <a:gd name="connsiteY5" fmla="*/ 6845334 h 6857999"/>
              <a:gd name="connsiteX6" fmla="*/ 2749639 w 5181600"/>
              <a:gd name="connsiteY6" fmla="*/ 6857142 h 6857999"/>
              <a:gd name="connsiteX7" fmla="*/ 2749639 w 5181600"/>
              <a:gd name="connsiteY7" fmla="*/ 6857999 h 6857999"/>
              <a:gd name="connsiteX8" fmla="*/ 0 w 5181600"/>
              <a:gd name="connsiteY8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81600" h="6857999">
                <a:moveTo>
                  <a:pt x="0" y="0"/>
                </a:moveTo>
                <a:lnTo>
                  <a:pt x="5181600" y="0"/>
                </a:lnTo>
                <a:lnTo>
                  <a:pt x="5181600" y="4504871"/>
                </a:lnTo>
                <a:lnTo>
                  <a:pt x="5181598" y="4504830"/>
                </a:lnTo>
                <a:lnTo>
                  <a:pt x="5175215" y="4639646"/>
                </a:lnTo>
                <a:cubicBezTo>
                  <a:pt x="5064605" y="5801747"/>
                  <a:pt x="4143475" y="6727530"/>
                  <a:pt x="2983485" y="6845334"/>
                </a:cubicBezTo>
                <a:lnTo>
                  <a:pt x="2749639" y="6857142"/>
                </a:lnTo>
                <a:lnTo>
                  <a:pt x="274963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</p:spPr>
        <p:txBody>
          <a:bodyPr rtlCol="0">
            <a:noAutofit/>
          </a:bodyPr>
          <a:lstStyle/>
          <a:p>
            <a:pPr lv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5963478" y="2138901"/>
            <a:ext cx="5618922" cy="4033299"/>
          </a:xfrm>
        </p:spPr>
        <p:txBody>
          <a:bodyPr rtlCol="0">
            <a:normAutofit/>
          </a:bodyPr>
          <a:lstStyle>
            <a:lvl1pPr>
              <a:buNone/>
              <a:defRPr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2A2A7F84-1270-015D-17B0-38431C6CED3F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6" name="Date Placeholder 1">
            <a:extLst>
              <a:ext uri="{FF2B5EF4-FFF2-40B4-BE49-F238E27FC236}">
                <a16:creationId xmlns:a16="http://schemas.microsoft.com/office/drawing/2014/main" id="{CB6E5D11-6BF0-C7C3-CA41-21116C609E3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7" name="Slide Number Placeholder 3">
            <a:extLst>
              <a:ext uri="{FF2B5EF4-FFF2-40B4-BE49-F238E27FC236}">
                <a16:creationId xmlns:a16="http://schemas.microsoft.com/office/drawing/2014/main" id="{567F20D8-CC0E-AD25-6CC3-E16AF491C7C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9C0A381-AE9B-4DB5-9B04-3CD9B363B7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7775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2067635" y="4626592"/>
            <a:ext cx="8600365" cy="1224926"/>
          </a:xfrm>
        </p:spPr>
        <p:txBody>
          <a:bodyPr rtlCol="0" anchor="b">
            <a:no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2067636" y="5936776"/>
            <a:ext cx="6660107" cy="625497"/>
          </a:xfrm>
        </p:spPr>
        <p:txBody>
          <a:bodyPr rtlCol="0">
            <a:normAutofit/>
          </a:bodyPr>
          <a:lstStyle/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5E4AEC-8F2E-BFF3-0E19-CEBF77CEF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F055C1-1F37-3FB4-FBB4-0E54C7491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28FB20-0096-B12E-F4B4-90C93419BF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FB18488E-4922-4089-8A8A-EB0FBE8D963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790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rtlCol="0"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 rtlCol="0"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64899-A24B-D6D8-9F9D-8D7B3923B4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613" y="6432550"/>
            <a:ext cx="2427287" cy="3683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F7EF8-FA4D-AD8C-0809-283F07F68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96BD0-6E25-5701-E8A8-5FCC92A8B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900" y="6432550"/>
            <a:ext cx="701675" cy="3683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4DAF905D-693A-4A8A-A00F-09914913C3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231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rtlCol="0"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3E4CAF-FAAD-02DA-580B-BF3DEC7DC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5B482-F80C-EB68-E4BB-517716188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A84D-4E2B-947A-5217-F6D9B0894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DA8748D1-B65F-4633-8419-E1C5AAEE94C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321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011185-377D-6444-0832-8BFC5D65A1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9D28B8-271D-655D-42AE-5AE7CE252F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D9686-EB0D-AAE7-CB9B-DAE06DDC7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F8EA1C93-BB4C-430C-9384-EFC8C54EB0D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713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705C26-C4A0-E6AF-07EF-63FCBFACE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0BFA6D-1571-C050-66D6-9BCACF9CC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02FF89-A431-BEE6-72E0-296E58242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099068E0-0ED9-4E63-888E-E5A2D016FF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8046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410E0-83B2-E49C-4FB2-56020D96C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9D87B-6A04-294C-7C0A-DC09C8E2A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1E219-663A-59E4-0E72-28147743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66394589-1FDD-4083-826C-97D20D878D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3196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FCFBFB-CB11-7609-A8DF-7358DB2AF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FECBB-59EF-D6D3-9DDE-0D9F1A9D9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4A54B9-0619-1B3A-FB93-D203BDA97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A3579923-4AF8-4929-8050-946E8830B6F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5289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CB9652-6636-47D5-ED91-628C14E302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62B55E-3897-4742-B0C8-0BA688AD5CCB}" type="datetime1">
              <a:rPr lang="en-GB"/>
              <a:pPr lvl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1D3E8A-FFE5-B997-A1FA-FD2736F94B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6936A5-E8D7-19E3-1E1D-035F9435A6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AA6691-3F1F-432E-891E-D18BE39E81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48414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4D9B1FA-79E6-7D92-0FA0-6B7732856D78}"/>
              </a:ext>
            </a:extLst>
          </p:cNvPr>
          <p:cNvSpPr/>
          <p:nvPr/>
        </p:nvSpPr>
        <p:spPr>
          <a:xfrm>
            <a:off x="8839200" y="3732213"/>
            <a:ext cx="3352800" cy="3125787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A14C8-294B-FC3D-B96A-DD3054681A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434138"/>
            <a:ext cx="34274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GB"/>
              <a:t>Sample Footer Text</a:t>
            </a:r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3361BB58-7E76-7862-26A8-FD5927B111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08050" y="590550"/>
            <a:ext cx="10202863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D5DA5842-523C-B09B-6545-5AD7606BBE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9163" y="1916113"/>
            <a:ext cx="10191750" cy="413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A8A56-0D0A-51C1-DD56-79466FEA50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2550"/>
            <a:ext cx="2374900" cy="3683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BE005-B77D-928A-9DBF-22A27BA34F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900" y="6432550"/>
            <a:ext cx="692150" cy="3683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2000" smtClean="0">
                <a:solidFill>
                  <a:srgbClr val="FFFFFF"/>
                </a:solidFill>
                <a:latin typeface="+mj-lt"/>
              </a:defRPr>
            </a:lvl1pPr>
          </a:lstStyle>
          <a:p>
            <a:pPr>
              <a:defRPr/>
            </a:pPr>
            <a:fld id="{A9933BA9-E6F6-44F5-A2B3-F73D746F5CB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  <p:sldLayoutId id="2147483726" r:id="rId19"/>
    <p:sldLayoutId id="2147483727" r:id="rId20"/>
  </p:sldLayoutIdLst>
  <p:hf hdr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accent2"/>
          </a:solidFill>
          <a:latin typeface="Elephant" panose="02020904090505020303" pitchFamily="18" charset="0"/>
        </a:defRPr>
      </a:lvl9pPr>
    </p:titleStyle>
    <p:bodyStyle>
      <a:lvl1pPr marL="228600" indent="-228600" algn="l" rtl="0" fontAlgn="base">
        <a:lnSpc>
          <a:spcPct val="120000"/>
        </a:lnSpc>
        <a:spcBef>
          <a:spcPts val="1000"/>
        </a:spcBef>
        <a:spcAft>
          <a:spcPct val="0"/>
        </a:spcAft>
        <a:buClr>
          <a:srgbClr val="F48E7C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rgbClr val="F48E7C"/>
        </a:buClr>
        <a:buFont typeface="Arial" panose="020B0604020202020204" pitchFamily="34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rgbClr val="F48E7C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rgbClr val="F48E7C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rgbClr val="F48E7C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eepfoundation.org/" TargetMode="Externa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person lying on her back taking a selfie&#10;&#10;AI-generated content may be incorrect.">
            <a:extLst>
              <a:ext uri="{FF2B5EF4-FFF2-40B4-BE49-F238E27FC236}">
                <a16:creationId xmlns:a16="http://schemas.microsoft.com/office/drawing/2014/main" id="{45AD516D-123A-9259-5FAB-26822F82C36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68" r="1" b="8594"/>
          <a:stretch>
            <a:fillRect/>
          </a:stretch>
        </p:blipFill>
        <p:spPr>
          <a:xfrm>
            <a:off x="0" y="10"/>
            <a:ext cx="11273095" cy="685799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5" name="Title 29">
            <a:extLst>
              <a:ext uri="{FF2B5EF4-FFF2-40B4-BE49-F238E27FC236}">
                <a16:creationId xmlns:a16="http://schemas.microsoft.com/office/drawing/2014/main" id="{515C251B-DF71-221A-B46E-0BFADE26C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8025" y="4330700"/>
            <a:ext cx="11272838" cy="2465388"/>
          </a:xfrm>
          <a:custGeom>
            <a:avLst/>
            <a:gdLst>
              <a:gd name="T0" fmla="*/ 3010559 w 8607018"/>
              <a:gd name="T1" fmla="*/ 0 h 1231113"/>
              <a:gd name="T2" fmla="*/ 11269032 w 8607018"/>
              <a:gd name="T3" fmla="*/ 12386 h 1231113"/>
              <a:gd name="T4" fmla="*/ 11264461 w 8607018"/>
              <a:gd name="T5" fmla="*/ 1542356 h 1231113"/>
              <a:gd name="T6" fmla="*/ 11264461 w 8607018"/>
              <a:gd name="T7" fmla="*/ 2464674 h 1231113"/>
              <a:gd name="T8" fmla="*/ 11264461 w 8607018"/>
              <a:gd name="T9" fmla="*/ 2464674 h 1231113"/>
              <a:gd name="T10" fmla="*/ 79 w 8607018"/>
              <a:gd name="T11" fmla="*/ 2464674 h 1231113"/>
              <a:gd name="T12" fmla="*/ 3010559 w 8607018"/>
              <a:gd name="T13" fmla="*/ 0 h 123111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8607018"/>
              <a:gd name="T22" fmla="*/ 0 h 1231113"/>
              <a:gd name="T23" fmla="*/ 8607018 w 8607018"/>
              <a:gd name="T24" fmla="*/ 1231113 h 1231113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8607018" h="1231113">
                <a:moveTo>
                  <a:pt x="2298564" y="0"/>
                </a:moveTo>
                <a:lnTo>
                  <a:pt x="8603915" y="6187"/>
                </a:lnTo>
                <a:cubicBezTo>
                  <a:pt x="8612551" y="339562"/>
                  <a:pt x="8600425" y="590326"/>
                  <a:pt x="8600425" y="770412"/>
                </a:cubicBezTo>
                <a:lnTo>
                  <a:pt x="8600425" y="1231113"/>
                </a:lnTo>
                <a:lnTo>
                  <a:pt x="60" y="1231113"/>
                </a:lnTo>
                <a:cubicBezTo>
                  <a:pt x="-2693" y="979529"/>
                  <a:pt x="81279" y="0"/>
                  <a:pt x="2298564" y="0"/>
                </a:cubicBezTo>
                <a:close/>
              </a:path>
            </a:pathLst>
          </a:custGeom>
          <a:solidFill>
            <a:schemeClr val="accent2">
              <a:alpha val="79999"/>
            </a:schemeClr>
          </a:solidFill>
        </p:spPr>
        <p:txBody>
          <a:bodyPr/>
          <a:lstStyle/>
          <a:p>
            <a:r>
              <a:rPr lang="en-GB" altLang="en-US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Reduce screen Before bed</a:t>
            </a:r>
            <a:br>
              <a:rPr lang="en-GB" altLang="en-US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-Unplug to recharge -better sleep starts here!-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4">
            <a:extLst>
              <a:ext uri="{FF2B5EF4-FFF2-40B4-BE49-F238E27FC236}">
                <a16:creationId xmlns:a16="http://schemas.microsoft.com/office/drawing/2014/main" id="{DB477C26-BA67-5939-35CA-C0ECC934D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525"/>
            <a:ext cx="12192000" cy="2128838"/>
          </a:xfrm>
          <a:custGeom>
            <a:avLst/>
            <a:gdLst>
              <a:gd name="T0" fmla="*/ 0 w 12191999"/>
              <a:gd name="T1" fmla="*/ 0 h 2128731"/>
              <a:gd name="T2" fmla="*/ 12191999 w 12191999"/>
              <a:gd name="T3" fmla="*/ 0 h 2128731"/>
              <a:gd name="T4" fmla="*/ 9636547 w 12191999"/>
              <a:gd name="T5" fmla="*/ 2123864 h 2128731"/>
              <a:gd name="T6" fmla="*/ 0 w 12191999"/>
              <a:gd name="T7" fmla="*/ 2128731 h 2128731"/>
              <a:gd name="T8" fmla="*/ 0 w 12191999"/>
              <a:gd name="T9" fmla="*/ 0 h 2128731"/>
              <a:gd name="T10" fmla="*/ 0 w 12191999"/>
              <a:gd name="T11" fmla="*/ 0 h 212873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2191999"/>
              <a:gd name="T19" fmla="*/ 0 h 2128731"/>
              <a:gd name="T20" fmla="*/ 12191999 w 12191999"/>
              <a:gd name="T21" fmla="*/ 2128731 h 2128731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79999"/>
            </a:schemeClr>
          </a:solidFill>
        </p:spPr>
        <p:txBody>
          <a:bodyPr/>
          <a:lstStyle/>
          <a:p>
            <a:r>
              <a:rPr lang="en-GB" altLang="en-US"/>
              <a:t>Team</a:t>
            </a:r>
          </a:p>
        </p:txBody>
      </p:sp>
      <p:sp>
        <p:nvSpPr>
          <p:cNvPr id="24579" name="Text Placeholder 12">
            <a:extLst>
              <a:ext uri="{FF2B5EF4-FFF2-40B4-BE49-F238E27FC236}">
                <a16:creationId xmlns:a16="http://schemas.microsoft.com/office/drawing/2014/main" id="{F307245A-344E-B67B-76FF-2E11CBB8505C}"/>
              </a:ext>
            </a:extLst>
          </p:cNvPr>
          <p:cNvSpPr>
            <a:spLocks noGrp="1" noChangeArrowheads="1"/>
          </p:cNvSpPr>
          <p:nvPr>
            <p:ph type="body" sz="quarter" idx="20"/>
          </p:nvPr>
        </p:nvSpPr>
        <p:spPr>
          <a:xfrm>
            <a:off x="871538" y="3970338"/>
            <a:ext cx="2286000" cy="877887"/>
          </a:xfrm>
        </p:spPr>
        <p:txBody>
          <a:bodyPr/>
          <a:lstStyle/>
          <a:p>
            <a:r>
              <a:rPr lang="en-GB" altLang="en-US" sz="1100"/>
              <a:t>Name : Nevyana Nikolova</a:t>
            </a:r>
          </a:p>
          <a:p>
            <a:r>
              <a:rPr lang="en-GB" altLang="en-US" sz="1100"/>
              <a:t>Student number : 2111481</a:t>
            </a:r>
          </a:p>
        </p:txBody>
      </p:sp>
      <p:sp>
        <p:nvSpPr>
          <p:cNvPr id="24580" name="Text Placeholder 9">
            <a:extLst>
              <a:ext uri="{FF2B5EF4-FFF2-40B4-BE49-F238E27FC236}">
                <a16:creationId xmlns:a16="http://schemas.microsoft.com/office/drawing/2014/main" id="{C87A879B-CFBB-4643-3E37-20AE1A9A14AC}"/>
              </a:ext>
            </a:extLst>
          </p:cNvPr>
          <p:cNvSpPr>
            <a:spLocks noGrp="1" noChangeArrowheads="1"/>
          </p:cNvSpPr>
          <p:nvPr>
            <p:ph type="body" sz="quarter" idx="17"/>
          </p:nvPr>
        </p:nvSpPr>
        <p:spPr>
          <a:xfrm>
            <a:off x="3594100" y="3981450"/>
            <a:ext cx="2286000" cy="877888"/>
          </a:xfrm>
        </p:spPr>
        <p:txBody>
          <a:bodyPr/>
          <a:lstStyle/>
          <a:p>
            <a:r>
              <a:rPr lang="en-GB" altLang="en-US" sz="1100"/>
              <a:t>Name : Georgiana Izabela Rosu</a:t>
            </a:r>
          </a:p>
          <a:p>
            <a:r>
              <a:rPr lang="en-GB" altLang="en-US" sz="1100"/>
              <a:t>Student number : 2212287</a:t>
            </a:r>
          </a:p>
        </p:txBody>
      </p:sp>
      <p:sp>
        <p:nvSpPr>
          <p:cNvPr id="24581" name="Text Placeholder 10">
            <a:extLst>
              <a:ext uri="{FF2B5EF4-FFF2-40B4-BE49-F238E27FC236}">
                <a16:creationId xmlns:a16="http://schemas.microsoft.com/office/drawing/2014/main" id="{18C18428-C759-0DC0-A72B-A8D8EE2564B5}"/>
              </a:ext>
            </a:extLst>
          </p:cNvPr>
          <p:cNvSpPr>
            <a:spLocks noGrp="1" noChangeArrowheads="1"/>
          </p:cNvSpPr>
          <p:nvPr>
            <p:ph type="body" sz="quarter" idx="18"/>
          </p:nvPr>
        </p:nvSpPr>
        <p:spPr>
          <a:xfrm>
            <a:off x="6308725" y="3971925"/>
            <a:ext cx="2286000" cy="877888"/>
          </a:xfrm>
        </p:spPr>
        <p:txBody>
          <a:bodyPr/>
          <a:lstStyle/>
          <a:p>
            <a:r>
              <a:rPr lang="en-GB" altLang="en-US" sz="1100"/>
              <a:t> Name: Ramona Moreanu</a:t>
            </a:r>
          </a:p>
          <a:p>
            <a:r>
              <a:rPr lang="en-GB" altLang="en-US" sz="1100"/>
              <a:t>Student number: 2213248</a:t>
            </a:r>
          </a:p>
        </p:txBody>
      </p:sp>
      <p:pic>
        <p:nvPicPr>
          <p:cNvPr id="39" name="Picture Placeholder 38" descr="A person taking a selfie&#10;&#10;AI-generated content may be incorrect.">
            <a:extLst>
              <a:ext uri="{FF2B5EF4-FFF2-40B4-BE49-F238E27FC236}">
                <a16:creationId xmlns:a16="http://schemas.microsoft.com/office/drawing/2014/main" id="{F8E85A56-B6EA-72C7-ACDC-DA095FAE2017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2"/>
          <a:srcRect t="21554" b="21554"/>
          <a:stretch>
            <a:fillRect/>
          </a:stretch>
        </p:blipFill>
        <p:spPr>
          <a:xfrm>
            <a:off x="871538" y="2224088"/>
            <a:ext cx="2286000" cy="1746250"/>
          </a:xfrm>
        </p:spPr>
      </p:pic>
      <p:pic>
        <p:nvPicPr>
          <p:cNvPr id="41" name="Picture Placeholder 40" descr="A close-up of a person&#10;&#10;AI-generated content may be incorrect.">
            <a:extLst>
              <a:ext uri="{FF2B5EF4-FFF2-40B4-BE49-F238E27FC236}">
                <a16:creationId xmlns:a16="http://schemas.microsoft.com/office/drawing/2014/main" id="{511B6C9E-1A80-54CF-476D-C7BE4D1C075B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3"/>
          <a:srcRect t="20453" b="20453"/>
          <a:stretch>
            <a:fillRect/>
          </a:stretch>
        </p:blipFill>
        <p:spPr>
          <a:xfrm>
            <a:off x="6308725" y="2185988"/>
            <a:ext cx="2286000" cy="1746250"/>
          </a:xfrm>
        </p:spPr>
      </p:pic>
      <p:pic>
        <p:nvPicPr>
          <p:cNvPr id="35" name="Picture Placeholder 34" descr="A person with brown hair and a white shirt&#10;&#10;AI-generated content may be incorrect.">
            <a:extLst>
              <a:ext uri="{FF2B5EF4-FFF2-40B4-BE49-F238E27FC236}">
                <a16:creationId xmlns:a16="http://schemas.microsoft.com/office/drawing/2014/main" id="{3EDEF0FF-795C-D5F0-59F9-39839C423C71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4"/>
          <a:srcRect t="16308" b="16308"/>
          <a:stretch>
            <a:fillRect/>
          </a:stretch>
        </p:blipFill>
        <p:spPr>
          <a:xfrm>
            <a:off x="3810000" y="2279650"/>
            <a:ext cx="2286000" cy="1746250"/>
          </a:xfrm>
        </p:spPr>
      </p:pic>
      <p:sp>
        <p:nvSpPr>
          <p:cNvPr id="24587" name="Text Placeholder 10">
            <a:extLst>
              <a:ext uri="{FF2B5EF4-FFF2-40B4-BE49-F238E27FC236}">
                <a16:creationId xmlns:a16="http://schemas.microsoft.com/office/drawing/2014/main" id="{21D89637-FE48-D662-EDE3-7DE53F9E52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61125" y="4124325"/>
            <a:ext cx="2286000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marL="228600" indent="-228600">
              <a:lnSpc>
                <a:spcPct val="120000"/>
              </a:lnSpc>
              <a:spcBef>
                <a:spcPts val="1000"/>
              </a:spcBef>
              <a:buClr>
                <a:srgbClr val="F48E7C"/>
              </a:buClr>
              <a:buFont typeface="Arial" panose="020B0604020202020204" pitchFamily="34" charset="0"/>
              <a:buChar char="•"/>
              <a:defRPr sz="2000">
                <a:solidFill>
                  <a:schemeClr val="tx2"/>
                </a:solidFill>
                <a:latin typeface="Arial Nova Light" panose="020B0304020202020204" pitchFamily="34" charset="0"/>
              </a:defRPr>
            </a:lvl1pPr>
            <a:lvl2pPr marL="685800" indent="-228600">
              <a:lnSpc>
                <a:spcPct val="120000"/>
              </a:lnSpc>
              <a:spcBef>
                <a:spcPts val="500"/>
              </a:spcBef>
              <a:buClr>
                <a:srgbClr val="F48E7C"/>
              </a:buClr>
              <a:buFont typeface="Arial" panose="020B0604020202020204" pitchFamily="34" charset="0"/>
              <a:buChar char="•"/>
              <a:defRPr>
                <a:solidFill>
                  <a:schemeClr val="tx2"/>
                </a:solidFill>
                <a:latin typeface="Arial Nova Light" panose="020B0304020202020204" pitchFamily="34" charset="0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rgbClr val="F48E7C"/>
              </a:buClr>
              <a:buFont typeface="Arial" panose="020B0604020202020204" pitchFamily="34" charset="0"/>
              <a:buChar char="•"/>
              <a:defRPr sz="1600">
                <a:solidFill>
                  <a:schemeClr val="tx2"/>
                </a:solidFill>
                <a:latin typeface="Arial Nova Light" panose="020B0304020202020204" pitchFamily="34" charset="0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rgbClr val="F48E7C"/>
              </a:buClr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Arial Nova Light" panose="020B0304020202020204" pitchFamily="34" charset="0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rgbClr val="F48E7C"/>
              </a:buClr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rgbClr val="F48E7C"/>
              </a:buClr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rgbClr val="F48E7C"/>
              </a:buClr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rgbClr val="F48E7C"/>
              </a:buClr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rgbClr val="F48E7C"/>
              </a:buClr>
              <a:buFont typeface="Arial" panose="020B0604020202020204" pitchFamily="34" charset="0"/>
              <a:buChar char="•"/>
              <a:defRPr sz="1400">
                <a:solidFill>
                  <a:schemeClr val="tx2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100" b="1" dirty="0">
                <a:solidFill>
                  <a:schemeClr val="bg2"/>
                </a:solidFill>
              </a:rPr>
              <a:t> </a:t>
            </a:r>
          </a:p>
        </p:txBody>
      </p:sp>
      <p:sp>
        <p:nvSpPr>
          <p:cNvPr id="24588" name="TextBox 17">
            <a:extLst>
              <a:ext uri="{FF2B5EF4-FFF2-40B4-BE49-F238E27FC236}">
                <a16:creationId xmlns:a16="http://schemas.microsoft.com/office/drawing/2014/main" id="{25950FF5-5DEA-74BF-B75C-42AF2CC1A0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" y="5180013"/>
            <a:ext cx="910748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US" altLang="en-US" dirty="0"/>
              <a:t> </a:t>
            </a:r>
            <a:r>
              <a:rPr lang="en-GB" alt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Epidemiology and Public Health Development</a:t>
            </a:r>
            <a:r>
              <a:rPr lang="en-US" altLang="en-US" sz="20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LCHS7000 -LON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4497D54-59E0-2B5A-63A8-B44D26199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4775"/>
            <a:ext cx="12192000" cy="2128838"/>
          </a:xfrm>
          <a:custGeom>
            <a:avLst/>
            <a:gdLst>
              <a:gd name="T0" fmla="*/ 0 w 12191999"/>
              <a:gd name="T1" fmla="*/ 0 h 2128731"/>
              <a:gd name="T2" fmla="*/ 12191999 w 12191999"/>
              <a:gd name="T3" fmla="*/ 0 h 2128731"/>
              <a:gd name="T4" fmla="*/ 9636547 w 12191999"/>
              <a:gd name="T5" fmla="*/ 2123864 h 2128731"/>
              <a:gd name="T6" fmla="*/ 0 w 12191999"/>
              <a:gd name="T7" fmla="*/ 2128731 h 2128731"/>
              <a:gd name="T8" fmla="*/ 0 w 12191999"/>
              <a:gd name="T9" fmla="*/ 0 h 2128731"/>
              <a:gd name="T10" fmla="*/ 0 w 12191999"/>
              <a:gd name="T11" fmla="*/ 0 h 2128731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2191999"/>
              <a:gd name="T19" fmla="*/ 0 h 2128731"/>
              <a:gd name="T20" fmla="*/ 12191999 w 12191999"/>
              <a:gd name="T21" fmla="*/ 2128731 h 2128731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2191999" h="2128731">
                <a:moveTo>
                  <a:pt x="0" y="0"/>
                </a:moveTo>
                <a:lnTo>
                  <a:pt x="12191999" y="0"/>
                </a:lnTo>
                <a:cubicBezTo>
                  <a:pt x="12045490" y="887377"/>
                  <a:pt x="11262958" y="2196607"/>
                  <a:pt x="9636547" y="2123864"/>
                </a:cubicBezTo>
                <a:lnTo>
                  <a:pt x="0" y="212873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79999"/>
            </a:schemeClr>
          </a:solidFill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Problems: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F1D4FA-D265-2946-5C1F-4F624D4B8AD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188913" y="2219325"/>
            <a:ext cx="3049587" cy="4303713"/>
          </a:xfrm>
        </p:spPr>
        <p:txBody>
          <a:bodyPr>
            <a:normAutofit fontScale="62500" lnSpcReduction="20000"/>
          </a:bodyPr>
          <a:lstStyle/>
          <a:p>
            <a:pPr marL="342900" indent="-34290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Spending a lot of time on the screen</a:t>
            </a:r>
          </a:p>
          <a:p>
            <a:pPr marL="342900" indent="-34290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Instability in sleep can influence mental health and wellbeing</a:t>
            </a:r>
          </a:p>
          <a:p>
            <a:pPr marL="342900" indent="-34290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High  risk of mood disorders and obesity</a:t>
            </a:r>
          </a:p>
          <a:p>
            <a:pPr marL="342900" indent="-34290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Poor academic  performance , daytime tiredness</a:t>
            </a:r>
          </a:p>
          <a:p>
            <a:pPr marL="342900" indent="-34290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Memory loss and poor focus</a:t>
            </a:r>
          </a:p>
          <a:p>
            <a:pPr marL="342900" indent="-34290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sp>
        <p:nvSpPr>
          <p:cNvPr id="25604" name="TextBox 4">
            <a:extLst>
              <a:ext uri="{FF2B5EF4-FFF2-40B4-BE49-F238E27FC236}">
                <a16:creationId xmlns:a16="http://schemas.microsoft.com/office/drawing/2014/main" id="{7547D1CE-DC05-081A-A9B7-10B0CBC94E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2150" y="2178050"/>
            <a:ext cx="609758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sz="1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95% of teenagers have access to a smartphone, and 45% report being online "almost constantly."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5BF0937D-D8B1-86A7-D9D8-1CE45B85E4A1}"/>
              </a:ext>
            </a:extLst>
          </p:cNvPr>
          <p:cNvSpPr/>
          <p:nvPr/>
        </p:nvSpPr>
        <p:spPr>
          <a:xfrm>
            <a:off x="3238500" y="2552700"/>
            <a:ext cx="1176337" cy="134937"/>
          </a:xfrm>
          <a:prstGeom prst="right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b="1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5606" name="TextBox 10">
            <a:extLst>
              <a:ext uri="{FF2B5EF4-FFF2-40B4-BE49-F238E27FC236}">
                <a16:creationId xmlns:a16="http://schemas.microsoft.com/office/drawing/2014/main" id="{5ECB614D-DC28-614A-6750-F3964A2635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2150" y="3048000"/>
            <a:ext cx="6442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sz="1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users of social media have a 13-66% higher risk of        depressive symptoms</a:t>
            </a:r>
          </a:p>
        </p:txBody>
      </p:sp>
      <p:pic>
        <p:nvPicPr>
          <p:cNvPr id="25607" name="Picture 11">
            <a:extLst>
              <a:ext uri="{FF2B5EF4-FFF2-40B4-BE49-F238E27FC236}">
                <a16:creationId xmlns:a16="http://schemas.microsoft.com/office/drawing/2014/main" id="{CB60740C-7F54-9919-E5E4-54921F482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9125" y="3442040"/>
            <a:ext cx="1195388" cy="16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8" name="TextBox 13">
            <a:extLst>
              <a:ext uri="{FF2B5EF4-FFF2-40B4-BE49-F238E27FC236}">
                <a16:creationId xmlns:a16="http://schemas.microsoft.com/office/drawing/2014/main" id="{BB23DEAF-92B7-2E9F-61FE-51676971DA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2150" y="4030663"/>
            <a:ext cx="6097588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sz="1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hour spent on screens increases the likelihood of obesity</a:t>
            </a:r>
          </a:p>
        </p:txBody>
      </p:sp>
      <p:pic>
        <p:nvPicPr>
          <p:cNvPr id="25609" name="Picture 14">
            <a:extLst>
              <a:ext uri="{FF2B5EF4-FFF2-40B4-BE49-F238E27FC236}">
                <a16:creationId xmlns:a16="http://schemas.microsoft.com/office/drawing/2014/main" id="{9BDFD778-27BA-8312-73C8-30D43B0CD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066" y="4374923"/>
            <a:ext cx="1195388" cy="16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11" name="Picture 17">
            <a:extLst>
              <a:ext uri="{FF2B5EF4-FFF2-40B4-BE49-F238E27FC236}">
                <a16:creationId xmlns:a16="http://schemas.microsoft.com/office/drawing/2014/main" id="{61F66687-704F-3C8D-D8B1-29374302D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162" y="5497175"/>
            <a:ext cx="1195388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12" name="TextBox 19">
            <a:extLst>
              <a:ext uri="{FF2B5EF4-FFF2-40B4-BE49-F238E27FC236}">
                <a16:creationId xmlns:a16="http://schemas.microsoft.com/office/drawing/2014/main" id="{6FECA6D8-FE39-5B8F-8D00-6815AC0AFA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2150" y="4552950"/>
            <a:ext cx="609758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sz="1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 often multitask with media, which reduces learning efficiency and exam performance</a:t>
            </a:r>
          </a:p>
        </p:txBody>
      </p:sp>
      <p:sp>
        <p:nvSpPr>
          <p:cNvPr id="25613" name="TextBox 21">
            <a:extLst>
              <a:ext uri="{FF2B5EF4-FFF2-40B4-BE49-F238E27FC236}">
                <a16:creationId xmlns:a16="http://schemas.microsoft.com/office/drawing/2014/main" id="{1251F2A7-18FD-6C9F-06B5-748E9B6E8E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2150" y="5311775"/>
            <a:ext cx="6097588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sz="160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 rapid-fire content from apps like TikTok trains the teenage brain to have shorter attention spans, making it difficult to focus on slower tasks like listening in class</a:t>
            </a:r>
          </a:p>
        </p:txBody>
      </p:sp>
      <p:sp>
        <p:nvSpPr>
          <p:cNvPr id="25616" name="TextBox 9">
            <a:extLst>
              <a:ext uri="{FF2B5EF4-FFF2-40B4-BE49-F238E27FC236}">
                <a16:creationId xmlns:a16="http://schemas.microsoft.com/office/drawing/2014/main" id="{0D210A94-7D0D-1EA0-0FB7-729C859F0B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4826" y="6298068"/>
            <a:ext cx="39639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dirty="0">
                <a:solidFill>
                  <a:schemeClr val="bg2"/>
                </a:solidFill>
              </a:rPr>
              <a:t>Name: Nevyana Nikolova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1BE79166-6268-4F11-39EE-06EA4CF75EE4}"/>
              </a:ext>
            </a:extLst>
          </p:cNvPr>
          <p:cNvSpPr txBox="1"/>
          <p:nvPr/>
        </p:nvSpPr>
        <p:spPr>
          <a:xfrm>
            <a:off x="1636065" y="457258"/>
            <a:ext cx="8567059" cy="83407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60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        </a:t>
            </a:r>
            <a:r>
              <a:rPr lang="en-US" sz="2400" b="1" kern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Hygiene and Screen Time</a:t>
            </a:r>
          </a:p>
          <a:p>
            <a:pPr eaLnBrk="1" fontAlgn="auto" hangingPunct="1">
              <a:lnSpc>
                <a:spcPct val="90000"/>
              </a:lnSpc>
              <a:spcAft>
                <a:spcPts val="60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1" kern="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UK National Guidelines for Teenagers (12-18 years)</a:t>
            </a:r>
            <a:endParaRPr lang="en-US" sz="2400" kern="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840146A9-7429-C9EE-3E73-A79C69EAA67C}"/>
              </a:ext>
            </a:extLst>
          </p:cNvPr>
          <p:cNvSpPr txBox="1"/>
          <p:nvPr/>
        </p:nvSpPr>
        <p:spPr>
          <a:xfrm>
            <a:off x="489862" y="1760384"/>
            <a:ext cx="4831305" cy="350865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UK Guidelines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Sleep Duration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NHS Recommendation: 8-10 hours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 night for teenagers aged 12-18 years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Screen Time Before Bed</a:t>
            </a: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NHS Guidance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Avoid electronic devices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before bedtime as they prevent settling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sleep and affect melatonin production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E4321C7C-4E1F-F964-F356-049EB9A189BA}"/>
              </a:ext>
            </a:extLst>
          </p:cNvPr>
          <p:cNvSpPr txBox="1"/>
          <p:nvPr/>
        </p:nvSpPr>
        <p:spPr>
          <a:xfrm>
            <a:off x="6037675" y="1518372"/>
            <a:ext cx="6096003" cy="47705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Are Teens Meeting Guidelines?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Less than 1 in 10 UK 14-year-olds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meet recommendations for sleep,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screen-time, and physical activity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7-7.25hrs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Average sleep duration vs. 9-9.5 hours needed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 deficit of nearly 2 hours per night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 70% of UK adolescents aged 12-18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use at least one screen-based device within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one hour of bedtime</a:t>
            </a:r>
          </a:p>
        </p:txBody>
      </p:sp>
      <p:cxnSp>
        <p:nvCxnSpPr>
          <p:cNvPr id="5" name="Straight Connector 16">
            <a:extLst>
              <a:ext uri="{FF2B5EF4-FFF2-40B4-BE49-F238E27FC236}">
                <a16:creationId xmlns:a16="http://schemas.microsoft.com/office/drawing/2014/main" id="{8C274692-8A1B-96FD-AF59-95020110D87C}"/>
              </a:ext>
            </a:extLst>
          </p:cNvPr>
          <p:cNvCxnSpPr/>
          <p:nvPr/>
        </p:nvCxnSpPr>
        <p:spPr>
          <a:xfrm>
            <a:off x="5680399" y="1817333"/>
            <a:ext cx="0" cy="4166372"/>
          </a:xfrm>
          <a:prstGeom prst="straightConnector1">
            <a:avLst/>
          </a:prstGeom>
          <a:noFill/>
          <a:ln w="25402" cap="flat">
            <a:solidFill>
              <a:srgbClr val="000000"/>
            </a:solidFill>
            <a:prstDash val="solid"/>
            <a:miter/>
          </a:ln>
        </p:spPr>
      </p:cxnSp>
      <p:sp>
        <p:nvSpPr>
          <p:cNvPr id="6" name="TextBox 6">
            <a:extLst>
              <a:ext uri="{FF2B5EF4-FFF2-40B4-BE49-F238E27FC236}">
                <a16:creationId xmlns:a16="http://schemas.microsoft.com/office/drawing/2014/main" id="{00503941-FA9F-C8F2-70B5-2CF65AED2F3F}"/>
              </a:ext>
            </a:extLst>
          </p:cNvPr>
          <p:cNvSpPr txBox="1"/>
          <p:nvPr/>
        </p:nvSpPr>
        <p:spPr>
          <a:xfrm>
            <a:off x="195253" y="6295004"/>
            <a:ext cx="572434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Source: (camhs.hacw.nhs.uk), 2025.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CCE040-56AA-C9AA-DC55-E27DC3AD8358}"/>
              </a:ext>
            </a:extLst>
          </p:cNvPr>
          <p:cNvSpPr txBox="1"/>
          <p:nvPr/>
        </p:nvSpPr>
        <p:spPr>
          <a:xfrm>
            <a:off x="6272408" y="643350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 : Nevyana Nikolova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D298BDCA-CC26-6C66-B3D3-050BA009B811}"/>
              </a:ext>
            </a:extLst>
          </p:cNvPr>
          <p:cNvSpPr txBox="1"/>
          <p:nvPr/>
        </p:nvSpPr>
        <p:spPr>
          <a:xfrm>
            <a:off x="283034" y="301352"/>
            <a:ext cx="10776853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        </a:t>
            </a: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Consequences of Poor Sleep Hygiene and Screen Time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                                         Impact on Teenagers </a:t>
            </a:r>
          </a:p>
        </p:txBody>
      </p:sp>
      <p:sp>
        <p:nvSpPr>
          <p:cNvPr id="3" name="TextBox 6">
            <a:extLst>
              <a:ext uri="{FF2B5EF4-FFF2-40B4-BE49-F238E27FC236}">
                <a16:creationId xmlns:a16="http://schemas.microsoft.com/office/drawing/2014/main" id="{51168EBB-B784-E44F-8106-8BD9BDB7A213}"/>
              </a:ext>
            </a:extLst>
          </p:cNvPr>
          <p:cNvSpPr txBox="1"/>
          <p:nvPr/>
        </p:nvSpPr>
        <p:spPr>
          <a:xfrm>
            <a:off x="642256" y="1808116"/>
            <a:ext cx="5333996" cy="433965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Cognitive and Academic Impact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Impaired concentration and memory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ability to solve problems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Lower grades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Difficulty staying awake in class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Behavioural and Emotional Changes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Hyperactivity and impulsiveness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Aggression and short temper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Loss of self-control (ADHD symptoms)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Excessive daytime sleepiness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F777510C-76B6-45E7-AA28-D74A3F1095BE}"/>
              </a:ext>
            </a:extLst>
          </p:cNvPr>
          <p:cNvSpPr txBox="1"/>
          <p:nvPr/>
        </p:nvSpPr>
        <p:spPr>
          <a:xfrm>
            <a:off x="5994129" y="1249322"/>
            <a:ext cx="6096003" cy="495520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rPr>
            </a:b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Long-Term Effects - Future Health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Physical Health Risks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Cardiovascular disease: hypertension,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increased blood pressure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Metabolic disorders: obesity, type 2 diabetes,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   insulin resistance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Mental Health and Brain Function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Cognitive decline and increased dementia risk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Permanent changes to brain development</a:t>
            </a: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Chronic depression and anxiety disorders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Sleep disorders (insomnia)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psychological resilience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B37258FA-8637-0182-05D4-2356206BDF18}"/>
              </a:ext>
            </a:extLst>
          </p:cNvPr>
          <p:cNvSpPr txBox="1"/>
          <p:nvPr/>
        </p:nvSpPr>
        <p:spPr>
          <a:xfrm>
            <a:off x="691240" y="1695507"/>
            <a:ext cx="4708071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Short-Term Effects - Daily Life</a:t>
            </a:r>
          </a:p>
        </p:txBody>
      </p:sp>
      <p:cxnSp>
        <p:nvCxnSpPr>
          <p:cNvPr id="6" name="Straight Connector 3">
            <a:extLst>
              <a:ext uri="{FF2B5EF4-FFF2-40B4-BE49-F238E27FC236}">
                <a16:creationId xmlns:a16="http://schemas.microsoft.com/office/drawing/2014/main" id="{42815942-5B78-1F34-2761-72523CA86BD4}"/>
              </a:ext>
            </a:extLst>
          </p:cNvPr>
          <p:cNvCxnSpPr/>
          <p:nvPr/>
        </p:nvCxnSpPr>
        <p:spPr>
          <a:xfrm>
            <a:off x="5600571" y="1880838"/>
            <a:ext cx="0" cy="4166363"/>
          </a:xfrm>
          <a:prstGeom prst="straightConnector1">
            <a:avLst/>
          </a:prstGeom>
          <a:noFill/>
          <a:ln w="25402" cap="flat">
            <a:solidFill>
              <a:srgbClr val="000000"/>
            </a:solidFill>
            <a:prstDash val="solid"/>
            <a:miter/>
          </a:ln>
        </p:spPr>
      </p:cxnSp>
      <p:sp>
        <p:nvSpPr>
          <p:cNvPr id="7" name="TextBox 7">
            <a:extLst>
              <a:ext uri="{FF2B5EF4-FFF2-40B4-BE49-F238E27FC236}">
                <a16:creationId xmlns:a16="http://schemas.microsoft.com/office/drawing/2014/main" id="{78AC58E4-E59E-FF52-6F1D-B8C7E8D73E70}"/>
              </a:ext>
            </a:extLst>
          </p:cNvPr>
          <p:cNvSpPr txBox="1"/>
          <p:nvPr/>
        </p:nvSpPr>
        <p:spPr>
          <a:xfrm>
            <a:off x="283034" y="6426020"/>
            <a:ext cx="4836749" cy="26161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Source:( 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2"/>
              </a:rPr>
              <a:t>www.sleepfoundation.org</a:t>
            </a:r>
            <a:r>
              <a:rPr lang="en-GB" sz="11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), </a:t>
            </a:r>
            <a:r>
              <a:rPr lang="en-GB" sz="11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2025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722CCB-78EA-0259-54D8-375B08322A48}"/>
              </a:ext>
            </a:extLst>
          </p:cNvPr>
          <p:cNvSpPr txBox="1"/>
          <p:nvPr/>
        </p:nvSpPr>
        <p:spPr>
          <a:xfrm>
            <a:off x="4615543" y="637778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 : Nevyana Nikolova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8EB8D362-3AC2-86BD-9B3F-8CDADFD4ADEE}"/>
              </a:ext>
            </a:extLst>
          </p:cNvPr>
          <p:cNvSpPr txBox="1"/>
          <p:nvPr/>
        </p:nvSpPr>
        <p:spPr>
          <a:xfrm>
            <a:off x="653978" y="968441"/>
            <a:ext cx="5067303" cy="55476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1.Calming routine activities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Reading physical books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riting a journal to make a natural transition to sleep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TARGET: 10% → 30% in 6 months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all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Measurement Method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Pre/post-campaign sleep surveys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7-day sleep diaries tracking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Benefits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Improved mood and mental health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Enhanced immune function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Reduced risk-taking behaviour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FFFFFF"/>
                </a:solidFill>
                <a:uFillTx/>
                <a:latin typeface="Segoe UI" pitchFamily="34"/>
              </a:rPr>
              <a:t>2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BFF25AB2-5D5B-CC0A-E01C-03447DEA6806}"/>
              </a:ext>
            </a:extLst>
          </p:cNvPr>
          <p:cNvSpPr txBox="1"/>
          <p:nvPr/>
        </p:nvSpPr>
        <p:spPr>
          <a:xfrm>
            <a:off x="6022787" y="1000134"/>
            <a:ext cx="6123215" cy="59682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FFFFFF"/>
                </a:solidFill>
                <a:uFillTx/>
                <a:latin typeface="Arial" pitchFamily="34"/>
                <a:cs typeface="Arial" pitchFamily="34"/>
              </a:rPr>
              <a:t>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2.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Devices "Parking Station"</a:t>
            </a: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Establish a charging point outside the bedroom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One hour before bedtime, all devices go there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Switch to an old-fashioned alarm clock </a:t>
            </a:r>
            <a:endParaRPr lang="en-GB" sz="20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4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TARGET: 70% → 40% in 6 months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all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Measurement Method</a:t>
            </a: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edtime surveys</a:t>
            </a:r>
            <a:endParaRPr lang="en-GB" sz="2000" b="0" i="0" u="none" strike="noStrike" kern="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eekly self-report questionnaires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Benefits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Faster sleep onset (fall asleep quicker)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Better melatonin production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Deeper, more restorative sleep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FFFFFF"/>
                </a:solidFill>
                <a:uFillTx/>
                <a:latin typeface="Segoe UI" pitchFamily="34"/>
              </a:rPr>
              <a:t>3</a:t>
            </a:r>
          </a:p>
        </p:txBody>
      </p:sp>
      <p:cxnSp>
        <p:nvCxnSpPr>
          <p:cNvPr id="4" name="Straight Connector 6">
            <a:extLst>
              <a:ext uri="{FF2B5EF4-FFF2-40B4-BE49-F238E27FC236}">
                <a16:creationId xmlns:a16="http://schemas.microsoft.com/office/drawing/2014/main" id="{0F0A0416-01AA-32F2-09D3-39B2440CFBB3}"/>
              </a:ext>
            </a:extLst>
          </p:cNvPr>
          <p:cNvCxnSpPr/>
          <p:nvPr/>
        </p:nvCxnSpPr>
        <p:spPr>
          <a:xfrm>
            <a:off x="5489902" y="1600200"/>
            <a:ext cx="0" cy="4867031"/>
          </a:xfrm>
          <a:prstGeom prst="straightConnector1">
            <a:avLst/>
          </a:prstGeom>
          <a:noFill/>
          <a:ln w="25402" cap="flat">
            <a:solidFill>
              <a:srgbClr val="000000"/>
            </a:solidFill>
            <a:prstDash val="solid"/>
            <a:miter/>
          </a:ln>
        </p:spPr>
      </p:cxnSp>
      <p:sp>
        <p:nvSpPr>
          <p:cNvPr id="5" name="TextBox 8">
            <a:extLst>
              <a:ext uri="{FF2B5EF4-FFF2-40B4-BE49-F238E27FC236}">
                <a16:creationId xmlns:a16="http://schemas.microsoft.com/office/drawing/2014/main" id="{726EE041-9D3E-93B3-B880-955EED83650B}"/>
              </a:ext>
            </a:extLst>
          </p:cNvPr>
          <p:cNvSpPr txBox="1"/>
          <p:nvPr/>
        </p:nvSpPr>
        <p:spPr>
          <a:xfrm>
            <a:off x="1823726" y="234356"/>
            <a:ext cx="8017852" cy="182101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7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Three Key Campaign Aims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6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Measurable Targets for Improving Teen Sleep Hygiene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Segoe UI" pitchFamily="34"/>
              </a:rPr>
            </a:b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96B693-8994-539B-3CD6-840B4FB54691}"/>
              </a:ext>
            </a:extLst>
          </p:cNvPr>
          <p:cNvSpPr txBox="1"/>
          <p:nvPr/>
        </p:nvSpPr>
        <p:spPr>
          <a:xfrm>
            <a:off x="1556657" y="63369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 : Nevyana Nikolova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6A99DBB-83E2-3F67-EB7A-67A97FCA5DBF}"/>
              </a:ext>
            </a:extLst>
          </p:cNvPr>
          <p:cNvSpPr txBox="1"/>
          <p:nvPr/>
        </p:nvSpPr>
        <p:spPr>
          <a:xfrm>
            <a:off x="663214" y="142573"/>
            <a:ext cx="6096003" cy="645817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3. </a:t>
            </a:r>
            <a:r>
              <a:rPr lang="en-GB" sz="2400" b="1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Device Management Tools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1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Do Not Disturb: Block notifications and calls</a:t>
            </a:r>
          </a:p>
          <a:p>
            <a:pPr marL="342900" marR="0" lvl="0" indent="-3429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Screen Time Limits: Automatic lockout one hour before bed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112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TARGET: Baseline → 80% pass rate in 3 months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all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Measurement Method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Device setting audits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</a:t>
            </a: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urveys tracking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Key Benefits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Better academic grades and focus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Personal empowerment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No late-night interruptions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225"/>
              </a:spcAft>
              <a:buSzPct val="100000"/>
              <a:buFont typeface="Wingdings" pitchFamily="2"/>
              <a:buChar char="q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 dirty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12CE272-BD29-E0A4-EE0B-C73C2533E1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2849" y="-169941"/>
            <a:ext cx="5606003" cy="410678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774FC6A7-641E-E749-41A8-CC9F58DC00C4}"/>
              </a:ext>
            </a:extLst>
          </p:cNvPr>
          <p:cNvSpPr txBox="1"/>
          <p:nvPr/>
        </p:nvSpPr>
        <p:spPr>
          <a:xfrm>
            <a:off x="10193165" y="6510835"/>
            <a:ext cx="2152497" cy="2539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050" b="0" i="0" u="none" strike="noStrike" kern="1200" cap="none" spc="0" baseline="0" dirty="0">
                <a:solidFill>
                  <a:schemeClr val="bg2"/>
                </a:solidFill>
                <a:uFillTx/>
                <a:latin typeface="Arial" pitchFamily="34"/>
                <a:cs typeface="Arial" pitchFamily="34"/>
              </a:rPr>
              <a:t>Source: www.istockphoto.com </a:t>
            </a:r>
          </a:p>
        </p:txBody>
      </p:sp>
      <p:pic>
        <p:nvPicPr>
          <p:cNvPr id="5" name="Picture 8">
            <a:extLst>
              <a:ext uri="{FF2B5EF4-FFF2-40B4-BE49-F238E27FC236}">
                <a16:creationId xmlns:a16="http://schemas.microsoft.com/office/drawing/2014/main" id="{CDE3ECEB-F742-6D8B-7E57-B966F93C8C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6951" y="3747092"/>
            <a:ext cx="4058989" cy="27059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F65208-89A2-AE01-B70B-ABCED85008C8}"/>
              </a:ext>
            </a:extLst>
          </p:cNvPr>
          <p:cNvSpPr txBox="1"/>
          <p:nvPr/>
        </p:nvSpPr>
        <p:spPr>
          <a:xfrm>
            <a:off x="2324101" y="6328999"/>
            <a:ext cx="6150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 : Nevyana Nikolova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58">
            <a:extLst>
              <a:ext uri="{FF2B5EF4-FFF2-40B4-BE49-F238E27FC236}">
                <a16:creationId xmlns:a16="http://schemas.microsoft.com/office/drawing/2014/main" id="{3568F4DF-CD89-FCFE-1B3F-2EEB85B82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0"/>
            <a:ext cx="9432925" cy="2198688"/>
          </a:xfrm>
          <a:custGeom>
            <a:avLst/>
            <a:gdLst>
              <a:gd name="T0" fmla="*/ 0 w 9432315"/>
              <a:gd name="T1" fmla="*/ 0 h 2198972"/>
              <a:gd name="T2" fmla="*/ 9432315 w 9432315"/>
              <a:gd name="T3" fmla="*/ 0 h 2198972"/>
              <a:gd name="T4" fmla="*/ 7144109 w 9432315"/>
              <a:gd name="T5" fmla="*/ 2198972 h 2198972"/>
              <a:gd name="T6" fmla="*/ 17446 w 9432315"/>
              <a:gd name="T7" fmla="*/ 2198971 h 2198972"/>
              <a:gd name="T8" fmla="*/ 0 w 9432315"/>
              <a:gd name="T9" fmla="*/ 0 h 219897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9432315"/>
              <a:gd name="T16" fmla="*/ 0 h 2198972"/>
              <a:gd name="T17" fmla="*/ 9432315 w 9432315"/>
              <a:gd name="T18" fmla="*/ 2198972 h 219897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9432315" h="2198972">
                <a:moveTo>
                  <a:pt x="0" y="0"/>
                </a:moveTo>
                <a:lnTo>
                  <a:pt x="9432315" y="0"/>
                </a:lnTo>
                <a:cubicBezTo>
                  <a:pt x="9248860" y="1235175"/>
                  <a:pt x="8210334" y="2137277"/>
                  <a:pt x="7144109" y="2198972"/>
                </a:cubicBezTo>
                <a:lnTo>
                  <a:pt x="17446" y="2198971"/>
                </a:lnTo>
                <a:cubicBezTo>
                  <a:pt x="30721" y="1146676"/>
                  <a:pt x="575" y="838935"/>
                  <a:pt x="0" y="0"/>
                </a:cubicBezTo>
                <a:close/>
              </a:path>
            </a:pathLst>
          </a:custGeom>
          <a:solidFill>
            <a:schemeClr val="accent2">
              <a:alpha val="79999"/>
            </a:schemeClr>
          </a:solidFill>
        </p:spPr>
        <p:txBody>
          <a:bodyPr/>
          <a:lstStyle/>
          <a:p>
            <a:pPr marL="547688">
              <a:lnSpc>
                <a:spcPct val="15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Activities  in Harris Academy - Batteresa</a:t>
            </a:r>
          </a:p>
        </p:txBody>
      </p:sp>
      <p:pic>
        <p:nvPicPr>
          <p:cNvPr id="12" name="Picture Placeholder 11" descr="Star in the evening sky">
            <a:extLst>
              <a:ext uri="{FF2B5EF4-FFF2-40B4-BE49-F238E27FC236}">
                <a16:creationId xmlns:a16="http://schemas.microsoft.com/office/drawing/2014/main" id="{47E0012F-14CC-3D5F-85F1-8A74B326ED1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screen"/>
          <a:srcRect t="24" b="24"/>
          <a:stretch/>
        </p:blipFill>
        <p:spPr>
          <a:xfrm>
            <a:off x="-16484" y="0"/>
            <a:ext cx="2773332" cy="6858000"/>
          </a:xfrm>
        </p:spPr>
      </p:pic>
      <p:sp>
        <p:nvSpPr>
          <p:cNvPr id="30724" name="Content Placeholder 2">
            <a:extLst>
              <a:ext uri="{FF2B5EF4-FFF2-40B4-BE49-F238E27FC236}">
                <a16:creationId xmlns:a16="http://schemas.microsoft.com/office/drawing/2014/main" id="{6AEE44FC-00FE-0CE2-7A98-19E608BDDF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38625" y="1779588"/>
            <a:ext cx="7477125" cy="4895850"/>
          </a:xfrm>
        </p:spPr>
        <p:txBody>
          <a:bodyPr/>
          <a:lstStyle/>
          <a:p>
            <a:r>
              <a:rPr lang="en-GB" altLang="en-US"/>
              <a:t> </a:t>
            </a:r>
          </a:p>
          <a:p>
            <a:pPr>
              <a:lnSpc>
                <a:spcPct val="15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Week 1: Introduction of the campaign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Week 2: The Science Behind Screen Use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Week 3: Digital Detox Challenge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Week 4: New Options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Week 5: Focus on Family and Everyday Life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Week 6: Celebration and Reflection</a:t>
            </a:r>
          </a:p>
        </p:txBody>
      </p:sp>
      <p:sp>
        <p:nvSpPr>
          <p:cNvPr id="30725" name="TextBox 1">
            <a:extLst>
              <a:ext uri="{FF2B5EF4-FFF2-40B4-BE49-F238E27FC236}">
                <a16:creationId xmlns:a16="http://schemas.microsoft.com/office/drawing/2014/main" id="{52FED785-9206-F451-5832-8B2ADC8A18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0063" y="6216650"/>
            <a:ext cx="3432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/>
              <a:t>Name : Georgiana Izabela Rosu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1B2896E7-039C-E5DF-D613-438A74D5D2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Week 1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A4B22DBD-D6DB-F50F-3639-38A46B016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288"/>
            <a:ext cx="9915525" cy="4124325"/>
          </a:xfrm>
        </p:spPr>
        <p:txBody>
          <a:bodyPr/>
          <a:lstStyle/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(2023), teenagers need eight to ten hours' sleep a night for good health and to study.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Grader information how much time students spend using the screen.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Request  three days bed routine for everyone to check out what time they went to bed and warn themselves when to wake up.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Video to show students more information regarding why sleep is needed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https://www.youtube.com/watch?v=MWwHfS0_UQk&amp;list=PPSV</a:t>
            </a:r>
          </a:p>
          <a:p>
            <a:pPr marL="0" indent="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69A978B-B37E-AA78-B140-621C1843942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Name : Georgiana Izabela Rosu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F6CF4C9F-E376-CDAE-503F-5F4FBF1F3D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Week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3470A-B18D-9C41-D93B-09A87385F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288"/>
            <a:ext cx="9915525" cy="4124325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Process of Sleep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Reflect on the video from the first week 1 and remember why is important to turn screens off before bed.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the National Sleep Foundation (2023), good rest can help for a good quality life.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Take a look at the poster provided by our campaign.</a:t>
            </a:r>
          </a:p>
          <a:p>
            <a:pPr marL="0" indent="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D6AF5A-4AFE-B7E0-7821-7D1C0709D6B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Name : Georgiana Izabela Rosu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ADAC0-BA88-B192-7488-A2621CC6D02C}"/>
              </a:ext>
            </a:extLst>
          </p:cNvPr>
          <p:cNvSpPr>
            <a:spLocks noGrp="1"/>
          </p:cNvSpPr>
          <p:nvPr>
            <p:ph type="dt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78F61-45FF-3BFF-B062-6747C55DF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B5D22A-5C4E-41F6-9D20-756619F8CF81}" type="slidenum">
              <a:rPr lang="en-GB"/>
              <a:pPr>
                <a:defRPr/>
              </a:pPr>
              <a:t>10</a:t>
            </a:fld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223D0E-2E20-0060-F902-E6B92287381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Sample </a:t>
            </a:r>
            <a:r>
              <a:rPr lang="en-GB" dirty="0" err="1"/>
              <a:t>ooter</a:t>
            </a:r>
            <a:r>
              <a:rPr lang="en-GB" dirty="0"/>
              <a:t>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7E746EB-06DE-EAEB-6CAA-5C7AEE610196}"/>
              </a:ext>
            </a:extLst>
          </p:cNvPr>
          <p:cNvSpPr>
            <a:spLocks noGrp="1"/>
          </p:cNvSpPr>
          <p:nvPr>
            <p:ph type="dt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56C0A5-68AC-C30E-D194-E68ADF834AB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>
              <a:defRPr/>
            </a:pPr>
            <a:fld id="{24203C2D-F92D-487C-9829-9EA984D36B11}" type="slidenum">
              <a:rPr lang="en-GB"/>
              <a:pPr>
                <a:defRPr/>
              </a:pPr>
              <a:t>11</a:t>
            </a:fld>
            <a:endParaRPr lang="en-GB" dirty="0"/>
          </a:p>
        </p:txBody>
      </p:sp>
      <p:pic>
        <p:nvPicPr>
          <p:cNvPr id="8" name="Picture Placeholder 7" descr="Blue skyline skyscrapers at night">
            <a:extLst>
              <a:ext uri="{FF2B5EF4-FFF2-40B4-BE49-F238E27FC236}">
                <a16:creationId xmlns:a16="http://schemas.microsoft.com/office/drawing/2014/main" id="{8E72E222-512A-BCF0-A63D-C166C364350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19077" b="19077"/>
          <a:stretch>
            <a:fillRect/>
          </a:stretch>
        </p:blipFill>
        <p:spPr>
          <a:xfrm>
            <a:off x="-17463" y="-58738"/>
            <a:ext cx="12192001" cy="6858001"/>
          </a:xfrm>
          <a:prstGeom prst="rect">
            <a:avLst/>
          </a:prstGeom>
        </p:spPr>
      </p:pic>
      <p:pic>
        <p:nvPicPr>
          <p:cNvPr id="33798" name="Picture 8" descr="Alarm clock on bedside table">
            <a:extLst>
              <a:ext uri="{FF2B5EF4-FFF2-40B4-BE49-F238E27FC236}">
                <a16:creationId xmlns:a16="http://schemas.microsoft.com/office/drawing/2014/main" id="{48869D35-E5F3-9534-9B32-2E89F76AE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" y="4432300"/>
            <a:ext cx="3551238" cy="2366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9" name="Picture 9" descr="Overhead of laptop on desk">
            <a:extLst>
              <a:ext uri="{FF2B5EF4-FFF2-40B4-BE49-F238E27FC236}">
                <a16:creationId xmlns:a16="http://schemas.microsoft.com/office/drawing/2014/main" id="{00E3DE8A-1D39-2C57-EA52-3BEA9D5536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4363" y="4432300"/>
            <a:ext cx="3940175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Graphic 5" descr="Moon with solid fill">
            <a:extLst>
              <a:ext uri="{FF2B5EF4-FFF2-40B4-BE49-F238E27FC236}">
                <a16:creationId xmlns:a16="http://schemas.microsoft.com/office/drawing/2014/main" id="{477DECED-8980-579D-16A7-765023DFB9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06025" y="169863"/>
            <a:ext cx="1782763" cy="178276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B618A11-DDCE-B07D-4233-EBC347B91A7A}"/>
              </a:ext>
            </a:extLst>
          </p:cNvPr>
          <p:cNvSpPr txBox="1"/>
          <p:nvPr/>
        </p:nvSpPr>
        <p:spPr>
          <a:xfrm>
            <a:off x="600075" y="368300"/>
            <a:ext cx="6583363" cy="13223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4000" dirty="0">
                <a:solidFill>
                  <a:schemeClr val="accent2">
                    <a:lumMod val="20000"/>
                    <a:lumOff val="80000"/>
                  </a:schemeClr>
                </a:solidFill>
                <a:latin typeface="Amasis MT Pro Black" panose="02040A040500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REDUCE THE SCREEN BEFORE BED</a:t>
            </a:r>
            <a:endParaRPr lang="en-GB" sz="4000" dirty="0">
              <a:solidFill>
                <a:schemeClr val="accent2">
                  <a:lumMod val="20000"/>
                  <a:lumOff val="80000"/>
                </a:schemeClr>
              </a:solidFill>
              <a:latin typeface="+mn-lt"/>
            </a:endParaRPr>
          </a:p>
        </p:txBody>
      </p:sp>
      <p:sp>
        <p:nvSpPr>
          <p:cNvPr id="33802" name="TextBox 14">
            <a:extLst>
              <a:ext uri="{FF2B5EF4-FFF2-40B4-BE49-F238E27FC236}">
                <a16:creationId xmlns:a16="http://schemas.microsoft.com/office/drawing/2014/main" id="{C9A8C060-5B6C-C6BE-5A93-85C3F12038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65088" y="2638425"/>
            <a:ext cx="4745038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  <a:latin typeface="Algerian" panose="04020705040A02060702" pitchFamily="82" charset="0"/>
              </a:rPr>
              <a:t>Teens(12-18) in school and community settings</a:t>
            </a:r>
          </a:p>
          <a:p>
            <a:pPr eaLnBrk="1" hangingPunct="1"/>
            <a:r>
              <a:rPr lang="en-GB" altLang="en-US" b="1">
                <a:solidFill>
                  <a:srgbClr val="FFFF00"/>
                </a:solidFill>
                <a:latin typeface="Algerian" panose="04020705040A02060702" pitchFamily="82" charset="0"/>
              </a:rPr>
              <a:t>School assemblies, after school sleep hygiene clubs,social </a:t>
            </a:r>
          </a:p>
          <a:p>
            <a:pPr eaLnBrk="1" hangingPunct="1"/>
            <a:r>
              <a:rPr lang="en-GB" altLang="en-US" b="1">
                <a:solidFill>
                  <a:srgbClr val="FFFF00"/>
                </a:solidFill>
                <a:latin typeface="Algerian" panose="04020705040A02060702" pitchFamily="82" charset="0"/>
              </a:rPr>
              <a:t>,teen friendly sleep diaries 😊media tips, ten-frendly sleep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821B61-4CA3-4AED-DBB7-47F338895A24}"/>
              </a:ext>
            </a:extLst>
          </p:cNvPr>
          <p:cNvSpPr txBox="1"/>
          <p:nvPr/>
        </p:nvSpPr>
        <p:spPr>
          <a:xfrm>
            <a:off x="3014663" y="2178050"/>
            <a:ext cx="6200775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400"/>
              </a:spcAft>
              <a:defRPr/>
            </a:pPr>
            <a:r>
              <a:rPr lang="en-GB" sz="2800" b="1" kern="1400" spc="-50" dirty="0">
                <a:solidFill>
                  <a:srgbClr val="FFFF00"/>
                </a:solidFill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latin typeface="+mn-lt"/>
            </a:endParaRPr>
          </a:p>
        </p:txBody>
      </p:sp>
      <p:sp>
        <p:nvSpPr>
          <p:cNvPr id="33804" name="TextBox 17">
            <a:extLst>
              <a:ext uri="{FF2B5EF4-FFF2-40B4-BE49-F238E27FC236}">
                <a16:creationId xmlns:a16="http://schemas.microsoft.com/office/drawing/2014/main" id="{F01E0743-571A-1362-6B02-E4E2432830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6525" y="4670425"/>
            <a:ext cx="3783013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b="1"/>
              <a:t> </a:t>
            </a:r>
            <a:r>
              <a:rPr lang="en-GB" altLang="en-US" b="1" u="sng">
                <a:solidFill>
                  <a:srgbClr val="C00000"/>
                </a:solidFill>
                <a:latin typeface="Amasis MT Pro Black" panose="02040A04050005020304" pitchFamily="18" charset="0"/>
              </a:rPr>
              <a:t>BENEFITS</a:t>
            </a:r>
            <a:endParaRPr lang="en-GB" altLang="en-US" u="sng">
              <a:solidFill>
                <a:srgbClr val="C00000"/>
              </a:solidFill>
              <a:latin typeface="Amasis MT Pro Black" panose="02040A04050005020304" pitchFamily="18" charset="0"/>
            </a:endParaRPr>
          </a:p>
          <a:p>
            <a:pPr eaLnBrk="1" hangingPunct="1"/>
            <a:r>
              <a:rPr lang="en-GB" altLang="en-US">
                <a:solidFill>
                  <a:srgbClr val="FFFF00"/>
                </a:solidFill>
                <a:latin typeface="Amasis MT Pro Black" panose="02040A04050005020304" pitchFamily="18" charset="0"/>
              </a:rPr>
              <a:t>Better  mood</a:t>
            </a:r>
          </a:p>
          <a:p>
            <a:pPr eaLnBrk="1" hangingPunct="1"/>
            <a:r>
              <a:rPr lang="en-GB" altLang="en-US">
                <a:solidFill>
                  <a:srgbClr val="FFFF00"/>
                </a:solidFill>
                <a:latin typeface="Amasis MT Pro Black" panose="02040A04050005020304" pitchFamily="18" charset="0"/>
              </a:rPr>
              <a:t>Improved concentration </a:t>
            </a:r>
          </a:p>
          <a:p>
            <a:pPr eaLnBrk="1" hangingPunct="1"/>
            <a:r>
              <a:rPr lang="en-GB" altLang="en-US">
                <a:solidFill>
                  <a:srgbClr val="FFFF00"/>
                </a:solidFill>
                <a:latin typeface="Amasis MT Pro Black" panose="02040A04050005020304" pitchFamily="18" charset="0"/>
              </a:rPr>
              <a:t>Higher energy for sport/arts</a:t>
            </a:r>
          </a:p>
          <a:p>
            <a:pPr eaLnBrk="1" hangingPunct="1"/>
            <a:r>
              <a:rPr lang="en-GB" altLang="en-US">
                <a:solidFill>
                  <a:srgbClr val="FFFF00"/>
                </a:solidFill>
                <a:latin typeface="Amasis MT Pro Black" panose="02040A04050005020304" pitchFamily="18" charset="0"/>
              </a:rPr>
              <a:t>Healthier growth</a:t>
            </a:r>
          </a:p>
        </p:txBody>
      </p:sp>
      <p:sp>
        <p:nvSpPr>
          <p:cNvPr id="33805" name="TextBox 18">
            <a:extLst>
              <a:ext uri="{FF2B5EF4-FFF2-40B4-BE49-F238E27FC236}">
                <a16:creationId xmlns:a16="http://schemas.microsoft.com/office/drawing/2014/main" id="{9BAAEF70-1F9B-D121-4A4E-17C198532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6338" y="2000250"/>
            <a:ext cx="4362450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C000"/>
                </a:solidFill>
                <a:latin typeface="Amasis MT Pro Black" panose="02040A04050005020304" pitchFamily="18" charset="0"/>
              </a:rPr>
              <a:t>UNPLUG TO RECHARGE-</a:t>
            </a:r>
          </a:p>
          <a:p>
            <a:pPr eaLnBrk="1" hangingPunct="1"/>
            <a:r>
              <a:rPr lang="en-GB" altLang="en-US" b="1">
                <a:solidFill>
                  <a:srgbClr val="FFC000"/>
                </a:solidFill>
                <a:latin typeface="Amasis MT Pro Black" panose="02040A04050005020304" pitchFamily="18" charset="0"/>
              </a:rPr>
              <a:t>BETTER SLEEP STARTS HERE!              </a:t>
            </a:r>
          </a:p>
          <a:p>
            <a:pPr eaLnBrk="1" hangingPunct="1"/>
            <a:endParaRPr lang="en-GB" altLang="en-US"/>
          </a:p>
        </p:txBody>
      </p:sp>
      <p:sp>
        <p:nvSpPr>
          <p:cNvPr id="33806" name="TextBox 1">
            <a:extLst>
              <a:ext uri="{FF2B5EF4-FFF2-40B4-BE49-F238E27FC236}">
                <a16:creationId xmlns:a16="http://schemas.microsoft.com/office/drawing/2014/main" id="{99471A0A-D485-23EF-A798-892DAF28CD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4925" y="6432550"/>
            <a:ext cx="29019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/>
              <a:t>Aydin and Aydin (2024),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C67125D7-AAAA-84BD-03BF-7C4A370FA8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Week 3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052FE2D9-5125-F1B3-6795-D1CA5DAB29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3250" y="1593850"/>
            <a:ext cx="10252075" cy="4664075"/>
          </a:xfrm>
        </p:spPr>
        <p:txBody>
          <a:bodyPr/>
          <a:lstStyle/>
          <a:p>
            <a:pPr>
              <a:lnSpc>
                <a:spcPct val="16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What Can Be Done in an Hour Without screens?</a:t>
            </a:r>
          </a:p>
          <a:p>
            <a:pPr>
              <a:lnSpc>
                <a:spcPct val="16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Challenge:For three days in a row, do not watch TV and do not work at the computer or use mobile phone an hour before going to bed. </a:t>
            </a:r>
          </a:p>
          <a:p>
            <a:pPr>
              <a:lnSpc>
                <a:spcPct val="16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Analise what impact will have in your sleep. </a:t>
            </a:r>
          </a:p>
          <a:p>
            <a:pPr>
              <a:lnSpc>
                <a:spcPct val="16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Martin et al. (2020) found that reducing screen time before bed improves sleep duration and reduces depressive symptoms in adolescents.</a:t>
            </a:r>
          </a:p>
          <a:p>
            <a:pPr>
              <a:lnSpc>
                <a:spcPct val="160000"/>
              </a:lnSpc>
            </a:pPr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According to Lund et al. (2021), electronic media use before bedtime is associated with delayed sleep onset and reduced sleep quality in adolescents.</a:t>
            </a:r>
          </a:p>
        </p:txBody>
      </p:sp>
      <p:sp>
        <p:nvSpPr>
          <p:cNvPr id="35844" name="TextBox 3">
            <a:extLst>
              <a:ext uri="{FF2B5EF4-FFF2-40B4-BE49-F238E27FC236}">
                <a16:creationId xmlns:a16="http://schemas.microsoft.com/office/drawing/2014/main" id="{8AC58621-FBE8-AC78-F2D9-42773FAE4C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5913" y="6405563"/>
            <a:ext cx="38274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/>
              <a:t>Name : Georgiana Izabela Rosu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6FF326EC-AD1C-A1F4-C996-1030CE3746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Week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D555E-D235-3EF5-C5BA-D7B54CD56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288"/>
            <a:ext cx="9915525" cy="4124325"/>
          </a:xfrm>
        </p:spPr>
        <p:txBody>
          <a:bodyPr>
            <a:normAutofit fontScale="92500"/>
          </a:bodyPr>
          <a:lstStyle/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Options: clubs or Zones at Break Time**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List of activities that students can do without a screen: drawing, puzzles, yoga. At night, they can sleep much better without causing extreme overstimulation (Tan &amp; Fraser, 2021).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Book swap or literary game: Reading is an excellent way to get ready for bed. Many individuals say that they first sit down and rest well after reading a good book.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According to Sleep Health Journal (2024),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replacing screen time with calming activities like reading or mindfulness can improve sleep hygiene and emotional regulation.</a:t>
            </a:r>
          </a:p>
          <a:p>
            <a:pPr marL="0" indent="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B07D4D-6D7C-1284-25F7-4E9C8FE6518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Name : Georgiana Izabela Rosu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8A5AB1-27F7-2A82-27B6-DB23A93EEA28}"/>
              </a:ext>
            </a:extLst>
          </p:cNvPr>
          <p:cNvSpPr>
            <a:spLocks noGrp="1"/>
          </p:cNvSpPr>
          <p:nvPr>
            <p:ph type="dt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2/8/20XX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55210-332A-5BD3-90B2-A3CCE42D9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B3A90C-BEE7-444D-B662-B5A6A8A13648}" type="slidenum">
              <a:rPr lang="en-GB"/>
              <a:pPr>
                <a:defRPr/>
              </a:pPr>
              <a:t>13</a:t>
            </a:fld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340F7DAD-BD8D-CDE1-9CCD-9C96A78961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5913" y="131763"/>
            <a:ext cx="10504487" cy="1022350"/>
          </a:xfrm>
        </p:spPr>
        <p:txBody>
          <a:bodyPr/>
          <a:lstStyle/>
          <a:p>
            <a:r>
              <a:rPr lang="en-GB" altLang="en-US"/>
              <a:t>Week 5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30EA156-0746-20CF-6D78-1D26E0F03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525" y="885825"/>
            <a:ext cx="10566400" cy="5514975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Family and Everyday Life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Email or Newsletter of the Parent:** Tell them quickly what they hope to accomplish with this drive and give them a few concepts about how they might spend more time together as a family—even if it means less screen life in the household.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your bedroom organized properly?** Students can display their sleeping territories and see items that discourage good sleep. These contain television and mobile phone.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House Project: Follow the rule “No screen after 8 PM” in the family for three nights in a row.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PLOS Global Public Health (2025) reports that screen time displaces multiple sleep pathways and contributes to long-term health risks in adolescents.</a:t>
            </a:r>
          </a:p>
        </p:txBody>
      </p:sp>
      <p:sp>
        <p:nvSpPr>
          <p:cNvPr id="37892" name="TextBox 2">
            <a:extLst>
              <a:ext uri="{FF2B5EF4-FFF2-40B4-BE49-F238E27FC236}">
                <a16:creationId xmlns:a16="http://schemas.microsoft.com/office/drawing/2014/main" id="{41D33B3A-1E16-026C-FBA6-3A39441C66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6400800"/>
            <a:ext cx="40862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/>
              <a:t>Name : Georgiana Izabela Rosu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38EE9AF1-EA5F-F28A-BDA0-A68BEACB33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Week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C7942-23C9-6BC7-1A9F-E6F501ECA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638" y="1304925"/>
            <a:ext cx="10301287" cy="4738688"/>
          </a:xfrm>
        </p:spPr>
        <p:txBody>
          <a:bodyPr>
            <a:normAutofit fontScale="85000" lnSpcReduction="10000"/>
          </a:bodyPr>
          <a:lstStyle/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Recharge &amp; Reward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Reflection Activity: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Students write, draw, or record how their sleep habits changed.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Recognition: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Certificates, shout-outs, or small prizes for participation and creativity.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Closing Assembly or Showcase: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Share highlights, winning posters/memes, and next steps.</a:t>
            </a: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According to the Journal of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Health Care (2025),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consistent sleep routines and reduced screen exposure lead to better sleep quality and improved daytime functioning.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:Better  mood, Improved concentration ,Higher energy for sport/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arts,Healthier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growth</a:t>
            </a: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16D214-9ED4-233E-EC33-674FA9E3316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Name : Georgiana Izabela Rosu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48A7CE9F-2F5E-7D27-73D7-8424A23C73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Benefits and challenges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CF9F1-FE2F-EF9B-F1B1-AF10C5955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50" y="1277938"/>
            <a:ext cx="10121900" cy="5014912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Sleep better and longer; wake less at night (NHS, 2023; WHO, 2021)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Less daytime weariness; better mood and concentration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Stronger immune system; better inflammation control and general health 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Improved focus and performance during the day; faster learning and class attention (NHS, 2023; WHO, 2021)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B760B9-CB55-A0E2-11B1-BE86CC6D377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Name:Ramona</a:t>
            </a:r>
            <a:r>
              <a:rPr lang="en-GB" dirty="0"/>
              <a:t> </a:t>
            </a:r>
            <a:r>
              <a:rPr lang="en-GB" dirty="0" err="1"/>
              <a:t>Moreanu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55D3FAD1-68AE-2A8A-1DEB-9AD494DCC2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Continue: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724BD-5F3F-30E1-8D9E-120041233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288"/>
            <a:ext cx="9915525" cy="4124325"/>
          </a:xfrm>
        </p:spPr>
        <p:txBody>
          <a:bodyPr/>
          <a:lstStyle/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Better emotion regulation and mood when sleep-deprived teens’ prefrontal cortex functions well (NHS, 2023; WHO, 2021)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Less irritability; steadier attitude in school and social settings (NHS, 2023; WHO, 2021)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Improved self-control and executive function (e.g., setting goals, avoiding late scrolling) (CDC, 2020; NICE, 2022)</a:t>
            </a:r>
          </a:p>
          <a:p>
            <a:pPr marL="0" indent="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694E7C-318B-9F80-BC33-C65D584CA9C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Name: Ramona </a:t>
            </a:r>
            <a:r>
              <a:rPr lang="en-GB" dirty="0" err="1"/>
              <a:t>Moreanu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E873AB43-5787-6F52-B0DE-0547FA82E2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4875" y="447675"/>
            <a:ext cx="9915525" cy="1328738"/>
          </a:xfrm>
        </p:spPr>
        <p:txBody>
          <a:bodyPr/>
          <a:lstStyle/>
          <a:p>
            <a:r>
              <a:rPr lang="en-GB" altLang="en-US"/>
              <a:t>Continue: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4D7A4A53-D25A-B6AF-39B2-F3B669FE0E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4400" y="1919288"/>
            <a:ext cx="9915525" cy="412432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Sociological benefits</a:t>
            </a:r>
          </a:p>
          <a:p>
            <a:pPr>
              <a:lnSpc>
                <a:spcPct val="15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Better interactions with friends; fewer late-night digital conflicts (ONS, 2023)</a:t>
            </a:r>
          </a:p>
          <a:p>
            <a:pPr>
              <a:lnSpc>
                <a:spcPct val="15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More teen involvement in school (class, clubs) due to focus and energy </a:t>
            </a:r>
          </a:p>
          <a:p>
            <a:pPr>
              <a:lnSpc>
                <a:spcPct val="15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Easier family routines; calm family time with less stimulation</a:t>
            </a:r>
          </a:p>
          <a:p>
            <a:pPr>
              <a:lnSpc>
                <a:spcPct val="15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 Better sports performance: endurance, recovery, reaction time, strategy (ONS, 2023)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D77232-C31B-0E32-C1CF-E4811FA6F33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Name: Ramona </a:t>
            </a:r>
            <a:r>
              <a:rPr lang="en-GB" dirty="0" err="1"/>
              <a:t>Moreanu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3CB3E-8658-4396-F381-F19975870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13" y="212725"/>
            <a:ext cx="10669587" cy="390525"/>
          </a:xfrm>
        </p:spPr>
        <p:txBody>
          <a:bodyPr>
            <a:normAutofit fontScale="90000"/>
          </a:bodyPr>
          <a:lstStyle/>
          <a:p>
            <a:pPr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Continue: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879B6-9B3E-B3D7-9F38-7220846A0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575" y="806450"/>
            <a:ext cx="10869613" cy="5481638"/>
          </a:xfrm>
        </p:spPr>
        <p:txBody>
          <a:bodyPr>
            <a:normAutofit fontScale="92500"/>
          </a:bodyPr>
          <a:lstStyle/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Practical actions (sociological)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Set family rules for electronics after dinner to wind down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Plan short family wind-down activities: light stretching, quiet conversation, reading (ONS, 2023)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Communicate needs to coaches/teammates to support sleep before games/practice </a:t>
            </a: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Additional benefits (mental/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Better daily task performance; routines give predictability 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Improved self-control, goal setting, and reduced late-night scrolling 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Clear wind-down expectations help with night waking and sleep onset (CDC, 2020; NICE, 2022)</a:t>
            </a:r>
          </a:p>
          <a:p>
            <a:pPr marL="0" indent="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23629D-9A9C-50BB-BE98-777D9D2722A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Name:Ramona</a:t>
            </a:r>
            <a:r>
              <a:rPr lang="en-GB" dirty="0"/>
              <a:t> </a:t>
            </a:r>
            <a:r>
              <a:rPr lang="en-GB" dirty="0" err="1"/>
              <a:t>Moreanu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BC67B-0821-D5E0-EC39-E585A2745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9088" y="179388"/>
            <a:ext cx="11491912" cy="6438900"/>
          </a:xfrm>
        </p:spPr>
        <p:txBody>
          <a:bodyPr>
            <a:normAutofit fontScale="92500" lnSpcReduction="10000"/>
          </a:bodyPr>
          <a:lstStyle/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Real-life actions (physiological)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Sleep 8–10 hours per night; keep a consistent wake time on weekends 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Pre-bed routines: read 60–90 minutes, gentle stretching, warm shower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Learn about adolescent sleep biology and school start times (NHS, 2023; WHO, 2021) </a:t>
            </a: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Real-life actions (sociological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Better interactions with friends: avoid late-night scrolling; reduce exhaustion (ONS, 2023)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Encourage school involvement: focus and energy boost participation 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Maintain calm family time with limited stimulation (ONS, 2023)</a:t>
            </a:r>
          </a:p>
          <a:p>
            <a:pPr marL="0" indent="0"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Practical actions (sociological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Set family electronics rules after dinner to calm down 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Plan brief family wind-down activities: light stretching, quiet talk, reading (ONS, 2023)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Tell coaches/teammates what you need for a good night’s sleep before games 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Sports/fitness benefits</a:t>
            </a:r>
          </a:p>
          <a:p>
            <a:pPr fontAlgn="auto">
              <a:lnSpc>
                <a:spcPct val="16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Sleep improves endurance, recovery, reaction time, and strategy (ONS, 2023)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2C85E1-7F0B-FD76-D333-D25A1DDEA33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8870950" y="6313488"/>
            <a:ext cx="3775075" cy="365125"/>
          </a:xfrm>
        </p:spPr>
        <p:txBody>
          <a:bodyPr/>
          <a:lstStyle/>
          <a:p>
            <a:pPr>
              <a:defRPr/>
            </a:pPr>
            <a:r>
              <a:rPr lang="en-GB" dirty="0" err="1"/>
              <a:t>Name:Ramona</a:t>
            </a:r>
            <a:r>
              <a:rPr lang="en-GB" dirty="0"/>
              <a:t> </a:t>
            </a:r>
            <a:r>
              <a:rPr lang="en-GB" dirty="0" err="1"/>
              <a:t>Moreanu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41DC9-C06D-6982-884A-0F8961D03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1839575" cy="6437313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Theoretical frameworks and models of health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Key ideas: awareness of sleep risks, value of relaxation practices, social norms, reminders from peers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Core concepts: perceived severity, susceptibility, benefits, barriers; cues to action; self-efficacy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COM-B Model (Michie et al., 2011)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Capability: ability to achieve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tranquility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(e.g., breathing exercises, PMR)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Opportunity: environment and rules (no devices at night, parental support, school rules)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Motivation: willingness to follow routines to improve mood/grades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Social Cognitive Theory (Bandura, 1986)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Concepts: self-efficacy; learning by observing others; positive reinforcement and rewards</a:t>
            </a:r>
          </a:p>
          <a:p>
            <a:pPr marL="0" indent="0"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Examples linked to components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Goal: improve mood and grades (Motivation)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Ability: breathing exercises, PMR (Capability)</a:t>
            </a:r>
          </a:p>
          <a:p>
            <a:pPr fontAlgn="auto">
              <a:lnSpc>
                <a:spcPct val="15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Opportunity: device-free zones, parental support, school rules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4A6A3B-9052-6A3B-27EC-3BCBB0C0885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GB" dirty="0" err="1"/>
              <a:t>Name:Ramona</a:t>
            </a:r>
            <a:r>
              <a:rPr lang="en-GB" dirty="0"/>
              <a:t> </a:t>
            </a:r>
            <a:r>
              <a:rPr lang="en-GB" dirty="0" err="1"/>
              <a:t>Moreanu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5477E833-9D72-875A-12E7-98A233B283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4488" y="55563"/>
            <a:ext cx="10475912" cy="935037"/>
          </a:xfrm>
        </p:spPr>
        <p:txBody>
          <a:bodyPr/>
          <a:lstStyle/>
          <a:p>
            <a:r>
              <a:rPr lang="en-GB" altLang="en-US" sz="2800">
                <a:latin typeface="Arial" panose="020B0604020202020204" pitchFamily="34" charset="0"/>
                <a:cs typeface="Arial" panose="020B0604020202020204" pitchFamily="34" charset="0"/>
              </a:rPr>
              <a:t>Campaigns: time spent on social media and sleep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E69CB-076C-8CBF-204B-A96F9F9D3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250" y="935038"/>
            <a:ext cx="10607675" cy="5526087"/>
          </a:xfrm>
        </p:spPr>
        <p:txBody>
          <a:bodyPr>
            <a:normAutofit fontScale="47500" lnSpcReduction="20000"/>
          </a:bodyPr>
          <a:lstStyle/>
          <a:p>
            <a:pPr marL="0" indent="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Phone use and notifications late at night disrupt sleep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Homework and studying late reduce sleep duration and regularity </a:t>
            </a:r>
          </a:p>
          <a:p>
            <a:pPr marL="0" indent="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Solutions and actions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Night break (1 hour): warm bath/shower, light reading, gentle stretching, box breathing (4-4-4-4), journaling or reflective thinking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Turn off unnecessary screens; enable do-not-disturb or focus mode an hour before bed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Dim lights to 20–40%; play soft music or white noise </a:t>
            </a:r>
          </a:p>
          <a:p>
            <a:pPr marL="0" indent="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School and device rules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Define after-school screen usage windows (e.g., no devices after 8 PM on weeknights)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Use study blocks and quiet spaces for homework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Keep devices out of the bedroom to reduce late-night use; consider wired alarm clocks</a:t>
            </a:r>
          </a:p>
          <a:p>
            <a:pPr marL="0" indent="0"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r>
              <a:rPr lang="en-GB" sz="2300" b="1" i="1" dirty="0">
                <a:latin typeface="Arial" panose="020B0604020202020204" pitchFamily="34" charset="0"/>
                <a:cs typeface="Arial" panose="020B0604020202020204" pitchFamily="34" charset="0"/>
              </a:rPr>
              <a:t>Ambassadors and peer support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Student ambassadors can start “sleep champions” clubs; older students mentor younger peers</a:t>
            </a:r>
          </a:p>
          <a:p>
            <a:pPr fontAlgn="auto">
              <a:lnSpc>
                <a:spcPct val="170000"/>
              </a:lnSpc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 Encourage peer-to-peer support for sleep routines and accountability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sp>
        <p:nvSpPr>
          <p:cNvPr id="46084" name="TextBox 3">
            <a:extLst>
              <a:ext uri="{FF2B5EF4-FFF2-40B4-BE49-F238E27FC236}">
                <a16:creationId xmlns:a16="http://schemas.microsoft.com/office/drawing/2014/main" id="{4B7718E9-7522-6C38-52FE-6A99B8281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150" y="6372225"/>
            <a:ext cx="26828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ova Light" panose="020B0304020202020204" pitchFamily="34" charset="0"/>
              </a:defRPr>
            </a:lvl9pPr>
          </a:lstStyle>
          <a:p>
            <a:pPr eaLnBrk="1" hangingPunct="1"/>
            <a:r>
              <a:rPr lang="en-GB" altLang="en-US"/>
              <a:t>Name:Ramona Moreanu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FFE99E4E-2C8B-3420-F841-B013D82994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64238" y="596900"/>
            <a:ext cx="5618162" cy="1541463"/>
          </a:xfrm>
        </p:spPr>
        <p:txBody>
          <a:bodyPr/>
          <a:lstStyle/>
          <a:p>
            <a:r>
              <a:rPr lang="en-GB" altLang="en-US"/>
              <a:t>Thank You</a:t>
            </a:r>
          </a:p>
        </p:txBody>
      </p:sp>
      <p:pic>
        <p:nvPicPr>
          <p:cNvPr id="6" name="Picture Placeholder 5" descr="The Northern Lights ">
            <a:extLst>
              <a:ext uri="{FF2B5EF4-FFF2-40B4-BE49-F238E27FC236}">
                <a16:creationId xmlns:a16="http://schemas.microsoft.com/office/drawing/2014/main" id="{6C9451B9-D91C-EF88-CE78-F5F4FF5D3DD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/>
          <a:srcRect/>
          <a:stretch/>
        </p:blipFill>
        <p:spPr/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550D8-DACC-A1E9-76A9-37C2CA3F4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55563"/>
            <a:ext cx="10744200" cy="3651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26218-4470-BA40-47E1-CF2D378B4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584200"/>
            <a:ext cx="11863388" cy="6094413"/>
          </a:xfrm>
        </p:spPr>
        <p:txBody>
          <a:bodyPr>
            <a:normAutofit fontScale="25000" lnSpcReduction="20000"/>
          </a:bodyPr>
          <a:lstStyle/>
          <a:p>
            <a:pPr marL="0" indent="0" fontAlgn="auto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Anon. (2024)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Teenagers with problematic smartphone use are twice as likely to have </a:t>
            </a:r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https://www.nihr.ac.uk [Accessed 31 Oct.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Anon. (2025)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Children and young people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https://camhs.hacw.nhs.uk [Accessed 25 Oct.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Bandura, A. (1986)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Social Foundations of Thought and Action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Englewood Cliffs, NJ: Prentice-Hall.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(CDC). (2020)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Sleep and mental health in adolescents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Morbidity and Mortality Weekly Report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69(6), pp.123–128. Available at: https://www.cdc.gov [Accessed 29 Oct.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(CDC). (2023)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How much sleep do I need?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Available at: https://www.cdc.gov/sleep/about_sleep/how_much_sleep.html [Accessed 2Nov.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 Longis, E., Kassis, A.,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Rémond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-Derbez, N., Thota, R.,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Darimont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C., Donato-Capel, L. &amp;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Hudry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J. (2024)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Cognitive benefits of sleep: a narrative review to explore the relevance of glucose regulation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SLEEP Advances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6(1), zpae095. Available at: https://academic.oup.com/sleepadvances/article/6/1/zpae095/7927912 [Accessed 3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Eric Suni, A.D. (2023)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Teens and Sleep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https://www.sleepfoundation.org [Accessed 25 Oct.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Health Care. (2025)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Consequences of screen time on sleep quality in children and adolescents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https://www.jpedhc.org/article/S0891-5245%2825%2900251-2/fulltext [Accessed 3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Lund, L., Sølvhøj, I.N., Danielsen, D. &amp; Andersen, S. (2021)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Electronic media use and sleep in children and adolescents in western countries: a systematic review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21, Article 1598. Available at: https://bmcpublichealth.biomedcentral.com/articles/10.1186/s12889-021-11640-9 [Accessed 3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Martin, A., Pugmire, J., Wells, V., Riddell, J., McMellon, C., Skivington, K., Simpson, S. &amp; McDaid, L. (2020)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Systematic literature review of the relationship between adolescents’ screen time, sleep and mental 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Scottish Government. Available at: https://www.gov.scot/publications/research-findings-systematic-literature-review-relationship-between-adolescents-screen-time-sleep-mental-health/ [Accessed 2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National Sleep Foundation. (2023)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Why sleep is essential to 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https://www.sleepfoundation.org/how-sleep-works/why-do-we-need-sleep [Accessed 2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NHS. (2023)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Sleep and health: The importance of sleep for teenagers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https://www.nhs.uk [Accessed 29 Oct.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(ONS). (2023)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Teen sleep and school performance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https://www.ons.gov.uk [Accessed 29 Oct.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PLOS Global Public Health. (2025)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Adolescents’ screen time displaces multiple sleep pathways and elevates depressive symptoms over twelve months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https://journals.plos.org/globalpublichealth/article?id=10.1371/journal.pgph.0004262 [Accessed 1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Sleep Health Journal. (2024)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The impact of screen use on sleep health across the lifespan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https://www.sleephealthjournal.org/article/S2352-7218%2824%2900090-1/fulltext [Accessed 1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Tan, S.C. &amp; Fraser, J. (2021)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Effects of screen time on sleep in children and adolescents: a systematic review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BMJ Paediatrics Open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5(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Suppl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1), A23.1. Available at: https://bmjpaedsopen.bmj.com/content/5/Suppl_1/A23.1 [Accessed 3 Nov.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Thapa, B., et al. (2025)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Sleep quality is associated with stress in secondary school students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Journal name missing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25(1), pp.1397–1398.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YouTube. (2023) How screen time can affect sleep (for tweens &amp; teens). Available at: https://www.youtube.com/watch?v=MWwHfSO_UQk [Accessed 1 November 2025].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Wickham, S., et al. (2025)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Sleepy teens and the use of screens: A repeated measures analysis examining the relationship between pre-bedtime screen use and sleep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Sleep Advances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5(1), p.A2.</a:t>
            </a:r>
          </a:p>
          <a:p>
            <a:pPr fontAlgn="auto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(WHO). (2021) </a:t>
            </a: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Adolescent sleep patterns and health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https://www.who.int [Accessed 29 Oct. 2025].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93.tgt.Office_50301524_TF89118109_Win32_OJ112196119" id="{DD9F22B7-EB13-4537-B5DE-235EAF431E11}" vid="{2669E526-CAFD-4480-8D09-AF6D4F4D34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5817cb9-f0eb-4f4d-892c-47ab9f8957c0" xsi:nil="true"/>
    <_activity xmlns="95817cb9-f0eb-4f4d-892c-47ab9f8957c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da9fcbfd4b80047cb342c81d22e41a7a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c2a79a39a5d5d4103acd0fb1b83f6cc0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2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AB8BBB-9A18-4050-923B-7FC6E36DA496}">
  <ds:schemaRefs>
    <ds:schemaRef ds:uri="http://schemas.microsoft.com/office/2006/metadata/properties"/>
    <ds:schemaRef ds:uri="http://www.w3.org/2000/xmlns/"/>
    <ds:schemaRef ds:uri="95817cb9-f0eb-4f4d-892c-47ab9f8957c0"/>
    <ds:schemaRef ds:uri="http://www.w3.org/2001/XMLSchema-instan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15C47BA-6A39-4E73-8991-C4E31D89040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5817cb9-f0eb-4f4d-892c-47ab9f8957c0"/>
    <ds:schemaRef ds:uri="9823f8e4-81f3-4a59-a026-c1a9717271fd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B61E4D0-D101-4A17-BA61-F29B2B6CFE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{6FD86C5A-64F6-40B1-93D9-D21034D35D46}tf89118109_win32</Template>
  <TotalTime>33</TotalTime>
  <Words>3164</Words>
  <Application>Microsoft Office PowerPoint</Application>
  <PresentationFormat>Widescreen</PresentationFormat>
  <Paragraphs>309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Algerian</vt:lpstr>
      <vt:lpstr>Amasis MT Pro Black</vt:lpstr>
      <vt:lpstr>Aptos</vt:lpstr>
      <vt:lpstr>Aptos Display</vt:lpstr>
      <vt:lpstr>Arial</vt:lpstr>
      <vt:lpstr>Arial Nova Light</vt:lpstr>
      <vt:lpstr>Calibri</vt:lpstr>
      <vt:lpstr>Elephant</vt:lpstr>
      <vt:lpstr>Segoe UI</vt:lpstr>
      <vt:lpstr>Wingdings</vt:lpstr>
      <vt:lpstr>ModOverlayVTI</vt:lpstr>
      <vt:lpstr>                      Reduce screen Before bed -Unplug to recharge -better sleep starts here!-</vt:lpstr>
      <vt:lpstr>Team</vt:lpstr>
      <vt:lpstr>Problems:</vt:lpstr>
      <vt:lpstr>PowerPoint Presentation</vt:lpstr>
      <vt:lpstr>PowerPoint Presentation</vt:lpstr>
      <vt:lpstr>PowerPoint Presentation</vt:lpstr>
      <vt:lpstr>PowerPoint Presentation</vt:lpstr>
      <vt:lpstr>Activities  in Harris Academy - Batteresa</vt:lpstr>
      <vt:lpstr>Week 1</vt:lpstr>
      <vt:lpstr>Week 2</vt:lpstr>
      <vt:lpstr>PowerPoint Presentation</vt:lpstr>
      <vt:lpstr>Week 3</vt:lpstr>
      <vt:lpstr>Week 4</vt:lpstr>
      <vt:lpstr>Week 5</vt:lpstr>
      <vt:lpstr>Week 6</vt:lpstr>
      <vt:lpstr>Benefits and challenges  </vt:lpstr>
      <vt:lpstr>Continue:</vt:lpstr>
      <vt:lpstr>Continue:</vt:lpstr>
      <vt:lpstr>Continue:</vt:lpstr>
      <vt:lpstr>PowerPoint Presentation</vt:lpstr>
      <vt:lpstr>PowerPoint Presentation</vt:lpstr>
      <vt:lpstr>Campaigns: time spent on social media and sleep</vt:lpstr>
      <vt:lpstr>Thank You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Sleep Hygiene : Unplug to recharge -better sleep starts here!</dc:title>
  <dc:creator>grosu27@outlook.com</dc:creator>
  <cp:lastModifiedBy>grosu27@outlook.com</cp:lastModifiedBy>
  <cp:revision>17</cp:revision>
  <dcterms:created xsi:type="dcterms:W3CDTF">2025-10-29T11:20:17Z</dcterms:created>
  <dcterms:modified xsi:type="dcterms:W3CDTF">2025-11-04T07:44:19Z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