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FF68043-DDD6-48A6-9EC0-361DC0C9420A}" v="81" dt="2022-12-17T13:23:33.40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ictoria Hole" userId="1ad672581427dc27" providerId="LiveId" clId="{4FF68043-DDD6-48A6-9EC0-361DC0C9420A}"/>
    <pc:docChg chg="undo redo custSel addSld delSld modSld">
      <pc:chgData name="Victoria Hole" userId="1ad672581427dc27" providerId="LiveId" clId="{4FF68043-DDD6-48A6-9EC0-361DC0C9420A}" dt="2022-12-17T13:23:33.403" v="1713" actId="20577"/>
      <pc:docMkLst>
        <pc:docMk/>
      </pc:docMkLst>
      <pc:sldChg chg="modSp del mod">
        <pc:chgData name="Victoria Hole" userId="1ad672581427dc27" providerId="LiveId" clId="{4FF68043-DDD6-48A6-9EC0-361DC0C9420A}" dt="2022-12-12T12:07:39.886" v="16" actId="2696"/>
        <pc:sldMkLst>
          <pc:docMk/>
          <pc:sldMk cId="2085961758" sldId="256"/>
        </pc:sldMkLst>
        <pc:spChg chg="mod">
          <ac:chgData name="Victoria Hole" userId="1ad672581427dc27" providerId="LiveId" clId="{4FF68043-DDD6-48A6-9EC0-361DC0C9420A}" dt="2022-11-10T11:28:33.036" v="15" actId="20577"/>
          <ac:spMkLst>
            <pc:docMk/>
            <pc:sldMk cId="2085961758" sldId="256"/>
            <ac:spMk id="2" creationId="{BD0A2A59-9476-31BC-EB0A-EC4F8EC77AC0}"/>
          </ac:spMkLst>
        </pc:spChg>
      </pc:sldChg>
      <pc:sldChg chg="addSp delSp modSp new mod modTransition setBg modAnim setClrOvrMap">
        <pc:chgData name="Victoria Hole" userId="1ad672581427dc27" providerId="LiveId" clId="{4FF68043-DDD6-48A6-9EC0-361DC0C9420A}" dt="2022-12-17T13:23:33.403" v="1713" actId="20577"/>
        <pc:sldMkLst>
          <pc:docMk/>
          <pc:sldMk cId="2676559719" sldId="256"/>
        </pc:sldMkLst>
        <pc:spChg chg="mod ord">
          <ac:chgData name="Victoria Hole" userId="1ad672581427dc27" providerId="LiveId" clId="{4FF68043-DDD6-48A6-9EC0-361DC0C9420A}" dt="2022-12-17T11:10:21.886" v="1628" actId="26606"/>
          <ac:spMkLst>
            <pc:docMk/>
            <pc:sldMk cId="2676559719" sldId="256"/>
            <ac:spMk id="2" creationId="{140AEABC-F176-0CC2-4EA6-7AED9779979D}"/>
          </ac:spMkLst>
        </pc:spChg>
        <pc:spChg chg="mod">
          <ac:chgData name="Victoria Hole" userId="1ad672581427dc27" providerId="LiveId" clId="{4FF68043-DDD6-48A6-9EC0-361DC0C9420A}" dt="2022-12-17T13:23:33.403" v="1713" actId="20577"/>
          <ac:spMkLst>
            <pc:docMk/>
            <pc:sldMk cId="2676559719" sldId="256"/>
            <ac:spMk id="3" creationId="{2C41A761-DF26-2EAD-5377-8E44189F6C29}"/>
          </ac:spMkLst>
        </pc:spChg>
        <pc:spChg chg="add del">
          <ac:chgData name="Victoria Hole" userId="1ad672581427dc27" providerId="LiveId" clId="{4FF68043-DDD6-48A6-9EC0-361DC0C9420A}" dt="2022-12-12T12:23:51.974" v="835" actId="26606"/>
          <ac:spMkLst>
            <pc:docMk/>
            <pc:sldMk cId="2676559719" sldId="256"/>
            <ac:spMk id="9" creationId="{2C61293E-6EBE-43EF-A52C-9BEBFD7679D4}"/>
          </ac:spMkLst>
        </pc:spChg>
        <pc:spChg chg="add del">
          <ac:chgData name="Victoria Hole" userId="1ad672581427dc27" providerId="LiveId" clId="{4FF68043-DDD6-48A6-9EC0-361DC0C9420A}" dt="2022-12-12T12:23:51.974" v="835" actId="26606"/>
          <ac:spMkLst>
            <pc:docMk/>
            <pc:sldMk cId="2676559719" sldId="256"/>
            <ac:spMk id="11" creationId="{21540236-BFD5-4A9D-8840-4703E7F76825}"/>
          </ac:spMkLst>
        </pc:spChg>
        <pc:spChg chg="add del">
          <ac:chgData name="Victoria Hole" userId="1ad672581427dc27" providerId="LiveId" clId="{4FF68043-DDD6-48A6-9EC0-361DC0C9420A}" dt="2022-12-12T12:54:02.072" v="859" actId="26606"/>
          <ac:spMkLst>
            <pc:docMk/>
            <pc:sldMk cId="2676559719" sldId="256"/>
            <ac:spMk id="16" creationId="{2C61293E-6EBE-43EF-A52C-9BEBFD7679D4}"/>
          </ac:spMkLst>
        </pc:spChg>
        <pc:spChg chg="add del">
          <ac:chgData name="Victoria Hole" userId="1ad672581427dc27" providerId="LiveId" clId="{4FF68043-DDD6-48A6-9EC0-361DC0C9420A}" dt="2022-12-12T12:54:02.072" v="859" actId="26606"/>
          <ac:spMkLst>
            <pc:docMk/>
            <pc:sldMk cId="2676559719" sldId="256"/>
            <ac:spMk id="18" creationId="{21540236-BFD5-4A9D-8840-4703E7F76825}"/>
          </ac:spMkLst>
        </pc:spChg>
        <pc:spChg chg="add del">
          <ac:chgData name="Victoria Hole" userId="1ad672581427dc27" providerId="LiveId" clId="{4FF68043-DDD6-48A6-9EC0-361DC0C9420A}" dt="2022-12-12T12:54:02.057" v="858" actId="26606"/>
          <ac:spMkLst>
            <pc:docMk/>
            <pc:sldMk cId="2676559719" sldId="256"/>
            <ac:spMk id="23" creationId="{F27E9F68-4C6B-44CF-905B-98EC49DD3A05}"/>
          </ac:spMkLst>
        </pc:spChg>
        <pc:spChg chg="add del">
          <ac:chgData name="Victoria Hole" userId="1ad672581427dc27" providerId="LiveId" clId="{4FF68043-DDD6-48A6-9EC0-361DC0C9420A}" dt="2022-12-12T12:54:02.057" v="858" actId="26606"/>
          <ac:spMkLst>
            <pc:docMk/>
            <pc:sldMk cId="2676559719" sldId="256"/>
            <ac:spMk id="25" creationId="{963C26DC-8AFA-4023-B207-F7664781D5C4}"/>
          </ac:spMkLst>
        </pc:spChg>
        <pc:spChg chg="add del">
          <ac:chgData name="Victoria Hole" userId="1ad672581427dc27" providerId="LiveId" clId="{4FF68043-DDD6-48A6-9EC0-361DC0C9420A}" dt="2022-12-12T12:55:43.277" v="871" actId="26606"/>
          <ac:spMkLst>
            <pc:docMk/>
            <pc:sldMk cId="2676559719" sldId="256"/>
            <ac:spMk id="27" creationId="{3F0BE7ED-7814-4273-B18A-F26CC0380380}"/>
          </ac:spMkLst>
        </pc:spChg>
        <pc:spChg chg="add del">
          <ac:chgData name="Victoria Hole" userId="1ad672581427dc27" providerId="LiveId" clId="{4FF68043-DDD6-48A6-9EC0-361DC0C9420A}" dt="2022-12-12T12:55:43.277" v="871" actId="26606"/>
          <ac:spMkLst>
            <pc:docMk/>
            <pc:sldMk cId="2676559719" sldId="256"/>
            <ac:spMk id="28" creationId="{3AFE8227-C443-417B-BA91-520EB1EF4559}"/>
          </ac:spMkLst>
        </pc:spChg>
        <pc:spChg chg="add del">
          <ac:chgData name="Victoria Hole" userId="1ad672581427dc27" providerId="LiveId" clId="{4FF68043-DDD6-48A6-9EC0-361DC0C9420A}" dt="2022-12-12T12:55:43.277" v="871" actId="26606"/>
          <ac:spMkLst>
            <pc:docMk/>
            <pc:sldMk cId="2676559719" sldId="256"/>
            <ac:spMk id="29" creationId="{907741FC-B544-4A6E-B831-6789D042333D}"/>
          </ac:spMkLst>
        </pc:spChg>
        <pc:spChg chg="add del">
          <ac:chgData name="Victoria Hole" userId="1ad672581427dc27" providerId="LiveId" clId="{4FF68043-DDD6-48A6-9EC0-361DC0C9420A}" dt="2022-12-17T11:10:21.886" v="1628" actId="26606"/>
          <ac:spMkLst>
            <pc:docMk/>
            <pc:sldMk cId="2676559719" sldId="256"/>
            <ac:spMk id="34" creationId="{21A75659-5A6F-4F77-9679-678A00B9D8DC}"/>
          </ac:spMkLst>
        </pc:spChg>
        <pc:spChg chg="add del">
          <ac:chgData name="Victoria Hole" userId="1ad672581427dc27" providerId="LiveId" clId="{4FF68043-DDD6-48A6-9EC0-361DC0C9420A}" dt="2022-12-17T11:10:21.886" v="1628" actId="26606"/>
          <ac:spMkLst>
            <pc:docMk/>
            <pc:sldMk cId="2676559719" sldId="256"/>
            <ac:spMk id="36" creationId="{E30A3A45-140E-431E-AED0-07EF836310B3}"/>
          </ac:spMkLst>
        </pc:spChg>
        <pc:spChg chg="add del">
          <ac:chgData name="Victoria Hole" userId="1ad672581427dc27" providerId="LiveId" clId="{4FF68043-DDD6-48A6-9EC0-361DC0C9420A}" dt="2022-12-17T11:10:21.886" v="1628" actId="26606"/>
          <ac:spMkLst>
            <pc:docMk/>
            <pc:sldMk cId="2676559719" sldId="256"/>
            <ac:spMk id="38" creationId="{55D4142C-5077-457F-A6AD-3FECFDB39685}"/>
          </ac:spMkLst>
        </pc:spChg>
        <pc:spChg chg="add del">
          <ac:chgData name="Victoria Hole" userId="1ad672581427dc27" providerId="LiveId" clId="{4FF68043-DDD6-48A6-9EC0-361DC0C9420A}" dt="2022-12-17T11:10:21.886" v="1628" actId="26606"/>
          <ac:spMkLst>
            <pc:docMk/>
            <pc:sldMk cId="2676559719" sldId="256"/>
            <ac:spMk id="40" creationId="{7A5F0580-5EE9-419F-96EE-B6529EF6E7D0}"/>
          </ac:spMkLst>
        </pc:spChg>
        <pc:spChg chg="add del">
          <ac:chgData name="Victoria Hole" userId="1ad672581427dc27" providerId="LiveId" clId="{4FF68043-DDD6-48A6-9EC0-361DC0C9420A}" dt="2022-12-17T11:10:21.745" v="1627" actId="26606"/>
          <ac:spMkLst>
            <pc:docMk/>
            <pc:sldMk cId="2676559719" sldId="256"/>
            <ac:spMk id="45" creationId="{9B7AD9F6-8CE7-4299-8FC6-328F4DCD3FF9}"/>
          </ac:spMkLst>
        </pc:spChg>
        <pc:spChg chg="add del">
          <ac:chgData name="Victoria Hole" userId="1ad672581427dc27" providerId="LiveId" clId="{4FF68043-DDD6-48A6-9EC0-361DC0C9420A}" dt="2022-12-17T11:10:21.745" v="1627" actId="26606"/>
          <ac:spMkLst>
            <pc:docMk/>
            <pc:sldMk cId="2676559719" sldId="256"/>
            <ac:spMk id="47" creationId="{F49775AF-8896-43EE-92C6-83497D6DC56F}"/>
          </ac:spMkLst>
        </pc:spChg>
        <pc:spChg chg="add">
          <ac:chgData name="Victoria Hole" userId="1ad672581427dc27" providerId="LiveId" clId="{4FF68043-DDD6-48A6-9EC0-361DC0C9420A}" dt="2022-12-17T11:10:21.886" v="1628" actId="26606"/>
          <ac:spMkLst>
            <pc:docMk/>
            <pc:sldMk cId="2676559719" sldId="256"/>
            <ac:spMk id="56" creationId="{94714483-7072-431F-9DBE-87F44E4D44BC}"/>
          </ac:spMkLst>
        </pc:spChg>
        <pc:spChg chg="add">
          <ac:chgData name="Victoria Hole" userId="1ad672581427dc27" providerId="LiveId" clId="{4FF68043-DDD6-48A6-9EC0-361DC0C9420A}" dt="2022-12-17T11:10:21.886" v="1628" actId="26606"/>
          <ac:spMkLst>
            <pc:docMk/>
            <pc:sldMk cId="2676559719" sldId="256"/>
            <ac:spMk id="57" creationId="{E2683E3F-F855-4549-84F8-42064EC0F247}"/>
          </ac:spMkLst>
        </pc:spChg>
        <pc:spChg chg="add">
          <ac:chgData name="Victoria Hole" userId="1ad672581427dc27" providerId="LiveId" clId="{4FF68043-DDD6-48A6-9EC0-361DC0C9420A}" dt="2022-12-17T11:10:21.886" v="1628" actId="26606"/>
          <ac:spMkLst>
            <pc:docMk/>
            <pc:sldMk cId="2676559719" sldId="256"/>
            <ac:spMk id="58" creationId="{495892E1-F4A5-4991-AC52-4F417B14A2A2}"/>
          </ac:spMkLst>
        </pc:spChg>
        <pc:spChg chg="add">
          <ac:chgData name="Victoria Hole" userId="1ad672581427dc27" providerId="LiveId" clId="{4FF68043-DDD6-48A6-9EC0-361DC0C9420A}" dt="2022-12-17T11:10:21.886" v="1628" actId="26606"/>
          <ac:spMkLst>
            <pc:docMk/>
            <pc:sldMk cId="2676559719" sldId="256"/>
            <ac:spMk id="65" creationId="{832F3179-0CD5-40C8-9939-D8355006F7BA}"/>
          </ac:spMkLst>
        </pc:spChg>
        <pc:grpChg chg="add">
          <ac:chgData name="Victoria Hole" userId="1ad672581427dc27" providerId="LiveId" clId="{4FF68043-DDD6-48A6-9EC0-361DC0C9420A}" dt="2022-12-17T11:10:21.886" v="1628" actId="26606"/>
          <ac:grpSpMkLst>
            <pc:docMk/>
            <pc:sldMk cId="2676559719" sldId="256"/>
            <ac:grpSpMk id="49" creationId="{ACF597F8-76AA-44FA-8E6A-06223B66C0DD}"/>
          </ac:grpSpMkLst>
        </pc:grpChg>
        <pc:grpChg chg="add">
          <ac:chgData name="Victoria Hole" userId="1ad672581427dc27" providerId="LiveId" clId="{4FF68043-DDD6-48A6-9EC0-361DC0C9420A}" dt="2022-12-17T11:10:21.886" v="1628" actId="26606"/>
          <ac:grpSpMkLst>
            <pc:docMk/>
            <pc:sldMk cId="2676559719" sldId="256"/>
            <ac:grpSpMk id="59" creationId="{8FC90B1E-0223-4440-AF22-8F32F6F0C7D2}"/>
          </ac:grpSpMkLst>
        </pc:grpChg>
        <pc:grpChg chg="add">
          <ac:chgData name="Victoria Hole" userId="1ad672581427dc27" providerId="LiveId" clId="{4FF68043-DDD6-48A6-9EC0-361DC0C9420A}" dt="2022-12-17T11:10:21.886" v="1628" actId="26606"/>
          <ac:grpSpMkLst>
            <pc:docMk/>
            <pc:sldMk cId="2676559719" sldId="256"/>
            <ac:grpSpMk id="67" creationId="{11CE155D-684B-4F5E-B835-C52765E310E7}"/>
          </ac:grpSpMkLst>
        </pc:grpChg>
        <pc:picChg chg="add del">
          <ac:chgData name="Victoria Hole" userId="1ad672581427dc27" providerId="LiveId" clId="{4FF68043-DDD6-48A6-9EC0-361DC0C9420A}" dt="2022-12-12T12:23:51.974" v="835" actId="26606"/>
          <ac:picMkLst>
            <pc:docMk/>
            <pc:sldMk cId="2676559719" sldId="256"/>
            <ac:picMk id="5" creationId="{C0B51863-9A66-8E10-3237-C0156B1EAE80}"/>
          </ac:picMkLst>
        </pc:picChg>
        <pc:picChg chg="add del mod">
          <ac:chgData name="Victoria Hole" userId="1ad672581427dc27" providerId="LiveId" clId="{4FF68043-DDD6-48A6-9EC0-361DC0C9420A}" dt="2022-12-17T11:27:07.943" v="1633"/>
          <ac:picMkLst>
            <pc:docMk/>
            <pc:sldMk cId="2676559719" sldId="256"/>
            <ac:picMk id="8" creationId="{B0B287A1-0B64-D8D2-CEE4-F07BFDDB4E97}"/>
          </ac:picMkLst>
        </pc:picChg>
        <pc:picChg chg="add del mod">
          <ac:chgData name="Victoria Hole" userId="1ad672581427dc27" providerId="LiveId" clId="{4FF68043-DDD6-48A6-9EC0-361DC0C9420A}" dt="2022-12-17T11:28:13.622" v="1634"/>
          <ac:picMkLst>
            <pc:docMk/>
            <pc:sldMk cId="2676559719" sldId="256"/>
            <ac:picMk id="11" creationId="{0B5783C2-FA05-9401-2849-E8FD864941E1}"/>
          </ac:picMkLst>
        </pc:picChg>
        <pc:picChg chg="add del mod">
          <ac:chgData name="Victoria Hole" userId="1ad672581427dc27" providerId="LiveId" clId="{4FF68043-DDD6-48A6-9EC0-361DC0C9420A}" dt="2022-12-17T11:28:34.957" v="1636"/>
          <ac:picMkLst>
            <pc:docMk/>
            <pc:sldMk cId="2676559719" sldId="256"/>
            <ac:picMk id="12" creationId="{4C5B8D4C-C5B7-5B46-CD28-E1F2BFF501C1}"/>
          </ac:picMkLst>
        </pc:picChg>
        <pc:picChg chg="add del">
          <ac:chgData name="Victoria Hole" userId="1ad672581427dc27" providerId="LiveId" clId="{4FF68043-DDD6-48A6-9EC0-361DC0C9420A}" dt="2022-12-12T12:23:54.178" v="837" actId="26606"/>
          <ac:picMkLst>
            <pc:docMk/>
            <pc:sldMk cId="2676559719" sldId="256"/>
            <ac:picMk id="13" creationId="{38705407-B5FD-F9E0-2BED-FFCDC87B4021}"/>
          </ac:picMkLst>
        </pc:picChg>
        <pc:picChg chg="add del mod ord">
          <ac:chgData name="Victoria Hole" userId="1ad672581427dc27" providerId="LiveId" clId="{4FF68043-DDD6-48A6-9EC0-361DC0C9420A}" dt="2022-12-17T11:30:50.956" v="1637"/>
          <ac:picMkLst>
            <pc:docMk/>
            <pc:sldMk cId="2676559719" sldId="256"/>
            <ac:picMk id="15" creationId="{96811921-AC52-2D33-9DC7-B926CE76D085}"/>
          </ac:picMkLst>
        </pc:picChg>
        <pc:picChg chg="add mod">
          <ac:chgData name="Victoria Hole" userId="1ad672581427dc27" providerId="LiveId" clId="{4FF68043-DDD6-48A6-9EC0-361DC0C9420A}" dt="2022-12-17T11:30:50.956" v="1637"/>
          <ac:picMkLst>
            <pc:docMk/>
            <pc:sldMk cId="2676559719" sldId="256"/>
            <ac:picMk id="16" creationId="{F5AB4383-4550-1E61-DA0D-53672C6D70B0}"/>
          </ac:picMkLst>
        </pc:picChg>
        <pc:picChg chg="add mod ord">
          <ac:chgData name="Victoria Hole" userId="1ad672581427dc27" providerId="LiveId" clId="{4FF68043-DDD6-48A6-9EC0-361DC0C9420A}" dt="2022-12-17T11:10:21.886" v="1628" actId="26606"/>
          <ac:picMkLst>
            <pc:docMk/>
            <pc:sldMk cId="2676559719" sldId="256"/>
            <ac:picMk id="17" creationId="{C0B51863-9A66-8E10-3237-C0156B1EAE80}"/>
          </ac:picMkLst>
        </pc:picChg>
        <pc:cxnChg chg="add del">
          <ac:chgData name="Victoria Hole" userId="1ad672581427dc27" providerId="LiveId" clId="{4FF68043-DDD6-48A6-9EC0-361DC0C9420A}" dt="2022-12-12T12:23:54.178" v="837" actId="26606"/>
          <ac:cxnSpMkLst>
            <pc:docMk/>
            <pc:sldMk cId="2676559719" sldId="256"/>
            <ac:cxnSpMk id="14" creationId="{A7F400EE-A8A5-48AF-B4D6-291B52C6F0B0}"/>
          </ac:cxnSpMkLst>
        </pc:cxnChg>
      </pc:sldChg>
      <pc:sldChg chg="addSp delSp modSp new mod modTransition setBg modAnim">
        <pc:chgData name="Victoria Hole" userId="1ad672581427dc27" providerId="LiveId" clId="{4FF68043-DDD6-48A6-9EC0-361DC0C9420A}" dt="2022-12-17T11:37:14.528" v="1641"/>
        <pc:sldMkLst>
          <pc:docMk/>
          <pc:sldMk cId="44185937" sldId="257"/>
        </pc:sldMkLst>
        <pc:spChg chg="mod">
          <ac:chgData name="Victoria Hole" userId="1ad672581427dc27" providerId="LiveId" clId="{4FF68043-DDD6-48A6-9EC0-361DC0C9420A}" dt="2022-12-12T12:56:27.104" v="877" actId="20577"/>
          <ac:spMkLst>
            <pc:docMk/>
            <pc:sldMk cId="44185937" sldId="257"/>
            <ac:spMk id="2" creationId="{630F203F-8377-F4DB-3D77-42F7FDC05C5D}"/>
          </ac:spMkLst>
        </pc:spChg>
        <pc:spChg chg="del">
          <ac:chgData name="Victoria Hole" userId="1ad672581427dc27" providerId="LiveId" clId="{4FF68043-DDD6-48A6-9EC0-361DC0C9420A}" dt="2022-12-12T12:53:00.570" v="851" actId="26606"/>
          <ac:spMkLst>
            <pc:docMk/>
            <pc:sldMk cId="44185937" sldId="257"/>
            <ac:spMk id="3" creationId="{1BA57869-29D2-E37B-A003-B5EA2BC01CF7}"/>
          </ac:spMkLst>
        </pc:spChg>
        <pc:spChg chg="add mod">
          <ac:chgData name="Victoria Hole" userId="1ad672581427dc27" providerId="LiveId" clId="{4FF68043-DDD6-48A6-9EC0-361DC0C9420A}" dt="2022-12-12T12:55:30.429" v="870" actId="26606"/>
          <ac:spMkLst>
            <pc:docMk/>
            <pc:sldMk cId="44185937" sldId="257"/>
            <ac:spMk id="5" creationId="{C860C146-7FE6-0CB7-986B-3AB2AE6020D1}"/>
          </ac:spMkLst>
        </pc:spChg>
        <pc:spChg chg="add del">
          <ac:chgData name="Victoria Hole" userId="1ad672581427dc27" providerId="LiveId" clId="{4FF68043-DDD6-48A6-9EC0-361DC0C9420A}" dt="2022-12-12T12:55:30.429" v="870" actId="26606"/>
          <ac:spMkLst>
            <pc:docMk/>
            <pc:sldMk cId="44185937" sldId="257"/>
            <ac:spMk id="10" creationId="{D4771268-CB57-404A-9271-370EB28F6090}"/>
          </ac:spMkLst>
        </pc:spChg>
        <pc:spChg chg="add">
          <ac:chgData name="Victoria Hole" userId="1ad672581427dc27" providerId="LiveId" clId="{4FF68043-DDD6-48A6-9EC0-361DC0C9420A}" dt="2022-12-12T12:55:30.429" v="870" actId="26606"/>
          <ac:spMkLst>
            <pc:docMk/>
            <pc:sldMk cId="44185937" sldId="257"/>
            <ac:spMk id="15" creationId="{5B32A67F-3598-4A13-8552-DA884FFCCE57}"/>
          </ac:spMkLst>
        </pc:spChg>
        <pc:spChg chg="add">
          <ac:chgData name="Victoria Hole" userId="1ad672581427dc27" providerId="LiveId" clId="{4FF68043-DDD6-48A6-9EC0-361DC0C9420A}" dt="2022-12-12T12:55:30.429" v="870" actId="26606"/>
          <ac:spMkLst>
            <pc:docMk/>
            <pc:sldMk cId="44185937" sldId="257"/>
            <ac:spMk id="17" creationId="{BCC55ACC-A2F6-403C-A3A4-D59B3734D45F}"/>
          </ac:spMkLst>
        </pc:spChg>
        <pc:spChg chg="add">
          <ac:chgData name="Victoria Hole" userId="1ad672581427dc27" providerId="LiveId" clId="{4FF68043-DDD6-48A6-9EC0-361DC0C9420A}" dt="2022-12-12T12:55:30.429" v="870" actId="26606"/>
          <ac:spMkLst>
            <pc:docMk/>
            <pc:sldMk cId="44185937" sldId="257"/>
            <ac:spMk id="19" creationId="{598EBA13-C937-430B-9523-439FE21096E6}"/>
          </ac:spMkLst>
        </pc:spChg>
        <pc:picChg chg="add mod">
          <ac:chgData name="Victoria Hole" userId="1ad672581427dc27" providerId="LiveId" clId="{4FF68043-DDD6-48A6-9EC0-361DC0C9420A}" dt="2022-12-12T12:55:30.429" v="870" actId="26606"/>
          <ac:picMkLst>
            <pc:docMk/>
            <pc:sldMk cId="44185937" sldId="257"/>
            <ac:picMk id="4" creationId="{2B6F0478-E7B6-DBB0-2A22-2966DD4589CF}"/>
          </ac:picMkLst>
        </pc:picChg>
        <pc:picChg chg="add del mod">
          <ac:chgData name="Victoria Hole" userId="1ad672581427dc27" providerId="LiveId" clId="{4FF68043-DDD6-48A6-9EC0-361DC0C9420A}" dt="2022-12-17T11:32:51.413" v="1640"/>
          <ac:picMkLst>
            <pc:docMk/>
            <pc:sldMk cId="44185937" sldId="257"/>
            <ac:picMk id="9" creationId="{DB596035-D0D4-FD64-66FE-89211F504EDB}"/>
          </ac:picMkLst>
        </pc:picChg>
        <pc:picChg chg="add del mod">
          <ac:chgData name="Victoria Hole" userId="1ad672581427dc27" providerId="LiveId" clId="{4FF68043-DDD6-48A6-9EC0-361DC0C9420A}" dt="2022-12-17T11:37:14.528" v="1641"/>
          <ac:picMkLst>
            <pc:docMk/>
            <pc:sldMk cId="44185937" sldId="257"/>
            <ac:picMk id="12" creationId="{2A3AD740-2836-BD33-616E-563F69128F90}"/>
          </ac:picMkLst>
        </pc:picChg>
        <pc:picChg chg="add mod">
          <ac:chgData name="Victoria Hole" userId="1ad672581427dc27" providerId="LiveId" clId="{4FF68043-DDD6-48A6-9EC0-361DC0C9420A}" dt="2022-12-17T11:37:14.528" v="1641"/>
          <ac:picMkLst>
            <pc:docMk/>
            <pc:sldMk cId="44185937" sldId="257"/>
            <ac:picMk id="13" creationId="{784C4D44-EBAC-31BE-764B-8319FEAAFC20}"/>
          </ac:picMkLst>
        </pc:picChg>
      </pc:sldChg>
      <pc:sldChg chg="addSp delSp modSp new mod setBg setClrOvrMap">
        <pc:chgData name="Victoria Hole" userId="1ad672581427dc27" providerId="LiveId" clId="{4FF68043-DDD6-48A6-9EC0-361DC0C9420A}" dt="2022-12-17T11:43:29.974" v="1642"/>
        <pc:sldMkLst>
          <pc:docMk/>
          <pc:sldMk cId="1957595324" sldId="258"/>
        </pc:sldMkLst>
        <pc:spChg chg="mod">
          <ac:chgData name="Victoria Hole" userId="1ad672581427dc27" providerId="LiveId" clId="{4FF68043-DDD6-48A6-9EC0-361DC0C9420A}" dt="2022-12-16T18:04:23.251" v="1003" actId="20577"/>
          <ac:spMkLst>
            <pc:docMk/>
            <pc:sldMk cId="1957595324" sldId="258"/>
            <ac:spMk id="2" creationId="{CCF5275C-83D5-38C5-C832-F9AEB8795DDD}"/>
          </ac:spMkLst>
        </pc:spChg>
        <pc:spChg chg="del">
          <ac:chgData name="Victoria Hole" userId="1ad672581427dc27" providerId="LiveId" clId="{4FF68043-DDD6-48A6-9EC0-361DC0C9420A}" dt="2022-12-12T12:51:35.986" v="839" actId="931"/>
          <ac:spMkLst>
            <pc:docMk/>
            <pc:sldMk cId="1957595324" sldId="258"/>
            <ac:spMk id="3" creationId="{13C560D1-2A6D-A871-81D2-4B99A8C70C77}"/>
          </ac:spMkLst>
        </pc:spChg>
        <pc:spChg chg="add del mod">
          <ac:chgData name="Victoria Hole" userId="1ad672581427dc27" providerId="LiveId" clId="{4FF68043-DDD6-48A6-9EC0-361DC0C9420A}" dt="2022-12-12T12:51:49.718" v="843" actId="478"/>
          <ac:spMkLst>
            <pc:docMk/>
            <pc:sldMk cId="1957595324" sldId="258"/>
            <ac:spMk id="6" creationId="{2FD462D0-39DE-20A9-FED7-6B747B529A4F}"/>
          </ac:spMkLst>
        </pc:spChg>
        <pc:spChg chg="add del mod">
          <ac:chgData name="Victoria Hole" userId="1ad672581427dc27" providerId="LiveId" clId="{4FF68043-DDD6-48A6-9EC0-361DC0C9420A}" dt="2022-12-12T12:52:27.598" v="844" actId="931"/>
          <ac:spMkLst>
            <pc:docMk/>
            <pc:sldMk cId="1957595324" sldId="258"/>
            <ac:spMk id="8" creationId="{CEA9713F-F8F9-9B04-B6AC-E1E014F3C790}"/>
          </ac:spMkLst>
        </pc:spChg>
        <pc:spChg chg="add del mod">
          <ac:chgData name="Victoria Hole" userId="1ad672581427dc27" providerId="LiveId" clId="{4FF68043-DDD6-48A6-9EC0-361DC0C9420A}" dt="2022-12-12T12:52:42.411" v="848" actId="478"/>
          <ac:spMkLst>
            <pc:docMk/>
            <pc:sldMk cId="1957595324" sldId="258"/>
            <ac:spMk id="11" creationId="{203AE25E-E03A-92B2-84DC-453244589EF5}"/>
          </ac:spMkLst>
        </pc:spChg>
        <pc:spChg chg="add del mod">
          <ac:chgData name="Victoria Hole" userId="1ad672581427dc27" providerId="LiveId" clId="{4FF68043-DDD6-48A6-9EC0-361DC0C9420A}" dt="2022-12-12T12:53:32.174" v="852" actId="26606"/>
          <ac:spMkLst>
            <pc:docMk/>
            <pc:sldMk cId="1957595324" sldId="258"/>
            <ac:spMk id="13" creationId="{DDE6DD3D-8099-2000-1F9D-19793BE9680B}"/>
          </ac:spMkLst>
        </pc:spChg>
        <pc:spChg chg="add">
          <ac:chgData name="Victoria Hole" userId="1ad672581427dc27" providerId="LiveId" clId="{4FF68043-DDD6-48A6-9EC0-361DC0C9420A}" dt="2022-12-12T12:53:32.174" v="852" actId="26606"/>
          <ac:spMkLst>
            <pc:docMk/>
            <pc:sldMk cId="1957595324" sldId="258"/>
            <ac:spMk id="19" creationId="{E49CC64F-7275-4E33-961B-0C5CDC439875}"/>
          </ac:spMkLst>
        </pc:spChg>
        <pc:picChg chg="add del mod">
          <ac:chgData name="Victoria Hole" userId="1ad672581427dc27" providerId="LiveId" clId="{4FF68043-DDD6-48A6-9EC0-361DC0C9420A}" dt="2022-12-12T12:51:49.718" v="843" actId="478"/>
          <ac:picMkLst>
            <pc:docMk/>
            <pc:sldMk cId="1957595324" sldId="258"/>
            <ac:picMk id="5" creationId="{5A32B14B-AA3F-BEA5-D1FF-72404F20EE92}"/>
          </ac:picMkLst>
        </pc:picChg>
        <pc:picChg chg="add mod">
          <ac:chgData name="Victoria Hole" userId="1ad672581427dc27" providerId="LiveId" clId="{4FF68043-DDD6-48A6-9EC0-361DC0C9420A}" dt="2022-12-17T11:43:29.974" v="1642"/>
          <ac:picMkLst>
            <pc:docMk/>
            <pc:sldMk cId="1957595324" sldId="258"/>
            <ac:picMk id="6" creationId="{94396E7D-0466-4AE1-E7E8-8969DCDA56D6}"/>
          </ac:picMkLst>
        </pc:picChg>
        <pc:picChg chg="add del mod">
          <ac:chgData name="Victoria Hole" userId="1ad672581427dc27" providerId="LiveId" clId="{4FF68043-DDD6-48A6-9EC0-361DC0C9420A}" dt="2022-12-12T12:52:42.411" v="848" actId="478"/>
          <ac:picMkLst>
            <pc:docMk/>
            <pc:sldMk cId="1957595324" sldId="258"/>
            <ac:picMk id="10" creationId="{3F57C13B-C88C-1656-DEB3-425E3A8C85AE}"/>
          </ac:picMkLst>
        </pc:picChg>
        <pc:picChg chg="add">
          <ac:chgData name="Victoria Hole" userId="1ad672581427dc27" providerId="LiveId" clId="{4FF68043-DDD6-48A6-9EC0-361DC0C9420A}" dt="2022-12-12T12:53:32.174" v="852" actId="26606"/>
          <ac:picMkLst>
            <pc:docMk/>
            <pc:sldMk cId="1957595324" sldId="258"/>
            <ac:picMk id="15" creationId="{7710D1BE-09DF-DE09-6D4D-CC132D536110}"/>
          </ac:picMkLst>
        </pc:picChg>
      </pc:sldChg>
      <pc:sldChg chg="addSp delSp modSp new mod setBg setClrOvrMap">
        <pc:chgData name="Victoria Hole" userId="1ad672581427dc27" providerId="LiveId" clId="{4FF68043-DDD6-48A6-9EC0-361DC0C9420A}" dt="2022-12-17T11:46:15.375" v="1643"/>
        <pc:sldMkLst>
          <pc:docMk/>
          <pc:sldMk cId="1529984248" sldId="259"/>
        </pc:sldMkLst>
        <pc:spChg chg="mod">
          <ac:chgData name="Victoria Hole" userId="1ad672581427dc27" providerId="LiveId" clId="{4FF68043-DDD6-48A6-9EC0-361DC0C9420A}" dt="2022-12-16T18:07:06.072" v="1095" actId="1076"/>
          <ac:spMkLst>
            <pc:docMk/>
            <pc:sldMk cId="1529984248" sldId="259"/>
            <ac:spMk id="2" creationId="{74A8476C-F909-AA3F-AD3F-4AB50C736E9B}"/>
          </ac:spMkLst>
        </pc:spChg>
        <pc:spChg chg="add del">
          <ac:chgData name="Victoria Hole" userId="1ad672581427dc27" providerId="LiveId" clId="{4FF68043-DDD6-48A6-9EC0-361DC0C9420A}" dt="2022-12-12T12:53:48.240" v="855" actId="26606"/>
          <ac:spMkLst>
            <pc:docMk/>
            <pc:sldMk cId="1529984248" sldId="259"/>
            <ac:spMk id="3" creationId="{58DC189F-6C4E-F1DB-A3EA-43305555732F}"/>
          </ac:spMkLst>
        </pc:spChg>
        <pc:spChg chg="add mod">
          <ac:chgData name="Victoria Hole" userId="1ad672581427dc27" providerId="LiveId" clId="{4FF68043-DDD6-48A6-9EC0-361DC0C9420A}" dt="2022-12-15T12:58:55.926" v="940" actId="14100"/>
          <ac:spMkLst>
            <pc:docMk/>
            <pc:sldMk cId="1529984248" sldId="259"/>
            <ac:spMk id="5" creationId="{AA68514F-4FC9-CD95-AD78-F65A45D1C408}"/>
          </ac:spMkLst>
        </pc:spChg>
        <pc:spChg chg="add">
          <ac:chgData name="Victoria Hole" userId="1ad672581427dc27" providerId="LiveId" clId="{4FF68043-DDD6-48A6-9EC0-361DC0C9420A}" dt="2022-12-12T12:53:48.240" v="855" actId="26606"/>
          <ac:spMkLst>
            <pc:docMk/>
            <pc:sldMk cId="1529984248" sldId="259"/>
            <ac:spMk id="8" creationId="{AD21898E-86C0-4C8A-A76C-DF33E844C87A}"/>
          </ac:spMkLst>
        </pc:spChg>
        <pc:spChg chg="add del">
          <ac:chgData name="Victoria Hole" userId="1ad672581427dc27" providerId="LiveId" clId="{4FF68043-DDD6-48A6-9EC0-361DC0C9420A}" dt="2022-12-12T12:53:48.225" v="854" actId="26606"/>
          <ac:spMkLst>
            <pc:docMk/>
            <pc:sldMk cId="1529984248" sldId="259"/>
            <ac:spMk id="9" creationId="{E49CC64F-7275-4E33-961B-0C5CDC439875}"/>
          </ac:spMkLst>
        </pc:spChg>
        <pc:spChg chg="add">
          <ac:chgData name="Victoria Hole" userId="1ad672581427dc27" providerId="LiveId" clId="{4FF68043-DDD6-48A6-9EC0-361DC0C9420A}" dt="2022-12-12T12:53:48.240" v="855" actId="26606"/>
          <ac:spMkLst>
            <pc:docMk/>
            <pc:sldMk cId="1529984248" sldId="259"/>
            <ac:spMk id="10" creationId="{5C8F04BD-D093-45D0-B54C-50FDB308B4EE}"/>
          </ac:spMkLst>
        </pc:spChg>
        <pc:spChg chg="add del">
          <ac:chgData name="Victoria Hole" userId="1ad672581427dc27" providerId="LiveId" clId="{4FF68043-DDD6-48A6-9EC0-361DC0C9420A}" dt="2022-12-15T12:58:37.421" v="934" actId="931"/>
          <ac:spMkLst>
            <pc:docMk/>
            <pc:sldMk cId="1529984248" sldId="259"/>
            <ac:spMk id="11" creationId="{58DC189F-6C4E-F1DB-A3EA-43305555732F}"/>
          </ac:spMkLst>
        </pc:spChg>
        <pc:picChg chg="add mod">
          <ac:chgData name="Victoria Hole" userId="1ad672581427dc27" providerId="LiveId" clId="{4FF68043-DDD6-48A6-9EC0-361DC0C9420A}" dt="2022-12-16T18:05:01.137" v="1005" actId="1076"/>
          <ac:picMkLst>
            <pc:docMk/>
            <pc:sldMk cId="1529984248" sldId="259"/>
            <ac:picMk id="4" creationId="{E97F0233-AE70-EBDB-6AB5-7161D2896E53}"/>
          </ac:picMkLst>
        </pc:picChg>
        <pc:picChg chg="add del">
          <ac:chgData name="Victoria Hole" userId="1ad672581427dc27" providerId="LiveId" clId="{4FF68043-DDD6-48A6-9EC0-361DC0C9420A}" dt="2022-12-12T12:53:48.225" v="854" actId="26606"/>
          <ac:picMkLst>
            <pc:docMk/>
            <pc:sldMk cId="1529984248" sldId="259"/>
            <ac:picMk id="5" creationId="{0FFC724D-8639-FA98-9886-8EAC495CFD2D}"/>
          </ac:picMkLst>
        </pc:picChg>
        <pc:picChg chg="add mod">
          <ac:chgData name="Victoria Hole" userId="1ad672581427dc27" providerId="LiveId" clId="{4FF68043-DDD6-48A6-9EC0-361DC0C9420A}" dt="2022-12-17T11:46:15.375" v="1643"/>
          <ac:picMkLst>
            <pc:docMk/>
            <pc:sldMk cId="1529984248" sldId="259"/>
            <ac:picMk id="9" creationId="{469DC91F-8F0F-1AC2-CCD5-808A78A8DADC}"/>
          </ac:picMkLst>
        </pc:picChg>
      </pc:sldChg>
      <pc:sldChg chg="addSp delSp modSp new mod setBg setClrOvrMap">
        <pc:chgData name="Victoria Hole" userId="1ad672581427dc27" providerId="LiveId" clId="{4FF68043-DDD6-48A6-9EC0-361DC0C9420A}" dt="2022-12-17T11:49:31.610" v="1644"/>
        <pc:sldMkLst>
          <pc:docMk/>
          <pc:sldMk cId="3027836624" sldId="260"/>
        </pc:sldMkLst>
        <pc:spChg chg="mod">
          <ac:chgData name="Victoria Hole" userId="1ad672581427dc27" providerId="LiveId" clId="{4FF68043-DDD6-48A6-9EC0-361DC0C9420A}" dt="2022-12-16T18:08:14.988" v="1142" actId="20577"/>
          <ac:spMkLst>
            <pc:docMk/>
            <pc:sldMk cId="3027836624" sldId="260"/>
            <ac:spMk id="2" creationId="{5ECC44A5-2BD0-E83B-BF11-6C694FD4D8D0}"/>
          </ac:spMkLst>
        </pc:spChg>
        <pc:spChg chg="del">
          <ac:chgData name="Victoria Hole" userId="1ad672581427dc27" providerId="LiveId" clId="{4FF68043-DDD6-48A6-9EC0-361DC0C9420A}" dt="2022-12-12T12:54:30.004" v="860" actId="26606"/>
          <ac:spMkLst>
            <pc:docMk/>
            <pc:sldMk cId="3027836624" sldId="260"/>
            <ac:spMk id="3" creationId="{D6FB2939-791A-DE97-63C5-A8062403D474}"/>
          </ac:spMkLst>
        </pc:spChg>
        <pc:spChg chg="add">
          <ac:chgData name="Victoria Hole" userId="1ad672581427dc27" providerId="LiveId" clId="{4FF68043-DDD6-48A6-9EC0-361DC0C9420A}" dt="2022-12-12T12:54:30.004" v="860" actId="26606"/>
          <ac:spMkLst>
            <pc:docMk/>
            <pc:sldMk cId="3027836624" sldId="260"/>
            <ac:spMk id="9" creationId="{1DB7C82F-AB7E-4F0C-B829-FA1B9C415180}"/>
          </ac:spMkLst>
        </pc:spChg>
        <pc:picChg chg="add">
          <ac:chgData name="Victoria Hole" userId="1ad672581427dc27" providerId="LiveId" clId="{4FF68043-DDD6-48A6-9EC0-361DC0C9420A}" dt="2022-12-12T12:54:30.004" v="860" actId="26606"/>
          <ac:picMkLst>
            <pc:docMk/>
            <pc:sldMk cId="3027836624" sldId="260"/>
            <ac:picMk id="5" creationId="{CA8661D5-5812-818D-FFBE-32EDD03CF1C1}"/>
          </ac:picMkLst>
        </pc:picChg>
        <pc:picChg chg="add mod">
          <ac:chgData name="Victoria Hole" userId="1ad672581427dc27" providerId="LiveId" clId="{4FF68043-DDD6-48A6-9EC0-361DC0C9420A}" dt="2022-12-17T11:49:31.610" v="1644"/>
          <ac:picMkLst>
            <pc:docMk/>
            <pc:sldMk cId="3027836624" sldId="260"/>
            <ac:picMk id="6" creationId="{40616506-7DA5-9881-E9AA-BE9DE8E9FAFD}"/>
          </ac:picMkLst>
        </pc:picChg>
      </pc:sldChg>
      <pc:sldChg chg="addSp delSp modSp new mod setBg setClrOvrMap">
        <pc:chgData name="Victoria Hole" userId="1ad672581427dc27" providerId="LiveId" clId="{4FF68043-DDD6-48A6-9EC0-361DC0C9420A}" dt="2022-12-17T11:53:32.123" v="1645"/>
        <pc:sldMkLst>
          <pc:docMk/>
          <pc:sldMk cId="208749215" sldId="261"/>
        </pc:sldMkLst>
        <pc:spChg chg="mod">
          <ac:chgData name="Victoria Hole" userId="1ad672581427dc27" providerId="LiveId" clId="{4FF68043-DDD6-48A6-9EC0-361DC0C9420A}" dt="2022-12-16T18:10:07.401" v="1209" actId="20577"/>
          <ac:spMkLst>
            <pc:docMk/>
            <pc:sldMk cId="208749215" sldId="261"/>
            <ac:spMk id="2" creationId="{3CF6B72D-DAC3-ACD5-E884-0FEA9EF928EF}"/>
          </ac:spMkLst>
        </pc:spChg>
        <pc:spChg chg="del">
          <ac:chgData name="Victoria Hole" userId="1ad672581427dc27" providerId="LiveId" clId="{4FF68043-DDD6-48A6-9EC0-361DC0C9420A}" dt="2022-12-12T12:54:34.646" v="861" actId="26606"/>
          <ac:spMkLst>
            <pc:docMk/>
            <pc:sldMk cId="208749215" sldId="261"/>
            <ac:spMk id="3" creationId="{E164CB44-4116-53E1-C82D-122D65FEB6FF}"/>
          </ac:spMkLst>
        </pc:spChg>
        <pc:spChg chg="add">
          <ac:chgData name="Victoria Hole" userId="1ad672581427dc27" providerId="LiveId" clId="{4FF68043-DDD6-48A6-9EC0-361DC0C9420A}" dt="2022-12-12T12:54:34.646" v="861" actId="26606"/>
          <ac:spMkLst>
            <pc:docMk/>
            <pc:sldMk cId="208749215" sldId="261"/>
            <ac:spMk id="9" creationId="{E49CC64F-7275-4E33-961B-0C5CDC439875}"/>
          </ac:spMkLst>
        </pc:spChg>
        <pc:picChg chg="add">
          <ac:chgData name="Victoria Hole" userId="1ad672581427dc27" providerId="LiveId" clId="{4FF68043-DDD6-48A6-9EC0-361DC0C9420A}" dt="2022-12-12T12:54:34.646" v="861" actId="26606"/>
          <ac:picMkLst>
            <pc:docMk/>
            <pc:sldMk cId="208749215" sldId="261"/>
            <ac:picMk id="5" creationId="{D66ED107-B44B-0585-1FDC-647BCEBC6653}"/>
          </ac:picMkLst>
        </pc:picChg>
        <pc:picChg chg="add mod">
          <ac:chgData name="Victoria Hole" userId="1ad672581427dc27" providerId="LiveId" clId="{4FF68043-DDD6-48A6-9EC0-361DC0C9420A}" dt="2022-12-17T11:53:32.123" v="1645"/>
          <ac:picMkLst>
            <pc:docMk/>
            <pc:sldMk cId="208749215" sldId="261"/>
            <ac:picMk id="6" creationId="{03FE9490-2759-9D61-97F2-3363D0AC3279}"/>
          </ac:picMkLst>
        </pc:picChg>
      </pc:sldChg>
      <pc:sldChg chg="addSp delSp modSp new mod modTransition setBg modAnim setClrOvrMap">
        <pc:chgData name="Victoria Hole" userId="1ad672581427dc27" providerId="LiveId" clId="{4FF68043-DDD6-48A6-9EC0-361DC0C9420A}" dt="2022-12-17T12:00:50.008" v="1652"/>
        <pc:sldMkLst>
          <pc:docMk/>
          <pc:sldMk cId="2464854067" sldId="262"/>
        </pc:sldMkLst>
        <pc:spChg chg="mod">
          <ac:chgData name="Victoria Hole" userId="1ad672581427dc27" providerId="LiveId" clId="{4FF68043-DDD6-48A6-9EC0-361DC0C9420A}" dt="2022-12-16T18:12:28.427" v="1310" actId="14100"/>
          <ac:spMkLst>
            <pc:docMk/>
            <pc:sldMk cId="2464854067" sldId="262"/>
            <ac:spMk id="2" creationId="{3CB6F784-EE70-6F3F-98E9-281FA530EF8D}"/>
          </ac:spMkLst>
        </pc:spChg>
        <pc:spChg chg="del">
          <ac:chgData name="Victoria Hole" userId="1ad672581427dc27" providerId="LiveId" clId="{4FF68043-DDD6-48A6-9EC0-361DC0C9420A}" dt="2022-12-12T12:54:39.460" v="862" actId="26606"/>
          <ac:spMkLst>
            <pc:docMk/>
            <pc:sldMk cId="2464854067" sldId="262"/>
            <ac:spMk id="3" creationId="{2875AF9C-D7B0-C152-BF3F-F3C4485677DD}"/>
          </ac:spMkLst>
        </pc:spChg>
        <pc:spChg chg="add">
          <ac:chgData name="Victoria Hole" userId="1ad672581427dc27" providerId="LiveId" clId="{4FF68043-DDD6-48A6-9EC0-361DC0C9420A}" dt="2022-12-12T12:54:39.460" v="862" actId="26606"/>
          <ac:spMkLst>
            <pc:docMk/>
            <pc:sldMk cId="2464854067" sldId="262"/>
            <ac:spMk id="9" creationId="{E49CC64F-7275-4E33-961B-0C5CDC439875}"/>
          </ac:spMkLst>
        </pc:spChg>
        <pc:picChg chg="add">
          <ac:chgData name="Victoria Hole" userId="1ad672581427dc27" providerId="LiveId" clId="{4FF68043-DDD6-48A6-9EC0-361DC0C9420A}" dt="2022-12-12T12:54:39.460" v="862" actId="26606"/>
          <ac:picMkLst>
            <pc:docMk/>
            <pc:sldMk cId="2464854067" sldId="262"/>
            <ac:picMk id="5" creationId="{51C38700-F1BF-D17F-F6CE-3C2893A585D1}"/>
          </ac:picMkLst>
        </pc:picChg>
        <pc:picChg chg="add del mod">
          <ac:chgData name="Victoria Hole" userId="1ad672581427dc27" providerId="LiveId" clId="{4FF68043-DDD6-48A6-9EC0-361DC0C9420A}" dt="2022-12-17T11:56:47.686" v="1648"/>
          <ac:picMkLst>
            <pc:docMk/>
            <pc:sldMk cId="2464854067" sldId="262"/>
            <ac:picMk id="6" creationId="{63F49FC7-EF5B-DAA7-C100-8AAD775605C6}"/>
          </ac:picMkLst>
        </pc:picChg>
        <pc:picChg chg="add del mod">
          <ac:chgData name="Victoria Hole" userId="1ad672581427dc27" providerId="LiveId" clId="{4FF68043-DDD6-48A6-9EC0-361DC0C9420A}" dt="2022-12-17T11:57:04.956" v="1649"/>
          <ac:picMkLst>
            <pc:docMk/>
            <pc:sldMk cId="2464854067" sldId="262"/>
            <ac:picMk id="10" creationId="{D00FF6CC-0852-1BB3-FF32-8EE0FAFC6603}"/>
          </ac:picMkLst>
        </pc:picChg>
        <pc:picChg chg="add del mod">
          <ac:chgData name="Victoria Hole" userId="1ad672581427dc27" providerId="LiveId" clId="{4FF68043-DDD6-48A6-9EC0-361DC0C9420A}" dt="2022-12-17T11:57:07.175" v="1651"/>
          <ac:picMkLst>
            <pc:docMk/>
            <pc:sldMk cId="2464854067" sldId="262"/>
            <ac:picMk id="11" creationId="{632BF648-D751-40ED-48B3-429AE66D79AB}"/>
          </ac:picMkLst>
        </pc:picChg>
        <pc:picChg chg="add del mod ord">
          <ac:chgData name="Victoria Hole" userId="1ad672581427dc27" providerId="LiveId" clId="{4FF68043-DDD6-48A6-9EC0-361DC0C9420A}" dt="2022-12-17T12:00:50.008" v="1652"/>
          <ac:picMkLst>
            <pc:docMk/>
            <pc:sldMk cId="2464854067" sldId="262"/>
            <ac:picMk id="14" creationId="{3C652AC3-BED6-D6DC-D804-8F581ACC3F66}"/>
          </ac:picMkLst>
        </pc:picChg>
        <pc:picChg chg="add mod">
          <ac:chgData name="Victoria Hole" userId="1ad672581427dc27" providerId="LiveId" clId="{4FF68043-DDD6-48A6-9EC0-361DC0C9420A}" dt="2022-12-17T12:00:50.008" v="1652"/>
          <ac:picMkLst>
            <pc:docMk/>
            <pc:sldMk cId="2464854067" sldId="262"/>
            <ac:picMk id="15" creationId="{FDBE9D1E-D439-1469-437A-2D3611A36146}"/>
          </ac:picMkLst>
        </pc:picChg>
      </pc:sldChg>
      <pc:sldChg chg="addSp delSp modSp new mod modTransition setBg modAnim setClrOvrMap">
        <pc:chgData name="Victoria Hole" userId="1ad672581427dc27" providerId="LiveId" clId="{4FF68043-DDD6-48A6-9EC0-361DC0C9420A}" dt="2022-12-17T12:04:48.921" v="1659"/>
        <pc:sldMkLst>
          <pc:docMk/>
          <pc:sldMk cId="1134200499" sldId="263"/>
        </pc:sldMkLst>
        <pc:spChg chg="mod ord">
          <ac:chgData name="Victoria Hole" userId="1ad672581427dc27" providerId="LiveId" clId="{4FF68043-DDD6-48A6-9EC0-361DC0C9420A}" dt="2022-12-17T11:10:41.180" v="1629" actId="26606"/>
          <ac:spMkLst>
            <pc:docMk/>
            <pc:sldMk cId="1134200499" sldId="263"/>
            <ac:spMk id="2" creationId="{52CB3D84-3504-5ED2-3F5C-0C2BFFE652A0}"/>
          </ac:spMkLst>
        </pc:spChg>
        <pc:spChg chg="del">
          <ac:chgData name="Victoria Hole" userId="1ad672581427dc27" providerId="LiveId" clId="{4FF68043-DDD6-48A6-9EC0-361DC0C9420A}" dt="2022-12-12T12:54:46.009" v="863" actId="26606"/>
          <ac:spMkLst>
            <pc:docMk/>
            <pc:sldMk cId="1134200499" sldId="263"/>
            <ac:spMk id="3" creationId="{BF9A178D-149B-8B44-C960-9F21F491F921}"/>
          </ac:spMkLst>
        </pc:spChg>
        <pc:spChg chg="add del">
          <ac:chgData name="Victoria Hole" userId="1ad672581427dc27" providerId="LiveId" clId="{4FF68043-DDD6-48A6-9EC0-361DC0C9420A}" dt="2022-12-17T11:10:41.180" v="1629" actId="26606"/>
          <ac:spMkLst>
            <pc:docMk/>
            <pc:sldMk cId="1134200499" sldId="263"/>
            <ac:spMk id="9" creationId="{E49CC64F-7275-4E33-961B-0C5CDC439875}"/>
          </ac:spMkLst>
        </pc:spChg>
        <pc:spChg chg="add">
          <ac:chgData name="Victoria Hole" userId="1ad672581427dc27" providerId="LiveId" clId="{4FF68043-DDD6-48A6-9EC0-361DC0C9420A}" dt="2022-12-17T11:10:41.180" v="1629" actId="26606"/>
          <ac:spMkLst>
            <pc:docMk/>
            <pc:sldMk cId="1134200499" sldId="263"/>
            <ac:spMk id="14" creationId="{94714483-7072-431F-9DBE-87F44E4D44BC}"/>
          </ac:spMkLst>
        </pc:spChg>
        <pc:spChg chg="add">
          <ac:chgData name="Victoria Hole" userId="1ad672581427dc27" providerId="LiveId" clId="{4FF68043-DDD6-48A6-9EC0-361DC0C9420A}" dt="2022-12-17T11:10:41.180" v="1629" actId="26606"/>
          <ac:spMkLst>
            <pc:docMk/>
            <pc:sldMk cId="1134200499" sldId="263"/>
            <ac:spMk id="16" creationId="{495892E1-F4A5-4991-AC52-4F417B14A2A2}"/>
          </ac:spMkLst>
        </pc:spChg>
        <pc:spChg chg="add">
          <ac:chgData name="Victoria Hole" userId="1ad672581427dc27" providerId="LiveId" clId="{4FF68043-DDD6-48A6-9EC0-361DC0C9420A}" dt="2022-12-17T11:10:41.180" v="1629" actId="26606"/>
          <ac:spMkLst>
            <pc:docMk/>
            <pc:sldMk cId="1134200499" sldId="263"/>
            <ac:spMk id="26" creationId="{E2683E3F-F855-4549-84F8-42064EC0F247}"/>
          </ac:spMkLst>
        </pc:spChg>
        <pc:spChg chg="add">
          <ac:chgData name="Victoria Hole" userId="1ad672581427dc27" providerId="LiveId" clId="{4FF68043-DDD6-48A6-9EC0-361DC0C9420A}" dt="2022-12-17T11:10:41.180" v="1629" actId="26606"/>
          <ac:spMkLst>
            <pc:docMk/>
            <pc:sldMk cId="1134200499" sldId="263"/>
            <ac:spMk id="34" creationId="{832F3179-0CD5-40C8-9939-D8355006F7BA}"/>
          </ac:spMkLst>
        </pc:spChg>
        <pc:grpChg chg="add">
          <ac:chgData name="Victoria Hole" userId="1ad672581427dc27" providerId="LiveId" clId="{4FF68043-DDD6-48A6-9EC0-361DC0C9420A}" dt="2022-12-17T11:10:41.180" v="1629" actId="26606"/>
          <ac:grpSpMkLst>
            <pc:docMk/>
            <pc:sldMk cId="1134200499" sldId="263"/>
            <ac:grpSpMk id="18" creationId="{ACF597F8-76AA-44FA-8E6A-06223B66C0DD}"/>
          </ac:grpSpMkLst>
        </pc:grpChg>
        <pc:grpChg chg="add">
          <ac:chgData name="Victoria Hole" userId="1ad672581427dc27" providerId="LiveId" clId="{4FF68043-DDD6-48A6-9EC0-361DC0C9420A}" dt="2022-12-17T11:10:41.180" v="1629" actId="26606"/>
          <ac:grpSpMkLst>
            <pc:docMk/>
            <pc:sldMk cId="1134200499" sldId="263"/>
            <ac:grpSpMk id="28" creationId="{8FC90B1E-0223-4440-AF22-8F32F6F0C7D2}"/>
          </ac:grpSpMkLst>
        </pc:grpChg>
        <pc:grpChg chg="add">
          <ac:chgData name="Victoria Hole" userId="1ad672581427dc27" providerId="LiveId" clId="{4FF68043-DDD6-48A6-9EC0-361DC0C9420A}" dt="2022-12-17T11:10:41.180" v="1629" actId="26606"/>
          <ac:grpSpMkLst>
            <pc:docMk/>
            <pc:sldMk cId="1134200499" sldId="263"/>
            <ac:grpSpMk id="36" creationId="{11CE155D-684B-4F5E-B835-C52765E310E7}"/>
          </ac:grpSpMkLst>
        </pc:grpChg>
        <pc:picChg chg="add mod">
          <ac:chgData name="Victoria Hole" userId="1ad672581427dc27" providerId="LiveId" clId="{4FF68043-DDD6-48A6-9EC0-361DC0C9420A}" dt="2022-12-17T11:10:41.180" v="1629" actId="26606"/>
          <ac:picMkLst>
            <pc:docMk/>
            <pc:sldMk cId="1134200499" sldId="263"/>
            <ac:picMk id="5" creationId="{C0B2D3B5-14F1-7E65-15B0-9B740995D2AA}"/>
          </ac:picMkLst>
        </pc:picChg>
        <pc:picChg chg="add del mod">
          <ac:chgData name="Victoria Hole" userId="1ad672581427dc27" providerId="LiveId" clId="{4FF68043-DDD6-48A6-9EC0-361DC0C9420A}" dt="2022-12-17T12:01:41.187" v="1655"/>
          <ac:picMkLst>
            <pc:docMk/>
            <pc:sldMk cId="1134200499" sldId="263"/>
            <ac:picMk id="6" creationId="{5A82CE21-FB3F-840F-725A-9BF13AADB2C6}"/>
          </ac:picMkLst>
        </pc:picChg>
        <pc:picChg chg="add del mod">
          <ac:chgData name="Victoria Hole" userId="1ad672581427dc27" providerId="LiveId" clId="{4FF68043-DDD6-48A6-9EC0-361DC0C9420A}" dt="2022-12-17T12:01:53.386" v="1656"/>
          <ac:picMkLst>
            <pc:docMk/>
            <pc:sldMk cId="1134200499" sldId="263"/>
            <ac:picMk id="10" creationId="{4249B8EC-1027-9832-B698-B5BC8FC18AE6}"/>
          </ac:picMkLst>
        </pc:picChg>
        <pc:picChg chg="add del mod">
          <ac:chgData name="Victoria Hole" userId="1ad672581427dc27" providerId="LiveId" clId="{4FF68043-DDD6-48A6-9EC0-361DC0C9420A}" dt="2022-12-17T12:01:54.949" v="1658"/>
          <ac:picMkLst>
            <pc:docMk/>
            <pc:sldMk cId="1134200499" sldId="263"/>
            <ac:picMk id="11" creationId="{491D361B-1644-7DBC-8681-77A76B229775}"/>
          </ac:picMkLst>
        </pc:picChg>
        <pc:picChg chg="add del mod ord">
          <ac:chgData name="Victoria Hole" userId="1ad672581427dc27" providerId="LiveId" clId="{4FF68043-DDD6-48A6-9EC0-361DC0C9420A}" dt="2022-12-17T12:04:48.921" v="1659"/>
          <ac:picMkLst>
            <pc:docMk/>
            <pc:sldMk cId="1134200499" sldId="263"/>
            <ac:picMk id="15" creationId="{CF969C78-AD7F-C14A-459E-34EEA666290B}"/>
          </ac:picMkLst>
        </pc:picChg>
        <pc:picChg chg="add mod">
          <ac:chgData name="Victoria Hole" userId="1ad672581427dc27" providerId="LiveId" clId="{4FF68043-DDD6-48A6-9EC0-361DC0C9420A}" dt="2022-12-17T12:04:48.921" v="1659"/>
          <ac:picMkLst>
            <pc:docMk/>
            <pc:sldMk cId="1134200499" sldId="263"/>
            <ac:picMk id="17" creationId="{150C41F7-B059-9212-B3A6-15F80B599BBF}"/>
          </ac:picMkLst>
        </pc:picChg>
      </pc:sldChg>
      <pc:sldChg chg="addSp delSp modSp new del mod setBg setClrOvrMap">
        <pc:chgData name="Victoria Hole" userId="1ad672581427dc27" providerId="LiveId" clId="{4FF68043-DDD6-48A6-9EC0-361DC0C9420A}" dt="2022-12-16T18:12:40.540" v="1311" actId="2696"/>
        <pc:sldMkLst>
          <pc:docMk/>
          <pc:sldMk cId="1777384397" sldId="264"/>
        </pc:sldMkLst>
        <pc:spChg chg="mod">
          <ac:chgData name="Victoria Hole" userId="1ad672581427dc27" providerId="LiveId" clId="{4FF68043-DDD6-48A6-9EC0-361DC0C9420A}" dt="2022-12-12T12:54:51.604" v="864" actId="26606"/>
          <ac:spMkLst>
            <pc:docMk/>
            <pc:sldMk cId="1777384397" sldId="264"/>
            <ac:spMk id="2" creationId="{BBF167A9-C53B-EFDB-CDD5-41ADAADB4F06}"/>
          </ac:spMkLst>
        </pc:spChg>
        <pc:spChg chg="del">
          <ac:chgData name="Victoria Hole" userId="1ad672581427dc27" providerId="LiveId" clId="{4FF68043-DDD6-48A6-9EC0-361DC0C9420A}" dt="2022-12-12T12:54:51.604" v="864" actId="26606"/>
          <ac:spMkLst>
            <pc:docMk/>
            <pc:sldMk cId="1777384397" sldId="264"/>
            <ac:spMk id="3" creationId="{6DCA45F0-7F50-5A9B-DE4D-58FB49278128}"/>
          </ac:spMkLst>
        </pc:spChg>
        <pc:spChg chg="add">
          <ac:chgData name="Victoria Hole" userId="1ad672581427dc27" providerId="LiveId" clId="{4FF68043-DDD6-48A6-9EC0-361DC0C9420A}" dt="2022-12-12T12:54:51.604" v="864" actId="26606"/>
          <ac:spMkLst>
            <pc:docMk/>
            <pc:sldMk cId="1777384397" sldId="264"/>
            <ac:spMk id="9" creationId="{E49CC64F-7275-4E33-961B-0C5CDC439875}"/>
          </ac:spMkLst>
        </pc:spChg>
        <pc:picChg chg="add">
          <ac:chgData name="Victoria Hole" userId="1ad672581427dc27" providerId="LiveId" clId="{4FF68043-DDD6-48A6-9EC0-361DC0C9420A}" dt="2022-12-12T12:54:51.604" v="864" actId="26606"/>
          <ac:picMkLst>
            <pc:docMk/>
            <pc:sldMk cId="1777384397" sldId="264"/>
            <ac:picMk id="5" creationId="{1E8B48E1-6C60-8D73-3FD1-2A7359A761C0}"/>
          </ac:picMkLst>
        </pc:picChg>
      </pc:sldChg>
      <pc:sldChg chg="addSp delSp modSp new mod modTransition setBg modAnim setClrOvrMap">
        <pc:chgData name="Victoria Hole" userId="1ad672581427dc27" providerId="LiveId" clId="{4FF68043-DDD6-48A6-9EC0-361DC0C9420A}" dt="2022-12-17T12:07:37.420" v="1666"/>
        <pc:sldMkLst>
          <pc:docMk/>
          <pc:sldMk cId="2297861747" sldId="265"/>
        </pc:sldMkLst>
        <pc:spChg chg="mod">
          <ac:chgData name="Victoria Hole" userId="1ad672581427dc27" providerId="LiveId" clId="{4FF68043-DDD6-48A6-9EC0-361DC0C9420A}" dt="2022-12-17T11:10:49.266" v="1630" actId="26606"/>
          <ac:spMkLst>
            <pc:docMk/>
            <pc:sldMk cId="2297861747" sldId="265"/>
            <ac:spMk id="2" creationId="{039895E4-B8E2-0ABC-00A2-6D2B29DF0BEC}"/>
          </ac:spMkLst>
        </pc:spChg>
        <pc:spChg chg="add del">
          <ac:chgData name="Victoria Hole" userId="1ad672581427dc27" providerId="LiveId" clId="{4FF68043-DDD6-48A6-9EC0-361DC0C9420A}" dt="2022-12-12T12:55:14.409" v="869" actId="26606"/>
          <ac:spMkLst>
            <pc:docMk/>
            <pc:sldMk cId="2297861747" sldId="265"/>
            <ac:spMk id="3" creationId="{AA5C1E7E-8B74-DA40-F839-AEDCDB51C14E}"/>
          </ac:spMkLst>
        </pc:spChg>
        <pc:spChg chg="add del">
          <ac:chgData name="Victoria Hole" userId="1ad672581427dc27" providerId="LiveId" clId="{4FF68043-DDD6-48A6-9EC0-361DC0C9420A}" dt="2022-12-12T12:55:08.828" v="866" actId="26606"/>
          <ac:spMkLst>
            <pc:docMk/>
            <pc:sldMk cId="2297861747" sldId="265"/>
            <ac:spMk id="9" creationId="{526E0BFB-CDF1-4990-8C11-AC849311E0A8}"/>
          </ac:spMkLst>
        </pc:spChg>
        <pc:spChg chg="add del">
          <ac:chgData name="Victoria Hole" userId="1ad672581427dc27" providerId="LiveId" clId="{4FF68043-DDD6-48A6-9EC0-361DC0C9420A}" dt="2022-12-12T12:55:08.828" v="866" actId="26606"/>
          <ac:spMkLst>
            <pc:docMk/>
            <pc:sldMk cId="2297861747" sldId="265"/>
            <ac:spMk id="11" creationId="{6069A1F8-9BEB-4786-9694-FC48B2D75D21}"/>
          </ac:spMkLst>
        </pc:spChg>
        <pc:spChg chg="add del">
          <ac:chgData name="Victoria Hole" userId="1ad672581427dc27" providerId="LiveId" clId="{4FF68043-DDD6-48A6-9EC0-361DC0C9420A}" dt="2022-12-12T12:55:08.828" v="866" actId="26606"/>
          <ac:spMkLst>
            <pc:docMk/>
            <pc:sldMk cId="2297861747" sldId="265"/>
            <ac:spMk id="13" creationId="{AF2F604E-43BE-4DC3-B983-E071523364F8}"/>
          </ac:spMkLst>
        </pc:spChg>
        <pc:spChg chg="add del">
          <ac:chgData name="Victoria Hole" userId="1ad672581427dc27" providerId="LiveId" clId="{4FF68043-DDD6-48A6-9EC0-361DC0C9420A}" dt="2022-12-12T12:55:08.828" v="866" actId="26606"/>
          <ac:spMkLst>
            <pc:docMk/>
            <pc:sldMk cId="2297861747" sldId="265"/>
            <ac:spMk id="15" creationId="{08C9B587-E65E-4B52-B37C-ABEBB6E87928}"/>
          </ac:spMkLst>
        </pc:spChg>
        <pc:spChg chg="add del">
          <ac:chgData name="Victoria Hole" userId="1ad672581427dc27" providerId="LiveId" clId="{4FF68043-DDD6-48A6-9EC0-361DC0C9420A}" dt="2022-12-12T12:55:14.393" v="868" actId="26606"/>
          <ac:spMkLst>
            <pc:docMk/>
            <pc:sldMk cId="2297861747" sldId="265"/>
            <ac:spMk id="18" creationId="{6B3BAD04-E614-4C16-8360-019FCF0045AC}"/>
          </ac:spMkLst>
        </pc:spChg>
        <pc:spChg chg="add del">
          <ac:chgData name="Victoria Hole" userId="1ad672581427dc27" providerId="LiveId" clId="{4FF68043-DDD6-48A6-9EC0-361DC0C9420A}" dt="2022-12-17T11:10:49.266" v="1630" actId="26606"/>
          <ac:spMkLst>
            <pc:docMk/>
            <pc:sldMk cId="2297861747" sldId="265"/>
            <ac:spMk id="21" creationId="{63174CE2-EAFC-4544-8CF9-23DDE077D18E}"/>
          </ac:spMkLst>
        </pc:spChg>
        <pc:spChg chg="add del">
          <ac:chgData name="Victoria Hole" userId="1ad672581427dc27" providerId="LiveId" clId="{4FF68043-DDD6-48A6-9EC0-361DC0C9420A}" dt="2022-12-17T11:10:49.266" v="1630" actId="26606"/>
          <ac:spMkLst>
            <pc:docMk/>
            <pc:sldMk cId="2297861747" sldId="265"/>
            <ac:spMk id="22" creationId="{8550A4F0-C697-42F7-8FAD-3108DDF7B8C0}"/>
          </ac:spMkLst>
        </pc:spChg>
        <pc:spChg chg="add">
          <ac:chgData name="Victoria Hole" userId="1ad672581427dc27" providerId="LiveId" clId="{4FF68043-DDD6-48A6-9EC0-361DC0C9420A}" dt="2022-12-17T11:10:49.266" v="1630" actId="26606"/>
          <ac:spMkLst>
            <pc:docMk/>
            <pc:sldMk cId="2297861747" sldId="265"/>
            <ac:spMk id="27" creationId="{94714483-7072-431F-9DBE-87F44E4D44BC}"/>
          </ac:spMkLst>
        </pc:spChg>
        <pc:spChg chg="add">
          <ac:chgData name="Victoria Hole" userId="1ad672581427dc27" providerId="LiveId" clId="{4FF68043-DDD6-48A6-9EC0-361DC0C9420A}" dt="2022-12-17T11:10:49.266" v="1630" actId="26606"/>
          <ac:spMkLst>
            <pc:docMk/>
            <pc:sldMk cId="2297861747" sldId="265"/>
            <ac:spMk id="29" creationId="{495892E1-F4A5-4991-AC52-4F417B14A2A2}"/>
          </ac:spMkLst>
        </pc:spChg>
        <pc:spChg chg="add">
          <ac:chgData name="Victoria Hole" userId="1ad672581427dc27" providerId="LiveId" clId="{4FF68043-DDD6-48A6-9EC0-361DC0C9420A}" dt="2022-12-17T11:10:49.266" v="1630" actId="26606"/>
          <ac:spMkLst>
            <pc:docMk/>
            <pc:sldMk cId="2297861747" sldId="265"/>
            <ac:spMk id="39" creationId="{E2683E3F-F855-4549-84F8-42064EC0F247}"/>
          </ac:spMkLst>
        </pc:spChg>
        <pc:spChg chg="add">
          <ac:chgData name="Victoria Hole" userId="1ad672581427dc27" providerId="LiveId" clId="{4FF68043-DDD6-48A6-9EC0-361DC0C9420A}" dt="2022-12-17T11:10:49.266" v="1630" actId="26606"/>
          <ac:spMkLst>
            <pc:docMk/>
            <pc:sldMk cId="2297861747" sldId="265"/>
            <ac:spMk id="47" creationId="{832F3179-0CD5-40C8-9939-D8355006F7BA}"/>
          </ac:spMkLst>
        </pc:spChg>
        <pc:grpChg chg="add">
          <ac:chgData name="Victoria Hole" userId="1ad672581427dc27" providerId="LiveId" clId="{4FF68043-DDD6-48A6-9EC0-361DC0C9420A}" dt="2022-12-17T11:10:49.266" v="1630" actId="26606"/>
          <ac:grpSpMkLst>
            <pc:docMk/>
            <pc:sldMk cId="2297861747" sldId="265"/>
            <ac:grpSpMk id="31" creationId="{ACF597F8-76AA-44FA-8E6A-06223B66C0DD}"/>
          </ac:grpSpMkLst>
        </pc:grpChg>
        <pc:grpChg chg="add">
          <ac:chgData name="Victoria Hole" userId="1ad672581427dc27" providerId="LiveId" clId="{4FF68043-DDD6-48A6-9EC0-361DC0C9420A}" dt="2022-12-17T11:10:49.266" v="1630" actId="26606"/>
          <ac:grpSpMkLst>
            <pc:docMk/>
            <pc:sldMk cId="2297861747" sldId="265"/>
            <ac:grpSpMk id="41" creationId="{8FC90B1E-0223-4440-AF22-8F32F6F0C7D2}"/>
          </ac:grpSpMkLst>
        </pc:grpChg>
        <pc:grpChg chg="add">
          <ac:chgData name="Victoria Hole" userId="1ad672581427dc27" providerId="LiveId" clId="{4FF68043-DDD6-48A6-9EC0-361DC0C9420A}" dt="2022-12-17T11:10:49.266" v="1630" actId="26606"/>
          <ac:grpSpMkLst>
            <pc:docMk/>
            <pc:sldMk cId="2297861747" sldId="265"/>
            <ac:grpSpMk id="49" creationId="{11CE155D-684B-4F5E-B835-C52765E310E7}"/>
          </ac:grpSpMkLst>
        </pc:grpChg>
        <pc:picChg chg="add del">
          <ac:chgData name="Victoria Hole" userId="1ad672581427dc27" providerId="LiveId" clId="{4FF68043-DDD6-48A6-9EC0-361DC0C9420A}" dt="2022-12-12T12:55:08.828" v="866" actId="26606"/>
          <ac:picMkLst>
            <pc:docMk/>
            <pc:sldMk cId="2297861747" sldId="265"/>
            <ac:picMk id="5" creationId="{5E1636A7-1D8E-CFBA-78CA-04A2A38B5BB0}"/>
          </ac:picMkLst>
        </pc:picChg>
        <pc:picChg chg="add del mod">
          <ac:chgData name="Victoria Hole" userId="1ad672581427dc27" providerId="LiveId" clId="{4FF68043-DDD6-48A6-9EC0-361DC0C9420A}" dt="2022-12-17T12:05:26.464" v="1662"/>
          <ac:picMkLst>
            <pc:docMk/>
            <pc:sldMk cId="2297861747" sldId="265"/>
            <ac:picMk id="5" creationId="{B83FBDD5-97C7-1E82-4DD4-169C83C89162}"/>
          </ac:picMkLst>
        </pc:picChg>
        <pc:picChg chg="add del mod">
          <ac:chgData name="Victoria Hole" userId="1ad672581427dc27" providerId="LiveId" clId="{4FF68043-DDD6-48A6-9EC0-361DC0C9420A}" dt="2022-12-17T12:05:32.287" v="1663"/>
          <ac:picMkLst>
            <pc:docMk/>
            <pc:sldMk cId="2297861747" sldId="265"/>
            <ac:picMk id="8" creationId="{19ADC528-B475-33A0-9D5F-F581668DC815}"/>
          </ac:picMkLst>
        </pc:picChg>
        <pc:picChg chg="add del mod">
          <ac:chgData name="Victoria Hole" userId="1ad672581427dc27" providerId="LiveId" clId="{4FF68043-DDD6-48A6-9EC0-361DC0C9420A}" dt="2022-12-17T12:05:41.915" v="1665"/>
          <ac:picMkLst>
            <pc:docMk/>
            <pc:sldMk cId="2297861747" sldId="265"/>
            <ac:picMk id="9" creationId="{09E3F092-D519-0605-2BC6-238DBBC0D2A9}"/>
          </ac:picMkLst>
        </pc:picChg>
        <pc:picChg chg="add del mod ord">
          <ac:chgData name="Victoria Hole" userId="1ad672581427dc27" providerId="LiveId" clId="{4FF68043-DDD6-48A6-9EC0-361DC0C9420A}" dt="2022-12-17T12:07:37.420" v="1666"/>
          <ac:picMkLst>
            <pc:docMk/>
            <pc:sldMk cId="2297861747" sldId="265"/>
            <ac:picMk id="12" creationId="{EF21DCBD-BF06-805C-7303-C9FC8F7F2263}"/>
          </ac:picMkLst>
        </pc:picChg>
        <pc:picChg chg="add mod">
          <ac:chgData name="Victoria Hole" userId="1ad672581427dc27" providerId="LiveId" clId="{4FF68043-DDD6-48A6-9EC0-361DC0C9420A}" dt="2022-12-17T12:07:37.420" v="1666"/>
          <ac:picMkLst>
            <pc:docMk/>
            <pc:sldMk cId="2297861747" sldId="265"/>
            <ac:picMk id="13" creationId="{867E582B-A47C-B979-4948-85D20718AAA0}"/>
          </ac:picMkLst>
        </pc:picChg>
        <pc:picChg chg="add del">
          <ac:chgData name="Victoria Hole" userId="1ad672581427dc27" providerId="LiveId" clId="{4FF68043-DDD6-48A6-9EC0-361DC0C9420A}" dt="2022-12-12T12:55:14.393" v="868" actId="26606"/>
          <ac:picMkLst>
            <pc:docMk/>
            <pc:sldMk cId="2297861747" sldId="265"/>
            <ac:picMk id="17" creationId="{B8071333-9E8C-545A-AFA6-9BFB7DE2770E}"/>
          </ac:picMkLst>
        </pc:picChg>
        <pc:picChg chg="add mod">
          <ac:chgData name="Victoria Hole" userId="1ad672581427dc27" providerId="LiveId" clId="{4FF68043-DDD6-48A6-9EC0-361DC0C9420A}" dt="2022-12-17T11:10:49.266" v="1630" actId="26606"/>
          <ac:picMkLst>
            <pc:docMk/>
            <pc:sldMk cId="2297861747" sldId="265"/>
            <ac:picMk id="20" creationId="{4DB0BB81-E11C-C5C0-9E91-AB014676DCD8}"/>
          </ac:picMkLst>
        </pc:picChg>
      </pc:sldChg>
      <pc:sldChg chg="addSp delSp modSp new mod setBg">
        <pc:chgData name="Victoria Hole" userId="1ad672581427dc27" providerId="LiveId" clId="{4FF68043-DDD6-48A6-9EC0-361DC0C9420A}" dt="2022-12-17T12:07:58.936" v="1667"/>
        <pc:sldMkLst>
          <pc:docMk/>
          <pc:sldMk cId="386929369" sldId="266"/>
        </pc:sldMkLst>
        <pc:spChg chg="mod">
          <ac:chgData name="Victoria Hole" userId="1ad672581427dc27" providerId="LiveId" clId="{4FF68043-DDD6-48A6-9EC0-361DC0C9420A}" dt="2022-12-17T11:07:59.609" v="1618" actId="26606"/>
          <ac:spMkLst>
            <pc:docMk/>
            <pc:sldMk cId="386929369" sldId="266"/>
            <ac:spMk id="2" creationId="{10500D10-2C39-CEB3-ACA4-BEEC6F7B4B4A}"/>
          </ac:spMkLst>
        </pc:spChg>
        <pc:spChg chg="mod">
          <ac:chgData name="Victoria Hole" userId="1ad672581427dc27" providerId="LiveId" clId="{4FF68043-DDD6-48A6-9EC0-361DC0C9420A}" dt="2022-12-17T11:08:48.206" v="1624" actId="27636"/>
          <ac:spMkLst>
            <pc:docMk/>
            <pc:sldMk cId="386929369" sldId="266"/>
            <ac:spMk id="3" creationId="{00AE2FED-995B-B7B6-ACC0-98BCA77C7F64}"/>
          </ac:spMkLst>
        </pc:spChg>
        <pc:spChg chg="add del">
          <ac:chgData name="Victoria Hole" userId="1ad672581427dc27" providerId="LiveId" clId="{4FF68043-DDD6-48A6-9EC0-361DC0C9420A}" dt="2022-12-17T11:07:59.593" v="1617" actId="26606"/>
          <ac:spMkLst>
            <pc:docMk/>
            <pc:sldMk cId="386929369" sldId="266"/>
            <ac:spMk id="8" creationId="{907EF6B7-1338-4443-8C46-6A318D952DFD}"/>
          </ac:spMkLst>
        </pc:spChg>
        <pc:spChg chg="add del">
          <ac:chgData name="Victoria Hole" userId="1ad672581427dc27" providerId="LiveId" clId="{4FF68043-DDD6-48A6-9EC0-361DC0C9420A}" dt="2022-12-17T11:07:59.593" v="1617" actId="26606"/>
          <ac:spMkLst>
            <pc:docMk/>
            <pc:sldMk cId="386929369" sldId="266"/>
            <ac:spMk id="10" creationId="{DAAE4CDD-124C-4DCF-9584-B6033B545DD5}"/>
          </ac:spMkLst>
        </pc:spChg>
        <pc:spChg chg="add del">
          <ac:chgData name="Victoria Hole" userId="1ad672581427dc27" providerId="LiveId" clId="{4FF68043-DDD6-48A6-9EC0-361DC0C9420A}" dt="2022-12-17T11:07:59.593" v="1617" actId="26606"/>
          <ac:spMkLst>
            <pc:docMk/>
            <pc:sldMk cId="386929369" sldId="266"/>
            <ac:spMk id="12" creationId="{081E4A58-353D-44AE-B2FC-2A74E2E400F7}"/>
          </ac:spMkLst>
        </pc:spChg>
        <pc:spChg chg="add">
          <ac:chgData name="Victoria Hole" userId="1ad672581427dc27" providerId="LiveId" clId="{4FF68043-DDD6-48A6-9EC0-361DC0C9420A}" dt="2022-12-17T11:07:59.609" v="1618" actId="26606"/>
          <ac:spMkLst>
            <pc:docMk/>
            <pc:sldMk cId="386929369" sldId="266"/>
            <ac:spMk id="14" creationId="{100EDD19-6802-4EC3-95CE-CFFAB042CFD6}"/>
          </ac:spMkLst>
        </pc:spChg>
        <pc:spChg chg="add">
          <ac:chgData name="Victoria Hole" userId="1ad672581427dc27" providerId="LiveId" clId="{4FF68043-DDD6-48A6-9EC0-361DC0C9420A}" dt="2022-12-17T11:07:59.609" v="1618" actId="26606"/>
          <ac:spMkLst>
            <pc:docMk/>
            <pc:sldMk cId="386929369" sldId="266"/>
            <ac:spMk id="15" creationId="{DB17E863-922E-4C26-BD64-E8FD41D28661}"/>
          </ac:spMkLst>
        </pc:spChg>
        <pc:picChg chg="add mod">
          <ac:chgData name="Victoria Hole" userId="1ad672581427dc27" providerId="LiveId" clId="{4FF68043-DDD6-48A6-9EC0-361DC0C9420A}" dt="2022-12-17T12:07:58.936" v="1667"/>
          <ac:picMkLst>
            <pc:docMk/>
            <pc:sldMk cId="386929369" sldId="266"/>
            <ac:picMk id="6" creationId="{65A49560-6B24-AAF9-36F7-DABF6FFCBDD9}"/>
          </ac:picMkLst>
        </pc:picChg>
      </pc:sldChg>
      <pc:sldChg chg="new del">
        <pc:chgData name="Victoria Hole" userId="1ad672581427dc27" providerId="LiveId" clId="{4FF68043-DDD6-48A6-9EC0-361DC0C9420A}" dt="2022-12-17T10:56:09.679" v="1378" actId="47"/>
        <pc:sldMkLst>
          <pc:docMk/>
          <pc:sldMk cId="420868963" sldId="266"/>
        </pc:sldMkLst>
      </pc:sldChg>
      <pc:sldChg chg="addSp delSp modSp new del mod">
        <pc:chgData name="Victoria Hole" userId="1ad672581427dc27" providerId="LiveId" clId="{4FF68043-DDD6-48A6-9EC0-361DC0C9420A}" dt="2022-12-15T12:42:28.279" v="933" actId="2696"/>
        <pc:sldMkLst>
          <pc:docMk/>
          <pc:sldMk cId="673369217" sldId="266"/>
        </pc:sldMkLst>
        <pc:spChg chg="add del mod">
          <ac:chgData name="Victoria Hole" userId="1ad672581427dc27" providerId="LiveId" clId="{4FF68043-DDD6-48A6-9EC0-361DC0C9420A}" dt="2022-12-15T12:41:12.281" v="918" actId="478"/>
          <ac:spMkLst>
            <pc:docMk/>
            <pc:sldMk cId="673369217" sldId="266"/>
            <ac:spMk id="2" creationId="{5DC6C088-F011-2BB0-5662-E6830ACA503B}"/>
          </ac:spMkLst>
        </pc:spChg>
        <pc:spChg chg="add del mod">
          <ac:chgData name="Victoria Hole" userId="1ad672581427dc27" providerId="LiveId" clId="{4FF68043-DDD6-48A6-9EC0-361DC0C9420A}" dt="2022-12-15T12:39:42.426" v="913" actId="478"/>
          <ac:spMkLst>
            <pc:docMk/>
            <pc:sldMk cId="673369217" sldId="266"/>
            <ac:spMk id="3" creationId="{D7A8B669-5BF9-97BF-6473-FB1B67311662}"/>
          </ac:spMkLst>
        </pc:spChg>
        <pc:spChg chg="add del mod">
          <ac:chgData name="Victoria Hole" userId="1ad672581427dc27" providerId="LiveId" clId="{4FF68043-DDD6-48A6-9EC0-361DC0C9420A}" dt="2022-12-15T12:41:31.421" v="923" actId="478"/>
          <ac:spMkLst>
            <pc:docMk/>
            <pc:sldMk cId="673369217" sldId="266"/>
            <ac:spMk id="4" creationId="{EB52AC88-02AC-3CF2-3EF3-254E8F7353F8}"/>
          </ac:spMkLst>
        </pc:spChg>
        <pc:spChg chg="add del">
          <ac:chgData name="Victoria Hole" userId="1ad672581427dc27" providerId="LiveId" clId="{4FF68043-DDD6-48A6-9EC0-361DC0C9420A}" dt="2022-12-15T12:41:42.671" v="927" actId="22"/>
          <ac:spMkLst>
            <pc:docMk/>
            <pc:sldMk cId="673369217" sldId="266"/>
            <ac:spMk id="6" creationId="{3098DABB-9990-C44D-85F8-C08194D36BE4}"/>
          </ac:spMkLst>
        </pc:spChg>
        <pc:spChg chg="add del">
          <ac:chgData name="Victoria Hole" userId="1ad672581427dc27" providerId="LiveId" clId="{4FF68043-DDD6-48A6-9EC0-361DC0C9420A}" dt="2022-12-15T12:41:48.581" v="929" actId="478"/>
          <ac:spMkLst>
            <pc:docMk/>
            <pc:sldMk cId="673369217" sldId="266"/>
            <ac:spMk id="8" creationId="{9630D315-39F7-D92A-55B1-3C73246E41E4}"/>
          </ac:spMkLst>
        </pc:spChg>
        <pc:spChg chg="add del mod">
          <ac:chgData name="Victoria Hole" userId="1ad672581427dc27" providerId="LiveId" clId="{4FF68043-DDD6-48A6-9EC0-361DC0C9420A}" dt="2022-12-15T12:42:21.215" v="932" actId="478"/>
          <ac:spMkLst>
            <pc:docMk/>
            <pc:sldMk cId="673369217" sldId="266"/>
            <ac:spMk id="10" creationId="{28C14796-E6A0-66FB-3D50-9533F76BDA44}"/>
          </ac:spMkLst>
        </pc:spChg>
      </pc:sldChg>
      <pc:sldChg chg="modSp new del mod">
        <pc:chgData name="Victoria Hole" userId="1ad672581427dc27" providerId="LiveId" clId="{4FF68043-DDD6-48A6-9EC0-361DC0C9420A}" dt="2022-12-17T10:56:53.424" v="1409" actId="47"/>
        <pc:sldMkLst>
          <pc:docMk/>
          <pc:sldMk cId="1916201132" sldId="266"/>
        </pc:sldMkLst>
        <pc:spChg chg="mod">
          <ac:chgData name="Victoria Hole" userId="1ad672581427dc27" providerId="LiveId" clId="{4FF68043-DDD6-48A6-9EC0-361DC0C9420A}" dt="2022-12-17T10:56:38.183" v="1407" actId="20577"/>
          <ac:spMkLst>
            <pc:docMk/>
            <pc:sldMk cId="1916201132" sldId="266"/>
            <ac:spMk id="2" creationId="{6637CBDF-FEC8-A3BD-2160-81B7CB555966}"/>
          </ac:spMkLst>
        </pc:spChg>
        <pc:spChg chg="mod">
          <ac:chgData name="Victoria Hole" userId="1ad672581427dc27" providerId="LiveId" clId="{4FF68043-DDD6-48A6-9EC0-361DC0C9420A}" dt="2022-12-17T10:56:48.699" v="1408" actId="5793"/>
          <ac:spMkLst>
            <pc:docMk/>
            <pc:sldMk cId="1916201132" sldId="266"/>
            <ac:spMk id="3" creationId="{5A99C9D7-5161-83FC-19C2-30523F949E2B}"/>
          </ac:spMkLst>
        </pc:spChg>
      </pc:sldChg>
      <pc:sldChg chg="addSp modSp new mod setBg">
        <pc:chgData name="Victoria Hole" userId="1ad672581427dc27" providerId="LiveId" clId="{4FF68043-DDD6-48A6-9EC0-361DC0C9420A}" dt="2022-12-17T12:08:13.319" v="1668"/>
        <pc:sldMkLst>
          <pc:docMk/>
          <pc:sldMk cId="3618028498" sldId="267"/>
        </pc:sldMkLst>
        <pc:spChg chg="mod">
          <ac:chgData name="Victoria Hole" userId="1ad672581427dc27" providerId="LiveId" clId="{4FF68043-DDD6-48A6-9EC0-361DC0C9420A}" dt="2022-12-17T11:08:10.660" v="1619" actId="26606"/>
          <ac:spMkLst>
            <pc:docMk/>
            <pc:sldMk cId="3618028498" sldId="267"/>
            <ac:spMk id="2" creationId="{E26E4A75-9F4E-390C-F5E2-CA0FC6EFED3F}"/>
          </ac:spMkLst>
        </pc:spChg>
        <pc:spChg chg="mod">
          <ac:chgData name="Victoria Hole" userId="1ad672581427dc27" providerId="LiveId" clId="{4FF68043-DDD6-48A6-9EC0-361DC0C9420A}" dt="2022-12-17T11:08:26.415" v="1621" actId="255"/>
          <ac:spMkLst>
            <pc:docMk/>
            <pc:sldMk cId="3618028498" sldId="267"/>
            <ac:spMk id="3" creationId="{CE5BA0F4-4EBA-3EBE-B225-B5CD3236263C}"/>
          </ac:spMkLst>
        </pc:spChg>
        <pc:spChg chg="add">
          <ac:chgData name="Victoria Hole" userId="1ad672581427dc27" providerId="LiveId" clId="{4FF68043-DDD6-48A6-9EC0-361DC0C9420A}" dt="2022-12-17T11:08:10.660" v="1619" actId="26606"/>
          <ac:spMkLst>
            <pc:docMk/>
            <pc:sldMk cId="3618028498" sldId="267"/>
            <ac:spMk id="8" creationId="{100EDD19-6802-4EC3-95CE-CFFAB042CFD6}"/>
          </ac:spMkLst>
        </pc:spChg>
        <pc:spChg chg="add">
          <ac:chgData name="Victoria Hole" userId="1ad672581427dc27" providerId="LiveId" clId="{4FF68043-DDD6-48A6-9EC0-361DC0C9420A}" dt="2022-12-17T11:08:10.660" v="1619" actId="26606"/>
          <ac:spMkLst>
            <pc:docMk/>
            <pc:sldMk cId="3618028498" sldId="267"/>
            <ac:spMk id="10" creationId="{DB17E863-922E-4C26-BD64-E8FD41D28661}"/>
          </ac:spMkLst>
        </pc:spChg>
        <pc:picChg chg="add mod">
          <ac:chgData name="Victoria Hole" userId="1ad672581427dc27" providerId="LiveId" clId="{4FF68043-DDD6-48A6-9EC0-361DC0C9420A}" dt="2022-12-17T12:08:13.319" v="1668"/>
          <ac:picMkLst>
            <pc:docMk/>
            <pc:sldMk cId="3618028498" sldId="267"/>
            <ac:picMk id="6" creationId="{58CED15D-013C-E39B-5D25-BF733EDD614E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AD52B1-3A09-4ADD-87ED-842B9AB492FB}" type="datetimeFigureOut">
              <a:rPr lang="en-GB" smtClean="0"/>
              <a:t>17/12/2022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E4EE08-98B4-48AC-BE7A-3045FD70C5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55819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E4EE08-98B4-48AC-BE7A-3045FD70C5E7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78968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041D44-856D-1356-EA17-97C45678D2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9CD8216-C531-CF67-718F-ED24FF7C5F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6D2FA5-E7DF-88DD-54F5-0FA6EACFEE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0AEE5-0B1F-4A4D-995E-4FFBCD5CD500}" type="datetimeFigureOut">
              <a:rPr lang="en-GB" smtClean="0"/>
              <a:t>17/12/2022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A20980-4A17-65C1-D617-4D9D174359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D7359F-FA78-C894-7A03-CE412EC547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736C2-8C9A-49B0-97B8-7A4CF30179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49402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3F70F5-3571-F706-80EF-32516A4C70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EB3A36-7966-0763-7810-3FB7C525B7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C60DA6-5C85-CD66-A7DA-564E4195C8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0AEE5-0B1F-4A4D-995E-4FFBCD5CD500}" type="datetimeFigureOut">
              <a:rPr lang="en-GB" smtClean="0"/>
              <a:t>17/12/2022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3A9AA6-A60B-643E-FE13-CD4F96C04E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226299-8DCE-C51B-CBBF-0FA5D9517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736C2-8C9A-49B0-97B8-7A4CF30179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46161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FA0A6E-FBA6-355C-363E-861D180F13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21A6B1-AA49-D5D5-30A0-96B38F214D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9A50D6-AACA-1552-B43E-FCB8775285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0AEE5-0B1F-4A4D-995E-4FFBCD5CD500}" type="datetimeFigureOut">
              <a:rPr lang="en-GB" smtClean="0"/>
              <a:t>17/12/2022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4BF8FB-9993-3ED5-F4C8-432E7FEE3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C97E81-5943-F1DF-2C2D-9F2561596D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736C2-8C9A-49B0-97B8-7A4CF30179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5627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2EA908-814E-A5CA-89E6-08EA2ADD51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318D02-A610-10D1-3864-6ED070591F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7DB07F7-7EAF-4D12-1117-26DE0FA76C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60D00D6-FEAA-FD68-A1DC-1151196BB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0AEE5-0B1F-4A4D-995E-4FFBCD5CD500}" type="datetimeFigureOut">
              <a:rPr lang="en-GB" smtClean="0"/>
              <a:t>17/12/2022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A2FFC35-4C05-0098-8ABF-D2E40F6A57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73B5062-4C2F-1B63-0392-EADAE71F1A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736C2-8C9A-49B0-97B8-7A4CF30179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30143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14EAA9-AFCB-4F48-2CFA-881F310F15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46E659-7921-9C1D-8DDD-42F027C862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69670F9-3659-A35E-E362-A33ADCA73B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1963E0-F56A-CBF5-9237-E7FB1A0D50E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24A92D0-2AC9-CAE3-A568-87C2D6A8647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88E06E5-34A7-C45C-359F-CC3DAC0E55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0AEE5-0B1F-4A4D-995E-4FFBCD5CD500}" type="datetimeFigureOut">
              <a:rPr lang="en-GB" smtClean="0"/>
              <a:t>17/12/2022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69C7963-8994-5E7B-E464-336FD8DEBE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2C00255-AA26-C894-D0F2-F6F647A0A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736C2-8C9A-49B0-97B8-7A4CF30179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54751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5B1378-2524-C566-1D85-C4ED085A2A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D90E66A-2552-E727-A378-45FE784155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0AEE5-0B1F-4A4D-995E-4FFBCD5CD500}" type="datetimeFigureOut">
              <a:rPr lang="en-GB" smtClean="0"/>
              <a:t>17/12/2022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452E134-0B59-2AC3-88B6-B8DBB7C2F8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DB9F72-DFB9-1F59-A5BD-E488736BCE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736C2-8C9A-49B0-97B8-7A4CF30179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5941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B196D3E-8463-F948-94FC-E407BB4CE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0AEE5-0B1F-4A4D-995E-4FFBCD5CD500}" type="datetimeFigureOut">
              <a:rPr lang="en-GB" smtClean="0"/>
              <a:t>17/12/2022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A2322D3-92DC-6A48-D81C-289B44A85A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D810CB-EF08-33AD-AFF8-8BD4FF123E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736C2-8C9A-49B0-97B8-7A4CF30179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77886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CA23A1-A2AC-675D-D6CA-ED1E2AFBFB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BA6D65-A176-2352-78B2-D34CFB6028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796FB9-1DC7-C60A-B741-8E0228A443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E23C18A-1D6B-BA2E-AC62-2FAD95B9B6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0AEE5-0B1F-4A4D-995E-4FFBCD5CD500}" type="datetimeFigureOut">
              <a:rPr lang="en-GB" smtClean="0"/>
              <a:t>17/12/2022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C1DBE8-30EA-467C-52DE-7BAE1F2E70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6F5764-4DBA-AD2C-3CED-3018583231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736C2-8C9A-49B0-97B8-7A4CF30179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6065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DCE9AB-0E2D-471C-03D9-B87F6C6561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05D4CE9-5A53-003D-2E8F-9158303E16A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28922F-785C-B81F-7667-7CDBD86E52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590210-DB0D-DF83-94D6-2A9EA3DE85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0AEE5-0B1F-4A4D-995E-4FFBCD5CD500}" type="datetimeFigureOut">
              <a:rPr lang="en-GB" smtClean="0"/>
              <a:t>17/12/2022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EC7354-7105-51F6-FAFF-018E01282C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0A2050-DAF6-0BC5-63AE-6C4B1E055F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736C2-8C9A-49B0-97B8-7A4CF30179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88044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43A9D4-E697-72E8-673A-448234B257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A8AA150-777A-0082-C753-4A033275FA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612B6E-3A90-6916-2ADA-0B7F46CF06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0AEE5-0B1F-4A4D-995E-4FFBCD5CD500}" type="datetimeFigureOut">
              <a:rPr lang="en-GB" smtClean="0"/>
              <a:t>17/12/2022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773C20-F31E-D6E9-EF08-44CD9A27C1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17819C-B225-CF73-8E80-75B5503659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736C2-8C9A-49B0-97B8-7A4CF30179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64170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DF38C47-8AE0-67CF-EE42-5776D600AE9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88A9329-DCB5-B1AF-01DF-89449E0FA39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80377A-891C-D006-7D59-54B27EE1A4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0AEE5-0B1F-4A4D-995E-4FFBCD5CD500}" type="datetimeFigureOut">
              <a:rPr lang="en-GB" smtClean="0"/>
              <a:t>17/12/2022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505D5C-6739-A385-DD21-D3F11EAB5F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692FDA-4711-EFBA-60E3-C30AADA39A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736C2-8C9A-49B0-97B8-7A4CF30179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3873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39639C8-960F-D148-723E-A7E044DC46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00C750-D222-1D0A-8A71-9152C6A339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A2456A-B770-0145-A863-3CC9AD24C08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20AEE5-0B1F-4A4D-995E-4FFBCD5CD500}" type="datetimeFigureOut">
              <a:rPr lang="en-GB" smtClean="0"/>
              <a:t>17/12/2022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90AC76-D4CC-F074-4AC3-EE2B1B024F9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DF9B32-FB04-2C5F-A1F9-6955D69CCE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5736C2-8C9A-49B0-97B8-7A4CF30179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24806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hyperlink" Target="https://creativecommons.org/licenses/by/3.0/" TargetMode="External"/><Relationship Id="rId5" Type="http://schemas.openxmlformats.org/officeDocument/2006/relationships/hyperlink" Target="https://www.frontiersin.org/articles/10.3389/fpsyt.2021.655548/full" TargetMode="Externa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hyperlink" Target="https://creativecommons.org/licenses/by-nc-sa/3.0/" TargetMode="External"/><Relationship Id="rId5" Type="http://schemas.openxmlformats.org/officeDocument/2006/relationships/hyperlink" Target="https://nobaproject.com/modules/anxiety-and-related-disorders" TargetMode="Externa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Rectangle 44">
            <a:extLst>
              <a:ext uri="{FF2B5EF4-FFF2-40B4-BE49-F238E27FC236}">
                <a16:creationId xmlns:a16="http://schemas.microsoft.com/office/drawing/2014/main" id="{94714483-7072-431F-9DBE-87F44E4D44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Rectangle 46">
            <a:extLst>
              <a:ext uri="{FF2B5EF4-FFF2-40B4-BE49-F238E27FC236}">
                <a16:creationId xmlns:a16="http://schemas.microsoft.com/office/drawing/2014/main" id="{495892E1-F4A5-4991-AC52-4F417B14A2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tx1">
              <a:alpha val="5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9" name="Group 48">
            <a:extLst>
              <a:ext uri="{FF2B5EF4-FFF2-40B4-BE49-F238E27FC236}">
                <a16:creationId xmlns:a16="http://schemas.microsoft.com/office/drawing/2014/main" id="{ACF597F8-76AA-44FA-8E6A-06223B66C0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2075420"/>
            <a:ext cx="12048729" cy="4093306"/>
            <a:chOff x="1" y="2075420"/>
            <a:chExt cx="12048729" cy="4093306"/>
          </a:xfrm>
        </p:grpSpPr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A6E12753-0A63-43EE-B28A-C989D033EA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7942191" y="2507571"/>
              <a:ext cx="3563871" cy="3563871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1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B26FA385-76DA-40E9-9257-AA3E07FF61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0435065" y="4048931"/>
              <a:ext cx="1381607" cy="1381607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2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Oval 51">
              <a:extLst>
                <a:ext uri="{FF2B5EF4-FFF2-40B4-BE49-F238E27FC236}">
                  <a16:creationId xmlns:a16="http://schemas.microsoft.com/office/drawing/2014/main" id="{262D75CA-F374-4878-8106-3EA5E970D6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2075420"/>
              <a:ext cx="3144364" cy="3144364"/>
            </a:xfrm>
            <a:prstGeom prst="ellipse">
              <a:avLst/>
            </a:prstGeom>
            <a:gradFill>
              <a:gsLst>
                <a:gs pos="0">
                  <a:schemeClr val="tx2">
                    <a:lumMod val="75000"/>
                    <a:alpha val="20000"/>
                  </a:schemeClr>
                </a:gs>
                <a:gs pos="100000">
                  <a:schemeClr val="tx2">
                    <a:lumMod val="50000"/>
                    <a:alpha val="1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938667A5-74E3-4EFD-8C45-F48F47427C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2600000">
              <a:off x="10150845" y="4270841"/>
              <a:ext cx="1897885" cy="1897885"/>
            </a:xfrm>
            <a:prstGeom prst="ellipse">
              <a:avLst/>
            </a:prstGeom>
            <a:gradFill>
              <a:gsLst>
                <a:gs pos="0">
                  <a:schemeClr val="tx2">
                    <a:lumMod val="75000"/>
                    <a:alpha val="10000"/>
                  </a:schemeClr>
                </a:gs>
                <a:gs pos="100000">
                  <a:schemeClr val="tx2">
                    <a:lumMod val="75000"/>
                    <a:alpha val="2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31512EE2-F4CC-4E18-9CDA-B92C111224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2046780" y="3040492"/>
              <a:ext cx="2579322" cy="2579322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2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Oval 54">
              <a:extLst>
                <a:ext uri="{FF2B5EF4-FFF2-40B4-BE49-F238E27FC236}">
                  <a16:creationId xmlns:a16="http://schemas.microsoft.com/office/drawing/2014/main" id="{B99E503B-9B4D-4EE3-A50F-15AC374F61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2224640" y="3193975"/>
              <a:ext cx="2243193" cy="2243193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10000"/>
                    </a:schemeClr>
                  </a:gs>
                  <a:gs pos="100000">
                    <a:schemeClr val="tx2">
                      <a:lumMod val="50000"/>
                      <a:alpha val="10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57" name="Rectangle 56">
            <a:extLst>
              <a:ext uri="{FF2B5EF4-FFF2-40B4-BE49-F238E27FC236}">
                <a16:creationId xmlns:a16="http://schemas.microsoft.com/office/drawing/2014/main" id="{E2683E3F-F855-4549-84F8-42064EC0F2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438146" y="1042605"/>
            <a:ext cx="2796461" cy="711252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  <a:alpha val="0"/>
                </a:schemeClr>
              </a:gs>
              <a:gs pos="100000">
                <a:schemeClr val="tx2">
                  <a:lumMod val="75000"/>
                  <a:alpha val="1000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9" name="Group 58">
            <a:extLst>
              <a:ext uri="{FF2B5EF4-FFF2-40B4-BE49-F238E27FC236}">
                <a16:creationId xmlns:a16="http://schemas.microsoft.com/office/drawing/2014/main" id="{8FC90B1E-0223-4440-AF22-8F32F6F0C7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259539" y="317578"/>
            <a:ext cx="548640" cy="549007"/>
            <a:chOff x="7029447" y="3514725"/>
            <a:chExt cx="1285875" cy="549007"/>
          </a:xfrm>
        </p:grpSpPr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A2D2E879-0004-4D84-8137-1C09334038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514725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43BE75A2-0D83-4F8E-84CC-D3BCD565B1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697727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E90F7F49-1039-49EF-A9BD-153DB590B6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880729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9E85F508-9EA4-4B4D-8171-648670650E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4063732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5" name="Rectangle 64">
            <a:extLst>
              <a:ext uri="{FF2B5EF4-FFF2-40B4-BE49-F238E27FC236}">
                <a16:creationId xmlns:a16="http://schemas.microsoft.com/office/drawing/2014/main" id="{832F3179-0CD5-40C8-9939-D8355006F7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" y="6140785"/>
            <a:ext cx="6095997" cy="711252"/>
          </a:xfrm>
          <a:prstGeom prst="rect">
            <a:avLst/>
          </a:prstGeom>
          <a:gradFill flip="none" rotWithShape="1">
            <a:gsLst>
              <a:gs pos="10000">
                <a:schemeClr val="tx2">
                  <a:lumMod val="50000"/>
                  <a:alpha val="10000"/>
                </a:schemeClr>
              </a:gs>
              <a:gs pos="100000">
                <a:schemeClr val="tx2">
                  <a:lumMod val="60000"/>
                  <a:lumOff val="40000"/>
                  <a:alpha val="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7" name="Group 66">
            <a:extLst>
              <a:ext uri="{FF2B5EF4-FFF2-40B4-BE49-F238E27FC236}">
                <a16:creationId xmlns:a16="http://schemas.microsoft.com/office/drawing/2014/main" id="{11CE155D-684B-4F5E-B835-C52765E310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616345" y="5940560"/>
            <a:ext cx="1285875" cy="549007"/>
            <a:chOff x="7029447" y="3514725"/>
            <a:chExt cx="1285875" cy="549007"/>
          </a:xfrm>
        </p:grpSpPr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04F84AF8-E1A7-41D4-A102-8F87CAE37E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514725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4ED126F1-DB23-4314-B6C7-FE89E3C581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697727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8ACB2B6F-8883-4A00-88DD-98CDDD46B8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880729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3B9A2180-808A-4423-BB2B-6464B29000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4063732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7" name="Picture 4" descr="White on blue abstract wintry background">
            <a:extLst>
              <a:ext uri="{FF2B5EF4-FFF2-40B4-BE49-F238E27FC236}">
                <a16:creationId xmlns:a16="http://schemas.microsoft.com/office/drawing/2014/main" id="{C0B51863-9A66-8E10-3237-C0156B1EAE8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duotone>
              <a:prstClr val="black"/>
              <a:schemeClr val="bg1">
                <a:tint val="45000"/>
                <a:satMod val="400000"/>
              </a:schemeClr>
            </a:duotone>
            <a:alphaModFix amt="25000"/>
          </a:blip>
          <a:srcRect l="13818" t="521" b="8570"/>
          <a:stretch/>
        </p:blipFill>
        <p:spPr>
          <a:xfrm>
            <a:off x="2327547" y="29548"/>
            <a:ext cx="7601524" cy="601384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40AEABC-F176-0CC2-4EA6-7AED977997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18173" y="630936"/>
            <a:ext cx="7315200" cy="2702018"/>
          </a:xfrm>
          <a:noFill/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>
                <a:solidFill>
                  <a:schemeClr val="bg1"/>
                </a:solidFill>
              </a:rPr>
              <a:t>Introduction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1A761-DF26-2EAD-5377-8E44189F6C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18174" y="3427487"/>
            <a:ext cx="7315200" cy="2615906"/>
          </a:xfrm>
          <a:noFill/>
        </p:spPr>
        <p:txBody>
          <a:bodyPr vert="horz" lIns="91440" tIns="45720" rIns="91440" bIns="45720" rtlCol="0" anchor="t">
            <a:normAutofit/>
          </a:bodyPr>
          <a:lstStyle/>
          <a:p>
            <a:pPr marL="342900" indent="-228600">
              <a:buFont typeface="Arial" panose="020B0604020202020204" pitchFamily="34" charset="0"/>
              <a:buChar char="•"/>
            </a:pPr>
            <a:r>
              <a:rPr lang="en-US" sz="1000">
                <a:solidFill>
                  <a:schemeClr val="bg1"/>
                </a:solidFill>
              </a:rPr>
              <a:t>What is </a:t>
            </a:r>
            <a:r>
              <a:rPr lang="en-US" sz="1000" err="1">
                <a:solidFill>
                  <a:schemeClr val="bg1"/>
                </a:solidFill>
              </a:rPr>
              <a:t>icd</a:t>
            </a:r>
            <a:r>
              <a:rPr lang="en-US" sz="1000">
                <a:solidFill>
                  <a:schemeClr val="bg1"/>
                </a:solidFill>
              </a:rPr>
              <a:t>/11</a:t>
            </a:r>
          </a:p>
          <a:p>
            <a:pPr marL="342900" indent="-228600">
              <a:buFont typeface="Arial" panose="020B0604020202020204" pitchFamily="34" charset="0"/>
              <a:buChar char="•"/>
            </a:pPr>
            <a:r>
              <a:rPr lang="en-US" sz="1000">
                <a:solidFill>
                  <a:schemeClr val="bg1"/>
                </a:solidFill>
              </a:rPr>
              <a:t>History of anxiety</a:t>
            </a:r>
          </a:p>
          <a:p>
            <a:pPr marL="342900" indent="-228600">
              <a:buFont typeface="Arial" panose="020B0604020202020204" pitchFamily="34" charset="0"/>
              <a:buChar char="•"/>
            </a:pPr>
            <a:r>
              <a:rPr lang="en-US" sz="1000">
                <a:solidFill>
                  <a:schemeClr val="bg1"/>
                </a:solidFill>
              </a:rPr>
              <a:t>The current demographic of people living with anxiety</a:t>
            </a:r>
          </a:p>
          <a:p>
            <a:pPr marL="342900" indent="-228600">
              <a:buFont typeface="Arial" panose="020B0604020202020204" pitchFamily="34" charset="0"/>
              <a:buChar char="•"/>
            </a:pPr>
            <a:r>
              <a:rPr lang="en-US" sz="1000">
                <a:solidFill>
                  <a:schemeClr val="bg1"/>
                </a:solidFill>
              </a:rPr>
              <a:t>How can anxiety develop in a person?</a:t>
            </a:r>
          </a:p>
          <a:p>
            <a:pPr marL="342900" indent="-228600">
              <a:buFont typeface="Arial" panose="020B0604020202020204" pitchFamily="34" charset="0"/>
              <a:buChar char="•"/>
            </a:pPr>
            <a:r>
              <a:rPr lang="en-US" sz="1000">
                <a:solidFill>
                  <a:schemeClr val="bg1"/>
                </a:solidFill>
              </a:rPr>
              <a:t>Current treatments and responses</a:t>
            </a:r>
          </a:p>
          <a:p>
            <a:pPr marL="342900" indent="-228600">
              <a:buFont typeface="Arial" panose="020B0604020202020204" pitchFamily="34" charset="0"/>
              <a:buChar char="•"/>
            </a:pPr>
            <a:r>
              <a:rPr lang="en-US" sz="1000">
                <a:solidFill>
                  <a:schemeClr val="bg1"/>
                </a:solidFill>
              </a:rPr>
              <a:t>Media attitude or stigma</a:t>
            </a:r>
          </a:p>
          <a:p>
            <a:pPr marL="342900" indent="-228600">
              <a:buFont typeface="Arial" panose="020B0604020202020204" pitchFamily="34" charset="0"/>
              <a:buChar char="•"/>
            </a:pPr>
            <a:r>
              <a:rPr lang="en-US" sz="1000">
                <a:solidFill>
                  <a:schemeClr val="bg1"/>
                </a:solidFill>
              </a:rPr>
              <a:t>How is anxiety studied/what do we know?</a:t>
            </a:r>
          </a:p>
          <a:p>
            <a:pPr marL="342900" indent="-228600">
              <a:buFont typeface="Arial" panose="020B0604020202020204" pitchFamily="34" charset="0"/>
              <a:buChar char="•"/>
            </a:pPr>
            <a:r>
              <a:rPr lang="en-US" sz="1000">
                <a:solidFill>
                  <a:schemeClr val="bg1"/>
                </a:solidFill>
              </a:rPr>
              <a:t>Case studies and examples</a:t>
            </a:r>
          </a:p>
          <a:p>
            <a:pPr marL="342900" indent="-228600">
              <a:buFont typeface="Arial" panose="020B0604020202020204" pitchFamily="34" charset="0"/>
              <a:buChar char="•"/>
            </a:pPr>
            <a:r>
              <a:rPr lang="en-US" sz="1000">
                <a:solidFill>
                  <a:schemeClr val="bg1"/>
                </a:solidFill>
              </a:rPr>
              <a:t>Recommendations on how to live a better life with anxiety.</a:t>
            </a:r>
          </a:p>
          <a:p>
            <a:pPr marL="342900" indent="-228600">
              <a:buFont typeface="Arial" panose="020B0604020202020204" pitchFamily="34" charset="0"/>
              <a:buChar char="•"/>
            </a:pPr>
            <a:endParaRPr lang="en-US" sz="1000">
              <a:solidFill>
                <a:schemeClr val="bg1"/>
              </a:solidFill>
            </a:endParaRPr>
          </a:p>
          <a:p>
            <a:pPr marL="342900" indent="-228600">
              <a:buFont typeface="Arial" panose="020B0604020202020204" pitchFamily="34" charset="0"/>
              <a:buChar char="•"/>
            </a:pPr>
            <a:endParaRPr lang="en-US" sz="1000">
              <a:solidFill>
                <a:schemeClr val="bg1"/>
              </a:solidFill>
            </a:endParaRPr>
          </a:p>
          <a:p>
            <a:pPr marL="342900" indent="-228600">
              <a:buFont typeface="Arial" panose="020B0604020202020204" pitchFamily="34" charset="0"/>
              <a:buChar char="•"/>
            </a:pPr>
            <a:endParaRPr lang="en-US" sz="1000">
              <a:solidFill>
                <a:schemeClr val="bg1"/>
              </a:solidFill>
            </a:endParaRPr>
          </a:p>
        </p:txBody>
      </p:sp>
      <p:pic>
        <p:nvPicPr>
          <p:cNvPr id="16" name="Audio 15">
            <a:hlinkClick r:id="" action="ppaction://media"/>
            <a:extLst>
              <a:ext uri="{FF2B5EF4-FFF2-40B4-BE49-F238E27FC236}">
                <a16:creationId xmlns:a16="http://schemas.microsoft.com/office/drawing/2014/main" id="{F5AB4383-4550-1E61-DA0D-53672C6D70B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325000" t="-160938" r="-325000" b="-160938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6559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5946"/>
    </mc:Choice>
    <mc:Fallback>
      <p:transition spd="slow" advTm="859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5B32A67F-3598-4A13-8552-DA884FFCCE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30F203F-8377-F4DB-3D77-42F7FDC05C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3" y="3320859"/>
            <a:ext cx="4573475" cy="207633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8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What is icd</a:t>
            </a:r>
            <a:r>
              <a:rPr lang="en-US" sz="4800">
                <a:solidFill>
                  <a:schemeClr val="bg1"/>
                </a:solidFill>
              </a:rPr>
              <a:t>-</a:t>
            </a:r>
            <a:r>
              <a:rPr lang="en-US" sz="48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11</a:t>
            </a: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BCC55ACC-A2F6-403C-A3A4-D59B3734D4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57312" y="381000"/>
            <a:ext cx="6334689" cy="6477000"/>
          </a:xfrm>
          <a:custGeom>
            <a:avLst/>
            <a:gdLst>
              <a:gd name="connsiteX0" fmla="*/ 3561588 w 6334689"/>
              <a:gd name="connsiteY0" fmla="*/ 0 h 6477000"/>
              <a:gd name="connsiteX1" fmla="*/ 6309883 w 6334689"/>
              <a:gd name="connsiteY1" fmla="*/ 1296087 h 6477000"/>
              <a:gd name="connsiteX2" fmla="*/ 6334689 w 6334689"/>
              <a:gd name="connsiteY2" fmla="*/ 1329261 h 6477000"/>
              <a:gd name="connsiteX3" fmla="*/ 6334689 w 6334689"/>
              <a:gd name="connsiteY3" fmla="*/ 5793916 h 6477000"/>
              <a:gd name="connsiteX4" fmla="*/ 6309883 w 6334689"/>
              <a:gd name="connsiteY4" fmla="*/ 5827089 h 6477000"/>
              <a:gd name="connsiteX5" fmla="*/ 5760467 w 6334689"/>
              <a:gd name="connsiteY5" fmla="*/ 6363539 h 6477000"/>
              <a:gd name="connsiteX6" fmla="*/ 5607796 w 6334689"/>
              <a:gd name="connsiteY6" fmla="*/ 6477000 h 6477000"/>
              <a:gd name="connsiteX7" fmla="*/ 1519571 w 6334689"/>
              <a:gd name="connsiteY7" fmla="*/ 6477000 h 6477000"/>
              <a:gd name="connsiteX8" fmla="*/ 1296088 w 6334689"/>
              <a:gd name="connsiteY8" fmla="*/ 6309883 h 6477000"/>
              <a:gd name="connsiteX9" fmla="*/ 0 w 6334689"/>
              <a:gd name="connsiteY9" fmla="*/ 3561588 h 6477000"/>
              <a:gd name="connsiteX10" fmla="*/ 3561588 w 6334689"/>
              <a:gd name="connsiteY10" fmla="*/ 0 h 6477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334689" h="6477000">
                <a:moveTo>
                  <a:pt x="3561588" y="0"/>
                </a:moveTo>
                <a:cubicBezTo>
                  <a:pt x="4668032" y="0"/>
                  <a:pt x="5656635" y="504534"/>
                  <a:pt x="6309883" y="1296087"/>
                </a:cubicBezTo>
                <a:lnTo>
                  <a:pt x="6334689" y="1329261"/>
                </a:lnTo>
                <a:lnTo>
                  <a:pt x="6334689" y="5793916"/>
                </a:lnTo>
                <a:lnTo>
                  <a:pt x="6309883" y="5827089"/>
                </a:lnTo>
                <a:cubicBezTo>
                  <a:pt x="6146571" y="6024977"/>
                  <a:pt x="5962299" y="6204927"/>
                  <a:pt x="5760467" y="6363539"/>
                </a:cubicBezTo>
                <a:lnTo>
                  <a:pt x="5607796" y="6477000"/>
                </a:lnTo>
                <a:lnTo>
                  <a:pt x="1519571" y="6477000"/>
                </a:lnTo>
                <a:lnTo>
                  <a:pt x="1296088" y="6309883"/>
                </a:lnTo>
                <a:cubicBezTo>
                  <a:pt x="504535" y="5656635"/>
                  <a:pt x="0" y="4668032"/>
                  <a:pt x="0" y="3561588"/>
                </a:cubicBezTo>
                <a:cubicBezTo>
                  <a:pt x="0" y="1594577"/>
                  <a:pt x="1594577" y="0"/>
                  <a:pt x="3561588" y="0"/>
                </a:cubicBezTo>
                <a:close/>
              </a:path>
            </a:pathLst>
          </a:cu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598EBA13-C937-430B-9523-439FE21096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21086" y="544777"/>
            <a:ext cx="6170914" cy="6313225"/>
          </a:xfrm>
          <a:custGeom>
            <a:avLst/>
            <a:gdLst>
              <a:gd name="connsiteX0" fmla="*/ 3397813 w 6170914"/>
              <a:gd name="connsiteY0" fmla="*/ 0 h 6313225"/>
              <a:gd name="connsiteX1" fmla="*/ 6019731 w 6170914"/>
              <a:gd name="connsiteY1" fmla="*/ 1236489 h 6313225"/>
              <a:gd name="connsiteX2" fmla="*/ 6170914 w 6170914"/>
              <a:gd name="connsiteY2" fmla="*/ 1438663 h 6313225"/>
              <a:gd name="connsiteX3" fmla="*/ 6170914 w 6170914"/>
              <a:gd name="connsiteY3" fmla="*/ 5356963 h 6313225"/>
              <a:gd name="connsiteX4" fmla="*/ 6019731 w 6170914"/>
              <a:gd name="connsiteY4" fmla="*/ 5559138 h 6313225"/>
              <a:gd name="connsiteX5" fmla="*/ 5194591 w 6170914"/>
              <a:gd name="connsiteY5" fmla="*/ 6282226 h 6313225"/>
              <a:gd name="connsiteX6" fmla="*/ 5141791 w 6170914"/>
              <a:gd name="connsiteY6" fmla="*/ 6313225 h 6313225"/>
              <a:gd name="connsiteX7" fmla="*/ 1659199 w 6170914"/>
              <a:gd name="connsiteY7" fmla="*/ 6313225 h 6313225"/>
              <a:gd name="connsiteX8" fmla="*/ 1498064 w 6170914"/>
              <a:gd name="connsiteY8" fmla="*/ 6215333 h 6313225"/>
              <a:gd name="connsiteX9" fmla="*/ 0 w 6170914"/>
              <a:gd name="connsiteY9" fmla="*/ 3397813 h 6313225"/>
              <a:gd name="connsiteX10" fmla="*/ 3397813 w 6170914"/>
              <a:gd name="connsiteY10" fmla="*/ 0 h 6313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170914" h="6313225">
                <a:moveTo>
                  <a:pt x="3397813" y="0"/>
                </a:moveTo>
                <a:cubicBezTo>
                  <a:pt x="4453378" y="0"/>
                  <a:pt x="5396522" y="481334"/>
                  <a:pt x="6019731" y="1236489"/>
                </a:cubicBezTo>
                <a:lnTo>
                  <a:pt x="6170914" y="1438663"/>
                </a:lnTo>
                <a:lnTo>
                  <a:pt x="6170914" y="5356963"/>
                </a:lnTo>
                <a:lnTo>
                  <a:pt x="6019731" y="5559138"/>
                </a:lnTo>
                <a:cubicBezTo>
                  <a:pt x="5786028" y="5842321"/>
                  <a:pt x="5507333" y="6086998"/>
                  <a:pt x="5194591" y="6282226"/>
                </a:cubicBezTo>
                <a:lnTo>
                  <a:pt x="5141791" y="6313225"/>
                </a:lnTo>
                <a:lnTo>
                  <a:pt x="1659199" y="6313225"/>
                </a:lnTo>
                <a:lnTo>
                  <a:pt x="1498064" y="6215333"/>
                </a:lnTo>
                <a:cubicBezTo>
                  <a:pt x="594240" y="5604721"/>
                  <a:pt x="0" y="4570663"/>
                  <a:pt x="0" y="3397813"/>
                </a:cubicBezTo>
                <a:cubicBezTo>
                  <a:pt x="0" y="1521253"/>
                  <a:pt x="1521253" y="0"/>
                  <a:pt x="339781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Content Placeholder 9" descr="Table&#10;&#10;Description automatically generated">
            <a:extLst>
              <a:ext uri="{FF2B5EF4-FFF2-40B4-BE49-F238E27FC236}">
                <a16:creationId xmlns:a16="http://schemas.microsoft.com/office/drawing/2014/main" id="{2B6F0478-E7B6-DBB0-2A22-2966DD4589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7210424" y="1761344"/>
            <a:ext cx="4333875" cy="450272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860C146-7FE6-0CB7-986B-3AB2AE6020D1}"/>
              </a:ext>
            </a:extLst>
          </p:cNvPr>
          <p:cNvSpPr txBox="1"/>
          <p:nvPr/>
        </p:nvSpPr>
        <p:spPr>
          <a:xfrm>
            <a:off x="9357483" y="6064016"/>
            <a:ext cx="2186816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5" tooltip="https://www.frontiersin.org/articles/10.3389/fpsyt.2021.655548/full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6" tooltip="https://creativecommons.org/licenses/by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endParaRPr lang="en-GB" sz="700">
              <a:solidFill>
                <a:srgbClr val="FFFFFF"/>
              </a:solidFill>
            </a:endParaRPr>
          </a:p>
        </p:txBody>
      </p:sp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784C4D44-EBAC-31BE-764B-8319FEAAFC2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rcRect l="-325000" t="-160938" r="-325000" b="-160938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185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3940"/>
    </mc:Choice>
    <mc:Fallback>
      <p:transition spd="slow" advTm="1939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F5275C-83D5-38C5-C832-F9AEB8795D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62595" y="467833"/>
            <a:ext cx="4536470" cy="3657600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br>
              <a:rPr lang="en-US" sz="5400"/>
            </a:br>
            <a:br>
              <a:rPr lang="en-US" sz="5400"/>
            </a:br>
            <a:r>
              <a:rPr lang="en-US" sz="5400"/>
              <a:t>history of anxiety</a:t>
            </a:r>
            <a:br>
              <a:rPr lang="en-US" sz="5400"/>
            </a:br>
            <a:r>
              <a:rPr lang="en-US" sz="3100" err="1"/>
              <a:t>Bergo,B</a:t>
            </a:r>
            <a:r>
              <a:rPr lang="en-US" sz="3100"/>
              <a:t>.(2021)</a:t>
            </a:r>
            <a:br>
              <a:rPr lang="en-US" sz="3100"/>
            </a:br>
            <a:r>
              <a:rPr lang="en-US" sz="3100" err="1"/>
              <a:t>Belssel,H</a:t>
            </a:r>
            <a:r>
              <a:rPr lang="en-US" sz="3100"/>
              <a:t>.(2022)</a:t>
            </a:r>
            <a:br>
              <a:rPr lang="en-US" sz="3100"/>
            </a:br>
            <a:r>
              <a:rPr lang="en-US" sz="3100" err="1"/>
              <a:t>Cromby,J</a:t>
            </a:r>
            <a:r>
              <a:rPr lang="en-US" sz="3100"/>
              <a:t>.(2013)</a:t>
            </a: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E49CC64F-7275-4E33-961B-0C5CDC4398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1" y="0"/>
            <a:ext cx="7188051" cy="6858000"/>
          </a:xfrm>
          <a:custGeom>
            <a:avLst/>
            <a:gdLst>
              <a:gd name="connsiteX0" fmla="*/ 7188051 w 7188051"/>
              <a:gd name="connsiteY0" fmla="*/ 6858000 h 6858000"/>
              <a:gd name="connsiteX1" fmla="*/ 108694 w 7188051"/>
              <a:gd name="connsiteY1" fmla="*/ 6858000 h 6858000"/>
              <a:gd name="connsiteX2" fmla="*/ 79127 w 7188051"/>
              <a:gd name="connsiteY2" fmla="*/ 6681235 h 6858000"/>
              <a:gd name="connsiteX3" fmla="*/ 0 w 7188051"/>
              <a:gd name="connsiteY3" fmla="*/ 5565888 h 6858000"/>
              <a:gd name="connsiteX4" fmla="*/ 2190696 w 7188051"/>
              <a:gd name="connsiteY4" fmla="*/ 145339 h 6858000"/>
              <a:gd name="connsiteX5" fmla="*/ 2339431 w 7188051"/>
              <a:gd name="connsiteY5" fmla="*/ 0 h 6858000"/>
              <a:gd name="connsiteX6" fmla="*/ 7188051 w 7188051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88051" h="6858000">
                <a:moveTo>
                  <a:pt x="7188051" y="6858000"/>
                </a:moveTo>
                <a:lnTo>
                  <a:pt x="108694" y="6858000"/>
                </a:lnTo>
                <a:lnTo>
                  <a:pt x="79127" y="6681235"/>
                </a:lnTo>
                <a:cubicBezTo>
                  <a:pt x="26981" y="6316967"/>
                  <a:pt x="0" y="5944579"/>
                  <a:pt x="0" y="5565888"/>
                </a:cubicBezTo>
                <a:cubicBezTo>
                  <a:pt x="0" y="3459953"/>
                  <a:pt x="834428" y="1548908"/>
                  <a:pt x="2190696" y="145339"/>
                </a:cubicBezTo>
                <a:lnTo>
                  <a:pt x="2339431" y="0"/>
                </a:lnTo>
                <a:lnTo>
                  <a:pt x="7188051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5" name="Picture 14" descr="Letters in shelves">
            <a:extLst>
              <a:ext uri="{FF2B5EF4-FFF2-40B4-BE49-F238E27FC236}">
                <a16:creationId xmlns:a16="http://schemas.microsoft.com/office/drawing/2014/main" id="{7710D1BE-09DF-DE09-6D4D-CC132D53611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1168" r="20679"/>
          <a:stretch/>
        </p:blipFill>
        <p:spPr>
          <a:xfrm>
            <a:off x="1" y="10"/>
            <a:ext cx="7028495" cy="685799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94396E7D-0466-4AE1-E7E8-8969DCDA56D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59532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000" advTm="165264"/>
    </mc:Choice>
    <mc:Fallback>
      <p:transition spd="slow" advTm="1652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AD21898E-86C0-4C8A-A76C-DF33E844C8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9542" y="0"/>
            <a:ext cx="10432916" cy="6858000"/>
          </a:xfrm>
          <a:custGeom>
            <a:avLst/>
            <a:gdLst>
              <a:gd name="connsiteX0" fmla="*/ 1287962 w 10432916"/>
              <a:gd name="connsiteY0" fmla="*/ 0 h 6858000"/>
              <a:gd name="connsiteX1" fmla="*/ 9144956 w 10432916"/>
              <a:gd name="connsiteY1" fmla="*/ 0 h 6858000"/>
              <a:gd name="connsiteX2" fmla="*/ 9241731 w 10432916"/>
              <a:gd name="connsiteY2" fmla="*/ 111692 h 6858000"/>
              <a:gd name="connsiteX3" fmla="*/ 10432916 w 10432916"/>
              <a:gd name="connsiteY3" fmla="*/ 3429001 h 6858000"/>
              <a:gd name="connsiteX4" fmla="*/ 9241730 w 10432916"/>
              <a:gd name="connsiteY4" fmla="*/ 6746310 h 6858000"/>
              <a:gd name="connsiteX5" fmla="*/ 9144957 w 10432916"/>
              <a:gd name="connsiteY5" fmla="*/ 6858000 h 6858000"/>
              <a:gd name="connsiteX6" fmla="*/ 1287959 w 10432916"/>
              <a:gd name="connsiteY6" fmla="*/ 6858000 h 6858000"/>
              <a:gd name="connsiteX7" fmla="*/ 1191186 w 10432916"/>
              <a:gd name="connsiteY7" fmla="*/ 6746310 h 6858000"/>
              <a:gd name="connsiteX8" fmla="*/ 0 w 10432916"/>
              <a:gd name="connsiteY8" fmla="*/ 3429001 h 6858000"/>
              <a:gd name="connsiteX9" fmla="*/ 1191186 w 10432916"/>
              <a:gd name="connsiteY9" fmla="*/ 11169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432916" h="6858000">
                <a:moveTo>
                  <a:pt x="1287962" y="0"/>
                </a:moveTo>
                <a:lnTo>
                  <a:pt x="9144956" y="0"/>
                </a:lnTo>
                <a:lnTo>
                  <a:pt x="9241731" y="111692"/>
                </a:lnTo>
                <a:cubicBezTo>
                  <a:pt x="9985889" y="1013175"/>
                  <a:pt x="10432916" y="2168897"/>
                  <a:pt x="10432916" y="3429001"/>
                </a:cubicBezTo>
                <a:cubicBezTo>
                  <a:pt x="10432916" y="4689105"/>
                  <a:pt x="9985889" y="5844827"/>
                  <a:pt x="9241730" y="6746310"/>
                </a:cubicBezTo>
                <a:lnTo>
                  <a:pt x="9144957" y="6858000"/>
                </a:lnTo>
                <a:lnTo>
                  <a:pt x="1287959" y="6858000"/>
                </a:lnTo>
                <a:lnTo>
                  <a:pt x="1191186" y="6746310"/>
                </a:lnTo>
                <a:cubicBezTo>
                  <a:pt x="447027" y="5844827"/>
                  <a:pt x="0" y="4689105"/>
                  <a:pt x="0" y="3429001"/>
                </a:cubicBezTo>
                <a:cubicBezTo>
                  <a:pt x="0" y="2168897"/>
                  <a:pt x="447027" y="1013175"/>
                  <a:pt x="1191186" y="111692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5C8F04BD-D093-45D0-B54C-50FDB308B4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4942" y="0"/>
            <a:ext cx="9922116" cy="6858000"/>
          </a:xfrm>
          <a:custGeom>
            <a:avLst/>
            <a:gdLst>
              <a:gd name="connsiteX0" fmla="*/ 1378575 w 9922116"/>
              <a:gd name="connsiteY0" fmla="*/ 0 h 6858000"/>
              <a:gd name="connsiteX1" fmla="*/ 8543542 w 9922116"/>
              <a:gd name="connsiteY1" fmla="*/ 0 h 6858000"/>
              <a:gd name="connsiteX2" fmla="*/ 8633323 w 9922116"/>
              <a:gd name="connsiteY2" fmla="*/ 94145 h 6858000"/>
              <a:gd name="connsiteX3" fmla="*/ 9922116 w 9922116"/>
              <a:gd name="connsiteY3" fmla="*/ 3429001 h 6858000"/>
              <a:gd name="connsiteX4" fmla="*/ 8633323 w 9922116"/>
              <a:gd name="connsiteY4" fmla="*/ 6763858 h 6858000"/>
              <a:gd name="connsiteX5" fmla="*/ 8543544 w 9922116"/>
              <a:gd name="connsiteY5" fmla="*/ 6858000 h 6858000"/>
              <a:gd name="connsiteX6" fmla="*/ 1378573 w 9922116"/>
              <a:gd name="connsiteY6" fmla="*/ 6858000 h 6858000"/>
              <a:gd name="connsiteX7" fmla="*/ 1288793 w 9922116"/>
              <a:gd name="connsiteY7" fmla="*/ 6763858 h 6858000"/>
              <a:gd name="connsiteX8" fmla="*/ 0 w 9922116"/>
              <a:gd name="connsiteY8" fmla="*/ 3429001 h 6858000"/>
              <a:gd name="connsiteX9" fmla="*/ 1288793 w 9922116"/>
              <a:gd name="connsiteY9" fmla="*/ 9414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22116" h="6858000">
                <a:moveTo>
                  <a:pt x="1378575" y="0"/>
                </a:moveTo>
                <a:lnTo>
                  <a:pt x="8543542" y="0"/>
                </a:lnTo>
                <a:lnTo>
                  <a:pt x="8633323" y="94145"/>
                </a:lnTo>
                <a:cubicBezTo>
                  <a:pt x="9434072" y="974941"/>
                  <a:pt x="9922116" y="2144991"/>
                  <a:pt x="9922116" y="3429001"/>
                </a:cubicBezTo>
                <a:cubicBezTo>
                  <a:pt x="9922116" y="4713011"/>
                  <a:pt x="9434072" y="5883061"/>
                  <a:pt x="8633323" y="6763858"/>
                </a:cubicBezTo>
                <a:lnTo>
                  <a:pt x="8543544" y="6858000"/>
                </a:lnTo>
                <a:lnTo>
                  <a:pt x="1378573" y="6858000"/>
                </a:lnTo>
                <a:lnTo>
                  <a:pt x="1288793" y="6763858"/>
                </a:lnTo>
                <a:cubicBezTo>
                  <a:pt x="488044" y="5883061"/>
                  <a:pt x="0" y="4713011"/>
                  <a:pt x="0" y="3429001"/>
                </a:cubicBezTo>
                <a:cubicBezTo>
                  <a:pt x="0" y="2144991"/>
                  <a:pt x="488044" y="974941"/>
                  <a:pt x="1288793" y="94145"/>
                </a:cubicBezTo>
                <a:close/>
              </a:path>
            </a:pathLst>
          </a:cu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4A8476C-F909-AA3F-AD3F-4AB50C736E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8236" y="1266506"/>
            <a:ext cx="7569706" cy="1288238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en-GB" sz="4100"/>
              <a:t>The current demographic of people living with anxiety?</a:t>
            </a:r>
            <a:br>
              <a:rPr lang="en-GB" sz="4100"/>
            </a:br>
            <a:r>
              <a:rPr lang="en-GB" sz="2700" err="1"/>
              <a:t>Pachanna</a:t>
            </a:r>
            <a:r>
              <a:rPr lang="en-GB" sz="2700"/>
              <a:t> and Laidlaw(2015)</a:t>
            </a:r>
            <a:br>
              <a:rPr lang="en-GB" sz="2700"/>
            </a:br>
            <a:r>
              <a:rPr lang="en-GB" sz="2700" err="1"/>
              <a:t>Amorlim</a:t>
            </a:r>
            <a:r>
              <a:rPr lang="en-GB" sz="2700"/>
              <a:t>, Det al(2022)</a:t>
            </a:r>
            <a:br>
              <a:rPr lang="en-GB" sz="2700"/>
            </a:br>
            <a:r>
              <a:rPr lang="en-GB" sz="2700" err="1"/>
              <a:t>Li,Q.et</a:t>
            </a:r>
            <a:r>
              <a:rPr lang="en-GB" sz="2700"/>
              <a:t> al.(2020)</a:t>
            </a:r>
            <a:br>
              <a:rPr lang="en-GB" sz="4100"/>
            </a:br>
            <a:endParaRPr lang="en-GB" sz="4100"/>
          </a:p>
        </p:txBody>
      </p:sp>
      <p:pic>
        <p:nvPicPr>
          <p:cNvPr id="4" name="Content Placeholder 3" descr="Table&#10;&#10;Description automatically generated">
            <a:extLst>
              <a:ext uri="{FF2B5EF4-FFF2-40B4-BE49-F238E27FC236}">
                <a16:creationId xmlns:a16="http://schemas.microsoft.com/office/drawing/2014/main" id="{E97F0233-AE70-EBDB-6AB5-7161D2896E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2060154" y="2953988"/>
            <a:ext cx="8405870" cy="3764922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A68514F-4FC9-CD95-AD78-F65A45D1C408}"/>
              </a:ext>
            </a:extLst>
          </p:cNvPr>
          <p:cNvSpPr txBox="1"/>
          <p:nvPr/>
        </p:nvSpPr>
        <p:spPr>
          <a:xfrm>
            <a:off x="1983036" y="4466368"/>
            <a:ext cx="840587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5" tooltip="https://nobaproject.com/modules/anxiety-and-related-disorders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6" tooltip="https://creativecommons.org/licenses/by-nc-sa/3.0/"/>
              </a:rPr>
              <a:t>CC BY-SA-NC</a:t>
            </a:r>
            <a:endParaRPr lang="en-GB" sz="900"/>
          </a:p>
        </p:txBody>
      </p:sp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469DC91F-8F0F-1AC2-CCD5-808A78A8DAD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98424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000" advTm="109211"/>
    </mc:Choice>
    <mc:Fallback>
      <p:transition spd="slow" advTm="1092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CC44A5-2BD0-E83B-BF11-6C694FD4D8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46628" y="1783959"/>
            <a:ext cx="4645250" cy="2889114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5100"/>
              <a:t>How can anxiety develop in a person?</a:t>
            </a:r>
            <a:br>
              <a:rPr lang="en-US" sz="5100"/>
            </a:br>
            <a:br>
              <a:rPr lang="en-US" sz="5100"/>
            </a:br>
            <a:r>
              <a:rPr lang="en-US" sz="3100" err="1"/>
              <a:t>Lawrence,v.et</a:t>
            </a:r>
            <a:r>
              <a:rPr lang="en-US" sz="3100"/>
              <a:t> al.(2019)</a:t>
            </a:r>
            <a:br>
              <a:rPr lang="en-US" sz="3100"/>
            </a:br>
            <a:r>
              <a:rPr lang="en-US" sz="3100" err="1"/>
              <a:t>Flint.A.J</a:t>
            </a:r>
            <a:r>
              <a:rPr lang="en-US" sz="3100"/>
              <a:t>.(2013)</a:t>
            </a: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Solo journey">
            <a:extLst>
              <a:ext uri="{FF2B5EF4-FFF2-40B4-BE49-F238E27FC236}">
                <a16:creationId xmlns:a16="http://schemas.microsoft.com/office/drawing/2014/main" id="{CA8661D5-5812-818D-FFBE-32EDD03CF1C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1476" r="12643"/>
          <a:stretch/>
        </p:blipFill>
        <p:spPr>
          <a:xfrm>
            <a:off x="20" y="10"/>
            <a:ext cx="6024134" cy="6857990"/>
          </a:xfrm>
          <a:custGeom>
            <a:avLst/>
            <a:gdLst/>
            <a:ahLst/>
            <a:cxnLst/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40616506-7DA5-9881-E9AA-BE9DE8E9FAF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83662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000" advTm="124713"/>
    </mc:Choice>
    <mc:Fallback>
      <p:transition spd="slow" advTm="1247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F6B72D-DAC3-ACD5-E884-0FEA9EF928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64614" y="1783959"/>
            <a:ext cx="4087306" cy="2889114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5000"/>
              <a:t>Current treatments and responses</a:t>
            </a:r>
            <a:br>
              <a:rPr lang="en-US" sz="5000"/>
            </a:br>
            <a:br>
              <a:rPr lang="en-US" sz="5000"/>
            </a:br>
            <a:br>
              <a:rPr lang="en-US" sz="5000"/>
            </a:br>
            <a:r>
              <a:rPr lang="en-US" sz="3600" err="1"/>
              <a:t>Haildiwillava,H,et</a:t>
            </a:r>
            <a:r>
              <a:rPr lang="en-US" sz="3600"/>
              <a:t> al (2019)</a:t>
            </a:r>
            <a:br>
              <a:rPr lang="en-US" sz="3600"/>
            </a:br>
            <a:r>
              <a:rPr lang="en-US" sz="3600" err="1"/>
              <a:t>Farach,F,J.etal</a:t>
            </a:r>
            <a:r>
              <a:rPr lang="en-US" sz="3600"/>
              <a:t>(2012)</a:t>
            </a: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E49CC64F-7275-4E33-961B-0C5CDC4398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1" y="0"/>
            <a:ext cx="7188051" cy="6858000"/>
          </a:xfrm>
          <a:custGeom>
            <a:avLst/>
            <a:gdLst>
              <a:gd name="connsiteX0" fmla="*/ 7188051 w 7188051"/>
              <a:gd name="connsiteY0" fmla="*/ 6858000 h 6858000"/>
              <a:gd name="connsiteX1" fmla="*/ 108694 w 7188051"/>
              <a:gd name="connsiteY1" fmla="*/ 6858000 h 6858000"/>
              <a:gd name="connsiteX2" fmla="*/ 79127 w 7188051"/>
              <a:gd name="connsiteY2" fmla="*/ 6681235 h 6858000"/>
              <a:gd name="connsiteX3" fmla="*/ 0 w 7188051"/>
              <a:gd name="connsiteY3" fmla="*/ 5565888 h 6858000"/>
              <a:gd name="connsiteX4" fmla="*/ 2190696 w 7188051"/>
              <a:gd name="connsiteY4" fmla="*/ 145339 h 6858000"/>
              <a:gd name="connsiteX5" fmla="*/ 2339431 w 7188051"/>
              <a:gd name="connsiteY5" fmla="*/ 0 h 6858000"/>
              <a:gd name="connsiteX6" fmla="*/ 7188051 w 7188051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88051" h="6858000">
                <a:moveTo>
                  <a:pt x="7188051" y="6858000"/>
                </a:moveTo>
                <a:lnTo>
                  <a:pt x="108694" y="6858000"/>
                </a:lnTo>
                <a:lnTo>
                  <a:pt x="79127" y="6681235"/>
                </a:lnTo>
                <a:cubicBezTo>
                  <a:pt x="26981" y="6316967"/>
                  <a:pt x="0" y="5944579"/>
                  <a:pt x="0" y="5565888"/>
                </a:cubicBezTo>
                <a:cubicBezTo>
                  <a:pt x="0" y="3459953"/>
                  <a:pt x="834428" y="1548908"/>
                  <a:pt x="2190696" y="145339"/>
                </a:cubicBezTo>
                <a:lnTo>
                  <a:pt x="2339431" y="0"/>
                </a:lnTo>
                <a:lnTo>
                  <a:pt x="7188051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 descr="A picture of an electromagnetic radiation">
            <a:extLst>
              <a:ext uri="{FF2B5EF4-FFF2-40B4-BE49-F238E27FC236}">
                <a16:creationId xmlns:a16="http://schemas.microsoft.com/office/drawing/2014/main" id="{D66ED107-B44B-0585-1FDC-647BCEBC665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6223" r="15112" b="2"/>
          <a:stretch/>
        </p:blipFill>
        <p:spPr>
          <a:xfrm>
            <a:off x="1" y="10"/>
            <a:ext cx="7028495" cy="685799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03FE9490-2759-9D61-97F2-3363D0AC327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7492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000" advTm="187624"/>
    </mc:Choice>
    <mc:Fallback>
      <p:transition spd="slow" advTm="1876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B6F784-EE70-6F3F-98E9-281FA530EF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75630" y="3017848"/>
            <a:ext cx="4609873" cy="2889114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5400"/>
              <a:t>Media attitude and stigma</a:t>
            </a:r>
            <a:br>
              <a:rPr lang="en-US" sz="5400"/>
            </a:br>
            <a:br>
              <a:rPr lang="en-US" sz="5400"/>
            </a:br>
            <a:r>
              <a:rPr lang="en-US" sz="4000" err="1"/>
              <a:t>Schrueder,J.et</a:t>
            </a:r>
            <a:r>
              <a:rPr lang="en-US" sz="4000"/>
              <a:t> al.(2012)</a:t>
            </a:r>
            <a:br>
              <a:rPr lang="en-US" sz="4000"/>
            </a:br>
            <a:r>
              <a:rPr lang="en-US" sz="4000" err="1"/>
              <a:t>Theuer,J.et</a:t>
            </a:r>
            <a:r>
              <a:rPr lang="en-US" sz="4000"/>
              <a:t> al.(2015)</a:t>
            </a:r>
            <a:br>
              <a:rPr lang="en-US" sz="4000"/>
            </a:br>
            <a:r>
              <a:rPr lang="en-US" sz="4000" err="1"/>
              <a:t>Ewins,L</a:t>
            </a:r>
            <a:r>
              <a:rPr lang="en-US" sz="4000"/>
              <a:t>.(2021)</a:t>
            </a:r>
            <a:br>
              <a:rPr lang="en-US" sz="4000"/>
            </a:br>
            <a:r>
              <a:rPr lang="en-US" sz="4000" err="1"/>
              <a:t>Ellioh,H</a:t>
            </a:r>
            <a:r>
              <a:rPr lang="en-US" sz="4000"/>
              <a:t>.(2020)</a:t>
            </a: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E49CC64F-7275-4E33-961B-0C5CDC4398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1" y="0"/>
            <a:ext cx="7188051" cy="6858000"/>
          </a:xfrm>
          <a:custGeom>
            <a:avLst/>
            <a:gdLst>
              <a:gd name="connsiteX0" fmla="*/ 7188051 w 7188051"/>
              <a:gd name="connsiteY0" fmla="*/ 6858000 h 6858000"/>
              <a:gd name="connsiteX1" fmla="*/ 108694 w 7188051"/>
              <a:gd name="connsiteY1" fmla="*/ 6858000 h 6858000"/>
              <a:gd name="connsiteX2" fmla="*/ 79127 w 7188051"/>
              <a:gd name="connsiteY2" fmla="*/ 6681235 h 6858000"/>
              <a:gd name="connsiteX3" fmla="*/ 0 w 7188051"/>
              <a:gd name="connsiteY3" fmla="*/ 5565888 h 6858000"/>
              <a:gd name="connsiteX4" fmla="*/ 2190696 w 7188051"/>
              <a:gd name="connsiteY4" fmla="*/ 145339 h 6858000"/>
              <a:gd name="connsiteX5" fmla="*/ 2339431 w 7188051"/>
              <a:gd name="connsiteY5" fmla="*/ 0 h 6858000"/>
              <a:gd name="connsiteX6" fmla="*/ 7188051 w 7188051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88051" h="6858000">
                <a:moveTo>
                  <a:pt x="7188051" y="6858000"/>
                </a:moveTo>
                <a:lnTo>
                  <a:pt x="108694" y="6858000"/>
                </a:lnTo>
                <a:lnTo>
                  <a:pt x="79127" y="6681235"/>
                </a:lnTo>
                <a:cubicBezTo>
                  <a:pt x="26981" y="6316967"/>
                  <a:pt x="0" y="5944579"/>
                  <a:pt x="0" y="5565888"/>
                </a:cubicBezTo>
                <a:cubicBezTo>
                  <a:pt x="0" y="3459953"/>
                  <a:pt x="834428" y="1548908"/>
                  <a:pt x="2190696" y="145339"/>
                </a:cubicBezTo>
                <a:lnTo>
                  <a:pt x="2339431" y="0"/>
                </a:lnTo>
                <a:lnTo>
                  <a:pt x="7188051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1C38700-F1BF-D17F-F6CE-3C2893A585D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31589" b="-1"/>
          <a:stretch/>
        </p:blipFill>
        <p:spPr>
          <a:xfrm>
            <a:off x="1" y="10"/>
            <a:ext cx="7028495" cy="685799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</p:spPr>
      </p:pic>
      <p:pic>
        <p:nvPicPr>
          <p:cNvPr id="15" name="Audio 14">
            <a:hlinkClick r:id="" action="ppaction://media"/>
            <a:extLst>
              <a:ext uri="{FF2B5EF4-FFF2-40B4-BE49-F238E27FC236}">
                <a16:creationId xmlns:a16="http://schemas.microsoft.com/office/drawing/2014/main" id="{FDBE9D1E-D439-1469-437A-2D3611A3614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325000" t="-160938" r="-325000" b="-160938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485406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000" advTm="219391"/>
    </mc:Choice>
    <mc:Fallback>
      <p:transition spd="slow" advTm="2193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94714483-7072-431F-9DBE-87F44E4D44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95892E1-F4A5-4991-AC52-4F417B14A2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tx1">
              <a:alpha val="5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ACF597F8-76AA-44FA-8E6A-06223B66C0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2075420"/>
            <a:ext cx="12048729" cy="4093306"/>
            <a:chOff x="1" y="2075420"/>
            <a:chExt cx="12048729" cy="4093306"/>
          </a:xfrm>
        </p:grpSpPr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A6E12753-0A63-43EE-B28A-C989D033EA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7942191" y="2507571"/>
              <a:ext cx="3563871" cy="3563871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1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B26FA385-76DA-40E9-9257-AA3E07FF61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0435065" y="4048931"/>
              <a:ext cx="1381607" cy="1381607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2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262D75CA-F374-4878-8106-3EA5E970D6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2075420"/>
              <a:ext cx="3144364" cy="3144364"/>
            </a:xfrm>
            <a:prstGeom prst="ellipse">
              <a:avLst/>
            </a:prstGeom>
            <a:gradFill>
              <a:gsLst>
                <a:gs pos="0">
                  <a:schemeClr val="tx2">
                    <a:lumMod val="75000"/>
                    <a:alpha val="20000"/>
                  </a:schemeClr>
                </a:gs>
                <a:gs pos="100000">
                  <a:schemeClr val="tx2">
                    <a:lumMod val="50000"/>
                    <a:alpha val="1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938667A5-74E3-4EFD-8C45-F48F47427C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2600000">
              <a:off x="10150845" y="4270841"/>
              <a:ext cx="1897885" cy="1897885"/>
            </a:xfrm>
            <a:prstGeom prst="ellipse">
              <a:avLst/>
            </a:prstGeom>
            <a:gradFill>
              <a:gsLst>
                <a:gs pos="0">
                  <a:schemeClr val="tx2">
                    <a:lumMod val="75000"/>
                    <a:alpha val="10000"/>
                  </a:schemeClr>
                </a:gs>
                <a:gs pos="100000">
                  <a:schemeClr val="tx2">
                    <a:lumMod val="75000"/>
                    <a:alpha val="2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31512EE2-F4CC-4E18-9CDA-B92C111224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2046780" y="3040492"/>
              <a:ext cx="2579322" cy="2579322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2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B99E503B-9B4D-4EE3-A50F-15AC374F61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2224640" y="3193975"/>
              <a:ext cx="2243193" cy="2243193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10000"/>
                    </a:schemeClr>
                  </a:gs>
                  <a:gs pos="100000">
                    <a:schemeClr val="tx2">
                      <a:lumMod val="50000"/>
                      <a:alpha val="10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6" name="Rectangle 25">
            <a:extLst>
              <a:ext uri="{FF2B5EF4-FFF2-40B4-BE49-F238E27FC236}">
                <a16:creationId xmlns:a16="http://schemas.microsoft.com/office/drawing/2014/main" id="{E2683E3F-F855-4549-84F8-42064EC0F2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438146" y="1042605"/>
            <a:ext cx="2796461" cy="711252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  <a:alpha val="0"/>
                </a:schemeClr>
              </a:gs>
              <a:gs pos="100000">
                <a:schemeClr val="tx2">
                  <a:lumMod val="75000"/>
                  <a:alpha val="1000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8FC90B1E-0223-4440-AF22-8F32F6F0C7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259539" y="317578"/>
            <a:ext cx="548640" cy="549007"/>
            <a:chOff x="7029447" y="3514725"/>
            <a:chExt cx="1285875" cy="549007"/>
          </a:xfrm>
        </p:grpSpPr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A2D2E879-0004-4D84-8137-1C09334038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514725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43BE75A2-0D83-4F8E-84CC-D3BCD565B1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697727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E90F7F49-1039-49EF-A9BD-153DB590B6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880729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9E85F508-9EA4-4B4D-8171-648670650E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4063732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4" name="Rectangle 33">
            <a:extLst>
              <a:ext uri="{FF2B5EF4-FFF2-40B4-BE49-F238E27FC236}">
                <a16:creationId xmlns:a16="http://schemas.microsoft.com/office/drawing/2014/main" id="{832F3179-0CD5-40C8-9939-D8355006F7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" y="6140785"/>
            <a:ext cx="6095997" cy="711252"/>
          </a:xfrm>
          <a:prstGeom prst="rect">
            <a:avLst/>
          </a:prstGeom>
          <a:gradFill flip="none" rotWithShape="1">
            <a:gsLst>
              <a:gs pos="10000">
                <a:schemeClr val="tx2">
                  <a:lumMod val="50000"/>
                  <a:alpha val="10000"/>
                </a:schemeClr>
              </a:gs>
              <a:gs pos="100000">
                <a:schemeClr val="tx2">
                  <a:lumMod val="60000"/>
                  <a:lumOff val="40000"/>
                  <a:alpha val="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11CE155D-684B-4F5E-B835-C52765E310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616345" y="5940560"/>
            <a:ext cx="1285875" cy="549007"/>
            <a:chOff x="7029447" y="3514725"/>
            <a:chExt cx="1285875" cy="549007"/>
          </a:xfrm>
        </p:grpSpPr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04F84AF8-E1A7-41D4-A102-8F87CAE37E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514725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4ED126F1-DB23-4314-B6C7-FE89E3C581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697727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8ACB2B6F-8883-4A00-88DD-98CDDD46B8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880729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3B9A2180-808A-4423-BB2B-6464B29000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4063732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" name="Picture 4" descr="Magnifying glass and question mark">
            <a:extLst>
              <a:ext uri="{FF2B5EF4-FFF2-40B4-BE49-F238E27FC236}">
                <a16:creationId xmlns:a16="http://schemas.microsoft.com/office/drawing/2014/main" id="{C0B2D3B5-14F1-7E65-15B0-9B740995D2A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duotone>
              <a:prstClr val="black"/>
              <a:schemeClr val="bg1">
                <a:tint val="45000"/>
                <a:satMod val="400000"/>
              </a:schemeClr>
            </a:duotone>
            <a:alphaModFix amt="25000"/>
          </a:blip>
          <a:srcRect l="23000" r="19352"/>
          <a:stretch/>
        </p:blipFill>
        <p:spPr>
          <a:xfrm>
            <a:off x="3046656" y="29548"/>
            <a:ext cx="6163306" cy="601384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2CB3D84-3504-5ED2-3F5C-0C2BFFE652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8173" y="630936"/>
            <a:ext cx="7315200" cy="2702018"/>
          </a:xfrm>
          <a:noFill/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37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How is it studied? What do we know?</a:t>
            </a:r>
            <a:br>
              <a:rPr lang="en-US" sz="37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</a:br>
            <a:br>
              <a:rPr lang="en-US" sz="37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</a:br>
            <a:r>
              <a:rPr lang="en-US" sz="37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Meurs,B,et al(2014)</a:t>
            </a:r>
            <a:br>
              <a:rPr lang="en-US" sz="37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</a:br>
            <a:r>
              <a:rPr lang="en-US" sz="37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Astrachan (2004)</a:t>
            </a:r>
            <a:br>
              <a:rPr lang="en-US" sz="37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</a:br>
            <a:r>
              <a:rPr lang="en-US" sz="37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Physician (2022)</a:t>
            </a:r>
          </a:p>
        </p:txBody>
      </p:sp>
      <p:pic>
        <p:nvPicPr>
          <p:cNvPr id="17" name="Audio 16">
            <a:hlinkClick r:id="" action="ppaction://media"/>
            <a:extLst>
              <a:ext uri="{FF2B5EF4-FFF2-40B4-BE49-F238E27FC236}">
                <a16:creationId xmlns:a16="http://schemas.microsoft.com/office/drawing/2014/main" id="{150C41F7-B059-9212-B3A6-15F80B599BB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325000" t="-160938" r="-325000" b="-160938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200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0549"/>
    </mc:Choice>
    <mc:Fallback>
      <p:transition spd="slow" advTm="1705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>
            <a:extLst>
              <a:ext uri="{FF2B5EF4-FFF2-40B4-BE49-F238E27FC236}">
                <a16:creationId xmlns:a16="http://schemas.microsoft.com/office/drawing/2014/main" id="{94714483-7072-431F-9DBE-87F44E4D44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495892E1-F4A5-4991-AC52-4F417B14A2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tx1">
              <a:alpha val="5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ACF597F8-76AA-44FA-8E6A-06223B66C0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2075420"/>
            <a:ext cx="12048729" cy="4093306"/>
            <a:chOff x="1" y="2075420"/>
            <a:chExt cx="12048729" cy="4093306"/>
          </a:xfrm>
        </p:grpSpPr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A6E12753-0A63-43EE-B28A-C989D033EA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7942191" y="2507571"/>
              <a:ext cx="3563871" cy="3563871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1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B26FA385-76DA-40E9-9257-AA3E07FF61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0435065" y="4048931"/>
              <a:ext cx="1381607" cy="1381607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2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262D75CA-F374-4878-8106-3EA5E970D6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2075420"/>
              <a:ext cx="3144364" cy="3144364"/>
            </a:xfrm>
            <a:prstGeom prst="ellipse">
              <a:avLst/>
            </a:prstGeom>
            <a:gradFill>
              <a:gsLst>
                <a:gs pos="0">
                  <a:schemeClr val="tx2">
                    <a:lumMod val="75000"/>
                    <a:alpha val="20000"/>
                  </a:schemeClr>
                </a:gs>
                <a:gs pos="100000">
                  <a:schemeClr val="tx2">
                    <a:lumMod val="50000"/>
                    <a:alpha val="1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938667A5-74E3-4EFD-8C45-F48F47427C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2600000">
              <a:off x="10150845" y="4270841"/>
              <a:ext cx="1897885" cy="1897885"/>
            </a:xfrm>
            <a:prstGeom prst="ellipse">
              <a:avLst/>
            </a:prstGeom>
            <a:gradFill>
              <a:gsLst>
                <a:gs pos="0">
                  <a:schemeClr val="tx2">
                    <a:lumMod val="75000"/>
                    <a:alpha val="10000"/>
                  </a:schemeClr>
                </a:gs>
                <a:gs pos="100000">
                  <a:schemeClr val="tx2">
                    <a:lumMod val="75000"/>
                    <a:alpha val="2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31512EE2-F4CC-4E18-9CDA-B92C111224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2046780" y="3040492"/>
              <a:ext cx="2579322" cy="2579322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2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B99E503B-9B4D-4EE3-A50F-15AC374F61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2224640" y="3193975"/>
              <a:ext cx="2243193" cy="2243193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10000"/>
                    </a:schemeClr>
                  </a:gs>
                  <a:gs pos="100000">
                    <a:schemeClr val="tx2">
                      <a:lumMod val="50000"/>
                      <a:alpha val="10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9" name="Rectangle 38">
            <a:extLst>
              <a:ext uri="{FF2B5EF4-FFF2-40B4-BE49-F238E27FC236}">
                <a16:creationId xmlns:a16="http://schemas.microsoft.com/office/drawing/2014/main" id="{E2683E3F-F855-4549-84F8-42064EC0F2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438146" y="1042605"/>
            <a:ext cx="2796461" cy="711252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  <a:alpha val="0"/>
                </a:schemeClr>
              </a:gs>
              <a:gs pos="100000">
                <a:schemeClr val="tx2">
                  <a:lumMod val="75000"/>
                  <a:alpha val="1000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8FC90B1E-0223-4440-AF22-8F32F6F0C7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259539" y="317578"/>
            <a:ext cx="548640" cy="549007"/>
            <a:chOff x="7029447" y="3514725"/>
            <a:chExt cx="1285875" cy="549007"/>
          </a:xfrm>
        </p:grpSpPr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A2D2E879-0004-4D84-8137-1C09334038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514725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43BE75A2-0D83-4F8E-84CC-D3BCD565B1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697727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90F7F49-1039-49EF-A9BD-153DB590B6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880729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9E85F508-9EA4-4B4D-8171-648670650E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4063732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7" name="Rectangle 46">
            <a:extLst>
              <a:ext uri="{FF2B5EF4-FFF2-40B4-BE49-F238E27FC236}">
                <a16:creationId xmlns:a16="http://schemas.microsoft.com/office/drawing/2014/main" id="{832F3179-0CD5-40C8-9939-D8355006F7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" y="6140785"/>
            <a:ext cx="6095997" cy="711252"/>
          </a:xfrm>
          <a:prstGeom prst="rect">
            <a:avLst/>
          </a:prstGeom>
          <a:gradFill flip="none" rotWithShape="1">
            <a:gsLst>
              <a:gs pos="10000">
                <a:schemeClr val="tx2">
                  <a:lumMod val="50000"/>
                  <a:alpha val="10000"/>
                </a:schemeClr>
              </a:gs>
              <a:gs pos="100000">
                <a:schemeClr val="tx2">
                  <a:lumMod val="60000"/>
                  <a:lumOff val="40000"/>
                  <a:alpha val="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9" name="Group 48">
            <a:extLst>
              <a:ext uri="{FF2B5EF4-FFF2-40B4-BE49-F238E27FC236}">
                <a16:creationId xmlns:a16="http://schemas.microsoft.com/office/drawing/2014/main" id="{11CE155D-684B-4F5E-B835-C52765E310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616345" y="5940560"/>
            <a:ext cx="1285875" cy="549007"/>
            <a:chOff x="7029447" y="3514725"/>
            <a:chExt cx="1285875" cy="549007"/>
          </a:xfrm>
        </p:grpSpPr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04F84AF8-E1A7-41D4-A102-8F87CAE37E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514725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4ED126F1-DB23-4314-B6C7-FE89E3C581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697727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8ACB2B6F-8883-4A00-88DD-98CDDD46B8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880729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3B9A2180-808A-4423-BB2B-6464B29000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4063732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0" name="Picture 4" descr="Wood human figure">
            <a:extLst>
              <a:ext uri="{FF2B5EF4-FFF2-40B4-BE49-F238E27FC236}">
                <a16:creationId xmlns:a16="http://schemas.microsoft.com/office/drawing/2014/main" id="{4DB0BB81-E11C-C5C0-9E91-AB014676DCD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duotone>
              <a:prstClr val="black"/>
              <a:schemeClr val="bg1">
                <a:tint val="45000"/>
                <a:satMod val="400000"/>
              </a:schemeClr>
            </a:duotone>
            <a:alphaModFix amt="25000"/>
          </a:blip>
          <a:srcRect r="15237" b="-2"/>
          <a:stretch/>
        </p:blipFill>
        <p:spPr>
          <a:xfrm>
            <a:off x="2310021" y="29548"/>
            <a:ext cx="7636576" cy="601384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39895E4-B8E2-0ABC-00A2-6D2B29DF0B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8173" y="630936"/>
            <a:ext cx="7315200" cy="2702018"/>
          </a:xfrm>
          <a:noFill/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8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How people that suffer with this disorder can live a better life ?</a:t>
            </a:r>
          </a:p>
        </p:txBody>
      </p:sp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867E582B-A47C-B979-4948-85D20718AAA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325000" t="-160938" r="-325000" b="-160938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7861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2072"/>
    </mc:Choice>
    <mc:Fallback>
      <p:transition spd="slow" advTm="1120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0500D10-2C39-CEB3-ACA4-BEEC6F7B4B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 b="1"/>
              <a:t>Bibliography and reference list</a:t>
            </a:r>
          </a:p>
        </p:txBody>
      </p:sp>
      <p:sp>
        <p:nvSpPr>
          <p:cNvPr id="15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AE2FED-995B-B7B6-ACC0-98BCA77C7F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677210"/>
          </a:xfrm>
        </p:spPr>
        <p:txBody>
          <a:bodyPr>
            <a:normAutofit lnSpcReduction="10000"/>
          </a:bodyPr>
          <a:lstStyle/>
          <a:p>
            <a:pPr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Amorim, D. et al. (2022) ‘Electroacupuncture and acupuncture in the treatment of anxiety - A double blinded randomized parallel clinical trial’, Complementary therapies in clinical practice, 46, pp. 101541–101541</a:t>
            </a:r>
          </a:p>
          <a:p>
            <a:pPr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Astrachan, J.H. (2004) ‘Organizational Departures: The Impact of Separation Anxiety as Studied in a Mergers and Acquisitions Simulation’, The Journal of applied </a:t>
            </a:r>
            <a:r>
              <a:rPr lang="en-GB" sz="110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behavioral</a:t>
            </a: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science, 40(1), pp. 91–110. </a:t>
            </a:r>
          </a:p>
          <a:p>
            <a:pPr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Beissel Heath, M. (2022) ‘Maternity: Medicine, Anxiety, Rhetoric, and Genre. By </a:t>
            </a:r>
            <a:r>
              <a:rPr lang="en-GB" sz="110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DaraRossman</a:t>
            </a: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10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Regaignon</a:t>
            </a: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Ohio State University Press. 2021. 204pp. $69.95’, History (London), 107(374), pp. 204–206.</a:t>
            </a:r>
          </a:p>
          <a:p>
            <a:pPr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GB" sz="110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Bergo</a:t>
            </a: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B. (2021) Anxiety: a philosophical history. New York, New York: Oxford University Press.</a:t>
            </a:r>
          </a:p>
          <a:p>
            <a:pPr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GB" sz="110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Cromby</a:t>
            </a: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J., Harper, D. and </a:t>
            </a:r>
            <a:r>
              <a:rPr lang="en-GB" sz="110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Reavey</a:t>
            </a: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P. (2013) Psychology, mental health and distress. Basingstoke, Hampshire: Palgrave Macmillan.</a:t>
            </a:r>
          </a:p>
          <a:p>
            <a:pPr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Elliott, H. (2020) ‘A poke check to mental health stigma’, The Los Angeles times.</a:t>
            </a:r>
          </a:p>
          <a:p>
            <a:pPr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Ewing, L. (2021) ‘Price could help end the stigma around mental health in sports’, Globe and mail, p. B17–.</a:t>
            </a:r>
          </a:p>
          <a:p>
            <a:pPr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GB" sz="110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Farach</a:t>
            </a: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F.J. et al. (2012) ‘Pharmacological treatment of anxiety disorders: Current treatments and future directions’, Journal of anxiety disorders, 26(8), pp. 833–843. </a:t>
            </a:r>
          </a:p>
          <a:p>
            <a:pPr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FLINT, A.J. (2005) ‘Generalised anxiety disorder in elderly patients: Epidemiology, diagnosis and treatment options’, Drugs &amp; aging, 22(2), pp. 101–114.</a:t>
            </a:r>
          </a:p>
          <a:p>
            <a:pPr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GB" sz="110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Hadiwijaya</a:t>
            </a: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H. et al. (2019) ‘Perceived relationship development in anxious and non-anxious adolescents: A person-</a:t>
            </a:r>
            <a:r>
              <a:rPr lang="en-GB" sz="110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centered</a:t>
            </a: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five-wave longitudinal study’, Journal of abnormal child psychology, 47(3), pp. 499–513. </a:t>
            </a:r>
          </a:p>
          <a:p>
            <a:pPr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Lawrence, V. et al. (2019) ‘Optimising the acceptability and feasibility of acceptance and commitment therapy for treatment-resistant generalised anxiety disorder in older adults’, Age and ageing, 48(5), pp. 741–750</a:t>
            </a:r>
            <a:r>
              <a:rPr lang="en-GB" sz="9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65A49560-6B24-AAF9-36F7-DABF6FFCBDD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929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611"/>
    </mc:Choice>
    <mc:Fallback>
      <p:transition spd="slow" advTm="46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26E4A75-9F4E-390C-F5E2-CA0FC6EFED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 b="1"/>
              <a:t>Bibliography and reference list 2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5BA0F4-4EBA-3EBE-B225-B5CD323626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779888"/>
          </a:xfrm>
        </p:spPr>
        <p:txBody>
          <a:bodyPr>
            <a:normAutofit/>
          </a:bodyPr>
          <a:lstStyle/>
          <a:p>
            <a:pPr>
              <a:spcAft>
                <a:spcPts val="800"/>
              </a:spcAft>
            </a:pPr>
            <a:r>
              <a:rPr lang="en-GB" sz="14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Li, Q. et al. (2020) ‘Prevalence and Risk Factors of Anxiety, Depression, and Sleep Problems Among Caregivers of People Living With Neurocognitive Disorders During the COVID-19 Pandemic’, Frontiers in psychiatry, 11, pp. 590343–590343. </a:t>
            </a:r>
          </a:p>
          <a:p>
            <a:pPr>
              <a:spcAft>
                <a:spcPts val="800"/>
              </a:spcAft>
            </a:pPr>
            <a:r>
              <a:rPr lang="en-GB" sz="14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Neville, C. and Teri, L. (2011) ‘Anxiety, anxiety symptoms, and associations among older people with dementia in assisted-living facilities’, international journal of mental health nursing. Accepted October 2010., 20(3), pp. 195–201.</a:t>
            </a:r>
          </a:p>
          <a:p>
            <a:pPr>
              <a:spcAft>
                <a:spcPts val="800"/>
              </a:spcAft>
            </a:pPr>
            <a:r>
              <a:rPr lang="en-GB" sz="14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GB" sz="140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Pachana</a:t>
            </a:r>
            <a:r>
              <a:rPr lang="en-GB" sz="14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N.A. and Laidlaw, K. (2015) The Oxford handbook of clinical </a:t>
            </a:r>
            <a:r>
              <a:rPr lang="en-GB" sz="140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geropsychology</a:t>
            </a:r>
            <a:r>
              <a:rPr lang="en-GB" sz="14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First edition. Edited by N.A. </a:t>
            </a:r>
            <a:r>
              <a:rPr lang="en-GB" sz="140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Pachana</a:t>
            </a:r>
            <a:r>
              <a:rPr lang="en-GB" sz="14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and K. Laidlaw. Oxford: Oxford University Press.</a:t>
            </a:r>
          </a:p>
          <a:p>
            <a:pPr>
              <a:spcAft>
                <a:spcPts val="800"/>
              </a:spcAft>
            </a:pPr>
            <a:r>
              <a:rPr lang="en-GB" sz="14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Physician, </a:t>
            </a:r>
            <a:r>
              <a:rPr lang="en-GB" sz="140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rsquo</a:t>
            </a:r>
            <a:r>
              <a:rPr lang="en-GB" sz="14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and s Briefing Staff (2022) ‘ASA: Green Light Therapy for Pain-Related Anxiety Studied in Fibromyalgia’, St. Joseph news-press (1992).</a:t>
            </a:r>
          </a:p>
          <a:p>
            <a:pPr>
              <a:spcAft>
                <a:spcPts val="800"/>
              </a:spcAft>
            </a:pPr>
            <a:r>
              <a:rPr lang="en-GB" sz="14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Schroeder, S. Et al. (2021) ‘The Role of Rural and Urban Geography and Gender in Community Stigma Around Mental Illness’, Health education &amp; </a:t>
            </a:r>
            <a:r>
              <a:rPr lang="en-GB" sz="140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behavior</a:t>
            </a:r>
            <a:r>
              <a:rPr lang="en-GB" sz="14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48(1), pp. 63–73. </a:t>
            </a:r>
          </a:p>
          <a:p>
            <a:pPr>
              <a:spcAft>
                <a:spcPts val="800"/>
              </a:spcAft>
            </a:pPr>
            <a:r>
              <a:rPr lang="en-GB" sz="140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Schwartz.R.C</a:t>
            </a:r>
            <a:r>
              <a:rPr lang="en-GB" sz="14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.(2020) Stop the dread&amp; avoidance of anxiety! How to apply IFS techniques for anxiety. </a:t>
            </a:r>
            <a:r>
              <a:rPr lang="en-GB" sz="140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Eau</a:t>
            </a:r>
            <a:r>
              <a:rPr lang="en-GB" sz="14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claire.WI:PESI</a:t>
            </a:r>
            <a:r>
              <a:rPr lang="en-GB" sz="14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inc.</a:t>
            </a:r>
          </a:p>
          <a:p>
            <a:pPr>
              <a:spcAft>
                <a:spcPts val="800"/>
              </a:spcAft>
            </a:pPr>
            <a:r>
              <a:rPr lang="en-GB" sz="14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GB" sz="140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Theurer</a:t>
            </a:r>
            <a:r>
              <a:rPr lang="en-GB" sz="14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J.M. et al. (2015) ‘Wearing the Label of Mental Illness: Community-Based Participatory Action Research of Mental Illness Stigma’, Qualitative report, 20(1), pp. 42–58. </a:t>
            </a:r>
          </a:p>
          <a:p>
            <a:pPr>
              <a:spcAft>
                <a:spcPts val="800"/>
              </a:spcAft>
            </a:pPr>
            <a:r>
              <a:rPr lang="en-GB" sz="14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Van </a:t>
            </a:r>
            <a:r>
              <a:rPr lang="en-GB" sz="140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Meurs</a:t>
            </a:r>
            <a:r>
              <a:rPr lang="en-GB" sz="14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B. Et al. (2014) ‘Maladaptive </a:t>
            </a:r>
            <a:r>
              <a:rPr lang="en-GB" sz="140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behavioral</a:t>
            </a:r>
            <a:r>
              <a:rPr lang="en-GB" sz="14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consequences of conditioned fear-generalization: A pronounced, yet sparsely studied, feature of anxiety pathology’, Behaviour research and therapy, 57, pp. 29–37. </a:t>
            </a:r>
            <a:endParaRPr lang="en-GB" sz="1400"/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58CED15D-013C-E39B-5D25-BF733EDD614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028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976"/>
    </mc:Choice>
    <mc:Fallback>
      <p:transition spd="slow" advTm="69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11</Slides>
  <Notes>1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Introduction </vt:lpstr>
      <vt:lpstr>What is icd-11</vt:lpstr>
      <vt:lpstr>  history of anxiety Bergo,B.(2021) Belssel,H.(2022) Cromby,J.(2013)</vt:lpstr>
      <vt:lpstr>The current demographic of people living with anxiety? Pachanna and Laidlaw(2015) Amorlim, Det al(2022) Li,Q.et al.(2020) </vt:lpstr>
      <vt:lpstr>How can anxiety develop in a person?  Lawrence,v.et al.(2019) Flint.A.J.(2013)</vt:lpstr>
      <vt:lpstr>Current treatments and responses   Haildiwillava,H,et al (2019) Farach,F,J.etal(2012)</vt:lpstr>
      <vt:lpstr>Media attitude and stigma  Schrueder,J.et al.(2012) Theuer,J.et al.(2015) Ewins,L.(2021) Ellioh,H.(2020)</vt:lpstr>
      <vt:lpstr>How is it studied? What do we know?  Meurs,B,et al(2014) Astrachan (2004) Physician (2022)</vt:lpstr>
      <vt:lpstr>How people that suffer with this disorder can live a better life ?</vt:lpstr>
      <vt:lpstr>Bibliography and reference list</vt:lpstr>
      <vt:lpstr>Bibliography and reference list 2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Victoria Hole</dc:creator>
  <cp:revision>1</cp:revision>
  <dcterms:created xsi:type="dcterms:W3CDTF">2022-11-10T11:26:28Z</dcterms:created>
  <dcterms:modified xsi:type="dcterms:W3CDTF">2022-12-17T13:23:50Z</dcterms:modified>
</cp:coreProperties>
</file>