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80" r:id="rId4"/>
    <p:sldId id="258" r:id="rId5"/>
    <p:sldId id="276" r:id="rId6"/>
    <p:sldId id="286" r:id="rId7"/>
    <p:sldId id="259" r:id="rId8"/>
    <p:sldId id="287" r:id="rId9"/>
    <p:sldId id="265" r:id="rId10"/>
    <p:sldId id="288" r:id="rId11"/>
    <p:sldId id="275" r:id="rId12"/>
    <p:sldId id="289" r:id="rId13"/>
    <p:sldId id="278" r:id="rId14"/>
    <p:sldId id="290" r:id="rId15"/>
    <p:sldId id="277" r:id="rId16"/>
    <p:sldId id="291" r:id="rId17"/>
    <p:sldId id="263" r:id="rId18"/>
    <p:sldId id="282" r:id="rId19"/>
    <p:sldId id="264" r:id="rId20"/>
    <p:sldId id="281" r:id="rId21"/>
    <p:sldId id="266" r:id="rId22"/>
    <p:sldId id="279" r:id="rId23"/>
    <p:sldId id="261" r:id="rId24"/>
    <p:sldId id="260" r:id="rId25"/>
    <p:sldId id="262" r:id="rId26"/>
    <p:sldId id="267" r:id="rId27"/>
    <p:sldId id="268" r:id="rId28"/>
    <p:sldId id="269" r:id="rId29"/>
    <p:sldId id="270" r:id="rId30"/>
    <p:sldId id="271" r:id="rId31"/>
    <p:sldId id="285" r:id="rId32"/>
    <p:sldId id="283" r:id="rId33"/>
    <p:sldId id="284"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7E343-46EE-82EA-F938-2A35F6413D04}" v="1135" dt="2022-05-23T09:15:27.531"/>
    <p1510:client id="{32C18944-0FEB-FE28-738D-92BDD8EE7A59}" v="793" dt="2022-05-10T12:35:43.880"/>
    <p1510:client id="{41B5F0A2-9AC5-4FAA-B6A2-5819099F5D99}" v="20" dt="2022-02-27T15:36:31.973"/>
    <p1510:client id="{5A334D5A-82BE-795B-3514-B557A505BDE9}" v="759" dt="2022-05-20T20:03:21.119"/>
    <p1510:client id="{5FF588A8-BAE4-FE52-3F92-D8BA404C5BAE}" v="108" dt="2022-05-13T11:10:25.043"/>
    <p1510:client id="{61F67E79-6B01-C0BD-6D10-DD3B333D7C38}" v="227" dt="2022-04-26T12:17:53.208"/>
    <p1510:client id="{621783FA-C6FA-48C3-E801-A161CC58B787}" v="653" dt="2022-04-26T12:49:46.350"/>
    <p1510:client id="{6AF7F824-FCC3-6782-FBD1-6E926052A27B}" v="815" dt="2022-05-07T22:18:02.461"/>
    <p1510:client id="{7C3256F6-1247-7BEA-1783-35D6971E792D}" v="3598" dt="2022-05-23T14:42:35.669"/>
    <p1510:client id="{925E8655-CD0E-AA40-1D29-9270720D47D2}" v="1196" dt="2022-05-23T07:45:05.905"/>
    <p1510:client id="{AF67EE45-8E29-E588-EC09-021B0F5CBA9E}" v="36" dt="2022-05-10T12:39:00.864"/>
    <p1510:client id="{B92ABF79-2E23-BE8D-E9AA-ED2DF86834CB}" v="6" dt="2022-03-28T12:44:12.432"/>
    <p1510:client id="{C775E731-2AA8-CB64-2B3D-CC535931346E}" v="643" dt="2022-05-19T21:33:42.394"/>
    <p1510:client id="{E011A312-36FB-B6CE-8FAD-D5C61DD5BBBB}" v="17" dt="2022-03-09T17:53:19.763"/>
    <p1510:client id="{E2EEE635-8494-9C4F-6127-90E5DE4C8F79}" v="584" dt="2022-05-17T14:22:13.688"/>
    <p1510:client id="{F9CFC958-D055-812A-E157-755788D4CE5B}" v="57" dt="2022-05-05T11:33:20.0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Brown (2107030)" userId="S::2107030@student.uwtsd.ac.uk::2739a7dc-a6e8-429e-b19a-55e7cf0d9fc0" providerId="AD" clId="Web-{925E8655-CD0E-AA40-1D29-9270720D47D2}"/>
    <pc:docChg chg="addSld modSld sldOrd">
      <pc:chgData name="Lucy Brown (2107030)" userId="S::2107030@student.uwtsd.ac.uk::2739a7dc-a6e8-429e-b19a-55e7cf0d9fc0" providerId="AD" clId="Web-{925E8655-CD0E-AA40-1D29-9270720D47D2}" dt="2022-05-23T07:45:05.905" v="1208" actId="20577"/>
      <pc:docMkLst>
        <pc:docMk/>
      </pc:docMkLst>
      <pc:sldChg chg="modSp">
        <pc:chgData name="Lucy Brown (2107030)" userId="S::2107030@student.uwtsd.ac.uk::2739a7dc-a6e8-429e-b19a-55e7cf0d9fc0" providerId="AD" clId="Web-{925E8655-CD0E-AA40-1D29-9270720D47D2}" dt="2022-05-23T07:37:22.127" v="1058" actId="20577"/>
        <pc:sldMkLst>
          <pc:docMk/>
          <pc:sldMk cId="584067397" sldId="267"/>
        </pc:sldMkLst>
        <pc:spChg chg="mod">
          <ac:chgData name="Lucy Brown (2107030)" userId="S::2107030@student.uwtsd.ac.uk::2739a7dc-a6e8-429e-b19a-55e7cf0d9fc0" providerId="AD" clId="Web-{925E8655-CD0E-AA40-1D29-9270720D47D2}" dt="2022-05-23T07:37:22.127" v="1058" actId="20577"/>
          <ac:spMkLst>
            <pc:docMk/>
            <pc:sldMk cId="584067397" sldId="267"/>
            <ac:spMk id="3" creationId="{A814D1A9-4F57-45C4-BD86-778399A3959F}"/>
          </ac:spMkLst>
        </pc:spChg>
      </pc:sldChg>
      <pc:sldChg chg="modSp">
        <pc:chgData name="Lucy Brown (2107030)" userId="S::2107030@student.uwtsd.ac.uk::2739a7dc-a6e8-429e-b19a-55e7cf0d9fc0" providerId="AD" clId="Web-{925E8655-CD0E-AA40-1D29-9270720D47D2}" dt="2022-05-20T21:03:12.881" v="245" actId="20577"/>
        <pc:sldMkLst>
          <pc:docMk/>
          <pc:sldMk cId="3837159565" sldId="268"/>
        </pc:sldMkLst>
        <pc:spChg chg="mod">
          <ac:chgData name="Lucy Brown (2107030)" userId="S::2107030@student.uwtsd.ac.uk::2739a7dc-a6e8-429e-b19a-55e7cf0d9fc0" providerId="AD" clId="Web-{925E8655-CD0E-AA40-1D29-9270720D47D2}" dt="2022-05-20T21:03:12.881" v="245" actId="20577"/>
          <ac:spMkLst>
            <pc:docMk/>
            <pc:sldMk cId="3837159565" sldId="268"/>
            <ac:spMk id="3" creationId="{A814D1A9-4F57-45C4-BD86-778399A3959F}"/>
          </ac:spMkLst>
        </pc:spChg>
      </pc:sldChg>
      <pc:sldChg chg="modSp new ord">
        <pc:chgData name="Lucy Brown (2107030)" userId="S::2107030@student.uwtsd.ac.uk::2739a7dc-a6e8-429e-b19a-55e7cf0d9fc0" providerId="AD" clId="Web-{925E8655-CD0E-AA40-1D29-9270720D47D2}" dt="2022-05-23T07:45:05.905" v="1208" actId="20577"/>
        <pc:sldMkLst>
          <pc:docMk/>
          <pc:sldMk cId="515858266" sldId="277"/>
        </pc:sldMkLst>
        <pc:spChg chg="mod">
          <ac:chgData name="Lucy Brown (2107030)" userId="S::2107030@student.uwtsd.ac.uk::2739a7dc-a6e8-429e-b19a-55e7cf0d9fc0" providerId="AD" clId="Web-{925E8655-CD0E-AA40-1D29-9270720D47D2}" dt="2022-05-23T06:52:04.452" v="252" actId="20577"/>
          <ac:spMkLst>
            <pc:docMk/>
            <pc:sldMk cId="515858266" sldId="277"/>
            <ac:spMk id="2" creationId="{23E15764-680F-B62E-E1C8-3BA3DF0DE70F}"/>
          </ac:spMkLst>
        </pc:spChg>
        <pc:spChg chg="mod">
          <ac:chgData name="Lucy Brown (2107030)" userId="S::2107030@student.uwtsd.ac.uk::2739a7dc-a6e8-429e-b19a-55e7cf0d9fc0" providerId="AD" clId="Web-{925E8655-CD0E-AA40-1D29-9270720D47D2}" dt="2022-05-23T07:45:05.905" v="1208" actId="20577"/>
          <ac:spMkLst>
            <pc:docMk/>
            <pc:sldMk cId="515858266" sldId="277"/>
            <ac:spMk id="3" creationId="{005460BB-4FA5-CBC6-F231-E5348F068525}"/>
          </ac:spMkLst>
        </pc:spChg>
      </pc:sldChg>
      <pc:sldChg chg="modSp new">
        <pc:chgData name="Lucy Brown (2107030)" userId="S::2107030@student.uwtsd.ac.uk::2739a7dc-a6e8-429e-b19a-55e7cf0d9fc0" providerId="AD" clId="Web-{925E8655-CD0E-AA40-1D29-9270720D47D2}" dt="2022-05-23T07:10:27.376" v="746" actId="20577"/>
        <pc:sldMkLst>
          <pc:docMk/>
          <pc:sldMk cId="779027089" sldId="278"/>
        </pc:sldMkLst>
        <pc:spChg chg="mod">
          <ac:chgData name="Lucy Brown (2107030)" userId="S::2107030@student.uwtsd.ac.uk::2739a7dc-a6e8-429e-b19a-55e7cf0d9fc0" providerId="AD" clId="Web-{925E8655-CD0E-AA40-1D29-9270720D47D2}" dt="2022-05-23T06:53:58.849" v="280" actId="20577"/>
          <ac:spMkLst>
            <pc:docMk/>
            <pc:sldMk cId="779027089" sldId="278"/>
            <ac:spMk id="2" creationId="{AD91C9EB-35FE-CE38-2DED-F648677E7527}"/>
          </ac:spMkLst>
        </pc:spChg>
        <pc:spChg chg="mod">
          <ac:chgData name="Lucy Brown (2107030)" userId="S::2107030@student.uwtsd.ac.uk::2739a7dc-a6e8-429e-b19a-55e7cf0d9fc0" providerId="AD" clId="Web-{925E8655-CD0E-AA40-1D29-9270720D47D2}" dt="2022-05-23T07:10:27.376" v="746" actId="20577"/>
          <ac:spMkLst>
            <pc:docMk/>
            <pc:sldMk cId="779027089" sldId="278"/>
            <ac:spMk id="3" creationId="{A206D77D-375E-E9ED-4C68-6E844BD385C5}"/>
          </ac:spMkLst>
        </pc:spChg>
      </pc:sldChg>
    </pc:docChg>
  </pc:docChgLst>
  <pc:docChgLst>
    <pc:chgData name="Lucy Brown (2107030)" userId="S::2107030@student.uwtsd.ac.uk::2739a7dc-a6e8-429e-b19a-55e7cf0d9fc0" providerId="AD" clId="Web-{E2EEE635-8494-9C4F-6127-90E5DE4C8F79}"/>
    <pc:docChg chg="addSld modSld">
      <pc:chgData name="Lucy Brown (2107030)" userId="S::2107030@student.uwtsd.ac.uk::2739a7dc-a6e8-429e-b19a-55e7cf0d9fc0" providerId="AD" clId="Web-{E2EEE635-8494-9C4F-6127-90E5DE4C8F79}" dt="2022-05-17T14:22:13.688" v="586" actId="20577"/>
      <pc:docMkLst>
        <pc:docMk/>
      </pc:docMkLst>
      <pc:sldChg chg="modSp">
        <pc:chgData name="Lucy Brown (2107030)" userId="S::2107030@student.uwtsd.ac.uk::2739a7dc-a6e8-429e-b19a-55e7cf0d9fc0" providerId="AD" clId="Web-{E2EEE635-8494-9C4F-6127-90E5DE4C8F79}" dt="2022-05-17T09:54:59.129" v="140" actId="20577"/>
        <pc:sldMkLst>
          <pc:docMk/>
          <pc:sldMk cId="1229518850" sldId="258"/>
        </pc:sldMkLst>
        <pc:spChg chg="mod">
          <ac:chgData name="Lucy Brown (2107030)" userId="S::2107030@student.uwtsd.ac.uk::2739a7dc-a6e8-429e-b19a-55e7cf0d9fc0" providerId="AD" clId="Web-{E2EEE635-8494-9C4F-6127-90E5DE4C8F79}" dt="2022-05-17T09:54:59.129" v="140" actId="20577"/>
          <ac:spMkLst>
            <pc:docMk/>
            <pc:sldMk cId="1229518850" sldId="258"/>
            <ac:spMk id="3" creationId="{A814D1A9-4F57-45C4-BD86-778399A3959F}"/>
          </ac:spMkLst>
        </pc:spChg>
      </pc:sldChg>
      <pc:sldChg chg="modSp add replId">
        <pc:chgData name="Lucy Brown (2107030)" userId="S::2107030@student.uwtsd.ac.uk::2739a7dc-a6e8-429e-b19a-55e7cf0d9fc0" providerId="AD" clId="Web-{E2EEE635-8494-9C4F-6127-90E5DE4C8F79}" dt="2022-05-17T14:22:13.688" v="586" actId="20577"/>
        <pc:sldMkLst>
          <pc:docMk/>
          <pc:sldMk cId="1480610095" sldId="276"/>
        </pc:sldMkLst>
        <pc:spChg chg="mod">
          <ac:chgData name="Lucy Brown (2107030)" userId="S::2107030@student.uwtsd.ac.uk::2739a7dc-a6e8-429e-b19a-55e7cf0d9fc0" providerId="AD" clId="Web-{E2EEE635-8494-9C4F-6127-90E5DE4C8F79}" dt="2022-05-17T14:22:13.688" v="586" actId="20577"/>
          <ac:spMkLst>
            <pc:docMk/>
            <pc:sldMk cId="1480610095" sldId="276"/>
            <ac:spMk id="3" creationId="{A814D1A9-4F57-45C4-BD86-778399A3959F}"/>
          </ac:spMkLst>
        </pc:spChg>
      </pc:sldChg>
    </pc:docChg>
  </pc:docChgLst>
  <pc:docChgLst>
    <pc:chgData name="Lucy Brown (2107030)" userId="S::2107030@student.uwtsd.ac.uk::2739a7dc-a6e8-429e-b19a-55e7cf0d9fc0" providerId="AD" clId="Web-{5FF588A8-BAE4-FE52-3F92-D8BA404C5BAE}"/>
    <pc:docChg chg="modSld">
      <pc:chgData name="Lucy Brown (2107030)" userId="S::2107030@student.uwtsd.ac.uk::2739a7dc-a6e8-429e-b19a-55e7cf0d9fc0" providerId="AD" clId="Web-{5FF588A8-BAE4-FE52-3F92-D8BA404C5BAE}" dt="2022-05-13T11:10:25.043" v="107" actId="20577"/>
      <pc:docMkLst>
        <pc:docMk/>
      </pc:docMkLst>
      <pc:sldChg chg="modSp">
        <pc:chgData name="Lucy Brown (2107030)" userId="S::2107030@student.uwtsd.ac.uk::2739a7dc-a6e8-429e-b19a-55e7cf0d9fc0" providerId="AD" clId="Web-{5FF588A8-BAE4-FE52-3F92-D8BA404C5BAE}" dt="2022-05-13T11:09:25.807" v="84" actId="20577"/>
        <pc:sldMkLst>
          <pc:docMk/>
          <pc:sldMk cId="3218500294" sldId="263"/>
        </pc:sldMkLst>
        <pc:spChg chg="mod">
          <ac:chgData name="Lucy Brown (2107030)" userId="S::2107030@student.uwtsd.ac.uk::2739a7dc-a6e8-429e-b19a-55e7cf0d9fc0" providerId="AD" clId="Web-{5FF588A8-BAE4-FE52-3F92-D8BA404C5BAE}" dt="2022-05-13T11:09:25.807" v="84" actId="20577"/>
          <ac:spMkLst>
            <pc:docMk/>
            <pc:sldMk cId="3218500294" sldId="263"/>
            <ac:spMk id="3" creationId="{71A66804-B996-5D75-742F-CF84F561EB37}"/>
          </ac:spMkLst>
        </pc:spChg>
      </pc:sldChg>
      <pc:sldChg chg="modSp">
        <pc:chgData name="Lucy Brown (2107030)" userId="S::2107030@student.uwtsd.ac.uk::2739a7dc-a6e8-429e-b19a-55e7cf0d9fc0" providerId="AD" clId="Web-{5FF588A8-BAE4-FE52-3F92-D8BA404C5BAE}" dt="2022-05-13T11:10:25.043" v="107" actId="20577"/>
        <pc:sldMkLst>
          <pc:docMk/>
          <pc:sldMk cId="1942216745" sldId="264"/>
        </pc:sldMkLst>
        <pc:spChg chg="mod">
          <ac:chgData name="Lucy Brown (2107030)" userId="S::2107030@student.uwtsd.ac.uk::2739a7dc-a6e8-429e-b19a-55e7cf0d9fc0" providerId="AD" clId="Web-{5FF588A8-BAE4-FE52-3F92-D8BA404C5BAE}" dt="2022-05-13T11:10:25.043" v="107" actId="20577"/>
          <ac:spMkLst>
            <pc:docMk/>
            <pc:sldMk cId="1942216745" sldId="264"/>
            <ac:spMk id="3" creationId="{71A66804-B996-5D75-742F-CF84F561EB37}"/>
          </ac:spMkLst>
        </pc:spChg>
      </pc:sldChg>
    </pc:docChg>
  </pc:docChgLst>
  <pc:docChgLst>
    <pc:chgData name="Lucy Brown (2107030)" userId="S::2107030@student.uwtsd.ac.uk::2739a7dc-a6e8-429e-b19a-55e7cf0d9fc0" providerId="AD" clId="Web-{B92ABF79-2E23-BE8D-E9AA-ED2DF86834CB}"/>
    <pc:docChg chg="addSld modSld">
      <pc:chgData name="Lucy Brown (2107030)" userId="S::2107030@student.uwtsd.ac.uk::2739a7dc-a6e8-429e-b19a-55e7cf0d9fc0" providerId="AD" clId="Web-{B92ABF79-2E23-BE8D-E9AA-ED2DF86834CB}" dt="2022-03-28T12:44:12.432" v="5" actId="20577"/>
      <pc:docMkLst>
        <pc:docMk/>
      </pc:docMkLst>
      <pc:sldChg chg="modSp">
        <pc:chgData name="Lucy Brown (2107030)" userId="S::2107030@student.uwtsd.ac.uk::2739a7dc-a6e8-429e-b19a-55e7cf0d9fc0" providerId="AD" clId="Web-{B92ABF79-2E23-BE8D-E9AA-ED2DF86834CB}" dt="2022-03-28T12:44:12.432" v="5" actId="20577"/>
        <pc:sldMkLst>
          <pc:docMk/>
          <pc:sldMk cId="2468564527" sldId="260"/>
        </pc:sldMkLst>
        <pc:spChg chg="mod">
          <ac:chgData name="Lucy Brown (2107030)" userId="S::2107030@student.uwtsd.ac.uk::2739a7dc-a6e8-429e-b19a-55e7cf0d9fc0" providerId="AD" clId="Web-{B92ABF79-2E23-BE8D-E9AA-ED2DF86834CB}" dt="2022-03-28T12:44:12.432" v="5" actId="20577"/>
          <ac:spMkLst>
            <pc:docMk/>
            <pc:sldMk cId="2468564527" sldId="260"/>
            <ac:spMk id="2" creationId="{0CDB4F7F-40D4-4D83-B05F-6D25E6C665B0}"/>
          </ac:spMkLst>
        </pc:spChg>
      </pc:sldChg>
      <pc:sldChg chg="add replId">
        <pc:chgData name="Lucy Brown (2107030)" userId="S::2107030@student.uwtsd.ac.uk::2739a7dc-a6e8-429e-b19a-55e7cf0d9fc0" providerId="AD" clId="Web-{B92ABF79-2E23-BE8D-E9AA-ED2DF86834CB}" dt="2022-03-28T12:44:03.259" v="0"/>
        <pc:sldMkLst>
          <pc:docMk/>
          <pc:sldMk cId="1544888368" sldId="261"/>
        </pc:sldMkLst>
      </pc:sldChg>
    </pc:docChg>
  </pc:docChgLst>
  <pc:docChgLst>
    <pc:chgData name="Lucy Brown (2107030)" userId="S::2107030@student.uwtsd.ac.uk::2739a7dc-a6e8-429e-b19a-55e7cf0d9fc0" providerId="AD" clId="Web-{E011A312-36FB-B6CE-8FAD-D5C61DD5BBBB}"/>
    <pc:docChg chg="addSld modSld">
      <pc:chgData name="Lucy Brown (2107030)" userId="S::2107030@student.uwtsd.ac.uk::2739a7dc-a6e8-429e-b19a-55e7cf0d9fc0" providerId="AD" clId="Web-{E011A312-36FB-B6CE-8FAD-D5C61DD5BBBB}" dt="2022-03-09T17:53:18.670" v="14" actId="20577"/>
      <pc:docMkLst>
        <pc:docMk/>
      </pc:docMkLst>
      <pc:sldChg chg="modSp add replId">
        <pc:chgData name="Lucy Brown (2107030)" userId="S::2107030@student.uwtsd.ac.uk::2739a7dc-a6e8-429e-b19a-55e7cf0d9fc0" providerId="AD" clId="Web-{E011A312-36FB-B6CE-8FAD-D5C61DD5BBBB}" dt="2022-03-09T17:53:12.294" v="11" actId="20577"/>
        <pc:sldMkLst>
          <pc:docMk/>
          <pc:sldMk cId="1229518850" sldId="258"/>
        </pc:sldMkLst>
        <pc:spChg chg="mod">
          <ac:chgData name="Lucy Brown (2107030)" userId="S::2107030@student.uwtsd.ac.uk::2739a7dc-a6e8-429e-b19a-55e7cf0d9fc0" providerId="AD" clId="Web-{E011A312-36FB-B6CE-8FAD-D5C61DD5BBBB}" dt="2022-03-09T17:53:12.294" v="11" actId="20577"/>
          <ac:spMkLst>
            <pc:docMk/>
            <pc:sldMk cId="1229518850" sldId="258"/>
            <ac:spMk id="2" creationId="{0CDB4F7F-40D4-4D83-B05F-6D25E6C665B0}"/>
          </ac:spMkLst>
        </pc:spChg>
      </pc:sldChg>
      <pc:sldChg chg="modSp add replId">
        <pc:chgData name="Lucy Brown (2107030)" userId="S::2107030@student.uwtsd.ac.uk::2739a7dc-a6e8-429e-b19a-55e7cf0d9fc0" providerId="AD" clId="Web-{E011A312-36FB-B6CE-8FAD-D5C61DD5BBBB}" dt="2022-03-09T17:53:18.670" v="14" actId="20577"/>
        <pc:sldMkLst>
          <pc:docMk/>
          <pc:sldMk cId="4034421669" sldId="259"/>
        </pc:sldMkLst>
        <pc:spChg chg="mod">
          <ac:chgData name="Lucy Brown (2107030)" userId="S::2107030@student.uwtsd.ac.uk::2739a7dc-a6e8-429e-b19a-55e7cf0d9fc0" providerId="AD" clId="Web-{E011A312-36FB-B6CE-8FAD-D5C61DD5BBBB}" dt="2022-03-09T17:53:18.670" v="14" actId="20577"/>
          <ac:spMkLst>
            <pc:docMk/>
            <pc:sldMk cId="4034421669" sldId="259"/>
            <ac:spMk id="2" creationId="{0CDB4F7F-40D4-4D83-B05F-6D25E6C665B0}"/>
          </ac:spMkLst>
        </pc:spChg>
      </pc:sldChg>
      <pc:sldChg chg="modSp add replId">
        <pc:chgData name="Lucy Brown (2107030)" userId="S::2107030@student.uwtsd.ac.uk::2739a7dc-a6e8-429e-b19a-55e7cf0d9fc0" providerId="AD" clId="Web-{E011A312-36FB-B6CE-8FAD-D5C61DD5BBBB}" dt="2022-03-09T17:47:15.206" v="9" actId="20577"/>
        <pc:sldMkLst>
          <pc:docMk/>
          <pc:sldMk cId="2468564527" sldId="260"/>
        </pc:sldMkLst>
        <pc:spChg chg="mod">
          <ac:chgData name="Lucy Brown (2107030)" userId="S::2107030@student.uwtsd.ac.uk::2739a7dc-a6e8-429e-b19a-55e7cf0d9fc0" providerId="AD" clId="Web-{E011A312-36FB-B6CE-8FAD-D5C61DD5BBBB}" dt="2022-03-09T17:47:15.206" v="9" actId="20577"/>
          <ac:spMkLst>
            <pc:docMk/>
            <pc:sldMk cId="2468564527" sldId="260"/>
            <ac:spMk id="2" creationId="{0CDB4F7F-40D4-4D83-B05F-6D25E6C665B0}"/>
          </ac:spMkLst>
        </pc:spChg>
      </pc:sldChg>
    </pc:docChg>
  </pc:docChgLst>
  <pc:docChgLst>
    <pc:chgData name="Lucy Brown (2107030)" userId="S::2107030@student.uwtsd.ac.uk::2739a7dc-a6e8-429e-b19a-55e7cf0d9fc0" providerId="AD" clId="Web-{0367E343-46EE-82EA-F938-2A35F6413D04}"/>
    <pc:docChg chg="addSld modSld">
      <pc:chgData name="Lucy Brown (2107030)" userId="S::2107030@student.uwtsd.ac.uk::2739a7dc-a6e8-429e-b19a-55e7cf0d9fc0" providerId="AD" clId="Web-{0367E343-46EE-82EA-F938-2A35F6413D04}" dt="2022-05-23T09:15:27.531" v="1088" actId="20577"/>
      <pc:docMkLst>
        <pc:docMk/>
      </pc:docMkLst>
      <pc:sldChg chg="addSp delSp modSp">
        <pc:chgData name="Lucy Brown (2107030)" userId="S::2107030@student.uwtsd.ac.uk::2739a7dc-a6e8-429e-b19a-55e7cf0d9fc0" providerId="AD" clId="Web-{0367E343-46EE-82EA-F938-2A35F6413D04}" dt="2022-05-23T09:15:27.531" v="1088" actId="20577"/>
        <pc:sldMkLst>
          <pc:docMk/>
          <pc:sldMk cId="146703729" sldId="257"/>
        </pc:sldMkLst>
        <pc:spChg chg="mod">
          <ac:chgData name="Lucy Brown (2107030)" userId="S::2107030@student.uwtsd.ac.uk::2739a7dc-a6e8-429e-b19a-55e7cf0d9fc0" providerId="AD" clId="Web-{0367E343-46EE-82EA-F938-2A35F6413D04}" dt="2022-05-23T08:45:11.280" v="1005" actId="20577"/>
          <ac:spMkLst>
            <pc:docMk/>
            <pc:sldMk cId="146703729" sldId="257"/>
            <ac:spMk id="2" creationId="{0CDB4F7F-40D4-4D83-B05F-6D25E6C665B0}"/>
          </ac:spMkLst>
        </pc:spChg>
        <pc:spChg chg="mod">
          <ac:chgData name="Lucy Brown (2107030)" userId="S::2107030@student.uwtsd.ac.uk::2739a7dc-a6e8-429e-b19a-55e7cf0d9fc0" providerId="AD" clId="Web-{0367E343-46EE-82EA-F938-2A35F6413D04}" dt="2022-05-23T09:15:27.531" v="1088" actId="20577"/>
          <ac:spMkLst>
            <pc:docMk/>
            <pc:sldMk cId="146703729" sldId="257"/>
            <ac:spMk id="3" creationId="{A814D1A9-4F57-45C4-BD86-778399A3959F}"/>
          </ac:spMkLst>
        </pc:spChg>
        <pc:picChg chg="add del mod">
          <ac:chgData name="Lucy Brown (2107030)" userId="S::2107030@student.uwtsd.ac.uk::2739a7dc-a6e8-429e-b19a-55e7cf0d9fc0" providerId="AD" clId="Web-{0367E343-46EE-82EA-F938-2A35F6413D04}" dt="2022-05-23T08:45:41.155" v="1010"/>
          <ac:picMkLst>
            <pc:docMk/>
            <pc:sldMk cId="146703729" sldId="257"/>
            <ac:picMk id="4" creationId="{97CA60F2-6C8F-44CC-B72A-E8EC7CC65099}"/>
          </ac:picMkLst>
        </pc:picChg>
        <pc:picChg chg="add del mod">
          <ac:chgData name="Lucy Brown (2107030)" userId="S::2107030@student.uwtsd.ac.uk::2739a7dc-a6e8-429e-b19a-55e7cf0d9fc0" providerId="AD" clId="Web-{0367E343-46EE-82EA-F938-2A35F6413D04}" dt="2022-05-23T08:45:57.156" v="1014"/>
          <ac:picMkLst>
            <pc:docMk/>
            <pc:sldMk cId="146703729" sldId="257"/>
            <ac:picMk id="5" creationId="{DF4FF02A-CDF7-2227-38C2-8E4722D97D28}"/>
          </ac:picMkLst>
        </pc:picChg>
        <pc:picChg chg="add del mod">
          <ac:chgData name="Lucy Brown (2107030)" userId="S::2107030@student.uwtsd.ac.uk::2739a7dc-a6e8-429e-b19a-55e7cf0d9fc0" providerId="AD" clId="Web-{0367E343-46EE-82EA-F938-2A35F6413D04}" dt="2022-05-23T08:46:05.453" v="1017"/>
          <ac:picMkLst>
            <pc:docMk/>
            <pc:sldMk cId="146703729" sldId="257"/>
            <ac:picMk id="6" creationId="{F74597AF-E4AD-C418-B4E5-692503F54E4C}"/>
          </ac:picMkLst>
        </pc:picChg>
      </pc:sldChg>
      <pc:sldChg chg="modSp">
        <pc:chgData name="Lucy Brown (2107030)" userId="S::2107030@student.uwtsd.ac.uk::2739a7dc-a6e8-429e-b19a-55e7cf0d9fc0" providerId="AD" clId="Web-{0367E343-46EE-82EA-F938-2A35F6413D04}" dt="2022-05-23T08:28:27.566" v="817" actId="20577"/>
        <pc:sldMkLst>
          <pc:docMk/>
          <pc:sldMk cId="1942216745" sldId="264"/>
        </pc:sldMkLst>
        <pc:spChg chg="mod">
          <ac:chgData name="Lucy Brown (2107030)" userId="S::2107030@student.uwtsd.ac.uk::2739a7dc-a6e8-429e-b19a-55e7cf0d9fc0" providerId="AD" clId="Web-{0367E343-46EE-82EA-F938-2A35F6413D04}" dt="2022-05-23T08:28:27.566" v="817" actId="20577"/>
          <ac:spMkLst>
            <pc:docMk/>
            <pc:sldMk cId="1942216745" sldId="264"/>
            <ac:spMk id="3" creationId="{71A66804-B996-5D75-742F-CF84F561EB37}"/>
          </ac:spMkLst>
        </pc:spChg>
      </pc:sldChg>
      <pc:sldChg chg="modSp">
        <pc:chgData name="Lucy Brown (2107030)" userId="S::2107030@student.uwtsd.ac.uk::2739a7dc-a6e8-429e-b19a-55e7cf0d9fc0" providerId="AD" clId="Web-{0367E343-46EE-82EA-F938-2A35F6413D04}" dt="2022-05-23T08:37:45.159" v="980" actId="20577"/>
        <pc:sldMkLst>
          <pc:docMk/>
          <pc:sldMk cId="3319369386" sldId="266"/>
        </pc:sldMkLst>
        <pc:spChg chg="mod">
          <ac:chgData name="Lucy Brown (2107030)" userId="S::2107030@student.uwtsd.ac.uk::2739a7dc-a6e8-429e-b19a-55e7cf0d9fc0" providerId="AD" clId="Web-{0367E343-46EE-82EA-F938-2A35F6413D04}" dt="2022-05-23T08:37:45.159" v="980" actId="20577"/>
          <ac:spMkLst>
            <pc:docMk/>
            <pc:sldMk cId="3319369386" sldId="266"/>
            <ac:spMk id="3" creationId="{A814D1A9-4F57-45C4-BD86-778399A3959F}"/>
          </ac:spMkLst>
        </pc:spChg>
      </pc:sldChg>
      <pc:sldChg chg="modSp">
        <pc:chgData name="Lucy Brown (2107030)" userId="S::2107030@student.uwtsd.ac.uk::2739a7dc-a6e8-429e-b19a-55e7cf0d9fc0" providerId="AD" clId="Web-{0367E343-46EE-82EA-F938-2A35F6413D04}" dt="2022-05-23T08:19:24.459" v="647" actId="20577"/>
        <pc:sldMkLst>
          <pc:docMk/>
          <pc:sldMk cId="584067397" sldId="267"/>
        </pc:sldMkLst>
        <pc:spChg chg="mod">
          <ac:chgData name="Lucy Brown (2107030)" userId="S::2107030@student.uwtsd.ac.uk::2739a7dc-a6e8-429e-b19a-55e7cf0d9fc0" providerId="AD" clId="Web-{0367E343-46EE-82EA-F938-2A35F6413D04}" dt="2022-05-23T08:19:24.459" v="647" actId="20577"/>
          <ac:spMkLst>
            <pc:docMk/>
            <pc:sldMk cId="584067397" sldId="267"/>
            <ac:spMk id="3" creationId="{A814D1A9-4F57-45C4-BD86-778399A3959F}"/>
          </ac:spMkLst>
        </pc:spChg>
      </pc:sldChg>
      <pc:sldChg chg="modSp">
        <pc:chgData name="Lucy Brown (2107030)" userId="S::2107030@student.uwtsd.ac.uk::2739a7dc-a6e8-429e-b19a-55e7cf0d9fc0" providerId="AD" clId="Web-{0367E343-46EE-82EA-F938-2A35F6413D04}" dt="2022-05-23T08:35:57.390" v="947" actId="20577"/>
        <pc:sldMkLst>
          <pc:docMk/>
          <pc:sldMk cId="3502432737" sldId="273"/>
        </pc:sldMkLst>
        <pc:spChg chg="mod">
          <ac:chgData name="Lucy Brown (2107030)" userId="S::2107030@student.uwtsd.ac.uk::2739a7dc-a6e8-429e-b19a-55e7cf0d9fc0" providerId="AD" clId="Web-{0367E343-46EE-82EA-F938-2A35F6413D04}" dt="2022-05-23T08:35:57.390" v="947" actId="20577"/>
          <ac:spMkLst>
            <pc:docMk/>
            <pc:sldMk cId="3502432737" sldId="273"/>
            <ac:spMk id="2" creationId="{0CDB4F7F-40D4-4D83-B05F-6D25E6C665B0}"/>
          </ac:spMkLst>
        </pc:spChg>
        <pc:spChg chg="mod">
          <ac:chgData name="Lucy Brown (2107030)" userId="S::2107030@student.uwtsd.ac.uk::2739a7dc-a6e8-429e-b19a-55e7cf0d9fc0" providerId="AD" clId="Web-{0367E343-46EE-82EA-F938-2A35F6413D04}" dt="2022-05-23T08:03:21.794" v="201" actId="20577"/>
          <ac:spMkLst>
            <pc:docMk/>
            <pc:sldMk cId="3502432737" sldId="273"/>
            <ac:spMk id="3" creationId="{A814D1A9-4F57-45C4-BD86-778399A3959F}"/>
          </ac:spMkLst>
        </pc:spChg>
      </pc:sldChg>
      <pc:sldChg chg="modSp">
        <pc:chgData name="Lucy Brown (2107030)" userId="S::2107030@student.uwtsd.ac.uk::2739a7dc-a6e8-429e-b19a-55e7cf0d9fc0" providerId="AD" clId="Web-{0367E343-46EE-82EA-F938-2A35F6413D04}" dt="2022-05-23T07:51:38.401" v="1" actId="20577"/>
        <pc:sldMkLst>
          <pc:docMk/>
          <pc:sldMk cId="515858266" sldId="277"/>
        </pc:sldMkLst>
        <pc:spChg chg="mod">
          <ac:chgData name="Lucy Brown (2107030)" userId="S::2107030@student.uwtsd.ac.uk::2739a7dc-a6e8-429e-b19a-55e7cf0d9fc0" providerId="AD" clId="Web-{0367E343-46EE-82EA-F938-2A35F6413D04}" dt="2022-05-23T07:51:38.401" v="1" actId="20577"/>
          <ac:spMkLst>
            <pc:docMk/>
            <pc:sldMk cId="515858266" sldId="277"/>
            <ac:spMk id="3" creationId="{005460BB-4FA5-CBC6-F231-E5348F068525}"/>
          </ac:spMkLst>
        </pc:spChg>
      </pc:sldChg>
      <pc:sldChg chg="addSp delSp modSp new">
        <pc:chgData name="Lucy Brown (2107030)" userId="S::2107030@student.uwtsd.ac.uk::2739a7dc-a6e8-429e-b19a-55e7cf0d9fc0" providerId="AD" clId="Web-{0367E343-46EE-82EA-F938-2A35F6413D04}" dt="2022-05-23T08:33:53.293" v="889" actId="14100"/>
        <pc:sldMkLst>
          <pc:docMk/>
          <pc:sldMk cId="3942218945" sldId="279"/>
        </pc:sldMkLst>
        <pc:spChg chg="mod">
          <ac:chgData name="Lucy Brown (2107030)" userId="S::2107030@student.uwtsd.ac.uk::2739a7dc-a6e8-429e-b19a-55e7cf0d9fc0" providerId="AD" clId="Web-{0367E343-46EE-82EA-F938-2A35F6413D04}" dt="2022-05-23T08:29:43.834" v="828" actId="20577"/>
          <ac:spMkLst>
            <pc:docMk/>
            <pc:sldMk cId="3942218945" sldId="279"/>
            <ac:spMk id="2" creationId="{ECC62BBA-EE72-3068-2582-B9F76E2B5C17}"/>
          </ac:spMkLst>
        </pc:spChg>
        <pc:spChg chg="del">
          <ac:chgData name="Lucy Brown (2107030)" userId="S::2107030@student.uwtsd.ac.uk::2739a7dc-a6e8-429e-b19a-55e7cf0d9fc0" providerId="AD" clId="Web-{0367E343-46EE-82EA-F938-2A35F6413D04}" dt="2022-05-23T08:29:47.834" v="829"/>
          <ac:spMkLst>
            <pc:docMk/>
            <pc:sldMk cId="3942218945" sldId="279"/>
            <ac:spMk id="3" creationId="{088C39CB-7C40-508F-CA6A-68747A8933F3}"/>
          </ac:spMkLst>
        </pc:spChg>
        <pc:spChg chg="add mod">
          <ac:chgData name="Lucy Brown (2107030)" userId="S::2107030@student.uwtsd.ac.uk::2739a7dc-a6e8-429e-b19a-55e7cf0d9fc0" providerId="AD" clId="Web-{0367E343-46EE-82EA-F938-2A35F6413D04}" dt="2022-05-23T08:33:53.293" v="889" actId="14100"/>
          <ac:spMkLst>
            <pc:docMk/>
            <pc:sldMk cId="3942218945" sldId="279"/>
            <ac:spMk id="6" creationId="{23FFD325-6A7F-BBF0-2038-5E5877586EBE}"/>
          </ac:spMkLst>
        </pc:spChg>
        <pc:spChg chg="add mod">
          <ac:chgData name="Lucy Brown (2107030)" userId="S::2107030@student.uwtsd.ac.uk::2739a7dc-a6e8-429e-b19a-55e7cf0d9fc0" providerId="AD" clId="Web-{0367E343-46EE-82EA-F938-2A35F6413D04}" dt="2022-05-23T08:33:48.371" v="887" actId="14100"/>
          <ac:spMkLst>
            <pc:docMk/>
            <pc:sldMk cId="3942218945" sldId="279"/>
            <ac:spMk id="7" creationId="{977DBC76-FAF5-CCD5-D350-B54EE39F1E14}"/>
          </ac:spMkLst>
        </pc:spChg>
        <pc:picChg chg="add mod">
          <ac:chgData name="Lucy Brown (2107030)" userId="S::2107030@student.uwtsd.ac.uk::2739a7dc-a6e8-429e-b19a-55e7cf0d9fc0" providerId="AD" clId="Web-{0367E343-46EE-82EA-F938-2A35F6413D04}" dt="2022-05-23T08:33:37.824" v="883" actId="1076"/>
          <ac:picMkLst>
            <pc:docMk/>
            <pc:sldMk cId="3942218945" sldId="279"/>
            <ac:picMk id="4" creationId="{02136A3C-9DD1-8773-85C3-FA1C93103251}"/>
          </ac:picMkLst>
        </pc:picChg>
        <pc:picChg chg="add mod">
          <ac:chgData name="Lucy Brown (2107030)" userId="S::2107030@student.uwtsd.ac.uk::2739a7dc-a6e8-429e-b19a-55e7cf0d9fc0" providerId="AD" clId="Web-{0367E343-46EE-82EA-F938-2A35F6413D04}" dt="2022-05-23T08:33:43.434" v="885" actId="1076"/>
          <ac:picMkLst>
            <pc:docMk/>
            <pc:sldMk cId="3942218945" sldId="279"/>
            <ac:picMk id="5" creationId="{23169BD0-833C-8BAF-96F1-3679BE8F441B}"/>
          </ac:picMkLst>
        </pc:picChg>
      </pc:sldChg>
      <pc:sldChg chg="addSp delSp modSp new">
        <pc:chgData name="Lucy Brown (2107030)" userId="S::2107030@student.uwtsd.ac.uk::2739a7dc-a6e8-429e-b19a-55e7cf0d9fc0" providerId="AD" clId="Web-{0367E343-46EE-82EA-F938-2A35F6413D04}" dt="2022-05-23T08:48:43.957" v="1066" actId="1076"/>
        <pc:sldMkLst>
          <pc:docMk/>
          <pc:sldMk cId="1433903263" sldId="280"/>
        </pc:sldMkLst>
        <pc:spChg chg="mod">
          <ac:chgData name="Lucy Brown (2107030)" userId="S::2107030@student.uwtsd.ac.uk::2739a7dc-a6e8-429e-b19a-55e7cf0d9fc0" providerId="AD" clId="Web-{0367E343-46EE-82EA-F938-2A35F6413D04}" dt="2022-05-23T08:38:17.581" v="987" actId="20577"/>
          <ac:spMkLst>
            <pc:docMk/>
            <pc:sldMk cId="1433903263" sldId="280"/>
            <ac:spMk id="2" creationId="{9D28A70E-B9D5-0CA2-505B-D53A1A4B7072}"/>
          </ac:spMkLst>
        </pc:spChg>
        <pc:spChg chg="del mod">
          <ac:chgData name="Lucy Brown (2107030)" userId="S::2107030@student.uwtsd.ac.uk::2739a7dc-a6e8-429e-b19a-55e7cf0d9fc0" providerId="AD" clId="Web-{0367E343-46EE-82EA-F938-2A35F6413D04}" dt="2022-05-23T08:45:46.280" v="1012"/>
          <ac:spMkLst>
            <pc:docMk/>
            <pc:sldMk cId="1433903263" sldId="280"/>
            <ac:spMk id="3" creationId="{11FDAB54-E22D-DCD9-2B93-F5065E6FCE80}"/>
          </ac:spMkLst>
        </pc:spChg>
        <pc:picChg chg="add mod">
          <ac:chgData name="Lucy Brown (2107030)" userId="S::2107030@student.uwtsd.ac.uk::2739a7dc-a6e8-429e-b19a-55e7cf0d9fc0" providerId="AD" clId="Web-{0367E343-46EE-82EA-F938-2A35F6413D04}" dt="2022-05-23T08:48:43.957" v="1066" actId="1076"/>
          <ac:picMkLst>
            <pc:docMk/>
            <pc:sldMk cId="1433903263" sldId="280"/>
            <ac:picMk id="4" creationId="{AE1DF6E0-50A4-A58E-9CB7-1193DCC37862}"/>
          </ac:picMkLst>
        </pc:picChg>
        <pc:picChg chg="add mod">
          <ac:chgData name="Lucy Brown (2107030)" userId="S::2107030@student.uwtsd.ac.uk::2739a7dc-a6e8-429e-b19a-55e7cf0d9fc0" providerId="AD" clId="Web-{0367E343-46EE-82EA-F938-2A35F6413D04}" dt="2022-05-23T08:48:29.316" v="1063" actId="14100"/>
          <ac:picMkLst>
            <pc:docMk/>
            <pc:sldMk cId="1433903263" sldId="280"/>
            <ac:picMk id="5" creationId="{0F48BAFC-7C6F-1707-C7A8-01DFE191F316}"/>
          </ac:picMkLst>
        </pc:picChg>
        <pc:picChg chg="add mod">
          <ac:chgData name="Lucy Brown (2107030)" userId="S::2107030@student.uwtsd.ac.uk::2739a7dc-a6e8-429e-b19a-55e7cf0d9fc0" providerId="AD" clId="Web-{0367E343-46EE-82EA-F938-2A35F6413D04}" dt="2022-05-23T08:47:59.128" v="1052" actId="14100"/>
          <ac:picMkLst>
            <pc:docMk/>
            <pc:sldMk cId="1433903263" sldId="280"/>
            <ac:picMk id="6" creationId="{4A23726D-9246-DF76-EF36-04F867925E71}"/>
          </ac:picMkLst>
        </pc:picChg>
        <pc:picChg chg="add mod">
          <ac:chgData name="Lucy Brown (2107030)" userId="S::2107030@student.uwtsd.ac.uk::2739a7dc-a6e8-429e-b19a-55e7cf0d9fc0" providerId="AD" clId="Web-{0367E343-46EE-82EA-F938-2A35F6413D04}" dt="2022-05-23T08:48:34.847" v="1064" actId="14100"/>
          <ac:picMkLst>
            <pc:docMk/>
            <pc:sldMk cId="1433903263" sldId="280"/>
            <ac:picMk id="7" creationId="{3B8B3951-11E3-00FE-CA23-3425D167FBA8}"/>
          </ac:picMkLst>
        </pc:picChg>
        <pc:picChg chg="add mod">
          <ac:chgData name="Lucy Brown (2107030)" userId="S::2107030@student.uwtsd.ac.uk::2739a7dc-a6e8-429e-b19a-55e7cf0d9fc0" providerId="AD" clId="Web-{0367E343-46EE-82EA-F938-2A35F6413D04}" dt="2022-05-23T08:47:47.518" v="1048" actId="14100"/>
          <ac:picMkLst>
            <pc:docMk/>
            <pc:sldMk cId="1433903263" sldId="280"/>
            <ac:picMk id="8" creationId="{F6618851-E5C2-DE21-59D6-FCA226F8E9DF}"/>
          </ac:picMkLst>
        </pc:picChg>
        <pc:picChg chg="add mod">
          <ac:chgData name="Lucy Brown (2107030)" userId="S::2107030@student.uwtsd.ac.uk::2739a7dc-a6e8-429e-b19a-55e7cf0d9fc0" providerId="AD" clId="Web-{0367E343-46EE-82EA-F938-2A35F6413D04}" dt="2022-05-23T08:47:52.799" v="1050" actId="14100"/>
          <ac:picMkLst>
            <pc:docMk/>
            <pc:sldMk cId="1433903263" sldId="280"/>
            <ac:picMk id="9" creationId="{A6A66423-2B08-B9AE-CF18-B8DE0405A4E6}"/>
          </ac:picMkLst>
        </pc:picChg>
        <pc:picChg chg="add mod">
          <ac:chgData name="Lucy Brown (2107030)" userId="S::2107030@student.uwtsd.ac.uk::2739a7dc-a6e8-429e-b19a-55e7cf0d9fc0" providerId="AD" clId="Web-{0367E343-46EE-82EA-F938-2A35F6413D04}" dt="2022-05-23T08:47:41.893" v="1046" actId="14100"/>
          <ac:picMkLst>
            <pc:docMk/>
            <pc:sldMk cId="1433903263" sldId="280"/>
            <ac:picMk id="10" creationId="{2CC6E6C7-19C2-8596-86AD-A1FA56B9C5C4}"/>
          </ac:picMkLst>
        </pc:picChg>
      </pc:sldChg>
    </pc:docChg>
  </pc:docChgLst>
  <pc:docChgLst>
    <pc:chgData name="Lucy Brown (2107030)" userId="S::2107030@student.uwtsd.ac.uk::2739a7dc-a6e8-429e-b19a-55e7cf0d9fc0" providerId="AD" clId="Web-{5A334D5A-82BE-795B-3514-B557A505BDE9}"/>
    <pc:docChg chg="modSld">
      <pc:chgData name="Lucy Brown (2107030)" userId="S::2107030@student.uwtsd.ac.uk::2739a7dc-a6e8-429e-b19a-55e7cf0d9fc0" providerId="AD" clId="Web-{5A334D5A-82BE-795B-3514-B557A505BDE9}" dt="2022-05-20T20:03:21.119" v="761" actId="20577"/>
      <pc:docMkLst>
        <pc:docMk/>
      </pc:docMkLst>
      <pc:sldChg chg="modSp">
        <pc:chgData name="Lucy Brown (2107030)" userId="S::2107030@student.uwtsd.ac.uk::2739a7dc-a6e8-429e-b19a-55e7cf0d9fc0" providerId="AD" clId="Web-{5A334D5A-82BE-795B-3514-B557A505BDE9}" dt="2022-05-20T20:01:47.851" v="733" actId="20577"/>
        <pc:sldMkLst>
          <pc:docMk/>
          <pc:sldMk cId="146703729" sldId="257"/>
        </pc:sldMkLst>
        <pc:spChg chg="mod">
          <ac:chgData name="Lucy Brown (2107030)" userId="S::2107030@student.uwtsd.ac.uk::2739a7dc-a6e8-429e-b19a-55e7cf0d9fc0" providerId="AD" clId="Web-{5A334D5A-82BE-795B-3514-B557A505BDE9}" dt="2022-05-20T20:01:47.851" v="733" actId="20577"/>
          <ac:spMkLst>
            <pc:docMk/>
            <pc:sldMk cId="146703729" sldId="257"/>
            <ac:spMk id="3" creationId="{A814D1A9-4F57-45C4-BD86-778399A3959F}"/>
          </ac:spMkLst>
        </pc:spChg>
      </pc:sldChg>
      <pc:sldChg chg="modSp">
        <pc:chgData name="Lucy Brown (2107030)" userId="S::2107030@student.uwtsd.ac.uk::2739a7dc-a6e8-429e-b19a-55e7cf0d9fc0" providerId="AD" clId="Web-{5A334D5A-82BE-795B-3514-B557A505BDE9}" dt="2022-05-20T08:51:16.554" v="25" actId="20577"/>
        <pc:sldMkLst>
          <pc:docMk/>
          <pc:sldMk cId="4034421669" sldId="259"/>
        </pc:sldMkLst>
        <pc:spChg chg="mod">
          <ac:chgData name="Lucy Brown (2107030)" userId="S::2107030@student.uwtsd.ac.uk::2739a7dc-a6e8-429e-b19a-55e7cf0d9fc0" providerId="AD" clId="Web-{5A334D5A-82BE-795B-3514-B557A505BDE9}" dt="2022-05-20T08:51:16.554" v="25" actId="20577"/>
          <ac:spMkLst>
            <pc:docMk/>
            <pc:sldMk cId="4034421669" sldId="259"/>
            <ac:spMk id="3" creationId="{A814D1A9-4F57-45C4-BD86-778399A3959F}"/>
          </ac:spMkLst>
        </pc:spChg>
      </pc:sldChg>
      <pc:sldChg chg="addSp delSp modSp mod setBg">
        <pc:chgData name="Lucy Brown (2107030)" userId="S::2107030@student.uwtsd.ac.uk::2739a7dc-a6e8-429e-b19a-55e7cf0d9fc0" providerId="AD" clId="Web-{5A334D5A-82BE-795B-3514-B557A505BDE9}" dt="2022-05-20T19:08:47.656" v="332" actId="20577"/>
        <pc:sldMkLst>
          <pc:docMk/>
          <pc:sldMk cId="4153615198" sldId="262"/>
        </pc:sldMkLst>
        <pc:spChg chg="mod">
          <ac:chgData name="Lucy Brown (2107030)" userId="S::2107030@student.uwtsd.ac.uk::2739a7dc-a6e8-429e-b19a-55e7cf0d9fc0" providerId="AD" clId="Web-{5A334D5A-82BE-795B-3514-B557A505BDE9}" dt="2022-05-20T19:02:53.398" v="138" actId="20577"/>
          <ac:spMkLst>
            <pc:docMk/>
            <pc:sldMk cId="4153615198" sldId="262"/>
            <ac:spMk id="2" creationId="{0CDB4F7F-40D4-4D83-B05F-6D25E6C665B0}"/>
          </ac:spMkLst>
        </pc:spChg>
        <pc:spChg chg="mod">
          <ac:chgData name="Lucy Brown (2107030)" userId="S::2107030@student.uwtsd.ac.uk::2739a7dc-a6e8-429e-b19a-55e7cf0d9fc0" providerId="AD" clId="Web-{5A334D5A-82BE-795B-3514-B557A505BDE9}" dt="2022-05-20T19:08:47.656" v="332" actId="20577"/>
          <ac:spMkLst>
            <pc:docMk/>
            <pc:sldMk cId="4153615198" sldId="262"/>
            <ac:spMk id="3" creationId="{A814D1A9-4F57-45C4-BD86-778399A3959F}"/>
          </ac:spMkLst>
        </pc:spChg>
        <pc:spChg chg="add del">
          <ac:chgData name="Lucy Brown (2107030)" userId="S::2107030@student.uwtsd.ac.uk::2739a7dc-a6e8-429e-b19a-55e7cf0d9fc0" providerId="AD" clId="Web-{5A334D5A-82BE-795B-3514-B557A505BDE9}" dt="2022-05-20T19:02:40.710" v="136"/>
          <ac:spMkLst>
            <pc:docMk/>
            <pc:sldMk cId="4153615198" sldId="262"/>
            <ac:spMk id="11" creationId="{8651CFA9-6065-4243-AC48-858E359780B1}"/>
          </ac:spMkLst>
        </pc:spChg>
        <pc:spChg chg="add del">
          <ac:chgData name="Lucy Brown (2107030)" userId="S::2107030@student.uwtsd.ac.uk::2739a7dc-a6e8-429e-b19a-55e7cf0d9fc0" providerId="AD" clId="Web-{5A334D5A-82BE-795B-3514-B557A505BDE9}" dt="2022-05-20T19:02:40.710" v="136"/>
          <ac:spMkLst>
            <pc:docMk/>
            <pc:sldMk cId="4153615198" sldId="262"/>
            <ac:spMk id="13" creationId="{37962AE0-6A1C-4B76-9D52-10E5E6D7D3BB}"/>
          </ac:spMkLst>
        </pc:spChg>
        <pc:spChg chg="add">
          <ac:chgData name="Lucy Brown (2107030)" userId="S::2107030@student.uwtsd.ac.uk::2739a7dc-a6e8-429e-b19a-55e7cf0d9fc0" providerId="AD" clId="Web-{5A334D5A-82BE-795B-3514-B557A505BDE9}" dt="2022-05-20T19:02:40.726" v="137"/>
          <ac:spMkLst>
            <pc:docMk/>
            <pc:sldMk cId="4153615198" sldId="262"/>
            <ac:spMk id="36" creationId="{8651CFA9-6065-4243-AC48-858E359780B1}"/>
          </ac:spMkLst>
        </pc:spChg>
        <pc:spChg chg="add">
          <ac:chgData name="Lucy Brown (2107030)" userId="S::2107030@student.uwtsd.ac.uk::2739a7dc-a6e8-429e-b19a-55e7cf0d9fc0" providerId="AD" clId="Web-{5A334D5A-82BE-795B-3514-B557A505BDE9}" dt="2022-05-20T19:02:40.726" v="137"/>
          <ac:spMkLst>
            <pc:docMk/>
            <pc:sldMk cId="4153615198" sldId="262"/>
            <ac:spMk id="37" creationId="{37962AE0-6A1C-4B76-9D52-10E5E6D7D3BB}"/>
          </ac:spMkLst>
        </pc:spChg>
        <pc:grpChg chg="add del">
          <ac:chgData name="Lucy Brown (2107030)" userId="S::2107030@student.uwtsd.ac.uk::2739a7dc-a6e8-429e-b19a-55e7cf0d9fc0" providerId="AD" clId="Web-{5A334D5A-82BE-795B-3514-B557A505BDE9}" dt="2022-05-20T19:02:40.710" v="136"/>
          <ac:grpSpMkLst>
            <pc:docMk/>
            <pc:sldMk cId="4153615198" sldId="262"/>
            <ac:grpSpMk id="15" creationId="{98ECFD43-CD3A-4C87-83EF-8C84FF9C474B}"/>
          </ac:grpSpMkLst>
        </pc:grpChg>
        <pc:grpChg chg="add del">
          <ac:chgData name="Lucy Brown (2107030)" userId="S::2107030@student.uwtsd.ac.uk::2739a7dc-a6e8-429e-b19a-55e7cf0d9fc0" providerId="AD" clId="Web-{5A334D5A-82BE-795B-3514-B557A505BDE9}" dt="2022-05-20T19:02:40.710" v="136"/>
          <ac:grpSpMkLst>
            <pc:docMk/>
            <pc:sldMk cId="4153615198" sldId="262"/>
            <ac:grpSpMk id="25" creationId="{EB42DC7D-FAB9-4C5B-A80B-98FFA37EC696}"/>
          </ac:grpSpMkLst>
        </pc:grpChg>
        <pc:grpChg chg="add">
          <ac:chgData name="Lucy Brown (2107030)" userId="S::2107030@student.uwtsd.ac.uk::2739a7dc-a6e8-429e-b19a-55e7cf0d9fc0" providerId="AD" clId="Web-{5A334D5A-82BE-795B-3514-B557A505BDE9}" dt="2022-05-20T19:02:40.726" v="137"/>
          <ac:grpSpMkLst>
            <pc:docMk/>
            <pc:sldMk cId="4153615198" sldId="262"/>
            <ac:grpSpMk id="38" creationId="{D4ED21F2-92DE-4312-8DBE-C137E2A19E97}"/>
          </ac:grpSpMkLst>
        </pc:grpChg>
        <pc:grpChg chg="add">
          <ac:chgData name="Lucy Brown (2107030)" userId="S::2107030@student.uwtsd.ac.uk::2739a7dc-a6e8-429e-b19a-55e7cf0d9fc0" providerId="AD" clId="Web-{5A334D5A-82BE-795B-3514-B557A505BDE9}" dt="2022-05-20T19:02:40.726" v="137"/>
          <ac:grpSpMkLst>
            <pc:docMk/>
            <pc:sldMk cId="4153615198" sldId="262"/>
            <ac:grpSpMk id="39" creationId="{25330748-DCD3-40F6-80B6-BBD60F134245}"/>
          </ac:grpSpMkLst>
        </pc:grpChg>
        <pc:picChg chg="add mod ord">
          <ac:chgData name="Lucy Brown (2107030)" userId="S::2107030@student.uwtsd.ac.uk::2739a7dc-a6e8-429e-b19a-55e7cf0d9fc0" providerId="AD" clId="Web-{5A334D5A-82BE-795B-3514-B557A505BDE9}" dt="2022-05-20T19:02:40.726" v="137"/>
          <ac:picMkLst>
            <pc:docMk/>
            <pc:sldMk cId="4153615198" sldId="262"/>
            <ac:picMk id="4" creationId="{30419537-C7E0-4164-08AA-48BB80641DDC}"/>
          </ac:picMkLst>
        </pc:picChg>
        <pc:picChg chg="add mod ord">
          <ac:chgData name="Lucy Brown (2107030)" userId="S::2107030@student.uwtsd.ac.uk::2739a7dc-a6e8-429e-b19a-55e7cf0d9fc0" providerId="AD" clId="Web-{5A334D5A-82BE-795B-3514-B557A505BDE9}" dt="2022-05-20T19:02:40.726" v="137"/>
          <ac:picMkLst>
            <pc:docMk/>
            <pc:sldMk cId="4153615198" sldId="262"/>
            <ac:picMk id="5" creationId="{6A19AB97-F55B-814C-5193-916F6EA8A4C6}"/>
          </ac:picMkLst>
        </pc:picChg>
        <pc:picChg chg="add mod">
          <ac:chgData name="Lucy Brown (2107030)" userId="S::2107030@student.uwtsd.ac.uk::2739a7dc-a6e8-429e-b19a-55e7cf0d9fc0" providerId="AD" clId="Web-{5A334D5A-82BE-795B-3514-B557A505BDE9}" dt="2022-05-20T19:02:40.726" v="137"/>
          <ac:picMkLst>
            <pc:docMk/>
            <pc:sldMk cId="4153615198" sldId="262"/>
            <ac:picMk id="6" creationId="{9D8AFAC3-E2C1-ACB5-B25C-976464B659D4}"/>
          </ac:picMkLst>
        </pc:picChg>
      </pc:sldChg>
      <pc:sldChg chg="modSp">
        <pc:chgData name="Lucy Brown (2107030)" userId="S::2107030@student.uwtsd.ac.uk::2739a7dc-a6e8-429e-b19a-55e7cf0d9fc0" providerId="AD" clId="Web-{5A334D5A-82BE-795B-3514-B557A505BDE9}" dt="2022-05-20T19:46:40.141" v="628" actId="20577"/>
        <pc:sldMkLst>
          <pc:docMk/>
          <pc:sldMk cId="1761200919" sldId="265"/>
        </pc:sldMkLst>
        <pc:spChg chg="mod">
          <ac:chgData name="Lucy Brown (2107030)" userId="S::2107030@student.uwtsd.ac.uk::2739a7dc-a6e8-429e-b19a-55e7cf0d9fc0" providerId="AD" clId="Web-{5A334D5A-82BE-795B-3514-B557A505BDE9}" dt="2022-05-20T08:51:54.086" v="40" actId="20577"/>
          <ac:spMkLst>
            <pc:docMk/>
            <pc:sldMk cId="1761200919" sldId="265"/>
            <ac:spMk id="2" creationId="{0CDB4F7F-40D4-4D83-B05F-6D25E6C665B0}"/>
          </ac:spMkLst>
        </pc:spChg>
        <pc:spChg chg="mod">
          <ac:chgData name="Lucy Brown (2107030)" userId="S::2107030@student.uwtsd.ac.uk::2739a7dc-a6e8-429e-b19a-55e7cf0d9fc0" providerId="AD" clId="Web-{5A334D5A-82BE-795B-3514-B557A505BDE9}" dt="2022-05-20T19:46:40.141" v="628" actId="20577"/>
          <ac:spMkLst>
            <pc:docMk/>
            <pc:sldMk cId="1761200919" sldId="265"/>
            <ac:spMk id="3" creationId="{A814D1A9-4F57-45C4-BD86-778399A3959F}"/>
          </ac:spMkLst>
        </pc:spChg>
      </pc:sldChg>
      <pc:sldChg chg="modSp">
        <pc:chgData name="Lucy Brown (2107030)" userId="S::2107030@student.uwtsd.ac.uk::2739a7dc-a6e8-429e-b19a-55e7cf0d9fc0" providerId="AD" clId="Web-{5A334D5A-82BE-795B-3514-B557A505BDE9}" dt="2022-05-20T20:03:21.119" v="761" actId="20577"/>
        <pc:sldMkLst>
          <pc:docMk/>
          <pc:sldMk cId="3837159565" sldId="268"/>
        </pc:sldMkLst>
        <pc:spChg chg="mod">
          <ac:chgData name="Lucy Brown (2107030)" userId="S::2107030@student.uwtsd.ac.uk::2739a7dc-a6e8-429e-b19a-55e7cf0d9fc0" providerId="AD" clId="Web-{5A334D5A-82BE-795B-3514-B557A505BDE9}" dt="2022-05-20T20:03:21.119" v="761" actId="20577"/>
          <ac:spMkLst>
            <pc:docMk/>
            <pc:sldMk cId="3837159565" sldId="268"/>
            <ac:spMk id="3" creationId="{A814D1A9-4F57-45C4-BD86-778399A3959F}"/>
          </ac:spMkLst>
        </pc:spChg>
      </pc:sldChg>
    </pc:docChg>
  </pc:docChgLst>
  <pc:docChgLst>
    <pc:chgData name="Lucy Brown (2107030)" userId="S::2107030@student.uwtsd.ac.uk::2739a7dc-a6e8-429e-b19a-55e7cf0d9fc0" providerId="AD" clId="Web-{C775E731-2AA8-CB64-2B3D-CC535931346E}"/>
    <pc:docChg chg="delSld modSld">
      <pc:chgData name="Lucy Brown (2107030)" userId="S::2107030@student.uwtsd.ac.uk::2739a7dc-a6e8-429e-b19a-55e7cf0d9fc0" providerId="AD" clId="Web-{C775E731-2AA8-CB64-2B3D-CC535931346E}" dt="2022-05-19T21:33:42.394" v="655" actId="20577"/>
      <pc:docMkLst>
        <pc:docMk/>
      </pc:docMkLst>
      <pc:sldChg chg="modSp">
        <pc:chgData name="Lucy Brown (2107030)" userId="S::2107030@student.uwtsd.ac.uk::2739a7dc-a6e8-429e-b19a-55e7cf0d9fc0" providerId="AD" clId="Web-{C775E731-2AA8-CB64-2B3D-CC535931346E}" dt="2022-05-17T14:52:50.272" v="402" actId="20577"/>
        <pc:sldMkLst>
          <pc:docMk/>
          <pc:sldMk cId="4034421669" sldId="259"/>
        </pc:sldMkLst>
        <pc:spChg chg="mod">
          <ac:chgData name="Lucy Brown (2107030)" userId="S::2107030@student.uwtsd.ac.uk::2739a7dc-a6e8-429e-b19a-55e7cf0d9fc0" providerId="AD" clId="Web-{C775E731-2AA8-CB64-2B3D-CC535931346E}" dt="2022-05-17T14:52:50.272" v="402" actId="20577"/>
          <ac:spMkLst>
            <pc:docMk/>
            <pc:sldMk cId="4034421669" sldId="259"/>
            <ac:spMk id="3" creationId="{A814D1A9-4F57-45C4-BD86-778399A3959F}"/>
          </ac:spMkLst>
        </pc:spChg>
      </pc:sldChg>
      <pc:sldChg chg="modSp">
        <pc:chgData name="Lucy Brown (2107030)" userId="S::2107030@student.uwtsd.ac.uk::2739a7dc-a6e8-429e-b19a-55e7cf0d9fc0" providerId="AD" clId="Web-{C775E731-2AA8-CB64-2B3D-CC535931346E}" dt="2022-05-19T21:33:42.394" v="655" actId="20577"/>
        <pc:sldMkLst>
          <pc:docMk/>
          <pc:sldMk cId="2468564527" sldId="260"/>
        </pc:sldMkLst>
        <pc:spChg chg="mod">
          <ac:chgData name="Lucy Brown (2107030)" userId="S::2107030@student.uwtsd.ac.uk::2739a7dc-a6e8-429e-b19a-55e7cf0d9fc0" providerId="AD" clId="Web-{C775E731-2AA8-CB64-2B3D-CC535931346E}" dt="2022-05-19T21:33:42.394" v="655" actId="20577"/>
          <ac:spMkLst>
            <pc:docMk/>
            <pc:sldMk cId="2468564527" sldId="260"/>
            <ac:spMk id="3" creationId="{A814D1A9-4F57-45C4-BD86-778399A3959F}"/>
          </ac:spMkLst>
        </pc:spChg>
      </pc:sldChg>
      <pc:sldChg chg="del">
        <pc:chgData name="Lucy Brown (2107030)" userId="S::2107030@student.uwtsd.ac.uk::2739a7dc-a6e8-429e-b19a-55e7cf0d9fc0" providerId="AD" clId="Web-{C775E731-2AA8-CB64-2B3D-CC535931346E}" dt="2022-05-17T14:52:56.975" v="403"/>
        <pc:sldMkLst>
          <pc:docMk/>
          <pc:sldMk cId="806860186" sldId="274"/>
        </pc:sldMkLst>
      </pc:sldChg>
      <pc:sldChg chg="modSp">
        <pc:chgData name="Lucy Brown (2107030)" userId="S::2107030@student.uwtsd.ac.uk::2739a7dc-a6e8-429e-b19a-55e7cf0d9fc0" providerId="AD" clId="Web-{C775E731-2AA8-CB64-2B3D-CC535931346E}" dt="2022-05-17T16:08:47.886" v="608" actId="20577"/>
        <pc:sldMkLst>
          <pc:docMk/>
          <pc:sldMk cId="1073280235" sldId="275"/>
        </pc:sldMkLst>
        <pc:spChg chg="mod">
          <ac:chgData name="Lucy Brown (2107030)" userId="S::2107030@student.uwtsd.ac.uk::2739a7dc-a6e8-429e-b19a-55e7cf0d9fc0" providerId="AD" clId="Web-{C775E731-2AA8-CB64-2B3D-CC535931346E}" dt="2022-05-17T16:08:47.886" v="608" actId="20577"/>
          <ac:spMkLst>
            <pc:docMk/>
            <pc:sldMk cId="1073280235" sldId="275"/>
            <ac:spMk id="3" creationId="{538CD7AB-3D43-E0C2-D36A-4B6B1FCE76B8}"/>
          </ac:spMkLst>
        </pc:spChg>
      </pc:sldChg>
      <pc:sldChg chg="modSp">
        <pc:chgData name="Lucy Brown (2107030)" userId="S::2107030@student.uwtsd.ac.uk::2739a7dc-a6e8-429e-b19a-55e7cf0d9fc0" providerId="AD" clId="Web-{C775E731-2AA8-CB64-2B3D-CC535931346E}" dt="2022-05-17T14:47:18.372" v="360" actId="20577"/>
        <pc:sldMkLst>
          <pc:docMk/>
          <pc:sldMk cId="1480610095" sldId="276"/>
        </pc:sldMkLst>
        <pc:spChg chg="mod">
          <ac:chgData name="Lucy Brown (2107030)" userId="S::2107030@student.uwtsd.ac.uk::2739a7dc-a6e8-429e-b19a-55e7cf0d9fc0" providerId="AD" clId="Web-{C775E731-2AA8-CB64-2B3D-CC535931346E}" dt="2022-05-17T14:47:18.372" v="360" actId="20577"/>
          <ac:spMkLst>
            <pc:docMk/>
            <pc:sldMk cId="1480610095" sldId="276"/>
            <ac:spMk id="3" creationId="{A814D1A9-4F57-45C4-BD86-778399A3959F}"/>
          </ac:spMkLst>
        </pc:spChg>
      </pc:sldChg>
    </pc:docChg>
  </pc:docChgLst>
  <pc:docChgLst>
    <pc:chgData name="Lucy Brown (2107030)" userId="S::2107030@student.uwtsd.ac.uk::2739a7dc-a6e8-429e-b19a-55e7cf0d9fc0" providerId="AD" clId="Web-{621783FA-C6FA-48C3-E801-A161CC58B787}"/>
    <pc:docChg chg="addSld modSld">
      <pc:chgData name="Lucy Brown (2107030)" userId="S::2107030@student.uwtsd.ac.uk::2739a7dc-a6e8-429e-b19a-55e7cf0d9fc0" providerId="AD" clId="Web-{621783FA-C6FA-48C3-E801-A161CC58B787}" dt="2022-04-26T12:49:46.334" v="467" actId="20577"/>
      <pc:docMkLst>
        <pc:docMk/>
      </pc:docMkLst>
      <pc:sldChg chg="modSp">
        <pc:chgData name="Lucy Brown (2107030)" userId="S::2107030@student.uwtsd.ac.uk::2739a7dc-a6e8-429e-b19a-55e7cf0d9fc0" providerId="AD" clId="Web-{621783FA-C6FA-48C3-E801-A161CC58B787}" dt="2022-04-26T12:49:46.334" v="467" actId="20577"/>
        <pc:sldMkLst>
          <pc:docMk/>
          <pc:sldMk cId="4034421669" sldId="259"/>
        </pc:sldMkLst>
        <pc:spChg chg="mod">
          <ac:chgData name="Lucy Brown (2107030)" userId="S::2107030@student.uwtsd.ac.uk::2739a7dc-a6e8-429e-b19a-55e7cf0d9fc0" providerId="AD" clId="Web-{621783FA-C6FA-48C3-E801-A161CC58B787}" dt="2022-04-26T12:49:46.334" v="467" actId="20577"/>
          <ac:spMkLst>
            <pc:docMk/>
            <pc:sldMk cId="4034421669" sldId="259"/>
            <ac:spMk id="3" creationId="{A814D1A9-4F57-45C4-BD86-778399A3959F}"/>
          </ac:spMkLst>
        </pc:spChg>
      </pc:sldChg>
      <pc:sldChg chg="modSp">
        <pc:chgData name="Lucy Brown (2107030)" userId="S::2107030@student.uwtsd.ac.uk::2739a7dc-a6e8-429e-b19a-55e7cf0d9fc0" providerId="AD" clId="Web-{621783FA-C6FA-48C3-E801-A161CC58B787}" dt="2022-04-26T12:34:58.078" v="40" actId="20577"/>
        <pc:sldMkLst>
          <pc:docMk/>
          <pc:sldMk cId="2468564527" sldId="260"/>
        </pc:sldMkLst>
        <pc:spChg chg="mod">
          <ac:chgData name="Lucy Brown (2107030)" userId="S::2107030@student.uwtsd.ac.uk::2739a7dc-a6e8-429e-b19a-55e7cf0d9fc0" providerId="AD" clId="Web-{621783FA-C6FA-48C3-E801-A161CC58B787}" dt="2022-04-26T12:34:58.078" v="40" actId="20577"/>
          <ac:spMkLst>
            <pc:docMk/>
            <pc:sldMk cId="2468564527" sldId="260"/>
            <ac:spMk id="2" creationId="{0CDB4F7F-40D4-4D83-B05F-6D25E6C665B0}"/>
          </ac:spMkLst>
        </pc:spChg>
      </pc:sldChg>
      <pc:sldChg chg="addSp modSp">
        <pc:chgData name="Lucy Brown (2107030)" userId="S::2107030@student.uwtsd.ac.uk::2739a7dc-a6e8-429e-b19a-55e7cf0d9fc0" providerId="AD" clId="Web-{621783FA-C6FA-48C3-E801-A161CC58B787}" dt="2022-04-26T12:46:55.549" v="310" actId="1076"/>
        <pc:sldMkLst>
          <pc:docMk/>
          <pc:sldMk cId="1544888368" sldId="261"/>
        </pc:sldMkLst>
        <pc:spChg chg="add mod">
          <ac:chgData name="Lucy Brown (2107030)" userId="S::2107030@student.uwtsd.ac.uk::2739a7dc-a6e8-429e-b19a-55e7cf0d9fc0" providerId="AD" clId="Web-{621783FA-C6FA-48C3-E801-A161CC58B787}" dt="2022-04-26T12:41:12.681" v="188" actId="20577"/>
          <ac:spMkLst>
            <pc:docMk/>
            <pc:sldMk cId="1544888368" sldId="261"/>
            <ac:spMk id="3" creationId="{D25CED5A-51CC-77E9-9038-160173DC07FD}"/>
          </ac:spMkLst>
        </pc:spChg>
        <pc:spChg chg="add mod">
          <ac:chgData name="Lucy Brown (2107030)" userId="S::2107030@student.uwtsd.ac.uk::2739a7dc-a6e8-429e-b19a-55e7cf0d9fc0" providerId="AD" clId="Web-{621783FA-C6FA-48C3-E801-A161CC58B787}" dt="2022-04-26T12:46:55.549" v="310" actId="1076"/>
          <ac:spMkLst>
            <pc:docMk/>
            <pc:sldMk cId="1544888368" sldId="261"/>
            <ac:spMk id="6" creationId="{8F3D2C04-4412-EC0F-5223-6593B06F7C9F}"/>
          </ac:spMkLst>
        </pc:spChg>
        <pc:picChg chg="mod">
          <ac:chgData name="Lucy Brown (2107030)" userId="S::2107030@student.uwtsd.ac.uk::2739a7dc-a6e8-429e-b19a-55e7cf0d9fc0" providerId="AD" clId="Web-{621783FA-C6FA-48C3-E801-A161CC58B787}" dt="2022-04-26T12:38:47.287" v="86" actId="14100"/>
          <ac:picMkLst>
            <pc:docMk/>
            <pc:sldMk cId="1544888368" sldId="261"/>
            <ac:picMk id="4" creationId="{F7D2021B-F0EF-5D2F-6EBC-FE08D8DE0185}"/>
          </ac:picMkLst>
        </pc:picChg>
        <pc:picChg chg="mod">
          <ac:chgData name="Lucy Brown (2107030)" userId="S::2107030@student.uwtsd.ac.uk::2739a7dc-a6e8-429e-b19a-55e7cf0d9fc0" providerId="AD" clId="Web-{621783FA-C6FA-48C3-E801-A161CC58B787}" dt="2022-04-26T12:38:55.787" v="91" actId="1076"/>
          <ac:picMkLst>
            <pc:docMk/>
            <pc:sldMk cId="1544888368" sldId="261"/>
            <ac:picMk id="5" creationId="{A59CE16E-5B8F-0698-B8F7-16930B5AA07F}"/>
          </ac:picMkLst>
        </pc:picChg>
      </pc:sldChg>
      <pc:sldChg chg="modSp">
        <pc:chgData name="Lucy Brown (2107030)" userId="S::2107030@student.uwtsd.ac.uk::2739a7dc-a6e8-429e-b19a-55e7cf0d9fc0" providerId="AD" clId="Web-{621783FA-C6FA-48C3-E801-A161CC58B787}" dt="2022-04-26T12:37:35.972" v="84" actId="20577"/>
        <pc:sldMkLst>
          <pc:docMk/>
          <pc:sldMk cId="4153615198" sldId="262"/>
        </pc:sldMkLst>
        <pc:spChg chg="mod">
          <ac:chgData name="Lucy Brown (2107030)" userId="S::2107030@student.uwtsd.ac.uk::2739a7dc-a6e8-429e-b19a-55e7cf0d9fc0" providerId="AD" clId="Web-{621783FA-C6FA-48C3-E801-A161CC58B787}" dt="2022-04-26T12:37:35.972" v="84" actId="20577"/>
          <ac:spMkLst>
            <pc:docMk/>
            <pc:sldMk cId="4153615198" sldId="262"/>
            <ac:spMk id="2" creationId="{0CDB4F7F-40D4-4D83-B05F-6D25E6C665B0}"/>
          </ac:spMkLst>
        </pc:spChg>
      </pc:sldChg>
      <pc:sldChg chg="modSp new">
        <pc:chgData name="Lucy Brown (2107030)" userId="S::2107030@student.uwtsd.ac.uk::2739a7dc-a6e8-429e-b19a-55e7cf0d9fc0" providerId="AD" clId="Web-{621783FA-C6FA-48C3-E801-A161CC58B787}" dt="2022-04-26T12:35:53.626" v="59" actId="20577"/>
        <pc:sldMkLst>
          <pc:docMk/>
          <pc:sldMk cId="3218500294" sldId="263"/>
        </pc:sldMkLst>
        <pc:spChg chg="mod">
          <ac:chgData name="Lucy Brown (2107030)" userId="S::2107030@student.uwtsd.ac.uk::2739a7dc-a6e8-429e-b19a-55e7cf0d9fc0" providerId="AD" clId="Web-{621783FA-C6FA-48C3-E801-A161CC58B787}" dt="2022-04-26T12:35:53.626" v="59" actId="20577"/>
          <ac:spMkLst>
            <pc:docMk/>
            <pc:sldMk cId="3218500294" sldId="263"/>
            <ac:spMk id="2" creationId="{1DDAFF26-9D8A-A86E-A04C-FE6701B2A69B}"/>
          </ac:spMkLst>
        </pc:spChg>
      </pc:sldChg>
      <pc:sldChg chg="modSp add replId">
        <pc:chgData name="Lucy Brown (2107030)" userId="S::2107030@student.uwtsd.ac.uk::2739a7dc-a6e8-429e-b19a-55e7cf0d9fc0" providerId="AD" clId="Web-{621783FA-C6FA-48C3-E801-A161CC58B787}" dt="2022-04-26T12:35:08.828" v="51" actId="20577"/>
        <pc:sldMkLst>
          <pc:docMk/>
          <pc:sldMk cId="1942216745" sldId="264"/>
        </pc:sldMkLst>
        <pc:spChg chg="mod">
          <ac:chgData name="Lucy Brown (2107030)" userId="S::2107030@student.uwtsd.ac.uk::2739a7dc-a6e8-429e-b19a-55e7cf0d9fc0" providerId="AD" clId="Web-{621783FA-C6FA-48C3-E801-A161CC58B787}" dt="2022-04-26T12:35:08.828" v="51" actId="20577"/>
          <ac:spMkLst>
            <pc:docMk/>
            <pc:sldMk cId="1942216745" sldId="264"/>
            <ac:spMk id="2" creationId="{1DDAFF26-9D8A-A86E-A04C-FE6701B2A69B}"/>
          </ac:spMkLst>
        </pc:spChg>
      </pc:sldChg>
      <pc:sldChg chg="add replId">
        <pc:chgData name="Lucy Brown (2107030)" userId="S::2107030@student.uwtsd.ac.uk::2739a7dc-a6e8-429e-b19a-55e7cf0d9fc0" providerId="AD" clId="Web-{621783FA-C6FA-48C3-E801-A161CC58B787}" dt="2022-04-26T12:34:33.796" v="22"/>
        <pc:sldMkLst>
          <pc:docMk/>
          <pc:sldMk cId="1761200919" sldId="265"/>
        </pc:sldMkLst>
      </pc:sldChg>
      <pc:sldChg chg="modSp add replId">
        <pc:chgData name="Lucy Brown (2107030)" userId="S::2107030@student.uwtsd.ac.uk::2739a7dc-a6e8-429e-b19a-55e7cf0d9fc0" providerId="AD" clId="Web-{621783FA-C6FA-48C3-E801-A161CC58B787}" dt="2022-04-26T12:37:11.534" v="67" actId="20577"/>
        <pc:sldMkLst>
          <pc:docMk/>
          <pc:sldMk cId="3319369386" sldId="266"/>
        </pc:sldMkLst>
        <pc:spChg chg="mod">
          <ac:chgData name="Lucy Brown (2107030)" userId="S::2107030@student.uwtsd.ac.uk::2739a7dc-a6e8-429e-b19a-55e7cf0d9fc0" providerId="AD" clId="Web-{621783FA-C6FA-48C3-E801-A161CC58B787}" dt="2022-04-26T12:37:11.534" v="67" actId="20577"/>
          <ac:spMkLst>
            <pc:docMk/>
            <pc:sldMk cId="3319369386" sldId="266"/>
            <ac:spMk id="2" creationId="{0CDB4F7F-40D4-4D83-B05F-6D25E6C665B0}"/>
          </ac:spMkLst>
        </pc:spChg>
      </pc:sldChg>
      <pc:sldChg chg="add replId">
        <pc:chgData name="Lucy Brown (2107030)" userId="S::2107030@student.uwtsd.ac.uk::2739a7dc-a6e8-429e-b19a-55e7cf0d9fc0" providerId="AD" clId="Web-{621783FA-C6FA-48C3-E801-A161CC58B787}" dt="2022-04-26T12:37:13.269" v="68"/>
        <pc:sldMkLst>
          <pc:docMk/>
          <pc:sldMk cId="584067397" sldId="267"/>
        </pc:sldMkLst>
      </pc:sldChg>
    </pc:docChg>
  </pc:docChgLst>
  <pc:docChgLst>
    <pc:chgData name="Lucy Brown (2107030)" userId="S::2107030@student.uwtsd.ac.uk::2739a7dc-a6e8-429e-b19a-55e7cf0d9fc0" providerId="AD" clId="Web-{41B5F0A2-9AC5-4FAA-B6A2-5819099F5D99}"/>
    <pc:docChg chg="addSld modSld addMainMaster delMainMaster">
      <pc:chgData name="Lucy Brown (2107030)" userId="S::2107030@student.uwtsd.ac.uk::2739a7dc-a6e8-429e-b19a-55e7cf0d9fc0" providerId="AD" clId="Web-{41B5F0A2-9AC5-4FAA-B6A2-5819099F5D99}" dt="2022-02-27T15:36:31.223" v="17" actId="20577"/>
      <pc:docMkLst>
        <pc:docMk/>
      </pc:docMkLst>
      <pc:sldChg chg="addSp modSp mod setBg modClrScheme chgLayout">
        <pc:chgData name="Lucy Brown (2107030)" userId="S::2107030@student.uwtsd.ac.uk::2739a7dc-a6e8-429e-b19a-55e7cf0d9fc0" providerId="AD" clId="Web-{41B5F0A2-9AC5-4FAA-B6A2-5819099F5D99}" dt="2022-02-27T15:36:18.035" v="14"/>
        <pc:sldMkLst>
          <pc:docMk/>
          <pc:sldMk cId="109857222" sldId="256"/>
        </pc:sldMkLst>
        <pc:spChg chg="mod">
          <ac:chgData name="Lucy Brown (2107030)" userId="S::2107030@student.uwtsd.ac.uk::2739a7dc-a6e8-429e-b19a-55e7cf0d9fc0" providerId="AD" clId="Web-{41B5F0A2-9AC5-4FAA-B6A2-5819099F5D99}" dt="2022-02-27T15:36:18.035" v="14"/>
          <ac:spMkLst>
            <pc:docMk/>
            <pc:sldMk cId="109857222" sldId="256"/>
            <ac:spMk id="2" creationId="{00000000-0000-0000-0000-000000000000}"/>
          </ac:spMkLst>
        </pc:spChg>
        <pc:spChg chg="mod">
          <ac:chgData name="Lucy Brown (2107030)" userId="S::2107030@student.uwtsd.ac.uk::2739a7dc-a6e8-429e-b19a-55e7cf0d9fc0" providerId="AD" clId="Web-{41B5F0A2-9AC5-4FAA-B6A2-5819099F5D99}" dt="2022-02-27T15:36:18.035" v="14"/>
          <ac:spMkLst>
            <pc:docMk/>
            <pc:sldMk cId="109857222" sldId="256"/>
            <ac:spMk id="3" creationId="{00000000-0000-0000-0000-000000000000}"/>
          </ac:spMkLst>
        </pc:spChg>
        <pc:spChg chg="add">
          <ac:chgData name="Lucy Brown (2107030)" userId="S::2107030@student.uwtsd.ac.uk::2739a7dc-a6e8-429e-b19a-55e7cf0d9fc0" providerId="AD" clId="Web-{41B5F0A2-9AC5-4FAA-B6A2-5819099F5D99}" dt="2022-02-27T15:36:18.035" v="14"/>
          <ac:spMkLst>
            <pc:docMk/>
            <pc:sldMk cId="109857222" sldId="256"/>
            <ac:spMk id="9" creationId="{3A6C273A-38F2-4D34-98BF-47B248862B76}"/>
          </ac:spMkLst>
        </pc:spChg>
        <pc:spChg chg="add">
          <ac:chgData name="Lucy Brown (2107030)" userId="S::2107030@student.uwtsd.ac.uk::2739a7dc-a6e8-429e-b19a-55e7cf0d9fc0" providerId="AD" clId="Web-{41B5F0A2-9AC5-4FAA-B6A2-5819099F5D99}" dt="2022-02-27T15:36:18.035" v="14"/>
          <ac:spMkLst>
            <pc:docMk/>
            <pc:sldMk cId="109857222" sldId="256"/>
            <ac:spMk id="11" creationId="{2E2CF659-EE5D-432C-B47F-10AC4A48A347}"/>
          </ac:spMkLst>
        </pc:spChg>
        <pc:spChg chg="add">
          <ac:chgData name="Lucy Brown (2107030)" userId="S::2107030@student.uwtsd.ac.uk::2739a7dc-a6e8-429e-b19a-55e7cf0d9fc0" providerId="AD" clId="Web-{41B5F0A2-9AC5-4FAA-B6A2-5819099F5D99}" dt="2022-02-27T15:36:18.035" v="14"/>
          <ac:spMkLst>
            <pc:docMk/>
            <pc:sldMk cId="109857222" sldId="256"/>
            <ac:spMk id="13" creationId="{683AA549-1F0C-46E0-AAD8-DC3DC6CA6181}"/>
          </ac:spMkLst>
        </pc:spChg>
        <pc:spChg chg="add">
          <ac:chgData name="Lucy Brown (2107030)" userId="S::2107030@student.uwtsd.ac.uk::2739a7dc-a6e8-429e-b19a-55e7cf0d9fc0" providerId="AD" clId="Web-{41B5F0A2-9AC5-4FAA-B6A2-5819099F5D99}" dt="2022-02-27T15:36:18.035" v="14"/>
          <ac:spMkLst>
            <pc:docMk/>
            <pc:sldMk cId="109857222" sldId="256"/>
            <ac:spMk id="26" creationId="{03E51277-1095-412F-913B-8FA8021AA626}"/>
          </ac:spMkLst>
        </pc:spChg>
        <pc:grpChg chg="add">
          <ac:chgData name="Lucy Brown (2107030)" userId="S::2107030@student.uwtsd.ac.uk::2739a7dc-a6e8-429e-b19a-55e7cf0d9fc0" providerId="AD" clId="Web-{41B5F0A2-9AC5-4FAA-B6A2-5819099F5D99}" dt="2022-02-27T15:36:18.035" v="14"/>
          <ac:grpSpMkLst>
            <pc:docMk/>
            <pc:sldMk cId="109857222" sldId="256"/>
            <ac:grpSpMk id="15" creationId="{7B2F7E43-35EC-4103-9D95-2ACDB00387CC}"/>
          </ac:grpSpMkLst>
        </pc:grpChg>
        <pc:grpChg chg="add">
          <ac:chgData name="Lucy Brown (2107030)" userId="S::2107030@student.uwtsd.ac.uk::2739a7dc-a6e8-429e-b19a-55e7cf0d9fc0" providerId="AD" clId="Web-{41B5F0A2-9AC5-4FAA-B6A2-5819099F5D99}" dt="2022-02-27T15:36:18.035" v="14"/>
          <ac:grpSpMkLst>
            <pc:docMk/>
            <pc:sldMk cId="109857222" sldId="256"/>
            <ac:grpSpMk id="28" creationId="{96F2112D-BBBE-46A6-B66D-A3F02ED3284E}"/>
          </ac:grpSpMkLst>
        </pc:grpChg>
        <pc:grpChg chg="add">
          <ac:chgData name="Lucy Brown (2107030)" userId="S::2107030@student.uwtsd.ac.uk::2739a7dc-a6e8-429e-b19a-55e7cf0d9fc0" providerId="AD" clId="Web-{41B5F0A2-9AC5-4FAA-B6A2-5819099F5D99}" dt="2022-02-27T15:36:18.035" v="14"/>
          <ac:grpSpMkLst>
            <pc:docMk/>
            <pc:sldMk cId="109857222" sldId="256"/>
            <ac:grpSpMk id="48" creationId="{DDB99EF5-8801-40E2-83D3-196FADCBBA7F}"/>
          </ac:grpSpMkLst>
        </pc:grpChg>
        <pc:picChg chg="add">
          <ac:chgData name="Lucy Brown (2107030)" userId="S::2107030@student.uwtsd.ac.uk::2739a7dc-a6e8-429e-b19a-55e7cf0d9fc0" providerId="AD" clId="Web-{41B5F0A2-9AC5-4FAA-B6A2-5819099F5D99}" dt="2022-02-27T15:36:18.035" v="14"/>
          <ac:picMkLst>
            <pc:docMk/>
            <pc:sldMk cId="109857222" sldId="256"/>
            <ac:picMk id="4" creationId="{CAE06401-36B5-4BCE-B2EF-DA6EE72F0992}"/>
          </ac:picMkLst>
        </pc:picChg>
      </pc:sldChg>
      <pc:sldChg chg="modSp new">
        <pc:chgData name="Lucy Brown (2107030)" userId="S::2107030@student.uwtsd.ac.uk::2739a7dc-a6e8-429e-b19a-55e7cf0d9fc0" providerId="AD" clId="Web-{41B5F0A2-9AC5-4FAA-B6A2-5819099F5D99}" dt="2022-02-27T15:36:31.223" v="17" actId="20577"/>
        <pc:sldMkLst>
          <pc:docMk/>
          <pc:sldMk cId="146703729" sldId="257"/>
        </pc:sldMkLst>
        <pc:spChg chg="mod">
          <ac:chgData name="Lucy Brown (2107030)" userId="S::2107030@student.uwtsd.ac.uk::2739a7dc-a6e8-429e-b19a-55e7cf0d9fc0" providerId="AD" clId="Web-{41B5F0A2-9AC5-4FAA-B6A2-5819099F5D99}" dt="2022-02-27T15:36:31.223" v="17" actId="20577"/>
          <ac:spMkLst>
            <pc:docMk/>
            <pc:sldMk cId="146703729" sldId="257"/>
            <ac:spMk id="2" creationId="{0CDB4F7F-40D4-4D83-B05F-6D25E6C665B0}"/>
          </ac:spMkLst>
        </pc:spChg>
      </pc:sldChg>
      <pc:sldMasterChg chg="del delSldLayout">
        <pc:chgData name="Lucy Brown (2107030)" userId="S::2107030@student.uwtsd.ac.uk::2739a7dc-a6e8-429e-b19a-55e7cf0d9fc0" providerId="AD" clId="Web-{41B5F0A2-9AC5-4FAA-B6A2-5819099F5D99}" dt="2022-02-27T15:36:18.035" v="14"/>
        <pc:sldMasterMkLst>
          <pc:docMk/>
          <pc:sldMasterMk cId="2460954070" sldId="2147483660"/>
        </pc:sldMasterMkLst>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2385387890" sldId="2147483661"/>
          </pc:sldLayoutMkLst>
        </pc:sldLayoutChg>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949138452" sldId="2147483662"/>
          </pc:sldLayoutMkLst>
        </pc:sldLayoutChg>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2591524520" sldId="2147483663"/>
          </pc:sldLayoutMkLst>
        </pc:sldLayoutChg>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1203092039" sldId="2147483664"/>
          </pc:sldLayoutMkLst>
        </pc:sldLayoutChg>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3733172339" sldId="2147483665"/>
          </pc:sldLayoutMkLst>
        </pc:sldLayoutChg>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3210312558" sldId="2147483666"/>
          </pc:sldLayoutMkLst>
        </pc:sldLayoutChg>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3146388984" sldId="2147483667"/>
          </pc:sldLayoutMkLst>
        </pc:sldLayoutChg>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3171841454" sldId="2147483668"/>
          </pc:sldLayoutMkLst>
        </pc:sldLayoutChg>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1718958274" sldId="2147483669"/>
          </pc:sldLayoutMkLst>
        </pc:sldLayoutChg>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2202905451" sldId="2147483670"/>
          </pc:sldLayoutMkLst>
        </pc:sldLayoutChg>
        <pc:sldLayoutChg chg="del">
          <pc:chgData name="Lucy Brown (2107030)" userId="S::2107030@student.uwtsd.ac.uk::2739a7dc-a6e8-429e-b19a-55e7cf0d9fc0" providerId="AD" clId="Web-{41B5F0A2-9AC5-4FAA-B6A2-5819099F5D99}" dt="2022-02-27T15:36:18.035" v="14"/>
          <pc:sldLayoutMkLst>
            <pc:docMk/>
            <pc:sldMasterMk cId="2460954070" sldId="2147483660"/>
            <pc:sldLayoutMk cId="3479445657" sldId="2147483671"/>
          </pc:sldLayoutMkLst>
        </pc:sldLayoutChg>
      </pc:sldMasterChg>
      <pc:sldMasterChg chg="add addSldLayout">
        <pc:chgData name="Lucy Brown (2107030)" userId="S::2107030@student.uwtsd.ac.uk::2739a7dc-a6e8-429e-b19a-55e7cf0d9fc0" providerId="AD" clId="Web-{41B5F0A2-9AC5-4FAA-B6A2-5819099F5D99}" dt="2022-02-27T15:36:18.035" v="14"/>
        <pc:sldMasterMkLst>
          <pc:docMk/>
          <pc:sldMasterMk cId="3139805226" sldId="2147483763"/>
        </pc:sldMasterMkLst>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3910963876" sldId="2147483752"/>
          </pc:sldLayoutMkLst>
        </pc:sldLayoutChg>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2504064557" sldId="2147483753"/>
          </pc:sldLayoutMkLst>
        </pc:sldLayoutChg>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2333038152" sldId="2147483754"/>
          </pc:sldLayoutMkLst>
        </pc:sldLayoutChg>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3195568964" sldId="2147483755"/>
          </pc:sldLayoutMkLst>
        </pc:sldLayoutChg>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1492528164" sldId="2147483756"/>
          </pc:sldLayoutMkLst>
        </pc:sldLayoutChg>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67228009" sldId="2147483757"/>
          </pc:sldLayoutMkLst>
        </pc:sldLayoutChg>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1269383492" sldId="2147483758"/>
          </pc:sldLayoutMkLst>
        </pc:sldLayoutChg>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2323013258" sldId="2147483759"/>
          </pc:sldLayoutMkLst>
        </pc:sldLayoutChg>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2562926437" sldId="2147483760"/>
          </pc:sldLayoutMkLst>
        </pc:sldLayoutChg>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2889372326" sldId="2147483761"/>
          </pc:sldLayoutMkLst>
        </pc:sldLayoutChg>
        <pc:sldLayoutChg chg="add">
          <pc:chgData name="Lucy Brown (2107030)" userId="S::2107030@student.uwtsd.ac.uk::2739a7dc-a6e8-429e-b19a-55e7cf0d9fc0" providerId="AD" clId="Web-{41B5F0A2-9AC5-4FAA-B6A2-5819099F5D99}" dt="2022-02-27T15:36:18.035" v="14"/>
          <pc:sldLayoutMkLst>
            <pc:docMk/>
            <pc:sldMasterMk cId="3139805226" sldId="2147483763"/>
            <pc:sldLayoutMk cId="4206296463" sldId="2147483762"/>
          </pc:sldLayoutMkLst>
        </pc:sldLayoutChg>
      </pc:sldMasterChg>
    </pc:docChg>
  </pc:docChgLst>
  <pc:docChgLst>
    <pc:chgData name="Lucy Brown (2107030)" userId="S::2107030@student.uwtsd.ac.uk::2739a7dc-a6e8-429e-b19a-55e7cf0d9fc0" providerId="AD" clId="Web-{AF67EE45-8E29-E588-EC09-021B0F5CBA9E}"/>
    <pc:docChg chg="modSld">
      <pc:chgData name="Lucy Brown (2107030)" userId="S::2107030@student.uwtsd.ac.uk::2739a7dc-a6e8-429e-b19a-55e7cf0d9fc0" providerId="AD" clId="Web-{AF67EE45-8E29-E588-EC09-021B0F5CBA9E}" dt="2022-05-10T12:39:00.864" v="35" actId="20577"/>
      <pc:docMkLst>
        <pc:docMk/>
      </pc:docMkLst>
      <pc:sldChg chg="modSp">
        <pc:chgData name="Lucy Brown (2107030)" userId="S::2107030@student.uwtsd.ac.uk::2739a7dc-a6e8-429e-b19a-55e7cf0d9fc0" providerId="AD" clId="Web-{AF67EE45-8E29-E588-EC09-021B0F5CBA9E}" dt="2022-05-10T12:39:00.864" v="35" actId="20577"/>
        <pc:sldMkLst>
          <pc:docMk/>
          <pc:sldMk cId="3218500294" sldId="263"/>
        </pc:sldMkLst>
        <pc:spChg chg="mod">
          <ac:chgData name="Lucy Brown (2107030)" userId="S::2107030@student.uwtsd.ac.uk::2739a7dc-a6e8-429e-b19a-55e7cf0d9fc0" providerId="AD" clId="Web-{AF67EE45-8E29-E588-EC09-021B0F5CBA9E}" dt="2022-05-10T12:39:00.864" v="35" actId="20577"/>
          <ac:spMkLst>
            <pc:docMk/>
            <pc:sldMk cId="3218500294" sldId="263"/>
            <ac:spMk id="3" creationId="{71A66804-B996-5D75-742F-CF84F561EB37}"/>
          </ac:spMkLst>
        </pc:spChg>
      </pc:sldChg>
    </pc:docChg>
  </pc:docChgLst>
  <pc:docChgLst>
    <pc:chgData name="Lucy Brown (2107030)" userId="S::2107030@student.uwtsd.ac.uk::2739a7dc-a6e8-429e-b19a-55e7cf0d9fc0" providerId="AD" clId="Web-{61F67E79-6B01-C0BD-6D10-DD3B333D7C38}"/>
    <pc:docChg chg="addSld modSld">
      <pc:chgData name="Lucy Brown (2107030)" userId="S::2107030@student.uwtsd.ac.uk::2739a7dc-a6e8-429e-b19a-55e7cf0d9fc0" providerId="AD" clId="Web-{61F67E79-6B01-C0BD-6D10-DD3B333D7C38}" dt="2022-04-26T12:17:53.208" v="223" actId="1076"/>
      <pc:docMkLst>
        <pc:docMk/>
      </pc:docMkLst>
      <pc:sldChg chg="modSp">
        <pc:chgData name="Lucy Brown (2107030)" userId="S::2107030@student.uwtsd.ac.uk::2739a7dc-a6e8-429e-b19a-55e7cf0d9fc0" providerId="AD" clId="Web-{61F67E79-6B01-C0BD-6D10-DD3B333D7C38}" dt="2022-04-26T12:16:20.831" v="208" actId="20577"/>
        <pc:sldMkLst>
          <pc:docMk/>
          <pc:sldMk cId="146703729" sldId="257"/>
        </pc:sldMkLst>
        <pc:spChg chg="mod">
          <ac:chgData name="Lucy Brown (2107030)" userId="S::2107030@student.uwtsd.ac.uk::2739a7dc-a6e8-429e-b19a-55e7cf0d9fc0" providerId="AD" clId="Web-{61F67E79-6B01-C0BD-6D10-DD3B333D7C38}" dt="2022-04-26T12:16:20.831" v="208" actId="20577"/>
          <ac:spMkLst>
            <pc:docMk/>
            <pc:sldMk cId="146703729" sldId="257"/>
            <ac:spMk id="3" creationId="{A814D1A9-4F57-45C4-BD86-778399A3959F}"/>
          </ac:spMkLst>
        </pc:spChg>
      </pc:sldChg>
      <pc:sldChg chg="modSp">
        <pc:chgData name="Lucy Brown (2107030)" userId="S::2107030@student.uwtsd.ac.uk::2739a7dc-a6e8-429e-b19a-55e7cf0d9fc0" providerId="AD" clId="Web-{61F67E79-6B01-C0BD-6D10-DD3B333D7C38}" dt="2022-04-26T12:07:42.037" v="56" actId="20577"/>
        <pc:sldMkLst>
          <pc:docMk/>
          <pc:sldMk cId="1229518850" sldId="258"/>
        </pc:sldMkLst>
        <pc:spChg chg="mod">
          <ac:chgData name="Lucy Brown (2107030)" userId="S::2107030@student.uwtsd.ac.uk::2739a7dc-a6e8-429e-b19a-55e7cf0d9fc0" providerId="AD" clId="Web-{61F67E79-6B01-C0BD-6D10-DD3B333D7C38}" dt="2022-04-26T12:07:42.037" v="56" actId="20577"/>
          <ac:spMkLst>
            <pc:docMk/>
            <pc:sldMk cId="1229518850" sldId="258"/>
            <ac:spMk id="3" creationId="{A814D1A9-4F57-45C4-BD86-778399A3959F}"/>
          </ac:spMkLst>
        </pc:spChg>
      </pc:sldChg>
      <pc:sldChg chg="modSp">
        <pc:chgData name="Lucy Brown (2107030)" userId="S::2107030@student.uwtsd.ac.uk::2739a7dc-a6e8-429e-b19a-55e7cf0d9fc0" providerId="AD" clId="Web-{61F67E79-6B01-C0BD-6D10-DD3B333D7C38}" dt="2022-04-26T12:14:09.468" v="163" actId="20577"/>
        <pc:sldMkLst>
          <pc:docMk/>
          <pc:sldMk cId="4034421669" sldId="259"/>
        </pc:sldMkLst>
        <pc:spChg chg="mod">
          <ac:chgData name="Lucy Brown (2107030)" userId="S::2107030@student.uwtsd.ac.uk::2739a7dc-a6e8-429e-b19a-55e7cf0d9fc0" providerId="AD" clId="Web-{61F67E79-6B01-C0BD-6D10-DD3B333D7C38}" dt="2022-04-26T12:14:09.468" v="163" actId="20577"/>
          <ac:spMkLst>
            <pc:docMk/>
            <pc:sldMk cId="4034421669" sldId="259"/>
            <ac:spMk id="3" creationId="{A814D1A9-4F57-45C4-BD86-778399A3959F}"/>
          </ac:spMkLst>
        </pc:spChg>
      </pc:sldChg>
      <pc:sldChg chg="modSp">
        <pc:chgData name="Lucy Brown (2107030)" userId="S::2107030@student.uwtsd.ac.uk::2739a7dc-a6e8-429e-b19a-55e7cf0d9fc0" providerId="AD" clId="Web-{61F67E79-6B01-C0BD-6D10-DD3B333D7C38}" dt="2022-04-26T12:14:11.843" v="164" actId="20577"/>
        <pc:sldMkLst>
          <pc:docMk/>
          <pc:sldMk cId="2468564527" sldId="260"/>
        </pc:sldMkLst>
        <pc:spChg chg="mod">
          <ac:chgData name="Lucy Brown (2107030)" userId="S::2107030@student.uwtsd.ac.uk::2739a7dc-a6e8-429e-b19a-55e7cf0d9fc0" providerId="AD" clId="Web-{61F67E79-6B01-C0BD-6D10-DD3B333D7C38}" dt="2022-04-26T12:14:11.843" v="164" actId="20577"/>
          <ac:spMkLst>
            <pc:docMk/>
            <pc:sldMk cId="2468564527" sldId="260"/>
            <ac:spMk id="3" creationId="{A814D1A9-4F57-45C4-BD86-778399A3959F}"/>
          </ac:spMkLst>
        </pc:spChg>
      </pc:sldChg>
      <pc:sldChg chg="addSp delSp modSp">
        <pc:chgData name="Lucy Brown (2107030)" userId="S::2107030@student.uwtsd.ac.uk::2739a7dc-a6e8-429e-b19a-55e7cf0d9fc0" providerId="AD" clId="Web-{61F67E79-6B01-C0BD-6D10-DD3B333D7C38}" dt="2022-04-26T12:17:53.208" v="223" actId="1076"/>
        <pc:sldMkLst>
          <pc:docMk/>
          <pc:sldMk cId="1544888368" sldId="261"/>
        </pc:sldMkLst>
        <pc:spChg chg="mod">
          <ac:chgData name="Lucy Brown (2107030)" userId="S::2107030@student.uwtsd.ac.uk::2739a7dc-a6e8-429e-b19a-55e7cf0d9fc0" providerId="AD" clId="Web-{61F67E79-6B01-C0BD-6D10-DD3B333D7C38}" dt="2022-04-26T12:16:29.815" v="214" actId="20577"/>
          <ac:spMkLst>
            <pc:docMk/>
            <pc:sldMk cId="1544888368" sldId="261"/>
            <ac:spMk id="2" creationId="{0CDB4F7F-40D4-4D83-B05F-6D25E6C665B0}"/>
          </ac:spMkLst>
        </pc:spChg>
        <pc:spChg chg="del mod">
          <ac:chgData name="Lucy Brown (2107030)" userId="S::2107030@student.uwtsd.ac.uk::2739a7dc-a6e8-429e-b19a-55e7cf0d9fc0" providerId="AD" clId="Web-{61F67E79-6B01-C0BD-6D10-DD3B333D7C38}" dt="2022-04-26T12:17:16.957" v="216"/>
          <ac:spMkLst>
            <pc:docMk/>
            <pc:sldMk cId="1544888368" sldId="261"/>
            <ac:spMk id="3" creationId="{A814D1A9-4F57-45C4-BD86-778399A3959F}"/>
          </ac:spMkLst>
        </pc:spChg>
        <pc:picChg chg="add mod">
          <ac:chgData name="Lucy Brown (2107030)" userId="S::2107030@student.uwtsd.ac.uk::2739a7dc-a6e8-429e-b19a-55e7cf0d9fc0" providerId="AD" clId="Web-{61F67E79-6B01-C0BD-6D10-DD3B333D7C38}" dt="2022-04-26T12:17:49.864" v="222" actId="1076"/>
          <ac:picMkLst>
            <pc:docMk/>
            <pc:sldMk cId="1544888368" sldId="261"/>
            <ac:picMk id="4" creationId="{F7D2021B-F0EF-5D2F-6EBC-FE08D8DE0185}"/>
          </ac:picMkLst>
        </pc:picChg>
        <pc:picChg chg="add mod">
          <ac:chgData name="Lucy Brown (2107030)" userId="S::2107030@student.uwtsd.ac.uk::2739a7dc-a6e8-429e-b19a-55e7cf0d9fc0" providerId="AD" clId="Web-{61F67E79-6B01-C0BD-6D10-DD3B333D7C38}" dt="2022-04-26T12:17:53.208" v="223" actId="1076"/>
          <ac:picMkLst>
            <pc:docMk/>
            <pc:sldMk cId="1544888368" sldId="261"/>
            <ac:picMk id="5" creationId="{A59CE16E-5B8F-0698-B8F7-16930B5AA07F}"/>
          </ac:picMkLst>
        </pc:picChg>
      </pc:sldChg>
      <pc:sldChg chg="add replId">
        <pc:chgData name="Lucy Brown (2107030)" userId="S::2107030@student.uwtsd.ac.uk::2739a7dc-a6e8-429e-b19a-55e7cf0d9fc0" providerId="AD" clId="Web-{61F67E79-6B01-C0BD-6D10-DD3B333D7C38}" dt="2022-04-26T11:54:48.705" v="0"/>
        <pc:sldMkLst>
          <pc:docMk/>
          <pc:sldMk cId="4153615198" sldId="262"/>
        </pc:sldMkLst>
      </pc:sldChg>
    </pc:docChg>
  </pc:docChgLst>
  <pc:docChgLst>
    <pc:chgData name="Lucy Brown (2107030)" userId="S::2107030@student.uwtsd.ac.uk::2739a7dc-a6e8-429e-b19a-55e7cf0d9fc0" providerId="AD" clId="Web-{7C3256F6-1247-7BEA-1783-35D6971E792D}"/>
    <pc:docChg chg="addSld delSld modSld sldOrd">
      <pc:chgData name="Lucy Brown (2107030)" userId="S::2107030@student.uwtsd.ac.uk::2739a7dc-a6e8-429e-b19a-55e7cf0d9fc0" providerId="AD" clId="Web-{7C3256F6-1247-7BEA-1783-35D6971E792D}" dt="2022-05-23T14:42:35.669" v="3375" actId="1076"/>
      <pc:docMkLst>
        <pc:docMk/>
      </pc:docMkLst>
      <pc:sldChg chg="modSp">
        <pc:chgData name="Lucy Brown (2107030)" userId="S::2107030@student.uwtsd.ac.uk::2739a7dc-a6e8-429e-b19a-55e7cf0d9fc0" providerId="AD" clId="Web-{7C3256F6-1247-7BEA-1783-35D6971E792D}" dt="2022-05-23T14:42:35.669" v="3375" actId="1076"/>
        <pc:sldMkLst>
          <pc:docMk/>
          <pc:sldMk cId="109857222" sldId="256"/>
        </pc:sldMkLst>
        <pc:spChg chg="mod">
          <ac:chgData name="Lucy Brown (2107030)" userId="S::2107030@student.uwtsd.ac.uk::2739a7dc-a6e8-429e-b19a-55e7cf0d9fc0" providerId="AD" clId="Web-{7C3256F6-1247-7BEA-1783-35D6971E792D}" dt="2022-05-23T14:42:35.669" v="3375" actId="1076"/>
          <ac:spMkLst>
            <pc:docMk/>
            <pc:sldMk cId="109857222" sldId="256"/>
            <ac:spMk id="3" creationId="{00000000-0000-0000-0000-000000000000}"/>
          </ac:spMkLst>
        </pc:spChg>
      </pc:sldChg>
      <pc:sldChg chg="modSp">
        <pc:chgData name="Lucy Brown (2107030)" userId="S::2107030@student.uwtsd.ac.uk::2739a7dc-a6e8-429e-b19a-55e7cf0d9fc0" providerId="AD" clId="Web-{7C3256F6-1247-7BEA-1783-35D6971E792D}" dt="2022-05-23T10:35:24.322" v="223" actId="20577"/>
        <pc:sldMkLst>
          <pc:docMk/>
          <pc:sldMk cId="146703729" sldId="257"/>
        </pc:sldMkLst>
        <pc:spChg chg="mod">
          <ac:chgData name="Lucy Brown (2107030)" userId="S::2107030@student.uwtsd.ac.uk::2739a7dc-a6e8-429e-b19a-55e7cf0d9fc0" providerId="AD" clId="Web-{7C3256F6-1247-7BEA-1783-35D6971E792D}" dt="2022-05-23T10:35:24.322" v="223" actId="20577"/>
          <ac:spMkLst>
            <pc:docMk/>
            <pc:sldMk cId="146703729" sldId="257"/>
            <ac:spMk id="3" creationId="{A814D1A9-4F57-45C4-BD86-778399A3959F}"/>
          </ac:spMkLst>
        </pc:spChg>
      </pc:sldChg>
      <pc:sldChg chg="modSp">
        <pc:chgData name="Lucy Brown (2107030)" userId="S::2107030@student.uwtsd.ac.uk::2739a7dc-a6e8-429e-b19a-55e7cf0d9fc0" providerId="AD" clId="Web-{7C3256F6-1247-7BEA-1783-35D6971E792D}" dt="2022-05-23T13:52:52.441" v="2893" actId="20577"/>
        <pc:sldMkLst>
          <pc:docMk/>
          <pc:sldMk cId="4034421669" sldId="259"/>
        </pc:sldMkLst>
        <pc:spChg chg="mod">
          <ac:chgData name="Lucy Brown (2107030)" userId="S::2107030@student.uwtsd.ac.uk::2739a7dc-a6e8-429e-b19a-55e7cf0d9fc0" providerId="AD" clId="Web-{7C3256F6-1247-7BEA-1783-35D6971E792D}" dt="2022-05-23T13:52:52.441" v="2893" actId="20577"/>
          <ac:spMkLst>
            <pc:docMk/>
            <pc:sldMk cId="4034421669" sldId="259"/>
            <ac:spMk id="2" creationId="{0CDB4F7F-40D4-4D83-B05F-6D25E6C665B0}"/>
          </ac:spMkLst>
        </pc:spChg>
      </pc:sldChg>
      <pc:sldChg chg="modSp">
        <pc:chgData name="Lucy Brown (2107030)" userId="S::2107030@student.uwtsd.ac.uk::2739a7dc-a6e8-429e-b19a-55e7cf0d9fc0" providerId="AD" clId="Web-{7C3256F6-1247-7BEA-1783-35D6971E792D}" dt="2022-05-23T13:30:14.960" v="2534" actId="20577"/>
        <pc:sldMkLst>
          <pc:docMk/>
          <pc:sldMk cId="2468564527" sldId="260"/>
        </pc:sldMkLst>
        <pc:spChg chg="mod">
          <ac:chgData name="Lucy Brown (2107030)" userId="S::2107030@student.uwtsd.ac.uk::2739a7dc-a6e8-429e-b19a-55e7cf0d9fc0" providerId="AD" clId="Web-{7C3256F6-1247-7BEA-1783-35D6971E792D}" dt="2022-05-23T13:30:14.960" v="2534" actId="20577"/>
          <ac:spMkLst>
            <pc:docMk/>
            <pc:sldMk cId="2468564527" sldId="260"/>
            <ac:spMk id="3" creationId="{A814D1A9-4F57-45C4-BD86-778399A3959F}"/>
          </ac:spMkLst>
        </pc:spChg>
      </pc:sldChg>
      <pc:sldChg chg="addSp modSp">
        <pc:chgData name="Lucy Brown (2107030)" userId="S::2107030@student.uwtsd.ac.uk::2739a7dc-a6e8-429e-b19a-55e7cf0d9fc0" providerId="AD" clId="Web-{7C3256F6-1247-7BEA-1783-35D6971E792D}" dt="2022-05-23T13:37:00.280" v="2760" actId="1076"/>
        <pc:sldMkLst>
          <pc:docMk/>
          <pc:sldMk cId="1544888368" sldId="261"/>
        </pc:sldMkLst>
        <pc:spChg chg="add mod">
          <ac:chgData name="Lucy Brown (2107030)" userId="S::2107030@student.uwtsd.ac.uk::2739a7dc-a6e8-429e-b19a-55e7cf0d9fc0" providerId="AD" clId="Web-{7C3256F6-1247-7BEA-1783-35D6971E792D}" dt="2022-05-23T13:32:11.248" v="2552" actId="1076"/>
          <ac:spMkLst>
            <pc:docMk/>
            <pc:sldMk cId="1544888368" sldId="261"/>
            <ac:spMk id="7" creationId="{8FF80A61-2A48-5455-744B-987A819F2E19}"/>
          </ac:spMkLst>
        </pc:spChg>
        <pc:spChg chg="add mod">
          <ac:chgData name="Lucy Brown (2107030)" userId="S::2107030@student.uwtsd.ac.uk::2739a7dc-a6e8-429e-b19a-55e7cf0d9fc0" providerId="AD" clId="Web-{7C3256F6-1247-7BEA-1783-35D6971E792D}" dt="2022-05-23T13:37:00.280" v="2760" actId="1076"/>
          <ac:spMkLst>
            <pc:docMk/>
            <pc:sldMk cId="1544888368" sldId="261"/>
            <ac:spMk id="8" creationId="{0A8216F3-ADED-7999-2AD3-192A76D6298B}"/>
          </ac:spMkLst>
        </pc:spChg>
      </pc:sldChg>
      <pc:sldChg chg="modSp">
        <pc:chgData name="Lucy Brown (2107030)" userId="S::2107030@student.uwtsd.ac.uk::2739a7dc-a6e8-429e-b19a-55e7cf0d9fc0" providerId="AD" clId="Web-{7C3256F6-1247-7BEA-1783-35D6971E792D}" dt="2022-05-23T13:50:15.933" v="2867" actId="20577"/>
        <pc:sldMkLst>
          <pc:docMk/>
          <pc:sldMk cId="4153615198" sldId="262"/>
        </pc:sldMkLst>
        <pc:spChg chg="mod">
          <ac:chgData name="Lucy Brown (2107030)" userId="S::2107030@student.uwtsd.ac.uk::2739a7dc-a6e8-429e-b19a-55e7cf0d9fc0" providerId="AD" clId="Web-{7C3256F6-1247-7BEA-1783-35D6971E792D}" dt="2022-05-23T13:50:15.933" v="2867" actId="20577"/>
          <ac:spMkLst>
            <pc:docMk/>
            <pc:sldMk cId="4153615198" sldId="262"/>
            <ac:spMk id="3" creationId="{A814D1A9-4F57-45C4-BD86-778399A3959F}"/>
          </ac:spMkLst>
        </pc:spChg>
      </pc:sldChg>
      <pc:sldChg chg="modSp">
        <pc:chgData name="Lucy Brown (2107030)" userId="S::2107030@student.uwtsd.ac.uk::2739a7dc-a6e8-429e-b19a-55e7cf0d9fc0" providerId="AD" clId="Web-{7C3256F6-1247-7BEA-1783-35D6971E792D}" dt="2022-05-23T14:02:33.301" v="3019" actId="20577"/>
        <pc:sldMkLst>
          <pc:docMk/>
          <pc:sldMk cId="3218500294" sldId="263"/>
        </pc:sldMkLst>
        <pc:spChg chg="mod">
          <ac:chgData name="Lucy Brown (2107030)" userId="S::2107030@student.uwtsd.ac.uk::2739a7dc-a6e8-429e-b19a-55e7cf0d9fc0" providerId="AD" clId="Web-{7C3256F6-1247-7BEA-1783-35D6971E792D}" dt="2022-05-23T14:02:33.301" v="3019" actId="20577"/>
          <ac:spMkLst>
            <pc:docMk/>
            <pc:sldMk cId="3218500294" sldId="263"/>
            <ac:spMk id="3" creationId="{71A66804-B996-5D75-742F-CF84F561EB37}"/>
          </ac:spMkLst>
        </pc:spChg>
      </pc:sldChg>
      <pc:sldChg chg="modSp">
        <pc:chgData name="Lucy Brown (2107030)" userId="S::2107030@student.uwtsd.ac.uk::2739a7dc-a6e8-429e-b19a-55e7cf0d9fc0" providerId="AD" clId="Web-{7C3256F6-1247-7BEA-1783-35D6971E792D}" dt="2022-05-23T13:51:40.703" v="2877" actId="20577"/>
        <pc:sldMkLst>
          <pc:docMk/>
          <pc:sldMk cId="1942216745" sldId="264"/>
        </pc:sldMkLst>
        <pc:spChg chg="mod">
          <ac:chgData name="Lucy Brown (2107030)" userId="S::2107030@student.uwtsd.ac.uk::2739a7dc-a6e8-429e-b19a-55e7cf0d9fc0" providerId="AD" clId="Web-{7C3256F6-1247-7BEA-1783-35D6971E792D}" dt="2022-05-23T13:51:40.703" v="2877" actId="20577"/>
          <ac:spMkLst>
            <pc:docMk/>
            <pc:sldMk cId="1942216745" sldId="264"/>
            <ac:spMk id="3" creationId="{71A66804-B996-5D75-742F-CF84F561EB37}"/>
          </ac:spMkLst>
        </pc:spChg>
      </pc:sldChg>
      <pc:sldChg chg="modSp">
        <pc:chgData name="Lucy Brown (2107030)" userId="S::2107030@student.uwtsd.ac.uk::2739a7dc-a6e8-429e-b19a-55e7cf0d9fc0" providerId="AD" clId="Web-{7C3256F6-1247-7BEA-1783-35D6971E792D}" dt="2022-05-23T13:49:11.085" v="2855" actId="20577"/>
        <pc:sldMkLst>
          <pc:docMk/>
          <pc:sldMk cId="584067397" sldId="267"/>
        </pc:sldMkLst>
        <pc:spChg chg="mod">
          <ac:chgData name="Lucy Brown (2107030)" userId="S::2107030@student.uwtsd.ac.uk::2739a7dc-a6e8-429e-b19a-55e7cf0d9fc0" providerId="AD" clId="Web-{7C3256F6-1247-7BEA-1783-35D6971E792D}" dt="2022-05-23T13:49:11.085" v="2855" actId="20577"/>
          <ac:spMkLst>
            <pc:docMk/>
            <pc:sldMk cId="584067397" sldId="267"/>
            <ac:spMk id="3" creationId="{A814D1A9-4F57-45C4-BD86-778399A3959F}"/>
          </ac:spMkLst>
        </pc:spChg>
      </pc:sldChg>
      <pc:sldChg chg="modSp">
        <pc:chgData name="Lucy Brown (2107030)" userId="S::2107030@student.uwtsd.ac.uk::2739a7dc-a6e8-429e-b19a-55e7cf0d9fc0" providerId="AD" clId="Web-{7C3256F6-1247-7BEA-1783-35D6971E792D}" dt="2022-05-23T14:04:08.713" v="3022" actId="20577"/>
        <pc:sldMkLst>
          <pc:docMk/>
          <pc:sldMk cId="3837159565" sldId="268"/>
        </pc:sldMkLst>
        <pc:spChg chg="mod">
          <ac:chgData name="Lucy Brown (2107030)" userId="S::2107030@student.uwtsd.ac.uk::2739a7dc-a6e8-429e-b19a-55e7cf0d9fc0" providerId="AD" clId="Web-{7C3256F6-1247-7BEA-1783-35D6971E792D}" dt="2022-05-23T14:04:08.713" v="3022" actId="20577"/>
          <ac:spMkLst>
            <pc:docMk/>
            <pc:sldMk cId="3837159565" sldId="268"/>
            <ac:spMk id="3" creationId="{A814D1A9-4F57-45C4-BD86-778399A3959F}"/>
          </ac:spMkLst>
        </pc:spChg>
      </pc:sldChg>
      <pc:sldChg chg="modSp">
        <pc:chgData name="Lucy Brown (2107030)" userId="S::2107030@student.uwtsd.ac.uk::2739a7dc-a6e8-429e-b19a-55e7cf0d9fc0" providerId="AD" clId="Web-{7C3256F6-1247-7BEA-1783-35D6971E792D}" dt="2022-05-23T14:10:51.844" v="3167" actId="20577"/>
        <pc:sldMkLst>
          <pc:docMk/>
          <pc:sldMk cId="3037743894" sldId="269"/>
        </pc:sldMkLst>
        <pc:spChg chg="mod">
          <ac:chgData name="Lucy Brown (2107030)" userId="S::2107030@student.uwtsd.ac.uk::2739a7dc-a6e8-429e-b19a-55e7cf0d9fc0" providerId="AD" clId="Web-{7C3256F6-1247-7BEA-1783-35D6971E792D}" dt="2022-05-23T14:10:51.844" v="3167" actId="20577"/>
          <ac:spMkLst>
            <pc:docMk/>
            <pc:sldMk cId="3037743894" sldId="269"/>
            <ac:spMk id="3" creationId="{A814D1A9-4F57-45C4-BD86-778399A3959F}"/>
          </ac:spMkLst>
        </pc:spChg>
      </pc:sldChg>
      <pc:sldChg chg="addSp delSp modSp">
        <pc:chgData name="Lucy Brown (2107030)" userId="S::2107030@student.uwtsd.ac.uk::2739a7dc-a6e8-429e-b19a-55e7cf0d9fc0" providerId="AD" clId="Web-{7C3256F6-1247-7BEA-1783-35D6971E792D}" dt="2022-05-23T10:31:18.793" v="87" actId="20577"/>
        <pc:sldMkLst>
          <pc:docMk/>
          <pc:sldMk cId="34424460" sldId="270"/>
        </pc:sldMkLst>
        <pc:spChg chg="del mod">
          <ac:chgData name="Lucy Brown (2107030)" userId="S::2107030@student.uwtsd.ac.uk::2739a7dc-a6e8-429e-b19a-55e7cf0d9fc0" providerId="AD" clId="Web-{7C3256F6-1247-7BEA-1783-35D6971E792D}" dt="2022-05-23T10:26:56.029" v="1"/>
          <ac:spMkLst>
            <pc:docMk/>
            <pc:sldMk cId="34424460" sldId="270"/>
            <ac:spMk id="3" creationId="{A814D1A9-4F57-45C4-BD86-778399A3959F}"/>
          </ac:spMkLst>
        </pc:spChg>
        <pc:spChg chg="add del mod">
          <ac:chgData name="Lucy Brown (2107030)" userId="S::2107030@student.uwtsd.ac.uk::2739a7dc-a6e8-429e-b19a-55e7cf0d9fc0" providerId="AD" clId="Web-{7C3256F6-1247-7BEA-1783-35D6971E792D}" dt="2022-05-23T10:27:02.014" v="6"/>
          <ac:spMkLst>
            <pc:docMk/>
            <pc:sldMk cId="34424460" sldId="270"/>
            <ac:spMk id="4" creationId="{ABABD0B6-CEFF-21C7-CFA1-2518B004B15A}"/>
          </ac:spMkLst>
        </pc:spChg>
        <pc:spChg chg="add del mod">
          <ac:chgData name="Lucy Brown (2107030)" userId="S::2107030@student.uwtsd.ac.uk::2739a7dc-a6e8-429e-b19a-55e7cf0d9fc0" providerId="AD" clId="Web-{7C3256F6-1247-7BEA-1783-35D6971E792D}" dt="2022-05-23T10:27:11.139" v="11"/>
          <ac:spMkLst>
            <pc:docMk/>
            <pc:sldMk cId="34424460" sldId="270"/>
            <ac:spMk id="5" creationId="{BFF25EEF-34B1-3EB4-61E3-61581E9093E0}"/>
          </ac:spMkLst>
        </pc:spChg>
        <pc:spChg chg="add mod">
          <ac:chgData name="Lucy Brown (2107030)" userId="S::2107030@student.uwtsd.ac.uk::2739a7dc-a6e8-429e-b19a-55e7cf0d9fc0" providerId="AD" clId="Web-{7C3256F6-1247-7BEA-1783-35D6971E792D}" dt="2022-05-23T10:31:18.793" v="87" actId="20577"/>
          <ac:spMkLst>
            <pc:docMk/>
            <pc:sldMk cId="34424460" sldId="270"/>
            <ac:spMk id="10" creationId="{67E18F4A-4841-20C4-024B-3A0B457C9FF5}"/>
          </ac:spMkLst>
        </pc:spChg>
        <pc:spChg chg="add mod">
          <ac:chgData name="Lucy Brown (2107030)" userId="S::2107030@student.uwtsd.ac.uk::2739a7dc-a6e8-429e-b19a-55e7cf0d9fc0" providerId="AD" clId="Web-{7C3256F6-1247-7BEA-1783-35D6971E792D}" dt="2022-05-23T10:31:06.371" v="75" actId="20577"/>
          <ac:spMkLst>
            <pc:docMk/>
            <pc:sldMk cId="34424460" sldId="270"/>
            <ac:spMk id="12" creationId="{2C4E3446-A337-9614-462D-AF70E2BF35C7}"/>
          </ac:spMkLst>
        </pc:spChg>
        <pc:spChg chg="add mod">
          <ac:chgData name="Lucy Brown (2107030)" userId="S::2107030@student.uwtsd.ac.uk::2739a7dc-a6e8-429e-b19a-55e7cf0d9fc0" providerId="AD" clId="Web-{7C3256F6-1247-7BEA-1783-35D6971E792D}" dt="2022-05-23T10:31:00.480" v="66" actId="20577"/>
          <ac:spMkLst>
            <pc:docMk/>
            <pc:sldMk cId="34424460" sldId="270"/>
            <ac:spMk id="13" creationId="{819962C5-A24B-2C62-FA99-7B3A223B593A}"/>
          </ac:spMkLst>
        </pc:spChg>
        <pc:picChg chg="add del mod">
          <ac:chgData name="Lucy Brown (2107030)" userId="S::2107030@student.uwtsd.ac.uk::2739a7dc-a6e8-429e-b19a-55e7cf0d9fc0" providerId="AD" clId="Web-{7C3256F6-1247-7BEA-1783-35D6971E792D}" dt="2022-05-23T10:27:35.156" v="17"/>
          <ac:picMkLst>
            <pc:docMk/>
            <pc:sldMk cId="34424460" sldId="270"/>
            <ac:picMk id="6" creationId="{70FB0E62-E484-3C03-B28E-552568A93BA7}"/>
          </ac:picMkLst>
        </pc:picChg>
        <pc:picChg chg="add mod modCrop">
          <ac:chgData name="Lucy Brown (2107030)" userId="S::2107030@student.uwtsd.ac.uk::2739a7dc-a6e8-429e-b19a-55e7cf0d9fc0" providerId="AD" clId="Web-{7C3256F6-1247-7BEA-1783-35D6971E792D}" dt="2022-05-23T10:29:38.131" v="48" actId="1076"/>
          <ac:picMkLst>
            <pc:docMk/>
            <pc:sldMk cId="34424460" sldId="270"/>
            <ac:picMk id="7" creationId="{8677AAF8-1768-A655-8F1E-464F2F556477}"/>
          </ac:picMkLst>
        </pc:picChg>
        <pc:picChg chg="add mod modCrop">
          <ac:chgData name="Lucy Brown (2107030)" userId="S::2107030@student.uwtsd.ac.uk::2739a7dc-a6e8-429e-b19a-55e7cf0d9fc0" providerId="AD" clId="Web-{7C3256F6-1247-7BEA-1783-35D6971E792D}" dt="2022-05-23T10:29:36.725" v="47" actId="1076"/>
          <ac:picMkLst>
            <pc:docMk/>
            <pc:sldMk cId="34424460" sldId="270"/>
            <ac:picMk id="8" creationId="{3D2D4691-BD32-DB80-6BFA-2E1675F11DD2}"/>
          </ac:picMkLst>
        </pc:picChg>
        <pc:picChg chg="add mod modCrop">
          <ac:chgData name="Lucy Brown (2107030)" userId="S::2107030@student.uwtsd.ac.uk::2739a7dc-a6e8-429e-b19a-55e7cf0d9fc0" providerId="AD" clId="Web-{7C3256F6-1247-7BEA-1783-35D6971E792D}" dt="2022-05-23T10:29:39.178" v="49" actId="1076"/>
          <ac:picMkLst>
            <pc:docMk/>
            <pc:sldMk cId="34424460" sldId="270"/>
            <ac:picMk id="9" creationId="{58826EDF-24E0-7EAC-DC17-5999BBB8BFBF}"/>
          </ac:picMkLst>
        </pc:picChg>
        <pc:picChg chg="add del">
          <ac:chgData name="Lucy Brown (2107030)" userId="S::2107030@student.uwtsd.ac.uk::2739a7dc-a6e8-429e-b19a-55e7cf0d9fc0" providerId="AD" clId="Web-{7C3256F6-1247-7BEA-1783-35D6971E792D}" dt="2022-05-23T10:30:35.056" v="52"/>
          <ac:picMkLst>
            <pc:docMk/>
            <pc:sldMk cId="34424460" sldId="270"/>
            <ac:picMk id="11" creationId="{59C3D46C-6B8B-0502-6795-9A5D36FD1C2D}"/>
          </ac:picMkLst>
        </pc:picChg>
      </pc:sldChg>
      <pc:sldChg chg="addSp delSp modSp">
        <pc:chgData name="Lucy Brown (2107030)" userId="S::2107030@student.uwtsd.ac.uk::2739a7dc-a6e8-429e-b19a-55e7cf0d9fc0" providerId="AD" clId="Web-{7C3256F6-1247-7BEA-1783-35D6971E792D}" dt="2022-05-23T14:33:23.047" v="3171"/>
        <pc:sldMkLst>
          <pc:docMk/>
          <pc:sldMk cId="708034533" sldId="271"/>
        </pc:sldMkLst>
        <pc:spChg chg="mod">
          <ac:chgData name="Lucy Brown (2107030)" userId="S::2107030@student.uwtsd.ac.uk::2739a7dc-a6e8-429e-b19a-55e7cf0d9fc0" providerId="AD" clId="Web-{7C3256F6-1247-7BEA-1783-35D6971E792D}" dt="2022-05-23T13:44:50.837" v="2827" actId="20577"/>
          <ac:spMkLst>
            <pc:docMk/>
            <pc:sldMk cId="708034533" sldId="271"/>
            <ac:spMk id="3" creationId="{A814D1A9-4F57-45C4-BD86-778399A3959F}"/>
          </ac:spMkLst>
        </pc:spChg>
        <pc:spChg chg="add del mod">
          <ac:chgData name="Lucy Brown (2107030)" userId="S::2107030@student.uwtsd.ac.uk::2739a7dc-a6e8-429e-b19a-55e7cf0d9fc0" providerId="AD" clId="Web-{7C3256F6-1247-7BEA-1783-35D6971E792D}" dt="2022-05-23T14:33:23.047" v="3171"/>
          <ac:spMkLst>
            <pc:docMk/>
            <pc:sldMk cId="708034533" sldId="271"/>
            <ac:spMk id="4" creationId="{D3A6BE85-8D2E-141C-EEEB-8A9EBC7424FA}"/>
          </ac:spMkLst>
        </pc:spChg>
      </pc:sldChg>
      <pc:sldChg chg="modSp del">
        <pc:chgData name="Lucy Brown (2107030)" userId="S::2107030@student.uwtsd.ac.uk::2739a7dc-a6e8-429e-b19a-55e7cf0d9fc0" providerId="AD" clId="Web-{7C3256F6-1247-7BEA-1783-35D6971E792D}" dt="2022-05-23T14:09:48.169" v="3121"/>
        <pc:sldMkLst>
          <pc:docMk/>
          <pc:sldMk cId="3502432737" sldId="273"/>
        </pc:sldMkLst>
        <pc:spChg chg="mod">
          <ac:chgData name="Lucy Brown (2107030)" userId="S::2107030@student.uwtsd.ac.uk::2739a7dc-a6e8-429e-b19a-55e7cf0d9fc0" providerId="AD" clId="Web-{7C3256F6-1247-7BEA-1783-35D6971E792D}" dt="2022-05-23T14:09:13.042" v="3107" actId="20577"/>
          <ac:spMkLst>
            <pc:docMk/>
            <pc:sldMk cId="3502432737" sldId="273"/>
            <ac:spMk id="3" creationId="{A814D1A9-4F57-45C4-BD86-778399A3959F}"/>
          </ac:spMkLst>
        </pc:spChg>
      </pc:sldChg>
      <pc:sldChg chg="modSp">
        <pc:chgData name="Lucy Brown (2107030)" userId="S::2107030@student.uwtsd.ac.uk::2739a7dc-a6e8-429e-b19a-55e7cf0d9fc0" providerId="AD" clId="Web-{7C3256F6-1247-7BEA-1783-35D6971E792D}" dt="2022-05-23T10:46:37.453" v="365" actId="20577"/>
        <pc:sldMkLst>
          <pc:docMk/>
          <pc:sldMk cId="515858266" sldId="277"/>
        </pc:sldMkLst>
        <pc:spChg chg="mod">
          <ac:chgData name="Lucy Brown (2107030)" userId="S::2107030@student.uwtsd.ac.uk::2739a7dc-a6e8-429e-b19a-55e7cf0d9fc0" providerId="AD" clId="Web-{7C3256F6-1247-7BEA-1783-35D6971E792D}" dt="2022-05-23T10:40:09.604" v="226" actId="20577"/>
          <ac:spMkLst>
            <pc:docMk/>
            <pc:sldMk cId="515858266" sldId="277"/>
            <ac:spMk id="2" creationId="{23E15764-680F-B62E-E1C8-3BA3DF0DE70F}"/>
          </ac:spMkLst>
        </pc:spChg>
        <pc:spChg chg="mod">
          <ac:chgData name="Lucy Brown (2107030)" userId="S::2107030@student.uwtsd.ac.uk::2739a7dc-a6e8-429e-b19a-55e7cf0d9fc0" providerId="AD" clId="Web-{7C3256F6-1247-7BEA-1783-35D6971E792D}" dt="2022-05-23T10:46:37.453" v="365" actId="20577"/>
          <ac:spMkLst>
            <pc:docMk/>
            <pc:sldMk cId="515858266" sldId="277"/>
            <ac:spMk id="3" creationId="{005460BB-4FA5-CBC6-F231-E5348F068525}"/>
          </ac:spMkLst>
        </pc:spChg>
      </pc:sldChg>
      <pc:sldChg chg="modSp">
        <pc:chgData name="Lucy Brown (2107030)" userId="S::2107030@student.uwtsd.ac.uk::2739a7dc-a6e8-429e-b19a-55e7cf0d9fc0" providerId="AD" clId="Web-{7C3256F6-1247-7BEA-1783-35D6971E792D}" dt="2022-05-23T13:25:53.415" v="2425" actId="20577"/>
        <pc:sldMkLst>
          <pc:docMk/>
          <pc:sldMk cId="3942218945" sldId="279"/>
        </pc:sldMkLst>
        <pc:spChg chg="mod">
          <ac:chgData name="Lucy Brown (2107030)" userId="S::2107030@student.uwtsd.ac.uk::2739a7dc-a6e8-429e-b19a-55e7cf0d9fc0" providerId="AD" clId="Web-{7C3256F6-1247-7BEA-1783-35D6971E792D}" dt="2022-05-23T13:25:53.415" v="2425" actId="20577"/>
          <ac:spMkLst>
            <pc:docMk/>
            <pc:sldMk cId="3942218945" sldId="279"/>
            <ac:spMk id="6" creationId="{23FFD325-6A7F-BBF0-2038-5E5877586EBE}"/>
          </ac:spMkLst>
        </pc:spChg>
        <pc:spChg chg="mod">
          <ac:chgData name="Lucy Brown (2107030)" userId="S::2107030@student.uwtsd.ac.uk::2739a7dc-a6e8-429e-b19a-55e7cf0d9fc0" providerId="AD" clId="Web-{7C3256F6-1247-7BEA-1783-35D6971E792D}" dt="2022-05-23T13:25:32.976" v="2417" actId="20577"/>
          <ac:spMkLst>
            <pc:docMk/>
            <pc:sldMk cId="3942218945" sldId="279"/>
            <ac:spMk id="7" creationId="{977DBC76-FAF5-CCD5-D350-B54EE39F1E14}"/>
          </ac:spMkLst>
        </pc:spChg>
      </pc:sldChg>
      <pc:sldChg chg="addSp modSp">
        <pc:chgData name="Lucy Brown (2107030)" userId="S::2107030@student.uwtsd.ac.uk::2739a7dc-a6e8-429e-b19a-55e7cf0d9fc0" providerId="AD" clId="Web-{7C3256F6-1247-7BEA-1783-35D6971E792D}" dt="2022-05-23T13:15:23.927" v="2257" actId="20577"/>
        <pc:sldMkLst>
          <pc:docMk/>
          <pc:sldMk cId="1433903263" sldId="280"/>
        </pc:sldMkLst>
        <pc:spChg chg="add mod">
          <ac:chgData name="Lucy Brown (2107030)" userId="S::2107030@student.uwtsd.ac.uk::2739a7dc-a6e8-429e-b19a-55e7cf0d9fc0" providerId="AD" clId="Web-{7C3256F6-1247-7BEA-1783-35D6971E792D}" dt="2022-05-23T13:15:23.927" v="2257" actId="20577"/>
          <ac:spMkLst>
            <pc:docMk/>
            <pc:sldMk cId="1433903263" sldId="280"/>
            <ac:spMk id="3" creationId="{6050CFCD-2CF1-08A7-A86A-F3F713EAA0C6}"/>
          </ac:spMkLst>
        </pc:spChg>
        <pc:spChg chg="add mod">
          <ac:chgData name="Lucy Brown (2107030)" userId="S::2107030@student.uwtsd.ac.uk::2739a7dc-a6e8-429e-b19a-55e7cf0d9fc0" providerId="AD" clId="Web-{7C3256F6-1247-7BEA-1783-35D6971E792D}" dt="2022-05-23T13:12:55.419" v="2201" actId="1076"/>
          <ac:spMkLst>
            <pc:docMk/>
            <pc:sldMk cId="1433903263" sldId="280"/>
            <ac:spMk id="11" creationId="{AE59E482-C386-93A7-A4B2-C261B3C233EC}"/>
          </ac:spMkLst>
        </pc:spChg>
        <pc:spChg chg="add mod">
          <ac:chgData name="Lucy Brown (2107030)" userId="S::2107030@student.uwtsd.ac.uk::2739a7dc-a6e8-429e-b19a-55e7cf0d9fc0" providerId="AD" clId="Web-{7C3256F6-1247-7BEA-1783-35D6971E792D}" dt="2022-05-23T13:13:22.889" v="2204" actId="20577"/>
          <ac:spMkLst>
            <pc:docMk/>
            <pc:sldMk cId="1433903263" sldId="280"/>
            <ac:spMk id="12" creationId="{AFB9AD2C-9331-49C5-4513-73378FF37C0D}"/>
          </ac:spMkLst>
        </pc:spChg>
        <pc:spChg chg="add mod">
          <ac:chgData name="Lucy Brown (2107030)" userId="S::2107030@student.uwtsd.ac.uk::2739a7dc-a6e8-429e-b19a-55e7cf0d9fc0" providerId="AD" clId="Web-{7C3256F6-1247-7BEA-1783-35D6971E792D}" dt="2022-05-23T13:07:08.681" v="2114" actId="20577"/>
          <ac:spMkLst>
            <pc:docMk/>
            <pc:sldMk cId="1433903263" sldId="280"/>
            <ac:spMk id="13" creationId="{B5B88431-FF90-6E42-8522-4115462C1E80}"/>
          </ac:spMkLst>
        </pc:spChg>
        <pc:spChg chg="add mod">
          <ac:chgData name="Lucy Brown (2107030)" userId="S::2107030@student.uwtsd.ac.uk::2739a7dc-a6e8-429e-b19a-55e7cf0d9fc0" providerId="AD" clId="Web-{7C3256F6-1247-7BEA-1783-35D6971E792D}" dt="2022-05-23T13:03:33.388" v="2077" actId="20577"/>
          <ac:spMkLst>
            <pc:docMk/>
            <pc:sldMk cId="1433903263" sldId="280"/>
            <ac:spMk id="14" creationId="{19408CCE-00BB-2AC5-6CE9-647D358FC04F}"/>
          </ac:spMkLst>
        </pc:spChg>
        <pc:spChg chg="add mod">
          <ac:chgData name="Lucy Brown (2107030)" userId="S::2107030@student.uwtsd.ac.uk::2739a7dc-a6e8-429e-b19a-55e7cf0d9fc0" providerId="AD" clId="Web-{7C3256F6-1247-7BEA-1783-35D6971E792D}" dt="2022-05-23T13:10:37.255" v="2163" actId="20577"/>
          <ac:spMkLst>
            <pc:docMk/>
            <pc:sldMk cId="1433903263" sldId="280"/>
            <ac:spMk id="15" creationId="{6888B6C8-FBCA-A078-C4AC-9B77D41B1485}"/>
          </ac:spMkLst>
        </pc:spChg>
        <pc:spChg chg="add mod">
          <ac:chgData name="Lucy Brown (2107030)" userId="S::2107030@student.uwtsd.ac.uk::2739a7dc-a6e8-429e-b19a-55e7cf0d9fc0" providerId="AD" clId="Web-{7C3256F6-1247-7BEA-1783-35D6971E792D}" dt="2022-05-23T13:00:22.018" v="1997" actId="20577"/>
          <ac:spMkLst>
            <pc:docMk/>
            <pc:sldMk cId="1433903263" sldId="280"/>
            <ac:spMk id="16" creationId="{AD4F701B-4C4B-D988-F67F-611133E11FFC}"/>
          </ac:spMkLst>
        </pc:spChg>
      </pc:sldChg>
      <pc:sldChg chg="addSp delSp modSp new">
        <pc:chgData name="Lucy Brown (2107030)" userId="S::2107030@student.uwtsd.ac.uk::2739a7dc-a6e8-429e-b19a-55e7cf0d9fc0" providerId="AD" clId="Web-{7C3256F6-1247-7BEA-1783-35D6971E792D}" dt="2022-05-23T13:21:12.118" v="2340" actId="20577"/>
        <pc:sldMkLst>
          <pc:docMk/>
          <pc:sldMk cId="237212591" sldId="281"/>
        </pc:sldMkLst>
        <pc:spChg chg="mod">
          <ac:chgData name="Lucy Brown (2107030)" userId="S::2107030@student.uwtsd.ac.uk::2739a7dc-a6e8-429e-b19a-55e7cf0d9fc0" providerId="AD" clId="Web-{7C3256F6-1247-7BEA-1783-35D6971E792D}" dt="2022-05-23T12:27:48.973" v="1326" actId="20577"/>
          <ac:spMkLst>
            <pc:docMk/>
            <pc:sldMk cId="237212591" sldId="281"/>
            <ac:spMk id="2" creationId="{BFE7C29D-AFB8-7CC3-8976-B03A567CE094}"/>
          </ac:spMkLst>
        </pc:spChg>
        <pc:spChg chg="del">
          <ac:chgData name="Lucy Brown (2107030)" userId="S::2107030@student.uwtsd.ac.uk::2739a7dc-a6e8-429e-b19a-55e7cf0d9fc0" providerId="AD" clId="Web-{7C3256F6-1247-7BEA-1783-35D6971E792D}" dt="2022-05-23T12:27:52.567" v="1327"/>
          <ac:spMkLst>
            <pc:docMk/>
            <pc:sldMk cId="237212591" sldId="281"/>
            <ac:spMk id="3" creationId="{B437A4FA-D701-ABBC-C78E-5A58BCBB303C}"/>
          </ac:spMkLst>
        </pc:spChg>
        <pc:spChg chg="add mod">
          <ac:chgData name="Lucy Brown (2107030)" userId="S::2107030@student.uwtsd.ac.uk::2739a7dc-a6e8-429e-b19a-55e7cf0d9fc0" providerId="AD" clId="Web-{7C3256F6-1247-7BEA-1783-35D6971E792D}" dt="2022-05-23T13:21:12.118" v="2340" actId="20577"/>
          <ac:spMkLst>
            <pc:docMk/>
            <pc:sldMk cId="237212591" sldId="281"/>
            <ac:spMk id="7" creationId="{6A7F4D67-09EB-5E9F-9C79-71383E12EEB7}"/>
          </ac:spMkLst>
        </pc:spChg>
        <pc:graphicFrameChg chg="add del mod modGraphic">
          <ac:chgData name="Lucy Brown (2107030)" userId="S::2107030@student.uwtsd.ac.uk::2739a7dc-a6e8-429e-b19a-55e7cf0d9fc0" providerId="AD" clId="Web-{7C3256F6-1247-7BEA-1783-35D6971E792D}" dt="2022-05-23T12:32:01.581" v="1461"/>
          <ac:graphicFrameMkLst>
            <pc:docMk/>
            <pc:sldMk cId="237212591" sldId="281"/>
            <ac:graphicFrameMk id="4" creationId="{CC3EC13B-F73A-DD81-81B2-0CD938B22CFD}"/>
          </ac:graphicFrameMkLst>
        </pc:graphicFrameChg>
        <pc:graphicFrameChg chg="add mod modGraphic">
          <ac:chgData name="Lucy Brown (2107030)" userId="S::2107030@student.uwtsd.ac.uk::2739a7dc-a6e8-429e-b19a-55e7cf0d9fc0" providerId="AD" clId="Web-{7C3256F6-1247-7BEA-1783-35D6971E792D}" dt="2022-05-23T12:38:06.819" v="1912"/>
          <ac:graphicFrameMkLst>
            <pc:docMk/>
            <pc:sldMk cId="237212591" sldId="281"/>
            <ac:graphicFrameMk id="5" creationId="{CE9CCF99-9A1F-291B-FB87-84750F75A9FC}"/>
          </ac:graphicFrameMkLst>
        </pc:graphicFrameChg>
        <pc:picChg chg="add mod">
          <ac:chgData name="Lucy Brown (2107030)" userId="S::2107030@student.uwtsd.ac.uk::2739a7dc-a6e8-429e-b19a-55e7cf0d9fc0" providerId="AD" clId="Web-{7C3256F6-1247-7BEA-1783-35D6971E792D}" dt="2022-05-23T12:40:13.108" v="1915" actId="1076"/>
          <ac:picMkLst>
            <pc:docMk/>
            <pc:sldMk cId="237212591" sldId="281"/>
            <ac:picMk id="6" creationId="{F3485C94-8CD0-36E2-073B-726641558C9C}"/>
          </ac:picMkLst>
        </pc:picChg>
      </pc:sldChg>
      <pc:sldChg chg="addSp delSp modSp new mod setBg">
        <pc:chgData name="Lucy Brown (2107030)" userId="S::2107030@student.uwtsd.ac.uk::2739a7dc-a6e8-429e-b19a-55e7cf0d9fc0" providerId="AD" clId="Web-{7C3256F6-1247-7BEA-1783-35D6971E792D}" dt="2022-05-23T14:02:06.784" v="3005" actId="20577"/>
        <pc:sldMkLst>
          <pc:docMk/>
          <pc:sldMk cId="1489066727" sldId="282"/>
        </pc:sldMkLst>
        <pc:spChg chg="mod">
          <ac:chgData name="Lucy Brown (2107030)" userId="S::2107030@student.uwtsd.ac.uk::2739a7dc-a6e8-429e-b19a-55e7cf0d9fc0" providerId="AD" clId="Web-{7C3256F6-1247-7BEA-1783-35D6971E792D}" dt="2022-05-23T13:57:39.379" v="2904"/>
          <ac:spMkLst>
            <pc:docMk/>
            <pc:sldMk cId="1489066727" sldId="282"/>
            <ac:spMk id="2" creationId="{C71EC83B-27B2-A9ED-7F18-186A44AC3262}"/>
          </ac:spMkLst>
        </pc:spChg>
        <pc:spChg chg="del mod">
          <ac:chgData name="Lucy Brown (2107030)" userId="S::2107030@student.uwtsd.ac.uk::2739a7dc-a6e8-429e-b19a-55e7cf0d9fc0" providerId="AD" clId="Web-{7C3256F6-1247-7BEA-1783-35D6971E792D}" dt="2022-05-23T13:53:59.242" v="2900"/>
          <ac:spMkLst>
            <pc:docMk/>
            <pc:sldMk cId="1489066727" sldId="282"/>
            <ac:spMk id="3" creationId="{E63BC3E8-7F0F-2289-C20F-6C082542BC2F}"/>
          </ac:spMkLst>
        </pc:spChg>
        <pc:spChg chg="add mod">
          <ac:chgData name="Lucy Brown (2107030)" userId="S::2107030@student.uwtsd.ac.uk::2739a7dc-a6e8-429e-b19a-55e7cf0d9fc0" providerId="AD" clId="Web-{7C3256F6-1247-7BEA-1783-35D6971E792D}" dt="2022-05-23T14:00:55.202" v="2987" actId="1076"/>
          <ac:spMkLst>
            <pc:docMk/>
            <pc:sldMk cId="1489066727" sldId="282"/>
            <ac:spMk id="6" creationId="{4C33761E-5807-28B2-D048-CBE14AB61BE0}"/>
          </ac:spMkLst>
        </pc:spChg>
        <pc:spChg chg="add">
          <ac:chgData name="Lucy Brown (2107030)" userId="S::2107030@student.uwtsd.ac.uk::2739a7dc-a6e8-429e-b19a-55e7cf0d9fc0" providerId="AD" clId="Web-{7C3256F6-1247-7BEA-1783-35D6971E792D}" dt="2022-05-23T13:57:39.379" v="2904"/>
          <ac:spMkLst>
            <pc:docMk/>
            <pc:sldMk cId="1489066727" sldId="282"/>
            <ac:spMk id="10" creationId="{247A131F-D5DE-41A5-B4CF-4F345319B40B}"/>
          </ac:spMkLst>
        </pc:spChg>
        <pc:spChg chg="add">
          <ac:chgData name="Lucy Brown (2107030)" userId="S::2107030@student.uwtsd.ac.uk::2739a7dc-a6e8-429e-b19a-55e7cf0d9fc0" providerId="AD" clId="Web-{7C3256F6-1247-7BEA-1783-35D6971E792D}" dt="2022-05-23T13:57:39.379" v="2904"/>
          <ac:spMkLst>
            <pc:docMk/>
            <pc:sldMk cId="1489066727" sldId="282"/>
            <ac:spMk id="12" creationId="{3AF4666D-BD98-40A5-A75F-478B982010B2}"/>
          </ac:spMkLst>
        </pc:spChg>
        <pc:spChg chg="add">
          <ac:chgData name="Lucy Brown (2107030)" userId="S::2107030@student.uwtsd.ac.uk::2739a7dc-a6e8-429e-b19a-55e7cf0d9fc0" providerId="AD" clId="Web-{7C3256F6-1247-7BEA-1783-35D6971E792D}" dt="2022-05-23T13:57:39.379" v="2904"/>
          <ac:spMkLst>
            <pc:docMk/>
            <pc:sldMk cId="1489066727" sldId="282"/>
            <ac:spMk id="14" creationId="{68680585-71F9-4721-A998-4974171D2EB4}"/>
          </ac:spMkLst>
        </pc:spChg>
        <pc:spChg chg="add">
          <ac:chgData name="Lucy Brown (2107030)" userId="S::2107030@student.uwtsd.ac.uk::2739a7dc-a6e8-429e-b19a-55e7cf0d9fc0" providerId="AD" clId="Web-{7C3256F6-1247-7BEA-1783-35D6971E792D}" dt="2022-05-23T13:57:39.379" v="2904"/>
          <ac:spMkLst>
            <pc:docMk/>
            <pc:sldMk cId="1489066727" sldId="282"/>
            <ac:spMk id="16" creationId="{12BC95C2-2EEC-4F59-ABA8-660B0D059CCF}"/>
          </ac:spMkLst>
        </pc:spChg>
        <pc:spChg chg="add">
          <ac:chgData name="Lucy Brown (2107030)" userId="S::2107030@student.uwtsd.ac.uk::2739a7dc-a6e8-429e-b19a-55e7cf0d9fc0" providerId="AD" clId="Web-{7C3256F6-1247-7BEA-1783-35D6971E792D}" dt="2022-05-23T13:57:39.379" v="2904"/>
          <ac:spMkLst>
            <pc:docMk/>
            <pc:sldMk cId="1489066727" sldId="282"/>
            <ac:spMk id="36" creationId="{F1174801-1395-44C5-9B00-CCAC45C056E7}"/>
          </ac:spMkLst>
        </pc:spChg>
        <pc:spChg chg="add">
          <ac:chgData name="Lucy Brown (2107030)" userId="S::2107030@student.uwtsd.ac.uk::2739a7dc-a6e8-429e-b19a-55e7cf0d9fc0" providerId="AD" clId="Web-{7C3256F6-1247-7BEA-1783-35D6971E792D}" dt="2022-05-23T13:57:39.379" v="2904"/>
          <ac:spMkLst>
            <pc:docMk/>
            <pc:sldMk cId="1489066727" sldId="282"/>
            <ac:spMk id="38" creationId="{996DFAFB-BCE1-4BEC-82FB-D574234DEF0A}"/>
          </ac:spMkLst>
        </pc:spChg>
        <pc:spChg chg="add mod">
          <ac:chgData name="Lucy Brown (2107030)" userId="S::2107030@student.uwtsd.ac.uk::2739a7dc-a6e8-429e-b19a-55e7cf0d9fc0" providerId="AD" clId="Web-{7C3256F6-1247-7BEA-1783-35D6971E792D}" dt="2022-05-23T14:01:17.438" v="2988" actId="1076"/>
          <ac:spMkLst>
            <pc:docMk/>
            <pc:sldMk cId="1489066727" sldId="282"/>
            <ac:spMk id="53" creationId="{61220438-BA3A-A1A7-4152-722E029AD073}"/>
          </ac:spMkLst>
        </pc:spChg>
        <pc:spChg chg="add mod">
          <ac:chgData name="Lucy Brown (2107030)" userId="S::2107030@student.uwtsd.ac.uk::2739a7dc-a6e8-429e-b19a-55e7cf0d9fc0" providerId="AD" clId="Web-{7C3256F6-1247-7BEA-1783-35D6971E792D}" dt="2022-05-23T14:01:57.221" v="3000" actId="20577"/>
          <ac:spMkLst>
            <pc:docMk/>
            <pc:sldMk cId="1489066727" sldId="282"/>
            <ac:spMk id="64" creationId="{737FEF62-91DD-13A0-8AB2-3646C7B0B8B4}"/>
          </ac:spMkLst>
        </pc:spChg>
        <pc:spChg chg="add mod">
          <ac:chgData name="Lucy Brown (2107030)" userId="S::2107030@student.uwtsd.ac.uk::2739a7dc-a6e8-429e-b19a-55e7cf0d9fc0" providerId="AD" clId="Web-{7C3256F6-1247-7BEA-1783-35D6971E792D}" dt="2022-05-23T14:02:06.784" v="3005" actId="20577"/>
          <ac:spMkLst>
            <pc:docMk/>
            <pc:sldMk cId="1489066727" sldId="282"/>
            <ac:spMk id="65" creationId="{16A952EA-30C5-2F66-2FBF-5E47209355CB}"/>
          </ac:spMkLst>
        </pc:spChg>
        <pc:grpChg chg="add">
          <ac:chgData name="Lucy Brown (2107030)" userId="S::2107030@student.uwtsd.ac.uk::2739a7dc-a6e8-429e-b19a-55e7cf0d9fc0" providerId="AD" clId="Web-{7C3256F6-1247-7BEA-1783-35D6971E792D}" dt="2022-05-23T13:57:39.379" v="2904"/>
          <ac:grpSpMkLst>
            <pc:docMk/>
            <pc:sldMk cId="1489066727" sldId="282"/>
            <ac:grpSpMk id="18" creationId="{03E9870D-4BBA-43AF-8D44-BBADF020CFF6}"/>
          </ac:grpSpMkLst>
        </pc:grpChg>
        <pc:grpChg chg="add">
          <ac:chgData name="Lucy Brown (2107030)" userId="S::2107030@student.uwtsd.ac.uk::2739a7dc-a6e8-429e-b19a-55e7cf0d9fc0" providerId="AD" clId="Web-{7C3256F6-1247-7BEA-1783-35D6971E792D}" dt="2022-05-23T13:57:39.379" v="2904"/>
          <ac:grpSpMkLst>
            <pc:docMk/>
            <pc:sldMk cId="1489066727" sldId="282"/>
            <ac:grpSpMk id="27" creationId="{C3279E8D-2BAA-4CB1-834B-09FADD54DE56}"/>
          </ac:grpSpMkLst>
        </pc:grpChg>
        <pc:grpChg chg="add">
          <ac:chgData name="Lucy Brown (2107030)" userId="S::2107030@student.uwtsd.ac.uk::2739a7dc-a6e8-429e-b19a-55e7cf0d9fc0" providerId="AD" clId="Web-{7C3256F6-1247-7BEA-1783-35D6971E792D}" dt="2022-05-23T13:57:39.379" v="2904"/>
          <ac:grpSpMkLst>
            <pc:docMk/>
            <pc:sldMk cId="1489066727" sldId="282"/>
            <ac:grpSpMk id="40" creationId="{C23BAD38-30D1-4252-8149-903B66D8B463}"/>
          </ac:grpSpMkLst>
        </pc:grpChg>
        <pc:grpChg chg="add">
          <ac:chgData name="Lucy Brown (2107030)" userId="S::2107030@student.uwtsd.ac.uk::2739a7dc-a6e8-429e-b19a-55e7cf0d9fc0" providerId="AD" clId="Web-{7C3256F6-1247-7BEA-1783-35D6971E792D}" dt="2022-05-23T13:57:39.379" v="2904"/>
          <ac:grpSpMkLst>
            <pc:docMk/>
            <pc:sldMk cId="1489066727" sldId="282"/>
            <ac:grpSpMk id="50" creationId="{4927067E-BE13-4DBB-AC1E-9847B890BC75}"/>
          </ac:grpSpMkLst>
        </pc:grpChg>
        <pc:grpChg chg="add">
          <ac:chgData name="Lucy Brown (2107030)" userId="S::2107030@student.uwtsd.ac.uk::2739a7dc-a6e8-429e-b19a-55e7cf0d9fc0" providerId="AD" clId="Web-{7C3256F6-1247-7BEA-1783-35D6971E792D}" dt="2022-05-23T13:57:39.379" v="2904"/>
          <ac:grpSpMkLst>
            <pc:docMk/>
            <pc:sldMk cId="1489066727" sldId="282"/>
            <ac:grpSpMk id="54" creationId="{D11A5264-0A9F-46A0-B3ED-9B336D970666}"/>
          </ac:grpSpMkLst>
        </pc:grpChg>
        <pc:picChg chg="add mod modCrop">
          <ac:chgData name="Lucy Brown (2107030)" userId="S::2107030@student.uwtsd.ac.uk::2739a7dc-a6e8-429e-b19a-55e7cf0d9fc0" providerId="AD" clId="Web-{7C3256F6-1247-7BEA-1783-35D6971E792D}" dt="2022-05-23T13:59:04.009" v="2922"/>
          <ac:picMkLst>
            <pc:docMk/>
            <pc:sldMk cId="1489066727" sldId="282"/>
            <ac:picMk id="4" creationId="{E2BEA969-FFBB-DCD0-5382-9FE6141E41AF}"/>
          </ac:picMkLst>
        </pc:picChg>
        <pc:picChg chg="add mod">
          <ac:chgData name="Lucy Brown (2107030)" userId="S::2107030@student.uwtsd.ac.uk::2739a7dc-a6e8-429e-b19a-55e7cf0d9fc0" providerId="AD" clId="Web-{7C3256F6-1247-7BEA-1783-35D6971E792D}" dt="2022-05-23T13:59:08.150" v="2923" actId="1076"/>
          <ac:picMkLst>
            <pc:docMk/>
            <pc:sldMk cId="1489066727" sldId="282"/>
            <ac:picMk id="5" creationId="{05369792-682D-A555-E943-E4D4A7EA8F9B}"/>
          </ac:picMkLst>
        </pc:picChg>
      </pc:sldChg>
      <pc:sldChg chg="modSp new">
        <pc:chgData name="Lucy Brown (2107030)" userId="S::2107030@student.uwtsd.ac.uk::2739a7dc-a6e8-429e-b19a-55e7cf0d9fc0" providerId="AD" clId="Web-{7C3256F6-1247-7BEA-1783-35D6971E792D}" dt="2022-05-23T14:07:17.192" v="3066" actId="20577"/>
        <pc:sldMkLst>
          <pc:docMk/>
          <pc:sldMk cId="2178423948" sldId="283"/>
        </pc:sldMkLst>
        <pc:spChg chg="mod">
          <ac:chgData name="Lucy Brown (2107030)" userId="S::2107030@student.uwtsd.ac.uk::2739a7dc-a6e8-429e-b19a-55e7cf0d9fc0" providerId="AD" clId="Web-{7C3256F6-1247-7BEA-1783-35D6971E792D}" dt="2022-05-23T14:04:32.949" v="3029" actId="20577"/>
          <ac:spMkLst>
            <pc:docMk/>
            <pc:sldMk cId="2178423948" sldId="283"/>
            <ac:spMk id="2" creationId="{71C13EAC-753F-C83A-1940-2F833B0D2347}"/>
          </ac:spMkLst>
        </pc:spChg>
        <pc:spChg chg="mod">
          <ac:chgData name="Lucy Brown (2107030)" userId="S::2107030@student.uwtsd.ac.uk::2739a7dc-a6e8-429e-b19a-55e7cf0d9fc0" providerId="AD" clId="Web-{7C3256F6-1247-7BEA-1783-35D6971E792D}" dt="2022-05-23T14:07:17.192" v="3066" actId="20577"/>
          <ac:spMkLst>
            <pc:docMk/>
            <pc:sldMk cId="2178423948" sldId="283"/>
            <ac:spMk id="3" creationId="{BE389C96-A73B-D199-413E-0FAEDD05CDAD}"/>
          </ac:spMkLst>
        </pc:spChg>
      </pc:sldChg>
      <pc:sldChg chg="modSp new ord">
        <pc:chgData name="Lucy Brown (2107030)" userId="S::2107030@student.uwtsd.ac.uk::2739a7dc-a6e8-429e-b19a-55e7cf0d9fc0" providerId="AD" clId="Web-{7C3256F6-1247-7BEA-1783-35D6971E792D}" dt="2022-05-23T14:09:40.481" v="3120" actId="20577"/>
        <pc:sldMkLst>
          <pc:docMk/>
          <pc:sldMk cId="2457969158" sldId="284"/>
        </pc:sldMkLst>
        <pc:spChg chg="mod">
          <ac:chgData name="Lucy Brown (2107030)" userId="S::2107030@student.uwtsd.ac.uk::2739a7dc-a6e8-429e-b19a-55e7cf0d9fc0" providerId="AD" clId="Web-{7C3256F6-1247-7BEA-1783-35D6971E792D}" dt="2022-05-23T14:07:33.333" v="3075" actId="20577"/>
          <ac:spMkLst>
            <pc:docMk/>
            <pc:sldMk cId="2457969158" sldId="284"/>
            <ac:spMk id="2" creationId="{845453A6-FAEA-6D51-50D2-99B64F5B0AAD}"/>
          </ac:spMkLst>
        </pc:spChg>
        <pc:spChg chg="mod">
          <ac:chgData name="Lucy Brown (2107030)" userId="S::2107030@student.uwtsd.ac.uk::2739a7dc-a6e8-429e-b19a-55e7cf0d9fc0" providerId="AD" clId="Web-{7C3256F6-1247-7BEA-1783-35D6971E792D}" dt="2022-05-23T14:09:40.481" v="3120" actId="20577"/>
          <ac:spMkLst>
            <pc:docMk/>
            <pc:sldMk cId="2457969158" sldId="284"/>
            <ac:spMk id="3" creationId="{2D196E10-A451-5971-83E7-8BAB6D1EE560}"/>
          </ac:spMkLst>
        </pc:spChg>
      </pc:sldChg>
      <pc:sldChg chg="addSp delSp modSp new mod setBg">
        <pc:chgData name="Lucy Brown (2107030)" userId="S::2107030@student.uwtsd.ac.uk::2739a7dc-a6e8-429e-b19a-55e7cf0d9fc0" providerId="AD" clId="Web-{7C3256F6-1247-7BEA-1783-35D6971E792D}" dt="2022-05-23T14:42:06.090" v="3374"/>
        <pc:sldMkLst>
          <pc:docMk/>
          <pc:sldMk cId="3958926123" sldId="285"/>
        </pc:sldMkLst>
        <pc:spChg chg="mod">
          <ac:chgData name="Lucy Brown (2107030)" userId="S::2107030@student.uwtsd.ac.uk::2739a7dc-a6e8-429e-b19a-55e7cf0d9fc0" providerId="AD" clId="Web-{7C3256F6-1247-7BEA-1783-35D6971E792D}" dt="2022-05-23T14:42:06.090" v="3374"/>
          <ac:spMkLst>
            <pc:docMk/>
            <pc:sldMk cId="3958926123" sldId="285"/>
            <ac:spMk id="2" creationId="{547EECBF-1F95-ED89-838D-D27144084AAF}"/>
          </ac:spMkLst>
        </pc:spChg>
        <pc:spChg chg="del mod">
          <ac:chgData name="Lucy Brown (2107030)" userId="S::2107030@student.uwtsd.ac.uk::2739a7dc-a6e8-429e-b19a-55e7cf0d9fc0" providerId="AD" clId="Web-{7C3256F6-1247-7BEA-1783-35D6971E792D}" dt="2022-05-23T14:42:06.090" v="3374"/>
          <ac:spMkLst>
            <pc:docMk/>
            <pc:sldMk cId="3958926123" sldId="285"/>
            <ac:spMk id="3" creationId="{1EED42C7-1425-BE17-A4A4-D6A872A412C5}"/>
          </ac:spMkLst>
        </pc:spChg>
        <pc:spChg chg="add">
          <ac:chgData name="Lucy Brown (2107030)" userId="S::2107030@student.uwtsd.ac.uk::2739a7dc-a6e8-429e-b19a-55e7cf0d9fc0" providerId="AD" clId="Web-{7C3256F6-1247-7BEA-1783-35D6971E792D}" dt="2022-05-23T14:42:06.090" v="3374"/>
          <ac:spMkLst>
            <pc:docMk/>
            <pc:sldMk cId="3958926123" sldId="285"/>
            <ac:spMk id="9" creationId="{8651CFA9-6065-4243-AC48-858E359780B1}"/>
          </ac:spMkLst>
        </pc:spChg>
        <pc:spChg chg="add">
          <ac:chgData name="Lucy Brown (2107030)" userId="S::2107030@student.uwtsd.ac.uk::2739a7dc-a6e8-429e-b19a-55e7cf0d9fc0" providerId="AD" clId="Web-{7C3256F6-1247-7BEA-1783-35D6971E792D}" dt="2022-05-23T14:42:06.090" v="3374"/>
          <ac:spMkLst>
            <pc:docMk/>
            <pc:sldMk cId="3958926123" sldId="285"/>
            <ac:spMk id="11" creationId="{37962AE0-6A1C-4B76-9D52-10E5E6D7D3BB}"/>
          </ac:spMkLst>
        </pc:spChg>
        <pc:grpChg chg="add">
          <ac:chgData name="Lucy Brown (2107030)" userId="S::2107030@student.uwtsd.ac.uk::2739a7dc-a6e8-429e-b19a-55e7cf0d9fc0" providerId="AD" clId="Web-{7C3256F6-1247-7BEA-1783-35D6971E792D}" dt="2022-05-23T14:42:06.090" v="3374"/>
          <ac:grpSpMkLst>
            <pc:docMk/>
            <pc:sldMk cId="3958926123" sldId="285"/>
            <ac:grpSpMk id="13" creationId="{32D15CB3-AC64-41F7-86F8-22A111F3DC24}"/>
          </ac:grpSpMkLst>
        </pc:grpChg>
        <pc:grpChg chg="add">
          <ac:chgData name="Lucy Brown (2107030)" userId="S::2107030@student.uwtsd.ac.uk::2739a7dc-a6e8-429e-b19a-55e7cf0d9fc0" providerId="AD" clId="Web-{7C3256F6-1247-7BEA-1783-35D6971E792D}" dt="2022-05-23T14:42:06.090" v="3374"/>
          <ac:grpSpMkLst>
            <pc:docMk/>
            <pc:sldMk cId="3958926123" sldId="285"/>
            <ac:grpSpMk id="23" creationId="{921D9B61-CDA2-49D1-82AA-534691496FE5}"/>
          </ac:grpSpMkLst>
        </pc:grpChg>
        <pc:graphicFrameChg chg="add">
          <ac:chgData name="Lucy Brown (2107030)" userId="S::2107030@student.uwtsd.ac.uk::2739a7dc-a6e8-429e-b19a-55e7cf0d9fc0" providerId="AD" clId="Web-{7C3256F6-1247-7BEA-1783-35D6971E792D}" dt="2022-05-23T14:42:06.090" v="3374"/>
          <ac:graphicFrameMkLst>
            <pc:docMk/>
            <pc:sldMk cId="3958926123" sldId="285"/>
            <ac:graphicFrameMk id="5" creationId="{56009F72-148D-6F2C-6DAB-454B2E46E9ED}"/>
          </ac:graphicFrameMkLst>
        </pc:graphicFrameChg>
      </pc:sldChg>
      <pc:sldChg chg="addSp delSp modSp new mod setBg">
        <pc:chgData name="Lucy Brown (2107030)" userId="S::2107030@student.uwtsd.ac.uk::2739a7dc-a6e8-429e-b19a-55e7cf0d9fc0" providerId="AD" clId="Web-{7C3256F6-1247-7BEA-1783-35D6971E792D}" dt="2022-05-23T14:37:49.444" v="3317"/>
        <pc:sldMkLst>
          <pc:docMk/>
          <pc:sldMk cId="4176723834" sldId="286"/>
        </pc:sldMkLst>
        <pc:spChg chg="del">
          <ac:chgData name="Lucy Brown (2107030)" userId="S::2107030@student.uwtsd.ac.uk::2739a7dc-a6e8-429e-b19a-55e7cf0d9fc0" providerId="AD" clId="Web-{7C3256F6-1247-7BEA-1783-35D6971E792D}" dt="2022-05-23T14:36:17.395" v="3292"/>
          <ac:spMkLst>
            <pc:docMk/>
            <pc:sldMk cId="4176723834" sldId="286"/>
            <ac:spMk id="2" creationId="{8FA4A00A-6534-B70D-4C23-1C7866CD90B7}"/>
          </ac:spMkLst>
        </pc:spChg>
        <pc:spChg chg="del">
          <ac:chgData name="Lucy Brown (2107030)" userId="S::2107030@student.uwtsd.ac.uk::2739a7dc-a6e8-429e-b19a-55e7cf0d9fc0" providerId="AD" clId="Web-{7C3256F6-1247-7BEA-1783-35D6971E792D}" dt="2022-05-23T14:36:19.583" v="3293"/>
          <ac:spMkLst>
            <pc:docMk/>
            <pc:sldMk cId="4176723834" sldId="286"/>
            <ac:spMk id="3" creationId="{F5A23603-6DE7-A05E-5AD8-976D7F978DEC}"/>
          </ac:spMkLst>
        </pc:spChg>
        <pc:spChg chg="add">
          <ac:chgData name="Lucy Brown (2107030)" userId="S::2107030@student.uwtsd.ac.uk::2739a7dc-a6e8-429e-b19a-55e7cf0d9fc0" providerId="AD" clId="Web-{7C3256F6-1247-7BEA-1783-35D6971E792D}" dt="2022-05-23T14:37:49.444" v="3317"/>
          <ac:spMkLst>
            <pc:docMk/>
            <pc:sldMk cId="4176723834" sldId="286"/>
            <ac:spMk id="14" creationId="{CB92C8CA-51CB-4511-AEBA-C04E0B721A23}"/>
          </ac:spMkLst>
        </pc:spChg>
        <pc:picChg chg="add mod ord">
          <ac:chgData name="Lucy Brown (2107030)" userId="S::2107030@student.uwtsd.ac.uk::2739a7dc-a6e8-429e-b19a-55e7cf0d9fc0" providerId="AD" clId="Web-{7C3256F6-1247-7BEA-1783-35D6971E792D}" dt="2022-05-23T14:37:49.444" v="3317"/>
          <ac:picMkLst>
            <pc:docMk/>
            <pc:sldMk cId="4176723834" sldId="286"/>
            <ac:picMk id="4" creationId="{351BBD97-8438-EA6D-2261-B8092FC24B27}"/>
          </ac:picMkLst>
        </pc:picChg>
        <pc:picChg chg="add mod ord">
          <ac:chgData name="Lucy Brown (2107030)" userId="S::2107030@student.uwtsd.ac.uk::2739a7dc-a6e8-429e-b19a-55e7cf0d9fc0" providerId="AD" clId="Web-{7C3256F6-1247-7BEA-1783-35D6971E792D}" dt="2022-05-23T14:37:49.444" v="3317"/>
          <ac:picMkLst>
            <pc:docMk/>
            <pc:sldMk cId="4176723834" sldId="286"/>
            <ac:picMk id="5" creationId="{6C22F780-BC5C-B1E4-61EF-BB3C82993DDB}"/>
          </ac:picMkLst>
        </pc:picChg>
        <pc:picChg chg="add mod">
          <ac:chgData name="Lucy Brown (2107030)" userId="S::2107030@student.uwtsd.ac.uk::2739a7dc-a6e8-429e-b19a-55e7cf0d9fc0" providerId="AD" clId="Web-{7C3256F6-1247-7BEA-1783-35D6971E792D}" dt="2022-05-23T14:37:49.444" v="3317"/>
          <ac:picMkLst>
            <pc:docMk/>
            <pc:sldMk cId="4176723834" sldId="286"/>
            <ac:picMk id="6" creationId="{A527736D-B953-C177-A681-D2F789A4E74F}"/>
          </ac:picMkLst>
        </pc:picChg>
        <pc:picChg chg="add mod ord">
          <ac:chgData name="Lucy Brown (2107030)" userId="S::2107030@student.uwtsd.ac.uk::2739a7dc-a6e8-429e-b19a-55e7cf0d9fc0" providerId="AD" clId="Web-{7C3256F6-1247-7BEA-1783-35D6971E792D}" dt="2022-05-23T14:37:49.444" v="3317"/>
          <ac:picMkLst>
            <pc:docMk/>
            <pc:sldMk cId="4176723834" sldId="286"/>
            <ac:picMk id="7" creationId="{4B2B8D63-7DD3-C782-162C-262CCC6BAD9D}"/>
          </ac:picMkLst>
        </pc:picChg>
        <pc:picChg chg="add mod modCrop">
          <ac:chgData name="Lucy Brown (2107030)" userId="S::2107030@student.uwtsd.ac.uk::2739a7dc-a6e8-429e-b19a-55e7cf0d9fc0" providerId="AD" clId="Web-{7C3256F6-1247-7BEA-1783-35D6971E792D}" dt="2022-05-23T14:37:49.444" v="3317"/>
          <ac:picMkLst>
            <pc:docMk/>
            <pc:sldMk cId="4176723834" sldId="286"/>
            <ac:picMk id="8" creationId="{3272C3C2-E6B1-5F44-DC96-0D0C81104718}"/>
          </ac:picMkLst>
        </pc:picChg>
        <pc:picChg chg="add mod ord modCrop">
          <ac:chgData name="Lucy Brown (2107030)" userId="S::2107030@student.uwtsd.ac.uk::2739a7dc-a6e8-429e-b19a-55e7cf0d9fc0" providerId="AD" clId="Web-{7C3256F6-1247-7BEA-1783-35D6971E792D}" dt="2022-05-23T14:37:49.444" v="3317"/>
          <ac:picMkLst>
            <pc:docMk/>
            <pc:sldMk cId="4176723834" sldId="286"/>
            <ac:picMk id="9" creationId="{069D5134-0C72-9EE8-C2C6-DE3101F94F00}"/>
          </ac:picMkLst>
        </pc:picChg>
      </pc:sldChg>
      <pc:sldChg chg="addSp delSp modSp new">
        <pc:chgData name="Lucy Brown (2107030)" userId="S::2107030@student.uwtsd.ac.uk::2739a7dc-a6e8-429e-b19a-55e7cf0d9fc0" providerId="AD" clId="Web-{7C3256F6-1247-7BEA-1783-35D6971E792D}" dt="2022-05-23T14:38:47.164" v="3331" actId="1076"/>
        <pc:sldMkLst>
          <pc:docMk/>
          <pc:sldMk cId="353586860" sldId="287"/>
        </pc:sldMkLst>
        <pc:spChg chg="del">
          <ac:chgData name="Lucy Brown (2107030)" userId="S::2107030@student.uwtsd.ac.uk::2739a7dc-a6e8-429e-b19a-55e7cf0d9fc0" providerId="AD" clId="Web-{7C3256F6-1247-7BEA-1783-35D6971E792D}" dt="2022-05-23T14:38:08.804" v="3319"/>
          <ac:spMkLst>
            <pc:docMk/>
            <pc:sldMk cId="353586860" sldId="287"/>
            <ac:spMk id="2" creationId="{0D28888D-5337-1C15-E66B-6C25016398CB}"/>
          </ac:spMkLst>
        </pc:spChg>
        <pc:spChg chg="del">
          <ac:chgData name="Lucy Brown (2107030)" userId="S::2107030@student.uwtsd.ac.uk::2739a7dc-a6e8-429e-b19a-55e7cf0d9fc0" providerId="AD" clId="Web-{7C3256F6-1247-7BEA-1783-35D6971E792D}" dt="2022-05-23T14:38:09.788" v="3320"/>
          <ac:spMkLst>
            <pc:docMk/>
            <pc:sldMk cId="353586860" sldId="287"/>
            <ac:spMk id="3" creationId="{A4ECDEB2-F987-BC70-2E6B-9E4FC0963402}"/>
          </ac:spMkLst>
        </pc:spChg>
        <pc:picChg chg="add mod">
          <ac:chgData name="Lucy Brown (2107030)" userId="S::2107030@student.uwtsd.ac.uk::2739a7dc-a6e8-429e-b19a-55e7cf0d9fc0" providerId="AD" clId="Web-{7C3256F6-1247-7BEA-1783-35D6971E792D}" dt="2022-05-23T14:38:43.883" v="3329" actId="1076"/>
          <ac:picMkLst>
            <pc:docMk/>
            <pc:sldMk cId="353586860" sldId="287"/>
            <ac:picMk id="4" creationId="{8C273B44-081B-9075-7B02-86482C555B2C}"/>
          </ac:picMkLst>
        </pc:picChg>
        <pc:picChg chg="add mod modCrop">
          <ac:chgData name="Lucy Brown (2107030)" userId="S::2107030@student.uwtsd.ac.uk::2739a7dc-a6e8-429e-b19a-55e7cf0d9fc0" providerId="AD" clId="Web-{7C3256F6-1247-7BEA-1783-35D6971E792D}" dt="2022-05-23T14:38:47.164" v="3331" actId="1076"/>
          <ac:picMkLst>
            <pc:docMk/>
            <pc:sldMk cId="353586860" sldId="287"/>
            <ac:picMk id="5" creationId="{F4C50476-5E78-66CF-5C2F-E4ED18E17562}"/>
          </ac:picMkLst>
        </pc:picChg>
      </pc:sldChg>
      <pc:sldChg chg="addSp delSp modSp new">
        <pc:chgData name="Lucy Brown (2107030)" userId="S::2107030@student.uwtsd.ac.uk::2739a7dc-a6e8-429e-b19a-55e7cf0d9fc0" providerId="AD" clId="Web-{7C3256F6-1247-7BEA-1783-35D6971E792D}" dt="2022-05-23T14:39:36.337" v="3350" actId="1076"/>
        <pc:sldMkLst>
          <pc:docMk/>
          <pc:sldMk cId="2621419219" sldId="288"/>
        </pc:sldMkLst>
        <pc:spChg chg="del">
          <ac:chgData name="Lucy Brown (2107030)" userId="S::2107030@student.uwtsd.ac.uk::2739a7dc-a6e8-429e-b19a-55e7cf0d9fc0" providerId="AD" clId="Web-{7C3256F6-1247-7BEA-1783-35D6971E792D}" dt="2022-05-23T14:38:55.305" v="3334"/>
          <ac:spMkLst>
            <pc:docMk/>
            <pc:sldMk cId="2621419219" sldId="288"/>
            <ac:spMk id="2" creationId="{F1965ED4-E2D1-21B0-7882-755366980C82}"/>
          </ac:spMkLst>
        </pc:spChg>
        <pc:spChg chg="del">
          <ac:chgData name="Lucy Brown (2107030)" userId="S::2107030@student.uwtsd.ac.uk::2739a7dc-a6e8-429e-b19a-55e7cf0d9fc0" providerId="AD" clId="Web-{7C3256F6-1247-7BEA-1783-35D6971E792D}" dt="2022-05-23T14:38:54.305" v="3333"/>
          <ac:spMkLst>
            <pc:docMk/>
            <pc:sldMk cId="2621419219" sldId="288"/>
            <ac:spMk id="3" creationId="{787521A3-5BED-8329-0615-A62356660CF2}"/>
          </ac:spMkLst>
        </pc:spChg>
        <pc:picChg chg="add mod">
          <ac:chgData name="Lucy Brown (2107030)" userId="S::2107030@student.uwtsd.ac.uk::2739a7dc-a6e8-429e-b19a-55e7cf0d9fc0" providerId="AD" clId="Web-{7C3256F6-1247-7BEA-1783-35D6971E792D}" dt="2022-05-23T14:39:36.337" v="3350" actId="1076"/>
          <ac:picMkLst>
            <pc:docMk/>
            <pc:sldMk cId="2621419219" sldId="288"/>
            <ac:picMk id="4" creationId="{4628CD89-7AD9-060D-4482-F212BCF1D4FD}"/>
          </ac:picMkLst>
        </pc:picChg>
        <pc:picChg chg="add mod">
          <ac:chgData name="Lucy Brown (2107030)" userId="S::2107030@student.uwtsd.ac.uk::2739a7dc-a6e8-429e-b19a-55e7cf0d9fc0" providerId="AD" clId="Web-{7C3256F6-1247-7BEA-1783-35D6971E792D}" dt="2022-05-23T14:39:27.540" v="3345" actId="1076"/>
          <ac:picMkLst>
            <pc:docMk/>
            <pc:sldMk cId="2621419219" sldId="288"/>
            <ac:picMk id="5" creationId="{C3DACD2C-BBBA-DCBF-F3D1-59E81D90F143}"/>
          </ac:picMkLst>
        </pc:picChg>
      </pc:sldChg>
      <pc:sldChg chg="addSp delSp modSp new">
        <pc:chgData name="Lucy Brown (2107030)" userId="S::2107030@student.uwtsd.ac.uk::2739a7dc-a6e8-429e-b19a-55e7cf0d9fc0" providerId="AD" clId="Web-{7C3256F6-1247-7BEA-1783-35D6971E792D}" dt="2022-05-23T14:40:07.166" v="3356" actId="1076"/>
        <pc:sldMkLst>
          <pc:docMk/>
          <pc:sldMk cId="1200915918" sldId="289"/>
        </pc:sldMkLst>
        <pc:spChg chg="del">
          <ac:chgData name="Lucy Brown (2107030)" userId="S::2107030@student.uwtsd.ac.uk::2739a7dc-a6e8-429e-b19a-55e7cf0d9fc0" providerId="AD" clId="Web-{7C3256F6-1247-7BEA-1783-35D6971E792D}" dt="2022-05-23T14:39:45.415" v="3352"/>
          <ac:spMkLst>
            <pc:docMk/>
            <pc:sldMk cId="1200915918" sldId="289"/>
            <ac:spMk id="2" creationId="{2DC3D301-F768-5F53-9B95-D4D0538D3C2C}"/>
          </ac:spMkLst>
        </pc:spChg>
        <pc:spChg chg="del">
          <ac:chgData name="Lucy Brown (2107030)" userId="S::2107030@student.uwtsd.ac.uk::2739a7dc-a6e8-429e-b19a-55e7cf0d9fc0" providerId="AD" clId="Web-{7C3256F6-1247-7BEA-1783-35D6971E792D}" dt="2022-05-23T14:39:46.743" v="3353"/>
          <ac:spMkLst>
            <pc:docMk/>
            <pc:sldMk cId="1200915918" sldId="289"/>
            <ac:spMk id="3" creationId="{E181F7ED-6E15-2E82-3B52-5C4C36EFF976}"/>
          </ac:spMkLst>
        </pc:spChg>
        <pc:picChg chg="add mod">
          <ac:chgData name="Lucy Brown (2107030)" userId="S::2107030@student.uwtsd.ac.uk::2739a7dc-a6e8-429e-b19a-55e7cf0d9fc0" providerId="AD" clId="Web-{7C3256F6-1247-7BEA-1783-35D6971E792D}" dt="2022-05-23T14:40:07.166" v="3356" actId="1076"/>
          <ac:picMkLst>
            <pc:docMk/>
            <pc:sldMk cId="1200915918" sldId="289"/>
            <ac:picMk id="4" creationId="{CB8D9DD3-02E4-53F4-5EAE-6E16287E7FB8}"/>
          </ac:picMkLst>
        </pc:picChg>
      </pc:sldChg>
      <pc:sldChg chg="addSp delSp modSp new mod setBg">
        <pc:chgData name="Lucy Brown (2107030)" userId="S::2107030@student.uwtsd.ac.uk::2739a7dc-a6e8-429e-b19a-55e7cf0d9fc0" providerId="AD" clId="Web-{7C3256F6-1247-7BEA-1783-35D6971E792D}" dt="2022-05-23T14:40:50.338" v="3365"/>
        <pc:sldMkLst>
          <pc:docMk/>
          <pc:sldMk cId="4086954560" sldId="290"/>
        </pc:sldMkLst>
        <pc:spChg chg="del">
          <ac:chgData name="Lucy Brown (2107030)" userId="S::2107030@student.uwtsd.ac.uk::2739a7dc-a6e8-429e-b19a-55e7cf0d9fc0" providerId="AD" clId="Web-{7C3256F6-1247-7BEA-1783-35D6971E792D}" dt="2022-05-23T14:40:17.306" v="3358"/>
          <ac:spMkLst>
            <pc:docMk/>
            <pc:sldMk cId="4086954560" sldId="290"/>
            <ac:spMk id="2" creationId="{01B598A8-8259-4692-CE1E-078A65BB8281}"/>
          </ac:spMkLst>
        </pc:spChg>
        <pc:spChg chg="del">
          <ac:chgData name="Lucy Brown (2107030)" userId="S::2107030@student.uwtsd.ac.uk::2739a7dc-a6e8-429e-b19a-55e7cf0d9fc0" providerId="AD" clId="Web-{7C3256F6-1247-7BEA-1783-35D6971E792D}" dt="2022-05-23T14:40:18.572" v="3359"/>
          <ac:spMkLst>
            <pc:docMk/>
            <pc:sldMk cId="4086954560" sldId="290"/>
            <ac:spMk id="3" creationId="{13F11ADD-7D07-DF17-BE59-5E3E526E7248}"/>
          </ac:spMkLst>
        </pc:spChg>
        <pc:spChg chg="add">
          <ac:chgData name="Lucy Brown (2107030)" userId="S::2107030@student.uwtsd.ac.uk::2739a7dc-a6e8-429e-b19a-55e7cf0d9fc0" providerId="AD" clId="Web-{7C3256F6-1247-7BEA-1783-35D6971E792D}" dt="2022-05-23T14:40:50.338" v="3365"/>
          <ac:spMkLst>
            <pc:docMk/>
            <pc:sldMk cId="4086954560" sldId="290"/>
            <ac:spMk id="13" creationId="{42A4FC2C-047E-45A5-965D-8E1E3BF09BC6}"/>
          </ac:spMkLst>
        </pc:spChg>
        <pc:picChg chg="add mod ord">
          <ac:chgData name="Lucy Brown (2107030)" userId="S::2107030@student.uwtsd.ac.uk::2739a7dc-a6e8-429e-b19a-55e7cf0d9fc0" providerId="AD" clId="Web-{7C3256F6-1247-7BEA-1783-35D6971E792D}" dt="2022-05-23T14:40:50.338" v="3365"/>
          <ac:picMkLst>
            <pc:docMk/>
            <pc:sldMk cId="4086954560" sldId="290"/>
            <ac:picMk id="4" creationId="{A7483046-A024-77C0-5094-D34FE7646200}"/>
          </ac:picMkLst>
        </pc:picChg>
        <pc:picChg chg="add mod ord">
          <ac:chgData name="Lucy Brown (2107030)" userId="S::2107030@student.uwtsd.ac.uk::2739a7dc-a6e8-429e-b19a-55e7cf0d9fc0" providerId="AD" clId="Web-{7C3256F6-1247-7BEA-1783-35D6971E792D}" dt="2022-05-23T14:40:50.338" v="3365"/>
          <ac:picMkLst>
            <pc:docMk/>
            <pc:sldMk cId="4086954560" sldId="290"/>
            <ac:picMk id="5" creationId="{B5F9EE16-8D02-9658-9E96-993A33825266}"/>
          </ac:picMkLst>
        </pc:picChg>
        <pc:picChg chg="add mod ord">
          <ac:chgData name="Lucy Brown (2107030)" userId="S::2107030@student.uwtsd.ac.uk::2739a7dc-a6e8-429e-b19a-55e7cf0d9fc0" providerId="AD" clId="Web-{7C3256F6-1247-7BEA-1783-35D6971E792D}" dt="2022-05-23T14:40:50.338" v="3365"/>
          <ac:picMkLst>
            <pc:docMk/>
            <pc:sldMk cId="4086954560" sldId="290"/>
            <ac:picMk id="6" creationId="{B05076AE-9C17-A619-3B44-EED84033193A}"/>
          </ac:picMkLst>
        </pc:picChg>
        <pc:picChg chg="add mod">
          <ac:chgData name="Lucy Brown (2107030)" userId="S::2107030@student.uwtsd.ac.uk::2739a7dc-a6e8-429e-b19a-55e7cf0d9fc0" providerId="AD" clId="Web-{7C3256F6-1247-7BEA-1783-35D6971E792D}" dt="2022-05-23T14:40:50.338" v="3365"/>
          <ac:picMkLst>
            <pc:docMk/>
            <pc:sldMk cId="4086954560" sldId="290"/>
            <ac:picMk id="7" creationId="{FF5C21A4-29C4-5978-85A4-18848F65F787}"/>
          </ac:picMkLst>
        </pc:picChg>
        <pc:picChg chg="add mod">
          <ac:chgData name="Lucy Brown (2107030)" userId="S::2107030@student.uwtsd.ac.uk::2739a7dc-a6e8-429e-b19a-55e7cf0d9fc0" providerId="AD" clId="Web-{7C3256F6-1247-7BEA-1783-35D6971E792D}" dt="2022-05-23T14:40:50.338" v="3365"/>
          <ac:picMkLst>
            <pc:docMk/>
            <pc:sldMk cId="4086954560" sldId="290"/>
            <ac:picMk id="8" creationId="{AB29AC81-CC74-2031-4441-661BA81E9430}"/>
          </ac:picMkLst>
        </pc:picChg>
      </pc:sldChg>
      <pc:sldChg chg="addSp delSp modSp new mod setBg">
        <pc:chgData name="Lucy Brown (2107030)" userId="S::2107030@student.uwtsd.ac.uk::2739a7dc-a6e8-429e-b19a-55e7cf0d9fc0" providerId="AD" clId="Web-{7C3256F6-1247-7BEA-1783-35D6971E792D}" dt="2022-05-23T14:41:40.371" v="3373"/>
        <pc:sldMkLst>
          <pc:docMk/>
          <pc:sldMk cId="2646053512" sldId="291"/>
        </pc:sldMkLst>
        <pc:spChg chg="del">
          <ac:chgData name="Lucy Brown (2107030)" userId="S::2107030@student.uwtsd.ac.uk::2739a7dc-a6e8-429e-b19a-55e7cf0d9fc0" providerId="AD" clId="Web-{7C3256F6-1247-7BEA-1783-35D6971E792D}" dt="2022-05-23T14:41:00.120" v="3367"/>
          <ac:spMkLst>
            <pc:docMk/>
            <pc:sldMk cId="2646053512" sldId="291"/>
            <ac:spMk id="2" creationId="{7911AC11-5A0E-A79E-2CFC-2FDBBC54B68C}"/>
          </ac:spMkLst>
        </pc:spChg>
        <pc:spChg chg="del">
          <ac:chgData name="Lucy Brown (2107030)" userId="S::2107030@student.uwtsd.ac.uk::2739a7dc-a6e8-429e-b19a-55e7cf0d9fc0" providerId="AD" clId="Web-{7C3256F6-1247-7BEA-1783-35D6971E792D}" dt="2022-05-23T14:41:01.339" v="3368"/>
          <ac:spMkLst>
            <pc:docMk/>
            <pc:sldMk cId="2646053512" sldId="291"/>
            <ac:spMk id="3" creationId="{2BDE333C-6DA9-7A32-9DFD-5BB52E5B6909}"/>
          </ac:spMkLst>
        </pc:spChg>
        <pc:spChg chg="add">
          <ac:chgData name="Lucy Brown (2107030)" userId="S::2107030@student.uwtsd.ac.uk::2739a7dc-a6e8-429e-b19a-55e7cf0d9fc0" providerId="AD" clId="Web-{7C3256F6-1247-7BEA-1783-35D6971E792D}" dt="2022-05-23T14:41:40.371" v="3373"/>
          <ac:spMkLst>
            <pc:docMk/>
            <pc:sldMk cId="2646053512" sldId="291"/>
            <ac:spMk id="12" creationId="{B78EDDD3-C548-48EF-B3CA-B290B17192AB}"/>
          </ac:spMkLst>
        </pc:spChg>
        <pc:picChg chg="add mod">
          <ac:chgData name="Lucy Brown (2107030)" userId="S::2107030@student.uwtsd.ac.uk::2739a7dc-a6e8-429e-b19a-55e7cf0d9fc0" providerId="AD" clId="Web-{7C3256F6-1247-7BEA-1783-35D6971E792D}" dt="2022-05-23T14:41:40.371" v="3373"/>
          <ac:picMkLst>
            <pc:docMk/>
            <pc:sldMk cId="2646053512" sldId="291"/>
            <ac:picMk id="4" creationId="{F3CFF684-21B5-B911-4EDA-ADBD618A0192}"/>
          </ac:picMkLst>
        </pc:picChg>
        <pc:picChg chg="add mod">
          <ac:chgData name="Lucy Brown (2107030)" userId="S::2107030@student.uwtsd.ac.uk::2739a7dc-a6e8-429e-b19a-55e7cf0d9fc0" providerId="AD" clId="Web-{7C3256F6-1247-7BEA-1783-35D6971E792D}" dt="2022-05-23T14:41:40.371" v="3373"/>
          <ac:picMkLst>
            <pc:docMk/>
            <pc:sldMk cId="2646053512" sldId="291"/>
            <ac:picMk id="5" creationId="{AE56FEF0-CE95-F487-4336-AFF1A503E317}"/>
          </ac:picMkLst>
        </pc:picChg>
        <pc:picChg chg="add mod">
          <ac:chgData name="Lucy Brown (2107030)" userId="S::2107030@student.uwtsd.ac.uk::2739a7dc-a6e8-429e-b19a-55e7cf0d9fc0" providerId="AD" clId="Web-{7C3256F6-1247-7BEA-1783-35D6971E792D}" dt="2022-05-23T14:41:40.371" v="3373"/>
          <ac:picMkLst>
            <pc:docMk/>
            <pc:sldMk cId="2646053512" sldId="291"/>
            <ac:picMk id="6" creationId="{FE088A5F-28D5-6447-F2B5-BE816077AA03}"/>
          </ac:picMkLst>
        </pc:picChg>
        <pc:picChg chg="add mod ord">
          <ac:chgData name="Lucy Brown (2107030)" userId="S::2107030@student.uwtsd.ac.uk::2739a7dc-a6e8-429e-b19a-55e7cf0d9fc0" providerId="AD" clId="Web-{7C3256F6-1247-7BEA-1783-35D6971E792D}" dt="2022-05-23T14:41:40.371" v="3373"/>
          <ac:picMkLst>
            <pc:docMk/>
            <pc:sldMk cId="2646053512" sldId="291"/>
            <ac:picMk id="7" creationId="{81913158-EFF9-C5B2-F79C-E55B4A43EEA2}"/>
          </ac:picMkLst>
        </pc:picChg>
      </pc:sldChg>
    </pc:docChg>
  </pc:docChgLst>
  <pc:docChgLst>
    <pc:chgData name="Lucy Brown (2107030)" userId="S::2107030@student.uwtsd.ac.uk::2739a7dc-a6e8-429e-b19a-55e7cf0d9fc0" providerId="AD" clId="Web-{6AF7F824-FCC3-6782-FBD1-6E926052A27B}"/>
    <pc:docChg chg="addSld delSld modSld sldOrd">
      <pc:chgData name="Lucy Brown (2107030)" userId="S::2107030@student.uwtsd.ac.uk::2739a7dc-a6e8-429e-b19a-55e7cf0d9fc0" providerId="AD" clId="Web-{6AF7F824-FCC3-6782-FBD1-6E926052A27B}" dt="2022-05-07T22:18:02.461" v="796"/>
      <pc:docMkLst>
        <pc:docMk/>
      </pc:docMkLst>
      <pc:sldChg chg="modSp ord">
        <pc:chgData name="Lucy Brown (2107030)" userId="S::2107030@student.uwtsd.ac.uk::2739a7dc-a6e8-429e-b19a-55e7cf0d9fc0" providerId="AD" clId="Web-{6AF7F824-FCC3-6782-FBD1-6E926052A27B}" dt="2022-05-07T22:18:02.461" v="796"/>
        <pc:sldMkLst>
          <pc:docMk/>
          <pc:sldMk cId="2468564527" sldId="260"/>
        </pc:sldMkLst>
        <pc:spChg chg="mod">
          <ac:chgData name="Lucy Brown (2107030)" userId="S::2107030@student.uwtsd.ac.uk::2739a7dc-a6e8-429e-b19a-55e7cf0d9fc0" providerId="AD" clId="Web-{6AF7F824-FCC3-6782-FBD1-6E926052A27B}" dt="2022-05-07T22:15:51.083" v="759" actId="20577"/>
          <ac:spMkLst>
            <pc:docMk/>
            <pc:sldMk cId="2468564527" sldId="260"/>
            <ac:spMk id="2" creationId="{0CDB4F7F-40D4-4D83-B05F-6D25E6C665B0}"/>
          </ac:spMkLst>
        </pc:spChg>
        <pc:spChg chg="mod">
          <ac:chgData name="Lucy Brown (2107030)" userId="S::2107030@student.uwtsd.ac.uk::2739a7dc-a6e8-429e-b19a-55e7cf0d9fc0" providerId="AD" clId="Web-{6AF7F824-FCC3-6782-FBD1-6E926052A27B}" dt="2022-05-07T21:57:59.311" v="373" actId="20577"/>
          <ac:spMkLst>
            <pc:docMk/>
            <pc:sldMk cId="2468564527" sldId="260"/>
            <ac:spMk id="3" creationId="{A814D1A9-4F57-45C4-BD86-778399A3959F}"/>
          </ac:spMkLst>
        </pc:spChg>
      </pc:sldChg>
      <pc:sldChg chg="modSp">
        <pc:chgData name="Lucy Brown (2107030)" userId="S::2107030@student.uwtsd.ac.uk::2739a7dc-a6e8-429e-b19a-55e7cf0d9fc0" providerId="AD" clId="Web-{6AF7F824-FCC3-6782-FBD1-6E926052A27B}" dt="2022-05-07T21:50:59.386" v="4" actId="20577"/>
        <pc:sldMkLst>
          <pc:docMk/>
          <pc:sldMk cId="1544888368" sldId="261"/>
        </pc:sldMkLst>
        <pc:spChg chg="mod">
          <ac:chgData name="Lucy Brown (2107030)" userId="S::2107030@student.uwtsd.ac.uk::2739a7dc-a6e8-429e-b19a-55e7cf0d9fc0" providerId="AD" clId="Web-{6AF7F824-FCC3-6782-FBD1-6E926052A27B}" dt="2022-05-07T21:50:59.386" v="4" actId="20577"/>
          <ac:spMkLst>
            <pc:docMk/>
            <pc:sldMk cId="1544888368" sldId="261"/>
            <ac:spMk id="2" creationId="{0CDB4F7F-40D4-4D83-B05F-6D25E6C665B0}"/>
          </ac:spMkLst>
        </pc:spChg>
      </pc:sldChg>
      <pc:sldChg chg="modSp">
        <pc:chgData name="Lucy Brown (2107030)" userId="S::2107030@student.uwtsd.ac.uk::2739a7dc-a6e8-429e-b19a-55e7cf0d9fc0" providerId="AD" clId="Web-{6AF7F824-FCC3-6782-FBD1-6E926052A27B}" dt="2022-05-07T22:16:07.130" v="766" actId="20577"/>
        <pc:sldMkLst>
          <pc:docMk/>
          <pc:sldMk cId="4153615198" sldId="262"/>
        </pc:sldMkLst>
        <pc:spChg chg="mod">
          <ac:chgData name="Lucy Brown (2107030)" userId="S::2107030@student.uwtsd.ac.uk::2739a7dc-a6e8-429e-b19a-55e7cf0d9fc0" providerId="AD" clId="Web-{6AF7F824-FCC3-6782-FBD1-6E926052A27B}" dt="2022-05-07T22:16:07.130" v="766" actId="20577"/>
          <ac:spMkLst>
            <pc:docMk/>
            <pc:sldMk cId="4153615198" sldId="262"/>
            <ac:spMk id="2" creationId="{0CDB4F7F-40D4-4D83-B05F-6D25E6C665B0}"/>
          </ac:spMkLst>
        </pc:spChg>
        <pc:spChg chg="mod">
          <ac:chgData name="Lucy Brown (2107030)" userId="S::2107030@student.uwtsd.ac.uk::2739a7dc-a6e8-429e-b19a-55e7cf0d9fc0" providerId="AD" clId="Web-{6AF7F824-FCC3-6782-FBD1-6E926052A27B}" dt="2022-05-07T22:01:34.143" v="416" actId="20577"/>
          <ac:spMkLst>
            <pc:docMk/>
            <pc:sldMk cId="4153615198" sldId="262"/>
            <ac:spMk id="3" creationId="{A814D1A9-4F57-45C4-BD86-778399A3959F}"/>
          </ac:spMkLst>
        </pc:spChg>
      </pc:sldChg>
      <pc:sldChg chg="modSp">
        <pc:chgData name="Lucy Brown (2107030)" userId="S::2107030@student.uwtsd.ac.uk::2739a7dc-a6e8-429e-b19a-55e7cf0d9fc0" providerId="AD" clId="Web-{6AF7F824-FCC3-6782-FBD1-6E926052A27B}" dt="2022-05-07T22:15:20.004" v="754" actId="20577"/>
        <pc:sldMkLst>
          <pc:docMk/>
          <pc:sldMk cId="3218500294" sldId="263"/>
        </pc:sldMkLst>
        <pc:spChg chg="mod">
          <ac:chgData name="Lucy Brown (2107030)" userId="S::2107030@student.uwtsd.ac.uk::2739a7dc-a6e8-429e-b19a-55e7cf0d9fc0" providerId="AD" clId="Web-{6AF7F824-FCC3-6782-FBD1-6E926052A27B}" dt="2022-05-07T22:15:20.004" v="754" actId="20577"/>
          <ac:spMkLst>
            <pc:docMk/>
            <pc:sldMk cId="3218500294" sldId="263"/>
            <ac:spMk id="2" creationId="{1DDAFF26-9D8A-A86E-A04C-FE6701B2A69B}"/>
          </ac:spMkLst>
        </pc:spChg>
        <pc:spChg chg="mod">
          <ac:chgData name="Lucy Brown (2107030)" userId="S::2107030@student.uwtsd.ac.uk::2739a7dc-a6e8-429e-b19a-55e7cf0d9fc0" providerId="AD" clId="Web-{6AF7F824-FCC3-6782-FBD1-6E926052A27B}" dt="2022-05-07T21:52:47.357" v="119" actId="20577"/>
          <ac:spMkLst>
            <pc:docMk/>
            <pc:sldMk cId="3218500294" sldId="263"/>
            <ac:spMk id="3" creationId="{71A66804-B996-5D75-742F-CF84F561EB37}"/>
          </ac:spMkLst>
        </pc:spChg>
      </pc:sldChg>
      <pc:sldChg chg="modSp">
        <pc:chgData name="Lucy Brown (2107030)" userId="S::2107030@student.uwtsd.ac.uk::2739a7dc-a6e8-429e-b19a-55e7cf0d9fc0" providerId="AD" clId="Web-{6AF7F824-FCC3-6782-FBD1-6E926052A27B}" dt="2022-05-07T22:15:43.333" v="756" actId="20577"/>
        <pc:sldMkLst>
          <pc:docMk/>
          <pc:sldMk cId="1942216745" sldId="264"/>
        </pc:sldMkLst>
        <pc:spChg chg="mod">
          <ac:chgData name="Lucy Brown (2107030)" userId="S::2107030@student.uwtsd.ac.uk::2739a7dc-a6e8-429e-b19a-55e7cf0d9fc0" providerId="AD" clId="Web-{6AF7F824-FCC3-6782-FBD1-6E926052A27B}" dt="2022-05-07T22:15:43.333" v="756" actId="20577"/>
          <ac:spMkLst>
            <pc:docMk/>
            <pc:sldMk cId="1942216745" sldId="264"/>
            <ac:spMk id="2" creationId="{1DDAFF26-9D8A-A86E-A04C-FE6701B2A69B}"/>
          </ac:spMkLst>
        </pc:spChg>
        <pc:spChg chg="mod">
          <ac:chgData name="Lucy Brown (2107030)" userId="S::2107030@student.uwtsd.ac.uk::2739a7dc-a6e8-429e-b19a-55e7cf0d9fc0" providerId="AD" clId="Web-{6AF7F824-FCC3-6782-FBD1-6E926052A27B}" dt="2022-05-07T21:54:37.047" v="216" actId="20577"/>
          <ac:spMkLst>
            <pc:docMk/>
            <pc:sldMk cId="1942216745" sldId="264"/>
            <ac:spMk id="3" creationId="{71A66804-B996-5D75-742F-CF84F561EB37}"/>
          </ac:spMkLst>
        </pc:spChg>
      </pc:sldChg>
      <pc:sldChg chg="modSp">
        <pc:chgData name="Lucy Brown (2107030)" userId="S::2107030@student.uwtsd.ac.uk::2739a7dc-a6e8-429e-b19a-55e7cf0d9fc0" providerId="AD" clId="Web-{6AF7F824-FCC3-6782-FBD1-6E926052A27B}" dt="2022-05-07T22:15:58.536" v="761" actId="20577"/>
        <pc:sldMkLst>
          <pc:docMk/>
          <pc:sldMk cId="3319369386" sldId="266"/>
        </pc:sldMkLst>
        <pc:spChg chg="mod">
          <ac:chgData name="Lucy Brown (2107030)" userId="S::2107030@student.uwtsd.ac.uk::2739a7dc-a6e8-429e-b19a-55e7cf0d9fc0" providerId="AD" clId="Web-{6AF7F824-FCC3-6782-FBD1-6E926052A27B}" dt="2022-05-07T22:15:58.536" v="761" actId="20577"/>
          <ac:spMkLst>
            <pc:docMk/>
            <pc:sldMk cId="3319369386" sldId="266"/>
            <ac:spMk id="2" creationId="{0CDB4F7F-40D4-4D83-B05F-6D25E6C665B0}"/>
          </ac:spMkLst>
        </pc:spChg>
        <pc:spChg chg="mod">
          <ac:chgData name="Lucy Brown (2107030)" userId="S::2107030@student.uwtsd.ac.uk::2739a7dc-a6e8-429e-b19a-55e7cf0d9fc0" providerId="AD" clId="Web-{6AF7F824-FCC3-6782-FBD1-6E926052A27B}" dt="2022-05-07T21:58:59.109" v="397" actId="20577"/>
          <ac:spMkLst>
            <pc:docMk/>
            <pc:sldMk cId="3319369386" sldId="266"/>
            <ac:spMk id="3" creationId="{A814D1A9-4F57-45C4-BD86-778399A3959F}"/>
          </ac:spMkLst>
        </pc:spChg>
      </pc:sldChg>
      <pc:sldChg chg="modSp">
        <pc:chgData name="Lucy Brown (2107030)" userId="S::2107030@student.uwtsd.ac.uk::2739a7dc-a6e8-429e-b19a-55e7cf0d9fc0" providerId="AD" clId="Web-{6AF7F824-FCC3-6782-FBD1-6E926052A27B}" dt="2022-05-07T22:16:11.130" v="767" actId="20577"/>
        <pc:sldMkLst>
          <pc:docMk/>
          <pc:sldMk cId="584067397" sldId="267"/>
        </pc:sldMkLst>
        <pc:spChg chg="mod">
          <ac:chgData name="Lucy Brown (2107030)" userId="S::2107030@student.uwtsd.ac.uk::2739a7dc-a6e8-429e-b19a-55e7cf0d9fc0" providerId="AD" clId="Web-{6AF7F824-FCC3-6782-FBD1-6E926052A27B}" dt="2022-05-07T22:16:11.130" v="767" actId="20577"/>
          <ac:spMkLst>
            <pc:docMk/>
            <pc:sldMk cId="584067397" sldId="267"/>
            <ac:spMk id="2" creationId="{0CDB4F7F-40D4-4D83-B05F-6D25E6C665B0}"/>
          </ac:spMkLst>
        </pc:spChg>
        <pc:spChg chg="mod">
          <ac:chgData name="Lucy Brown (2107030)" userId="S::2107030@student.uwtsd.ac.uk::2739a7dc-a6e8-429e-b19a-55e7cf0d9fc0" providerId="AD" clId="Web-{6AF7F824-FCC3-6782-FBD1-6E926052A27B}" dt="2022-05-07T22:03:53.271" v="489" actId="20577"/>
          <ac:spMkLst>
            <pc:docMk/>
            <pc:sldMk cId="584067397" sldId="267"/>
            <ac:spMk id="3" creationId="{A814D1A9-4F57-45C4-BD86-778399A3959F}"/>
          </ac:spMkLst>
        </pc:spChg>
      </pc:sldChg>
      <pc:sldChg chg="modSp add replId">
        <pc:chgData name="Lucy Brown (2107030)" userId="S::2107030@student.uwtsd.ac.uk::2739a7dc-a6e8-429e-b19a-55e7cf0d9fc0" providerId="AD" clId="Web-{6AF7F824-FCC3-6782-FBD1-6E926052A27B}" dt="2022-05-07T22:16:19.537" v="775" actId="20577"/>
        <pc:sldMkLst>
          <pc:docMk/>
          <pc:sldMk cId="3837159565" sldId="268"/>
        </pc:sldMkLst>
        <pc:spChg chg="mod">
          <ac:chgData name="Lucy Brown (2107030)" userId="S::2107030@student.uwtsd.ac.uk::2739a7dc-a6e8-429e-b19a-55e7cf0d9fc0" providerId="AD" clId="Web-{6AF7F824-FCC3-6782-FBD1-6E926052A27B}" dt="2022-05-07T22:16:19.537" v="775" actId="20577"/>
          <ac:spMkLst>
            <pc:docMk/>
            <pc:sldMk cId="3837159565" sldId="268"/>
            <ac:spMk id="2" creationId="{0CDB4F7F-40D4-4D83-B05F-6D25E6C665B0}"/>
          </ac:spMkLst>
        </pc:spChg>
        <pc:spChg chg="mod">
          <ac:chgData name="Lucy Brown (2107030)" userId="S::2107030@student.uwtsd.ac.uk::2739a7dc-a6e8-429e-b19a-55e7cf0d9fc0" providerId="AD" clId="Web-{6AF7F824-FCC3-6782-FBD1-6E926052A27B}" dt="2022-05-07T22:05:06.757" v="553" actId="20577"/>
          <ac:spMkLst>
            <pc:docMk/>
            <pc:sldMk cId="3837159565" sldId="268"/>
            <ac:spMk id="3" creationId="{A814D1A9-4F57-45C4-BD86-778399A3959F}"/>
          </ac:spMkLst>
        </pc:spChg>
      </pc:sldChg>
      <pc:sldChg chg="modSp add replId">
        <pc:chgData name="Lucy Brown (2107030)" userId="S::2107030@student.uwtsd.ac.uk::2739a7dc-a6e8-429e-b19a-55e7cf0d9fc0" providerId="AD" clId="Web-{6AF7F824-FCC3-6782-FBD1-6E926052A27B}" dt="2022-05-07T22:16:29.068" v="783" actId="20577"/>
        <pc:sldMkLst>
          <pc:docMk/>
          <pc:sldMk cId="3037743894" sldId="269"/>
        </pc:sldMkLst>
        <pc:spChg chg="mod">
          <ac:chgData name="Lucy Brown (2107030)" userId="S::2107030@student.uwtsd.ac.uk::2739a7dc-a6e8-429e-b19a-55e7cf0d9fc0" providerId="AD" clId="Web-{6AF7F824-FCC3-6782-FBD1-6E926052A27B}" dt="2022-05-07T22:16:29.068" v="783" actId="20577"/>
          <ac:spMkLst>
            <pc:docMk/>
            <pc:sldMk cId="3037743894" sldId="269"/>
            <ac:spMk id="2" creationId="{0CDB4F7F-40D4-4D83-B05F-6D25E6C665B0}"/>
          </ac:spMkLst>
        </pc:spChg>
        <pc:spChg chg="mod">
          <ac:chgData name="Lucy Brown (2107030)" userId="S::2107030@student.uwtsd.ac.uk::2739a7dc-a6e8-429e-b19a-55e7cf0d9fc0" providerId="AD" clId="Web-{6AF7F824-FCC3-6782-FBD1-6E926052A27B}" dt="2022-05-07T22:07:22.010" v="634" actId="20577"/>
          <ac:spMkLst>
            <pc:docMk/>
            <pc:sldMk cId="3037743894" sldId="269"/>
            <ac:spMk id="3" creationId="{A814D1A9-4F57-45C4-BD86-778399A3959F}"/>
          </ac:spMkLst>
        </pc:spChg>
      </pc:sldChg>
      <pc:sldChg chg="modSp add replId">
        <pc:chgData name="Lucy Brown (2107030)" userId="S::2107030@student.uwtsd.ac.uk::2739a7dc-a6e8-429e-b19a-55e7cf0d9fc0" providerId="AD" clId="Web-{6AF7F824-FCC3-6782-FBD1-6E926052A27B}" dt="2022-05-07T22:16:41.381" v="786" actId="20577"/>
        <pc:sldMkLst>
          <pc:docMk/>
          <pc:sldMk cId="34424460" sldId="270"/>
        </pc:sldMkLst>
        <pc:spChg chg="mod">
          <ac:chgData name="Lucy Brown (2107030)" userId="S::2107030@student.uwtsd.ac.uk::2739a7dc-a6e8-429e-b19a-55e7cf0d9fc0" providerId="AD" clId="Web-{6AF7F824-FCC3-6782-FBD1-6E926052A27B}" dt="2022-05-07T22:16:41.381" v="786" actId="20577"/>
          <ac:spMkLst>
            <pc:docMk/>
            <pc:sldMk cId="34424460" sldId="270"/>
            <ac:spMk id="2" creationId="{0CDB4F7F-40D4-4D83-B05F-6D25E6C665B0}"/>
          </ac:spMkLst>
        </pc:spChg>
        <pc:spChg chg="mod">
          <ac:chgData name="Lucy Brown (2107030)" userId="S::2107030@student.uwtsd.ac.uk::2739a7dc-a6e8-429e-b19a-55e7cf0d9fc0" providerId="AD" clId="Web-{6AF7F824-FCC3-6782-FBD1-6E926052A27B}" dt="2022-05-07T22:08:53.824" v="659" actId="20577"/>
          <ac:spMkLst>
            <pc:docMk/>
            <pc:sldMk cId="34424460" sldId="270"/>
            <ac:spMk id="3" creationId="{A814D1A9-4F57-45C4-BD86-778399A3959F}"/>
          </ac:spMkLst>
        </pc:spChg>
      </pc:sldChg>
      <pc:sldChg chg="modSp add replId">
        <pc:chgData name="Lucy Brown (2107030)" userId="S::2107030@student.uwtsd.ac.uk::2739a7dc-a6e8-429e-b19a-55e7cf0d9fc0" providerId="AD" clId="Web-{6AF7F824-FCC3-6782-FBD1-6E926052A27B}" dt="2022-05-07T22:17:03.975" v="795" actId="20577"/>
        <pc:sldMkLst>
          <pc:docMk/>
          <pc:sldMk cId="708034533" sldId="271"/>
        </pc:sldMkLst>
        <pc:spChg chg="mod">
          <ac:chgData name="Lucy Brown (2107030)" userId="S::2107030@student.uwtsd.ac.uk::2739a7dc-a6e8-429e-b19a-55e7cf0d9fc0" providerId="AD" clId="Web-{6AF7F824-FCC3-6782-FBD1-6E926052A27B}" dt="2022-05-07T22:17:03.975" v="795" actId="20577"/>
          <ac:spMkLst>
            <pc:docMk/>
            <pc:sldMk cId="708034533" sldId="271"/>
            <ac:spMk id="2" creationId="{0CDB4F7F-40D4-4D83-B05F-6D25E6C665B0}"/>
          </ac:spMkLst>
        </pc:spChg>
        <pc:spChg chg="mod">
          <ac:chgData name="Lucy Brown (2107030)" userId="S::2107030@student.uwtsd.ac.uk::2739a7dc-a6e8-429e-b19a-55e7cf0d9fc0" providerId="AD" clId="Web-{6AF7F824-FCC3-6782-FBD1-6E926052A27B}" dt="2022-05-07T22:10:35.124" v="733" actId="20577"/>
          <ac:spMkLst>
            <pc:docMk/>
            <pc:sldMk cId="708034533" sldId="271"/>
            <ac:spMk id="3" creationId="{A814D1A9-4F57-45C4-BD86-778399A3959F}"/>
          </ac:spMkLst>
        </pc:spChg>
      </pc:sldChg>
      <pc:sldChg chg="add del replId">
        <pc:chgData name="Lucy Brown (2107030)" userId="S::2107030@student.uwtsd.ac.uk::2739a7dc-a6e8-429e-b19a-55e7cf0d9fc0" providerId="AD" clId="Web-{6AF7F824-FCC3-6782-FBD1-6E926052A27B}" dt="2022-05-07T22:10:39.155" v="734"/>
        <pc:sldMkLst>
          <pc:docMk/>
          <pc:sldMk cId="1681991633" sldId="272"/>
        </pc:sldMkLst>
      </pc:sldChg>
      <pc:sldChg chg="add replId">
        <pc:chgData name="Lucy Brown (2107030)" userId="S::2107030@student.uwtsd.ac.uk::2739a7dc-a6e8-429e-b19a-55e7cf0d9fc0" providerId="AD" clId="Web-{6AF7F824-FCC3-6782-FBD1-6E926052A27B}" dt="2022-05-07T22:01:52.956" v="422"/>
        <pc:sldMkLst>
          <pc:docMk/>
          <pc:sldMk cId="3502432737" sldId="273"/>
        </pc:sldMkLst>
      </pc:sldChg>
      <pc:sldChg chg="modSp new">
        <pc:chgData name="Lucy Brown (2107030)" userId="S::2107030@student.uwtsd.ac.uk::2739a7dc-a6e8-429e-b19a-55e7cf0d9fc0" providerId="AD" clId="Web-{6AF7F824-FCC3-6782-FBD1-6E926052A27B}" dt="2022-05-07T22:13:04.486" v="745" actId="20577"/>
        <pc:sldMkLst>
          <pc:docMk/>
          <pc:sldMk cId="806860186" sldId="274"/>
        </pc:sldMkLst>
        <pc:spChg chg="mod">
          <ac:chgData name="Lucy Brown (2107030)" userId="S::2107030@student.uwtsd.ac.uk::2739a7dc-a6e8-429e-b19a-55e7cf0d9fc0" providerId="AD" clId="Web-{6AF7F824-FCC3-6782-FBD1-6E926052A27B}" dt="2022-05-07T22:13:04.486" v="745" actId="20577"/>
          <ac:spMkLst>
            <pc:docMk/>
            <pc:sldMk cId="806860186" sldId="274"/>
            <ac:spMk id="2" creationId="{D04D2F77-EC4E-73DC-F0E3-7447D30D8273}"/>
          </ac:spMkLst>
        </pc:spChg>
      </pc:sldChg>
    </pc:docChg>
  </pc:docChgLst>
  <pc:docChgLst>
    <pc:chgData name="Lucy Brown (2107030)" userId="S::2107030@student.uwtsd.ac.uk::2739a7dc-a6e8-429e-b19a-55e7cf0d9fc0" providerId="AD" clId="Web-{32C18944-0FEB-FE28-738D-92BDD8EE7A59}"/>
    <pc:docChg chg="addSld modSld">
      <pc:chgData name="Lucy Brown (2107030)" userId="S::2107030@student.uwtsd.ac.uk::2739a7dc-a6e8-429e-b19a-55e7cf0d9fc0" providerId="AD" clId="Web-{32C18944-0FEB-FE28-738D-92BDD8EE7A59}" dt="2022-05-10T12:35:43.880" v="801" actId="20577"/>
      <pc:docMkLst>
        <pc:docMk/>
      </pc:docMkLst>
      <pc:sldChg chg="addSp delSp modSp">
        <pc:chgData name="Lucy Brown (2107030)" userId="S::2107030@student.uwtsd.ac.uk::2739a7dc-a6e8-429e-b19a-55e7cf0d9fc0" providerId="AD" clId="Web-{32C18944-0FEB-FE28-738D-92BDD8EE7A59}" dt="2022-05-10T10:17:58.651" v="49"/>
        <pc:sldMkLst>
          <pc:docMk/>
          <pc:sldMk cId="2468564527" sldId="260"/>
        </pc:sldMkLst>
        <pc:spChg chg="mod">
          <ac:chgData name="Lucy Brown (2107030)" userId="S::2107030@student.uwtsd.ac.uk::2739a7dc-a6e8-429e-b19a-55e7cf0d9fc0" providerId="AD" clId="Web-{32C18944-0FEB-FE28-738D-92BDD8EE7A59}" dt="2022-05-10T10:06:02.041" v="20" actId="20577"/>
          <ac:spMkLst>
            <pc:docMk/>
            <pc:sldMk cId="2468564527" sldId="260"/>
            <ac:spMk id="2" creationId="{0CDB4F7F-40D4-4D83-B05F-6D25E6C665B0}"/>
          </ac:spMkLst>
        </pc:spChg>
        <pc:spChg chg="add del mod">
          <ac:chgData name="Lucy Brown (2107030)" userId="S::2107030@student.uwtsd.ac.uk::2739a7dc-a6e8-429e-b19a-55e7cf0d9fc0" providerId="AD" clId="Web-{32C18944-0FEB-FE28-738D-92BDD8EE7A59}" dt="2022-05-10T10:17:58.651" v="49"/>
          <ac:spMkLst>
            <pc:docMk/>
            <pc:sldMk cId="2468564527" sldId="260"/>
            <ac:spMk id="4" creationId="{5EA38522-F31C-757A-786A-7B138502A56E}"/>
          </ac:spMkLst>
        </pc:spChg>
      </pc:sldChg>
      <pc:sldChg chg="modSp">
        <pc:chgData name="Lucy Brown (2107030)" userId="S::2107030@student.uwtsd.ac.uk::2739a7dc-a6e8-429e-b19a-55e7cf0d9fc0" providerId="AD" clId="Web-{32C18944-0FEB-FE28-738D-92BDD8EE7A59}" dt="2022-05-10T10:06:10.214" v="24" actId="20577"/>
        <pc:sldMkLst>
          <pc:docMk/>
          <pc:sldMk cId="4153615198" sldId="262"/>
        </pc:sldMkLst>
        <pc:spChg chg="mod">
          <ac:chgData name="Lucy Brown (2107030)" userId="S::2107030@student.uwtsd.ac.uk::2739a7dc-a6e8-429e-b19a-55e7cf0d9fc0" providerId="AD" clId="Web-{32C18944-0FEB-FE28-738D-92BDD8EE7A59}" dt="2022-05-10T10:06:10.214" v="24" actId="20577"/>
          <ac:spMkLst>
            <pc:docMk/>
            <pc:sldMk cId="4153615198" sldId="262"/>
            <ac:spMk id="2" creationId="{0CDB4F7F-40D4-4D83-B05F-6D25E6C665B0}"/>
          </ac:spMkLst>
        </pc:spChg>
      </pc:sldChg>
      <pc:sldChg chg="modSp">
        <pc:chgData name="Lucy Brown (2107030)" userId="S::2107030@student.uwtsd.ac.uk::2739a7dc-a6e8-429e-b19a-55e7cf0d9fc0" providerId="AD" clId="Web-{32C18944-0FEB-FE28-738D-92BDD8EE7A59}" dt="2022-05-10T12:35:43.880" v="801" actId="20577"/>
        <pc:sldMkLst>
          <pc:docMk/>
          <pc:sldMk cId="3218500294" sldId="263"/>
        </pc:sldMkLst>
        <pc:spChg chg="mod">
          <ac:chgData name="Lucy Brown (2107030)" userId="S::2107030@student.uwtsd.ac.uk::2739a7dc-a6e8-429e-b19a-55e7cf0d9fc0" providerId="AD" clId="Web-{32C18944-0FEB-FE28-738D-92BDD8EE7A59}" dt="2022-05-10T10:05:46.134" v="12" actId="20577"/>
          <ac:spMkLst>
            <pc:docMk/>
            <pc:sldMk cId="3218500294" sldId="263"/>
            <ac:spMk id="2" creationId="{1DDAFF26-9D8A-A86E-A04C-FE6701B2A69B}"/>
          </ac:spMkLst>
        </pc:spChg>
        <pc:spChg chg="mod">
          <ac:chgData name="Lucy Brown (2107030)" userId="S::2107030@student.uwtsd.ac.uk::2739a7dc-a6e8-429e-b19a-55e7cf0d9fc0" providerId="AD" clId="Web-{32C18944-0FEB-FE28-738D-92BDD8EE7A59}" dt="2022-05-10T12:35:43.880" v="801" actId="20577"/>
          <ac:spMkLst>
            <pc:docMk/>
            <pc:sldMk cId="3218500294" sldId="263"/>
            <ac:spMk id="3" creationId="{71A66804-B996-5D75-742F-CF84F561EB37}"/>
          </ac:spMkLst>
        </pc:spChg>
      </pc:sldChg>
      <pc:sldChg chg="modSp">
        <pc:chgData name="Lucy Brown (2107030)" userId="S::2107030@student.uwtsd.ac.uk::2739a7dc-a6e8-429e-b19a-55e7cf0d9fc0" providerId="AD" clId="Web-{32C18944-0FEB-FE28-738D-92BDD8EE7A59}" dt="2022-05-10T10:05:50.915" v="13" actId="20577"/>
        <pc:sldMkLst>
          <pc:docMk/>
          <pc:sldMk cId="1942216745" sldId="264"/>
        </pc:sldMkLst>
        <pc:spChg chg="mod">
          <ac:chgData name="Lucy Brown (2107030)" userId="S::2107030@student.uwtsd.ac.uk::2739a7dc-a6e8-429e-b19a-55e7cf0d9fc0" providerId="AD" clId="Web-{32C18944-0FEB-FE28-738D-92BDD8EE7A59}" dt="2022-05-10T10:05:50.915" v="13" actId="20577"/>
          <ac:spMkLst>
            <pc:docMk/>
            <pc:sldMk cId="1942216745" sldId="264"/>
            <ac:spMk id="2" creationId="{1DDAFF26-9D8A-A86E-A04C-FE6701B2A69B}"/>
          </ac:spMkLst>
        </pc:spChg>
      </pc:sldChg>
      <pc:sldChg chg="modSp">
        <pc:chgData name="Lucy Brown (2107030)" userId="S::2107030@student.uwtsd.ac.uk::2739a7dc-a6e8-429e-b19a-55e7cf0d9fc0" providerId="AD" clId="Web-{32C18944-0FEB-FE28-738D-92BDD8EE7A59}" dt="2022-05-10T10:05:57.681" v="14" actId="20577"/>
        <pc:sldMkLst>
          <pc:docMk/>
          <pc:sldMk cId="3319369386" sldId="266"/>
        </pc:sldMkLst>
        <pc:spChg chg="mod">
          <ac:chgData name="Lucy Brown (2107030)" userId="S::2107030@student.uwtsd.ac.uk::2739a7dc-a6e8-429e-b19a-55e7cf0d9fc0" providerId="AD" clId="Web-{32C18944-0FEB-FE28-738D-92BDD8EE7A59}" dt="2022-05-10T10:05:57.681" v="14" actId="20577"/>
          <ac:spMkLst>
            <pc:docMk/>
            <pc:sldMk cId="3319369386" sldId="266"/>
            <ac:spMk id="2" creationId="{0CDB4F7F-40D4-4D83-B05F-6D25E6C665B0}"/>
          </ac:spMkLst>
        </pc:spChg>
      </pc:sldChg>
      <pc:sldChg chg="modSp">
        <pc:chgData name="Lucy Brown (2107030)" userId="S::2107030@student.uwtsd.ac.uk::2739a7dc-a6e8-429e-b19a-55e7cf0d9fc0" providerId="AD" clId="Web-{32C18944-0FEB-FE28-738D-92BDD8EE7A59}" dt="2022-05-10T10:06:14.214" v="28" actId="20577"/>
        <pc:sldMkLst>
          <pc:docMk/>
          <pc:sldMk cId="584067397" sldId="267"/>
        </pc:sldMkLst>
        <pc:spChg chg="mod">
          <ac:chgData name="Lucy Brown (2107030)" userId="S::2107030@student.uwtsd.ac.uk::2739a7dc-a6e8-429e-b19a-55e7cf0d9fc0" providerId="AD" clId="Web-{32C18944-0FEB-FE28-738D-92BDD8EE7A59}" dt="2022-05-10T10:06:14.214" v="28" actId="20577"/>
          <ac:spMkLst>
            <pc:docMk/>
            <pc:sldMk cId="584067397" sldId="267"/>
            <ac:spMk id="2" creationId="{0CDB4F7F-40D4-4D83-B05F-6D25E6C665B0}"/>
          </ac:spMkLst>
        </pc:spChg>
      </pc:sldChg>
      <pc:sldChg chg="modSp">
        <pc:chgData name="Lucy Brown (2107030)" userId="S::2107030@student.uwtsd.ac.uk::2739a7dc-a6e8-429e-b19a-55e7cf0d9fc0" providerId="AD" clId="Web-{32C18944-0FEB-FE28-738D-92BDD8EE7A59}" dt="2022-05-10T10:06:17.152" v="32" actId="20577"/>
        <pc:sldMkLst>
          <pc:docMk/>
          <pc:sldMk cId="3837159565" sldId="268"/>
        </pc:sldMkLst>
        <pc:spChg chg="mod">
          <ac:chgData name="Lucy Brown (2107030)" userId="S::2107030@student.uwtsd.ac.uk::2739a7dc-a6e8-429e-b19a-55e7cf0d9fc0" providerId="AD" clId="Web-{32C18944-0FEB-FE28-738D-92BDD8EE7A59}" dt="2022-05-10T10:06:17.152" v="32" actId="20577"/>
          <ac:spMkLst>
            <pc:docMk/>
            <pc:sldMk cId="3837159565" sldId="268"/>
            <ac:spMk id="2" creationId="{0CDB4F7F-40D4-4D83-B05F-6D25E6C665B0}"/>
          </ac:spMkLst>
        </pc:spChg>
      </pc:sldChg>
      <pc:sldChg chg="modSp">
        <pc:chgData name="Lucy Brown (2107030)" userId="S::2107030@student.uwtsd.ac.uk::2739a7dc-a6e8-429e-b19a-55e7cf0d9fc0" providerId="AD" clId="Web-{32C18944-0FEB-FE28-738D-92BDD8EE7A59}" dt="2022-05-10T10:06:21.152" v="35" actId="20577"/>
        <pc:sldMkLst>
          <pc:docMk/>
          <pc:sldMk cId="3037743894" sldId="269"/>
        </pc:sldMkLst>
        <pc:spChg chg="mod">
          <ac:chgData name="Lucy Brown (2107030)" userId="S::2107030@student.uwtsd.ac.uk::2739a7dc-a6e8-429e-b19a-55e7cf0d9fc0" providerId="AD" clId="Web-{32C18944-0FEB-FE28-738D-92BDD8EE7A59}" dt="2022-05-10T10:06:21.152" v="35" actId="20577"/>
          <ac:spMkLst>
            <pc:docMk/>
            <pc:sldMk cId="3037743894" sldId="269"/>
            <ac:spMk id="2" creationId="{0CDB4F7F-40D4-4D83-B05F-6D25E6C665B0}"/>
          </ac:spMkLst>
        </pc:spChg>
      </pc:sldChg>
      <pc:sldChg chg="modSp">
        <pc:chgData name="Lucy Brown (2107030)" userId="S::2107030@student.uwtsd.ac.uk::2739a7dc-a6e8-429e-b19a-55e7cf0d9fc0" providerId="AD" clId="Web-{32C18944-0FEB-FE28-738D-92BDD8EE7A59}" dt="2022-05-10T10:08:53.881" v="46" actId="20577"/>
        <pc:sldMkLst>
          <pc:docMk/>
          <pc:sldMk cId="34424460" sldId="270"/>
        </pc:sldMkLst>
        <pc:spChg chg="mod">
          <ac:chgData name="Lucy Brown (2107030)" userId="S::2107030@student.uwtsd.ac.uk::2739a7dc-a6e8-429e-b19a-55e7cf0d9fc0" providerId="AD" clId="Web-{32C18944-0FEB-FE28-738D-92BDD8EE7A59}" dt="2022-05-10T10:08:53.881" v="46" actId="20577"/>
          <ac:spMkLst>
            <pc:docMk/>
            <pc:sldMk cId="34424460" sldId="270"/>
            <ac:spMk id="2" creationId="{0CDB4F7F-40D4-4D83-B05F-6D25E6C665B0}"/>
          </ac:spMkLst>
        </pc:spChg>
      </pc:sldChg>
      <pc:sldChg chg="modSp">
        <pc:chgData name="Lucy Brown (2107030)" userId="S::2107030@student.uwtsd.ac.uk::2739a7dc-a6e8-429e-b19a-55e7cf0d9fc0" providerId="AD" clId="Web-{32C18944-0FEB-FE28-738D-92BDD8EE7A59}" dt="2022-05-10T10:06:37.465" v="40" actId="20577"/>
        <pc:sldMkLst>
          <pc:docMk/>
          <pc:sldMk cId="708034533" sldId="271"/>
        </pc:sldMkLst>
        <pc:spChg chg="mod">
          <ac:chgData name="Lucy Brown (2107030)" userId="S::2107030@student.uwtsd.ac.uk::2739a7dc-a6e8-429e-b19a-55e7cf0d9fc0" providerId="AD" clId="Web-{32C18944-0FEB-FE28-738D-92BDD8EE7A59}" dt="2022-05-10T10:06:37.465" v="40" actId="20577"/>
          <ac:spMkLst>
            <pc:docMk/>
            <pc:sldMk cId="708034533" sldId="271"/>
            <ac:spMk id="2" creationId="{0CDB4F7F-40D4-4D83-B05F-6D25E6C665B0}"/>
          </ac:spMkLst>
        </pc:spChg>
      </pc:sldChg>
      <pc:sldChg chg="modSp add replId">
        <pc:chgData name="Lucy Brown (2107030)" userId="S::2107030@student.uwtsd.ac.uk::2739a7dc-a6e8-429e-b19a-55e7cf0d9fc0" providerId="AD" clId="Web-{32C18944-0FEB-FE28-738D-92BDD8EE7A59}" dt="2022-05-08T19:12:12.539" v="7" actId="20577"/>
        <pc:sldMkLst>
          <pc:docMk/>
          <pc:sldMk cId="1073280235" sldId="275"/>
        </pc:sldMkLst>
        <pc:spChg chg="mod">
          <ac:chgData name="Lucy Brown (2107030)" userId="S::2107030@student.uwtsd.ac.uk::2739a7dc-a6e8-429e-b19a-55e7cf0d9fc0" providerId="AD" clId="Web-{32C18944-0FEB-FE28-738D-92BDD8EE7A59}" dt="2022-05-08T19:12:12.539" v="7" actId="20577"/>
          <ac:spMkLst>
            <pc:docMk/>
            <pc:sldMk cId="1073280235" sldId="275"/>
            <ac:spMk id="2" creationId="{D04D2F77-EC4E-73DC-F0E3-7447D30D8273}"/>
          </ac:spMkLst>
        </pc:spChg>
      </pc:sldChg>
    </pc:docChg>
  </pc:docChgLst>
  <pc:docChgLst>
    <pc:chgData name="Lucy Brown (2107030)" userId="S::2107030@student.uwtsd.ac.uk::2739a7dc-a6e8-429e-b19a-55e7cf0d9fc0" providerId="AD" clId="Web-{F9CFC958-D055-812A-E157-755788D4CE5B}"/>
    <pc:docChg chg="modSld sldOrd">
      <pc:chgData name="Lucy Brown (2107030)" userId="S::2107030@student.uwtsd.ac.uk::2739a7dc-a6e8-429e-b19a-55e7cf0d9fc0" providerId="AD" clId="Web-{F9CFC958-D055-812A-E157-755788D4CE5B}" dt="2022-05-05T11:33:20.002" v="56"/>
      <pc:docMkLst>
        <pc:docMk/>
      </pc:docMkLst>
      <pc:sldChg chg="modSp">
        <pc:chgData name="Lucy Brown (2107030)" userId="S::2107030@student.uwtsd.ac.uk::2739a7dc-a6e8-429e-b19a-55e7cf0d9fc0" providerId="AD" clId="Web-{F9CFC958-D055-812A-E157-755788D4CE5B}" dt="2022-05-05T11:33:13.173" v="53" actId="20577"/>
        <pc:sldMkLst>
          <pc:docMk/>
          <pc:sldMk cId="1229518850" sldId="258"/>
        </pc:sldMkLst>
        <pc:spChg chg="mod">
          <ac:chgData name="Lucy Brown (2107030)" userId="S::2107030@student.uwtsd.ac.uk::2739a7dc-a6e8-429e-b19a-55e7cf0d9fc0" providerId="AD" clId="Web-{F9CFC958-D055-812A-E157-755788D4CE5B}" dt="2022-05-05T11:33:13.173" v="53" actId="20577"/>
          <ac:spMkLst>
            <pc:docMk/>
            <pc:sldMk cId="1229518850" sldId="258"/>
            <ac:spMk id="3" creationId="{A814D1A9-4F57-45C4-BD86-778399A3959F}"/>
          </ac:spMkLst>
        </pc:spChg>
      </pc:sldChg>
      <pc:sldChg chg="ord">
        <pc:chgData name="Lucy Brown (2107030)" userId="S::2107030@student.uwtsd.ac.uk::2739a7dc-a6e8-429e-b19a-55e7cf0d9fc0" providerId="AD" clId="Web-{F9CFC958-D055-812A-E157-755788D4CE5B}" dt="2022-05-05T11:33:13.830" v="54"/>
        <pc:sldMkLst>
          <pc:docMk/>
          <pc:sldMk cId="2468564527" sldId="260"/>
        </pc:sldMkLst>
      </pc:sldChg>
      <pc:sldChg chg="ord">
        <pc:chgData name="Lucy Brown (2107030)" userId="S::2107030@student.uwtsd.ac.uk::2739a7dc-a6e8-429e-b19a-55e7cf0d9fc0" providerId="AD" clId="Web-{F9CFC958-D055-812A-E157-755788D4CE5B}" dt="2022-05-05T11:33:20.002" v="56"/>
        <pc:sldMkLst>
          <pc:docMk/>
          <pc:sldMk cId="3218500294" sldId="263"/>
        </pc:sldMkLst>
      </pc:sldChg>
      <pc:sldChg chg="ord">
        <pc:chgData name="Lucy Brown (2107030)" userId="S::2107030@student.uwtsd.ac.uk::2739a7dc-a6e8-429e-b19a-55e7cf0d9fc0" providerId="AD" clId="Web-{F9CFC958-D055-812A-E157-755788D4CE5B}" dt="2022-05-05T11:33:15.955" v="55"/>
        <pc:sldMkLst>
          <pc:docMk/>
          <pc:sldMk cId="1942216745" sldId="2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683E23-DD4B-477B-8639-D5617F612E63}"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249880A-5371-4271-A05E-B5C2338C261B}">
      <dgm:prSet/>
      <dgm:spPr/>
      <dgm:t>
        <a:bodyPr/>
        <a:lstStyle/>
        <a:p>
          <a:r>
            <a:rPr lang="en-GB"/>
            <a:t>Little revolution had quite a lot more set than Pomona. Although this made sense for the show as you can really tell the difference that they both needed. </a:t>
          </a:r>
          <a:endParaRPr lang="en-US"/>
        </a:p>
      </dgm:t>
    </dgm:pt>
    <dgm:pt modelId="{C1C745A2-7196-41FE-BD87-44F8A6569CC3}" type="parTrans" cxnId="{0E0E882F-8794-4AEC-A26C-FB63A72A19AE}">
      <dgm:prSet/>
      <dgm:spPr/>
      <dgm:t>
        <a:bodyPr/>
        <a:lstStyle/>
        <a:p>
          <a:endParaRPr lang="en-US"/>
        </a:p>
      </dgm:t>
    </dgm:pt>
    <dgm:pt modelId="{0F88AF30-D2E6-426C-B3C7-A01F25B511E7}" type="sibTrans" cxnId="{0E0E882F-8794-4AEC-A26C-FB63A72A19AE}">
      <dgm:prSet/>
      <dgm:spPr/>
      <dgm:t>
        <a:bodyPr/>
        <a:lstStyle/>
        <a:p>
          <a:endParaRPr lang="en-US"/>
        </a:p>
      </dgm:t>
    </dgm:pt>
    <dgm:pt modelId="{5C29CB75-E241-4BD1-A067-440A228E3964}">
      <dgm:prSet/>
      <dgm:spPr/>
      <dgm:t>
        <a:bodyPr/>
        <a:lstStyle/>
        <a:p>
          <a:r>
            <a:rPr lang="en-GB"/>
            <a:t>I feel that Pomona was more scenic art than actual set, but it didn't need all of the extra stuff that Little Revolution had.</a:t>
          </a:r>
          <a:endParaRPr lang="en-US"/>
        </a:p>
      </dgm:t>
    </dgm:pt>
    <dgm:pt modelId="{3F20C79A-9061-4DB9-A39D-E7A84164BF9D}" type="parTrans" cxnId="{C2EEB9F4-E419-4CCA-87E2-B4816B3D09FD}">
      <dgm:prSet/>
      <dgm:spPr/>
      <dgm:t>
        <a:bodyPr/>
        <a:lstStyle/>
        <a:p>
          <a:endParaRPr lang="en-US"/>
        </a:p>
      </dgm:t>
    </dgm:pt>
    <dgm:pt modelId="{F7E40555-34B8-4678-A77C-DEFACCF836F3}" type="sibTrans" cxnId="{C2EEB9F4-E419-4CCA-87E2-B4816B3D09FD}">
      <dgm:prSet/>
      <dgm:spPr/>
      <dgm:t>
        <a:bodyPr/>
        <a:lstStyle/>
        <a:p>
          <a:endParaRPr lang="en-US"/>
        </a:p>
      </dgm:t>
    </dgm:pt>
    <dgm:pt modelId="{9A2ABC29-FA21-4874-A51D-87AA67E080F4}" type="pres">
      <dgm:prSet presAssocID="{70683E23-DD4B-477B-8639-D5617F612E63}" presName="linear" presStyleCnt="0">
        <dgm:presLayoutVars>
          <dgm:animLvl val="lvl"/>
          <dgm:resizeHandles val="exact"/>
        </dgm:presLayoutVars>
      </dgm:prSet>
      <dgm:spPr/>
    </dgm:pt>
    <dgm:pt modelId="{75DD5FC2-4927-4912-9D26-FF33AC1F0790}" type="pres">
      <dgm:prSet presAssocID="{4249880A-5371-4271-A05E-B5C2338C261B}" presName="parentText" presStyleLbl="node1" presStyleIdx="0" presStyleCnt="2">
        <dgm:presLayoutVars>
          <dgm:chMax val="0"/>
          <dgm:bulletEnabled val="1"/>
        </dgm:presLayoutVars>
      </dgm:prSet>
      <dgm:spPr/>
    </dgm:pt>
    <dgm:pt modelId="{796F3B58-FCFE-4B10-8B44-77BF61CDE2FA}" type="pres">
      <dgm:prSet presAssocID="{0F88AF30-D2E6-426C-B3C7-A01F25B511E7}" presName="spacer" presStyleCnt="0"/>
      <dgm:spPr/>
    </dgm:pt>
    <dgm:pt modelId="{E1A264FD-5A59-44B0-BCBD-095FAA4A4117}" type="pres">
      <dgm:prSet presAssocID="{5C29CB75-E241-4BD1-A067-440A228E3964}" presName="parentText" presStyleLbl="node1" presStyleIdx="1" presStyleCnt="2">
        <dgm:presLayoutVars>
          <dgm:chMax val="0"/>
          <dgm:bulletEnabled val="1"/>
        </dgm:presLayoutVars>
      </dgm:prSet>
      <dgm:spPr/>
    </dgm:pt>
  </dgm:ptLst>
  <dgm:cxnLst>
    <dgm:cxn modelId="{0E0E882F-8794-4AEC-A26C-FB63A72A19AE}" srcId="{70683E23-DD4B-477B-8639-D5617F612E63}" destId="{4249880A-5371-4271-A05E-B5C2338C261B}" srcOrd="0" destOrd="0" parTransId="{C1C745A2-7196-41FE-BD87-44F8A6569CC3}" sibTransId="{0F88AF30-D2E6-426C-B3C7-A01F25B511E7}"/>
    <dgm:cxn modelId="{E1F09874-7380-4900-B556-970228F93458}" type="presOf" srcId="{70683E23-DD4B-477B-8639-D5617F612E63}" destId="{9A2ABC29-FA21-4874-A51D-87AA67E080F4}" srcOrd="0" destOrd="0" presId="urn:microsoft.com/office/officeart/2005/8/layout/vList2"/>
    <dgm:cxn modelId="{EE016081-C072-42E5-AD40-57DF34CEDCC5}" type="presOf" srcId="{5C29CB75-E241-4BD1-A067-440A228E3964}" destId="{E1A264FD-5A59-44B0-BCBD-095FAA4A4117}" srcOrd="0" destOrd="0" presId="urn:microsoft.com/office/officeart/2005/8/layout/vList2"/>
    <dgm:cxn modelId="{9104BF8C-AE3A-484D-88CA-8A7874DF8120}" type="presOf" srcId="{4249880A-5371-4271-A05E-B5C2338C261B}" destId="{75DD5FC2-4927-4912-9D26-FF33AC1F0790}" srcOrd="0" destOrd="0" presId="urn:microsoft.com/office/officeart/2005/8/layout/vList2"/>
    <dgm:cxn modelId="{C2EEB9F4-E419-4CCA-87E2-B4816B3D09FD}" srcId="{70683E23-DD4B-477B-8639-D5617F612E63}" destId="{5C29CB75-E241-4BD1-A067-440A228E3964}" srcOrd="1" destOrd="0" parTransId="{3F20C79A-9061-4DB9-A39D-E7A84164BF9D}" sibTransId="{F7E40555-34B8-4678-A77C-DEFACCF836F3}"/>
    <dgm:cxn modelId="{67F632C8-A660-4B0D-AB9F-56E890E5D8F8}" type="presParOf" srcId="{9A2ABC29-FA21-4874-A51D-87AA67E080F4}" destId="{75DD5FC2-4927-4912-9D26-FF33AC1F0790}" srcOrd="0" destOrd="0" presId="urn:microsoft.com/office/officeart/2005/8/layout/vList2"/>
    <dgm:cxn modelId="{A9D0E3D1-F1A0-4883-AE43-901FD29C5460}" type="presParOf" srcId="{9A2ABC29-FA21-4874-A51D-87AA67E080F4}" destId="{796F3B58-FCFE-4B10-8B44-77BF61CDE2FA}" srcOrd="1" destOrd="0" presId="urn:microsoft.com/office/officeart/2005/8/layout/vList2"/>
    <dgm:cxn modelId="{01AB1351-261B-4F1C-A6FF-E8A55A5439EE}" type="presParOf" srcId="{9A2ABC29-FA21-4874-A51D-87AA67E080F4}" destId="{E1A264FD-5A59-44B0-BCBD-095FAA4A411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DD5FC2-4927-4912-9D26-FF33AC1F0790}">
      <dsp:nvSpPr>
        <dsp:cNvPr id="0" name=""/>
        <dsp:cNvSpPr/>
      </dsp:nvSpPr>
      <dsp:spPr>
        <a:xfrm>
          <a:off x="0" y="338747"/>
          <a:ext cx="10982090" cy="175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Little revolution had quite a lot more set than Pomona. Although this made sense for the show as you can really tell the difference that they both needed. </a:t>
          </a:r>
          <a:endParaRPr lang="en-US" sz="3400" kern="1200"/>
        </a:p>
      </dsp:txBody>
      <dsp:txXfrm>
        <a:off x="85444" y="424191"/>
        <a:ext cx="10811202" cy="1579432"/>
      </dsp:txXfrm>
    </dsp:sp>
    <dsp:sp modelId="{E1A264FD-5A59-44B0-BCBD-095FAA4A4117}">
      <dsp:nvSpPr>
        <dsp:cNvPr id="0" name=""/>
        <dsp:cNvSpPr/>
      </dsp:nvSpPr>
      <dsp:spPr>
        <a:xfrm>
          <a:off x="0" y="2186987"/>
          <a:ext cx="10982090" cy="1750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 feel that Pomona was more scenic art than actual set, but it didn't need all of the extra stuff that Little Revolution had.</a:t>
          </a:r>
          <a:endParaRPr lang="en-US" sz="3400" kern="1200"/>
        </a:p>
      </dsp:txBody>
      <dsp:txXfrm>
        <a:off x="85444" y="2272431"/>
        <a:ext cx="10811202" cy="15794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5/23/2022</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69383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5/23/2022</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23013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5/23/2022</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62926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5/23/2022</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89372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5/23/2022</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06296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5/23/2022</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92528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5/23/2022</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10963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5/23/2022</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04064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5/23/2022</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33038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5/23/2022</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95568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5/23/2022</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7228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5/23/2022</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13980522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3" Type="http://schemas.openxmlformats.org/officeDocument/2006/relationships/hyperlink" Target="https://ffx.co.uk/product/Get/Festool-575831-4014549362686-Sawstop-Table-Saw-Tks-80-Ebs-Set-240V" TargetMode="External"/><Relationship Id="rId2" Type="http://schemas.openxmlformats.org/officeDocument/2006/relationships/hyperlink" Target="https://ffx.co.uk/Product/Get/Festool-575304-Ks120-Reb-240V-4014549299234-240V-260Mm-Kapex-Sliding-Compound-Mitre-Saw" TargetMode="External"/><Relationship Id="rId1" Type="http://schemas.openxmlformats.org/officeDocument/2006/relationships/slideLayout" Target="../slideLayouts/slideLayout2.xml"/><Relationship Id="rId6" Type="http://schemas.openxmlformats.org/officeDocument/2006/relationships/hyperlink" Target="https://octagonbolton.co.uk/blog/posts/backstage-on-stage-the-noises-off-set-change/" TargetMode="External"/><Relationship Id="rId5" Type="http://schemas.openxmlformats.org/officeDocument/2006/relationships/hyperlink" Target="https://www.nationaltheatre.org.uk/file/9401/view" TargetMode="External"/><Relationship Id="rId4" Type="http://schemas.openxmlformats.org/officeDocument/2006/relationships/hyperlink" Target="https://www.huffingtonpost.co.uk/entry/hamilton-set-design-interview_n_5757ffd8e4b0a3d6fbd3362a"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inspectapedia.com/hazmat/Theatre_Stairs_Teague.pdf" TargetMode="External"/><Relationship Id="rId3" Type="http://schemas.openxmlformats.org/officeDocument/2006/relationships/hyperlink" Target="https://playbill.com/article/from-beetlejuice-to-hamilton-david-korins-unpacks-his-favorite-broadway-set-designs" TargetMode="External"/><Relationship Id="rId7" Type="http://schemas.openxmlformats.org/officeDocument/2006/relationships/hyperlink" Target="https://www.protrade.co.uk/product/festool-ets125req-plus-125mm-random-orbit-sander/" TargetMode="External"/><Relationship Id="rId2" Type="http://schemas.openxmlformats.org/officeDocument/2006/relationships/hyperlink" Target="https://broadwaydirect.com/creating-the-visual-world-of-matilda/" TargetMode="External"/><Relationship Id="rId1" Type="http://schemas.openxmlformats.org/officeDocument/2006/relationships/slideLayout" Target="../slideLayouts/slideLayout2.xml"/><Relationship Id="rId6" Type="http://schemas.openxmlformats.org/officeDocument/2006/relationships/hyperlink" Target="https://www.protrade.co.uk/product/festool-ts55r-plunge-circular-saw-set-c-w-1400mm-guide-rail/" TargetMode="External"/><Relationship Id="rId5" Type="http://schemas.openxmlformats.org/officeDocument/2006/relationships/hyperlink" Target="https://www.protrade.co.uk/product/festool-txs-10-8v-drill-driver-set-c-w-2-x-2-6ah-batt/" TargetMode="External"/><Relationship Id="rId4" Type="http://schemas.openxmlformats.org/officeDocument/2006/relationships/hyperlink" Target="https://www.protoolreviews.com/tools/power/cordless/saws-cordless/festool-carvex-ps-420-ebq-jigsaw-review/97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6C273A-38F2-4D34-98BF-47B248862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2E2CF659-EE5D-432C-B47F-10AC4A48A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683AA549-1F0C-46E0-AAD8-DC3DC6CA6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AE06401-36B5-4BCE-B2EF-DA6EE72F0992}"/>
              </a:ext>
            </a:extLst>
          </p:cNvPr>
          <p:cNvPicPr>
            <a:picLocks noChangeAspect="1"/>
          </p:cNvPicPr>
          <p:nvPr/>
        </p:nvPicPr>
        <p:blipFill rotWithShape="1">
          <a:blip r:embed="rId2">
            <a:alphaModFix amt="70000"/>
          </a:blip>
          <a:srcRect t="3169" r="6" b="18090"/>
          <a:stretch/>
        </p:blipFill>
        <p:spPr>
          <a:xfrm>
            <a:off x="20" y="10"/>
            <a:ext cx="12188932" cy="6856614"/>
          </a:xfrm>
          <a:prstGeom prst="rect">
            <a:avLst/>
          </a:prstGeom>
        </p:spPr>
      </p:pic>
      <p:grpSp>
        <p:nvGrpSpPr>
          <p:cNvPr id="15" name="Bottom Right">
            <a:extLst>
              <a:ext uri="{FF2B5EF4-FFF2-40B4-BE49-F238E27FC236}">
                <a16:creationId xmlns:a16="http://schemas.microsoft.com/office/drawing/2014/main" id="{7B2F7E43-35EC-4103-9D95-2ACDB00387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6" name="Graphic 157">
              <a:extLst>
                <a:ext uri="{FF2B5EF4-FFF2-40B4-BE49-F238E27FC236}">
                  <a16:creationId xmlns:a16="http://schemas.microsoft.com/office/drawing/2014/main" id="{4CBE545A-C704-48FA-8193-05D4FDAA2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 name="Freeform: Shape 17">
                <a:extLst>
                  <a:ext uri="{FF2B5EF4-FFF2-40B4-BE49-F238E27FC236}">
                    <a16:creationId xmlns:a16="http://schemas.microsoft.com/office/drawing/2014/main" id="{DFC12F8B-A54C-43DD-B393-14555547B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3B33274-B053-4224-A5A0-B90126BFF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C7170C7-58C1-4C2A-BCB1-A35DA8E12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5931EDD4-C978-4F30-9A9D-2C5D3B3E4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3E984CF3-8D55-4CD4-8256-69FDFE61C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9CC4F5D-4692-4689-807E-46C4886AD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872E016-A490-4CAF-AAC9-3EE29CBD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7" name="Freeform: Shape 16">
              <a:extLst>
                <a:ext uri="{FF2B5EF4-FFF2-40B4-BE49-F238E27FC236}">
                  <a16:creationId xmlns:a16="http://schemas.microsoft.com/office/drawing/2014/main" id="{594A6B7E-847F-437A-BC2F-A78EE3F87D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6" name="Footer Placeholder 42">
            <a:extLst>
              <a:ext uri="{FF2B5EF4-FFF2-40B4-BE49-F238E27FC236}">
                <a16:creationId xmlns:a16="http://schemas.microsoft.com/office/drawing/2014/main" id="{03E51277-1095-412F-913B-8FA8021AA62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0" cap="all" spc="200">
              <a:latin typeface="Segoe UI Semilight" panose="020B0402040204020203" pitchFamily="34" charset="0"/>
              <a:cs typeface="Segoe UI Semilight" panose="020B0402040204020203" pitchFamily="34" charset="0"/>
            </a:endParaRPr>
          </a:p>
        </p:txBody>
      </p:sp>
      <p:grpSp>
        <p:nvGrpSpPr>
          <p:cNvPr id="28" name="Top Left">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87"/>
            <a:ext cx="7921775" cy="6887020"/>
            <a:chOff x="3662362" y="1504950"/>
            <a:chExt cx="4411694" cy="3835431"/>
          </a:xfrm>
          <a:noFill/>
        </p:grpSpPr>
        <p:sp>
          <p:nvSpPr>
            <p:cNvPr id="29" name="Freeform: Shape 28">
              <a:extLst>
                <a:ext uri="{FF2B5EF4-FFF2-40B4-BE49-F238E27FC236}">
                  <a16:creationId xmlns:a16="http://schemas.microsoft.com/office/drawing/2014/main" id="{712269F1-E4D6-4EEB-8A0F-059FAFC40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95342" y="1540859"/>
              <a:ext cx="2478714" cy="3799522"/>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bg2">
                  <a:alpha val="2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088D87B2-D2A4-4577-89DC-7AF275C01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982" y="2388008"/>
              <a:ext cx="2302192" cy="2952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bg2">
                  <a:alpha val="25000"/>
                </a:schemeClr>
              </a:solidFill>
              <a:prstDash val="lgDash"/>
              <a:round/>
            </a:ln>
          </p:spPr>
          <p:txBody>
            <a:bodyPr rtlCol="0" anchor="ctr"/>
            <a:lstStyle/>
            <a:p>
              <a:endParaRPr lang="en-US"/>
            </a:p>
          </p:txBody>
        </p:sp>
        <p:grpSp>
          <p:nvGrpSpPr>
            <p:cNvPr id="31" name="Graphic 3">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62362" y="1504950"/>
              <a:ext cx="1913000" cy="3816381"/>
              <a:chOff x="3662362" y="1504950"/>
              <a:chExt cx="1913000" cy="3816381"/>
            </a:xfrm>
            <a:noFill/>
          </p:grpSpPr>
          <p:sp>
            <p:nvSpPr>
              <p:cNvPr id="42" name="Freeform: Shape 41">
                <a:extLst>
                  <a:ext uri="{FF2B5EF4-FFF2-40B4-BE49-F238E27FC236}">
                    <a16:creationId xmlns:a16="http://schemas.microsoft.com/office/drawing/2014/main" id="{ACCB55F8-F950-431F-9B90-688950D9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27D0AA11-2E4E-479C-B953-547285E724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90D86C66-EDF0-4ABB-87F4-A2882A2E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791" y="3466048"/>
                <a:ext cx="1604295" cy="1847472"/>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bg2">
                    <a:alpha val="2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D026082B-E695-4987-8C03-332366C6C9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507" y="3153822"/>
                <a:ext cx="1223105" cy="1676495"/>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bg2">
                    <a:alpha val="2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461A8835-D9FC-4CAB-AF19-A5513B17B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6517" y="3097027"/>
                <a:ext cx="668845" cy="2224304"/>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bg2">
                    <a:alpha val="25000"/>
                  </a:schemeClr>
                </a:solidFill>
                <a:prstDash val="lgDash"/>
                <a:round/>
              </a:ln>
            </p:spPr>
            <p:txBody>
              <a:bodyPr rtlCol="0" anchor="ctr"/>
              <a:lstStyle/>
              <a:p>
                <a:endParaRPr lang="en-US"/>
              </a:p>
            </p:txBody>
          </p:sp>
        </p:grpSp>
        <p:sp>
          <p:nvSpPr>
            <p:cNvPr id="32" name="Freeform: Shape 31">
              <a:extLst>
                <a:ext uri="{FF2B5EF4-FFF2-40B4-BE49-F238E27FC236}">
                  <a16:creationId xmlns:a16="http://schemas.microsoft.com/office/drawing/2014/main" id="{54E6BA76-9515-415F-BAC9-76958DA6E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9145" y="4663452"/>
              <a:ext cx="1103852" cy="657879"/>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bg2">
                  <a:alpha val="2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C120B3D-CF1C-49AE-B5B4-6BF589737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21047"/>
              <a:ext cx="1271168" cy="2861881"/>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bg2">
                  <a:alpha val="2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5F7B6392-DF04-4EF6-A433-4A7A757D6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36477"/>
              <a:ext cx="919096" cy="2636139"/>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bg2">
                  <a:alpha val="2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CFB987BC-4338-4C63-8DB9-5CB9DC489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717738"/>
              <a:ext cx="625711" cy="229238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F0B5029E-655F-4CB5-BCA2-B62400CE7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951196"/>
              <a:ext cx="421548" cy="1865756"/>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bg2">
                  <a:alpha val="2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966F436B-D502-4927-A05D-0691A99F6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201418"/>
              <a:ext cx="286935" cy="1358264"/>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63D19BC0-342A-4662-8B01-078F5BC25F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482500"/>
              <a:ext cx="167300" cy="890873"/>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bg2">
                  <a:alpha val="2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DF32521F-B67B-4D14-BB6E-0DD27E1C70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49272" y="1514475"/>
              <a:ext cx="3076098" cy="1677721"/>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56F73602-5ACB-4102-894B-D140E71E6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9025" y="1548764"/>
              <a:ext cx="2607257" cy="1468691"/>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E87FA368-45DC-4276-A257-F67A12B2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50204" y="1524380"/>
              <a:ext cx="2095685" cy="1175182"/>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bg2">
                  <a:alpha val="25000"/>
                </a:schemeClr>
              </a:solidFill>
              <a:prstDash val="lgDash"/>
              <a:round/>
            </a:ln>
          </p:spPr>
          <p:txBody>
            <a:bodyPr rtlCol="0" anchor="ctr"/>
            <a:lstStyle/>
            <a:p>
              <a:endParaRPr lang="en-US"/>
            </a:p>
          </p:txBody>
        </p:sp>
      </p:grpSp>
      <p:sp>
        <p:nvSpPr>
          <p:cNvPr id="2" name="Title 1"/>
          <p:cNvSpPr>
            <a:spLocks noGrp="1"/>
          </p:cNvSpPr>
          <p:nvPr>
            <p:ph type="ctrTitle"/>
          </p:nvPr>
        </p:nvSpPr>
        <p:spPr>
          <a:xfrm>
            <a:off x="994404" y="731041"/>
            <a:ext cx="10191942" cy="3173034"/>
          </a:xfrm>
        </p:spPr>
        <p:txBody>
          <a:bodyPr>
            <a:normAutofit/>
          </a:bodyPr>
          <a:lstStyle/>
          <a:p>
            <a:r>
              <a:rPr lang="en-GB" sz="6600">
                <a:solidFill>
                  <a:srgbClr val="FFFFFF"/>
                </a:solidFill>
                <a:cs typeface="Calibri Light"/>
              </a:rPr>
              <a:t>Scenic Construction</a:t>
            </a:r>
            <a:endParaRPr lang="en-GB" sz="6600">
              <a:solidFill>
                <a:srgbClr val="FFFFFF"/>
              </a:solidFill>
            </a:endParaRPr>
          </a:p>
        </p:txBody>
      </p:sp>
      <p:sp>
        <p:nvSpPr>
          <p:cNvPr id="3" name="Subtitle 2"/>
          <p:cNvSpPr>
            <a:spLocks noGrp="1"/>
          </p:cNvSpPr>
          <p:nvPr>
            <p:ph type="subTitle" idx="1"/>
          </p:nvPr>
        </p:nvSpPr>
        <p:spPr>
          <a:xfrm>
            <a:off x="1524000" y="5274040"/>
            <a:ext cx="9144000" cy="1265285"/>
          </a:xfrm>
        </p:spPr>
        <p:txBody>
          <a:bodyPr vert="horz" lIns="91440" tIns="45720" rIns="91440" bIns="45720" rtlCol="0">
            <a:normAutofit/>
          </a:bodyPr>
          <a:lstStyle/>
          <a:p>
            <a:r>
              <a:rPr lang="en-GB" sz="2200">
                <a:solidFill>
                  <a:srgbClr val="FFFFFF"/>
                </a:solidFill>
                <a:cs typeface="Calibri"/>
              </a:rPr>
              <a:t>Lucy Brown</a:t>
            </a:r>
          </a:p>
          <a:p>
            <a:r>
              <a:rPr lang="en-GB" sz="2200">
                <a:solidFill>
                  <a:srgbClr val="FFFFFF"/>
                </a:solidFill>
                <a:cs typeface="Calibri"/>
              </a:rPr>
              <a:t>2107030</a:t>
            </a:r>
          </a:p>
        </p:txBody>
      </p:sp>
      <p:grpSp>
        <p:nvGrpSpPr>
          <p:cNvPr id="48" name="Cross">
            <a:extLst>
              <a:ext uri="{FF2B5EF4-FFF2-40B4-BE49-F238E27FC236}">
                <a16:creationId xmlns:a16="http://schemas.microsoft.com/office/drawing/2014/main" id="{DDB99EF5-8801-40E2-83D3-196FADCBBA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30939" y="3874229"/>
            <a:ext cx="118872" cy="118872"/>
            <a:chOff x="1175347" y="3733800"/>
            <a:chExt cx="118872" cy="118872"/>
          </a:xfrm>
        </p:grpSpPr>
        <p:cxnSp>
          <p:nvCxnSpPr>
            <p:cNvPr id="49" name="Straight Connector 48">
              <a:extLst>
                <a:ext uri="{FF2B5EF4-FFF2-40B4-BE49-F238E27FC236}">
                  <a16:creationId xmlns:a16="http://schemas.microsoft.com/office/drawing/2014/main" id="{50FE3A76-C0EC-41F2-92AD-1A75BA3771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0" name="Straight Connector 49">
              <a:extLst>
                <a:ext uri="{FF2B5EF4-FFF2-40B4-BE49-F238E27FC236}">
                  <a16:creationId xmlns:a16="http://schemas.microsoft.com/office/drawing/2014/main" id="{C22AF00A-AACB-4D06-A706-4231FD4EC6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Tools</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a:xfrm>
            <a:off x="838200" y="1607911"/>
            <a:ext cx="10515600" cy="4351338"/>
          </a:xfrm>
        </p:spPr>
        <p:txBody>
          <a:bodyPr vert="horz" lIns="91440" tIns="45720" rIns="91440" bIns="45720" rtlCol="0" anchor="t">
            <a:normAutofit fontScale="92500"/>
          </a:bodyPr>
          <a:lstStyle/>
          <a:p>
            <a:pPr marL="0" indent="0">
              <a:buNone/>
            </a:pPr>
            <a:r>
              <a:rPr lang="en-GB" dirty="0">
                <a:cs typeface="Arial"/>
              </a:rPr>
              <a:t>I have used many tools while being in Scenic Construction these are.</a:t>
            </a:r>
            <a:br>
              <a:rPr lang="en-GB" dirty="0">
                <a:cs typeface="Arial"/>
              </a:rPr>
            </a:br>
            <a:r>
              <a:rPr lang="en-GB" dirty="0">
                <a:cs typeface="Arial"/>
              </a:rPr>
              <a:t>Hand-drill: this has 2 attachments a drill and screwdriver.</a:t>
            </a:r>
            <a:br>
              <a:rPr lang="en-GB" dirty="0">
                <a:cs typeface="Arial"/>
              </a:rPr>
            </a:br>
            <a:r>
              <a:rPr lang="en-GB" dirty="0">
                <a:cs typeface="Arial"/>
              </a:rPr>
              <a:t>Jigsaw: cut material freely when leaning on a table.</a:t>
            </a:r>
            <a:br>
              <a:rPr lang="en-GB" dirty="0">
                <a:cs typeface="Arial"/>
              </a:rPr>
            </a:br>
            <a:r>
              <a:rPr lang="en-GB" dirty="0">
                <a:cs typeface="Arial"/>
              </a:rPr>
              <a:t>Circular Rail Saw: cuts a straight line with different sized rails</a:t>
            </a:r>
            <a:br>
              <a:rPr lang="en-GB" dirty="0">
                <a:cs typeface="Arial"/>
              </a:rPr>
            </a:br>
            <a:r>
              <a:rPr lang="en-GB" dirty="0">
                <a:cs typeface="Arial"/>
              </a:rPr>
              <a:t>Sander: smooths materials out</a:t>
            </a:r>
            <a:br>
              <a:rPr lang="en-GB" dirty="0">
                <a:cs typeface="Arial"/>
              </a:rPr>
            </a:br>
            <a:r>
              <a:rPr lang="en-GB" dirty="0">
                <a:cs typeface="Arial"/>
              </a:rPr>
              <a:t>Sliding Compound Mitre Saw: cuts materials at different angles</a:t>
            </a:r>
            <a:br>
              <a:rPr lang="en-GB" dirty="0">
                <a:cs typeface="Arial"/>
              </a:rPr>
            </a:br>
            <a:r>
              <a:rPr lang="en-GB" dirty="0">
                <a:cs typeface="Arial"/>
              </a:rPr>
              <a:t>Grinder: to get rid of any metal bits that are sticking out.</a:t>
            </a:r>
            <a:br>
              <a:rPr lang="en-GB" dirty="0">
                <a:cs typeface="Arial"/>
              </a:rPr>
            </a:br>
            <a:r>
              <a:rPr lang="en-GB" dirty="0">
                <a:cs typeface="Arial"/>
              </a:rPr>
              <a:t>Table Saw: a saw in the middle of a table with a movable straight edge to get the right length.</a:t>
            </a:r>
          </a:p>
          <a:p>
            <a:pPr marL="0" indent="0">
              <a:buNone/>
            </a:pPr>
            <a:endParaRPr lang="en-GB" dirty="0">
              <a:cs typeface="Arial"/>
            </a:endParaRPr>
          </a:p>
        </p:txBody>
      </p:sp>
    </p:spTree>
    <p:extLst>
      <p:ext uri="{BB962C8B-B14F-4D97-AF65-F5344CB8AC3E}">
        <p14:creationId xmlns:p14="http://schemas.microsoft.com/office/powerpoint/2010/main" val="146703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8A70E-B9D5-0CA2-505B-D53A1A4B7072}"/>
              </a:ext>
            </a:extLst>
          </p:cNvPr>
          <p:cNvSpPr>
            <a:spLocks noGrp="1"/>
          </p:cNvSpPr>
          <p:nvPr>
            <p:ph type="title"/>
          </p:nvPr>
        </p:nvSpPr>
        <p:spPr/>
        <p:txBody>
          <a:bodyPr/>
          <a:lstStyle/>
          <a:p>
            <a:r>
              <a:rPr lang="en-GB" dirty="0"/>
              <a:t>Tool continued</a:t>
            </a:r>
          </a:p>
        </p:txBody>
      </p:sp>
      <p:pic>
        <p:nvPicPr>
          <p:cNvPr id="4" name="Picture 4" descr="A picture containing power drill, tool&#10;&#10;Description automatically generated">
            <a:extLst>
              <a:ext uri="{FF2B5EF4-FFF2-40B4-BE49-F238E27FC236}">
                <a16:creationId xmlns:a16="http://schemas.microsoft.com/office/drawing/2014/main" id="{AE1DF6E0-50A4-A58E-9CB7-1193DCC37862}"/>
              </a:ext>
            </a:extLst>
          </p:cNvPr>
          <p:cNvPicPr>
            <a:picLocks noChangeAspect="1"/>
          </p:cNvPicPr>
          <p:nvPr/>
        </p:nvPicPr>
        <p:blipFill>
          <a:blip r:embed="rId2"/>
          <a:stretch>
            <a:fillRect/>
          </a:stretch>
        </p:blipFill>
        <p:spPr>
          <a:xfrm>
            <a:off x="8524875" y="1922010"/>
            <a:ext cx="2486479" cy="2455182"/>
          </a:xfrm>
          <a:prstGeom prst="rect">
            <a:avLst/>
          </a:prstGeom>
        </p:spPr>
      </p:pic>
      <p:pic>
        <p:nvPicPr>
          <p:cNvPr id="5" name="Picture 5">
            <a:extLst>
              <a:ext uri="{FF2B5EF4-FFF2-40B4-BE49-F238E27FC236}">
                <a16:creationId xmlns:a16="http://schemas.microsoft.com/office/drawing/2014/main" id="{0F48BAFC-7C6F-1707-C7A8-01DFE191F316}"/>
              </a:ext>
            </a:extLst>
          </p:cNvPr>
          <p:cNvPicPr>
            <a:picLocks noChangeAspect="1"/>
          </p:cNvPicPr>
          <p:nvPr/>
        </p:nvPicPr>
        <p:blipFill>
          <a:blip r:embed="rId3"/>
          <a:stretch>
            <a:fillRect/>
          </a:stretch>
        </p:blipFill>
        <p:spPr>
          <a:xfrm>
            <a:off x="1674132" y="1917925"/>
            <a:ext cx="2312307" cy="2456090"/>
          </a:xfrm>
          <a:prstGeom prst="rect">
            <a:avLst/>
          </a:prstGeom>
        </p:spPr>
      </p:pic>
      <p:pic>
        <p:nvPicPr>
          <p:cNvPr id="6" name="Picture 6">
            <a:extLst>
              <a:ext uri="{FF2B5EF4-FFF2-40B4-BE49-F238E27FC236}">
                <a16:creationId xmlns:a16="http://schemas.microsoft.com/office/drawing/2014/main" id="{4A23726D-9246-DF76-EF36-04F867925E71}"/>
              </a:ext>
            </a:extLst>
          </p:cNvPr>
          <p:cNvPicPr>
            <a:picLocks noChangeAspect="1"/>
          </p:cNvPicPr>
          <p:nvPr/>
        </p:nvPicPr>
        <p:blipFill>
          <a:blip r:embed="rId4"/>
          <a:stretch>
            <a:fillRect/>
          </a:stretch>
        </p:blipFill>
        <p:spPr>
          <a:xfrm>
            <a:off x="9686018" y="4377418"/>
            <a:ext cx="2500992" cy="2471964"/>
          </a:xfrm>
          <a:prstGeom prst="rect">
            <a:avLst/>
          </a:prstGeom>
        </p:spPr>
      </p:pic>
      <p:pic>
        <p:nvPicPr>
          <p:cNvPr id="7" name="Picture 7" descr="A picture containing person, green&#10;&#10;Description automatically generated">
            <a:extLst>
              <a:ext uri="{FF2B5EF4-FFF2-40B4-BE49-F238E27FC236}">
                <a16:creationId xmlns:a16="http://schemas.microsoft.com/office/drawing/2014/main" id="{3B8B3951-11E3-00FE-CA23-3425D167FBA8}"/>
              </a:ext>
            </a:extLst>
          </p:cNvPr>
          <p:cNvPicPr>
            <a:picLocks noChangeAspect="1"/>
          </p:cNvPicPr>
          <p:nvPr/>
        </p:nvPicPr>
        <p:blipFill>
          <a:blip r:embed="rId5"/>
          <a:stretch>
            <a:fillRect/>
          </a:stretch>
        </p:blipFill>
        <p:spPr>
          <a:xfrm>
            <a:off x="5154386" y="1921329"/>
            <a:ext cx="2427514" cy="2456542"/>
          </a:xfrm>
          <a:prstGeom prst="rect">
            <a:avLst/>
          </a:prstGeom>
        </p:spPr>
      </p:pic>
      <p:pic>
        <p:nvPicPr>
          <p:cNvPr id="8" name="Picture 8">
            <a:extLst>
              <a:ext uri="{FF2B5EF4-FFF2-40B4-BE49-F238E27FC236}">
                <a16:creationId xmlns:a16="http://schemas.microsoft.com/office/drawing/2014/main" id="{F6618851-E5C2-DE21-59D6-FCA226F8E9DF}"/>
              </a:ext>
            </a:extLst>
          </p:cNvPr>
          <p:cNvPicPr>
            <a:picLocks noChangeAspect="1"/>
          </p:cNvPicPr>
          <p:nvPr/>
        </p:nvPicPr>
        <p:blipFill>
          <a:blip r:embed="rId6"/>
          <a:stretch>
            <a:fillRect/>
          </a:stretch>
        </p:blipFill>
        <p:spPr>
          <a:xfrm>
            <a:off x="3236686" y="4394199"/>
            <a:ext cx="3258458" cy="2460172"/>
          </a:xfrm>
          <a:prstGeom prst="rect">
            <a:avLst/>
          </a:prstGeom>
        </p:spPr>
      </p:pic>
      <p:pic>
        <p:nvPicPr>
          <p:cNvPr id="9" name="Picture 9" descr="A picture containing indoor&#10;&#10;Description automatically generated">
            <a:extLst>
              <a:ext uri="{FF2B5EF4-FFF2-40B4-BE49-F238E27FC236}">
                <a16:creationId xmlns:a16="http://schemas.microsoft.com/office/drawing/2014/main" id="{A6A66423-2B08-B9AE-CF18-B8DE0405A4E6}"/>
              </a:ext>
            </a:extLst>
          </p:cNvPr>
          <p:cNvPicPr>
            <a:picLocks noChangeAspect="1"/>
          </p:cNvPicPr>
          <p:nvPr/>
        </p:nvPicPr>
        <p:blipFill>
          <a:blip r:embed="rId7"/>
          <a:stretch>
            <a:fillRect/>
          </a:stretch>
        </p:blipFill>
        <p:spPr>
          <a:xfrm>
            <a:off x="6495144" y="4394198"/>
            <a:ext cx="3251201" cy="2460173"/>
          </a:xfrm>
          <a:prstGeom prst="rect">
            <a:avLst/>
          </a:prstGeom>
        </p:spPr>
      </p:pic>
      <p:pic>
        <p:nvPicPr>
          <p:cNvPr id="10" name="Picture 10">
            <a:extLst>
              <a:ext uri="{FF2B5EF4-FFF2-40B4-BE49-F238E27FC236}">
                <a16:creationId xmlns:a16="http://schemas.microsoft.com/office/drawing/2014/main" id="{2CC6E6C7-19C2-8596-86AD-A1FA56B9C5C4}"/>
              </a:ext>
            </a:extLst>
          </p:cNvPr>
          <p:cNvPicPr>
            <a:picLocks noChangeAspect="1"/>
          </p:cNvPicPr>
          <p:nvPr/>
        </p:nvPicPr>
        <p:blipFill>
          <a:blip r:embed="rId8"/>
          <a:stretch>
            <a:fillRect/>
          </a:stretch>
        </p:blipFill>
        <p:spPr>
          <a:xfrm>
            <a:off x="1" y="4386943"/>
            <a:ext cx="3243943" cy="2467429"/>
          </a:xfrm>
          <a:prstGeom prst="rect">
            <a:avLst/>
          </a:prstGeom>
        </p:spPr>
      </p:pic>
      <p:sp>
        <p:nvSpPr>
          <p:cNvPr id="3" name="TextBox 2">
            <a:extLst>
              <a:ext uri="{FF2B5EF4-FFF2-40B4-BE49-F238E27FC236}">
                <a16:creationId xmlns:a16="http://schemas.microsoft.com/office/drawing/2014/main" id="{6050CFCD-2CF1-08A7-A86A-F3F713EAA0C6}"/>
              </a:ext>
            </a:extLst>
          </p:cNvPr>
          <p:cNvSpPr txBox="1"/>
          <p:nvPr/>
        </p:nvSpPr>
        <p:spPr>
          <a:xfrm>
            <a:off x="1121" y="641648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Arial"/>
              </a:rPr>
              <a:t>FFX(2022)</a:t>
            </a:r>
            <a:endParaRPr lang="en-US" dirty="0"/>
          </a:p>
        </p:txBody>
      </p:sp>
      <p:sp>
        <p:nvSpPr>
          <p:cNvPr id="11" name="TextBox 10">
            <a:extLst>
              <a:ext uri="{FF2B5EF4-FFF2-40B4-BE49-F238E27FC236}">
                <a16:creationId xmlns:a16="http://schemas.microsoft.com/office/drawing/2014/main" id="{AE59E482-C386-93A7-A4B2-C261B3C233EC}"/>
              </a:ext>
            </a:extLst>
          </p:cNvPr>
          <p:cNvSpPr txBox="1"/>
          <p:nvPr/>
        </p:nvSpPr>
        <p:spPr>
          <a:xfrm>
            <a:off x="4861672" y="64865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mn-lt"/>
                <a:cs typeface="+mn-lt"/>
              </a:rPr>
              <a:t>FFX(2022)</a:t>
            </a:r>
            <a:endParaRPr lang="en-US" dirty="0"/>
          </a:p>
        </p:txBody>
      </p:sp>
      <p:sp>
        <p:nvSpPr>
          <p:cNvPr id="12" name="TextBox 11">
            <a:extLst>
              <a:ext uri="{FF2B5EF4-FFF2-40B4-BE49-F238E27FC236}">
                <a16:creationId xmlns:a16="http://schemas.microsoft.com/office/drawing/2014/main" id="{AFB9AD2C-9331-49C5-4513-73378FF37C0D}"/>
              </a:ext>
            </a:extLst>
          </p:cNvPr>
          <p:cNvSpPr txBox="1"/>
          <p:nvPr/>
        </p:nvSpPr>
        <p:spPr>
          <a:xfrm>
            <a:off x="6494929" y="437701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mn-lt"/>
                <a:cs typeface="+mn-lt"/>
              </a:rPr>
              <a:t>FFX(2022)</a:t>
            </a:r>
            <a:endParaRPr lang="en-US" dirty="0"/>
          </a:p>
        </p:txBody>
      </p:sp>
      <p:sp>
        <p:nvSpPr>
          <p:cNvPr id="13" name="TextBox 12">
            <a:extLst>
              <a:ext uri="{FF2B5EF4-FFF2-40B4-BE49-F238E27FC236}">
                <a16:creationId xmlns:a16="http://schemas.microsoft.com/office/drawing/2014/main" id="{B5B88431-FF90-6E42-8522-4115462C1E80}"/>
              </a:ext>
            </a:extLst>
          </p:cNvPr>
          <p:cNvSpPr txBox="1"/>
          <p:nvPr/>
        </p:nvSpPr>
        <p:spPr>
          <a:xfrm>
            <a:off x="9814672" y="44358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cs typeface="Arial"/>
              </a:rPr>
              <a:t>Protrade</a:t>
            </a:r>
            <a:r>
              <a:rPr lang="en-GB" dirty="0">
                <a:cs typeface="Arial"/>
              </a:rPr>
              <a:t>(2022)</a:t>
            </a:r>
            <a:endParaRPr lang="en-US" dirty="0"/>
          </a:p>
        </p:txBody>
      </p:sp>
      <p:sp>
        <p:nvSpPr>
          <p:cNvPr id="14" name="TextBox 13">
            <a:extLst>
              <a:ext uri="{FF2B5EF4-FFF2-40B4-BE49-F238E27FC236}">
                <a16:creationId xmlns:a16="http://schemas.microsoft.com/office/drawing/2014/main" id="{19408CCE-00BB-2AC5-6CE9-647D358FC04F}"/>
              </a:ext>
            </a:extLst>
          </p:cNvPr>
          <p:cNvSpPr txBox="1"/>
          <p:nvPr/>
        </p:nvSpPr>
        <p:spPr>
          <a:xfrm>
            <a:off x="1620371" y="160916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Pro Tool Review (2014)</a:t>
            </a:r>
            <a:endParaRPr lang="en-US" dirty="0"/>
          </a:p>
        </p:txBody>
      </p:sp>
      <p:sp>
        <p:nvSpPr>
          <p:cNvPr id="15" name="TextBox 14">
            <a:extLst>
              <a:ext uri="{FF2B5EF4-FFF2-40B4-BE49-F238E27FC236}">
                <a16:creationId xmlns:a16="http://schemas.microsoft.com/office/drawing/2014/main" id="{6888B6C8-FBCA-A078-C4AC-9B77D41B1485}"/>
              </a:ext>
            </a:extLst>
          </p:cNvPr>
          <p:cNvSpPr txBox="1"/>
          <p:nvPr/>
        </p:nvSpPr>
        <p:spPr>
          <a:xfrm>
            <a:off x="5203451" y="165679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ea typeface="+mn-lt"/>
                <a:cs typeface="+mn-lt"/>
              </a:rPr>
              <a:t>Protrade</a:t>
            </a:r>
            <a:r>
              <a:rPr lang="en-GB" dirty="0">
                <a:ea typeface="+mn-lt"/>
                <a:cs typeface="+mn-lt"/>
              </a:rPr>
              <a:t>(2022)</a:t>
            </a:r>
            <a:endParaRPr lang="en-US" dirty="0"/>
          </a:p>
        </p:txBody>
      </p:sp>
      <p:sp>
        <p:nvSpPr>
          <p:cNvPr id="16" name="TextBox 15">
            <a:extLst>
              <a:ext uri="{FF2B5EF4-FFF2-40B4-BE49-F238E27FC236}">
                <a16:creationId xmlns:a16="http://schemas.microsoft.com/office/drawing/2014/main" id="{AD4F701B-4C4B-D988-F67F-611133E11FFC}"/>
              </a:ext>
            </a:extLst>
          </p:cNvPr>
          <p:cNvSpPr txBox="1"/>
          <p:nvPr/>
        </p:nvSpPr>
        <p:spPr>
          <a:xfrm>
            <a:off x="8573621" y="165959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ea typeface="+mn-lt"/>
                <a:cs typeface="+mn-lt"/>
              </a:rPr>
              <a:t>Protrade</a:t>
            </a:r>
            <a:r>
              <a:rPr lang="en-GB" dirty="0">
                <a:ea typeface="+mn-lt"/>
                <a:cs typeface="+mn-lt"/>
              </a:rPr>
              <a:t>(2022)</a:t>
            </a:r>
            <a:endParaRPr lang="en-US" dirty="0"/>
          </a:p>
        </p:txBody>
      </p:sp>
    </p:spTree>
    <p:extLst>
      <p:ext uri="{BB962C8B-B14F-4D97-AF65-F5344CB8AC3E}">
        <p14:creationId xmlns:p14="http://schemas.microsoft.com/office/powerpoint/2010/main" val="1433903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Flats</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p:txBody>
          <a:bodyPr vert="horz" lIns="91440" tIns="45720" rIns="91440" bIns="45720" rtlCol="0" anchor="t">
            <a:normAutofit/>
          </a:bodyPr>
          <a:lstStyle/>
          <a:p>
            <a:pPr marL="0" indent="0">
              <a:buNone/>
            </a:pPr>
            <a:r>
              <a:rPr lang="en-GB" dirty="0">
                <a:cs typeface="Arial"/>
              </a:rPr>
              <a:t>There are 2 types of flats. Broadway and Hollywood. The difference between them is that the thickness of them. This is because Broadway flats need to be able to move on and off stage easily, so they are thinner than Hollywood flats. The way they are made is slightly different. They both use the same wood but different fastenings. The Hollywood flats use screws, and the Broadway flats use wiggle pins (corrugated fasteners). </a:t>
            </a:r>
          </a:p>
          <a:p>
            <a:pPr marL="0" indent="0">
              <a:buNone/>
            </a:pPr>
            <a:endParaRPr lang="en-GB" dirty="0">
              <a:cs typeface="Arial"/>
            </a:endParaRPr>
          </a:p>
        </p:txBody>
      </p:sp>
    </p:spTree>
    <p:extLst>
      <p:ext uri="{BB962C8B-B14F-4D97-AF65-F5344CB8AC3E}">
        <p14:creationId xmlns:p14="http://schemas.microsoft.com/office/powerpoint/2010/main" val="1229518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Flats</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dirty="0">
                <a:cs typeface="Arial"/>
              </a:rPr>
              <a:t>To make a Hollywood flat you need 4" by 1" wood to make 2 rails, 2 styles, 4 toggles, plywood, 24 screws, wood glue, and some long staples. The tools needed are the drill, staple gun, and chop saw. You cut out the lengths of wood needed. Then the rails go on the top and bottom with the styles vertical sitting inside the rails. The toggles then sit horizontally evenly spaced in the inside of the frame. They are glued and screwed into place to be secured. Once the frame is made glue the area where the plywood will lay on top. Then staple the plywood to the frame.</a:t>
            </a:r>
          </a:p>
          <a:p>
            <a:pPr marL="0" indent="0">
              <a:buNone/>
            </a:pPr>
            <a:r>
              <a:rPr lang="en-GB" dirty="0">
                <a:cs typeface="Arial"/>
              </a:rPr>
              <a:t>Making a Broadway flat you need 4" by 1" wood to make 2 rails 2 styles, 1 toggle, and 2 angled supports, plywood, 20 wiggle pins, wood glue, and some staples. The tools needed are chop saw, wiggle pin gun, and a staple gun. The same as Hollywood flats you have the rails around the outside with the styles in between. Instead of the wood standing have it laying down flat so the wider side is what you see. Then you glue and stick the wiggle pins in at an angle where the rails and styles meet. Do the same with the toggle and the angled supports. Then add the plywood over the top once again.</a:t>
            </a:r>
          </a:p>
          <a:p>
            <a:pPr marL="0" indent="0">
              <a:buNone/>
            </a:pPr>
            <a:endParaRPr lang="en-GB" dirty="0">
              <a:cs typeface="Arial"/>
            </a:endParaRPr>
          </a:p>
        </p:txBody>
      </p:sp>
    </p:spTree>
    <p:extLst>
      <p:ext uri="{BB962C8B-B14F-4D97-AF65-F5344CB8AC3E}">
        <p14:creationId xmlns:p14="http://schemas.microsoft.com/office/powerpoint/2010/main" val="1480610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B92C8CA-51CB-4511-AEBA-C04E0B721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Scan - 2022-05-23 15_18_17.jpeg">
            <a:extLst>
              <a:ext uri="{FF2B5EF4-FFF2-40B4-BE49-F238E27FC236}">
                <a16:creationId xmlns:a16="http://schemas.microsoft.com/office/drawing/2014/main" id="{069D5134-0C72-9EE8-C2C6-DE3101F94F00}"/>
              </a:ext>
            </a:extLst>
          </p:cNvPr>
          <p:cNvPicPr>
            <a:picLocks noChangeAspect="1"/>
          </p:cNvPicPr>
          <p:nvPr/>
        </p:nvPicPr>
        <p:blipFill rotWithShape="1">
          <a:blip r:embed="rId2"/>
          <a:srcRect r="2577" b="-2"/>
          <a:stretch/>
        </p:blipFill>
        <p:spPr>
          <a:xfrm rot="16200000">
            <a:off x="1509015" y="-1146866"/>
            <a:ext cx="3181935" cy="5806505"/>
          </a:xfrm>
          <a:prstGeom prst="rect">
            <a:avLst/>
          </a:prstGeom>
        </p:spPr>
      </p:pic>
      <p:pic>
        <p:nvPicPr>
          <p:cNvPr id="6" name="Picture 6" descr="20220216_164949.jpg">
            <a:extLst>
              <a:ext uri="{FF2B5EF4-FFF2-40B4-BE49-F238E27FC236}">
                <a16:creationId xmlns:a16="http://schemas.microsoft.com/office/drawing/2014/main" id="{A527736D-B953-C177-A681-D2F789A4E74F}"/>
              </a:ext>
            </a:extLst>
          </p:cNvPr>
          <p:cNvPicPr>
            <a:picLocks noChangeAspect="1"/>
          </p:cNvPicPr>
          <p:nvPr/>
        </p:nvPicPr>
        <p:blipFill rotWithShape="1">
          <a:blip r:embed="rId3"/>
          <a:srcRect l="5794" r="9652" b="2"/>
          <a:stretch/>
        </p:blipFill>
        <p:spPr>
          <a:xfrm rot="5400000">
            <a:off x="6008969" y="345215"/>
            <a:ext cx="3181935" cy="2822342"/>
          </a:xfrm>
          <a:prstGeom prst="rect">
            <a:avLst/>
          </a:prstGeom>
        </p:spPr>
      </p:pic>
      <p:pic>
        <p:nvPicPr>
          <p:cNvPr id="4" name="Picture 4" descr="20220216_101318.jpg">
            <a:extLst>
              <a:ext uri="{FF2B5EF4-FFF2-40B4-BE49-F238E27FC236}">
                <a16:creationId xmlns:a16="http://schemas.microsoft.com/office/drawing/2014/main" id="{351BBD97-8438-EA6D-2261-B8092FC24B27}"/>
              </a:ext>
            </a:extLst>
          </p:cNvPr>
          <p:cNvPicPr>
            <a:picLocks noChangeAspect="1"/>
          </p:cNvPicPr>
          <p:nvPr/>
        </p:nvPicPr>
        <p:blipFill rotWithShape="1">
          <a:blip r:embed="rId4"/>
          <a:srcRect r="16300" b="2"/>
          <a:stretch/>
        </p:blipFill>
        <p:spPr>
          <a:xfrm rot="5400000">
            <a:off x="9016436" y="330816"/>
            <a:ext cx="3181935" cy="2851140"/>
          </a:xfrm>
          <a:prstGeom prst="rect">
            <a:avLst/>
          </a:prstGeom>
        </p:spPr>
      </p:pic>
      <p:pic>
        <p:nvPicPr>
          <p:cNvPr id="8" name="Picture 8" descr="Scan - 2022-05-23 15_17_55.jpeg">
            <a:extLst>
              <a:ext uri="{FF2B5EF4-FFF2-40B4-BE49-F238E27FC236}">
                <a16:creationId xmlns:a16="http://schemas.microsoft.com/office/drawing/2014/main" id="{3272C3C2-E6B1-5F44-DC96-0D0C81104718}"/>
              </a:ext>
            </a:extLst>
          </p:cNvPr>
          <p:cNvPicPr>
            <a:picLocks noChangeAspect="1"/>
          </p:cNvPicPr>
          <p:nvPr/>
        </p:nvPicPr>
        <p:blipFill rotWithShape="1">
          <a:blip r:embed="rId5"/>
          <a:srcRect l="3059" r="11308" b="-2"/>
          <a:stretch/>
        </p:blipFill>
        <p:spPr>
          <a:xfrm rot="-5400000">
            <a:off x="1695921" y="2011066"/>
            <a:ext cx="2796836" cy="5806505"/>
          </a:xfrm>
          <a:prstGeom prst="rect">
            <a:avLst/>
          </a:prstGeom>
        </p:spPr>
      </p:pic>
      <p:pic>
        <p:nvPicPr>
          <p:cNvPr id="7" name="Picture 7" descr="Scan - 2022-05-23 15_17_35.jpeg">
            <a:extLst>
              <a:ext uri="{FF2B5EF4-FFF2-40B4-BE49-F238E27FC236}">
                <a16:creationId xmlns:a16="http://schemas.microsoft.com/office/drawing/2014/main" id="{4B2B8D63-7DD3-C782-162C-262CCC6BAD9D}"/>
              </a:ext>
            </a:extLst>
          </p:cNvPr>
          <p:cNvPicPr>
            <a:picLocks noChangeAspect="1"/>
          </p:cNvPicPr>
          <p:nvPr/>
        </p:nvPicPr>
        <p:blipFill rotWithShape="1">
          <a:blip r:embed="rId6"/>
          <a:srcRect t="10608" r="2" b="33652"/>
          <a:stretch/>
        </p:blipFill>
        <p:spPr>
          <a:xfrm>
            <a:off x="6194411" y="3510646"/>
            <a:ext cx="2822342" cy="2796836"/>
          </a:xfrm>
          <a:prstGeom prst="rect">
            <a:avLst/>
          </a:prstGeom>
        </p:spPr>
      </p:pic>
      <p:pic>
        <p:nvPicPr>
          <p:cNvPr id="5" name="Picture 5" descr="20220216_101333.jpg">
            <a:extLst>
              <a:ext uri="{FF2B5EF4-FFF2-40B4-BE49-F238E27FC236}">
                <a16:creationId xmlns:a16="http://schemas.microsoft.com/office/drawing/2014/main" id="{6C22F780-BC5C-B1E4-61EF-BB3C82993DDB}"/>
              </a:ext>
            </a:extLst>
          </p:cNvPr>
          <p:cNvPicPr>
            <a:picLocks noChangeAspect="1"/>
          </p:cNvPicPr>
          <p:nvPr/>
        </p:nvPicPr>
        <p:blipFill rotWithShape="1">
          <a:blip r:embed="rId7"/>
          <a:srcRect r="26430" b="2"/>
          <a:stretch/>
        </p:blipFill>
        <p:spPr>
          <a:xfrm rot="5400000">
            <a:off x="9214631" y="3483494"/>
            <a:ext cx="2796836" cy="2851140"/>
          </a:xfrm>
          <a:prstGeom prst="rect">
            <a:avLst/>
          </a:prstGeom>
        </p:spPr>
      </p:pic>
    </p:spTree>
    <p:extLst>
      <p:ext uri="{BB962C8B-B14F-4D97-AF65-F5344CB8AC3E}">
        <p14:creationId xmlns:p14="http://schemas.microsoft.com/office/powerpoint/2010/main" val="4176723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Treads</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cs typeface="Arial"/>
              </a:rPr>
              <a:t>To make treads you cut out 2 side pieces 3 risers and 3 treads to make a small tread. The bottom riser has to be slightly longer than the other 2 as we found out (even though last week I made this point to Dave and he said it was fine, but I was right). The first session we managed to cut out everything so that all we need to do next session is put it together. When we got there our set of treads had been used by the earlier group because they thought it was theirs. So, we spent a good amount of time trying to fix their set of treads that wasn't quite cut right. Once they were fixed, we assembled them. I think with all things considered we made a pretty good tread.</a:t>
            </a:r>
          </a:p>
        </p:txBody>
      </p:sp>
    </p:spTree>
    <p:extLst>
      <p:ext uri="{BB962C8B-B14F-4D97-AF65-F5344CB8AC3E}">
        <p14:creationId xmlns:p14="http://schemas.microsoft.com/office/powerpoint/2010/main" val="4034421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20220308_153846.jpg">
            <a:extLst>
              <a:ext uri="{FF2B5EF4-FFF2-40B4-BE49-F238E27FC236}">
                <a16:creationId xmlns:a16="http://schemas.microsoft.com/office/drawing/2014/main" id="{8C273B44-081B-9075-7B02-86482C555B2C}"/>
              </a:ext>
            </a:extLst>
          </p:cNvPr>
          <p:cNvPicPr>
            <a:picLocks noChangeAspect="1"/>
          </p:cNvPicPr>
          <p:nvPr/>
        </p:nvPicPr>
        <p:blipFill>
          <a:blip r:embed="rId2"/>
          <a:stretch>
            <a:fillRect/>
          </a:stretch>
        </p:blipFill>
        <p:spPr>
          <a:xfrm>
            <a:off x="6538686" y="1616529"/>
            <a:ext cx="4840514" cy="3624942"/>
          </a:xfrm>
          <a:prstGeom prst="rect">
            <a:avLst/>
          </a:prstGeom>
        </p:spPr>
      </p:pic>
      <p:pic>
        <p:nvPicPr>
          <p:cNvPr id="5" name="Picture 5" descr="Scan - 2022-05-23 15_17_08.jpeg">
            <a:extLst>
              <a:ext uri="{FF2B5EF4-FFF2-40B4-BE49-F238E27FC236}">
                <a16:creationId xmlns:a16="http://schemas.microsoft.com/office/drawing/2014/main" id="{F4C50476-5E78-66CF-5C2F-E4ED18E17562}"/>
              </a:ext>
            </a:extLst>
          </p:cNvPr>
          <p:cNvPicPr>
            <a:picLocks noChangeAspect="1"/>
          </p:cNvPicPr>
          <p:nvPr/>
        </p:nvPicPr>
        <p:blipFill rotWithShape="1">
          <a:blip r:embed="rId3"/>
          <a:srcRect l="-314" t="14638" b="25573"/>
          <a:stretch/>
        </p:blipFill>
        <p:spPr>
          <a:xfrm rot="-5400000">
            <a:off x="1139598" y="1295400"/>
            <a:ext cx="4027282" cy="4274464"/>
          </a:xfrm>
          <a:prstGeom prst="rect">
            <a:avLst/>
          </a:prstGeom>
        </p:spPr>
      </p:pic>
    </p:spTree>
    <p:extLst>
      <p:ext uri="{BB962C8B-B14F-4D97-AF65-F5344CB8AC3E}">
        <p14:creationId xmlns:p14="http://schemas.microsoft.com/office/powerpoint/2010/main" val="353586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Half-Circular Rostra</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p:txBody>
          <a:bodyPr vert="horz" lIns="91440" tIns="45720" rIns="91440" bIns="45720" rtlCol="0" anchor="t">
            <a:normAutofit/>
          </a:bodyPr>
          <a:lstStyle/>
          <a:p>
            <a:pPr marL="0" indent="0">
              <a:buNone/>
            </a:pPr>
            <a:r>
              <a:rPr lang="en-GB" dirty="0">
                <a:cs typeface="Arial"/>
              </a:rPr>
              <a:t>To make this you need to cut out a semi-circle to make to top surface. We added a support structure along the straight edge. We then had to measure out how long the supports would be from the straight edge to the curved. We did the 5 times to get enough structure under before adding smaller pieces in-between each support to keep them spaced out correctly. Once all were drilled and screwed together, we added some lino over the top so that it is nice for the dancers to use it before it was painted on.</a:t>
            </a:r>
          </a:p>
        </p:txBody>
      </p:sp>
    </p:spTree>
    <p:extLst>
      <p:ext uri="{BB962C8B-B14F-4D97-AF65-F5344CB8AC3E}">
        <p14:creationId xmlns:p14="http://schemas.microsoft.com/office/powerpoint/2010/main" val="1761200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20220322_151830.jpg">
            <a:extLst>
              <a:ext uri="{FF2B5EF4-FFF2-40B4-BE49-F238E27FC236}">
                <a16:creationId xmlns:a16="http://schemas.microsoft.com/office/drawing/2014/main" id="{4628CD89-7AD9-060D-4482-F212BCF1D4FD}"/>
              </a:ext>
            </a:extLst>
          </p:cNvPr>
          <p:cNvPicPr>
            <a:picLocks noChangeAspect="1"/>
          </p:cNvPicPr>
          <p:nvPr/>
        </p:nvPicPr>
        <p:blipFill>
          <a:blip r:embed="rId2"/>
          <a:stretch>
            <a:fillRect/>
          </a:stretch>
        </p:blipFill>
        <p:spPr>
          <a:xfrm rot="5400000">
            <a:off x="6010729" y="1271363"/>
            <a:ext cx="5744027" cy="4300761"/>
          </a:xfrm>
          <a:prstGeom prst="rect">
            <a:avLst/>
          </a:prstGeom>
        </p:spPr>
      </p:pic>
      <p:pic>
        <p:nvPicPr>
          <p:cNvPr id="5" name="Picture 5" descr="20220329_150435.jpg">
            <a:extLst>
              <a:ext uri="{FF2B5EF4-FFF2-40B4-BE49-F238E27FC236}">
                <a16:creationId xmlns:a16="http://schemas.microsoft.com/office/drawing/2014/main" id="{C3DACD2C-BBBA-DCBF-F3D1-59E81D90F143}"/>
              </a:ext>
            </a:extLst>
          </p:cNvPr>
          <p:cNvPicPr>
            <a:picLocks noChangeAspect="1"/>
          </p:cNvPicPr>
          <p:nvPr/>
        </p:nvPicPr>
        <p:blipFill>
          <a:blip r:embed="rId3"/>
          <a:stretch>
            <a:fillRect/>
          </a:stretch>
        </p:blipFill>
        <p:spPr>
          <a:xfrm rot="5400000">
            <a:off x="477158" y="1282248"/>
            <a:ext cx="5751285" cy="4300763"/>
          </a:xfrm>
          <a:prstGeom prst="rect">
            <a:avLst/>
          </a:prstGeom>
        </p:spPr>
      </p:pic>
    </p:spTree>
    <p:extLst>
      <p:ext uri="{BB962C8B-B14F-4D97-AF65-F5344CB8AC3E}">
        <p14:creationId xmlns:p14="http://schemas.microsoft.com/office/powerpoint/2010/main" val="2621419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D2F77-EC4E-73DC-F0E3-7447D30D8273}"/>
              </a:ext>
            </a:extLst>
          </p:cNvPr>
          <p:cNvSpPr>
            <a:spLocks noGrp="1"/>
          </p:cNvSpPr>
          <p:nvPr>
            <p:ph type="title"/>
          </p:nvPr>
        </p:nvSpPr>
        <p:spPr/>
        <p:txBody>
          <a:bodyPr/>
          <a:lstStyle/>
          <a:p>
            <a:r>
              <a:rPr lang="en-GB"/>
              <a:t>AutoCAD</a:t>
            </a:r>
            <a:endParaRPr lang="en-GB" dirty="0"/>
          </a:p>
        </p:txBody>
      </p:sp>
      <p:sp>
        <p:nvSpPr>
          <p:cNvPr id="3" name="Content Placeholder 2">
            <a:extLst>
              <a:ext uri="{FF2B5EF4-FFF2-40B4-BE49-F238E27FC236}">
                <a16:creationId xmlns:a16="http://schemas.microsoft.com/office/drawing/2014/main" id="{538CD7AB-3D43-E0C2-D36A-4B6B1FCE76B8}"/>
              </a:ext>
            </a:extLst>
          </p:cNvPr>
          <p:cNvSpPr>
            <a:spLocks noGrp="1"/>
          </p:cNvSpPr>
          <p:nvPr>
            <p:ph idx="1"/>
          </p:nvPr>
        </p:nvSpPr>
        <p:spPr/>
        <p:txBody>
          <a:bodyPr vert="horz" lIns="91440" tIns="45720" rIns="91440" bIns="45720" rtlCol="0" anchor="t">
            <a:normAutofit/>
          </a:bodyPr>
          <a:lstStyle/>
          <a:p>
            <a:pPr marL="0" indent="0">
              <a:buNone/>
            </a:pPr>
            <a:r>
              <a:rPr lang="en-GB" dirty="0">
                <a:cs typeface="Arial"/>
              </a:rPr>
              <a:t>This is an application used by many people in the industry. When making a CAD drawing there are many tools that can be used to make different shapes and drawings. You can make a basic drawing to be used to build some scenery. If you need to make a reference off of a picture you can draw around it. </a:t>
            </a:r>
            <a:br>
              <a:rPr lang="en-GB" dirty="0">
                <a:cs typeface="Arial"/>
              </a:rPr>
            </a:br>
            <a:r>
              <a:rPr lang="en-GB" dirty="0">
                <a:cs typeface="Arial"/>
              </a:rPr>
              <a:t>When drawing something always do it from the back so you can </a:t>
            </a:r>
            <a:r>
              <a:rPr lang="en-GB">
                <a:cs typeface="Arial"/>
              </a:rPr>
              <a:t>show supports if needed. </a:t>
            </a:r>
            <a:endParaRPr lang="en-GB" dirty="0">
              <a:cs typeface="Arial"/>
            </a:endParaRPr>
          </a:p>
        </p:txBody>
      </p:sp>
    </p:spTree>
    <p:extLst>
      <p:ext uri="{BB962C8B-B14F-4D97-AF65-F5344CB8AC3E}">
        <p14:creationId xmlns:p14="http://schemas.microsoft.com/office/powerpoint/2010/main" val="1073280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20220506_125212.jpg">
            <a:extLst>
              <a:ext uri="{FF2B5EF4-FFF2-40B4-BE49-F238E27FC236}">
                <a16:creationId xmlns:a16="http://schemas.microsoft.com/office/drawing/2014/main" id="{CB8D9DD3-02E4-53F4-5EAE-6E16287E7FB8}"/>
              </a:ext>
            </a:extLst>
          </p:cNvPr>
          <p:cNvPicPr>
            <a:picLocks noChangeAspect="1"/>
          </p:cNvPicPr>
          <p:nvPr/>
        </p:nvPicPr>
        <p:blipFill>
          <a:blip r:embed="rId2"/>
          <a:stretch>
            <a:fillRect/>
          </a:stretch>
        </p:blipFill>
        <p:spPr>
          <a:xfrm>
            <a:off x="2474686" y="716643"/>
            <a:ext cx="7242628" cy="5424714"/>
          </a:xfrm>
          <a:prstGeom prst="rect">
            <a:avLst/>
          </a:prstGeom>
        </p:spPr>
      </p:pic>
    </p:spTree>
    <p:extLst>
      <p:ext uri="{BB962C8B-B14F-4D97-AF65-F5344CB8AC3E}">
        <p14:creationId xmlns:p14="http://schemas.microsoft.com/office/powerpoint/2010/main" val="1200915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C9EB-35FE-CE38-2DED-F648677E7527}"/>
              </a:ext>
            </a:extLst>
          </p:cNvPr>
          <p:cNvSpPr>
            <a:spLocks noGrp="1"/>
          </p:cNvSpPr>
          <p:nvPr>
            <p:ph type="title"/>
          </p:nvPr>
        </p:nvSpPr>
        <p:spPr/>
        <p:txBody>
          <a:bodyPr/>
          <a:lstStyle/>
          <a:p>
            <a:r>
              <a:rPr lang="en-GB" dirty="0"/>
              <a:t>How to make a box</a:t>
            </a:r>
          </a:p>
        </p:txBody>
      </p:sp>
      <p:sp>
        <p:nvSpPr>
          <p:cNvPr id="3" name="Content Placeholder 2">
            <a:extLst>
              <a:ext uri="{FF2B5EF4-FFF2-40B4-BE49-F238E27FC236}">
                <a16:creationId xmlns:a16="http://schemas.microsoft.com/office/drawing/2014/main" id="{A206D77D-375E-E9ED-4C68-6E844BD385C5}"/>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dirty="0">
                <a:cs typeface="Arial"/>
              </a:rPr>
              <a:t>We were told to make a box to fit a piece of technology in so that it can stay outside. We measured the area that the box needed to fit around. We worked out 400mm by 300mm by 200mm. The base and lid we cut out as 426mm by 326mm. This is because the thickness of the wood we used is 26mm. The 2 sides were 326mm by 200mm. The front and back was 400mm by 200mm. Then we glued the base to the front, back, and sides. Then nailed it in with the air nail gun. Then cut out triangles to stick in the inside corner on the lid so that it can be placed over the top and fit snugly. </a:t>
            </a:r>
            <a:br>
              <a:rPr lang="en-GB" dirty="0">
                <a:cs typeface="Arial"/>
              </a:rPr>
            </a:br>
            <a:r>
              <a:rPr lang="en-GB" dirty="0">
                <a:cs typeface="Arial"/>
              </a:rPr>
              <a:t>overall I think I found this both a challenge and enjoyable because I had to think about how everything needed to come together so that the box would be the right size.</a:t>
            </a:r>
            <a:br>
              <a:rPr lang="en-GB" dirty="0">
                <a:cs typeface="Arial"/>
              </a:rPr>
            </a:br>
            <a:r>
              <a:rPr lang="en-GB" dirty="0">
                <a:cs typeface="Arial"/>
              </a:rPr>
              <a:t>The tools that were used were the table saw, the rail saw, air nail gun.</a:t>
            </a:r>
          </a:p>
        </p:txBody>
      </p:sp>
    </p:spTree>
    <p:extLst>
      <p:ext uri="{BB962C8B-B14F-4D97-AF65-F5344CB8AC3E}">
        <p14:creationId xmlns:p14="http://schemas.microsoft.com/office/powerpoint/2010/main" val="779027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7" descr="20220511_122746.jpg">
            <a:extLst>
              <a:ext uri="{FF2B5EF4-FFF2-40B4-BE49-F238E27FC236}">
                <a16:creationId xmlns:a16="http://schemas.microsoft.com/office/drawing/2014/main" id="{FF5C21A4-29C4-5978-85A4-18848F65F787}"/>
              </a:ext>
            </a:extLst>
          </p:cNvPr>
          <p:cNvPicPr>
            <a:picLocks noChangeAspect="1"/>
          </p:cNvPicPr>
          <p:nvPr/>
        </p:nvPicPr>
        <p:blipFill rotWithShape="1">
          <a:blip r:embed="rId2"/>
          <a:srcRect t="22360" r="2" b="2"/>
          <a:stretch/>
        </p:blipFill>
        <p:spPr>
          <a:xfrm rot="5400000">
            <a:off x="-1164375" y="1531559"/>
            <a:ext cx="6517096" cy="3794884"/>
          </a:xfrm>
          <a:prstGeom prst="rect">
            <a:avLst/>
          </a:prstGeom>
        </p:spPr>
      </p:pic>
      <p:pic>
        <p:nvPicPr>
          <p:cNvPr id="6" name="Picture 6" descr="20220511_122743.jpg">
            <a:extLst>
              <a:ext uri="{FF2B5EF4-FFF2-40B4-BE49-F238E27FC236}">
                <a16:creationId xmlns:a16="http://schemas.microsoft.com/office/drawing/2014/main" id="{B05076AE-9C17-A619-3B44-EED84033193A}"/>
              </a:ext>
            </a:extLst>
          </p:cNvPr>
          <p:cNvPicPr>
            <a:picLocks noChangeAspect="1"/>
          </p:cNvPicPr>
          <p:nvPr/>
        </p:nvPicPr>
        <p:blipFill rotWithShape="1">
          <a:blip r:embed="rId3"/>
          <a:srcRect l="7980" r="29764" b="2"/>
          <a:stretch/>
        </p:blipFill>
        <p:spPr>
          <a:xfrm rot="5400000">
            <a:off x="4509226" y="-159714"/>
            <a:ext cx="3176540" cy="3826711"/>
          </a:xfrm>
          <a:prstGeom prst="rect">
            <a:avLst/>
          </a:prstGeom>
        </p:spPr>
      </p:pic>
      <p:pic>
        <p:nvPicPr>
          <p:cNvPr id="8" name="Picture 8" descr="20220511_123008.jpg">
            <a:extLst>
              <a:ext uri="{FF2B5EF4-FFF2-40B4-BE49-F238E27FC236}">
                <a16:creationId xmlns:a16="http://schemas.microsoft.com/office/drawing/2014/main" id="{AB29AC81-CC74-2031-4441-661BA81E9430}"/>
              </a:ext>
            </a:extLst>
          </p:cNvPr>
          <p:cNvPicPr>
            <a:picLocks noChangeAspect="1"/>
          </p:cNvPicPr>
          <p:nvPr/>
        </p:nvPicPr>
        <p:blipFill rotWithShape="1">
          <a:blip r:embed="rId4"/>
          <a:srcRect l="17016" r="20622" b="2"/>
          <a:stretch/>
        </p:blipFill>
        <p:spPr>
          <a:xfrm rot="5400000">
            <a:off x="8516364" y="-162462"/>
            <a:ext cx="3181966" cy="3826711"/>
          </a:xfrm>
          <a:prstGeom prst="rect">
            <a:avLst/>
          </a:prstGeom>
        </p:spPr>
      </p:pic>
      <p:pic>
        <p:nvPicPr>
          <p:cNvPr id="5" name="Picture 5" descr="20220511_114544.jpg">
            <a:extLst>
              <a:ext uri="{FF2B5EF4-FFF2-40B4-BE49-F238E27FC236}">
                <a16:creationId xmlns:a16="http://schemas.microsoft.com/office/drawing/2014/main" id="{B5F9EE16-8D02-9658-9E96-993A33825266}"/>
              </a:ext>
            </a:extLst>
          </p:cNvPr>
          <p:cNvPicPr>
            <a:picLocks noChangeAspect="1"/>
          </p:cNvPicPr>
          <p:nvPr/>
        </p:nvPicPr>
        <p:blipFill rotWithShape="1">
          <a:blip r:embed="rId5"/>
          <a:srcRect l="606" r="9005" b="-4"/>
          <a:stretch/>
        </p:blipFill>
        <p:spPr>
          <a:xfrm>
            <a:off x="4184141" y="3512234"/>
            <a:ext cx="3826711" cy="3175314"/>
          </a:xfrm>
          <a:prstGeom prst="rect">
            <a:avLst/>
          </a:prstGeom>
        </p:spPr>
      </p:pic>
      <p:pic>
        <p:nvPicPr>
          <p:cNvPr id="4" name="Picture 4" descr="20220511_112411.jpg">
            <a:extLst>
              <a:ext uri="{FF2B5EF4-FFF2-40B4-BE49-F238E27FC236}">
                <a16:creationId xmlns:a16="http://schemas.microsoft.com/office/drawing/2014/main" id="{A7483046-A024-77C0-5094-D34FE7646200}"/>
              </a:ext>
            </a:extLst>
          </p:cNvPr>
          <p:cNvPicPr>
            <a:picLocks noChangeAspect="1"/>
          </p:cNvPicPr>
          <p:nvPr/>
        </p:nvPicPr>
        <p:blipFill rotWithShape="1">
          <a:blip r:embed="rId6"/>
          <a:srcRect l="1888" r="35758" b="2"/>
          <a:stretch/>
        </p:blipFill>
        <p:spPr>
          <a:xfrm rot="5400000">
            <a:off x="8516556" y="3183401"/>
            <a:ext cx="3181582" cy="3826711"/>
          </a:xfrm>
          <a:prstGeom prst="rect">
            <a:avLst/>
          </a:prstGeom>
        </p:spPr>
      </p:pic>
    </p:spTree>
    <p:extLst>
      <p:ext uri="{BB962C8B-B14F-4D97-AF65-F5344CB8AC3E}">
        <p14:creationId xmlns:p14="http://schemas.microsoft.com/office/powerpoint/2010/main" val="4086954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5764-680F-B62E-E1C8-3BA3DF0DE70F}"/>
              </a:ext>
            </a:extLst>
          </p:cNvPr>
          <p:cNvSpPr>
            <a:spLocks noGrp="1"/>
          </p:cNvSpPr>
          <p:nvPr>
            <p:ph type="title"/>
          </p:nvPr>
        </p:nvSpPr>
        <p:spPr/>
        <p:txBody>
          <a:bodyPr/>
          <a:lstStyle/>
          <a:p>
            <a:r>
              <a:rPr lang="en-GB" dirty="0"/>
              <a:t>Bar for Opera Set</a:t>
            </a:r>
          </a:p>
        </p:txBody>
      </p:sp>
      <p:sp>
        <p:nvSpPr>
          <p:cNvPr id="3" name="Content Placeholder 2">
            <a:extLst>
              <a:ext uri="{FF2B5EF4-FFF2-40B4-BE49-F238E27FC236}">
                <a16:creationId xmlns:a16="http://schemas.microsoft.com/office/drawing/2014/main" id="{005460BB-4FA5-CBC6-F231-E5348F068525}"/>
              </a:ext>
            </a:extLst>
          </p:cNvPr>
          <p:cNvSpPr>
            <a:spLocks noGrp="1"/>
          </p:cNvSpPr>
          <p:nvPr>
            <p:ph idx="1"/>
          </p:nvPr>
        </p:nvSpPr>
        <p:spPr/>
        <p:txBody>
          <a:bodyPr vert="horz" lIns="91440" tIns="45720" rIns="91440" bIns="45720" rtlCol="0" anchor="t">
            <a:normAutofit/>
          </a:bodyPr>
          <a:lstStyle/>
          <a:p>
            <a:pPr marL="0" indent="0">
              <a:buNone/>
            </a:pPr>
            <a:r>
              <a:rPr lang="en-GB" dirty="0">
                <a:cs typeface="Arial"/>
              </a:rPr>
              <a:t>The final project we worked on was the bar set for a film. I worked on the shelves in the back. I started by making a skinny flat frame to look like a pillar. This was then to be joined to the bigger frame that had been preivously built. We joined it together using a button pelmet clip so that it can be easily transported.</a:t>
            </a:r>
            <a:br>
              <a:rPr lang="en-GB" dirty="0">
                <a:cs typeface="Arial"/>
              </a:rPr>
            </a:br>
            <a:r>
              <a:rPr lang="en-GB" dirty="0">
                <a:cs typeface="Arial"/>
              </a:rPr>
              <a:t>I also helped clad a couple of pieces and I did this by measuring out the length and width before using the rail saw to cut the straight line as it was a tall piece. We made 2 of these before gluing and stapling it to the frame.</a:t>
            </a:r>
          </a:p>
        </p:txBody>
      </p:sp>
    </p:spTree>
    <p:extLst>
      <p:ext uri="{BB962C8B-B14F-4D97-AF65-F5344CB8AC3E}">
        <p14:creationId xmlns:p14="http://schemas.microsoft.com/office/powerpoint/2010/main" val="515858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7" descr="20220511_163336.jpg">
            <a:extLst>
              <a:ext uri="{FF2B5EF4-FFF2-40B4-BE49-F238E27FC236}">
                <a16:creationId xmlns:a16="http://schemas.microsoft.com/office/drawing/2014/main" id="{81913158-EFF9-C5B2-F79C-E55B4A43EEA2}"/>
              </a:ext>
            </a:extLst>
          </p:cNvPr>
          <p:cNvPicPr>
            <a:picLocks noChangeAspect="1"/>
          </p:cNvPicPr>
          <p:nvPr/>
        </p:nvPicPr>
        <p:blipFill rotWithShape="1">
          <a:blip r:embed="rId2"/>
          <a:srcRect t="14134" r="-2" b="8017"/>
          <a:stretch/>
        </p:blipFill>
        <p:spPr>
          <a:xfrm rot="5400000">
            <a:off x="-1160931" y="1524195"/>
            <a:ext cx="6524936" cy="3809612"/>
          </a:xfrm>
          <a:prstGeom prst="rect">
            <a:avLst/>
          </a:prstGeom>
        </p:spPr>
      </p:pic>
      <p:pic>
        <p:nvPicPr>
          <p:cNvPr id="4" name="Picture 4" descr="20220503_143655.jpg">
            <a:extLst>
              <a:ext uri="{FF2B5EF4-FFF2-40B4-BE49-F238E27FC236}">
                <a16:creationId xmlns:a16="http://schemas.microsoft.com/office/drawing/2014/main" id="{F3CFF684-21B5-B911-4EDA-ADBD618A0192}"/>
              </a:ext>
            </a:extLst>
          </p:cNvPr>
          <p:cNvPicPr>
            <a:picLocks noChangeAspect="1"/>
          </p:cNvPicPr>
          <p:nvPr/>
        </p:nvPicPr>
        <p:blipFill rotWithShape="1">
          <a:blip r:embed="rId3"/>
          <a:srcRect t="11199" r="-2" b="11197"/>
          <a:stretch/>
        </p:blipFill>
        <p:spPr>
          <a:xfrm rot="5400000">
            <a:off x="2832838" y="1530192"/>
            <a:ext cx="6524936" cy="3797618"/>
          </a:xfrm>
          <a:prstGeom prst="rect">
            <a:avLst/>
          </a:prstGeom>
        </p:spPr>
      </p:pic>
      <p:pic>
        <p:nvPicPr>
          <p:cNvPr id="5" name="Picture 5" descr="20220503_143710.jpg">
            <a:extLst>
              <a:ext uri="{FF2B5EF4-FFF2-40B4-BE49-F238E27FC236}">
                <a16:creationId xmlns:a16="http://schemas.microsoft.com/office/drawing/2014/main" id="{AE56FEF0-CE95-F487-4336-AFF1A503E317}"/>
              </a:ext>
            </a:extLst>
          </p:cNvPr>
          <p:cNvPicPr>
            <a:picLocks noChangeAspect="1"/>
          </p:cNvPicPr>
          <p:nvPr/>
        </p:nvPicPr>
        <p:blipFill rotWithShape="1">
          <a:blip r:embed="rId4"/>
          <a:srcRect l="9287" r="5" b="5"/>
          <a:stretch/>
        </p:blipFill>
        <p:spPr>
          <a:xfrm>
            <a:off x="8183346" y="166533"/>
            <a:ext cx="3822808" cy="3160653"/>
          </a:xfrm>
          <a:prstGeom prst="rect">
            <a:avLst/>
          </a:prstGeom>
        </p:spPr>
      </p:pic>
      <p:pic>
        <p:nvPicPr>
          <p:cNvPr id="6" name="Picture 6" descr="20220503_150120.jpg">
            <a:extLst>
              <a:ext uri="{FF2B5EF4-FFF2-40B4-BE49-F238E27FC236}">
                <a16:creationId xmlns:a16="http://schemas.microsoft.com/office/drawing/2014/main" id="{FE088A5F-28D5-6447-F2B5-BE816077AA03}"/>
              </a:ext>
            </a:extLst>
          </p:cNvPr>
          <p:cNvPicPr>
            <a:picLocks noChangeAspect="1"/>
          </p:cNvPicPr>
          <p:nvPr/>
        </p:nvPicPr>
        <p:blipFill rotWithShape="1">
          <a:blip r:embed="rId5"/>
          <a:srcRect l="3384" r="34136" b="2"/>
          <a:stretch/>
        </p:blipFill>
        <p:spPr>
          <a:xfrm rot="5400000">
            <a:off x="8502386" y="3187700"/>
            <a:ext cx="3184727" cy="3822808"/>
          </a:xfrm>
          <a:prstGeom prst="rect">
            <a:avLst/>
          </a:prstGeom>
        </p:spPr>
      </p:pic>
    </p:spTree>
    <p:extLst>
      <p:ext uri="{BB962C8B-B14F-4D97-AF65-F5344CB8AC3E}">
        <p14:creationId xmlns:p14="http://schemas.microsoft.com/office/powerpoint/2010/main" val="2646053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AFF26-9D8A-A86E-A04C-FE6701B2A69B}"/>
              </a:ext>
            </a:extLst>
          </p:cNvPr>
          <p:cNvSpPr>
            <a:spLocks noGrp="1"/>
          </p:cNvSpPr>
          <p:nvPr>
            <p:ph type="title"/>
          </p:nvPr>
        </p:nvSpPr>
        <p:spPr/>
        <p:txBody>
          <a:bodyPr>
            <a:normAutofit/>
          </a:bodyPr>
          <a:lstStyle/>
          <a:p>
            <a:r>
              <a:rPr lang="en-GB" dirty="0"/>
              <a:t>Research: Different types of rostra</a:t>
            </a:r>
          </a:p>
        </p:txBody>
      </p:sp>
      <p:sp>
        <p:nvSpPr>
          <p:cNvPr id="3" name="Content Placeholder 2">
            <a:extLst>
              <a:ext uri="{FF2B5EF4-FFF2-40B4-BE49-F238E27FC236}">
                <a16:creationId xmlns:a16="http://schemas.microsoft.com/office/drawing/2014/main" id="{71A66804-B996-5D75-742F-CF84F561EB37}"/>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GB" dirty="0">
                <a:cs typeface="Arial"/>
              </a:rPr>
              <a:t>There are 4 different types of rostra. They are Solid Rostra, Weight-saving cut-out Rostra, Modular Steel Rostra, and Gate-Leg Rostra.</a:t>
            </a:r>
            <a:br>
              <a:rPr lang="en-GB" dirty="0">
                <a:cs typeface="Arial"/>
              </a:rPr>
            </a:br>
            <a:r>
              <a:rPr lang="en-GB" b="1" dirty="0">
                <a:cs typeface="Arial"/>
              </a:rPr>
              <a:t>Solid Rostra</a:t>
            </a:r>
            <a:r>
              <a:rPr lang="en-GB" dirty="0">
                <a:cs typeface="Arial"/>
              </a:rPr>
              <a:t>: Similar to building a flat but using wider wood as the base frame before adding the supports in the middle to be able to support the weight of a human on it. Then add the 18mm plywood on top for the actor to stand on. The advantages of this is that it is already made so you just have to move it on stage where you need it. The disadvantage to this is that it might be harder to store because once it is built you can't take it apart. </a:t>
            </a:r>
            <a:br>
              <a:rPr lang="en-GB" dirty="0">
                <a:cs typeface="Arial"/>
              </a:rPr>
            </a:br>
            <a:r>
              <a:rPr lang="en-GB" b="1" dirty="0">
                <a:cs typeface="Arial"/>
              </a:rPr>
              <a:t>Weight-saving Rostra</a:t>
            </a:r>
            <a:r>
              <a:rPr lang="en-GB" dirty="0">
                <a:cs typeface="Arial"/>
              </a:rPr>
              <a:t>: You make this the same as the Solid Rostra except you cut out a section of each side panel in the centre but leaving enough places for the for the supports to be strong. The advantage to this rostra is that it is lighter and easier to carry. Having the holes in the middle means your hands can lift it easily. The disadvantage of this is that it can be harder to store.</a:t>
            </a:r>
            <a:br>
              <a:rPr lang="en-GB" dirty="0">
                <a:cs typeface="Arial"/>
              </a:rPr>
            </a:br>
            <a:r>
              <a:rPr lang="en-GB" b="1" dirty="0">
                <a:cs typeface="Arial"/>
              </a:rPr>
              <a:t>Modular Steel Rostra</a:t>
            </a:r>
            <a:r>
              <a:rPr lang="en-GB" dirty="0">
                <a:cs typeface="Arial"/>
              </a:rPr>
              <a:t>: is made with a steel frame fitted with corner sockets. This is where any length steel legs can slot into them. The advantage of using this one is you can interchange the legs, so it is easier to have any height that is needed. Also, it can be stored more conveniently. The disadvantage of this is that it is heavy because it is made of metal so harder to move. </a:t>
            </a:r>
            <a:br>
              <a:rPr lang="en-GB" dirty="0">
                <a:cs typeface="Arial"/>
              </a:rPr>
            </a:br>
            <a:r>
              <a:rPr lang="en-GB" b="1" dirty="0">
                <a:cs typeface="Arial"/>
              </a:rPr>
              <a:t>Gate-Leg Rostra</a:t>
            </a:r>
            <a:r>
              <a:rPr lang="en-GB" dirty="0">
                <a:cs typeface="Arial"/>
              </a:rPr>
              <a:t>: it is made up of some 'flats' that are connected by hinges to form the supporting structure. The advantage of this type of rostra is that it is easily folded up compactly. However, if the hinges are placed wrong then it won't fold away properly.</a:t>
            </a:r>
            <a:br>
              <a:rPr lang="en-US" dirty="0"/>
            </a:br>
            <a:r>
              <a:rPr lang="en-GB" dirty="0">
                <a:cs typeface="Arial"/>
              </a:rPr>
              <a:t>(Blaikie, 2002, p77-82)</a:t>
            </a:r>
            <a:endParaRPr lang="en-US" dirty="0"/>
          </a:p>
        </p:txBody>
      </p:sp>
    </p:spTree>
    <p:extLst>
      <p:ext uri="{BB962C8B-B14F-4D97-AF65-F5344CB8AC3E}">
        <p14:creationId xmlns:p14="http://schemas.microsoft.com/office/powerpoint/2010/main" val="3218500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Freeform: Shape 11">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 name="Freeform: Shape 13">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6" name="Freeform: Shape 15">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9" name="Freeform: Shape 18">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7"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8" name="Freeform: Shape 27">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6" name="Rectangle 35">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0" name="Top left">
            <a:extLst>
              <a:ext uri="{FF2B5EF4-FFF2-40B4-BE49-F238E27FC236}">
                <a16:creationId xmlns:a16="http://schemas.microsoft.com/office/drawing/2014/main" id="{C23BAD38-30D1-4252-8149-903B66D8B4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1" name="Freeform: Shape 40">
              <a:extLst>
                <a:ext uri="{FF2B5EF4-FFF2-40B4-BE49-F238E27FC236}">
                  <a16:creationId xmlns:a16="http://schemas.microsoft.com/office/drawing/2014/main" id="{9EF8871A-7DF5-4751-8948-75984B0FB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Freeform: Shape 41">
              <a:extLst>
                <a:ext uri="{FF2B5EF4-FFF2-40B4-BE49-F238E27FC236}">
                  <a16:creationId xmlns:a16="http://schemas.microsoft.com/office/drawing/2014/main" id="{46A6F3E3-6529-4B7E-8D31-317E141F1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8C70AD52-D54F-41A3-91B9-9BC0DDAF89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A37F2387-BA4B-46C5-ABBD-E9272097E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C2E1B2E0-5DD5-4599-BDEC-F26CEF9E9B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6A88C97C-1B3C-4A30-B1C0-D4AFEDC97C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86C4CC9D-7C49-41ED-8FE2-61EC66F0B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C51EA8C3-05E0-4F68-9BA7-F3F6C669D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C71EC83B-27B2-A9ED-7F18-186A44AC3262}"/>
              </a:ext>
            </a:extLst>
          </p:cNvPr>
          <p:cNvSpPr>
            <a:spLocks noGrp="1"/>
          </p:cNvSpPr>
          <p:nvPr>
            <p:ph type="title"/>
          </p:nvPr>
        </p:nvSpPr>
        <p:spPr>
          <a:xfrm>
            <a:off x="996275" y="163350"/>
            <a:ext cx="5996619" cy="2065889"/>
          </a:xfrm>
        </p:spPr>
        <p:txBody>
          <a:bodyPr vert="horz" lIns="91440" tIns="45720" rIns="91440" bIns="45720" rtlCol="0" anchor="ctr">
            <a:normAutofit/>
          </a:bodyPr>
          <a:lstStyle/>
          <a:p>
            <a:r>
              <a:rPr lang="en-US" sz="5400" kern="1200">
                <a:solidFill>
                  <a:schemeClr val="tx2"/>
                </a:solidFill>
                <a:latin typeface="+mj-lt"/>
                <a:ea typeface="+mj-ea"/>
                <a:cs typeface="+mj-cs"/>
              </a:rPr>
              <a:t>Rostrum</a:t>
            </a:r>
          </a:p>
        </p:txBody>
      </p:sp>
      <p:grpSp>
        <p:nvGrpSpPr>
          <p:cNvPr id="50" name="Cross">
            <a:extLst>
              <a:ext uri="{FF2B5EF4-FFF2-40B4-BE49-F238E27FC236}">
                <a16:creationId xmlns:a16="http://schemas.microsoft.com/office/drawing/2014/main" id="{4927067E-BE13-4DBB-AC1E-9847B890B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51" name="Straight Connector 50">
              <a:extLst>
                <a:ext uri="{FF2B5EF4-FFF2-40B4-BE49-F238E27FC236}">
                  <a16:creationId xmlns:a16="http://schemas.microsoft.com/office/drawing/2014/main" id="{B62F8BF3-36CC-4073-AE00-A422A57FDB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2" name="Straight Connector 51">
              <a:extLst>
                <a:ext uri="{FF2B5EF4-FFF2-40B4-BE49-F238E27FC236}">
                  <a16:creationId xmlns:a16="http://schemas.microsoft.com/office/drawing/2014/main" id="{795C5F4E-7F61-464E-B716-44F5797553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4" name="Picture 4" descr="Scan - 2022-05-23 14_56_30.jpeg">
            <a:extLst>
              <a:ext uri="{FF2B5EF4-FFF2-40B4-BE49-F238E27FC236}">
                <a16:creationId xmlns:a16="http://schemas.microsoft.com/office/drawing/2014/main" id="{E2BEA969-FFBB-DCD0-5382-9FE6141E41AF}"/>
              </a:ext>
            </a:extLst>
          </p:cNvPr>
          <p:cNvPicPr>
            <a:picLocks noChangeAspect="1"/>
          </p:cNvPicPr>
          <p:nvPr/>
        </p:nvPicPr>
        <p:blipFill rotWithShape="1">
          <a:blip r:embed="rId2"/>
          <a:srcRect r="141" b="17181"/>
          <a:stretch/>
        </p:blipFill>
        <p:spPr>
          <a:xfrm>
            <a:off x="838200" y="2697087"/>
            <a:ext cx="5144236" cy="2730516"/>
          </a:xfrm>
          <a:prstGeom prst="rect">
            <a:avLst/>
          </a:prstGeom>
        </p:spPr>
      </p:pic>
      <p:pic>
        <p:nvPicPr>
          <p:cNvPr id="5" name="Picture 5" descr="Scan - 2022-05-23 14_55_45.jpeg">
            <a:extLst>
              <a:ext uri="{FF2B5EF4-FFF2-40B4-BE49-F238E27FC236}">
                <a16:creationId xmlns:a16="http://schemas.microsoft.com/office/drawing/2014/main" id="{05369792-682D-A555-E943-E4D4A7EA8F9B}"/>
              </a:ext>
            </a:extLst>
          </p:cNvPr>
          <p:cNvPicPr>
            <a:picLocks noChangeAspect="1"/>
          </p:cNvPicPr>
          <p:nvPr/>
        </p:nvPicPr>
        <p:blipFill>
          <a:blip r:embed="rId3"/>
          <a:stretch>
            <a:fillRect/>
          </a:stretch>
        </p:blipFill>
        <p:spPr>
          <a:xfrm rot="16200000">
            <a:off x="7218041" y="1466722"/>
            <a:ext cx="2678774" cy="5151489"/>
          </a:xfrm>
          <a:prstGeom prst="rect">
            <a:avLst/>
          </a:prstGeom>
        </p:spPr>
      </p:pic>
      <p:grpSp>
        <p:nvGrpSpPr>
          <p:cNvPr id="54" name="Bottom Right">
            <a:extLst>
              <a:ext uri="{FF2B5EF4-FFF2-40B4-BE49-F238E27FC236}">
                <a16:creationId xmlns:a16="http://schemas.microsoft.com/office/drawing/2014/main" id="{D11A5264-0A9F-46A0-B3ED-9B336D9706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5" name="Graphic 157">
              <a:extLst>
                <a:ext uri="{FF2B5EF4-FFF2-40B4-BE49-F238E27FC236}">
                  <a16:creationId xmlns:a16="http://schemas.microsoft.com/office/drawing/2014/main" id="{A1B8A55C-B130-4222-B98F-16CA78B9CF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7" name="Freeform: Shape 56">
                <a:extLst>
                  <a:ext uri="{FF2B5EF4-FFF2-40B4-BE49-F238E27FC236}">
                    <a16:creationId xmlns:a16="http://schemas.microsoft.com/office/drawing/2014/main" id="{82D40CFF-E2DF-48E0-8896-5166887A3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37A4DB32-F7AD-42D8-A125-6CFB9B252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76CA230A-C491-40F1-B028-898C23C8D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E27DB684-4D1D-4152-8ECC-62EC93D71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70AD88BE-AE84-4CD6-A22A-26C3D9BD2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FC9DC46C-EF52-4B9D-98C0-6225FB9D5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AC279F2D-8036-4201-8D63-8BE961F09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6" name="Freeform: Shape 55">
              <a:extLst>
                <a:ext uri="{FF2B5EF4-FFF2-40B4-BE49-F238E27FC236}">
                  <a16:creationId xmlns:a16="http://schemas.microsoft.com/office/drawing/2014/main" id="{2554FA09-485D-4EB3-9D6F-C19A292F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4C33761E-5807-28B2-D048-CBE14AB61BE0}"/>
              </a:ext>
            </a:extLst>
          </p:cNvPr>
          <p:cNvSpPr txBox="1"/>
          <p:nvPr/>
        </p:nvSpPr>
        <p:spPr>
          <a:xfrm>
            <a:off x="841829" y="2082800"/>
            <a:ext cx="5080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I would use these for in house shows as they can go on stage and not need to move.</a:t>
            </a:r>
          </a:p>
        </p:txBody>
      </p:sp>
      <p:sp>
        <p:nvSpPr>
          <p:cNvPr id="53" name="TextBox 52">
            <a:extLst>
              <a:ext uri="{FF2B5EF4-FFF2-40B4-BE49-F238E27FC236}">
                <a16:creationId xmlns:a16="http://schemas.microsoft.com/office/drawing/2014/main" id="{61220438-BA3A-A1A7-4152-722E029AD073}"/>
              </a:ext>
            </a:extLst>
          </p:cNvPr>
          <p:cNvSpPr txBox="1"/>
          <p:nvPr/>
        </p:nvSpPr>
        <p:spPr>
          <a:xfrm>
            <a:off x="5979885" y="2075542"/>
            <a:ext cx="52178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I would use these for a touring show as they can be folded in a way to be more compact.</a:t>
            </a:r>
          </a:p>
        </p:txBody>
      </p:sp>
      <p:sp>
        <p:nvSpPr>
          <p:cNvPr id="64" name="TextBox 63">
            <a:extLst>
              <a:ext uri="{FF2B5EF4-FFF2-40B4-BE49-F238E27FC236}">
                <a16:creationId xmlns:a16="http://schemas.microsoft.com/office/drawing/2014/main" id="{737FEF62-91DD-13A0-8AB2-3646C7B0B8B4}"/>
              </a:ext>
            </a:extLst>
          </p:cNvPr>
          <p:cNvSpPr txBox="1"/>
          <p:nvPr/>
        </p:nvSpPr>
        <p:spPr>
          <a:xfrm>
            <a:off x="841828" y="5464628"/>
            <a:ext cx="508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(Blaikie, 2002, p78)</a:t>
            </a:r>
            <a:endParaRPr lang="en-US" dirty="0">
              <a:ea typeface="+mn-lt"/>
              <a:cs typeface="+mn-lt"/>
            </a:endParaRPr>
          </a:p>
        </p:txBody>
      </p:sp>
      <p:sp>
        <p:nvSpPr>
          <p:cNvPr id="65" name="TextBox 64">
            <a:extLst>
              <a:ext uri="{FF2B5EF4-FFF2-40B4-BE49-F238E27FC236}">
                <a16:creationId xmlns:a16="http://schemas.microsoft.com/office/drawing/2014/main" id="{16A952EA-30C5-2F66-2FBF-5E47209355CB}"/>
              </a:ext>
            </a:extLst>
          </p:cNvPr>
          <p:cNvSpPr txBox="1"/>
          <p:nvPr/>
        </p:nvSpPr>
        <p:spPr>
          <a:xfrm>
            <a:off x="6052456" y="5464627"/>
            <a:ext cx="508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(Blaikie, 2002, p81)</a:t>
            </a:r>
            <a:endParaRPr lang="en-US" dirty="0">
              <a:ea typeface="+mn-lt"/>
              <a:cs typeface="+mn-lt"/>
            </a:endParaRPr>
          </a:p>
        </p:txBody>
      </p:sp>
    </p:spTree>
    <p:extLst>
      <p:ext uri="{BB962C8B-B14F-4D97-AF65-F5344CB8AC3E}">
        <p14:creationId xmlns:p14="http://schemas.microsoft.com/office/powerpoint/2010/main" val="14890667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AFF26-9D8A-A86E-A04C-FE6701B2A69B}"/>
              </a:ext>
            </a:extLst>
          </p:cNvPr>
          <p:cNvSpPr>
            <a:spLocks noGrp="1"/>
          </p:cNvSpPr>
          <p:nvPr>
            <p:ph type="title"/>
          </p:nvPr>
        </p:nvSpPr>
        <p:spPr/>
        <p:txBody>
          <a:bodyPr/>
          <a:lstStyle/>
          <a:p>
            <a:r>
              <a:rPr lang="en-GB" dirty="0"/>
              <a:t>Research: Theatre Trucks </a:t>
            </a:r>
          </a:p>
        </p:txBody>
      </p:sp>
      <p:sp>
        <p:nvSpPr>
          <p:cNvPr id="3" name="Content Placeholder 2">
            <a:extLst>
              <a:ext uri="{FF2B5EF4-FFF2-40B4-BE49-F238E27FC236}">
                <a16:creationId xmlns:a16="http://schemas.microsoft.com/office/drawing/2014/main" id="{71A66804-B996-5D75-742F-CF84F561EB37}"/>
              </a:ext>
            </a:extLst>
          </p:cNvPr>
          <p:cNvSpPr>
            <a:spLocks noGrp="1"/>
          </p:cNvSpPr>
          <p:nvPr>
            <p:ph idx="1"/>
          </p:nvPr>
        </p:nvSpPr>
        <p:spPr>
          <a:xfrm>
            <a:off x="838200" y="1825625"/>
            <a:ext cx="10515600" cy="4743543"/>
          </a:xfrm>
        </p:spPr>
        <p:txBody>
          <a:bodyPr vert="horz" lIns="91440" tIns="45720" rIns="91440" bIns="45720" rtlCol="0" anchor="t">
            <a:normAutofit/>
          </a:bodyPr>
          <a:lstStyle/>
          <a:p>
            <a:pPr marL="0" indent="0">
              <a:buNone/>
            </a:pPr>
            <a:r>
              <a:rPr lang="en-GB" dirty="0">
                <a:cs typeface="Arial"/>
              </a:rPr>
              <a:t>Trucks are basically rostra on wheels.</a:t>
            </a:r>
          </a:p>
          <a:p>
            <a:pPr marL="0" indent="0">
              <a:buNone/>
            </a:pPr>
            <a:r>
              <a:rPr lang="en-GB" dirty="0">
                <a:cs typeface="Arial"/>
              </a:rPr>
              <a:t>Depending on the weight of the truck depends on what wheels are used to help move the Truck. As well as the material that is used for the wheels.</a:t>
            </a:r>
          </a:p>
          <a:p>
            <a:pPr marL="0" indent="0">
              <a:buNone/>
            </a:pPr>
            <a:r>
              <a:rPr lang="en-GB" dirty="0">
                <a:cs typeface="Arial"/>
              </a:rPr>
              <a:t>Most have breaks fitted into the wheels but these can be expensive so there are other options such as drop bolts in the stage, or stage weights. </a:t>
            </a:r>
            <a:br>
              <a:rPr lang="en-GB" dirty="0">
                <a:cs typeface="Arial"/>
              </a:rPr>
            </a:br>
            <a:r>
              <a:rPr lang="en-GB" dirty="0">
                <a:cs typeface="Arial"/>
              </a:rPr>
              <a:t>(Blaikie, 2002, p77-80)</a:t>
            </a:r>
          </a:p>
          <a:p>
            <a:pPr marL="0" indent="0">
              <a:buNone/>
            </a:pPr>
            <a:endParaRPr lang="en-GB" dirty="0">
              <a:cs typeface="Arial"/>
            </a:endParaRPr>
          </a:p>
        </p:txBody>
      </p:sp>
    </p:spTree>
    <p:extLst>
      <p:ext uri="{BB962C8B-B14F-4D97-AF65-F5344CB8AC3E}">
        <p14:creationId xmlns:p14="http://schemas.microsoft.com/office/powerpoint/2010/main" val="1942216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7C29D-AFB8-7CC3-8976-B03A567CE094}"/>
              </a:ext>
            </a:extLst>
          </p:cNvPr>
          <p:cNvSpPr>
            <a:spLocks noGrp="1"/>
          </p:cNvSpPr>
          <p:nvPr>
            <p:ph type="title"/>
          </p:nvPr>
        </p:nvSpPr>
        <p:spPr/>
        <p:txBody>
          <a:bodyPr/>
          <a:lstStyle/>
          <a:p>
            <a:r>
              <a:rPr lang="en-GB" dirty="0"/>
              <a:t>Theatre Truck risk assessment</a:t>
            </a:r>
          </a:p>
        </p:txBody>
      </p:sp>
      <p:graphicFrame>
        <p:nvGraphicFramePr>
          <p:cNvPr id="5" name="Table 5">
            <a:extLst>
              <a:ext uri="{FF2B5EF4-FFF2-40B4-BE49-F238E27FC236}">
                <a16:creationId xmlns:a16="http://schemas.microsoft.com/office/drawing/2014/main" id="{CE9CCF99-9A1F-291B-FB87-84750F75A9FC}"/>
              </a:ext>
            </a:extLst>
          </p:cNvPr>
          <p:cNvGraphicFramePr>
            <a:graphicFrameLocks noGrp="1"/>
          </p:cNvGraphicFramePr>
          <p:nvPr>
            <p:extLst>
              <p:ext uri="{D42A27DB-BD31-4B8C-83A1-F6EECF244321}">
                <p14:modId xmlns:p14="http://schemas.microsoft.com/office/powerpoint/2010/main" val="4162194189"/>
              </p:ext>
            </p:extLst>
          </p:nvPr>
        </p:nvGraphicFramePr>
        <p:xfrm>
          <a:off x="330573" y="1731308"/>
          <a:ext cx="11530543" cy="2114774"/>
        </p:xfrm>
        <a:graphic>
          <a:graphicData uri="http://schemas.openxmlformats.org/drawingml/2006/table">
            <a:tbl>
              <a:tblPr firstRow="1" bandRow="1">
                <a:tableStyleId>{5C22544A-7EE6-4342-B048-85BDC9FD1C3A}</a:tableStyleId>
              </a:tblPr>
              <a:tblGrid>
                <a:gridCol w="1972235">
                  <a:extLst>
                    <a:ext uri="{9D8B030D-6E8A-4147-A177-3AD203B41FA5}">
                      <a16:colId xmlns:a16="http://schemas.microsoft.com/office/drawing/2014/main" val="867098148"/>
                    </a:ext>
                  </a:extLst>
                </a:gridCol>
                <a:gridCol w="2639982">
                  <a:extLst>
                    <a:ext uri="{9D8B030D-6E8A-4147-A177-3AD203B41FA5}">
                      <a16:colId xmlns:a16="http://schemas.microsoft.com/office/drawing/2014/main" val="1539707949"/>
                    </a:ext>
                  </a:extLst>
                </a:gridCol>
                <a:gridCol w="2084294">
                  <a:extLst>
                    <a:ext uri="{9D8B030D-6E8A-4147-A177-3AD203B41FA5}">
                      <a16:colId xmlns:a16="http://schemas.microsoft.com/office/drawing/2014/main" val="3495025686"/>
                    </a:ext>
                  </a:extLst>
                </a:gridCol>
                <a:gridCol w="3224989">
                  <a:extLst>
                    <a:ext uri="{9D8B030D-6E8A-4147-A177-3AD203B41FA5}">
                      <a16:colId xmlns:a16="http://schemas.microsoft.com/office/drawing/2014/main" val="4136158301"/>
                    </a:ext>
                  </a:extLst>
                </a:gridCol>
                <a:gridCol w="1609043">
                  <a:extLst>
                    <a:ext uri="{9D8B030D-6E8A-4147-A177-3AD203B41FA5}">
                      <a16:colId xmlns:a16="http://schemas.microsoft.com/office/drawing/2014/main" val="2815547712"/>
                    </a:ext>
                  </a:extLst>
                </a:gridCol>
              </a:tblGrid>
              <a:tr h="560294">
                <a:tc>
                  <a:txBody>
                    <a:bodyPr/>
                    <a:lstStyle/>
                    <a:p>
                      <a:pPr lvl="0">
                        <a:buNone/>
                      </a:pPr>
                      <a:r>
                        <a:rPr lang="en-GB" dirty="0"/>
                        <a:t>Activity</a:t>
                      </a:r>
                      <a:endParaRPr lang="en-US"/>
                    </a:p>
                  </a:txBody>
                  <a:tcPr/>
                </a:tc>
                <a:tc>
                  <a:txBody>
                    <a:bodyPr/>
                    <a:lstStyle/>
                    <a:p>
                      <a:pPr lvl="0">
                        <a:buNone/>
                      </a:pPr>
                      <a:r>
                        <a:rPr lang="en-GB" dirty="0"/>
                        <a:t>Hazard</a:t>
                      </a:r>
                      <a:endParaRPr lang="en-US"/>
                    </a:p>
                  </a:txBody>
                  <a:tcPr/>
                </a:tc>
                <a:tc>
                  <a:txBody>
                    <a:bodyPr/>
                    <a:lstStyle/>
                    <a:p>
                      <a:pPr lvl="0">
                        <a:buNone/>
                      </a:pPr>
                      <a:r>
                        <a:rPr lang="en-GB" dirty="0"/>
                        <a:t>Inherent Risk</a:t>
                      </a:r>
                      <a:endParaRPr lang="en-US"/>
                    </a:p>
                  </a:txBody>
                  <a:tcPr/>
                </a:tc>
                <a:tc>
                  <a:txBody>
                    <a:bodyPr/>
                    <a:lstStyle/>
                    <a:p>
                      <a:pPr lvl="0">
                        <a:buNone/>
                      </a:pPr>
                      <a:r>
                        <a:rPr lang="en-GB" dirty="0"/>
                        <a:t>Control Measures</a:t>
                      </a:r>
                      <a:endParaRPr lang="en-US"/>
                    </a:p>
                  </a:txBody>
                  <a:tcPr/>
                </a:tc>
                <a:tc>
                  <a:txBody>
                    <a:bodyPr/>
                    <a:lstStyle/>
                    <a:p>
                      <a:pPr lvl="0">
                        <a:buNone/>
                      </a:pPr>
                      <a:r>
                        <a:rPr lang="en-GB" dirty="0"/>
                        <a:t>Risk Level</a:t>
                      </a:r>
                      <a:endParaRPr lang="en-US"/>
                    </a:p>
                  </a:txBody>
                  <a:tcPr/>
                </a:tc>
                <a:extLst>
                  <a:ext uri="{0D108BD9-81ED-4DB2-BD59-A6C34878D82A}">
                    <a16:rowId xmlns:a16="http://schemas.microsoft.com/office/drawing/2014/main" val="3068911593"/>
                  </a:ext>
                </a:extLst>
              </a:tr>
              <a:tr h="370840">
                <a:tc>
                  <a:txBody>
                    <a:bodyPr/>
                    <a:lstStyle/>
                    <a:p>
                      <a:pPr lvl="0">
                        <a:buNone/>
                      </a:pPr>
                      <a:r>
                        <a:rPr lang="en-GB" dirty="0"/>
                        <a:t>Moving Trucks</a:t>
                      </a:r>
                      <a:endParaRPr lang="en-US"/>
                    </a:p>
                  </a:txBody>
                  <a:tcPr/>
                </a:tc>
                <a:tc>
                  <a:txBody>
                    <a:bodyPr/>
                    <a:lstStyle/>
                    <a:p>
                      <a:pPr lvl="0">
                        <a:buNone/>
                      </a:pPr>
                      <a:r>
                        <a:rPr lang="en-GB" dirty="0"/>
                        <a:t>Running over a foot or someone</a:t>
                      </a:r>
                    </a:p>
                  </a:txBody>
                  <a:tcPr/>
                </a:tc>
                <a:tc>
                  <a:txBody>
                    <a:bodyPr/>
                    <a:lstStyle/>
                    <a:p>
                      <a:pPr lvl="0">
                        <a:buNone/>
                      </a:pPr>
                      <a:r>
                        <a:rPr lang="en-GB" dirty="0"/>
                        <a:t>Injuring a cast or crew member</a:t>
                      </a:r>
                    </a:p>
                  </a:txBody>
                  <a:tcPr/>
                </a:tc>
                <a:tc>
                  <a:txBody>
                    <a:bodyPr/>
                    <a:lstStyle/>
                    <a:p>
                      <a:pPr lvl="0">
                        <a:buNone/>
                      </a:pPr>
                      <a:r>
                        <a:rPr lang="en-GB" dirty="0"/>
                        <a:t>Worn everyone when it is moving to get out of the way</a:t>
                      </a:r>
                    </a:p>
                  </a:txBody>
                  <a:tcPr/>
                </a:tc>
                <a:tc>
                  <a:txBody>
                    <a:bodyPr/>
                    <a:lstStyle/>
                    <a:p>
                      <a:pPr lvl="0">
                        <a:buNone/>
                      </a:pPr>
                      <a:r>
                        <a:rPr lang="en-GB" dirty="0"/>
                        <a:t>medium</a:t>
                      </a:r>
                    </a:p>
                  </a:txBody>
                  <a:tcPr/>
                </a:tc>
                <a:extLst>
                  <a:ext uri="{0D108BD9-81ED-4DB2-BD59-A6C34878D82A}">
                    <a16:rowId xmlns:a16="http://schemas.microsoft.com/office/drawing/2014/main" val="3830755341"/>
                  </a:ext>
                </a:extLst>
              </a:tr>
              <a:tr h="370840">
                <a:tc>
                  <a:txBody>
                    <a:bodyPr/>
                    <a:lstStyle/>
                    <a:p>
                      <a:r>
                        <a:rPr lang="en-GB" dirty="0"/>
                        <a:t>Stationary Trucks</a:t>
                      </a:r>
                    </a:p>
                  </a:txBody>
                  <a:tcPr/>
                </a:tc>
                <a:tc>
                  <a:txBody>
                    <a:bodyPr/>
                    <a:lstStyle/>
                    <a:p>
                      <a:r>
                        <a:rPr lang="en-GB" dirty="0"/>
                        <a:t>Truck falling or moving when not supposed to.</a:t>
                      </a:r>
                    </a:p>
                  </a:txBody>
                  <a:tcPr/>
                </a:tc>
                <a:tc>
                  <a:txBody>
                    <a:bodyPr/>
                    <a:lstStyle/>
                    <a:p>
                      <a:r>
                        <a:rPr lang="en-GB" dirty="0"/>
                        <a:t>Injuring a cast or crew member </a:t>
                      </a:r>
                    </a:p>
                  </a:txBody>
                  <a:tcPr/>
                </a:tc>
                <a:tc>
                  <a:txBody>
                    <a:bodyPr/>
                    <a:lstStyle/>
                    <a:p>
                      <a:r>
                        <a:rPr lang="en-GB" dirty="0"/>
                        <a:t>Putting brakes on and having stage weights in place to stop any movement</a:t>
                      </a:r>
                    </a:p>
                  </a:txBody>
                  <a:tcPr/>
                </a:tc>
                <a:tc>
                  <a:txBody>
                    <a:bodyPr/>
                    <a:lstStyle/>
                    <a:p>
                      <a:r>
                        <a:rPr lang="en-GB" dirty="0"/>
                        <a:t>low</a:t>
                      </a:r>
                    </a:p>
                  </a:txBody>
                  <a:tcPr/>
                </a:tc>
                <a:extLst>
                  <a:ext uri="{0D108BD9-81ED-4DB2-BD59-A6C34878D82A}">
                    <a16:rowId xmlns:a16="http://schemas.microsoft.com/office/drawing/2014/main" val="3643897167"/>
                  </a:ext>
                </a:extLst>
              </a:tr>
            </a:tbl>
          </a:graphicData>
        </a:graphic>
      </p:graphicFrame>
      <p:pic>
        <p:nvPicPr>
          <p:cNvPr id="6" name="Picture 6" descr="A picture containing indoor, floor&#10;&#10;Description automatically generated">
            <a:extLst>
              <a:ext uri="{FF2B5EF4-FFF2-40B4-BE49-F238E27FC236}">
                <a16:creationId xmlns:a16="http://schemas.microsoft.com/office/drawing/2014/main" id="{F3485C94-8CD0-36E2-073B-726641558C9C}"/>
              </a:ext>
            </a:extLst>
          </p:cNvPr>
          <p:cNvPicPr>
            <a:picLocks noChangeAspect="1"/>
          </p:cNvPicPr>
          <p:nvPr/>
        </p:nvPicPr>
        <p:blipFill>
          <a:blip r:embed="rId2"/>
          <a:stretch>
            <a:fillRect/>
          </a:stretch>
        </p:blipFill>
        <p:spPr>
          <a:xfrm>
            <a:off x="3468221" y="3848659"/>
            <a:ext cx="4807324" cy="2696137"/>
          </a:xfrm>
          <a:prstGeom prst="rect">
            <a:avLst/>
          </a:prstGeom>
        </p:spPr>
      </p:pic>
      <p:sp>
        <p:nvSpPr>
          <p:cNvPr id="7" name="TextBox 6">
            <a:extLst>
              <a:ext uri="{FF2B5EF4-FFF2-40B4-BE49-F238E27FC236}">
                <a16:creationId xmlns:a16="http://schemas.microsoft.com/office/drawing/2014/main" id="{6A7F4D67-09EB-5E9F-9C79-71383E12EEB7}"/>
              </a:ext>
            </a:extLst>
          </p:cNvPr>
          <p:cNvSpPr txBox="1"/>
          <p:nvPr/>
        </p:nvSpPr>
        <p:spPr>
          <a:xfrm>
            <a:off x="8276665" y="504937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Octagon(2016) </a:t>
            </a:r>
            <a:endParaRPr lang="en-US" dirty="0">
              <a:ea typeface="+mn-lt"/>
              <a:cs typeface="+mn-lt"/>
            </a:endParaRPr>
          </a:p>
        </p:txBody>
      </p:sp>
    </p:spTree>
    <p:extLst>
      <p:ext uri="{BB962C8B-B14F-4D97-AF65-F5344CB8AC3E}">
        <p14:creationId xmlns:p14="http://schemas.microsoft.com/office/powerpoint/2010/main" val="237212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Research: revolves </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ea typeface="+mn-lt"/>
                <a:cs typeface="+mn-lt"/>
              </a:rPr>
              <a:t>A large circular platform that pivots on their centre axis.</a:t>
            </a:r>
            <a:endParaRPr lang="en-US" dirty="0"/>
          </a:p>
          <a:p>
            <a:pPr marL="0" indent="0">
              <a:buNone/>
            </a:pPr>
            <a:r>
              <a:rPr lang="en-GB" dirty="0">
                <a:cs typeface="Arial"/>
              </a:rPr>
              <a:t>How are they operated</a:t>
            </a:r>
            <a:br>
              <a:rPr lang="en-GB" dirty="0">
                <a:cs typeface="Arial"/>
              </a:rPr>
            </a:br>
            <a:r>
              <a:rPr lang="en-GB" dirty="0">
                <a:cs typeface="Arial"/>
              </a:rPr>
              <a:t>Most use the winch drive system. Can be used by hand crank or motorized crank. </a:t>
            </a:r>
          </a:p>
          <a:p>
            <a:pPr marL="0" indent="0">
              <a:buNone/>
            </a:pPr>
            <a:r>
              <a:rPr lang="en-GB" dirty="0">
                <a:cs typeface="Arial"/>
              </a:rPr>
              <a:t>According to Paperclip (2012) there are pros and cons to having a revolve on a raked stage. You would have to make sure that the stage isn't too raked otherwise things placed on it might slide off. You would probably have to use a frameless revolve so that it can run smoothly.</a:t>
            </a:r>
          </a:p>
          <a:p>
            <a:pPr marL="0" indent="0">
              <a:buNone/>
            </a:pPr>
            <a:endParaRPr lang="en-GB" dirty="0">
              <a:cs typeface="Arial"/>
            </a:endParaRPr>
          </a:p>
        </p:txBody>
      </p:sp>
    </p:spTree>
    <p:extLst>
      <p:ext uri="{BB962C8B-B14F-4D97-AF65-F5344CB8AC3E}">
        <p14:creationId xmlns:p14="http://schemas.microsoft.com/office/powerpoint/2010/main" val="33193693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62BBA-EE72-3068-2582-B9F76E2B5C17}"/>
              </a:ext>
            </a:extLst>
          </p:cNvPr>
          <p:cNvSpPr>
            <a:spLocks noGrp="1"/>
          </p:cNvSpPr>
          <p:nvPr>
            <p:ph type="title"/>
          </p:nvPr>
        </p:nvSpPr>
        <p:spPr/>
        <p:txBody>
          <a:bodyPr/>
          <a:lstStyle/>
          <a:p>
            <a:r>
              <a:rPr lang="en-GB" dirty="0"/>
              <a:t>Examples of revolves</a:t>
            </a:r>
          </a:p>
        </p:txBody>
      </p:sp>
      <p:pic>
        <p:nvPicPr>
          <p:cNvPr id="4" name="Picture 4" descr="A picture containing indoor, furniture&#10;&#10;Description automatically generated">
            <a:extLst>
              <a:ext uri="{FF2B5EF4-FFF2-40B4-BE49-F238E27FC236}">
                <a16:creationId xmlns:a16="http://schemas.microsoft.com/office/drawing/2014/main" id="{02136A3C-9DD1-8773-85C3-FA1C93103251}"/>
              </a:ext>
            </a:extLst>
          </p:cNvPr>
          <p:cNvPicPr>
            <a:picLocks noChangeAspect="1"/>
          </p:cNvPicPr>
          <p:nvPr/>
        </p:nvPicPr>
        <p:blipFill>
          <a:blip r:embed="rId2"/>
          <a:stretch>
            <a:fillRect/>
          </a:stretch>
        </p:blipFill>
        <p:spPr>
          <a:xfrm>
            <a:off x="835959" y="1960265"/>
            <a:ext cx="4278405" cy="2847821"/>
          </a:xfrm>
          <a:prstGeom prst="rect">
            <a:avLst/>
          </a:prstGeom>
        </p:spPr>
      </p:pic>
      <p:pic>
        <p:nvPicPr>
          <p:cNvPr id="5" name="Picture 5" descr="A group of people on a stage&#10;&#10;Description automatically generated">
            <a:extLst>
              <a:ext uri="{FF2B5EF4-FFF2-40B4-BE49-F238E27FC236}">
                <a16:creationId xmlns:a16="http://schemas.microsoft.com/office/drawing/2014/main" id="{23169BD0-833C-8BAF-96F1-3679BE8F441B}"/>
              </a:ext>
            </a:extLst>
          </p:cNvPr>
          <p:cNvPicPr>
            <a:picLocks noChangeAspect="1"/>
          </p:cNvPicPr>
          <p:nvPr/>
        </p:nvPicPr>
        <p:blipFill>
          <a:blip r:embed="rId3"/>
          <a:stretch>
            <a:fillRect/>
          </a:stretch>
        </p:blipFill>
        <p:spPr>
          <a:xfrm>
            <a:off x="6203577" y="2074769"/>
            <a:ext cx="4412876" cy="2484344"/>
          </a:xfrm>
          <a:prstGeom prst="rect">
            <a:avLst/>
          </a:prstGeom>
        </p:spPr>
      </p:pic>
      <p:sp>
        <p:nvSpPr>
          <p:cNvPr id="6" name="TextBox 5">
            <a:extLst>
              <a:ext uri="{FF2B5EF4-FFF2-40B4-BE49-F238E27FC236}">
                <a16:creationId xmlns:a16="http://schemas.microsoft.com/office/drawing/2014/main" id="{23FFD325-6A7F-BBF0-2038-5E5877586EBE}"/>
              </a:ext>
            </a:extLst>
          </p:cNvPr>
          <p:cNvSpPr txBox="1"/>
          <p:nvPr/>
        </p:nvSpPr>
        <p:spPr>
          <a:xfrm>
            <a:off x="842364" y="4942114"/>
            <a:ext cx="43568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Hamilton set uses a double revolve</a:t>
            </a:r>
          </a:p>
          <a:p>
            <a:r>
              <a:rPr lang="en-GB" dirty="0">
                <a:cs typeface="Arial"/>
              </a:rPr>
              <a:t>HuffPost(2016)</a:t>
            </a:r>
          </a:p>
        </p:txBody>
      </p:sp>
      <p:sp>
        <p:nvSpPr>
          <p:cNvPr id="7" name="TextBox 6">
            <a:extLst>
              <a:ext uri="{FF2B5EF4-FFF2-40B4-BE49-F238E27FC236}">
                <a16:creationId xmlns:a16="http://schemas.microsoft.com/office/drawing/2014/main" id="{977DBC76-FAF5-CCD5-D350-B54EE39F1E14}"/>
              </a:ext>
            </a:extLst>
          </p:cNvPr>
          <p:cNvSpPr txBox="1"/>
          <p:nvPr/>
        </p:nvSpPr>
        <p:spPr>
          <a:xfrm>
            <a:off x="6053524" y="4942113"/>
            <a:ext cx="46369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Treasure Island set uses a revolve.</a:t>
            </a:r>
          </a:p>
          <a:p>
            <a:r>
              <a:rPr lang="en-GB" dirty="0">
                <a:ea typeface="+mn-lt"/>
                <a:cs typeface="+mn-lt"/>
              </a:rPr>
              <a:t>National Theatre(2022)</a:t>
            </a:r>
            <a:endParaRPr lang="en-GB" dirty="0"/>
          </a:p>
        </p:txBody>
      </p:sp>
    </p:spTree>
    <p:extLst>
      <p:ext uri="{BB962C8B-B14F-4D97-AF65-F5344CB8AC3E}">
        <p14:creationId xmlns:p14="http://schemas.microsoft.com/office/powerpoint/2010/main" val="39422189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Research: Interesting sets</a:t>
            </a:r>
          </a:p>
        </p:txBody>
      </p:sp>
      <p:pic>
        <p:nvPicPr>
          <p:cNvPr id="4" name="Picture 4" descr="A picture containing crowd&#10;&#10;Description automatically generated">
            <a:extLst>
              <a:ext uri="{FF2B5EF4-FFF2-40B4-BE49-F238E27FC236}">
                <a16:creationId xmlns:a16="http://schemas.microsoft.com/office/drawing/2014/main" id="{F7D2021B-F0EF-5D2F-6EBC-FE08D8DE0185}"/>
              </a:ext>
            </a:extLst>
          </p:cNvPr>
          <p:cNvPicPr>
            <a:picLocks noChangeAspect="1"/>
          </p:cNvPicPr>
          <p:nvPr/>
        </p:nvPicPr>
        <p:blipFill>
          <a:blip r:embed="rId2"/>
          <a:stretch>
            <a:fillRect/>
          </a:stretch>
        </p:blipFill>
        <p:spPr>
          <a:xfrm>
            <a:off x="1045575" y="1616702"/>
            <a:ext cx="3706345" cy="2465854"/>
          </a:xfrm>
          <a:prstGeom prst="rect">
            <a:avLst/>
          </a:prstGeom>
        </p:spPr>
      </p:pic>
      <p:pic>
        <p:nvPicPr>
          <p:cNvPr id="5" name="Picture 5" descr="A picture containing text&#10;&#10;Description automatically generated">
            <a:extLst>
              <a:ext uri="{FF2B5EF4-FFF2-40B4-BE49-F238E27FC236}">
                <a16:creationId xmlns:a16="http://schemas.microsoft.com/office/drawing/2014/main" id="{A59CE16E-5B8F-0698-B8F7-16930B5AA07F}"/>
              </a:ext>
            </a:extLst>
          </p:cNvPr>
          <p:cNvPicPr>
            <a:picLocks noChangeAspect="1"/>
          </p:cNvPicPr>
          <p:nvPr/>
        </p:nvPicPr>
        <p:blipFill>
          <a:blip r:embed="rId3"/>
          <a:stretch>
            <a:fillRect/>
          </a:stretch>
        </p:blipFill>
        <p:spPr>
          <a:xfrm>
            <a:off x="6691727" y="1616621"/>
            <a:ext cx="4267200" cy="2469592"/>
          </a:xfrm>
          <a:prstGeom prst="rect">
            <a:avLst/>
          </a:prstGeom>
        </p:spPr>
      </p:pic>
      <p:sp>
        <p:nvSpPr>
          <p:cNvPr id="3" name="TextBox 2">
            <a:extLst>
              <a:ext uri="{FF2B5EF4-FFF2-40B4-BE49-F238E27FC236}">
                <a16:creationId xmlns:a16="http://schemas.microsoft.com/office/drawing/2014/main" id="{D25CED5A-51CC-77E9-9038-160173DC07FD}"/>
              </a:ext>
            </a:extLst>
          </p:cNvPr>
          <p:cNvSpPr txBox="1"/>
          <p:nvPr/>
        </p:nvSpPr>
        <p:spPr>
          <a:xfrm>
            <a:off x="1043268" y="4253753"/>
            <a:ext cx="377414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Matilda set. I like this set because it looks more complex than it is. There are so many different sized blocks all around the stage. Parts of the floor rise to create desks, swings come down from the ceiling. I love how the lighting looks on all of the blocks.</a:t>
            </a:r>
          </a:p>
        </p:txBody>
      </p:sp>
      <p:sp>
        <p:nvSpPr>
          <p:cNvPr id="6" name="TextBox 5">
            <a:extLst>
              <a:ext uri="{FF2B5EF4-FFF2-40B4-BE49-F238E27FC236}">
                <a16:creationId xmlns:a16="http://schemas.microsoft.com/office/drawing/2014/main" id="{8F3D2C04-4412-EC0F-5223-6593B06F7C9F}"/>
              </a:ext>
            </a:extLst>
          </p:cNvPr>
          <p:cNvSpPr txBox="1"/>
          <p:nvPr/>
        </p:nvSpPr>
        <p:spPr>
          <a:xfrm>
            <a:off x="6578974" y="4130488"/>
            <a:ext cx="449131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Beetlejuice set. I like this because this 1 set is used for 3 different types of people who live in it. I starts out a basic house for the Maitland's, then changed for the Deetz, then finally for Beetlejuice and Lydia. They do all this just by changing the furniture and colouring of the walls.</a:t>
            </a:r>
          </a:p>
        </p:txBody>
      </p:sp>
      <p:sp>
        <p:nvSpPr>
          <p:cNvPr id="7" name="TextBox 6">
            <a:extLst>
              <a:ext uri="{FF2B5EF4-FFF2-40B4-BE49-F238E27FC236}">
                <a16:creationId xmlns:a16="http://schemas.microsoft.com/office/drawing/2014/main" id="{8FF80A61-2A48-5455-744B-987A819F2E19}"/>
              </a:ext>
            </a:extLst>
          </p:cNvPr>
          <p:cNvSpPr txBox="1"/>
          <p:nvPr/>
        </p:nvSpPr>
        <p:spPr>
          <a:xfrm>
            <a:off x="3883959" y="402963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Pacheco(2013)</a:t>
            </a:r>
          </a:p>
        </p:txBody>
      </p:sp>
      <p:sp>
        <p:nvSpPr>
          <p:cNvPr id="8" name="TextBox 7">
            <a:extLst>
              <a:ext uri="{FF2B5EF4-FFF2-40B4-BE49-F238E27FC236}">
                <a16:creationId xmlns:a16="http://schemas.microsoft.com/office/drawing/2014/main" id="{0A8216F3-ADED-7999-2AD3-192A76D6298B}"/>
              </a:ext>
            </a:extLst>
          </p:cNvPr>
          <p:cNvSpPr txBox="1"/>
          <p:nvPr/>
        </p:nvSpPr>
        <p:spPr>
          <a:xfrm>
            <a:off x="10652312" y="406885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mn-lt"/>
                <a:cs typeface="+mn-lt"/>
              </a:rPr>
              <a:t>Playbill(2020)</a:t>
            </a:r>
            <a:endParaRPr lang="en-US" dirty="0">
              <a:ea typeface="+mn-lt"/>
              <a:cs typeface="+mn-lt"/>
            </a:endParaRPr>
          </a:p>
        </p:txBody>
      </p:sp>
    </p:spTree>
    <p:extLst>
      <p:ext uri="{BB962C8B-B14F-4D97-AF65-F5344CB8AC3E}">
        <p14:creationId xmlns:p14="http://schemas.microsoft.com/office/powerpoint/2010/main" val="1544888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normAutofit/>
          </a:bodyPr>
          <a:lstStyle/>
          <a:p>
            <a:r>
              <a:rPr lang="en-GB" dirty="0"/>
              <a:t>Research: how are treads made </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p:txBody>
          <a:bodyPr vert="horz" lIns="91440" tIns="45720" rIns="91440" bIns="45720" rtlCol="0" anchor="t">
            <a:normAutofit fontScale="92500"/>
          </a:bodyPr>
          <a:lstStyle/>
          <a:p>
            <a:pPr marL="0" indent="0">
              <a:buNone/>
            </a:pPr>
            <a:r>
              <a:rPr lang="en-GB" dirty="0">
                <a:cs typeface="Arial"/>
              </a:rPr>
              <a:t>The critical angle of a tread to be comfortable is between 30°C-35°C.</a:t>
            </a:r>
            <a:br>
              <a:rPr lang="en-GB" dirty="0">
                <a:cs typeface="Arial"/>
              </a:rPr>
            </a:br>
            <a:r>
              <a:rPr lang="en-GB" dirty="0">
                <a:ea typeface="+mn-lt"/>
                <a:cs typeface="+mn-lt"/>
              </a:rPr>
              <a:t>A handrail (if required) should be 30 inches above each tread for maximum comfort and safety.</a:t>
            </a:r>
            <a:br>
              <a:rPr lang="en-GB" dirty="0">
                <a:ea typeface="+mn-lt"/>
                <a:cs typeface="+mn-lt"/>
              </a:rPr>
            </a:br>
            <a:r>
              <a:rPr lang="en-GB" dirty="0">
                <a:ea typeface="+mn-lt"/>
                <a:cs typeface="+mn-lt"/>
              </a:rPr>
              <a:t> (Teague, B. (2004) </a:t>
            </a:r>
            <a:endParaRPr lang="en-GB" dirty="0">
              <a:cs typeface="Arial"/>
            </a:endParaRPr>
          </a:p>
          <a:p>
            <a:pPr marL="0" indent="0">
              <a:buNone/>
            </a:pPr>
            <a:r>
              <a:rPr lang="en-GB" dirty="0">
                <a:cs typeface="Arial"/>
              </a:rPr>
              <a:t>The risers have to be smaller than the treads so that it is more comfortable to walk up while also giving the tread more stability because you are able to distribute the weight on the tread and riser.</a:t>
            </a:r>
          </a:p>
          <a:p>
            <a:pPr marL="0" indent="0">
              <a:buNone/>
            </a:pPr>
            <a:r>
              <a:rPr lang="en-GB" dirty="0">
                <a:cs typeface="Arial"/>
              </a:rPr>
              <a:t>You shouldn't use shutter ply to build your treads as they break down more easily and over time, they become unsafe.</a:t>
            </a:r>
          </a:p>
          <a:p>
            <a:pPr marL="0" indent="0">
              <a:buNone/>
            </a:pPr>
            <a:endParaRPr lang="en-GB" dirty="0">
              <a:cs typeface="Arial"/>
            </a:endParaRPr>
          </a:p>
        </p:txBody>
      </p:sp>
    </p:spTree>
    <p:extLst>
      <p:ext uri="{BB962C8B-B14F-4D97-AF65-F5344CB8AC3E}">
        <p14:creationId xmlns:p14="http://schemas.microsoft.com/office/powerpoint/2010/main" val="24685645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8" name="Top left">
            <a:extLst>
              <a:ext uri="{FF2B5EF4-FFF2-40B4-BE49-F238E27FC236}">
                <a16:creationId xmlns:a16="http://schemas.microsoft.com/office/drawing/2014/main" id="{D4ED21F2-92DE-4312-8DBE-C137E2A19E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6" name="Freeform: Shape 15">
              <a:extLst>
                <a:ext uri="{FF2B5EF4-FFF2-40B4-BE49-F238E27FC236}">
                  <a16:creationId xmlns:a16="http://schemas.microsoft.com/office/drawing/2014/main" id="{AF87C1C3-17AE-4E8E-92D1-9D9478E5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Freeform: Shape 16">
              <a:extLst>
                <a:ext uri="{FF2B5EF4-FFF2-40B4-BE49-F238E27FC236}">
                  <a16:creationId xmlns:a16="http://schemas.microsoft.com/office/drawing/2014/main" id="{78317897-0579-4C54-A2C9-1D9E6CFE7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DB10D173-E475-4E91-9B9D-38FB26902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8DFA5031-46E4-4B54-B410-B2C45429DF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18470EC3-8E74-4E72-84DE-D86003D2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31803245-48A5-47F5-9F36-BA72818ED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CC29F321-A6F8-46F1-9834-04492B97F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3" name="Freeform: Shape 22">
              <a:extLst>
                <a:ext uri="{FF2B5EF4-FFF2-40B4-BE49-F238E27FC236}">
                  <a16:creationId xmlns:a16="http://schemas.microsoft.com/office/drawing/2014/main" id="{F8467D70-26CD-4313-B6A0-EAF328FA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a:xfrm>
            <a:off x="1198181" y="168425"/>
            <a:ext cx="9795638" cy="1645419"/>
          </a:xfrm>
        </p:spPr>
        <p:txBody>
          <a:bodyPr anchor="b">
            <a:normAutofit/>
          </a:bodyPr>
          <a:lstStyle/>
          <a:p>
            <a:r>
              <a:rPr lang="en-GB" dirty="0"/>
              <a:t>Research: Benefits to making metal sets </a:t>
            </a:r>
            <a:endParaRPr lang="en-GB"/>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a:xfrm>
            <a:off x="259001" y="1715961"/>
            <a:ext cx="11752437" cy="1743915"/>
          </a:xfrm>
        </p:spPr>
        <p:txBody>
          <a:bodyPr vert="horz" lIns="91440" tIns="45720" rIns="91440" bIns="45720" rtlCol="0" anchor="ctr">
            <a:normAutofit fontScale="85000" lnSpcReduction="10000"/>
          </a:bodyPr>
          <a:lstStyle/>
          <a:p>
            <a:pPr marL="0" indent="0">
              <a:buNone/>
            </a:pPr>
            <a:r>
              <a:rPr lang="en-GB" sz="1800" dirty="0">
                <a:cs typeface="Arial"/>
              </a:rPr>
              <a:t>Some of the benefits to of metal is that metal is stronger than wood, with the right tools it can be easier to work with. Because you can buy it in different shapes and sizes it needs less work done to it than wood.</a:t>
            </a:r>
            <a:endParaRPr lang="en-US" dirty="0"/>
          </a:p>
          <a:p>
            <a:pPr marL="0" indent="0">
              <a:buNone/>
            </a:pPr>
            <a:r>
              <a:rPr lang="en-GB" sz="1800" dirty="0">
                <a:cs typeface="Arial"/>
              </a:rPr>
              <a:t>In the first image it shows a telescoping square steel tube with small holes so you can easily adjust the height to what you need.</a:t>
            </a:r>
            <a:br>
              <a:rPr lang="en-GB" sz="1800" dirty="0">
                <a:cs typeface="Arial"/>
              </a:rPr>
            </a:br>
            <a:r>
              <a:rPr lang="en-GB" sz="1800" dirty="0">
                <a:cs typeface="Arial"/>
              </a:rPr>
              <a:t>The second image shows a different U-shaped channels of different sizes to make the structure under it.</a:t>
            </a:r>
            <a:br>
              <a:rPr lang="en-GB" sz="1800" dirty="0">
                <a:cs typeface="Arial"/>
              </a:rPr>
            </a:br>
            <a:r>
              <a:rPr lang="en-GB" sz="1800" dirty="0">
                <a:cs typeface="Arial"/>
              </a:rPr>
              <a:t>The final image shows all of the different shapes that metal sets can be made out of and bought.</a:t>
            </a:r>
            <a:br>
              <a:rPr lang="en-GB" sz="1800" dirty="0">
                <a:cs typeface="Arial"/>
              </a:rPr>
            </a:br>
            <a:r>
              <a:rPr lang="en-GB" sz="1800" dirty="0">
                <a:cs typeface="Arial"/>
              </a:rPr>
              <a:t> (Gillette, 1999, p163-165)</a:t>
            </a:r>
          </a:p>
        </p:txBody>
      </p:sp>
      <p:pic>
        <p:nvPicPr>
          <p:cNvPr id="6" name="Picture 6" descr="20220520_195554.jpg">
            <a:extLst>
              <a:ext uri="{FF2B5EF4-FFF2-40B4-BE49-F238E27FC236}">
                <a16:creationId xmlns:a16="http://schemas.microsoft.com/office/drawing/2014/main" id="{9D8AFAC3-E2C1-ACB5-B25C-976464B659D4}"/>
              </a:ext>
            </a:extLst>
          </p:cNvPr>
          <p:cNvPicPr>
            <a:picLocks noChangeAspect="1"/>
          </p:cNvPicPr>
          <p:nvPr/>
        </p:nvPicPr>
        <p:blipFill>
          <a:blip r:embed="rId2"/>
          <a:stretch>
            <a:fillRect/>
          </a:stretch>
        </p:blipFill>
        <p:spPr>
          <a:xfrm rot="5400000">
            <a:off x="898153" y="4190834"/>
            <a:ext cx="2393250" cy="1794937"/>
          </a:xfrm>
          <a:prstGeom prst="rect">
            <a:avLst/>
          </a:prstGeom>
        </p:spPr>
      </p:pic>
      <p:pic>
        <p:nvPicPr>
          <p:cNvPr id="5" name="Picture 5" descr="20220520_195548.jpg">
            <a:extLst>
              <a:ext uri="{FF2B5EF4-FFF2-40B4-BE49-F238E27FC236}">
                <a16:creationId xmlns:a16="http://schemas.microsoft.com/office/drawing/2014/main" id="{6A19AB97-F55B-814C-5193-916F6EA8A4C6}"/>
              </a:ext>
            </a:extLst>
          </p:cNvPr>
          <p:cNvPicPr>
            <a:picLocks noChangeAspect="1"/>
          </p:cNvPicPr>
          <p:nvPr/>
        </p:nvPicPr>
        <p:blipFill>
          <a:blip r:embed="rId3"/>
          <a:stretch>
            <a:fillRect/>
          </a:stretch>
        </p:blipFill>
        <p:spPr>
          <a:xfrm rot="5400000">
            <a:off x="4895906" y="4190834"/>
            <a:ext cx="2393250" cy="1794937"/>
          </a:xfrm>
          <a:prstGeom prst="rect">
            <a:avLst/>
          </a:prstGeom>
        </p:spPr>
      </p:pic>
      <p:pic>
        <p:nvPicPr>
          <p:cNvPr id="4" name="Picture 4" descr="20220520_195532.jpg">
            <a:extLst>
              <a:ext uri="{FF2B5EF4-FFF2-40B4-BE49-F238E27FC236}">
                <a16:creationId xmlns:a16="http://schemas.microsoft.com/office/drawing/2014/main" id="{30419537-C7E0-4164-08AA-48BB80641DDC}"/>
              </a:ext>
            </a:extLst>
          </p:cNvPr>
          <p:cNvPicPr>
            <a:picLocks noChangeAspect="1"/>
          </p:cNvPicPr>
          <p:nvPr/>
        </p:nvPicPr>
        <p:blipFill>
          <a:blip r:embed="rId4"/>
          <a:stretch>
            <a:fillRect/>
          </a:stretch>
        </p:blipFill>
        <p:spPr>
          <a:xfrm>
            <a:off x="8494783" y="3891678"/>
            <a:ext cx="3191000" cy="2393250"/>
          </a:xfrm>
          <a:prstGeom prst="rect">
            <a:avLst/>
          </a:prstGeom>
        </p:spPr>
      </p:pic>
      <p:grpSp>
        <p:nvGrpSpPr>
          <p:cNvPr id="39" name="Bottom Right">
            <a:extLst>
              <a:ext uri="{FF2B5EF4-FFF2-40B4-BE49-F238E27FC236}">
                <a16:creationId xmlns:a16="http://schemas.microsoft.com/office/drawing/2014/main" id="{25330748-DCD3-40F6-80B6-BBD60F1342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6" name="Graphic 157">
              <a:extLst>
                <a:ext uri="{FF2B5EF4-FFF2-40B4-BE49-F238E27FC236}">
                  <a16:creationId xmlns:a16="http://schemas.microsoft.com/office/drawing/2014/main" id="{7C76B3F8-E57B-4B84-AFCF-111FFBED9E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8" name="Freeform: Shape 27">
                <a:extLst>
                  <a:ext uri="{FF2B5EF4-FFF2-40B4-BE49-F238E27FC236}">
                    <a16:creationId xmlns:a16="http://schemas.microsoft.com/office/drawing/2014/main" id="{1F1327FF-A0D9-4C0E-A2D9-BDEBA8A07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3EC6B6B4-1322-4A16-96A5-99CA4AC09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DBE35EC6-17FE-468B-8D53-827021BA9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CF55A04D-04B8-4EEA-8259-B97C0B9E8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C65F71FB-B02A-4D26-83F1-F529612E0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Shape 32">
                <a:extLst>
                  <a:ext uri="{FF2B5EF4-FFF2-40B4-BE49-F238E27FC236}">
                    <a16:creationId xmlns:a16="http://schemas.microsoft.com/office/drawing/2014/main" id="{965629FE-C08C-4B86-A392-E6717B454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4" name="Freeform: Shape 33">
                <a:extLst>
                  <a:ext uri="{FF2B5EF4-FFF2-40B4-BE49-F238E27FC236}">
                    <a16:creationId xmlns:a16="http://schemas.microsoft.com/office/drawing/2014/main" id="{2D3C2A6F-3D83-4184-9EF4-34250BA8A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7" name="Freeform: Shape 26">
              <a:extLst>
                <a:ext uri="{FF2B5EF4-FFF2-40B4-BE49-F238E27FC236}">
                  <a16:creationId xmlns:a16="http://schemas.microsoft.com/office/drawing/2014/main" id="{1FC3D0CE-49BC-4D5A-8326-EE25E39F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Tree>
    <p:extLst>
      <p:ext uri="{BB962C8B-B14F-4D97-AF65-F5344CB8AC3E}">
        <p14:creationId xmlns:p14="http://schemas.microsoft.com/office/powerpoint/2010/main" val="41536151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Joining flats/ sets </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a:xfrm>
            <a:off x="838200" y="1825625"/>
            <a:ext cx="10515600" cy="4676307"/>
          </a:xfrm>
        </p:spPr>
        <p:txBody>
          <a:bodyPr vert="horz" lIns="91440" tIns="45720" rIns="91440" bIns="45720" rtlCol="0" anchor="t">
            <a:normAutofit fontScale="70000" lnSpcReduction="20000"/>
          </a:bodyPr>
          <a:lstStyle/>
          <a:p>
            <a:pPr marL="0" indent="0">
              <a:buNone/>
            </a:pPr>
            <a:r>
              <a:rPr lang="en-GB" b="1" dirty="0">
                <a:cs typeface="Arial"/>
              </a:rPr>
              <a:t>Mortise and Tenon </a:t>
            </a:r>
            <a:r>
              <a:rPr lang="en-GB" dirty="0">
                <a:cs typeface="Arial"/>
              </a:rPr>
              <a:t>– The mortise is a hole and the tenon is the tongue. The tongue sits inside the hole and makes it strong once in place and secure. The advantage is it is an </a:t>
            </a:r>
            <a:r>
              <a:rPr lang="en-GB" dirty="0">
                <a:ea typeface="+mn-lt"/>
                <a:cs typeface="+mn-lt"/>
              </a:rPr>
              <a:t>extremely strong joint. The disadvantage is you need to right tools.</a:t>
            </a:r>
            <a:br>
              <a:rPr lang="en-GB" dirty="0">
                <a:cs typeface="Arial"/>
              </a:rPr>
            </a:br>
            <a:r>
              <a:rPr lang="en-GB" b="1" dirty="0">
                <a:cs typeface="Arial"/>
              </a:rPr>
              <a:t>Corner Mortise and Tenon</a:t>
            </a:r>
            <a:r>
              <a:rPr lang="en-GB" dirty="0">
                <a:cs typeface="Arial"/>
              </a:rPr>
              <a:t> – similar to the previous 1 only purposely for a corner section. The hole has an extra cutting out that isn't as deep as the basic mortise does. The advantage is you have more places it can be used. The disadvantage you need to right tools.</a:t>
            </a:r>
            <a:br>
              <a:rPr lang="en-GB" dirty="0">
                <a:cs typeface="Arial"/>
              </a:rPr>
            </a:br>
            <a:r>
              <a:rPr lang="en-GB" b="1" dirty="0">
                <a:cs typeface="Arial"/>
              </a:rPr>
              <a:t>Lap-halving Joint</a:t>
            </a:r>
            <a:r>
              <a:rPr lang="en-GB" dirty="0">
                <a:cs typeface="Arial"/>
              </a:rPr>
              <a:t> – cut the connecting wood in half then glue and screw into place. The advantage is the use of machinery is minimal. The disadvantage is the timber can be seriously weakened and shouldn't be used when load bearing frames.</a:t>
            </a:r>
            <a:br>
              <a:rPr lang="en-GB" dirty="0">
                <a:cs typeface="Arial"/>
              </a:rPr>
            </a:br>
            <a:r>
              <a:rPr lang="en-GB" b="1" dirty="0">
                <a:cs typeface="Arial"/>
              </a:rPr>
              <a:t>Butt Joints</a:t>
            </a:r>
            <a:r>
              <a:rPr lang="en-GB" dirty="0">
                <a:cs typeface="Arial"/>
              </a:rPr>
              <a:t> – a selection of stage ironmongery that comes in different shapes to hold different pieces of set together.The advantage is that all you need is some screws and a drill. The disadvantage is it shouldn't be used for high-stress bareing sets.</a:t>
            </a:r>
          </a:p>
          <a:p>
            <a:pPr marL="0" indent="0">
              <a:buNone/>
            </a:pPr>
            <a:r>
              <a:rPr lang="en-GB" dirty="0">
                <a:cs typeface="Arial"/>
              </a:rPr>
              <a:t>The Tenon saw has been invented to make creating these easier as it will save you time on doing calculations in the long run.</a:t>
            </a:r>
            <a:br>
              <a:rPr lang="en-GB" dirty="0">
                <a:cs typeface="Arial"/>
              </a:rPr>
            </a:br>
            <a:r>
              <a:rPr lang="en-GB" dirty="0">
                <a:cs typeface="Arial"/>
              </a:rPr>
              <a:t>(Blaikie, 2002, p37-43)</a:t>
            </a:r>
          </a:p>
          <a:p>
            <a:pPr marL="0" indent="0">
              <a:buNone/>
            </a:pPr>
            <a:endParaRPr lang="en-GB" dirty="0">
              <a:cs typeface="Arial"/>
            </a:endParaRPr>
          </a:p>
        </p:txBody>
      </p:sp>
    </p:spTree>
    <p:extLst>
      <p:ext uri="{BB962C8B-B14F-4D97-AF65-F5344CB8AC3E}">
        <p14:creationId xmlns:p14="http://schemas.microsoft.com/office/powerpoint/2010/main" val="584067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Welding and metal work </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cs typeface="Arial"/>
              </a:rPr>
              <a:t>Welding is the fusing metal by heating and joining pieces together.</a:t>
            </a:r>
          </a:p>
          <a:p>
            <a:pPr marL="0" indent="0">
              <a:buNone/>
            </a:pPr>
            <a:r>
              <a:rPr lang="en-GB" dirty="0">
                <a:cs typeface="Arial"/>
              </a:rPr>
              <a:t>Butt Weld - This is the most common and strongest clamped together with narrow space between them. Depending on thickness will depend on a V forming or not.</a:t>
            </a:r>
            <a:br>
              <a:rPr lang="en-GB" dirty="0">
                <a:cs typeface="Arial"/>
              </a:rPr>
            </a:br>
            <a:r>
              <a:rPr lang="en-GB" dirty="0">
                <a:cs typeface="Arial"/>
              </a:rPr>
              <a:t>Flange Weld - similar to the butt weld but the edge that meet are pre-bent up before being clamped together. Melting the upturned flanges.</a:t>
            </a:r>
            <a:br>
              <a:rPr lang="en-GB" dirty="0">
                <a:cs typeface="Arial"/>
              </a:rPr>
            </a:br>
            <a:r>
              <a:rPr lang="en-GB" dirty="0">
                <a:cs typeface="Arial"/>
              </a:rPr>
              <a:t>Lap Weld - 2 pieces of metal over lapping with both edges being welded.</a:t>
            </a:r>
            <a:br>
              <a:rPr lang="en-GB" dirty="0">
                <a:cs typeface="Arial"/>
              </a:rPr>
            </a:br>
            <a:r>
              <a:rPr lang="en-GB" dirty="0">
                <a:cs typeface="Arial"/>
              </a:rPr>
              <a:t>Fillet Weld – 1 piece of metals edge gets joined to the face of the other and both sides are welded to form a strong bond.</a:t>
            </a:r>
            <a:br>
              <a:rPr lang="en-GB" dirty="0">
                <a:cs typeface="Arial"/>
              </a:rPr>
            </a:br>
            <a:r>
              <a:rPr lang="en-GB" dirty="0">
                <a:cs typeface="Arial"/>
              </a:rPr>
              <a:t>(</a:t>
            </a:r>
            <a:r>
              <a:rPr lang="en-GB" dirty="0">
                <a:ea typeface="+mn-lt"/>
                <a:cs typeface="+mn-lt"/>
              </a:rPr>
              <a:t>Gillette, 1999, </a:t>
            </a:r>
            <a:r>
              <a:rPr lang="en-GB" dirty="0">
                <a:cs typeface="Arial"/>
              </a:rPr>
              <a:t>p201-202)</a:t>
            </a:r>
          </a:p>
        </p:txBody>
      </p:sp>
    </p:spTree>
    <p:extLst>
      <p:ext uri="{BB962C8B-B14F-4D97-AF65-F5344CB8AC3E}">
        <p14:creationId xmlns:p14="http://schemas.microsoft.com/office/powerpoint/2010/main" val="38371595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Tree construction </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p:txBody>
          <a:bodyPr vert="horz" lIns="91440" tIns="45720" rIns="91440" bIns="45720" rtlCol="0" anchor="t">
            <a:normAutofit/>
          </a:bodyPr>
          <a:lstStyle/>
          <a:p>
            <a:pPr marL="0" indent="0">
              <a:buNone/>
            </a:pPr>
            <a:r>
              <a:rPr lang="en-GB" dirty="0">
                <a:cs typeface="Arial"/>
              </a:rPr>
              <a:t>To make a tree the basic principle is platform construction. By having the platforms mean that you can make it sturdy for cast members to climb all over it. </a:t>
            </a:r>
            <a:br>
              <a:rPr lang="en-GB" dirty="0">
                <a:cs typeface="Arial"/>
              </a:rPr>
            </a:br>
            <a:r>
              <a:rPr lang="en-GB" dirty="0">
                <a:cs typeface="Arial"/>
              </a:rPr>
              <a:t>To fix it to the floor you could either use drop bolts into the stage, have a steel bar running through the centre of the tree to the fly's so it is secure. Adding stage weights into the bottom should give </a:t>
            </a:r>
            <a:r>
              <a:rPr lang="en-GB">
                <a:cs typeface="Arial"/>
              </a:rPr>
              <a:t>ample support to keep it safe for cast to climb on it.</a:t>
            </a:r>
            <a:br>
              <a:rPr lang="en-GB" dirty="0">
                <a:cs typeface="Arial"/>
              </a:rPr>
            </a:br>
            <a:endParaRPr lang="en-GB" dirty="0">
              <a:cs typeface="Arial"/>
            </a:endParaRPr>
          </a:p>
        </p:txBody>
      </p:sp>
    </p:spTree>
    <p:extLst>
      <p:ext uri="{BB962C8B-B14F-4D97-AF65-F5344CB8AC3E}">
        <p14:creationId xmlns:p14="http://schemas.microsoft.com/office/powerpoint/2010/main" val="30377438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CAD Scenery </a:t>
            </a:r>
          </a:p>
        </p:txBody>
      </p:sp>
      <p:pic>
        <p:nvPicPr>
          <p:cNvPr id="7" name="Picture 7" descr="A screenshot of a computer&#10;&#10;Description automatically generated">
            <a:extLst>
              <a:ext uri="{FF2B5EF4-FFF2-40B4-BE49-F238E27FC236}">
                <a16:creationId xmlns:a16="http://schemas.microsoft.com/office/drawing/2014/main" id="{8677AAF8-1768-A655-8F1E-464F2F556477}"/>
              </a:ext>
            </a:extLst>
          </p:cNvPr>
          <p:cNvPicPr>
            <a:picLocks noChangeAspect="1"/>
          </p:cNvPicPr>
          <p:nvPr/>
        </p:nvPicPr>
        <p:blipFill rotWithShape="1">
          <a:blip r:embed="rId2"/>
          <a:srcRect l="46099" t="28733" r="17967" b="39886"/>
          <a:stretch/>
        </p:blipFill>
        <p:spPr>
          <a:xfrm>
            <a:off x="5798458" y="2005693"/>
            <a:ext cx="6212120" cy="3404175"/>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3D2D4691-BD32-DB80-6BFA-2E1675F11DD2}"/>
              </a:ext>
            </a:extLst>
          </p:cNvPr>
          <p:cNvPicPr>
            <a:picLocks noChangeAspect="1"/>
          </p:cNvPicPr>
          <p:nvPr/>
        </p:nvPicPr>
        <p:blipFill rotWithShape="1">
          <a:blip r:embed="rId2"/>
          <a:srcRect l="23389" t="37931" r="57398" b="42337"/>
          <a:stretch/>
        </p:blipFill>
        <p:spPr>
          <a:xfrm>
            <a:off x="1371599" y="3972379"/>
            <a:ext cx="3940634" cy="2525848"/>
          </a:xfrm>
          <a:prstGeom prst="rect">
            <a:avLst/>
          </a:prstGeom>
        </p:spPr>
      </p:pic>
      <p:pic>
        <p:nvPicPr>
          <p:cNvPr id="9" name="Picture 7" descr="A screenshot of a computer&#10;&#10;Description automatically generated">
            <a:extLst>
              <a:ext uri="{FF2B5EF4-FFF2-40B4-BE49-F238E27FC236}">
                <a16:creationId xmlns:a16="http://schemas.microsoft.com/office/drawing/2014/main" id="{58826EDF-24E0-7EAC-DC17-5999BBB8BFBF}"/>
              </a:ext>
            </a:extLst>
          </p:cNvPr>
          <p:cNvPicPr>
            <a:picLocks noChangeAspect="1"/>
          </p:cNvPicPr>
          <p:nvPr/>
        </p:nvPicPr>
        <p:blipFill rotWithShape="1">
          <a:blip r:embed="rId2"/>
          <a:srcRect l="13469" t="56585" r="49796" b="16748"/>
          <a:stretch/>
        </p:blipFill>
        <p:spPr>
          <a:xfrm>
            <a:off x="921658" y="1396094"/>
            <a:ext cx="4455894" cy="2032490"/>
          </a:xfrm>
          <a:prstGeom prst="rect">
            <a:avLst/>
          </a:prstGeom>
        </p:spPr>
      </p:pic>
      <p:sp>
        <p:nvSpPr>
          <p:cNvPr id="10" name="TextBox 9">
            <a:extLst>
              <a:ext uri="{FF2B5EF4-FFF2-40B4-BE49-F238E27FC236}">
                <a16:creationId xmlns:a16="http://schemas.microsoft.com/office/drawing/2014/main" id="{67E18F4A-4841-20C4-024B-3A0B457C9FF5}"/>
              </a:ext>
            </a:extLst>
          </p:cNvPr>
          <p:cNvSpPr txBox="1"/>
          <p:nvPr/>
        </p:nvSpPr>
        <p:spPr>
          <a:xfrm>
            <a:off x="5312229" y="603068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Side View</a:t>
            </a:r>
          </a:p>
        </p:txBody>
      </p:sp>
      <p:sp>
        <p:nvSpPr>
          <p:cNvPr id="12" name="TextBox 11">
            <a:extLst>
              <a:ext uri="{FF2B5EF4-FFF2-40B4-BE49-F238E27FC236}">
                <a16:creationId xmlns:a16="http://schemas.microsoft.com/office/drawing/2014/main" id="{2C4E3446-A337-9614-462D-AF70E2BF35C7}"/>
              </a:ext>
            </a:extLst>
          </p:cNvPr>
          <p:cNvSpPr txBox="1"/>
          <p:nvPr/>
        </p:nvSpPr>
        <p:spPr>
          <a:xfrm>
            <a:off x="2256971" y="34253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Front View</a:t>
            </a:r>
          </a:p>
        </p:txBody>
      </p:sp>
      <p:sp>
        <p:nvSpPr>
          <p:cNvPr id="13" name="TextBox 12">
            <a:extLst>
              <a:ext uri="{FF2B5EF4-FFF2-40B4-BE49-F238E27FC236}">
                <a16:creationId xmlns:a16="http://schemas.microsoft.com/office/drawing/2014/main" id="{819962C5-A24B-2C62-FA99-7B3A223B593A}"/>
              </a:ext>
            </a:extLst>
          </p:cNvPr>
          <p:cNvSpPr txBox="1"/>
          <p:nvPr/>
        </p:nvSpPr>
        <p:spPr>
          <a:xfrm>
            <a:off x="7946571" y="54646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Plan View</a:t>
            </a:r>
          </a:p>
        </p:txBody>
      </p:sp>
    </p:spTree>
    <p:extLst>
      <p:ext uri="{BB962C8B-B14F-4D97-AF65-F5344CB8AC3E}">
        <p14:creationId xmlns:p14="http://schemas.microsoft.com/office/powerpoint/2010/main" val="344244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4F7F-40D4-4D83-B05F-6D25E6C665B0}"/>
              </a:ext>
            </a:extLst>
          </p:cNvPr>
          <p:cNvSpPr>
            <a:spLocks noGrp="1"/>
          </p:cNvSpPr>
          <p:nvPr>
            <p:ph type="title"/>
          </p:nvPr>
        </p:nvSpPr>
        <p:spPr/>
        <p:txBody>
          <a:bodyPr/>
          <a:lstStyle/>
          <a:p>
            <a:r>
              <a:rPr lang="en-GB" dirty="0"/>
              <a:t>Research: Materials to Clad</a:t>
            </a:r>
          </a:p>
        </p:txBody>
      </p:sp>
      <p:sp>
        <p:nvSpPr>
          <p:cNvPr id="3" name="Content Placeholder 2">
            <a:extLst>
              <a:ext uri="{FF2B5EF4-FFF2-40B4-BE49-F238E27FC236}">
                <a16:creationId xmlns:a16="http://schemas.microsoft.com/office/drawing/2014/main" id="{A814D1A9-4F57-45C4-BD86-778399A3959F}"/>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dirty="0">
                <a:cs typeface="Arial"/>
              </a:rPr>
              <a:t>There are many different material that you can clad a 3D element of scenery with. </a:t>
            </a:r>
            <a:br>
              <a:rPr lang="en-GB" dirty="0">
                <a:cs typeface="Arial"/>
              </a:rPr>
            </a:br>
            <a:r>
              <a:rPr lang="en-GB" dirty="0">
                <a:cs typeface="Arial"/>
              </a:rPr>
              <a:t>Here are a few. Polystyrene, Foam, Fiberglass, wood. These are all very light weight and easy to carve/mould into different 3D shapes to attach to a piece of scenery. </a:t>
            </a:r>
            <a:br>
              <a:rPr lang="en-GB" dirty="0">
                <a:cs typeface="Arial"/>
              </a:rPr>
            </a:br>
            <a:r>
              <a:rPr lang="en-GB" dirty="0">
                <a:cs typeface="Arial"/>
              </a:rPr>
              <a:t>Each has its own technique to forming the 3D element. </a:t>
            </a:r>
            <a:br>
              <a:rPr lang="en-GB" dirty="0">
                <a:cs typeface="Arial"/>
              </a:rPr>
            </a:br>
            <a:r>
              <a:rPr lang="en-GB" dirty="0">
                <a:cs typeface="Arial"/>
              </a:rPr>
              <a:t>Polystyrene: using a heated wire you can glide through the polystyrene to create any shape you like. Although this might be harder to get a lot of detail.</a:t>
            </a:r>
            <a:br>
              <a:rPr lang="en-GB" dirty="0">
                <a:cs typeface="Arial"/>
              </a:rPr>
            </a:br>
            <a:r>
              <a:rPr lang="en-GB" dirty="0">
                <a:cs typeface="Arial"/>
              </a:rPr>
              <a:t>Foam: you can cut and sculpt similar to polystyrene but without the use of heat.</a:t>
            </a:r>
            <a:br>
              <a:rPr lang="en-GB" dirty="0">
                <a:cs typeface="Arial"/>
              </a:rPr>
            </a:br>
            <a:r>
              <a:rPr lang="en-GB" dirty="0">
                <a:cs typeface="Arial"/>
              </a:rPr>
              <a:t>Fiberglass: you need to use catalysed polyester resin with the fiberglass otherwise it won't be as reinforced. The resin has to be catalysed otherwise it will stay runny and not be able to hold its shape.</a:t>
            </a:r>
            <a:br>
              <a:rPr lang="en-GB" dirty="0">
                <a:cs typeface="Arial"/>
              </a:rPr>
            </a:br>
            <a:r>
              <a:rPr lang="en-GB" dirty="0">
                <a:cs typeface="Arial"/>
              </a:rPr>
              <a:t>Wood: wood turning is done on a wood lathe, this is useful for banisters and chair legs. </a:t>
            </a:r>
          </a:p>
          <a:p>
            <a:pPr marL="0" indent="0">
              <a:buNone/>
            </a:pPr>
            <a:r>
              <a:rPr lang="en-GB" dirty="0">
                <a:cs typeface="Arial"/>
              </a:rPr>
              <a:t>(Gillette, 1999, p282-287)</a:t>
            </a:r>
          </a:p>
        </p:txBody>
      </p:sp>
    </p:spTree>
    <p:extLst>
      <p:ext uri="{BB962C8B-B14F-4D97-AF65-F5344CB8AC3E}">
        <p14:creationId xmlns:p14="http://schemas.microsoft.com/office/powerpoint/2010/main" val="708034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32D15CB3-AC64-41F7-86F8-22A111F3D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4" name="Freeform: Shape 13">
              <a:extLst>
                <a:ext uri="{FF2B5EF4-FFF2-40B4-BE49-F238E27FC236}">
                  <a16:creationId xmlns:a16="http://schemas.microsoft.com/office/drawing/2014/main" id="{9B8FAC53-55F6-4B51-8FAD-977E5E7D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BC29D267-CD4D-4FD7-8F45-1C8FB4235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Shape 15">
              <a:extLst>
                <a:ext uri="{FF2B5EF4-FFF2-40B4-BE49-F238E27FC236}">
                  <a16:creationId xmlns:a16="http://schemas.microsoft.com/office/drawing/2014/main" id="{0EFC9A2B-D1CA-4247-836D-EAB80EB5E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F4F9AB28-B3F0-425B-8E51-E16DDB853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891B00CE-2CF5-4DF1-A345-4516E2E83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8B332657-F1E9-428F-BA70-8DD848E55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766A6EF8-94C7-4127-9EF9-584AD6885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3B1C2001-8549-4C7B-86AB-049B0C99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547EECBF-1F95-ED89-838D-D27144084AAF}"/>
              </a:ext>
            </a:extLst>
          </p:cNvPr>
          <p:cNvSpPr>
            <a:spLocks noGrp="1"/>
          </p:cNvSpPr>
          <p:nvPr>
            <p:ph type="title"/>
          </p:nvPr>
        </p:nvSpPr>
        <p:spPr>
          <a:xfrm>
            <a:off x="1198181" y="168425"/>
            <a:ext cx="9988166" cy="1499401"/>
          </a:xfrm>
        </p:spPr>
        <p:txBody>
          <a:bodyPr>
            <a:normAutofit/>
          </a:bodyPr>
          <a:lstStyle/>
          <a:p>
            <a:pPr algn="ctr"/>
            <a:r>
              <a:rPr lang="en-GB" dirty="0"/>
              <a:t>Set of year 3 shows</a:t>
            </a:r>
            <a:endParaRPr lang="en-GB"/>
          </a:p>
        </p:txBody>
      </p:sp>
      <p:grpSp>
        <p:nvGrpSpPr>
          <p:cNvPr id="23" name="Bottom Right">
            <a:extLst>
              <a:ext uri="{FF2B5EF4-FFF2-40B4-BE49-F238E27FC236}">
                <a16:creationId xmlns:a16="http://schemas.microsoft.com/office/drawing/2014/main" id="{921D9B61-CDA2-49D1-82AA-534691496F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4" name="Graphic 157">
              <a:extLst>
                <a:ext uri="{FF2B5EF4-FFF2-40B4-BE49-F238E27FC236}">
                  <a16:creationId xmlns:a16="http://schemas.microsoft.com/office/drawing/2014/main" id="{A202591B-301C-460E-801A-4C116AC08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6" name="Freeform: Shape 25">
                <a:extLst>
                  <a:ext uri="{FF2B5EF4-FFF2-40B4-BE49-F238E27FC236}">
                    <a16:creationId xmlns:a16="http://schemas.microsoft.com/office/drawing/2014/main" id="{257EC7EC-4934-4A65-B3AA-6AE3BD073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Shape 26">
                <a:extLst>
                  <a:ext uri="{FF2B5EF4-FFF2-40B4-BE49-F238E27FC236}">
                    <a16:creationId xmlns:a16="http://schemas.microsoft.com/office/drawing/2014/main" id="{201FEC27-F3E2-41E5-8C3B-FF66A13D8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CBFE67A7-A995-43D6-8414-EBB2A758A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6DB28E40-FF5E-459D-B516-A16554BBB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9724247A-6615-4D27-80F0-339276282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495168B2-CEF6-486B-AD0C-D063CDD98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E27C133D-9749-4B34-9018-29F3FF86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5" name="Freeform: Shape 24">
              <a:extLst>
                <a:ext uri="{FF2B5EF4-FFF2-40B4-BE49-F238E27FC236}">
                  <a16:creationId xmlns:a16="http://schemas.microsoft.com/office/drawing/2014/main" id="{10388060-18B7-4BD6-A3C5-F6B8E1467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56009F72-148D-6F2C-6DAB-454B2E46E9ED}"/>
              </a:ext>
            </a:extLst>
          </p:cNvPr>
          <p:cNvGraphicFramePr>
            <a:graphicFrameLocks noGrp="1"/>
          </p:cNvGraphicFramePr>
          <p:nvPr>
            <p:ph idx="1"/>
            <p:extLst>
              <p:ext uri="{D42A27DB-BD31-4B8C-83A1-F6EECF244321}">
                <p14:modId xmlns:p14="http://schemas.microsoft.com/office/powerpoint/2010/main" val="1154072813"/>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89261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13EAC-753F-C83A-1940-2F833B0D234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BE389C96-A73B-D199-413E-0FAEDD05CDAD}"/>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GB" dirty="0">
                <a:cs typeface="Arial"/>
              </a:rPr>
              <a:t>Blaikie, T. (2002) </a:t>
            </a:r>
            <a:r>
              <a:rPr lang="en-GB" i="1" dirty="0">
                <a:cs typeface="Arial"/>
              </a:rPr>
              <a:t>Scenic Art and Construction,</a:t>
            </a:r>
            <a:r>
              <a:rPr lang="en-GB" dirty="0">
                <a:cs typeface="Arial"/>
              </a:rPr>
              <a:t> Marlborough: </a:t>
            </a:r>
            <a:r>
              <a:rPr lang="en-GB" dirty="0" err="1">
                <a:cs typeface="Arial"/>
              </a:rPr>
              <a:t>Crowood</a:t>
            </a:r>
            <a:endParaRPr lang="en-GB" dirty="0">
              <a:cs typeface="Arial"/>
            </a:endParaRPr>
          </a:p>
          <a:p>
            <a:pPr marL="0" indent="0">
              <a:buNone/>
            </a:pPr>
            <a:r>
              <a:rPr lang="en-GB" dirty="0">
                <a:cs typeface="Arial"/>
              </a:rPr>
              <a:t>FFX(2022) </a:t>
            </a:r>
            <a:r>
              <a:rPr lang="en-GB" i="1" dirty="0" err="1">
                <a:cs typeface="Arial"/>
              </a:rPr>
              <a:t>Festool</a:t>
            </a:r>
            <a:r>
              <a:rPr lang="en-GB" i="1" dirty="0">
                <a:cs typeface="Arial"/>
              </a:rPr>
              <a:t> AGC 18-125 Li5.2EB-PlusGB 18V 2x5.2Ah Angle Grinder Kit </a:t>
            </a:r>
            <a:r>
              <a:rPr lang="en-GB" dirty="0">
                <a:cs typeface="Arial"/>
              </a:rPr>
              <a:t>Available at: https://ffx.co.uk/product/Get/Festool-Agc-18-125-Li5.2Eb-Plusgb-4014549303917-18V-2X5.2Ah-Angle-Grinder-Kit (Accessed: 20 May 2022)</a:t>
            </a:r>
          </a:p>
          <a:p>
            <a:pPr marL="0" indent="0">
              <a:buNone/>
            </a:pPr>
            <a:r>
              <a:rPr lang="en-GB" dirty="0">
                <a:ea typeface="+mn-lt"/>
                <a:cs typeface="+mn-lt"/>
              </a:rPr>
              <a:t>FFX(2022) </a:t>
            </a:r>
            <a:r>
              <a:rPr lang="en-GB" i="1" dirty="0" err="1">
                <a:cs typeface="Arial"/>
              </a:rPr>
              <a:t>Festool</a:t>
            </a:r>
            <a:r>
              <a:rPr lang="en-GB" i="1" dirty="0">
                <a:cs typeface="Arial"/>
              </a:rPr>
              <a:t> 575304 KS120 REB 240V </a:t>
            </a:r>
            <a:r>
              <a:rPr lang="en-GB" i="1" dirty="0" err="1">
                <a:cs typeface="Arial"/>
              </a:rPr>
              <a:t>240V</a:t>
            </a:r>
            <a:r>
              <a:rPr lang="en-GB" i="1" dirty="0">
                <a:cs typeface="Arial"/>
              </a:rPr>
              <a:t> 260mm KAPEX Sliding Compound Mitre Saw</a:t>
            </a:r>
            <a:r>
              <a:rPr lang="en-GB" i="1" dirty="0">
                <a:ea typeface="+mn-lt"/>
                <a:cs typeface="+mn-lt"/>
              </a:rPr>
              <a:t> </a:t>
            </a:r>
            <a:r>
              <a:rPr lang="en-GB" dirty="0">
                <a:ea typeface="+mn-lt"/>
                <a:cs typeface="+mn-lt"/>
              </a:rPr>
              <a:t>Available at: </a:t>
            </a:r>
            <a:r>
              <a:rPr lang="en-GB" dirty="0">
                <a:cs typeface="Arial"/>
                <a:hlinkClick r:id="rId2"/>
              </a:rPr>
              <a:t>https://ffx.co.uk/Product/Get/Festool-575304-Ks120-Reb-240V-4014549299234-240V-260Mm-Kapex-Sliding-Compound-Mitre-Saw</a:t>
            </a:r>
            <a:r>
              <a:rPr lang="en-GB" dirty="0">
                <a:ea typeface="+mn-lt"/>
                <a:cs typeface="+mn-lt"/>
              </a:rPr>
              <a:t> (Accessed: 20 May 2022)</a:t>
            </a:r>
            <a:endParaRPr lang="en-US" dirty="0">
              <a:ea typeface="+mn-lt"/>
              <a:cs typeface="+mn-lt"/>
            </a:endParaRPr>
          </a:p>
          <a:p>
            <a:pPr marL="0" indent="0">
              <a:buNone/>
            </a:pPr>
            <a:r>
              <a:rPr lang="en-GB" dirty="0">
                <a:ea typeface="+mn-lt"/>
                <a:cs typeface="+mn-lt"/>
              </a:rPr>
              <a:t>FFX(2022) </a:t>
            </a:r>
            <a:r>
              <a:rPr lang="en-GB" i="1" dirty="0" err="1">
                <a:cs typeface="Arial"/>
              </a:rPr>
              <a:t>Festool</a:t>
            </a:r>
            <a:r>
              <a:rPr lang="en-GB" i="1" dirty="0">
                <a:cs typeface="Arial"/>
              </a:rPr>
              <a:t> 575831 </a:t>
            </a:r>
            <a:r>
              <a:rPr lang="en-GB" i="1" dirty="0" err="1">
                <a:cs typeface="Arial"/>
              </a:rPr>
              <a:t>Sawstop</a:t>
            </a:r>
            <a:r>
              <a:rPr lang="en-GB" i="1" dirty="0">
                <a:cs typeface="Arial"/>
              </a:rPr>
              <a:t> Table saw TKS 80 EBS-Set 240V</a:t>
            </a:r>
            <a:r>
              <a:rPr lang="en-GB" dirty="0">
                <a:ea typeface="+mn-lt"/>
                <a:cs typeface="+mn-lt"/>
              </a:rPr>
              <a:t> Available at: </a:t>
            </a:r>
            <a:r>
              <a:rPr lang="en-GB" dirty="0">
                <a:cs typeface="Arial"/>
                <a:hlinkClick r:id="rId3"/>
              </a:rPr>
              <a:t>https://ffx.co.uk/product/Get/Festool-575831-4014549362686-Sawstop-Table-Saw-Tks-80-Ebs-Set-240V</a:t>
            </a:r>
            <a:r>
              <a:rPr lang="en-GB" dirty="0">
                <a:ea typeface="+mn-lt"/>
                <a:cs typeface="+mn-lt"/>
              </a:rPr>
              <a:t> (Accessed: 20 May 2022)</a:t>
            </a:r>
            <a:endParaRPr lang="en-GB">
              <a:ea typeface="+mn-lt"/>
              <a:cs typeface="+mn-lt"/>
            </a:endParaRPr>
          </a:p>
          <a:p>
            <a:pPr marL="0" indent="0">
              <a:buNone/>
            </a:pPr>
            <a:r>
              <a:rPr lang="en-GB" dirty="0">
                <a:cs typeface="Arial"/>
              </a:rPr>
              <a:t>Gillette, J. M. (1999) </a:t>
            </a:r>
            <a:r>
              <a:rPr lang="en-GB" i="1" dirty="0">
                <a:cs typeface="Arial"/>
              </a:rPr>
              <a:t>Theatrical Design and Production</a:t>
            </a:r>
            <a:r>
              <a:rPr lang="en-GB" dirty="0">
                <a:cs typeface="Arial"/>
              </a:rPr>
              <a:t>, 4th edition, New York: Mayfield</a:t>
            </a:r>
          </a:p>
          <a:p>
            <a:pPr marL="0" indent="0">
              <a:buNone/>
            </a:pPr>
            <a:r>
              <a:rPr lang="en-GB" dirty="0">
                <a:cs typeface="Arial"/>
              </a:rPr>
              <a:t>HuffPost(2016) </a:t>
            </a:r>
            <a:r>
              <a:rPr lang="en-GB" i="1" dirty="0">
                <a:ea typeface="+mn-lt"/>
                <a:cs typeface="+mn-lt"/>
              </a:rPr>
              <a:t>Step Inside The World Of 'Hamilton,' A Spectacular Stage You Might Never See</a:t>
            </a:r>
            <a:r>
              <a:rPr lang="en-GB" dirty="0">
                <a:cs typeface="Arial"/>
              </a:rPr>
              <a:t> Available at: </a:t>
            </a:r>
            <a:r>
              <a:rPr lang="en-GB" dirty="0">
                <a:cs typeface="Arial"/>
                <a:hlinkClick r:id="rId4"/>
              </a:rPr>
              <a:t>https://www.huffingtonpost.co.uk/entry/hamilton-set-design-interview_n_5757ffd8e4b0a3d6fbd3362a</a:t>
            </a:r>
            <a:r>
              <a:rPr lang="en-GB" dirty="0">
                <a:cs typeface="Arial"/>
              </a:rPr>
              <a:t> (Accessed: 2022)</a:t>
            </a:r>
          </a:p>
          <a:p>
            <a:pPr marL="0" indent="0">
              <a:buNone/>
            </a:pPr>
            <a:r>
              <a:rPr lang="en-GB" dirty="0">
                <a:ea typeface="+mn-lt"/>
                <a:cs typeface="+mn-lt"/>
              </a:rPr>
              <a:t>National Theatre(2022) </a:t>
            </a:r>
            <a:r>
              <a:rPr lang="en-GB" i="1" dirty="0">
                <a:cs typeface="Arial"/>
              </a:rPr>
              <a:t>The Drum Revolve in Action</a:t>
            </a:r>
            <a:r>
              <a:rPr lang="en-GB" i="1" dirty="0">
                <a:ea typeface="+mn-lt"/>
                <a:cs typeface="+mn-lt"/>
              </a:rPr>
              <a:t> </a:t>
            </a:r>
            <a:r>
              <a:rPr lang="en-GB" dirty="0">
                <a:ea typeface="+mn-lt"/>
                <a:cs typeface="+mn-lt"/>
              </a:rPr>
              <a:t>Available at: </a:t>
            </a:r>
            <a:r>
              <a:rPr lang="en-GB" dirty="0">
                <a:cs typeface="Arial"/>
                <a:hlinkClick r:id="rId5"/>
              </a:rPr>
              <a:t>https://www.nationaltheatre.org.uk/file/9401/view</a:t>
            </a:r>
            <a:r>
              <a:rPr lang="en-GB" dirty="0">
                <a:cs typeface="Arial"/>
              </a:rPr>
              <a:t> (Accessed: 20 May 2022)</a:t>
            </a:r>
          </a:p>
          <a:p>
            <a:pPr marL="0" indent="0">
              <a:buNone/>
            </a:pPr>
            <a:r>
              <a:rPr lang="en-GB" dirty="0">
                <a:ea typeface="+mn-lt"/>
                <a:cs typeface="+mn-lt"/>
              </a:rPr>
              <a:t>Octagon(2016) </a:t>
            </a:r>
            <a:r>
              <a:rPr lang="en-GB" i="1" cap="all" dirty="0">
                <a:cs typeface="Arial"/>
              </a:rPr>
              <a:t>BACKSTAGE ON STAGE: THE NOISES OFF SET CHANGE</a:t>
            </a:r>
            <a:r>
              <a:rPr lang="en-GB" dirty="0">
                <a:ea typeface="+mn-lt"/>
                <a:cs typeface="+mn-lt"/>
              </a:rPr>
              <a:t> Available at: </a:t>
            </a:r>
            <a:r>
              <a:rPr lang="en-GB" dirty="0">
                <a:cs typeface="Arial"/>
                <a:hlinkClick r:id="rId6"/>
              </a:rPr>
              <a:t>https://octagonbolton.co.uk/blog/posts/backstage-on-stage-the-noises-off-set-change/</a:t>
            </a:r>
            <a:r>
              <a:rPr lang="en-GB" dirty="0">
                <a:cs typeface="Arial"/>
              </a:rPr>
              <a:t> (Accessed: 20 May 2022)</a:t>
            </a:r>
            <a:endParaRPr lang="en-GB" dirty="0"/>
          </a:p>
        </p:txBody>
      </p:sp>
    </p:spTree>
    <p:extLst>
      <p:ext uri="{BB962C8B-B14F-4D97-AF65-F5344CB8AC3E}">
        <p14:creationId xmlns:p14="http://schemas.microsoft.com/office/powerpoint/2010/main" val="21784239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453A6-FAEA-6D51-50D2-99B64F5B0AAD}"/>
              </a:ext>
            </a:extLst>
          </p:cNvPr>
          <p:cNvSpPr>
            <a:spLocks noGrp="1"/>
          </p:cNvSpPr>
          <p:nvPr>
            <p:ph type="title"/>
          </p:nvPr>
        </p:nvSpPr>
        <p:spPr/>
        <p:txBody>
          <a:bodyPr/>
          <a:lstStyle/>
          <a:p>
            <a:r>
              <a:rPr lang="en-GB" dirty="0"/>
              <a:t>Bibliography continued</a:t>
            </a:r>
          </a:p>
        </p:txBody>
      </p:sp>
      <p:sp>
        <p:nvSpPr>
          <p:cNvPr id="3" name="Content Placeholder 2">
            <a:extLst>
              <a:ext uri="{FF2B5EF4-FFF2-40B4-BE49-F238E27FC236}">
                <a16:creationId xmlns:a16="http://schemas.microsoft.com/office/drawing/2014/main" id="{2D196E10-A451-5971-83E7-8BAB6D1EE560}"/>
              </a:ext>
            </a:extLst>
          </p:cNvPr>
          <p:cNvSpPr>
            <a:spLocks noGrp="1"/>
          </p:cNvSpPr>
          <p:nvPr>
            <p:ph idx="1"/>
          </p:nvPr>
        </p:nvSpPr>
        <p:spPr>
          <a:xfrm>
            <a:off x="838200" y="1887259"/>
            <a:ext cx="10515600" cy="4816379"/>
          </a:xfrm>
        </p:spPr>
        <p:txBody>
          <a:bodyPr vert="horz" lIns="91440" tIns="45720" rIns="91440" bIns="45720" rtlCol="0" anchor="t">
            <a:noAutofit/>
          </a:bodyPr>
          <a:lstStyle/>
          <a:p>
            <a:pPr marL="0" indent="0">
              <a:buNone/>
            </a:pPr>
            <a:r>
              <a:rPr lang="en-GB" sz="1300" dirty="0">
                <a:cs typeface="Arial"/>
              </a:rPr>
              <a:t>Pacheco(2013) </a:t>
            </a:r>
            <a:r>
              <a:rPr lang="en-GB" sz="1300" i="1" dirty="0">
                <a:cs typeface="Arial"/>
              </a:rPr>
              <a:t>Creating the visual world of Matilda.</a:t>
            </a:r>
            <a:r>
              <a:rPr lang="en-GB" sz="1300" dirty="0">
                <a:cs typeface="Arial"/>
              </a:rPr>
              <a:t> Available at: </a:t>
            </a:r>
            <a:r>
              <a:rPr lang="en-GB" sz="1300" dirty="0">
                <a:cs typeface="Arial"/>
                <a:hlinkClick r:id="rId2"/>
              </a:rPr>
              <a:t>https://broadwaydirect.com/creating-the-visual-world-of-matilda/</a:t>
            </a:r>
            <a:r>
              <a:rPr lang="en-GB" sz="1300" dirty="0">
                <a:cs typeface="Arial"/>
              </a:rPr>
              <a:t> (Accessed: 21 March 2022)</a:t>
            </a:r>
          </a:p>
          <a:p>
            <a:pPr marL="0" indent="0">
              <a:buNone/>
            </a:pPr>
            <a:r>
              <a:rPr lang="en-GB" sz="1300" dirty="0">
                <a:cs typeface="Arial"/>
              </a:rPr>
              <a:t>Paperclip (2012) </a:t>
            </a:r>
            <a:r>
              <a:rPr lang="en-GB" sz="1300" i="1" dirty="0">
                <a:cs typeface="Arial"/>
              </a:rPr>
              <a:t>TSM Project 2008 - Raked Revolve - paperclip</a:t>
            </a:r>
            <a:r>
              <a:rPr lang="en-GB" sz="1300" dirty="0">
                <a:cs typeface="Arial"/>
              </a:rPr>
              <a:t>. Available at: https://paperclip.rcs.ac.uk/index.php/TSM_Project_2008_-_Raked_Revolve#PROS_AND_CONS_OF_THE_REVOLVE_AND_RAKED_STAGE.(Accessed 20 May 2022).</a:t>
            </a:r>
          </a:p>
          <a:p>
            <a:pPr marL="0" indent="0">
              <a:buNone/>
            </a:pPr>
            <a:r>
              <a:rPr lang="en-GB" sz="1300" dirty="0">
                <a:ea typeface="+mn-lt"/>
                <a:cs typeface="+mn-lt"/>
              </a:rPr>
              <a:t>Playbill(2020). From Beetlejuice to Hamilton, David Korins unpacks his </a:t>
            </a:r>
            <a:r>
              <a:rPr lang="en-GB" sz="1300" dirty="0" err="1">
                <a:ea typeface="+mn-lt"/>
                <a:cs typeface="+mn-lt"/>
              </a:rPr>
              <a:t>favorite</a:t>
            </a:r>
            <a:r>
              <a:rPr lang="en-GB" sz="1300" dirty="0">
                <a:ea typeface="+mn-lt"/>
                <a:cs typeface="+mn-lt"/>
              </a:rPr>
              <a:t> </a:t>
            </a:r>
            <a:r>
              <a:rPr lang="en-GB" sz="1300" dirty="0" err="1">
                <a:ea typeface="+mn-lt"/>
                <a:cs typeface="+mn-lt"/>
              </a:rPr>
              <a:t>broadway</a:t>
            </a:r>
            <a:r>
              <a:rPr lang="en-GB" sz="1300" dirty="0">
                <a:ea typeface="+mn-lt"/>
                <a:cs typeface="+mn-lt"/>
              </a:rPr>
              <a:t> set designs. Available at: </a:t>
            </a:r>
            <a:r>
              <a:rPr lang="en-GB" sz="1300" dirty="0">
                <a:cs typeface="Arial"/>
                <a:hlinkClick r:id="rId3"/>
              </a:rPr>
              <a:t>https://playbill.com/article/from-beetlejuice-to-hamilton-david-korins-unpacks-his-favorite-broadway-set-designs</a:t>
            </a:r>
            <a:r>
              <a:rPr lang="en-GB" sz="1300" dirty="0">
                <a:cs typeface="Arial"/>
              </a:rPr>
              <a:t> (21 March 2022)</a:t>
            </a:r>
          </a:p>
          <a:p>
            <a:pPr marL="0" indent="0">
              <a:buNone/>
            </a:pPr>
            <a:r>
              <a:rPr lang="en-GB" sz="1300" dirty="0">
                <a:cs typeface="Arial"/>
              </a:rPr>
              <a:t>Pro Tool Review (2014) </a:t>
            </a:r>
            <a:r>
              <a:rPr lang="en-GB" sz="1300" i="1" cap="all" dirty="0">
                <a:cs typeface="Arial"/>
              </a:rPr>
              <a:t>FESTOOL CARVEX PS 420 EBQ JIG SAW REVIEW</a:t>
            </a:r>
            <a:r>
              <a:rPr lang="en-GB" sz="1300" dirty="0">
                <a:cs typeface="Arial"/>
              </a:rPr>
              <a:t> Available at: </a:t>
            </a:r>
            <a:r>
              <a:rPr lang="en-GB" sz="1300" dirty="0">
                <a:cs typeface="Arial"/>
                <a:hlinkClick r:id="rId4"/>
              </a:rPr>
              <a:t>https://www.protoolreviews.com/tools/power/cordless/saws-cordless/festool-carvex-ps-420-ebq-jigsaw-review/9721/</a:t>
            </a:r>
            <a:r>
              <a:rPr lang="en-GB" sz="1300" dirty="0">
                <a:cs typeface="Arial"/>
              </a:rPr>
              <a:t> (accessed: 20 May 2022)</a:t>
            </a:r>
          </a:p>
          <a:p>
            <a:pPr marL="0" indent="0">
              <a:buNone/>
            </a:pPr>
            <a:r>
              <a:rPr lang="en-GB" sz="1300" dirty="0" err="1">
                <a:ea typeface="+mn-lt"/>
                <a:cs typeface="+mn-lt"/>
              </a:rPr>
              <a:t>Protrade</a:t>
            </a:r>
            <a:r>
              <a:rPr lang="en-GB" sz="1300" dirty="0">
                <a:ea typeface="+mn-lt"/>
                <a:cs typeface="+mn-lt"/>
              </a:rPr>
              <a:t>(2022)</a:t>
            </a:r>
            <a:r>
              <a:rPr lang="en-GB" sz="1300" i="1" dirty="0">
                <a:ea typeface="+mn-lt"/>
                <a:cs typeface="+mn-lt"/>
              </a:rPr>
              <a:t> </a:t>
            </a:r>
            <a:r>
              <a:rPr lang="en-GB" sz="1300" i="1" dirty="0" err="1">
                <a:ea typeface="+mn-lt"/>
                <a:cs typeface="+mn-lt"/>
              </a:rPr>
              <a:t>Festool</a:t>
            </a:r>
            <a:r>
              <a:rPr lang="en-GB" sz="1300" i="1" dirty="0">
                <a:ea typeface="+mn-lt"/>
                <a:cs typeface="+mn-lt"/>
              </a:rPr>
              <a:t> TXS 10.8V Drill/Driver Set c/w 2 x 2.6Ah Batt </a:t>
            </a:r>
            <a:r>
              <a:rPr lang="en-GB" sz="1300" dirty="0">
                <a:ea typeface="+mn-lt"/>
                <a:cs typeface="+mn-lt"/>
              </a:rPr>
              <a:t>Available at:</a:t>
            </a:r>
            <a:r>
              <a:rPr lang="en-GB" sz="1300" dirty="0">
                <a:solidFill>
                  <a:schemeClr val="tx1"/>
                </a:solidFill>
                <a:ea typeface="+mn-lt"/>
                <a:cs typeface="+mn-lt"/>
              </a:rPr>
              <a:t> </a:t>
            </a:r>
            <a:r>
              <a:rPr lang="en-GB" sz="1300" dirty="0">
                <a:solidFill>
                  <a:schemeClr val="tx1"/>
                </a:solidFill>
                <a:cs typeface="Arial"/>
                <a:hlinkClick r:id="rId5">
                  <a:extLst>
                    <a:ext uri="{A12FA001-AC4F-418D-AE19-62706E023703}">
                      <ahyp:hlinkClr xmlns:ahyp="http://schemas.microsoft.com/office/drawing/2018/hyperlinkcolor" val="tx"/>
                    </a:ext>
                  </a:extLst>
                </a:hlinkClick>
              </a:rPr>
              <a:t>https://www.protrade.co.uk/product/festool-txs-10-8v-drill-driver-set-c-w-2-x-2-6ah-batt/</a:t>
            </a:r>
            <a:r>
              <a:rPr lang="en-GB" sz="1300" dirty="0">
                <a:solidFill>
                  <a:schemeClr val="tx1"/>
                </a:solidFill>
                <a:cs typeface="Arial"/>
              </a:rPr>
              <a:t> </a:t>
            </a:r>
            <a:r>
              <a:rPr lang="en-GB" sz="1300" dirty="0">
                <a:cs typeface="Arial"/>
              </a:rPr>
              <a:t>(Accessed: 20 May 2022)</a:t>
            </a:r>
            <a:endParaRPr lang="en-US" sz="1300">
              <a:ea typeface="+mn-lt"/>
              <a:cs typeface="+mn-lt"/>
            </a:endParaRPr>
          </a:p>
          <a:p>
            <a:pPr marL="0" indent="0">
              <a:buNone/>
            </a:pPr>
            <a:r>
              <a:rPr lang="en-GB" sz="1300" dirty="0" err="1">
                <a:cs typeface="Arial"/>
              </a:rPr>
              <a:t>Protrade</a:t>
            </a:r>
            <a:r>
              <a:rPr lang="en-GB" sz="1300" dirty="0">
                <a:cs typeface="Arial"/>
              </a:rPr>
              <a:t>(2022) </a:t>
            </a:r>
            <a:r>
              <a:rPr lang="en-GB" sz="1300" i="1" dirty="0" err="1">
                <a:ea typeface="+mn-lt"/>
                <a:cs typeface="+mn-lt"/>
              </a:rPr>
              <a:t>Festool</a:t>
            </a:r>
            <a:r>
              <a:rPr lang="en-GB" sz="1300" i="1" dirty="0">
                <a:ea typeface="+mn-lt"/>
                <a:cs typeface="+mn-lt"/>
              </a:rPr>
              <a:t> TS55R Plunge Circular Saw Set c/w 1400mm Guide Rail</a:t>
            </a:r>
            <a:r>
              <a:rPr lang="en-GB" sz="1300" dirty="0">
                <a:ea typeface="+mn-lt"/>
                <a:cs typeface="+mn-lt"/>
              </a:rPr>
              <a:t> </a:t>
            </a:r>
            <a:r>
              <a:rPr lang="en-GB" sz="1300" dirty="0">
                <a:cs typeface="Arial"/>
              </a:rPr>
              <a:t>Available at: </a:t>
            </a:r>
            <a:r>
              <a:rPr lang="en-GB" sz="1300" dirty="0">
                <a:cs typeface="Arial"/>
                <a:hlinkClick r:id="rId6"/>
              </a:rPr>
              <a:t>https://www.protrade.co.uk/product/festool-ts55r-plunge-circular-saw-set-c-w-1400mm-guide-rail/</a:t>
            </a:r>
            <a:r>
              <a:rPr lang="en-GB" sz="1300" dirty="0">
                <a:cs typeface="Arial"/>
              </a:rPr>
              <a:t> (Accessed: 20 May 2022)</a:t>
            </a:r>
            <a:endParaRPr lang="en-US" sz="1300">
              <a:ea typeface="+mn-lt"/>
              <a:cs typeface="+mn-lt"/>
            </a:endParaRPr>
          </a:p>
          <a:p>
            <a:pPr marL="0" indent="0">
              <a:buNone/>
            </a:pPr>
            <a:r>
              <a:rPr lang="en-GB" sz="1300" dirty="0" err="1">
                <a:ea typeface="+mn-lt"/>
                <a:cs typeface="+mn-lt"/>
              </a:rPr>
              <a:t>Protrade</a:t>
            </a:r>
            <a:r>
              <a:rPr lang="en-GB" sz="1300" dirty="0">
                <a:ea typeface="+mn-lt"/>
                <a:cs typeface="+mn-lt"/>
              </a:rPr>
              <a:t>(2022) </a:t>
            </a:r>
            <a:r>
              <a:rPr lang="en-GB" sz="1300" i="1" dirty="0" err="1">
                <a:ea typeface="+mn-lt"/>
                <a:cs typeface="+mn-lt"/>
              </a:rPr>
              <a:t>Festool</a:t>
            </a:r>
            <a:r>
              <a:rPr lang="en-GB" sz="1300" i="1" dirty="0">
                <a:ea typeface="+mn-lt"/>
                <a:cs typeface="+mn-lt"/>
              </a:rPr>
              <a:t> ETS125REQ Plus 125mm Random Orbit Sander</a:t>
            </a:r>
            <a:r>
              <a:rPr lang="en-GB" sz="1300" dirty="0">
                <a:ea typeface="+mn-lt"/>
                <a:cs typeface="+mn-lt"/>
              </a:rPr>
              <a:t> Available at: </a:t>
            </a:r>
            <a:r>
              <a:rPr lang="en-GB" sz="1300" dirty="0">
                <a:cs typeface="Arial"/>
                <a:hlinkClick r:id="rId7"/>
              </a:rPr>
              <a:t>https://www.protrade.co.uk/product/festool-ets125req-plus-125mm-random-orbit-sander/</a:t>
            </a:r>
            <a:r>
              <a:rPr lang="en-GB" sz="1300" dirty="0">
                <a:ea typeface="+mn-lt"/>
                <a:cs typeface="+mn-lt"/>
              </a:rPr>
              <a:t> (Accessed: 20 May 2022)</a:t>
            </a:r>
          </a:p>
          <a:p>
            <a:pPr marL="0" indent="0">
              <a:buNone/>
            </a:pPr>
            <a:r>
              <a:rPr lang="en-GB" sz="1300" dirty="0">
                <a:ea typeface="+mn-lt"/>
                <a:cs typeface="+mn-lt"/>
              </a:rPr>
              <a:t>Teague, B. (2004) </a:t>
            </a:r>
            <a:r>
              <a:rPr lang="en-GB" sz="1300" i="1" dirty="0">
                <a:ea typeface="+mn-lt"/>
                <a:cs typeface="+mn-lt"/>
              </a:rPr>
              <a:t>How to Build </a:t>
            </a:r>
            <a:r>
              <a:rPr lang="en-GB" sz="1300" i="1" dirty="0" err="1">
                <a:ea typeface="+mn-lt"/>
                <a:cs typeface="+mn-lt"/>
              </a:rPr>
              <a:t>Theater</a:t>
            </a:r>
            <a:r>
              <a:rPr lang="en-GB" sz="1300" i="1" dirty="0">
                <a:ea typeface="+mn-lt"/>
                <a:cs typeface="+mn-lt"/>
              </a:rPr>
              <a:t> Stairs</a:t>
            </a:r>
            <a:r>
              <a:rPr lang="en-GB" sz="1300" dirty="0">
                <a:ea typeface="+mn-lt"/>
                <a:cs typeface="+mn-lt"/>
              </a:rPr>
              <a:t>. Available at: </a:t>
            </a:r>
            <a:r>
              <a:rPr lang="en-GB" sz="1300" dirty="0">
                <a:cs typeface="Arial"/>
                <a:hlinkClick r:id="rId8"/>
              </a:rPr>
              <a:t>https://inspectapedia.com/hazmat/Theatre_Stairs_Teague.pdf</a:t>
            </a:r>
            <a:r>
              <a:rPr lang="en-GB" sz="1300" dirty="0">
                <a:cs typeface="Arial"/>
              </a:rPr>
              <a:t> (accessed: 4 May 2022)</a:t>
            </a:r>
            <a:endParaRPr lang="en-GB" sz="1300" dirty="0"/>
          </a:p>
        </p:txBody>
      </p:sp>
    </p:spTree>
    <p:extLst>
      <p:ext uri="{BB962C8B-B14F-4D97-AF65-F5344CB8AC3E}">
        <p14:creationId xmlns:p14="http://schemas.microsoft.com/office/powerpoint/2010/main" val="2457969158"/>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ExploreVTI</vt:lpstr>
      <vt:lpstr>Scenic Construction</vt:lpstr>
      <vt:lpstr>Tools</vt:lpstr>
      <vt:lpstr>Tool continued</vt:lpstr>
      <vt:lpstr>Flats</vt:lpstr>
      <vt:lpstr>Flats</vt:lpstr>
      <vt:lpstr>PowerPoint Presentation</vt:lpstr>
      <vt:lpstr>Treads</vt:lpstr>
      <vt:lpstr>PowerPoint Presentation</vt:lpstr>
      <vt:lpstr>Half-Circular Rostra</vt:lpstr>
      <vt:lpstr>PowerPoint Presentation</vt:lpstr>
      <vt:lpstr>AutoCAD</vt:lpstr>
      <vt:lpstr>PowerPoint Presentation</vt:lpstr>
      <vt:lpstr>How to make a box</vt:lpstr>
      <vt:lpstr>PowerPoint Presentation</vt:lpstr>
      <vt:lpstr>Bar for Opera Set</vt:lpstr>
      <vt:lpstr>PowerPoint Presentation</vt:lpstr>
      <vt:lpstr>Research: Different types of rostra</vt:lpstr>
      <vt:lpstr>Rostrum</vt:lpstr>
      <vt:lpstr>Research: Theatre Trucks </vt:lpstr>
      <vt:lpstr>Theatre Truck risk assessment</vt:lpstr>
      <vt:lpstr>Research: revolves </vt:lpstr>
      <vt:lpstr>Examples of revolves</vt:lpstr>
      <vt:lpstr>Research: Interesting sets</vt:lpstr>
      <vt:lpstr>Research: how are treads made </vt:lpstr>
      <vt:lpstr>Research: Benefits to making metal sets </vt:lpstr>
      <vt:lpstr>Joining flats/ sets </vt:lpstr>
      <vt:lpstr>Welding and metal work </vt:lpstr>
      <vt:lpstr>Tree construction </vt:lpstr>
      <vt:lpstr>CAD Scenery </vt:lpstr>
      <vt:lpstr>Research: Materials to Clad</vt:lpstr>
      <vt:lpstr>Set of year 3 shows</vt:lpstr>
      <vt:lpstr>Bibliography</vt:lpstr>
      <vt:lpstr>Bibliography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2085</cp:revision>
  <dcterms:created xsi:type="dcterms:W3CDTF">2022-02-27T15:35:40Z</dcterms:created>
  <dcterms:modified xsi:type="dcterms:W3CDTF">2022-05-23T14:42:35Z</dcterms:modified>
</cp:coreProperties>
</file>