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7" r:id="rId22"/>
    <p:sldId id="276" r:id="rId23"/>
    <p:sldId id="279" r:id="rId24"/>
    <p:sldId id="280" r:id="rId25"/>
    <p:sldId id="285" r:id="rId26"/>
    <p:sldId id="286" r:id="rId27"/>
    <p:sldId id="287" r:id="rId28"/>
    <p:sldId id="288" r:id="rId29"/>
    <p:sldId id="291" r:id="rId30"/>
    <p:sldId id="292" r:id="rId31"/>
    <p:sldId id="289" r:id="rId32"/>
    <p:sldId id="290" r:id="rId33"/>
    <p:sldId id="281" r:id="rId34"/>
    <p:sldId id="282" r:id="rId35"/>
    <p:sldId id="283" r:id="rId36"/>
    <p:sldId id="284" r:id="rId37"/>
    <p:sldId id="293" r:id="rId38"/>
    <p:sldId id="305" r:id="rId39"/>
    <p:sldId id="306" r:id="rId40"/>
    <p:sldId id="307" r:id="rId41"/>
    <p:sldId id="308" r:id="rId42"/>
    <p:sldId id="309" r:id="rId43"/>
    <p:sldId id="310" r:id="rId44"/>
    <p:sldId id="311" r:id="rId45"/>
    <p:sldId id="312" r:id="rId46"/>
    <p:sldId id="313" r:id="rId47"/>
    <p:sldId id="314" r:id="rId48"/>
    <p:sldId id="315" r:id="rId49"/>
    <p:sldId id="294" r:id="rId50"/>
    <p:sldId id="295" r:id="rId51"/>
    <p:sldId id="296" r:id="rId52"/>
    <p:sldId id="298" r:id="rId53"/>
    <p:sldId id="297" r:id="rId54"/>
    <p:sldId id="299" r:id="rId55"/>
    <p:sldId id="301" r:id="rId56"/>
    <p:sldId id="300" r:id="rId57"/>
    <p:sldId id="302" r:id="rId58"/>
    <p:sldId id="304" r:id="rId59"/>
    <p:sldId id="303" r:id="rId60"/>
    <p:sldId id="278"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9A5DD5-068E-D41F-B25C-C13DD1A9A0C3}" v="4" dt="2025-12-10T14:30:07.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_rels/data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F15E95-A4C9-4139-8B7E-4BFCB90B092C}"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FA02EA8B-AEF0-4E11-9DFA-9BC9D019D561}">
      <dgm:prSet/>
      <dgm:spPr/>
      <dgm:t>
        <a:bodyPr/>
        <a:lstStyle/>
        <a:p>
          <a:r>
            <a:rPr lang="en-US"/>
            <a:t>Aim</a:t>
          </a:r>
        </a:p>
      </dgm:t>
    </dgm:pt>
    <dgm:pt modelId="{A448CD78-5AC4-425A-BB3F-CFA59D2C135B}" type="parTrans" cxnId="{C416845B-AD3F-409E-8FA1-3A0693C152BF}">
      <dgm:prSet/>
      <dgm:spPr/>
      <dgm:t>
        <a:bodyPr/>
        <a:lstStyle/>
        <a:p>
          <a:endParaRPr lang="en-US"/>
        </a:p>
      </dgm:t>
    </dgm:pt>
    <dgm:pt modelId="{729C1723-5B87-439F-9C5E-F71252EE5DAB}" type="sibTrans" cxnId="{C416845B-AD3F-409E-8FA1-3A0693C152BF}">
      <dgm:prSet/>
      <dgm:spPr/>
      <dgm:t>
        <a:bodyPr/>
        <a:lstStyle/>
        <a:p>
          <a:endParaRPr lang="en-US"/>
        </a:p>
      </dgm:t>
    </dgm:pt>
    <dgm:pt modelId="{FF57564B-37AE-4BBA-9558-A69F67074DEA}">
      <dgm:prSet/>
      <dgm:spPr/>
      <dgm:t>
        <a:bodyPr/>
        <a:lstStyle/>
        <a:p>
          <a:r>
            <a:rPr lang="en-US"/>
            <a:t>Aim: To introduce the psychodynamic school of thought in psychology.</a:t>
          </a:r>
        </a:p>
      </dgm:t>
    </dgm:pt>
    <dgm:pt modelId="{DA53B438-F872-4441-BAC8-A211B75439C3}" type="parTrans" cxnId="{2562DA9F-2151-48CB-9D9E-943DE707BA10}">
      <dgm:prSet/>
      <dgm:spPr/>
      <dgm:t>
        <a:bodyPr/>
        <a:lstStyle/>
        <a:p>
          <a:endParaRPr lang="en-US"/>
        </a:p>
      </dgm:t>
    </dgm:pt>
    <dgm:pt modelId="{2DF58094-775D-4AAC-B300-AC78B5389D77}" type="sibTrans" cxnId="{2562DA9F-2151-48CB-9D9E-943DE707BA10}">
      <dgm:prSet/>
      <dgm:spPr/>
      <dgm:t>
        <a:bodyPr/>
        <a:lstStyle/>
        <a:p>
          <a:endParaRPr lang="en-US"/>
        </a:p>
      </dgm:t>
    </dgm:pt>
    <dgm:pt modelId="{2C7A2F59-52E1-4E98-A80C-B625768A8C6C}">
      <dgm:prSet/>
      <dgm:spPr/>
      <dgm:t>
        <a:bodyPr/>
        <a:lstStyle/>
        <a:p>
          <a:r>
            <a:rPr lang="en-US"/>
            <a:t>Describe</a:t>
          </a:r>
        </a:p>
      </dgm:t>
    </dgm:pt>
    <dgm:pt modelId="{0F370588-F183-495A-9301-199B441611D6}" type="parTrans" cxnId="{0E780DE1-9EF2-48BE-AEC5-078BF6472F44}">
      <dgm:prSet/>
      <dgm:spPr/>
      <dgm:t>
        <a:bodyPr/>
        <a:lstStyle/>
        <a:p>
          <a:endParaRPr lang="en-US"/>
        </a:p>
      </dgm:t>
    </dgm:pt>
    <dgm:pt modelId="{83B250CB-0757-444E-8B0A-4D2BFF4AEED1}" type="sibTrans" cxnId="{0E780DE1-9EF2-48BE-AEC5-078BF6472F44}">
      <dgm:prSet/>
      <dgm:spPr/>
      <dgm:t>
        <a:bodyPr/>
        <a:lstStyle/>
        <a:p>
          <a:endParaRPr lang="en-US"/>
        </a:p>
      </dgm:t>
    </dgm:pt>
    <dgm:pt modelId="{48497C3F-539D-4FD4-8A3A-252B8748F61B}">
      <dgm:prSet/>
      <dgm:spPr/>
      <dgm:t>
        <a:bodyPr/>
        <a:lstStyle/>
        <a:p>
          <a:r>
            <a:rPr lang="en-US"/>
            <a:t>Describe the main asssumptions of the approach.</a:t>
          </a:r>
        </a:p>
      </dgm:t>
    </dgm:pt>
    <dgm:pt modelId="{ADBEBEA4-D74F-48C6-BA7E-613DBF3C43C0}" type="parTrans" cxnId="{83DA6D34-D5B4-4E65-9AF5-EDD0D0F8C946}">
      <dgm:prSet/>
      <dgm:spPr/>
      <dgm:t>
        <a:bodyPr/>
        <a:lstStyle/>
        <a:p>
          <a:endParaRPr lang="en-US"/>
        </a:p>
      </dgm:t>
    </dgm:pt>
    <dgm:pt modelId="{905F8A4C-7921-4441-9620-17EE673DC0EC}" type="sibTrans" cxnId="{83DA6D34-D5B4-4E65-9AF5-EDD0D0F8C946}">
      <dgm:prSet/>
      <dgm:spPr/>
      <dgm:t>
        <a:bodyPr/>
        <a:lstStyle/>
        <a:p>
          <a:endParaRPr lang="en-US"/>
        </a:p>
      </dgm:t>
    </dgm:pt>
    <dgm:pt modelId="{5B67DC7C-659B-41E3-B263-8AA5674EFBFF}">
      <dgm:prSet/>
      <dgm:spPr/>
      <dgm:t>
        <a:bodyPr/>
        <a:lstStyle/>
        <a:p>
          <a:r>
            <a:rPr lang="en-US"/>
            <a:t>Discuss</a:t>
          </a:r>
        </a:p>
      </dgm:t>
    </dgm:pt>
    <dgm:pt modelId="{BAE5D74B-DA7B-4028-9378-F7343A57BC12}" type="parTrans" cxnId="{963F2435-8EC9-4FAB-8824-9F2B1490BF9E}">
      <dgm:prSet/>
      <dgm:spPr/>
      <dgm:t>
        <a:bodyPr/>
        <a:lstStyle/>
        <a:p>
          <a:endParaRPr lang="en-US"/>
        </a:p>
      </dgm:t>
    </dgm:pt>
    <dgm:pt modelId="{A66804BF-757B-4306-A724-22677AF2D499}" type="sibTrans" cxnId="{963F2435-8EC9-4FAB-8824-9F2B1490BF9E}">
      <dgm:prSet/>
      <dgm:spPr/>
      <dgm:t>
        <a:bodyPr/>
        <a:lstStyle/>
        <a:p>
          <a:endParaRPr lang="en-US"/>
        </a:p>
      </dgm:t>
    </dgm:pt>
    <dgm:pt modelId="{DBA3946F-1054-4299-8322-B90A7AF94F74}">
      <dgm:prSet/>
      <dgm:spPr/>
      <dgm:t>
        <a:bodyPr/>
        <a:lstStyle/>
        <a:p>
          <a:r>
            <a:rPr lang="en-US"/>
            <a:t>Discuss key studies of Anna O and Little Hans.</a:t>
          </a:r>
        </a:p>
      </dgm:t>
    </dgm:pt>
    <dgm:pt modelId="{A6B1BBA9-28E4-464A-B3E8-7922E61A7983}" type="parTrans" cxnId="{279A7B6A-9BAF-485B-92E9-3350E138C537}">
      <dgm:prSet/>
      <dgm:spPr/>
      <dgm:t>
        <a:bodyPr/>
        <a:lstStyle/>
        <a:p>
          <a:endParaRPr lang="en-US"/>
        </a:p>
      </dgm:t>
    </dgm:pt>
    <dgm:pt modelId="{3426E2C5-72B8-4F21-A2E8-A4167AC4996E}" type="sibTrans" cxnId="{279A7B6A-9BAF-485B-92E9-3350E138C537}">
      <dgm:prSet/>
      <dgm:spPr/>
      <dgm:t>
        <a:bodyPr/>
        <a:lstStyle/>
        <a:p>
          <a:endParaRPr lang="en-US"/>
        </a:p>
      </dgm:t>
    </dgm:pt>
    <dgm:pt modelId="{367E8DD2-509C-42C4-A221-246293FF0004}">
      <dgm:prSet/>
      <dgm:spPr/>
      <dgm:t>
        <a:bodyPr/>
        <a:lstStyle/>
        <a:p>
          <a:r>
            <a:rPr lang="en-US"/>
            <a:t>Evaluate</a:t>
          </a:r>
        </a:p>
      </dgm:t>
    </dgm:pt>
    <dgm:pt modelId="{1C03D091-7D05-49AA-A023-5BA9A925B5B1}" type="parTrans" cxnId="{8BC7D5A1-3BD8-47E4-BB96-E289BD9E179C}">
      <dgm:prSet/>
      <dgm:spPr/>
      <dgm:t>
        <a:bodyPr/>
        <a:lstStyle/>
        <a:p>
          <a:endParaRPr lang="en-US"/>
        </a:p>
      </dgm:t>
    </dgm:pt>
    <dgm:pt modelId="{69DB0AAA-DA2C-408E-965B-0BD2DEB69005}" type="sibTrans" cxnId="{8BC7D5A1-3BD8-47E4-BB96-E289BD9E179C}">
      <dgm:prSet/>
      <dgm:spPr/>
      <dgm:t>
        <a:bodyPr/>
        <a:lstStyle/>
        <a:p>
          <a:endParaRPr lang="en-US"/>
        </a:p>
      </dgm:t>
    </dgm:pt>
    <dgm:pt modelId="{47158EC6-421A-401F-A06A-E941F9D3EAED}">
      <dgm:prSet/>
      <dgm:spPr/>
      <dgm:t>
        <a:bodyPr/>
        <a:lstStyle/>
        <a:p>
          <a:r>
            <a:rPr lang="en-US"/>
            <a:t>Evaluate this approach.</a:t>
          </a:r>
        </a:p>
      </dgm:t>
    </dgm:pt>
    <dgm:pt modelId="{D2774BF0-EA71-4C1A-B58A-63DB796BB987}" type="parTrans" cxnId="{CDBAB3DB-181F-4651-9B5E-ADDFC09FA6E5}">
      <dgm:prSet/>
      <dgm:spPr/>
      <dgm:t>
        <a:bodyPr/>
        <a:lstStyle/>
        <a:p>
          <a:endParaRPr lang="en-US"/>
        </a:p>
      </dgm:t>
    </dgm:pt>
    <dgm:pt modelId="{ECA6A152-D053-40C6-BAA4-887360AAFD5D}" type="sibTrans" cxnId="{CDBAB3DB-181F-4651-9B5E-ADDFC09FA6E5}">
      <dgm:prSet/>
      <dgm:spPr/>
      <dgm:t>
        <a:bodyPr/>
        <a:lstStyle/>
        <a:p>
          <a:endParaRPr lang="en-US"/>
        </a:p>
      </dgm:t>
    </dgm:pt>
    <dgm:pt modelId="{A37A6C4E-1379-4B24-AFF0-AB41EC7D5386}" type="pres">
      <dgm:prSet presAssocID="{4DF15E95-A4C9-4139-8B7E-4BFCB90B092C}" presName="Name0" presStyleCnt="0">
        <dgm:presLayoutVars>
          <dgm:dir/>
          <dgm:animLvl val="lvl"/>
          <dgm:resizeHandles val="exact"/>
        </dgm:presLayoutVars>
      </dgm:prSet>
      <dgm:spPr/>
    </dgm:pt>
    <dgm:pt modelId="{B2C37CC3-5B58-4710-8DE2-83BD4BB4EFBC}" type="pres">
      <dgm:prSet presAssocID="{FA02EA8B-AEF0-4E11-9DFA-9BC9D019D561}" presName="linNode" presStyleCnt="0"/>
      <dgm:spPr/>
    </dgm:pt>
    <dgm:pt modelId="{82FB4953-4240-4C72-9CA3-7B5F41059354}" type="pres">
      <dgm:prSet presAssocID="{FA02EA8B-AEF0-4E11-9DFA-9BC9D019D561}" presName="parentText" presStyleLbl="alignNode1" presStyleIdx="0" presStyleCnt="4">
        <dgm:presLayoutVars>
          <dgm:chMax val="1"/>
          <dgm:bulletEnabled/>
        </dgm:presLayoutVars>
      </dgm:prSet>
      <dgm:spPr/>
    </dgm:pt>
    <dgm:pt modelId="{398A6749-0EBA-439B-BF7C-A77CA0A5DE86}" type="pres">
      <dgm:prSet presAssocID="{FA02EA8B-AEF0-4E11-9DFA-9BC9D019D561}" presName="descendantText" presStyleLbl="alignAccFollowNode1" presStyleIdx="0" presStyleCnt="4">
        <dgm:presLayoutVars>
          <dgm:bulletEnabled/>
        </dgm:presLayoutVars>
      </dgm:prSet>
      <dgm:spPr/>
    </dgm:pt>
    <dgm:pt modelId="{448EF17F-FA5B-4691-A531-7F3D16217C48}" type="pres">
      <dgm:prSet presAssocID="{729C1723-5B87-439F-9C5E-F71252EE5DAB}" presName="sp" presStyleCnt="0"/>
      <dgm:spPr/>
    </dgm:pt>
    <dgm:pt modelId="{F15D851D-D2B7-47E2-A44F-C66F0932A5FA}" type="pres">
      <dgm:prSet presAssocID="{2C7A2F59-52E1-4E98-A80C-B625768A8C6C}" presName="linNode" presStyleCnt="0"/>
      <dgm:spPr/>
    </dgm:pt>
    <dgm:pt modelId="{04B29951-D6D5-4C4A-AA22-D8A82B4854C5}" type="pres">
      <dgm:prSet presAssocID="{2C7A2F59-52E1-4E98-A80C-B625768A8C6C}" presName="parentText" presStyleLbl="alignNode1" presStyleIdx="1" presStyleCnt="4">
        <dgm:presLayoutVars>
          <dgm:chMax val="1"/>
          <dgm:bulletEnabled/>
        </dgm:presLayoutVars>
      </dgm:prSet>
      <dgm:spPr/>
    </dgm:pt>
    <dgm:pt modelId="{4A6B4F5F-1E1B-4AD0-8E80-0AC2F82B7049}" type="pres">
      <dgm:prSet presAssocID="{2C7A2F59-52E1-4E98-A80C-B625768A8C6C}" presName="descendantText" presStyleLbl="alignAccFollowNode1" presStyleIdx="1" presStyleCnt="4">
        <dgm:presLayoutVars>
          <dgm:bulletEnabled/>
        </dgm:presLayoutVars>
      </dgm:prSet>
      <dgm:spPr/>
    </dgm:pt>
    <dgm:pt modelId="{850F3E10-A741-4278-A708-449ECC0BEFC8}" type="pres">
      <dgm:prSet presAssocID="{83B250CB-0757-444E-8B0A-4D2BFF4AEED1}" presName="sp" presStyleCnt="0"/>
      <dgm:spPr/>
    </dgm:pt>
    <dgm:pt modelId="{3CA797A7-6F0A-48EC-ABE6-CE193AC4F9F0}" type="pres">
      <dgm:prSet presAssocID="{5B67DC7C-659B-41E3-B263-8AA5674EFBFF}" presName="linNode" presStyleCnt="0"/>
      <dgm:spPr/>
    </dgm:pt>
    <dgm:pt modelId="{478FCBBA-72C5-47A8-A65E-F31F9783EA92}" type="pres">
      <dgm:prSet presAssocID="{5B67DC7C-659B-41E3-B263-8AA5674EFBFF}" presName="parentText" presStyleLbl="alignNode1" presStyleIdx="2" presStyleCnt="4">
        <dgm:presLayoutVars>
          <dgm:chMax val="1"/>
          <dgm:bulletEnabled/>
        </dgm:presLayoutVars>
      </dgm:prSet>
      <dgm:spPr/>
    </dgm:pt>
    <dgm:pt modelId="{AECD183C-F0EC-4F51-BC1F-63F76770246E}" type="pres">
      <dgm:prSet presAssocID="{5B67DC7C-659B-41E3-B263-8AA5674EFBFF}" presName="descendantText" presStyleLbl="alignAccFollowNode1" presStyleIdx="2" presStyleCnt="4">
        <dgm:presLayoutVars>
          <dgm:bulletEnabled/>
        </dgm:presLayoutVars>
      </dgm:prSet>
      <dgm:spPr/>
    </dgm:pt>
    <dgm:pt modelId="{BF95AB94-2567-49C9-B4F9-2E8B385619C7}" type="pres">
      <dgm:prSet presAssocID="{A66804BF-757B-4306-A724-22677AF2D499}" presName="sp" presStyleCnt="0"/>
      <dgm:spPr/>
    </dgm:pt>
    <dgm:pt modelId="{E80AE304-EE56-4CAC-86B3-AF7963F7B87E}" type="pres">
      <dgm:prSet presAssocID="{367E8DD2-509C-42C4-A221-246293FF0004}" presName="linNode" presStyleCnt="0"/>
      <dgm:spPr/>
    </dgm:pt>
    <dgm:pt modelId="{FBCC10D6-9E42-46C5-A8E3-BBAC1032BC8E}" type="pres">
      <dgm:prSet presAssocID="{367E8DD2-509C-42C4-A221-246293FF0004}" presName="parentText" presStyleLbl="alignNode1" presStyleIdx="3" presStyleCnt="4">
        <dgm:presLayoutVars>
          <dgm:chMax val="1"/>
          <dgm:bulletEnabled/>
        </dgm:presLayoutVars>
      </dgm:prSet>
      <dgm:spPr/>
    </dgm:pt>
    <dgm:pt modelId="{02C4D42D-9CAE-49A6-8F77-9E534C574BB5}" type="pres">
      <dgm:prSet presAssocID="{367E8DD2-509C-42C4-A221-246293FF0004}" presName="descendantText" presStyleLbl="alignAccFollowNode1" presStyleIdx="3" presStyleCnt="4">
        <dgm:presLayoutVars>
          <dgm:bulletEnabled/>
        </dgm:presLayoutVars>
      </dgm:prSet>
      <dgm:spPr/>
    </dgm:pt>
  </dgm:ptLst>
  <dgm:cxnLst>
    <dgm:cxn modelId="{E7285E06-A1FE-47D0-9275-D4F3C467945D}" type="presOf" srcId="{48497C3F-539D-4FD4-8A3A-252B8748F61B}" destId="{4A6B4F5F-1E1B-4AD0-8E80-0AC2F82B7049}" srcOrd="0" destOrd="0" presId="urn:microsoft.com/office/officeart/2016/7/layout/VerticalSolidActionList"/>
    <dgm:cxn modelId="{5A2A9622-7339-491C-9DE8-53D2452ED5FF}" type="presOf" srcId="{5B67DC7C-659B-41E3-B263-8AA5674EFBFF}" destId="{478FCBBA-72C5-47A8-A65E-F31F9783EA92}" srcOrd="0" destOrd="0" presId="urn:microsoft.com/office/officeart/2016/7/layout/VerticalSolidActionList"/>
    <dgm:cxn modelId="{83DA6D34-D5B4-4E65-9AF5-EDD0D0F8C946}" srcId="{2C7A2F59-52E1-4E98-A80C-B625768A8C6C}" destId="{48497C3F-539D-4FD4-8A3A-252B8748F61B}" srcOrd="0" destOrd="0" parTransId="{ADBEBEA4-D74F-48C6-BA7E-613DBF3C43C0}" sibTransId="{905F8A4C-7921-4441-9620-17EE673DC0EC}"/>
    <dgm:cxn modelId="{963F2435-8EC9-4FAB-8824-9F2B1490BF9E}" srcId="{4DF15E95-A4C9-4139-8B7E-4BFCB90B092C}" destId="{5B67DC7C-659B-41E3-B263-8AA5674EFBFF}" srcOrd="2" destOrd="0" parTransId="{BAE5D74B-DA7B-4028-9378-F7343A57BC12}" sibTransId="{A66804BF-757B-4306-A724-22677AF2D499}"/>
    <dgm:cxn modelId="{670F835B-D6A5-41EB-90A4-506A31CBDC17}" type="presOf" srcId="{367E8DD2-509C-42C4-A221-246293FF0004}" destId="{FBCC10D6-9E42-46C5-A8E3-BBAC1032BC8E}" srcOrd="0" destOrd="0" presId="urn:microsoft.com/office/officeart/2016/7/layout/VerticalSolidActionList"/>
    <dgm:cxn modelId="{C416845B-AD3F-409E-8FA1-3A0693C152BF}" srcId="{4DF15E95-A4C9-4139-8B7E-4BFCB90B092C}" destId="{FA02EA8B-AEF0-4E11-9DFA-9BC9D019D561}" srcOrd="0" destOrd="0" parTransId="{A448CD78-5AC4-425A-BB3F-CFA59D2C135B}" sibTransId="{729C1723-5B87-439F-9C5E-F71252EE5DAB}"/>
    <dgm:cxn modelId="{279A7B6A-9BAF-485B-92E9-3350E138C537}" srcId="{5B67DC7C-659B-41E3-B263-8AA5674EFBFF}" destId="{DBA3946F-1054-4299-8322-B90A7AF94F74}" srcOrd="0" destOrd="0" parTransId="{A6B1BBA9-28E4-464A-B3E8-7922E61A7983}" sibTransId="{3426E2C5-72B8-4F21-A2E8-A4167AC4996E}"/>
    <dgm:cxn modelId="{C46F2854-3007-4839-9A1E-B26FE5D8606E}" type="presOf" srcId="{FA02EA8B-AEF0-4E11-9DFA-9BC9D019D561}" destId="{82FB4953-4240-4C72-9CA3-7B5F41059354}" srcOrd="0" destOrd="0" presId="urn:microsoft.com/office/officeart/2016/7/layout/VerticalSolidActionList"/>
    <dgm:cxn modelId="{A3FEF382-27CC-4FA5-8DD6-49722140491A}" type="presOf" srcId="{FF57564B-37AE-4BBA-9558-A69F67074DEA}" destId="{398A6749-0EBA-439B-BF7C-A77CA0A5DE86}" srcOrd="0" destOrd="0" presId="urn:microsoft.com/office/officeart/2016/7/layout/VerticalSolidActionList"/>
    <dgm:cxn modelId="{B2657588-83AE-4A44-8B62-E10DD433CCD8}" type="presOf" srcId="{47158EC6-421A-401F-A06A-E941F9D3EAED}" destId="{02C4D42D-9CAE-49A6-8F77-9E534C574BB5}" srcOrd="0" destOrd="0" presId="urn:microsoft.com/office/officeart/2016/7/layout/VerticalSolidActionList"/>
    <dgm:cxn modelId="{2562DA9F-2151-48CB-9D9E-943DE707BA10}" srcId="{FA02EA8B-AEF0-4E11-9DFA-9BC9D019D561}" destId="{FF57564B-37AE-4BBA-9558-A69F67074DEA}" srcOrd="0" destOrd="0" parTransId="{DA53B438-F872-4441-BAC8-A211B75439C3}" sibTransId="{2DF58094-775D-4AAC-B300-AC78B5389D77}"/>
    <dgm:cxn modelId="{8BC7D5A1-3BD8-47E4-BB96-E289BD9E179C}" srcId="{4DF15E95-A4C9-4139-8B7E-4BFCB90B092C}" destId="{367E8DD2-509C-42C4-A221-246293FF0004}" srcOrd="3" destOrd="0" parTransId="{1C03D091-7D05-49AA-A023-5BA9A925B5B1}" sibTransId="{69DB0AAA-DA2C-408E-965B-0BD2DEB69005}"/>
    <dgm:cxn modelId="{6FC0DFB4-75B3-4508-B4DC-4D33712659CA}" type="presOf" srcId="{4DF15E95-A4C9-4139-8B7E-4BFCB90B092C}" destId="{A37A6C4E-1379-4B24-AFF0-AB41EC7D5386}" srcOrd="0" destOrd="0" presId="urn:microsoft.com/office/officeart/2016/7/layout/VerticalSolidActionList"/>
    <dgm:cxn modelId="{6D7BEAC5-3356-40F3-A629-212DE3C603CE}" type="presOf" srcId="{DBA3946F-1054-4299-8322-B90A7AF94F74}" destId="{AECD183C-F0EC-4F51-BC1F-63F76770246E}" srcOrd="0" destOrd="0" presId="urn:microsoft.com/office/officeart/2016/7/layout/VerticalSolidActionList"/>
    <dgm:cxn modelId="{5CD3EACD-792D-4418-91A5-DF7859145660}" type="presOf" srcId="{2C7A2F59-52E1-4E98-A80C-B625768A8C6C}" destId="{04B29951-D6D5-4C4A-AA22-D8A82B4854C5}" srcOrd="0" destOrd="0" presId="urn:microsoft.com/office/officeart/2016/7/layout/VerticalSolidActionList"/>
    <dgm:cxn modelId="{CDBAB3DB-181F-4651-9B5E-ADDFC09FA6E5}" srcId="{367E8DD2-509C-42C4-A221-246293FF0004}" destId="{47158EC6-421A-401F-A06A-E941F9D3EAED}" srcOrd="0" destOrd="0" parTransId="{D2774BF0-EA71-4C1A-B58A-63DB796BB987}" sibTransId="{ECA6A152-D053-40C6-BAA4-887360AAFD5D}"/>
    <dgm:cxn modelId="{0E780DE1-9EF2-48BE-AEC5-078BF6472F44}" srcId="{4DF15E95-A4C9-4139-8B7E-4BFCB90B092C}" destId="{2C7A2F59-52E1-4E98-A80C-B625768A8C6C}" srcOrd="1" destOrd="0" parTransId="{0F370588-F183-495A-9301-199B441611D6}" sibTransId="{83B250CB-0757-444E-8B0A-4D2BFF4AEED1}"/>
    <dgm:cxn modelId="{86996AFF-AA9A-40A5-800A-10AC182EEB3B}" type="presParOf" srcId="{A37A6C4E-1379-4B24-AFF0-AB41EC7D5386}" destId="{B2C37CC3-5B58-4710-8DE2-83BD4BB4EFBC}" srcOrd="0" destOrd="0" presId="urn:microsoft.com/office/officeart/2016/7/layout/VerticalSolidActionList"/>
    <dgm:cxn modelId="{8EDA65E0-5783-429E-97DC-B098D6A03873}" type="presParOf" srcId="{B2C37CC3-5B58-4710-8DE2-83BD4BB4EFBC}" destId="{82FB4953-4240-4C72-9CA3-7B5F41059354}" srcOrd="0" destOrd="0" presId="urn:microsoft.com/office/officeart/2016/7/layout/VerticalSolidActionList"/>
    <dgm:cxn modelId="{3C6DF1CE-2F44-4EE7-93B9-D60075A589BF}" type="presParOf" srcId="{B2C37CC3-5B58-4710-8DE2-83BD4BB4EFBC}" destId="{398A6749-0EBA-439B-BF7C-A77CA0A5DE86}" srcOrd="1" destOrd="0" presId="urn:microsoft.com/office/officeart/2016/7/layout/VerticalSolidActionList"/>
    <dgm:cxn modelId="{2824E5D4-0D59-4131-9EF6-E3C0ACE88DE1}" type="presParOf" srcId="{A37A6C4E-1379-4B24-AFF0-AB41EC7D5386}" destId="{448EF17F-FA5B-4691-A531-7F3D16217C48}" srcOrd="1" destOrd="0" presId="urn:microsoft.com/office/officeart/2016/7/layout/VerticalSolidActionList"/>
    <dgm:cxn modelId="{0AAE674F-CEFC-4481-ACA7-AECF2E434997}" type="presParOf" srcId="{A37A6C4E-1379-4B24-AFF0-AB41EC7D5386}" destId="{F15D851D-D2B7-47E2-A44F-C66F0932A5FA}" srcOrd="2" destOrd="0" presId="urn:microsoft.com/office/officeart/2016/7/layout/VerticalSolidActionList"/>
    <dgm:cxn modelId="{FAF63DD0-5393-4325-9F38-969E65DDBE3B}" type="presParOf" srcId="{F15D851D-D2B7-47E2-A44F-C66F0932A5FA}" destId="{04B29951-D6D5-4C4A-AA22-D8A82B4854C5}" srcOrd="0" destOrd="0" presId="urn:microsoft.com/office/officeart/2016/7/layout/VerticalSolidActionList"/>
    <dgm:cxn modelId="{5E981AF3-24ED-40AD-98E6-319E4B78BEB5}" type="presParOf" srcId="{F15D851D-D2B7-47E2-A44F-C66F0932A5FA}" destId="{4A6B4F5F-1E1B-4AD0-8E80-0AC2F82B7049}" srcOrd="1" destOrd="0" presId="urn:microsoft.com/office/officeart/2016/7/layout/VerticalSolidActionList"/>
    <dgm:cxn modelId="{97267846-12D7-4656-803D-A1FC12DDC52C}" type="presParOf" srcId="{A37A6C4E-1379-4B24-AFF0-AB41EC7D5386}" destId="{850F3E10-A741-4278-A708-449ECC0BEFC8}" srcOrd="3" destOrd="0" presId="urn:microsoft.com/office/officeart/2016/7/layout/VerticalSolidActionList"/>
    <dgm:cxn modelId="{7391FE1F-47BA-4DDE-8007-4642FC496AC0}" type="presParOf" srcId="{A37A6C4E-1379-4B24-AFF0-AB41EC7D5386}" destId="{3CA797A7-6F0A-48EC-ABE6-CE193AC4F9F0}" srcOrd="4" destOrd="0" presId="urn:microsoft.com/office/officeart/2016/7/layout/VerticalSolidActionList"/>
    <dgm:cxn modelId="{7CE92A84-66F7-43CA-9368-16EFE0D566AD}" type="presParOf" srcId="{3CA797A7-6F0A-48EC-ABE6-CE193AC4F9F0}" destId="{478FCBBA-72C5-47A8-A65E-F31F9783EA92}" srcOrd="0" destOrd="0" presId="urn:microsoft.com/office/officeart/2016/7/layout/VerticalSolidActionList"/>
    <dgm:cxn modelId="{C24591D3-D489-44A3-A1F1-9B5350F4A3C5}" type="presParOf" srcId="{3CA797A7-6F0A-48EC-ABE6-CE193AC4F9F0}" destId="{AECD183C-F0EC-4F51-BC1F-63F76770246E}" srcOrd="1" destOrd="0" presId="urn:microsoft.com/office/officeart/2016/7/layout/VerticalSolidActionList"/>
    <dgm:cxn modelId="{AAA15A05-4530-4266-A66F-6D654B03A495}" type="presParOf" srcId="{A37A6C4E-1379-4B24-AFF0-AB41EC7D5386}" destId="{BF95AB94-2567-49C9-B4F9-2E8B385619C7}" srcOrd="5" destOrd="0" presId="urn:microsoft.com/office/officeart/2016/7/layout/VerticalSolidActionList"/>
    <dgm:cxn modelId="{7D0029BE-17DB-4EF2-A89A-D230AF5EFC9E}" type="presParOf" srcId="{A37A6C4E-1379-4B24-AFF0-AB41EC7D5386}" destId="{E80AE304-EE56-4CAC-86B3-AF7963F7B87E}" srcOrd="6" destOrd="0" presId="urn:microsoft.com/office/officeart/2016/7/layout/VerticalSolidActionList"/>
    <dgm:cxn modelId="{5442D96F-3933-4EE7-BDAB-9E885DF8C01E}" type="presParOf" srcId="{E80AE304-EE56-4CAC-86B3-AF7963F7B87E}" destId="{FBCC10D6-9E42-46C5-A8E3-BBAC1032BC8E}" srcOrd="0" destOrd="0" presId="urn:microsoft.com/office/officeart/2016/7/layout/VerticalSolidActionList"/>
    <dgm:cxn modelId="{80A978B8-6F9E-47A3-9CED-F99C35B04EEA}" type="presParOf" srcId="{E80AE304-EE56-4CAC-86B3-AF7963F7B87E}" destId="{02C4D42D-9CAE-49A6-8F77-9E534C574BB5}"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8B884E3-2E03-4578-8B34-FA51DEFCF8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0223DA0-CAF9-4661-B714-CEC4BB0C52E5}">
      <dgm:prSet/>
      <dgm:spPr/>
      <dgm:t>
        <a:bodyPr/>
        <a:lstStyle/>
        <a:p>
          <a:r>
            <a:rPr lang="en-US"/>
            <a:t>All behaviour has a cause, which is usually unconscious.</a:t>
          </a:r>
        </a:p>
      </dgm:t>
    </dgm:pt>
    <dgm:pt modelId="{43F43DE4-A026-4B18-A647-5CCE925CEA97}" type="parTrans" cxnId="{48E147E2-C7F1-46B4-8CE1-5D07C285B3C3}">
      <dgm:prSet/>
      <dgm:spPr/>
      <dgm:t>
        <a:bodyPr/>
        <a:lstStyle/>
        <a:p>
          <a:endParaRPr lang="en-US"/>
        </a:p>
      </dgm:t>
    </dgm:pt>
    <dgm:pt modelId="{B8C25262-5DC7-4256-B71E-F1E7FCA3F98C}" type="sibTrans" cxnId="{48E147E2-C7F1-46B4-8CE1-5D07C285B3C3}">
      <dgm:prSet/>
      <dgm:spPr/>
      <dgm:t>
        <a:bodyPr/>
        <a:lstStyle/>
        <a:p>
          <a:endParaRPr lang="en-US"/>
        </a:p>
      </dgm:t>
    </dgm:pt>
    <dgm:pt modelId="{49B80D8E-18E3-4279-B267-AD16533B952C}">
      <dgm:prSet/>
      <dgm:spPr/>
      <dgm:t>
        <a:bodyPr/>
        <a:lstStyle/>
        <a:p>
          <a:r>
            <a:rPr lang="en-US"/>
            <a:t>Childhood experiences are vital in shaping our personality and even our mental health problems.</a:t>
          </a:r>
        </a:p>
      </dgm:t>
    </dgm:pt>
    <dgm:pt modelId="{4179DB2F-4E2B-46E6-AB94-CE1EBB15942D}" type="parTrans" cxnId="{ED8A4C32-F2CD-42B1-BE2F-136E83F6FF36}">
      <dgm:prSet/>
      <dgm:spPr/>
      <dgm:t>
        <a:bodyPr/>
        <a:lstStyle/>
        <a:p>
          <a:endParaRPr lang="en-US"/>
        </a:p>
      </dgm:t>
    </dgm:pt>
    <dgm:pt modelId="{AA8146F9-2C5D-43BF-ACDC-3A972A516150}" type="sibTrans" cxnId="{ED8A4C32-F2CD-42B1-BE2F-136E83F6FF36}">
      <dgm:prSet/>
      <dgm:spPr/>
      <dgm:t>
        <a:bodyPr/>
        <a:lstStyle/>
        <a:p>
          <a:endParaRPr lang="en-US"/>
        </a:p>
      </dgm:t>
    </dgm:pt>
    <dgm:pt modelId="{4FD49F87-1801-492C-A4D0-E99365334E89}">
      <dgm:prSet/>
      <dgm:spPr/>
      <dgm:t>
        <a:bodyPr/>
        <a:lstStyle/>
        <a:p>
          <a:r>
            <a:rPr lang="en-US"/>
            <a:t>Relationships in childhood are a template for relationships in adult life.</a:t>
          </a:r>
        </a:p>
      </dgm:t>
    </dgm:pt>
    <dgm:pt modelId="{E442839B-E77D-4587-BEBC-3F6D2AD096E4}" type="parTrans" cxnId="{D73CE7E1-09C3-4303-9F5D-957B6EF8C00C}">
      <dgm:prSet/>
      <dgm:spPr/>
      <dgm:t>
        <a:bodyPr/>
        <a:lstStyle/>
        <a:p>
          <a:endParaRPr lang="en-US"/>
        </a:p>
      </dgm:t>
    </dgm:pt>
    <dgm:pt modelId="{A5282DA3-C8EA-4E91-A628-74F9704D95E1}" type="sibTrans" cxnId="{D73CE7E1-09C3-4303-9F5D-957B6EF8C00C}">
      <dgm:prSet/>
      <dgm:spPr/>
      <dgm:t>
        <a:bodyPr/>
        <a:lstStyle/>
        <a:p>
          <a:endParaRPr lang="en-US"/>
        </a:p>
      </dgm:t>
    </dgm:pt>
    <dgm:pt modelId="{AEF9638F-D67E-4C80-B547-C512207E44DC}">
      <dgm:prSet/>
      <dgm:spPr/>
      <dgm:t>
        <a:bodyPr/>
        <a:lstStyle/>
        <a:p>
          <a:r>
            <a:rPr lang="en-US"/>
            <a:t>The unconscious mind influences our behaviour.</a:t>
          </a:r>
        </a:p>
      </dgm:t>
    </dgm:pt>
    <dgm:pt modelId="{F04B2412-6E01-4C85-84EA-24D7024BD6EC}" type="parTrans" cxnId="{086C2027-084C-4E6D-9A09-68B46A7F6CB3}">
      <dgm:prSet/>
      <dgm:spPr/>
      <dgm:t>
        <a:bodyPr/>
        <a:lstStyle/>
        <a:p>
          <a:endParaRPr lang="en-US"/>
        </a:p>
      </dgm:t>
    </dgm:pt>
    <dgm:pt modelId="{4A9E0C8D-49C1-452B-8517-EE3695F8607D}" type="sibTrans" cxnId="{086C2027-084C-4E6D-9A09-68B46A7F6CB3}">
      <dgm:prSet/>
      <dgm:spPr/>
      <dgm:t>
        <a:bodyPr/>
        <a:lstStyle/>
        <a:p>
          <a:endParaRPr lang="en-US"/>
        </a:p>
      </dgm:t>
    </dgm:pt>
    <dgm:pt modelId="{F099BE90-1C71-48FC-B032-74D31A60AD51}" type="pres">
      <dgm:prSet presAssocID="{68B884E3-2E03-4578-8B34-FA51DEFCF854}" presName="linear" presStyleCnt="0">
        <dgm:presLayoutVars>
          <dgm:animLvl val="lvl"/>
          <dgm:resizeHandles val="exact"/>
        </dgm:presLayoutVars>
      </dgm:prSet>
      <dgm:spPr/>
    </dgm:pt>
    <dgm:pt modelId="{2B6F1647-5FEC-48B8-91B9-C534D578928E}" type="pres">
      <dgm:prSet presAssocID="{F0223DA0-CAF9-4661-B714-CEC4BB0C52E5}" presName="parentText" presStyleLbl="node1" presStyleIdx="0" presStyleCnt="4">
        <dgm:presLayoutVars>
          <dgm:chMax val="0"/>
          <dgm:bulletEnabled val="1"/>
        </dgm:presLayoutVars>
      </dgm:prSet>
      <dgm:spPr/>
    </dgm:pt>
    <dgm:pt modelId="{D797D362-FCD9-44F9-94FC-25D769963640}" type="pres">
      <dgm:prSet presAssocID="{B8C25262-5DC7-4256-B71E-F1E7FCA3F98C}" presName="spacer" presStyleCnt="0"/>
      <dgm:spPr/>
    </dgm:pt>
    <dgm:pt modelId="{BE0A50A7-9A5E-446E-9C53-EA7990B90DBE}" type="pres">
      <dgm:prSet presAssocID="{49B80D8E-18E3-4279-B267-AD16533B952C}" presName="parentText" presStyleLbl="node1" presStyleIdx="1" presStyleCnt="4">
        <dgm:presLayoutVars>
          <dgm:chMax val="0"/>
          <dgm:bulletEnabled val="1"/>
        </dgm:presLayoutVars>
      </dgm:prSet>
      <dgm:spPr/>
    </dgm:pt>
    <dgm:pt modelId="{AB1F5301-39F9-4C71-B127-DA51967FF2B1}" type="pres">
      <dgm:prSet presAssocID="{AA8146F9-2C5D-43BF-ACDC-3A972A516150}" presName="spacer" presStyleCnt="0"/>
      <dgm:spPr/>
    </dgm:pt>
    <dgm:pt modelId="{97CDCF9C-48AC-4A98-9F91-B99E8BD66DBC}" type="pres">
      <dgm:prSet presAssocID="{4FD49F87-1801-492C-A4D0-E99365334E89}" presName="parentText" presStyleLbl="node1" presStyleIdx="2" presStyleCnt="4">
        <dgm:presLayoutVars>
          <dgm:chMax val="0"/>
          <dgm:bulletEnabled val="1"/>
        </dgm:presLayoutVars>
      </dgm:prSet>
      <dgm:spPr/>
    </dgm:pt>
    <dgm:pt modelId="{E6FCDFAF-FFF3-48E3-884C-79A00D4B7BF1}" type="pres">
      <dgm:prSet presAssocID="{A5282DA3-C8EA-4E91-A628-74F9704D95E1}" presName="spacer" presStyleCnt="0"/>
      <dgm:spPr/>
    </dgm:pt>
    <dgm:pt modelId="{180A0259-C7CD-4975-815E-914E5DCAF1E2}" type="pres">
      <dgm:prSet presAssocID="{AEF9638F-D67E-4C80-B547-C512207E44DC}" presName="parentText" presStyleLbl="node1" presStyleIdx="3" presStyleCnt="4">
        <dgm:presLayoutVars>
          <dgm:chMax val="0"/>
          <dgm:bulletEnabled val="1"/>
        </dgm:presLayoutVars>
      </dgm:prSet>
      <dgm:spPr/>
    </dgm:pt>
  </dgm:ptLst>
  <dgm:cxnLst>
    <dgm:cxn modelId="{086C2027-084C-4E6D-9A09-68B46A7F6CB3}" srcId="{68B884E3-2E03-4578-8B34-FA51DEFCF854}" destId="{AEF9638F-D67E-4C80-B547-C512207E44DC}" srcOrd="3" destOrd="0" parTransId="{F04B2412-6E01-4C85-84EA-24D7024BD6EC}" sibTransId="{4A9E0C8D-49C1-452B-8517-EE3695F8607D}"/>
    <dgm:cxn modelId="{939A392A-9C11-4F90-A6DB-77782DD95A33}" type="presOf" srcId="{F0223DA0-CAF9-4661-B714-CEC4BB0C52E5}" destId="{2B6F1647-5FEC-48B8-91B9-C534D578928E}" srcOrd="0" destOrd="0" presId="urn:microsoft.com/office/officeart/2005/8/layout/vList2"/>
    <dgm:cxn modelId="{ED8A4C32-F2CD-42B1-BE2F-136E83F6FF36}" srcId="{68B884E3-2E03-4578-8B34-FA51DEFCF854}" destId="{49B80D8E-18E3-4279-B267-AD16533B952C}" srcOrd="1" destOrd="0" parTransId="{4179DB2F-4E2B-46E6-AB94-CE1EBB15942D}" sibTransId="{AA8146F9-2C5D-43BF-ACDC-3A972A516150}"/>
    <dgm:cxn modelId="{E0CACBAD-3542-49A7-B374-E5B3D1F2CD55}" type="presOf" srcId="{68B884E3-2E03-4578-8B34-FA51DEFCF854}" destId="{F099BE90-1C71-48FC-B032-74D31A60AD51}" srcOrd="0" destOrd="0" presId="urn:microsoft.com/office/officeart/2005/8/layout/vList2"/>
    <dgm:cxn modelId="{EA069BD7-4F99-44C6-A6D6-3C90FB56544B}" type="presOf" srcId="{4FD49F87-1801-492C-A4D0-E99365334E89}" destId="{97CDCF9C-48AC-4A98-9F91-B99E8BD66DBC}" srcOrd="0" destOrd="0" presId="urn:microsoft.com/office/officeart/2005/8/layout/vList2"/>
    <dgm:cxn modelId="{1EAFAFDF-3B44-450D-8937-46AB82F8C1EF}" type="presOf" srcId="{AEF9638F-D67E-4C80-B547-C512207E44DC}" destId="{180A0259-C7CD-4975-815E-914E5DCAF1E2}" srcOrd="0" destOrd="0" presId="urn:microsoft.com/office/officeart/2005/8/layout/vList2"/>
    <dgm:cxn modelId="{D73CE7E1-09C3-4303-9F5D-957B6EF8C00C}" srcId="{68B884E3-2E03-4578-8B34-FA51DEFCF854}" destId="{4FD49F87-1801-492C-A4D0-E99365334E89}" srcOrd="2" destOrd="0" parTransId="{E442839B-E77D-4587-BEBC-3F6D2AD096E4}" sibTransId="{A5282DA3-C8EA-4E91-A628-74F9704D95E1}"/>
    <dgm:cxn modelId="{48E147E2-C7F1-46B4-8CE1-5D07C285B3C3}" srcId="{68B884E3-2E03-4578-8B34-FA51DEFCF854}" destId="{F0223DA0-CAF9-4661-B714-CEC4BB0C52E5}" srcOrd="0" destOrd="0" parTransId="{43F43DE4-A026-4B18-A647-5CCE925CEA97}" sibTransId="{B8C25262-5DC7-4256-B71E-F1E7FCA3F98C}"/>
    <dgm:cxn modelId="{F62C62ED-A247-4723-8D81-01DA17F7549C}" type="presOf" srcId="{49B80D8E-18E3-4279-B267-AD16533B952C}" destId="{BE0A50A7-9A5E-446E-9C53-EA7990B90DBE}" srcOrd="0" destOrd="0" presId="urn:microsoft.com/office/officeart/2005/8/layout/vList2"/>
    <dgm:cxn modelId="{A898A376-5C61-4899-A4AE-6516967AB8B1}" type="presParOf" srcId="{F099BE90-1C71-48FC-B032-74D31A60AD51}" destId="{2B6F1647-5FEC-48B8-91B9-C534D578928E}" srcOrd="0" destOrd="0" presId="urn:microsoft.com/office/officeart/2005/8/layout/vList2"/>
    <dgm:cxn modelId="{55ADE8CC-6921-4094-8F28-6C91B661EC78}" type="presParOf" srcId="{F099BE90-1C71-48FC-B032-74D31A60AD51}" destId="{D797D362-FCD9-44F9-94FC-25D769963640}" srcOrd="1" destOrd="0" presId="urn:microsoft.com/office/officeart/2005/8/layout/vList2"/>
    <dgm:cxn modelId="{7E660AF6-1260-4E93-90E6-C0F3103A0DFE}" type="presParOf" srcId="{F099BE90-1C71-48FC-B032-74D31A60AD51}" destId="{BE0A50A7-9A5E-446E-9C53-EA7990B90DBE}" srcOrd="2" destOrd="0" presId="urn:microsoft.com/office/officeart/2005/8/layout/vList2"/>
    <dgm:cxn modelId="{85EE9708-2491-4808-B32B-09AD1371A830}" type="presParOf" srcId="{F099BE90-1C71-48FC-B032-74D31A60AD51}" destId="{AB1F5301-39F9-4C71-B127-DA51967FF2B1}" srcOrd="3" destOrd="0" presId="urn:microsoft.com/office/officeart/2005/8/layout/vList2"/>
    <dgm:cxn modelId="{61822F6E-CDD1-4AF0-8EB5-8E5471E1167E}" type="presParOf" srcId="{F099BE90-1C71-48FC-B032-74D31A60AD51}" destId="{97CDCF9C-48AC-4A98-9F91-B99E8BD66DBC}" srcOrd="4" destOrd="0" presId="urn:microsoft.com/office/officeart/2005/8/layout/vList2"/>
    <dgm:cxn modelId="{80985F19-6CDE-425F-AD07-795B08616ED2}" type="presParOf" srcId="{F099BE90-1C71-48FC-B032-74D31A60AD51}" destId="{E6FCDFAF-FFF3-48E3-884C-79A00D4B7BF1}" srcOrd="5" destOrd="0" presId="urn:microsoft.com/office/officeart/2005/8/layout/vList2"/>
    <dgm:cxn modelId="{33B40294-89A7-496E-BB42-D9150709563A}" type="presParOf" srcId="{F099BE90-1C71-48FC-B032-74D31A60AD51}" destId="{180A0259-C7CD-4975-815E-914E5DCAF1E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0B7B5F-B439-4232-9060-256FF28C30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DD11BA6-F9D8-433B-B13F-EC9269C59AB9}">
      <dgm:prSet/>
      <dgm:spPr/>
      <dgm:t>
        <a:bodyPr/>
        <a:lstStyle/>
        <a:p>
          <a:r>
            <a:rPr lang="en-US"/>
            <a:t>According to this theory, there are three main components to our personalities.</a:t>
          </a:r>
        </a:p>
      </dgm:t>
    </dgm:pt>
    <dgm:pt modelId="{B053721C-458E-4295-A446-DC9F6D198F21}" type="parTrans" cxnId="{CF585494-1989-4A84-A3FF-85CB0BB3F890}">
      <dgm:prSet/>
      <dgm:spPr/>
      <dgm:t>
        <a:bodyPr/>
        <a:lstStyle/>
        <a:p>
          <a:endParaRPr lang="en-US"/>
        </a:p>
      </dgm:t>
    </dgm:pt>
    <dgm:pt modelId="{D132FB21-3D3A-4D6C-B07B-AD1B0DCD9F29}" type="sibTrans" cxnId="{CF585494-1989-4A84-A3FF-85CB0BB3F890}">
      <dgm:prSet/>
      <dgm:spPr/>
      <dgm:t>
        <a:bodyPr/>
        <a:lstStyle/>
        <a:p>
          <a:endParaRPr lang="en-US"/>
        </a:p>
      </dgm:t>
    </dgm:pt>
    <dgm:pt modelId="{41BBB588-3B17-4B99-98CC-DE11DA4354A6}">
      <dgm:prSet/>
      <dgm:spPr/>
      <dgm:t>
        <a:bodyPr/>
        <a:lstStyle/>
        <a:p>
          <a:r>
            <a:rPr lang="en-US"/>
            <a:t>The id.</a:t>
          </a:r>
        </a:p>
      </dgm:t>
    </dgm:pt>
    <dgm:pt modelId="{B8B07BB5-899F-45EE-8A10-3059E230CFE9}" type="parTrans" cxnId="{DD9C5D8E-F8FB-42B0-AC43-FCFA88D99DA1}">
      <dgm:prSet/>
      <dgm:spPr/>
      <dgm:t>
        <a:bodyPr/>
        <a:lstStyle/>
        <a:p>
          <a:endParaRPr lang="en-US"/>
        </a:p>
      </dgm:t>
    </dgm:pt>
    <dgm:pt modelId="{4D6ED5C2-CF54-407C-9852-7D6065809CA6}" type="sibTrans" cxnId="{DD9C5D8E-F8FB-42B0-AC43-FCFA88D99DA1}">
      <dgm:prSet/>
      <dgm:spPr/>
      <dgm:t>
        <a:bodyPr/>
        <a:lstStyle/>
        <a:p>
          <a:endParaRPr lang="en-US"/>
        </a:p>
      </dgm:t>
    </dgm:pt>
    <dgm:pt modelId="{6D33B1FA-91B5-4FD1-841F-CD0545D9826A}">
      <dgm:prSet/>
      <dgm:spPr/>
      <dgm:t>
        <a:bodyPr/>
        <a:lstStyle/>
        <a:p>
          <a:r>
            <a:rPr lang="en-US"/>
            <a:t>The ego.</a:t>
          </a:r>
        </a:p>
      </dgm:t>
    </dgm:pt>
    <dgm:pt modelId="{3542B46A-80C2-4A53-84C8-08E177032CA6}" type="parTrans" cxnId="{8B2EB6B2-0978-4327-AAD4-0D332511A22A}">
      <dgm:prSet/>
      <dgm:spPr/>
      <dgm:t>
        <a:bodyPr/>
        <a:lstStyle/>
        <a:p>
          <a:endParaRPr lang="en-US"/>
        </a:p>
      </dgm:t>
    </dgm:pt>
    <dgm:pt modelId="{7ABD703D-18A9-43ED-AF60-3D1E9C37EA19}" type="sibTrans" cxnId="{8B2EB6B2-0978-4327-AAD4-0D332511A22A}">
      <dgm:prSet/>
      <dgm:spPr/>
      <dgm:t>
        <a:bodyPr/>
        <a:lstStyle/>
        <a:p>
          <a:endParaRPr lang="en-US"/>
        </a:p>
      </dgm:t>
    </dgm:pt>
    <dgm:pt modelId="{9A054018-E53F-4EAB-97F2-AA5A9BB0ACF0}">
      <dgm:prSet/>
      <dgm:spPr/>
      <dgm:t>
        <a:bodyPr/>
        <a:lstStyle/>
        <a:p>
          <a:r>
            <a:rPr lang="en-US"/>
            <a:t>The superego.</a:t>
          </a:r>
        </a:p>
      </dgm:t>
    </dgm:pt>
    <dgm:pt modelId="{A7DA0727-9CB7-4DE7-8FCB-BF0DD6742328}" type="parTrans" cxnId="{91535754-2EF1-4D86-B161-ACB4477885B2}">
      <dgm:prSet/>
      <dgm:spPr/>
      <dgm:t>
        <a:bodyPr/>
        <a:lstStyle/>
        <a:p>
          <a:endParaRPr lang="en-US"/>
        </a:p>
      </dgm:t>
    </dgm:pt>
    <dgm:pt modelId="{7F079D53-0144-480A-8BC0-EB34E53D39D0}" type="sibTrans" cxnId="{91535754-2EF1-4D86-B161-ACB4477885B2}">
      <dgm:prSet/>
      <dgm:spPr/>
      <dgm:t>
        <a:bodyPr/>
        <a:lstStyle/>
        <a:p>
          <a:endParaRPr lang="en-US"/>
        </a:p>
      </dgm:t>
    </dgm:pt>
    <dgm:pt modelId="{0946B069-6062-42D3-8A0E-E5433CA7CE82}" type="pres">
      <dgm:prSet presAssocID="{740B7B5F-B439-4232-9060-256FF28C30F9}" presName="linear" presStyleCnt="0">
        <dgm:presLayoutVars>
          <dgm:animLvl val="lvl"/>
          <dgm:resizeHandles val="exact"/>
        </dgm:presLayoutVars>
      </dgm:prSet>
      <dgm:spPr/>
    </dgm:pt>
    <dgm:pt modelId="{FFC2C772-0158-4139-8691-20E645B30281}" type="pres">
      <dgm:prSet presAssocID="{5DD11BA6-F9D8-433B-B13F-EC9269C59AB9}" presName="parentText" presStyleLbl="node1" presStyleIdx="0" presStyleCnt="4">
        <dgm:presLayoutVars>
          <dgm:chMax val="0"/>
          <dgm:bulletEnabled val="1"/>
        </dgm:presLayoutVars>
      </dgm:prSet>
      <dgm:spPr/>
    </dgm:pt>
    <dgm:pt modelId="{1AB6FCA8-E5A6-4F04-A915-DBBAECD20CA1}" type="pres">
      <dgm:prSet presAssocID="{D132FB21-3D3A-4D6C-B07B-AD1B0DCD9F29}" presName="spacer" presStyleCnt="0"/>
      <dgm:spPr/>
    </dgm:pt>
    <dgm:pt modelId="{CD99111A-DB59-4F92-845C-3C986065358F}" type="pres">
      <dgm:prSet presAssocID="{41BBB588-3B17-4B99-98CC-DE11DA4354A6}" presName="parentText" presStyleLbl="node1" presStyleIdx="1" presStyleCnt="4">
        <dgm:presLayoutVars>
          <dgm:chMax val="0"/>
          <dgm:bulletEnabled val="1"/>
        </dgm:presLayoutVars>
      </dgm:prSet>
      <dgm:spPr/>
    </dgm:pt>
    <dgm:pt modelId="{DC6F8BB2-724D-44FC-965F-D11E2146E3B4}" type="pres">
      <dgm:prSet presAssocID="{4D6ED5C2-CF54-407C-9852-7D6065809CA6}" presName="spacer" presStyleCnt="0"/>
      <dgm:spPr/>
    </dgm:pt>
    <dgm:pt modelId="{4582747C-B68D-4645-9E38-B055F7AFF436}" type="pres">
      <dgm:prSet presAssocID="{6D33B1FA-91B5-4FD1-841F-CD0545D9826A}" presName="parentText" presStyleLbl="node1" presStyleIdx="2" presStyleCnt="4">
        <dgm:presLayoutVars>
          <dgm:chMax val="0"/>
          <dgm:bulletEnabled val="1"/>
        </dgm:presLayoutVars>
      </dgm:prSet>
      <dgm:spPr/>
    </dgm:pt>
    <dgm:pt modelId="{5C497159-0232-4BCD-AA5F-D709A936D7C2}" type="pres">
      <dgm:prSet presAssocID="{7ABD703D-18A9-43ED-AF60-3D1E9C37EA19}" presName="spacer" presStyleCnt="0"/>
      <dgm:spPr/>
    </dgm:pt>
    <dgm:pt modelId="{F638739F-042D-4DAA-9C53-673317B2AC4F}" type="pres">
      <dgm:prSet presAssocID="{9A054018-E53F-4EAB-97F2-AA5A9BB0ACF0}" presName="parentText" presStyleLbl="node1" presStyleIdx="3" presStyleCnt="4">
        <dgm:presLayoutVars>
          <dgm:chMax val="0"/>
          <dgm:bulletEnabled val="1"/>
        </dgm:presLayoutVars>
      </dgm:prSet>
      <dgm:spPr/>
    </dgm:pt>
  </dgm:ptLst>
  <dgm:cxnLst>
    <dgm:cxn modelId="{4FD7D011-E42E-493E-B6C1-F6EAA168F11A}" type="presOf" srcId="{740B7B5F-B439-4232-9060-256FF28C30F9}" destId="{0946B069-6062-42D3-8A0E-E5433CA7CE82}" srcOrd="0" destOrd="0" presId="urn:microsoft.com/office/officeart/2005/8/layout/vList2"/>
    <dgm:cxn modelId="{514EA243-0E17-4663-A7F7-2133098A1AB8}" type="presOf" srcId="{41BBB588-3B17-4B99-98CC-DE11DA4354A6}" destId="{CD99111A-DB59-4F92-845C-3C986065358F}" srcOrd="0" destOrd="0" presId="urn:microsoft.com/office/officeart/2005/8/layout/vList2"/>
    <dgm:cxn modelId="{91535754-2EF1-4D86-B161-ACB4477885B2}" srcId="{740B7B5F-B439-4232-9060-256FF28C30F9}" destId="{9A054018-E53F-4EAB-97F2-AA5A9BB0ACF0}" srcOrd="3" destOrd="0" parTransId="{A7DA0727-9CB7-4DE7-8FCB-BF0DD6742328}" sibTransId="{7F079D53-0144-480A-8BC0-EB34E53D39D0}"/>
    <dgm:cxn modelId="{17F33E7F-BF3A-4390-98A8-EAA611D722AD}" type="presOf" srcId="{6D33B1FA-91B5-4FD1-841F-CD0545D9826A}" destId="{4582747C-B68D-4645-9E38-B055F7AFF436}" srcOrd="0" destOrd="0" presId="urn:microsoft.com/office/officeart/2005/8/layout/vList2"/>
    <dgm:cxn modelId="{DD9C5D8E-F8FB-42B0-AC43-FCFA88D99DA1}" srcId="{740B7B5F-B439-4232-9060-256FF28C30F9}" destId="{41BBB588-3B17-4B99-98CC-DE11DA4354A6}" srcOrd="1" destOrd="0" parTransId="{B8B07BB5-899F-45EE-8A10-3059E230CFE9}" sibTransId="{4D6ED5C2-CF54-407C-9852-7D6065809CA6}"/>
    <dgm:cxn modelId="{CF585494-1989-4A84-A3FF-85CB0BB3F890}" srcId="{740B7B5F-B439-4232-9060-256FF28C30F9}" destId="{5DD11BA6-F9D8-433B-B13F-EC9269C59AB9}" srcOrd="0" destOrd="0" parTransId="{B053721C-458E-4295-A446-DC9F6D198F21}" sibTransId="{D132FB21-3D3A-4D6C-B07B-AD1B0DCD9F29}"/>
    <dgm:cxn modelId="{8B2EB6B2-0978-4327-AAD4-0D332511A22A}" srcId="{740B7B5F-B439-4232-9060-256FF28C30F9}" destId="{6D33B1FA-91B5-4FD1-841F-CD0545D9826A}" srcOrd="2" destOrd="0" parTransId="{3542B46A-80C2-4A53-84C8-08E177032CA6}" sibTransId="{7ABD703D-18A9-43ED-AF60-3D1E9C37EA19}"/>
    <dgm:cxn modelId="{C7BCEEDB-3057-4F02-B8CB-EED108297B93}" type="presOf" srcId="{9A054018-E53F-4EAB-97F2-AA5A9BB0ACF0}" destId="{F638739F-042D-4DAA-9C53-673317B2AC4F}" srcOrd="0" destOrd="0" presId="urn:microsoft.com/office/officeart/2005/8/layout/vList2"/>
    <dgm:cxn modelId="{FB1439E9-2342-44AF-A801-E31489C68C30}" type="presOf" srcId="{5DD11BA6-F9D8-433B-B13F-EC9269C59AB9}" destId="{FFC2C772-0158-4139-8691-20E645B30281}" srcOrd="0" destOrd="0" presId="urn:microsoft.com/office/officeart/2005/8/layout/vList2"/>
    <dgm:cxn modelId="{539BA929-3B1C-4F97-945A-C20545FEFAD3}" type="presParOf" srcId="{0946B069-6062-42D3-8A0E-E5433CA7CE82}" destId="{FFC2C772-0158-4139-8691-20E645B30281}" srcOrd="0" destOrd="0" presId="urn:microsoft.com/office/officeart/2005/8/layout/vList2"/>
    <dgm:cxn modelId="{0B900905-457B-4A1D-BF1D-68B365964CAA}" type="presParOf" srcId="{0946B069-6062-42D3-8A0E-E5433CA7CE82}" destId="{1AB6FCA8-E5A6-4F04-A915-DBBAECD20CA1}" srcOrd="1" destOrd="0" presId="urn:microsoft.com/office/officeart/2005/8/layout/vList2"/>
    <dgm:cxn modelId="{16F577E3-15F8-4271-A140-7121814E36B7}" type="presParOf" srcId="{0946B069-6062-42D3-8A0E-E5433CA7CE82}" destId="{CD99111A-DB59-4F92-845C-3C986065358F}" srcOrd="2" destOrd="0" presId="urn:microsoft.com/office/officeart/2005/8/layout/vList2"/>
    <dgm:cxn modelId="{FA3FF775-C099-4EBE-B421-3ABFA3012D2B}" type="presParOf" srcId="{0946B069-6062-42D3-8A0E-E5433CA7CE82}" destId="{DC6F8BB2-724D-44FC-965F-D11E2146E3B4}" srcOrd="3" destOrd="0" presId="urn:microsoft.com/office/officeart/2005/8/layout/vList2"/>
    <dgm:cxn modelId="{A720D9E0-3DAD-4870-8EA0-5CEF02B0E194}" type="presParOf" srcId="{0946B069-6062-42D3-8A0E-E5433CA7CE82}" destId="{4582747C-B68D-4645-9E38-B055F7AFF436}" srcOrd="4" destOrd="0" presId="urn:microsoft.com/office/officeart/2005/8/layout/vList2"/>
    <dgm:cxn modelId="{D1155BC2-4A3D-4E74-A3AB-AE28FA48064D}" type="presParOf" srcId="{0946B069-6062-42D3-8A0E-E5433CA7CE82}" destId="{5C497159-0232-4BCD-AA5F-D709A936D7C2}" srcOrd="5" destOrd="0" presId="urn:microsoft.com/office/officeart/2005/8/layout/vList2"/>
    <dgm:cxn modelId="{451E2812-D303-4668-A1C9-A3FFA33CD190}" type="presParOf" srcId="{0946B069-6062-42D3-8A0E-E5433CA7CE82}" destId="{F638739F-042D-4DAA-9C53-673317B2AC4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0D158D-9020-4E6B-9D80-AC097411EC4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D1ACC791-28A1-40B1-AEC0-CB5C2F416F39}">
      <dgm:prSet/>
      <dgm:spPr/>
      <dgm:t>
        <a:bodyPr/>
        <a:lstStyle/>
        <a:p>
          <a:r>
            <a:rPr lang="en-US"/>
            <a:t>The id is present at birth, it requires instant gratification, the pleasure principle.</a:t>
          </a:r>
        </a:p>
      </dgm:t>
    </dgm:pt>
    <dgm:pt modelId="{01D545F4-A856-430A-A74A-2C8DEBF71CF7}" type="parTrans" cxnId="{711910F6-827D-4674-AF0E-EAE0C97E7DD2}">
      <dgm:prSet/>
      <dgm:spPr/>
      <dgm:t>
        <a:bodyPr/>
        <a:lstStyle/>
        <a:p>
          <a:endParaRPr lang="en-US"/>
        </a:p>
      </dgm:t>
    </dgm:pt>
    <dgm:pt modelId="{DA9C19FA-4FBA-4172-A3F7-E651EDF9F0D9}" type="sibTrans" cxnId="{711910F6-827D-4674-AF0E-EAE0C97E7DD2}">
      <dgm:prSet/>
      <dgm:spPr/>
      <dgm:t>
        <a:bodyPr/>
        <a:lstStyle/>
        <a:p>
          <a:endParaRPr lang="en-US"/>
        </a:p>
      </dgm:t>
    </dgm:pt>
    <dgm:pt modelId="{20EC5A4D-491E-460E-A239-E11596EA487D}">
      <dgm:prSet/>
      <dgm:spPr/>
      <dgm:t>
        <a:bodyPr/>
        <a:lstStyle/>
        <a:p>
          <a:r>
            <a:rPr lang="en-US"/>
            <a:t>The ego develops around age 2, the reality principle, balancing the needs of the id and the superego.</a:t>
          </a:r>
        </a:p>
      </dgm:t>
    </dgm:pt>
    <dgm:pt modelId="{F83CD914-5687-4234-92B9-ED593005928D}" type="parTrans" cxnId="{9014ACE0-A184-4ABA-9EA4-4013A0004C0D}">
      <dgm:prSet/>
      <dgm:spPr/>
      <dgm:t>
        <a:bodyPr/>
        <a:lstStyle/>
        <a:p>
          <a:endParaRPr lang="en-US"/>
        </a:p>
      </dgm:t>
    </dgm:pt>
    <dgm:pt modelId="{3A1CF2A3-C306-4BBA-8DB4-B72638C4393F}" type="sibTrans" cxnId="{9014ACE0-A184-4ABA-9EA4-4013A0004C0D}">
      <dgm:prSet/>
      <dgm:spPr/>
      <dgm:t>
        <a:bodyPr/>
        <a:lstStyle/>
        <a:p>
          <a:endParaRPr lang="en-US"/>
        </a:p>
      </dgm:t>
    </dgm:pt>
    <dgm:pt modelId="{9CCE8479-F88C-415A-828C-B238CB38966C}">
      <dgm:prSet/>
      <dgm:spPr/>
      <dgm:t>
        <a:bodyPr/>
        <a:lstStyle/>
        <a:p>
          <a:r>
            <a:rPr lang="en-US"/>
            <a:t>The superego develops between the ages of 3-6, it is the morality principle, learned from parents and other role models.</a:t>
          </a:r>
        </a:p>
      </dgm:t>
    </dgm:pt>
    <dgm:pt modelId="{3E18EBE7-0461-43DA-960A-0D968BE85734}" type="parTrans" cxnId="{6327819E-B4A7-422D-90C0-F6EDE0B8E0D7}">
      <dgm:prSet/>
      <dgm:spPr/>
      <dgm:t>
        <a:bodyPr/>
        <a:lstStyle/>
        <a:p>
          <a:endParaRPr lang="en-US"/>
        </a:p>
      </dgm:t>
    </dgm:pt>
    <dgm:pt modelId="{1FD937DE-C08E-41E7-B15B-64BC66CE438F}" type="sibTrans" cxnId="{6327819E-B4A7-422D-90C0-F6EDE0B8E0D7}">
      <dgm:prSet/>
      <dgm:spPr/>
      <dgm:t>
        <a:bodyPr/>
        <a:lstStyle/>
        <a:p>
          <a:endParaRPr lang="en-US"/>
        </a:p>
      </dgm:t>
    </dgm:pt>
    <dgm:pt modelId="{8804E030-9E14-4A96-8EA8-62CCC1B5BB5A}" type="pres">
      <dgm:prSet presAssocID="{190D158D-9020-4E6B-9D80-AC097411EC47}" presName="vert0" presStyleCnt="0">
        <dgm:presLayoutVars>
          <dgm:dir/>
          <dgm:animOne val="branch"/>
          <dgm:animLvl val="lvl"/>
        </dgm:presLayoutVars>
      </dgm:prSet>
      <dgm:spPr/>
    </dgm:pt>
    <dgm:pt modelId="{F0E7D536-95FD-40B1-B109-5E9A0464445F}" type="pres">
      <dgm:prSet presAssocID="{D1ACC791-28A1-40B1-AEC0-CB5C2F416F39}" presName="thickLine" presStyleLbl="alignNode1" presStyleIdx="0" presStyleCnt="3"/>
      <dgm:spPr/>
    </dgm:pt>
    <dgm:pt modelId="{AF7901DB-79D2-4923-98F9-D8DDFAF6AE49}" type="pres">
      <dgm:prSet presAssocID="{D1ACC791-28A1-40B1-AEC0-CB5C2F416F39}" presName="horz1" presStyleCnt="0"/>
      <dgm:spPr/>
    </dgm:pt>
    <dgm:pt modelId="{43354EDE-9F8F-4C39-AFED-DF5301C491CF}" type="pres">
      <dgm:prSet presAssocID="{D1ACC791-28A1-40B1-AEC0-CB5C2F416F39}" presName="tx1" presStyleLbl="revTx" presStyleIdx="0" presStyleCnt="3"/>
      <dgm:spPr/>
    </dgm:pt>
    <dgm:pt modelId="{43BDA708-D5B5-4E42-A408-913E0B90B7FB}" type="pres">
      <dgm:prSet presAssocID="{D1ACC791-28A1-40B1-AEC0-CB5C2F416F39}" presName="vert1" presStyleCnt="0"/>
      <dgm:spPr/>
    </dgm:pt>
    <dgm:pt modelId="{EDA38FF2-68DE-4292-AAAE-7587F199396F}" type="pres">
      <dgm:prSet presAssocID="{20EC5A4D-491E-460E-A239-E11596EA487D}" presName="thickLine" presStyleLbl="alignNode1" presStyleIdx="1" presStyleCnt="3"/>
      <dgm:spPr/>
    </dgm:pt>
    <dgm:pt modelId="{E872F79B-490E-4ECC-BCC9-48B07D2C14EF}" type="pres">
      <dgm:prSet presAssocID="{20EC5A4D-491E-460E-A239-E11596EA487D}" presName="horz1" presStyleCnt="0"/>
      <dgm:spPr/>
    </dgm:pt>
    <dgm:pt modelId="{C6EB4456-C1F0-444E-8126-890C38D23753}" type="pres">
      <dgm:prSet presAssocID="{20EC5A4D-491E-460E-A239-E11596EA487D}" presName="tx1" presStyleLbl="revTx" presStyleIdx="1" presStyleCnt="3"/>
      <dgm:spPr/>
    </dgm:pt>
    <dgm:pt modelId="{CED457BC-F137-439C-939A-22F182E3EF28}" type="pres">
      <dgm:prSet presAssocID="{20EC5A4D-491E-460E-A239-E11596EA487D}" presName="vert1" presStyleCnt="0"/>
      <dgm:spPr/>
    </dgm:pt>
    <dgm:pt modelId="{4A1A267E-7548-4840-8A87-353908318387}" type="pres">
      <dgm:prSet presAssocID="{9CCE8479-F88C-415A-828C-B238CB38966C}" presName="thickLine" presStyleLbl="alignNode1" presStyleIdx="2" presStyleCnt="3"/>
      <dgm:spPr/>
    </dgm:pt>
    <dgm:pt modelId="{6E08FA3A-D3C3-4452-BE05-FCD4D8E2CC33}" type="pres">
      <dgm:prSet presAssocID="{9CCE8479-F88C-415A-828C-B238CB38966C}" presName="horz1" presStyleCnt="0"/>
      <dgm:spPr/>
    </dgm:pt>
    <dgm:pt modelId="{B7F37D2C-1B8E-4511-8C0D-ACF3D1B150FA}" type="pres">
      <dgm:prSet presAssocID="{9CCE8479-F88C-415A-828C-B238CB38966C}" presName="tx1" presStyleLbl="revTx" presStyleIdx="2" presStyleCnt="3"/>
      <dgm:spPr/>
    </dgm:pt>
    <dgm:pt modelId="{901D28F1-9E4B-44B9-99B7-F27AC4CCD229}" type="pres">
      <dgm:prSet presAssocID="{9CCE8479-F88C-415A-828C-B238CB38966C}" presName="vert1" presStyleCnt="0"/>
      <dgm:spPr/>
    </dgm:pt>
  </dgm:ptLst>
  <dgm:cxnLst>
    <dgm:cxn modelId="{4FB51E1F-83E0-4146-99B2-61D9CFE693E4}" type="presOf" srcId="{20EC5A4D-491E-460E-A239-E11596EA487D}" destId="{C6EB4456-C1F0-444E-8126-890C38D23753}" srcOrd="0" destOrd="0" presId="urn:microsoft.com/office/officeart/2008/layout/LinedList"/>
    <dgm:cxn modelId="{6327819E-B4A7-422D-90C0-F6EDE0B8E0D7}" srcId="{190D158D-9020-4E6B-9D80-AC097411EC47}" destId="{9CCE8479-F88C-415A-828C-B238CB38966C}" srcOrd="2" destOrd="0" parTransId="{3E18EBE7-0461-43DA-960A-0D968BE85734}" sibTransId="{1FD937DE-C08E-41E7-B15B-64BC66CE438F}"/>
    <dgm:cxn modelId="{859F5DC5-20E6-422C-951D-33D3EF991908}" type="presOf" srcId="{D1ACC791-28A1-40B1-AEC0-CB5C2F416F39}" destId="{43354EDE-9F8F-4C39-AFED-DF5301C491CF}" srcOrd="0" destOrd="0" presId="urn:microsoft.com/office/officeart/2008/layout/LinedList"/>
    <dgm:cxn modelId="{EF5054C8-2ECA-4E0C-8BBB-6DC05D56DAD7}" type="presOf" srcId="{190D158D-9020-4E6B-9D80-AC097411EC47}" destId="{8804E030-9E14-4A96-8EA8-62CCC1B5BB5A}" srcOrd="0" destOrd="0" presId="urn:microsoft.com/office/officeart/2008/layout/LinedList"/>
    <dgm:cxn modelId="{3C15D2D7-94FD-4B73-9EC3-151F9D1CA2CC}" type="presOf" srcId="{9CCE8479-F88C-415A-828C-B238CB38966C}" destId="{B7F37D2C-1B8E-4511-8C0D-ACF3D1B150FA}" srcOrd="0" destOrd="0" presId="urn:microsoft.com/office/officeart/2008/layout/LinedList"/>
    <dgm:cxn modelId="{9014ACE0-A184-4ABA-9EA4-4013A0004C0D}" srcId="{190D158D-9020-4E6B-9D80-AC097411EC47}" destId="{20EC5A4D-491E-460E-A239-E11596EA487D}" srcOrd="1" destOrd="0" parTransId="{F83CD914-5687-4234-92B9-ED593005928D}" sibTransId="{3A1CF2A3-C306-4BBA-8DB4-B72638C4393F}"/>
    <dgm:cxn modelId="{711910F6-827D-4674-AF0E-EAE0C97E7DD2}" srcId="{190D158D-9020-4E6B-9D80-AC097411EC47}" destId="{D1ACC791-28A1-40B1-AEC0-CB5C2F416F39}" srcOrd="0" destOrd="0" parTransId="{01D545F4-A856-430A-A74A-2C8DEBF71CF7}" sibTransId="{DA9C19FA-4FBA-4172-A3F7-E651EDF9F0D9}"/>
    <dgm:cxn modelId="{A00C29D1-9229-4730-9EAD-B37648CD86F3}" type="presParOf" srcId="{8804E030-9E14-4A96-8EA8-62CCC1B5BB5A}" destId="{F0E7D536-95FD-40B1-B109-5E9A0464445F}" srcOrd="0" destOrd="0" presId="urn:microsoft.com/office/officeart/2008/layout/LinedList"/>
    <dgm:cxn modelId="{8A39CD91-3F4E-43F1-8D30-90A85B9A3F16}" type="presParOf" srcId="{8804E030-9E14-4A96-8EA8-62CCC1B5BB5A}" destId="{AF7901DB-79D2-4923-98F9-D8DDFAF6AE49}" srcOrd="1" destOrd="0" presId="urn:microsoft.com/office/officeart/2008/layout/LinedList"/>
    <dgm:cxn modelId="{559BEC67-81DB-4D90-B3EC-A28A9A72BE92}" type="presParOf" srcId="{AF7901DB-79D2-4923-98F9-D8DDFAF6AE49}" destId="{43354EDE-9F8F-4C39-AFED-DF5301C491CF}" srcOrd="0" destOrd="0" presId="urn:microsoft.com/office/officeart/2008/layout/LinedList"/>
    <dgm:cxn modelId="{F6070055-9F84-4E2B-94C9-3C471702C43A}" type="presParOf" srcId="{AF7901DB-79D2-4923-98F9-D8DDFAF6AE49}" destId="{43BDA708-D5B5-4E42-A408-913E0B90B7FB}" srcOrd="1" destOrd="0" presId="urn:microsoft.com/office/officeart/2008/layout/LinedList"/>
    <dgm:cxn modelId="{53F1675B-379F-4491-BBE1-17695E42996A}" type="presParOf" srcId="{8804E030-9E14-4A96-8EA8-62CCC1B5BB5A}" destId="{EDA38FF2-68DE-4292-AAAE-7587F199396F}" srcOrd="2" destOrd="0" presId="urn:microsoft.com/office/officeart/2008/layout/LinedList"/>
    <dgm:cxn modelId="{06D101D2-E426-4D70-83DF-2ED9B106A371}" type="presParOf" srcId="{8804E030-9E14-4A96-8EA8-62CCC1B5BB5A}" destId="{E872F79B-490E-4ECC-BCC9-48B07D2C14EF}" srcOrd="3" destOrd="0" presId="urn:microsoft.com/office/officeart/2008/layout/LinedList"/>
    <dgm:cxn modelId="{0124A60F-5D3D-4CFD-AF5B-387A77DA02F5}" type="presParOf" srcId="{E872F79B-490E-4ECC-BCC9-48B07D2C14EF}" destId="{C6EB4456-C1F0-444E-8126-890C38D23753}" srcOrd="0" destOrd="0" presId="urn:microsoft.com/office/officeart/2008/layout/LinedList"/>
    <dgm:cxn modelId="{4A4AE65E-AD42-44A8-9BBE-9737A8FA22CF}" type="presParOf" srcId="{E872F79B-490E-4ECC-BCC9-48B07D2C14EF}" destId="{CED457BC-F137-439C-939A-22F182E3EF28}" srcOrd="1" destOrd="0" presId="urn:microsoft.com/office/officeart/2008/layout/LinedList"/>
    <dgm:cxn modelId="{7915E680-AAA2-4714-BBCE-DE9802A82F5E}" type="presParOf" srcId="{8804E030-9E14-4A96-8EA8-62CCC1B5BB5A}" destId="{4A1A267E-7548-4840-8A87-353908318387}" srcOrd="4" destOrd="0" presId="urn:microsoft.com/office/officeart/2008/layout/LinedList"/>
    <dgm:cxn modelId="{CBDEE8F6-E7A8-4CA6-AA8B-AFB3939C76E1}" type="presParOf" srcId="{8804E030-9E14-4A96-8EA8-62CCC1B5BB5A}" destId="{6E08FA3A-D3C3-4452-BE05-FCD4D8E2CC33}" srcOrd="5" destOrd="0" presId="urn:microsoft.com/office/officeart/2008/layout/LinedList"/>
    <dgm:cxn modelId="{FD462BB1-AC0D-40EB-A70F-73AEEBB44D00}" type="presParOf" srcId="{6E08FA3A-D3C3-4452-BE05-FCD4D8E2CC33}" destId="{B7F37D2C-1B8E-4511-8C0D-ACF3D1B150FA}" srcOrd="0" destOrd="0" presId="urn:microsoft.com/office/officeart/2008/layout/LinedList"/>
    <dgm:cxn modelId="{F8751751-8B01-4404-ABA0-86660B893F32}" type="presParOf" srcId="{6E08FA3A-D3C3-4452-BE05-FCD4D8E2CC33}" destId="{901D28F1-9E4B-44B9-99B7-F27AC4CCD22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18CC2AE-8882-4F5A-9716-CF364AF032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33BF789-FD72-4023-916C-AF10CE002F45}">
      <dgm:prSet/>
      <dgm:spPr/>
      <dgm:t>
        <a:bodyPr/>
        <a:lstStyle/>
        <a:p>
          <a:r>
            <a:rPr lang="en-US"/>
            <a:t>These three components of the personality are in continuous flux and conflict with one another. </a:t>
          </a:r>
        </a:p>
      </dgm:t>
    </dgm:pt>
    <dgm:pt modelId="{5AD5236A-CF0A-42A7-8FA1-B781E296E2E2}" type="parTrans" cxnId="{07DDCC5E-955D-4588-925F-A6C8E3690EC0}">
      <dgm:prSet/>
      <dgm:spPr/>
      <dgm:t>
        <a:bodyPr/>
        <a:lstStyle/>
        <a:p>
          <a:endParaRPr lang="en-US"/>
        </a:p>
      </dgm:t>
    </dgm:pt>
    <dgm:pt modelId="{A632E456-0AE1-4705-9F16-1E7D18715509}" type="sibTrans" cxnId="{07DDCC5E-955D-4588-925F-A6C8E3690EC0}">
      <dgm:prSet/>
      <dgm:spPr/>
      <dgm:t>
        <a:bodyPr/>
        <a:lstStyle/>
        <a:p>
          <a:endParaRPr lang="en-US"/>
        </a:p>
      </dgm:t>
    </dgm:pt>
    <dgm:pt modelId="{59EFC8C9-297F-4E83-A7D8-E3EF091BA707}">
      <dgm:prSet/>
      <dgm:spPr/>
      <dgm:t>
        <a:bodyPr/>
        <a:lstStyle/>
        <a:p>
          <a:r>
            <a:rPr lang="en-US"/>
            <a:t>The ego must mediate and utilise ego defence mechanisms in order to do this.</a:t>
          </a:r>
        </a:p>
      </dgm:t>
    </dgm:pt>
    <dgm:pt modelId="{9150B7EA-5AFD-4BEF-B145-AA505B0A03B6}" type="parTrans" cxnId="{DC924CB8-4B1F-4726-A57B-377005240675}">
      <dgm:prSet/>
      <dgm:spPr/>
      <dgm:t>
        <a:bodyPr/>
        <a:lstStyle/>
        <a:p>
          <a:endParaRPr lang="en-US"/>
        </a:p>
      </dgm:t>
    </dgm:pt>
    <dgm:pt modelId="{17F201C7-987B-42D9-BE4E-4CF528221965}" type="sibTrans" cxnId="{DC924CB8-4B1F-4726-A57B-377005240675}">
      <dgm:prSet/>
      <dgm:spPr/>
      <dgm:t>
        <a:bodyPr/>
        <a:lstStyle/>
        <a:p>
          <a:endParaRPr lang="en-US"/>
        </a:p>
      </dgm:t>
    </dgm:pt>
    <dgm:pt modelId="{EB23C44D-4E48-479E-86D5-CD581123664C}" type="pres">
      <dgm:prSet presAssocID="{818CC2AE-8882-4F5A-9716-CF364AF0324C}" presName="linear" presStyleCnt="0">
        <dgm:presLayoutVars>
          <dgm:animLvl val="lvl"/>
          <dgm:resizeHandles val="exact"/>
        </dgm:presLayoutVars>
      </dgm:prSet>
      <dgm:spPr/>
    </dgm:pt>
    <dgm:pt modelId="{7E322CC2-2705-43DC-B025-DF57DD09019D}" type="pres">
      <dgm:prSet presAssocID="{533BF789-FD72-4023-916C-AF10CE002F45}" presName="parentText" presStyleLbl="node1" presStyleIdx="0" presStyleCnt="2">
        <dgm:presLayoutVars>
          <dgm:chMax val="0"/>
          <dgm:bulletEnabled val="1"/>
        </dgm:presLayoutVars>
      </dgm:prSet>
      <dgm:spPr/>
    </dgm:pt>
    <dgm:pt modelId="{5BFC85F7-AAC0-4746-810F-E3CF6FAB0E52}" type="pres">
      <dgm:prSet presAssocID="{A632E456-0AE1-4705-9F16-1E7D18715509}" presName="spacer" presStyleCnt="0"/>
      <dgm:spPr/>
    </dgm:pt>
    <dgm:pt modelId="{A13BF567-65A6-4341-8F67-21576BA50506}" type="pres">
      <dgm:prSet presAssocID="{59EFC8C9-297F-4E83-A7D8-E3EF091BA707}" presName="parentText" presStyleLbl="node1" presStyleIdx="1" presStyleCnt="2">
        <dgm:presLayoutVars>
          <dgm:chMax val="0"/>
          <dgm:bulletEnabled val="1"/>
        </dgm:presLayoutVars>
      </dgm:prSet>
      <dgm:spPr/>
    </dgm:pt>
  </dgm:ptLst>
  <dgm:cxnLst>
    <dgm:cxn modelId="{07DDCC5E-955D-4588-925F-A6C8E3690EC0}" srcId="{818CC2AE-8882-4F5A-9716-CF364AF0324C}" destId="{533BF789-FD72-4023-916C-AF10CE002F45}" srcOrd="0" destOrd="0" parTransId="{5AD5236A-CF0A-42A7-8FA1-B781E296E2E2}" sibTransId="{A632E456-0AE1-4705-9F16-1E7D18715509}"/>
    <dgm:cxn modelId="{E8AB307D-B049-4B2F-B9CF-8C7F417DDBBA}" type="presOf" srcId="{533BF789-FD72-4023-916C-AF10CE002F45}" destId="{7E322CC2-2705-43DC-B025-DF57DD09019D}" srcOrd="0" destOrd="0" presId="urn:microsoft.com/office/officeart/2005/8/layout/vList2"/>
    <dgm:cxn modelId="{FF52228A-6FDD-4A21-9FD4-E402DFE060C0}" type="presOf" srcId="{59EFC8C9-297F-4E83-A7D8-E3EF091BA707}" destId="{A13BF567-65A6-4341-8F67-21576BA50506}" srcOrd="0" destOrd="0" presId="urn:microsoft.com/office/officeart/2005/8/layout/vList2"/>
    <dgm:cxn modelId="{E1C2B7B3-E333-45D2-8AF6-A85401CE38A1}" type="presOf" srcId="{818CC2AE-8882-4F5A-9716-CF364AF0324C}" destId="{EB23C44D-4E48-479E-86D5-CD581123664C}" srcOrd="0" destOrd="0" presId="urn:microsoft.com/office/officeart/2005/8/layout/vList2"/>
    <dgm:cxn modelId="{DC924CB8-4B1F-4726-A57B-377005240675}" srcId="{818CC2AE-8882-4F5A-9716-CF364AF0324C}" destId="{59EFC8C9-297F-4E83-A7D8-E3EF091BA707}" srcOrd="1" destOrd="0" parTransId="{9150B7EA-5AFD-4BEF-B145-AA505B0A03B6}" sibTransId="{17F201C7-987B-42D9-BE4E-4CF528221965}"/>
    <dgm:cxn modelId="{256222A2-D1CE-4490-8A78-AD9FF52CD625}" type="presParOf" srcId="{EB23C44D-4E48-479E-86D5-CD581123664C}" destId="{7E322CC2-2705-43DC-B025-DF57DD09019D}" srcOrd="0" destOrd="0" presId="urn:microsoft.com/office/officeart/2005/8/layout/vList2"/>
    <dgm:cxn modelId="{D5309F04-FD4F-49C0-99C5-102D93AFA5EC}" type="presParOf" srcId="{EB23C44D-4E48-479E-86D5-CD581123664C}" destId="{5BFC85F7-AAC0-4746-810F-E3CF6FAB0E52}" srcOrd="1" destOrd="0" presId="urn:microsoft.com/office/officeart/2005/8/layout/vList2"/>
    <dgm:cxn modelId="{4C921395-08B4-44D9-B364-74845DF61C9E}" type="presParOf" srcId="{EB23C44D-4E48-479E-86D5-CD581123664C}" destId="{A13BF567-65A6-4341-8F67-21576BA50506}"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A0B100-86CF-4986-8214-6E63B982AAB1}"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375A676-63F3-4E2B-9B7C-C4A27FC91E09}">
      <dgm:prSet/>
      <dgm:spPr/>
      <dgm:t>
        <a:bodyPr/>
        <a:lstStyle/>
        <a:p>
          <a:r>
            <a:rPr lang="en-US"/>
            <a:t>Denial</a:t>
          </a:r>
        </a:p>
      </dgm:t>
    </dgm:pt>
    <dgm:pt modelId="{F19A09F7-8E3B-4E9F-B8B5-4607D25FE7B3}" type="parTrans" cxnId="{D0205653-BE80-4C94-9815-DCC2ED48DC71}">
      <dgm:prSet/>
      <dgm:spPr/>
      <dgm:t>
        <a:bodyPr/>
        <a:lstStyle/>
        <a:p>
          <a:endParaRPr lang="en-US"/>
        </a:p>
      </dgm:t>
    </dgm:pt>
    <dgm:pt modelId="{AF6F9A43-9346-483D-A164-61283AF2FBA4}" type="sibTrans" cxnId="{D0205653-BE80-4C94-9815-DCC2ED48DC71}">
      <dgm:prSet/>
      <dgm:spPr/>
      <dgm:t>
        <a:bodyPr/>
        <a:lstStyle/>
        <a:p>
          <a:endParaRPr lang="en-US"/>
        </a:p>
      </dgm:t>
    </dgm:pt>
    <dgm:pt modelId="{E665A4FC-EE0B-454B-A1F9-24DEC17F37D7}">
      <dgm:prSet/>
      <dgm:spPr/>
      <dgm:t>
        <a:bodyPr/>
        <a:lstStyle/>
        <a:p>
          <a:r>
            <a:rPr lang="en-US"/>
            <a:t>Displacement</a:t>
          </a:r>
        </a:p>
      </dgm:t>
    </dgm:pt>
    <dgm:pt modelId="{9BE97D87-ACD3-452B-9C8C-569F8E5AF16A}" type="parTrans" cxnId="{7735346A-F0E2-406E-8468-9DC9761C63A3}">
      <dgm:prSet/>
      <dgm:spPr/>
      <dgm:t>
        <a:bodyPr/>
        <a:lstStyle/>
        <a:p>
          <a:endParaRPr lang="en-US"/>
        </a:p>
      </dgm:t>
    </dgm:pt>
    <dgm:pt modelId="{F0A9ABE7-90B9-4608-92B1-27840144A45A}" type="sibTrans" cxnId="{7735346A-F0E2-406E-8468-9DC9761C63A3}">
      <dgm:prSet/>
      <dgm:spPr/>
      <dgm:t>
        <a:bodyPr/>
        <a:lstStyle/>
        <a:p>
          <a:endParaRPr lang="en-US"/>
        </a:p>
      </dgm:t>
    </dgm:pt>
    <dgm:pt modelId="{E7C655F8-6203-4E3B-8BE6-E8BCD51A0B01}">
      <dgm:prSet/>
      <dgm:spPr/>
      <dgm:t>
        <a:bodyPr/>
        <a:lstStyle/>
        <a:p>
          <a:r>
            <a:rPr lang="en-US"/>
            <a:t>Repression</a:t>
          </a:r>
        </a:p>
      </dgm:t>
    </dgm:pt>
    <dgm:pt modelId="{90821691-E14B-459D-9FFB-595F5262F9C2}" type="parTrans" cxnId="{13536996-3063-4B51-9357-00E8D4AE37A8}">
      <dgm:prSet/>
      <dgm:spPr/>
      <dgm:t>
        <a:bodyPr/>
        <a:lstStyle/>
        <a:p>
          <a:endParaRPr lang="en-US"/>
        </a:p>
      </dgm:t>
    </dgm:pt>
    <dgm:pt modelId="{1C3D43C8-3228-4363-8EFE-6DE74F04A6A8}" type="sibTrans" cxnId="{13536996-3063-4B51-9357-00E8D4AE37A8}">
      <dgm:prSet/>
      <dgm:spPr/>
      <dgm:t>
        <a:bodyPr/>
        <a:lstStyle/>
        <a:p>
          <a:endParaRPr lang="en-US"/>
        </a:p>
      </dgm:t>
    </dgm:pt>
    <dgm:pt modelId="{F8608765-4F41-4A4E-9278-6F3C7B7C567F}">
      <dgm:prSet/>
      <dgm:spPr/>
      <dgm:t>
        <a:bodyPr/>
        <a:lstStyle/>
        <a:p>
          <a:r>
            <a:rPr lang="en-US"/>
            <a:t>Regression</a:t>
          </a:r>
        </a:p>
      </dgm:t>
    </dgm:pt>
    <dgm:pt modelId="{7D855C33-D46D-40B8-AE72-141811E5E14A}" type="parTrans" cxnId="{E6586927-1A73-4A6E-AF94-069FBA9C42DD}">
      <dgm:prSet/>
      <dgm:spPr/>
      <dgm:t>
        <a:bodyPr/>
        <a:lstStyle/>
        <a:p>
          <a:endParaRPr lang="en-US"/>
        </a:p>
      </dgm:t>
    </dgm:pt>
    <dgm:pt modelId="{1E4573A4-55B4-4466-B6C0-B59F91B18A90}" type="sibTrans" cxnId="{E6586927-1A73-4A6E-AF94-069FBA9C42DD}">
      <dgm:prSet/>
      <dgm:spPr/>
      <dgm:t>
        <a:bodyPr/>
        <a:lstStyle/>
        <a:p>
          <a:endParaRPr lang="en-US"/>
        </a:p>
      </dgm:t>
    </dgm:pt>
    <dgm:pt modelId="{3AD8E853-61B8-49DC-8664-078A99C7439A}">
      <dgm:prSet/>
      <dgm:spPr/>
      <dgm:t>
        <a:bodyPr/>
        <a:lstStyle/>
        <a:p>
          <a:r>
            <a:rPr lang="en-US"/>
            <a:t>Rationalisation</a:t>
          </a:r>
        </a:p>
      </dgm:t>
    </dgm:pt>
    <dgm:pt modelId="{5C62AB68-2637-450B-9B26-17E4A991F29B}" type="parTrans" cxnId="{18E334AE-A7E6-4966-809C-80B3E10E8D31}">
      <dgm:prSet/>
      <dgm:spPr/>
      <dgm:t>
        <a:bodyPr/>
        <a:lstStyle/>
        <a:p>
          <a:endParaRPr lang="en-US"/>
        </a:p>
      </dgm:t>
    </dgm:pt>
    <dgm:pt modelId="{27740A4F-BA42-4615-888E-314352D72F45}" type="sibTrans" cxnId="{18E334AE-A7E6-4966-809C-80B3E10E8D31}">
      <dgm:prSet/>
      <dgm:spPr/>
      <dgm:t>
        <a:bodyPr/>
        <a:lstStyle/>
        <a:p>
          <a:endParaRPr lang="en-US"/>
        </a:p>
      </dgm:t>
    </dgm:pt>
    <dgm:pt modelId="{234D9B65-AC74-4F4F-981A-42E8E9C6D5FB}">
      <dgm:prSet/>
      <dgm:spPr/>
      <dgm:t>
        <a:bodyPr/>
        <a:lstStyle/>
        <a:p>
          <a:r>
            <a:rPr lang="en-US"/>
            <a:t>Projection</a:t>
          </a:r>
        </a:p>
      </dgm:t>
    </dgm:pt>
    <dgm:pt modelId="{EACBF5A1-3A79-4DD6-AC97-061C8F9F31B0}" type="parTrans" cxnId="{9F47E39C-3CB8-4853-B3BB-C21654B1BEE2}">
      <dgm:prSet/>
      <dgm:spPr/>
      <dgm:t>
        <a:bodyPr/>
        <a:lstStyle/>
        <a:p>
          <a:endParaRPr lang="en-US"/>
        </a:p>
      </dgm:t>
    </dgm:pt>
    <dgm:pt modelId="{C9C13A0C-FA32-40A8-B291-CDB720C6BB44}" type="sibTrans" cxnId="{9F47E39C-3CB8-4853-B3BB-C21654B1BEE2}">
      <dgm:prSet/>
      <dgm:spPr/>
      <dgm:t>
        <a:bodyPr/>
        <a:lstStyle/>
        <a:p>
          <a:endParaRPr lang="en-US"/>
        </a:p>
      </dgm:t>
    </dgm:pt>
    <dgm:pt modelId="{98D970E2-7087-4A6A-8972-35FA75E7722C}" type="pres">
      <dgm:prSet presAssocID="{B7A0B100-86CF-4986-8214-6E63B982AAB1}" presName="vert0" presStyleCnt="0">
        <dgm:presLayoutVars>
          <dgm:dir/>
          <dgm:animOne val="branch"/>
          <dgm:animLvl val="lvl"/>
        </dgm:presLayoutVars>
      </dgm:prSet>
      <dgm:spPr/>
    </dgm:pt>
    <dgm:pt modelId="{B06AAB1B-44FF-4786-8D69-974899CC5BF0}" type="pres">
      <dgm:prSet presAssocID="{9375A676-63F3-4E2B-9B7C-C4A27FC91E09}" presName="thickLine" presStyleLbl="alignNode1" presStyleIdx="0" presStyleCnt="6"/>
      <dgm:spPr/>
    </dgm:pt>
    <dgm:pt modelId="{19FCDF86-13E7-4655-9F0B-226C08817FB9}" type="pres">
      <dgm:prSet presAssocID="{9375A676-63F3-4E2B-9B7C-C4A27FC91E09}" presName="horz1" presStyleCnt="0"/>
      <dgm:spPr/>
    </dgm:pt>
    <dgm:pt modelId="{DF1031C6-77C0-4DF4-AC08-D6ECEF4E4F0C}" type="pres">
      <dgm:prSet presAssocID="{9375A676-63F3-4E2B-9B7C-C4A27FC91E09}" presName="tx1" presStyleLbl="revTx" presStyleIdx="0" presStyleCnt="6"/>
      <dgm:spPr/>
    </dgm:pt>
    <dgm:pt modelId="{B8DAFD94-FCE6-47BB-9B29-BA9A01962AE3}" type="pres">
      <dgm:prSet presAssocID="{9375A676-63F3-4E2B-9B7C-C4A27FC91E09}" presName="vert1" presStyleCnt="0"/>
      <dgm:spPr/>
    </dgm:pt>
    <dgm:pt modelId="{55CE6B76-45B7-4878-A719-9BBB016001D3}" type="pres">
      <dgm:prSet presAssocID="{E665A4FC-EE0B-454B-A1F9-24DEC17F37D7}" presName="thickLine" presStyleLbl="alignNode1" presStyleIdx="1" presStyleCnt="6"/>
      <dgm:spPr/>
    </dgm:pt>
    <dgm:pt modelId="{30D10BC5-0F0D-487F-9969-11E550E31BDF}" type="pres">
      <dgm:prSet presAssocID="{E665A4FC-EE0B-454B-A1F9-24DEC17F37D7}" presName="horz1" presStyleCnt="0"/>
      <dgm:spPr/>
    </dgm:pt>
    <dgm:pt modelId="{3C221316-5041-49C2-AD03-D8A856CF231F}" type="pres">
      <dgm:prSet presAssocID="{E665A4FC-EE0B-454B-A1F9-24DEC17F37D7}" presName="tx1" presStyleLbl="revTx" presStyleIdx="1" presStyleCnt="6"/>
      <dgm:spPr/>
    </dgm:pt>
    <dgm:pt modelId="{3DEC2E8A-BA42-4D3D-A557-45FC58D6E424}" type="pres">
      <dgm:prSet presAssocID="{E665A4FC-EE0B-454B-A1F9-24DEC17F37D7}" presName="vert1" presStyleCnt="0"/>
      <dgm:spPr/>
    </dgm:pt>
    <dgm:pt modelId="{8EFC8769-6727-4F1D-AC47-E8E4DE7487AF}" type="pres">
      <dgm:prSet presAssocID="{E7C655F8-6203-4E3B-8BE6-E8BCD51A0B01}" presName="thickLine" presStyleLbl="alignNode1" presStyleIdx="2" presStyleCnt="6"/>
      <dgm:spPr/>
    </dgm:pt>
    <dgm:pt modelId="{D32A42FC-ECC2-4759-8022-8329D07D9C85}" type="pres">
      <dgm:prSet presAssocID="{E7C655F8-6203-4E3B-8BE6-E8BCD51A0B01}" presName="horz1" presStyleCnt="0"/>
      <dgm:spPr/>
    </dgm:pt>
    <dgm:pt modelId="{B8871C5E-87EF-4DF3-A694-C64FE460B116}" type="pres">
      <dgm:prSet presAssocID="{E7C655F8-6203-4E3B-8BE6-E8BCD51A0B01}" presName="tx1" presStyleLbl="revTx" presStyleIdx="2" presStyleCnt="6"/>
      <dgm:spPr/>
    </dgm:pt>
    <dgm:pt modelId="{7178615F-EE87-4FBE-8F6B-AC1592FC9A8A}" type="pres">
      <dgm:prSet presAssocID="{E7C655F8-6203-4E3B-8BE6-E8BCD51A0B01}" presName="vert1" presStyleCnt="0"/>
      <dgm:spPr/>
    </dgm:pt>
    <dgm:pt modelId="{B067D273-3B28-4EAE-A7AE-6DCB256EE1A5}" type="pres">
      <dgm:prSet presAssocID="{F8608765-4F41-4A4E-9278-6F3C7B7C567F}" presName="thickLine" presStyleLbl="alignNode1" presStyleIdx="3" presStyleCnt="6"/>
      <dgm:spPr/>
    </dgm:pt>
    <dgm:pt modelId="{4823E9F3-7E5A-4BED-AD17-30C3E3707A78}" type="pres">
      <dgm:prSet presAssocID="{F8608765-4F41-4A4E-9278-6F3C7B7C567F}" presName="horz1" presStyleCnt="0"/>
      <dgm:spPr/>
    </dgm:pt>
    <dgm:pt modelId="{45CC0703-F40E-4622-8EC8-D9AE155236AF}" type="pres">
      <dgm:prSet presAssocID="{F8608765-4F41-4A4E-9278-6F3C7B7C567F}" presName="tx1" presStyleLbl="revTx" presStyleIdx="3" presStyleCnt="6"/>
      <dgm:spPr/>
    </dgm:pt>
    <dgm:pt modelId="{A3AEBD0A-D7F9-48AB-BDCB-09131C6F102A}" type="pres">
      <dgm:prSet presAssocID="{F8608765-4F41-4A4E-9278-6F3C7B7C567F}" presName="vert1" presStyleCnt="0"/>
      <dgm:spPr/>
    </dgm:pt>
    <dgm:pt modelId="{DA41070B-9CF4-425D-A48E-9D502C6C7CD5}" type="pres">
      <dgm:prSet presAssocID="{3AD8E853-61B8-49DC-8664-078A99C7439A}" presName="thickLine" presStyleLbl="alignNode1" presStyleIdx="4" presStyleCnt="6"/>
      <dgm:spPr/>
    </dgm:pt>
    <dgm:pt modelId="{6CB61932-2C46-4540-9DE4-F02B71C43181}" type="pres">
      <dgm:prSet presAssocID="{3AD8E853-61B8-49DC-8664-078A99C7439A}" presName="horz1" presStyleCnt="0"/>
      <dgm:spPr/>
    </dgm:pt>
    <dgm:pt modelId="{1F8DC38B-4337-475F-9C32-0DF260703844}" type="pres">
      <dgm:prSet presAssocID="{3AD8E853-61B8-49DC-8664-078A99C7439A}" presName="tx1" presStyleLbl="revTx" presStyleIdx="4" presStyleCnt="6"/>
      <dgm:spPr/>
    </dgm:pt>
    <dgm:pt modelId="{91B7F542-248B-466C-B433-ACE48F17FDB1}" type="pres">
      <dgm:prSet presAssocID="{3AD8E853-61B8-49DC-8664-078A99C7439A}" presName="vert1" presStyleCnt="0"/>
      <dgm:spPr/>
    </dgm:pt>
    <dgm:pt modelId="{26970893-6F70-4ECD-8C29-80F29A6467A6}" type="pres">
      <dgm:prSet presAssocID="{234D9B65-AC74-4F4F-981A-42E8E9C6D5FB}" presName="thickLine" presStyleLbl="alignNode1" presStyleIdx="5" presStyleCnt="6"/>
      <dgm:spPr/>
    </dgm:pt>
    <dgm:pt modelId="{2B9861AF-0C76-4DFE-A660-49BA066B92A0}" type="pres">
      <dgm:prSet presAssocID="{234D9B65-AC74-4F4F-981A-42E8E9C6D5FB}" presName="horz1" presStyleCnt="0"/>
      <dgm:spPr/>
    </dgm:pt>
    <dgm:pt modelId="{123CBA59-E0F0-4E0B-B44D-28A5CDF4796C}" type="pres">
      <dgm:prSet presAssocID="{234D9B65-AC74-4F4F-981A-42E8E9C6D5FB}" presName="tx1" presStyleLbl="revTx" presStyleIdx="5" presStyleCnt="6"/>
      <dgm:spPr/>
    </dgm:pt>
    <dgm:pt modelId="{4B9C560A-1429-4DDF-BE7C-A9BDF2CFB78E}" type="pres">
      <dgm:prSet presAssocID="{234D9B65-AC74-4F4F-981A-42E8E9C6D5FB}" presName="vert1" presStyleCnt="0"/>
      <dgm:spPr/>
    </dgm:pt>
  </dgm:ptLst>
  <dgm:cxnLst>
    <dgm:cxn modelId="{EF518002-3A64-4BAB-9CE7-5A26BBADE1F2}" type="presOf" srcId="{E7C655F8-6203-4E3B-8BE6-E8BCD51A0B01}" destId="{B8871C5E-87EF-4DF3-A694-C64FE460B116}" srcOrd="0" destOrd="0" presId="urn:microsoft.com/office/officeart/2008/layout/LinedList"/>
    <dgm:cxn modelId="{F7AD2E0B-AFB3-41A3-9B77-B42CE42DA52C}" type="presOf" srcId="{3AD8E853-61B8-49DC-8664-078A99C7439A}" destId="{1F8DC38B-4337-475F-9C32-0DF260703844}" srcOrd="0" destOrd="0" presId="urn:microsoft.com/office/officeart/2008/layout/LinedList"/>
    <dgm:cxn modelId="{04159F13-5B9B-4519-81B1-AE4981B55182}" type="presOf" srcId="{9375A676-63F3-4E2B-9B7C-C4A27FC91E09}" destId="{DF1031C6-77C0-4DF4-AC08-D6ECEF4E4F0C}" srcOrd="0" destOrd="0" presId="urn:microsoft.com/office/officeart/2008/layout/LinedList"/>
    <dgm:cxn modelId="{685A781F-439F-4842-8633-4103B26565C1}" type="presOf" srcId="{F8608765-4F41-4A4E-9278-6F3C7B7C567F}" destId="{45CC0703-F40E-4622-8EC8-D9AE155236AF}" srcOrd="0" destOrd="0" presId="urn:microsoft.com/office/officeart/2008/layout/LinedList"/>
    <dgm:cxn modelId="{E6586927-1A73-4A6E-AF94-069FBA9C42DD}" srcId="{B7A0B100-86CF-4986-8214-6E63B982AAB1}" destId="{F8608765-4F41-4A4E-9278-6F3C7B7C567F}" srcOrd="3" destOrd="0" parTransId="{7D855C33-D46D-40B8-AE72-141811E5E14A}" sibTransId="{1E4573A4-55B4-4466-B6C0-B59F91B18A90}"/>
    <dgm:cxn modelId="{7142EF34-AF4D-44BF-B77F-CF8690318D9C}" type="presOf" srcId="{234D9B65-AC74-4F4F-981A-42E8E9C6D5FB}" destId="{123CBA59-E0F0-4E0B-B44D-28A5CDF4796C}" srcOrd="0" destOrd="0" presId="urn:microsoft.com/office/officeart/2008/layout/LinedList"/>
    <dgm:cxn modelId="{7735346A-F0E2-406E-8468-9DC9761C63A3}" srcId="{B7A0B100-86CF-4986-8214-6E63B982AAB1}" destId="{E665A4FC-EE0B-454B-A1F9-24DEC17F37D7}" srcOrd="1" destOrd="0" parTransId="{9BE97D87-ACD3-452B-9C8C-569F8E5AF16A}" sibTransId="{F0A9ABE7-90B9-4608-92B1-27840144A45A}"/>
    <dgm:cxn modelId="{D0205653-BE80-4C94-9815-DCC2ED48DC71}" srcId="{B7A0B100-86CF-4986-8214-6E63B982AAB1}" destId="{9375A676-63F3-4E2B-9B7C-C4A27FC91E09}" srcOrd="0" destOrd="0" parTransId="{F19A09F7-8E3B-4E9F-B8B5-4607D25FE7B3}" sibTransId="{AF6F9A43-9346-483D-A164-61283AF2FBA4}"/>
    <dgm:cxn modelId="{6E4E2555-D413-4A55-B49C-940C7A8DE427}" type="presOf" srcId="{B7A0B100-86CF-4986-8214-6E63B982AAB1}" destId="{98D970E2-7087-4A6A-8972-35FA75E7722C}" srcOrd="0" destOrd="0" presId="urn:microsoft.com/office/officeart/2008/layout/LinedList"/>
    <dgm:cxn modelId="{13536996-3063-4B51-9357-00E8D4AE37A8}" srcId="{B7A0B100-86CF-4986-8214-6E63B982AAB1}" destId="{E7C655F8-6203-4E3B-8BE6-E8BCD51A0B01}" srcOrd="2" destOrd="0" parTransId="{90821691-E14B-459D-9FFB-595F5262F9C2}" sibTransId="{1C3D43C8-3228-4363-8EFE-6DE74F04A6A8}"/>
    <dgm:cxn modelId="{9F47E39C-3CB8-4853-B3BB-C21654B1BEE2}" srcId="{B7A0B100-86CF-4986-8214-6E63B982AAB1}" destId="{234D9B65-AC74-4F4F-981A-42E8E9C6D5FB}" srcOrd="5" destOrd="0" parTransId="{EACBF5A1-3A79-4DD6-AC97-061C8F9F31B0}" sibTransId="{C9C13A0C-FA32-40A8-B291-CDB720C6BB44}"/>
    <dgm:cxn modelId="{18E334AE-A7E6-4966-809C-80B3E10E8D31}" srcId="{B7A0B100-86CF-4986-8214-6E63B982AAB1}" destId="{3AD8E853-61B8-49DC-8664-078A99C7439A}" srcOrd="4" destOrd="0" parTransId="{5C62AB68-2637-450B-9B26-17E4A991F29B}" sibTransId="{27740A4F-BA42-4615-888E-314352D72F45}"/>
    <dgm:cxn modelId="{5B6AEAE0-530C-4D55-AF0D-322AB613AB60}" type="presOf" srcId="{E665A4FC-EE0B-454B-A1F9-24DEC17F37D7}" destId="{3C221316-5041-49C2-AD03-D8A856CF231F}" srcOrd="0" destOrd="0" presId="urn:microsoft.com/office/officeart/2008/layout/LinedList"/>
    <dgm:cxn modelId="{67308A0A-6BE9-4320-AD86-C29D4B9186DC}" type="presParOf" srcId="{98D970E2-7087-4A6A-8972-35FA75E7722C}" destId="{B06AAB1B-44FF-4786-8D69-974899CC5BF0}" srcOrd="0" destOrd="0" presId="urn:microsoft.com/office/officeart/2008/layout/LinedList"/>
    <dgm:cxn modelId="{BC67C1D9-B3FF-4117-996B-4323E959CC2F}" type="presParOf" srcId="{98D970E2-7087-4A6A-8972-35FA75E7722C}" destId="{19FCDF86-13E7-4655-9F0B-226C08817FB9}" srcOrd="1" destOrd="0" presId="urn:microsoft.com/office/officeart/2008/layout/LinedList"/>
    <dgm:cxn modelId="{607F8065-2B25-433B-8F9E-EE531D0791E9}" type="presParOf" srcId="{19FCDF86-13E7-4655-9F0B-226C08817FB9}" destId="{DF1031C6-77C0-4DF4-AC08-D6ECEF4E4F0C}" srcOrd="0" destOrd="0" presId="urn:microsoft.com/office/officeart/2008/layout/LinedList"/>
    <dgm:cxn modelId="{C9DFF77E-0D2B-4CEB-B4ED-832BE2CBAF4C}" type="presParOf" srcId="{19FCDF86-13E7-4655-9F0B-226C08817FB9}" destId="{B8DAFD94-FCE6-47BB-9B29-BA9A01962AE3}" srcOrd="1" destOrd="0" presId="urn:microsoft.com/office/officeart/2008/layout/LinedList"/>
    <dgm:cxn modelId="{6DFA19F1-1A36-4575-9737-AF33CF626BA9}" type="presParOf" srcId="{98D970E2-7087-4A6A-8972-35FA75E7722C}" destId="{55CE6B76-45B7-4878-A719-9BBB016001D3}" srcOrd="2" destOrd="0" presId="urn:microsoft.com/office/officeart/2008/layout/LinedList"/>
    <dgm:cxn modelId="{D37E8321-9042-4039-9B6D-062590039514}" type="presParOf" srcId="{98D970E2-7087-4A6A-8972-35FA75E7722C}" destId="{30D10BC5-0F0D-487F-9969-11E550E31BDF}" srcOrd="3" destOrd="0" presId="urn:microsoft.com/office/officeart/2008/layout/LinedList"/>
    <dgm:cxn modelId="{C46B2C19-79D6-4D70-92C5-9AF88DE3429C}" type="presParOf" srcId="{30D10BC5-0F0D-487F-9969-11E550E31BDF}" destId="{3C221316-5041-49C2-AD03-D8A856CF231F}" srcOrd="0" destOrd="0" presId="urn:microsoft.com/office/officeart/2008/layout/LinedList"/>
    <dgm:cxn modelId="{209E8EFD-36CF-4233-BF92-71E1F493BB85}" type="presParOf" srcId="{30D10BC5-0F0D-487F-9969-11E550E31BDF}" destId="{3DEC2E8A-BA42-4D3D-A557-45FC58D6E424}" srcOrd="1" destOrd="0" presId="urn:microsoft.com/office/officeart/2008/layout/LinedList"/>
    <dgm:cxn modelId="{27115AF0-019A-4998-9A58-6948A28ABA8D}" type="presParOf" srcId="{98D970E2-7087-4A6A-8972-35FA75E7722C}" destId="{8EFC8769-6727-4F1D-AC47-E8E4DE7487AF}" srcOrd="4" destOrd="0" presId="urn:microsoft.com/office/officeart/2008/layout/LinedList"/>
    <dgm:cxn modelId="{BB3900E0-714F-4C68-B9D3-83D7C43BFB81}" type="presParOf" srcId="{98D970E2-7087-4A6A-8972-35FA75E7722C}" destId="{D32A42FC-ECC2-4759-8022-8329D07D9C85}" srcOrd="5" destOrd="0" presId="urn:microsoft.com/office/officeart/2008/layout/LinedList"/>
    <dgm:cxn modelId="{F35E704F-6958-407E-AE6E-6E3602BC219D}" type="presParOf" srcId="{D32A42FC-ECC2-4759-8022-8329D07D9C85}" destId="{B8871C5E-87EF-4DF3-A694-C64FE460B116}" srcOrd="0" destOrd="0" presId="urn:microsoft.com/office/officeart/2008/layout/LinedList"/>
    <dgm:cxn modelId="{D300A65B-5940-4390-A951-6D1E44027CF3}" type="presParOf" srcId="{D32A42FC-ECC2-4759-8022-8329D07D9C85}" destId="{7178615F-EE87-4FBE-8F6B-AC1592FC9A8A}" srcOrd="1" destOrd="0" presId="urn:microsoft.com/office/officeart/2008/layout/LinedList"/>
    <dgm:cxn modelId="{DC74C648-075A-4F03-BB99-220132FD39C6}" type="presParOf" srcId="{98D970E2-7087-4A6A-8972-35FA75E7722C}" destId="{B067D273-3B28-4EAE-A7AE-6DCB256EE1A5}" srcOrd="6" destOrd="0" presId="urn:microsoft.com/office/officeart/2008/layout/LinedList"/>
    <dgm:cxn modelId="{607277C5-2CBF-4A95-8FBF-9F450EDE7E78}" type="presParOf" srcId="{98D970E2-7087-4A6A-8972-35FA75E7722C}" destId="{4823E9F3-7E5A-4BED-AD17-30C3E3707A78}" srcOrd="7" destOrd="0" presId="urn:microsoft.com/office/officeart/2008/layout/LinedList"/>
    <dgm:cxn modelId="{AB1CB9CA-67E8-4993-8103-640A64BC2BF4}" type="presParOf" srcId="{4823E9F3-7E5A-4BED-AD17-30C3E3707A78}" destId="{45CC0703-F40E-4622-8EC8-D9AE155236AF}" srcOrd="0" destOrd="0" presId="urn:microsoft.com/office/officeart/2008/layout/LinedList"/>
    <dgm:cxn modelId="{2E1DA2C7-8F9C-496F-A466-194238A7019B}" type="presParOf" srcId="{4823E9F3-7E5A-4BED-AD17-30C3E3707A78}" destId="{A3AEBD0A-D7F9-48AB-BDCB-09131C6F102A}" srcOrd="1" destOrd="0" presId="urn:microsoft.com/office/officeart/2008/layout/LinedList"/>
    <dgm:cxn modelId="{08CE00D3-39A0-456B-A08A-6F833CA37720}" type="presParOf" srcId="{98D970E2-7087-4A6A-8972-35FA75E7722C}" destId="{DA41070B-9CF4-425D-A48E-9D502C6C7CD5}" srcOrd="8" destOrd="0" presId="urn:microsoft.com/office/officeart/2008/layout/LinedList"/>
    <dgm:cxn modelId="{84567331-E03F-4AC2-A992-134DDD7430C1}" type="presParOf" srcId="{98D970E2-7087-4A6A-8972-35FA75E7722C}" destId="{6CB61932-2C46-4540-9DE4-F02B71C43181}" srcOrd="9" destOrd="0" presId="urn:microsoft.com/office/officeart/2008/layout/LinedList"/>
    <dgm:cxn modelId="{A486205B-B74B-4FB9-BE45-28F873B8143B}" type="presParOf" srcId="{6CB61932-2C46-4540-9DE4-F02B71C43181}" destId="{1F8DC38B-4337-475F-9C32-0DF260703844}" srcOrd="0" destOrd="0" presId="urn:microsoft.com/office/officeart/2008/layout/LinedList"/>
    <dgm:cxn modelId="{58C66243-EB17-4834-902A-BE0601199ABE}" type="presParOf" srcId="{6CB61932-2C46-4540-9DE4-F02B71C43181}" destId="{91B7F542-248B-466C-B433-ACE48F17FDB1}" srcOrd="1" destOrd="0" presId="urn:microsoft.com/office/officeart/2008/layout/LinedList"/>
    <dgm:cxn modelId="{7A150455-85D2-43CE-8FAE-C06E712F2A6C}" type="presParOf" srcId="{98D970E2-7087-4A6A-8972-35FA75E7722C}" destId="{26970893-6F70-4ECD-8C29-80F29A6467A6}" srcOrd="10" destOrd="0" presId="urn:microsoft.com/office/officeart/2008/layout/LinedList"/>
    <dgm:cxn modelId="{A372A801-2810-40D0-8CA9-A0734DC87E4A}" type="presParOf" srcId="{98D970E2-7087-4A6A-8972-35FA75E7722C}" destId="{2B9861AF-0C76-4DFE-A660-49BA066B92A0}" srcOrd="11" destOrd="0" presId="urn:microsoft.com/office/officeart/2008/layout/LinedList"/>
    <dgm:cxn modelId="{0FFC4AC3-EBAB-46AC-9213-CDEC29735F42}" type="presParOf" srcId="{2B9861AF-0C76-4DFE-A660-49BA066B92A0}" destId="{123CBA59-E0F0-4E0B-B44D-28A5CDF4796C}" srcOrd="0" destOrd="0" presId="urn:microsoft.com/office/officeart/2008/layout/LinedList"/>
    <dgm:cxn modelId="{05D3CF5F-41DB-4A10-804B-F6D71078CBE3}" type="presParOf" srcId="{2B9861AF-0C76-4DFE-A660-49BA066B92A0}" destId="{4B9C560A-1429-4DDF-BE7C-A9BDF2CFB7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EE0D7C3-62AE-477B-860B-4D91A26368C6}"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E4BFC2E9-0CA0-47E9-99DA-00A609C4FDC6}">
      <dgm:prSet/>
      <dgm:spPr/>
      <dgm:t>
        <a:bodyPr/>
        <a:lstStyle/>
        <a:p>
          <a:r>
            <a:rPr lang="en-US"/>
            <a:t>Sigmund Freud</a:t>
          </a:r>
        </a:p>
      </dgm:t>
    </dgm:pt>
    <dgm:pt modelId="{F7DDBB80-9D69-43A4-8C98-5052E8168395}" type="parTrans" cxnId="{694F1F27-0EBA-4376-8382-6848874895A8}">
      <dgm:prSet/>
      <dgm:spPr/>
      <dgm:t>
        <a:bodyPr/>
        <a:lstStyle/>
        <a:p>
          <a:endParaRPr lang="en-US"/>
        </a:p>
      </dgm:t>
    </dgm:pt>
    <dgm:pt modelId="{A71FD29F-B3F6-4F14-8762-D5EF0FAC39AB}" type="sibTrans" cxnId="{694F1F27-0EBA-4376-8382-6848874895A8}">
      <dgm:prSet/>
      <dgm:spPr/>
      <dgm:t>
        <a:bodyPr/>
        <a:lstStyle/>
        <a:p>
          <a:endParaRPr lang="en-US"/>
        </a:p>
      </dgm:t>
    </dgm:pt>
    <dgm:pt modelId="{1ABE0ECE-5DFD-42D2-8CBE-B5C4ABDB8126}">
      <dgm:prSet/>
      <dgm:spPr/>
      <dgm:t>
        <a:bodyPr/>
        <a:lstStyle/>
        <a:p>
          <a:r>
            <a:rPr lang="en-US"/>
            <a:t>Josef Bruner</a:t>
          </a:r>
        </a:p>
      </dgm:t>
    </dgm:pt>
    <dgm:pt modelId="{776AE4D9-CC99-4A9E-B760-DDCAE397E37A}" type="parTrans" cxnId="{6D181DEF-3133-418D-81C1-42E2F5D9B2D1}">
      <dgm:prSet/>
      <dgm:spPr/>
      <dgm:t>
        <a:bodyPr/>
        <a:lstStyle/>
        <a:p>
          <a:endParaRPr lang="en-US"/>
        </a:p>
      </dgm:t>
    </dgm:pt>
    <dgm:pt modelId="{601140AC-8F45-41FD-985B-B20D00213A6B}" type="sibTrans" cxnId="{6D181DEF-3133-418D-81C1-42E2F5D9B2D1}">
      <dgm:prSet/>
      <dgm:spPr/>
      <dgm:t>
        <a:bodyPr/>
        <a:lstStyle/>
        <a:p>
          <a:endParaRPr lang="en-US"/>
        </a:p>
      </dgm:t>
    </dgm:pt>
    <dgm:pt modelId="{B99A83EE-7859-4640-B065-69298206BBD7}">
      <dgm:prSet/>
      <dgm:spPr/>
      <dgm:t>
        <a:bodyPr/>
        <a:lstStyle/>
        <a:p>
          <a:r>
            <a:rPr lang="en-US"/>
            <a:t>Alfred Adler</a:t>
          </a:r>
        </a:p>
      </dgm:t>
    </dgm:pt>
    <dgm:pt modelId="{70CB7927-3BF8-45C3-B360-75365CA12B69}" type="parTrans" cxnId="{67B158B1-8C8D-4AD3-BD03-68A39DD941E0}">
      <dgm:prSet/>
      <dgm:spPr/>
      <dgm:t>
        <a:bodyPr/>
        <a:lstStyle/>
        <a:p>
          <a:endParaRPr lang="en-US"/>
        </a:p>
      </dgm:t>
    </dgm:pt>
    <dgm:pt modelId="{A2E718B3-62FC-4510-91F5-6B78E5A623F0}" type="sibTrans" cxnId="{67B158B1-8C8D-4AD3-BD03-68A39DD941E0}">
      <dgm:prSet/>
      <dgm:spPr/>
      <dgm:t>
        <a:bodyPr/>
        <a:lstStyle/>
        <a:p>
          <a:endParaRPr lang="en-US"/>
        </a:p>
      </dgm:t>
    </dgm:pt>
    <dgm:pt modelId="{EF7D87ED-94B1-4E72-9AFA-D9CD53F12E52}">
      <dgm:prSet/>
      <dgm:spPr/>
      <dgm:t>
        <a:bodyPr/>
        <a:lstStyle/>
        <a:p>
          <a:r>
            <a:rPr lang="en-US"/>
            <a:t>Erik Erikson</a:t>
          </a:r>
        </a:p>
      </dgm:t>
    </dgm:pt>
    <dgm:pt modelId="{A8514EA0-3A28-4AF9-83BA-97A0284FE9CA}" type="parTrans" cxnId="{625E6B52-51EB-47CC-9E78-C6343D0EF257}">
      <dgm:prSet/>
      <dgm:spPr/>
      <dgm:t>
        <a:bodyPr/>
        <a:lstStyle/>
        <a:p>
          <a:endParaRPr lang="en-US"/>
        </a:p>
      </dgm:t>
    </dgm:pt>
    <dgm:pt modelId="{DCAA0D16-B243-4DB9-9E32-CA81CEF443B7}" type="sibTrans" cxnId="{625E6B52-51EB-47CC-9E78-C6343D0EF257}">
      <dgm:prSet/>
      <dgm:spPr/>
      <dgm:t>
        <a:bodyPr/>
        <a:lstStyle/>
        <a:p>
          <a:endParaRPr lang="en-US"/>
        </a:p>
      </dgm:t>
    </dgm:pt>
    <dgm:pt modelId="{0D511883-8895-4923-A551-4CF8B369EC2E}">
      <dgm:prSet/>
      <dgm:spPr/>
      <dgm:t>
        <a:bodyPr/>
        <a:lstStyle/>
        <a:p>
          <a:r>
            <a:rPr lang="en-US"/>
            <a:t>Carl Jung</a:t>
          </a:r>
        </a:p>
      </dgm:t>
    </dgm:pt>
    <dgm:pt modelId="{71E8EF2C-67CF-4388-AA2B-55088739FEA1}" type="parTrans" cxnId="{B690FF32-A934-4D6D-86F6-A8705BCB0D59}">
      <dgm:prSet/>
      <dgm:spPr/>
      <dgm:t>
        <a:bodyPr/>
        <a:lstStyle/>
        <a:p>
          <a:endParaRPr lang="en-US"/>
        </a:p>
      </dgm:t>
    </dgm:pt>
    <dgm:pt modelId="{B85E1358-C963-4987-B295-FAA975BEA89B}" type="sibTrans" cxnId="{B690FF32-A934-4D6D-86F6-A8705BCB0D59}">
      <dgm:prSet/>
      <dgm:spPr/>
      <dgm:t>
        <a:bodyPr/>
        <a:lstStyle/>
        <a:p>
          <a:endParaRPr lang="en-US"/>
        </a:p>
      </dgm:t>
    </dgm:pt>
    <dgm:pt modelId="{85DAFCFA-9AA6-4BF7-9C3B-945B7C1638D7}" type="pres">
      <dgm:prSet presAssocID="{FEE0D7C3-62AE-477B-860B-4D91A26368C6}" presName="diagram" presStyleCnt="0">
        <dgm:presLayoutVars>
          <dgm:dir/>
          <dgm:resizeHandles val="exact"/>
        </dgm:presLayoutVars>
      </dgm:prSet>
      <dgm:spPr/>
    </dgm:pt>
    <dgm:pt modelId="{5C50C6E1-8439-4E8C-9DC8-4C6DA3888FD8}" type="pres">
      <dgm:prSet presAssocID="{E4BFC2E9-0CA0-47E9-99DA-00A609C4FDC6}" presName="node" presStyleLbl="node1" presStyleIdx="0" presStyleCnt="5">
        <dgm:presLayoutVars>
          <dgm:bulletEnabled val="1"/>
        </dgm:presLayoutVars>
      </dgm:prSet>
      <dgm:spPr/>
    </dgm:pt>
    <dgm:pt modelId="{67B4C041-8F27-4109-BD5D-3F4D9A6CB24F}" type="pres">
      <dgm:prSet presAssocID="{A71FD29F-B3F6-4F14-8762-D5EF0FAC39AB}" presName="sibTrans" presStyleLbl="sibTrans2D1" presStyleIdx="0" presStyleCnt="4"/>
      <dgm:spPr/>
    </dgm:pt>
    <dgm:pt modelId="{7968EAEA-7B5F-4C5E-9664-3FA5935A5EDB}" type="pres">
      <dgm:prSet presAssocID="{A71FD29F-B3F6-4F14-8762-D5EF0FAC39AB}" presName="connectorText" presStyleLbl="sibTrans2D1" presStyleIdx="0" presStyleCnt="4"/>
      <dgm:spPr/>
    </dgm:pt>
    <dgm:pt modelId="{4AD75497-79E7-40F5-A713-5EA8A47EBA3B}" type="pres">
      <dgm:prSet presAssocID="{1ABE0ECE-5DFD-42D2-8CBE-B5C4ABDB8126}" presName="node" presStyleLbl="node1" presStyleIdx="1" presStyleCnt="5">
        <dgm:presLayoutVars>
          <dgm:bulletEnabled val="1"/>
        </dgm:presLayoutVars>
      </dgm:prSet>
      <dgm:spPr/>
    </dgm:pt>
    <dgm:pt modelId="{38BFBB0C-81A6-4FFD-924B-5B73ED6D7CF4}" type="pres">
      <dgm:prSet presAssocID="{601140AC-8F45-41FD-985B-B20D00213A6B}" presName="sibTrans" presStyleLbl="sibTrans2D1" presStyleIdx="1" presStyleCnt="4"/>
      <dgm:spPr/>
    </dgm:pt>
    <dgm:pt modelId="{7BD93080-71D0-4D43-A11E-42F12ACA4B2D}" type="pres">
      <dgm:prSet presAssocID="{601140AC-8F45-41FD-985B-B20D00213A6B}" presName="connectorText" presStyleLbl="sibTrans2D1" presStyleIdx="1" presStyleCnt="4"/>
      <dgm:spPr/>
    </dgm:pt>
    <dgm:pt modelId="{70B67CA6-3AE6-47CD-8839-16645F2A79FB}" type="pres">
      <dgm:prSet presAssocID="{B99A83EE-7859-4640-B065-69298206BBD7}" presName="node" presStyleLbl="node1" presStyleIdx="2" presStyleCnt="5">
        <dgm:presLayoutVars>
          <dgm:bulletEnabled val="1"/>
        </dgm:presLayoutVars>
      </dgm:prSet>
      <dgm:spPr/>
    </dgm:pt>
    <dgm:pt modelId="{028EC6A1-F729-4995-82B2-E3E21F18FC9B}" type="pres">
      <dgm:prSet presAssocID="{A2E718B3-62FC-4510-91F5-6B78E5A623F0}" presName="sibTrans" presStyleLbl="sibTrans2D1" presStyleIdx="2" presStyleCnt="4"/>
      <dgm:spPr/>
    </dgm:pt>
    <dgm:pt modelId="{D8310C18-4723-48FE-9622-08572CEDC36B}" type="pres">
      <dgm:prSet presAssocID="{A2E718B3-62FC-4510-91F5-6B78E5A623F0}" presName="connectorText" presStyleLbl="sibTrans2D1" presStyleIdx="2" presStyleCnt="4"/>
      <dgm:spPr/>
    </dgm:pt>
    <dgm:pt modelId="{02943E4D-BE2C-4FCA-B5D0-19CC80C26532}" type="pres">
      <dgm:prSet presAssocID="{EF7D87ED-94B1-4E72-9AFA-D9CD53F12E52}" presName="node" presStyleLbl="node1" presStyleIdx="3" presStyleCnt="5">
        <dgm:presLayoutVars>
          <dgm:bulletEnabled val="1"/>
        </dgm:presLayoutVars>
      </dgm:prSet>
      <dgm:spPr/>
    </dgm:pt>
    <dgm:pt modelId="{CD161752-25B0-44B9-89C6-E91ACB55F0A1}" type="pres">
      <dgm:prSet presAssocID="{DCAA0D16-B243-4DB9-9E32-CA81CEF443B7}" presName="sibTrans" presStyleLbl="sibTrans2D1" presStyleIdx="3" presStyleCnt="4"/>
      <dgm:spPr/>
    </dgm:pt>
    <dgm:pt modelId="{829D9625-3CA3-40DD-84EA-0EE206F89583}" type="pres">
      <dgm:prSet presAssocID="{DCAA0D16-B243-4DB9-9E32-CA81CEF443B7}" presName="connectorText" presStyleLbl="sibTrans2D1" presStyleIdx="3" presStyleCnt="4"/>
      <dgm:spPr/>
    </dgm:pt>
    <dgm:pt modelId="{739D39EE-8F74-4FE2-9A4A-636A149E641B}" type="pres">
      <dgm:prSet presAssocID="{0D511883-8895-4923-A551-4CF8B369EC2E}" presName="node" presStyleLbl="node1" presStyleIdx="4" presStyleCnt="5">
        <dgm:presLayoutVars>
          <dgm:bulletEnabled val="1"/>
        </dgm:presLayoutVars>
      </dgm:prSet>
      <dgm:spPr/>
    </dgm:pt>
  </dgm:ptLst>
  <dgm:cxnLst>
    <dgm:cxn modelId="{09819D10-9C9F-454E-B855-9E014787E7AF}" type="presOf" srcId="{A2E718B3-62FC-4510-91F5-6B78E5A623F0}" destId="{028EC6A1-F729-4995-82B2-E3E21F18FC9B}" srcOrd="0" destOrd="0" presId="urn:microsoft.com/office/officeart/2005/8/layout/process5"/>
    <dgm:cxn modelId="{9D07CC14-844C-4BEB-8D8F-A507A7CBB2FD}" type="presOf" srcId="{A71FD29F-B3F6-4F14-8762-D5EF0FAC39AB}" destId="{67B4C041-8F27-4109-BD5D-3F4D9A6CB24F}" srcOrd="0" destOrd="0" presId="urn:microsoft.com/office/officeart/2005/8/layout/process5"/>
    <dgm:cxn modelId="{7343C524-FFBB-477E-9706-E8DD8CA50EF9}" type="presOf" srcId="{DCAA0D16-B243-4DB9-9E32-CA81CEF443B7}" destId="{829D9625-3CA3-40DD-84EA-0EE206F89583}" srcOrd="1" destOrd="0" presId="urn:microsoft.com/office/officeart/2005/8/layout/process5"/>
    <dgm:cxn modelId="{694F1F27-0EBA-4376-8382-6848874895A8}" srcId="{FEE0D7C3-62AE-477B-860B-4D91A26368C6}" destId="{E4BFC2E9-0CA0-47E9-99DA-00A609C4FDC6}" srcOrd="0" destOrd="0" parTransId="{F7DDBB80-9D69-43A4-8C98-5052E8168395}" sibTransId="{A71FD29F-B3F6-4F14-8762-D5EF0FAC39AB}"/>
    <dgm:cxn modelId="{B690FF32-A934-4D6D-86F6-A8705BCB0D59}" srcId="{FEE0D7C3-62AE-477B-860B-4D91A26368C6}" destId="{0D511883-8895-4923-A551-4CF8B369EC2E}" srcOrd="4" destOrd="0" parTransId="{71E8EF2C-67CF-4388-AA2B-55088739FEA1}" sibTransId="{B85E1358-C963-4987-B295-FAA975BEA89B}"/>
    <dgm:cxn modelId="{F5014E34-13AD-47AC-A2D0-E1F4068C7D32}" type="presOf" srcId="{DCAA0D16-B243-4DB9-9E32-CA81CEF443B7}" destId="{CD161752-25B0-44B9-89C6-E91ACB55F0A1}" srcOrd="0" destOrd="0" presId="urn:microsoft.com/office/officeart/2005/8/layout/process5"/>
    <dgm:cxn modelId="{CFB29C5C-8793-4BC1-B4F2-B23A73A308BB}" type="presOf" srcId="{B99A83EE-7859-4640-B065-69298206BBD7}" destId="{70B67CA6-3AE6-47CD-8839-16645F2A79FB}" srcOrd="0" destOrd="0" presId="urn:microsoft.com/office/officeart/2005/8/layout/process5"/>
    <dgm:cxn modelId="{D23E9F5E-9296-4AF3-A256-9B3BAB916239}" type="presOf" srcId="{EF7D87ED-94B1-4E72-9AFA-D9CD53F12E52}" destId="{02943E4D-BE2C-4FCA-B5D0-19CC80C26532}" srcOrd="0" destOrd="0" presId="urn:microsoft.com/office/officeart/2005/8/layout/process5"/>
    <dgm:cxn modelId="{7E5B8645-C1C5-4CDA-94E6-4BBA63E3FE82}" type="presOf" srcId="{601140AC-8F45-41FD-985B-B20D00213A6B}" destId="{38BFBB0C-81A6-4FFD-924B-5B73ED6D7CF4}" srcOrd="0" destOrd="0" presId="urn:microsoft.com/office/officeart/2005/8/layout/process5"/>
    <dgm:cxn modelId="{8D3CA665-9ABB-4C8D-91C7-0A3B74BB4C20}" type="presOf" srcId="{E4BFC2E9-0CA0-47E9-99DA-00A609C4FDC6}" destId="{5C50C6E1-8439-4E8C-9DC8-4C6DA3888FD8}" srcOrd="0" destOrd="0" presId="urn:microsoft.com/office/officeart/2005/8/layout/process5"/>
    <dgm:cxn modelId="{625E6B52-51EB-47CC-9E78-C6343D0EF257}" srcId="{FEE0D7C3-62AE-477B-860B-4D91A26368C6}" destId="{EF7D87ED-94B1-4E72-9AFA-D9CD53F12E52}" srcOrd="3" destOrd="0" parTransId="{A8514EA0-3A28-4AF9-83BA-97A0284FE9CA}" sibTransId="{DCAA0D16-B243-4DB9-9E32-CA81CEF443B7}"/>
    <dgm:cxn modelId="{6D28A078-CB31-4D5C-9A22-96A0B48746D6}" type="presOf" srcId="{0D511883-8895-4923-A551-4CF8B369EC2E}" destId="{739D39EE-8F74-4FE2-9A4A-636A149E641B}" srcOrd="0" destOrd="0" presId="urn:microsoft.com/office/officeart/2005/8/layout/process5"/>
    <dgm:cxn modelId="{77DD51A6-2171-4F1A-9602-A76F64DA535A}" type="presOf" srcId="{A71FD29F-B3F6-4F14-8762-D5EF0FAC39AB}" destId="{7968EAEA-7B5F-4C5E-9664-3FA5935A5EDB}" srcOrd="1" destOrd="0" presId="urn:microsoft.com/office/officeart/2005/8/layout/process5"/>
    <dgm:cxn modelId="{67B158B1-8C8D-4AD3-BD03-68A39DD941E0}" srcId="{FEE0D7C3-62AE-477B-860B-4D91A26368C6}" destId="{B99A83EE-7859-4640-B065-69298206BBD7}" srcOrd="2" destOrd="0" parTransId="{70CB7927-3BF8-45C3-B360-75365CA12B69}" sibTransId="{A2E718B3-62FC-4510-91F5-6B78E5A623F0}"/>
    <dgm:cxn modelId="{15A815B4-02A9-473D-8094-44155169F767}" type="presOf" srcId="{A2E718B3-62FC-4510-91F5-6B78E5A623F0}" destId="{D8310C18-4723-48FE-9622-08572CEDC36B}" srcOrd="1" destOrd="0" presId="urn:microsoft.com/office/officeart/2005/8/layout/process5"/>
    <dgm:cxn modelId="{534443B7-F213-4297-99D8-6F48790E7CA4}" type="presOf" srcId="{FEE0D7C3-62AE-477B-860B-4D91A26368C6}" destId="{85DAFCFA-9AA6-4BF7-9C3B-945B7C1638D7}" srcOrd="0" destOrd="0" presId="urn:microsoft.com/office/officeart/2005/8/layout/process5"/>
    <dgm:cxn modelId="{0D75CDE0-F3EF-4C92-B855-810CCB5D5A72}" type="presOf" srcId="{601140AC-8F45-41FD-985B-B20D00213A6B}" destId="{7BD93080-71D0-4D43-A11E-42F12ACA4B2D}" srcOrd="1" destOrd="0" presId="urn:microsoft.com/office/officeart/2005/8/layout/process5"/>
    <dgm:cxn modelId="{9B745FE5-66D9-4394-BAF6-C4FA6CB4F293}" type="presOf" srcId="{1ABE0ECE-5DFD-42D2-8CBE-B5C4ABDB8126}" destId="{4AD75497-79E7-40F5-A713-5EA8A47EBA3B}" srcOrd="0" destOrd="0" presId="urn:microsoft.com/office/officeart/2005/8/layout/process5"/>
    <dgm:cxn modelId="{6D181DEF-3133-418D-81C1-42E2F5D9B2D1}" srcId="{FEE0D7C3-62AE-477B-860B-4D91A26368C6}" destId="{1ABE0ECE-5DFD-42D2-8CBE-B5C4ABDB8126}" srcOrd="1" destOrd="0" parTransId="{776AE4D9-CC99-4A9E-B760-DDCAE397E37A}" sibTransId="{601140AC-8F45-41FD-985B-B20D00213A6B}"/>
    <dgm:cxn modelId="{A5486BBF-E267-430B-9EF4-891CF09360DF}" type="presParOf" srcId="{85DAFCFA-9AA6-4BF7-9C3B-945B7C1638D7}" destId="{5C50C6E1-8439-4E8C-9DC8-4C6DA3888FD8}" srcOrd="0" destOrd="0" presId="urn:microsoft.com/office/officeart/2005/8/layout/process5"/>
    <dgm:cxn modelId="{67C6025D-F09C-499E-AA4F-AA0ACBC4522B}" type="presParOf" srcId="{85DAFCFA-9AA6-4BF7-9C3B-945B7C1638D7}" destId="{67B4C041-8F27-4109-BD5D-3F4D9A6CB24F}" srcOrd="1" destOrd="0" presId="urn:microsoft.com/office/officeart/2005/8/layout/process5"/>
    <dgm:cxn modelId="{BDF877BD-3D28-4255-9120-485579975874}" type="presParOf" srcId="{67B4C041-8F27-4109-BD5D-3F4D9A6CB24F}" destId="{7968EAEA-7B5F-4C5E-9664-3FA5935A5EDB}" srcOrd="0" destOrd="0" presId="urn:microsoft.com/office/officeart/2005/8/layout/process5"/>
    <dgm:cxn modelId="{A772E1D4-1A5A-4BC7-B5DA-0150E1DC3AF8}" type="presParOf" srcId="{85DAFCFA-9AA6-4BF7-9C3B-945B7C1638D7}" destId="{4AD75497-79E7-40F5-A713-5EA8A47EBA3B}" srcOrd="2" destOrd="0" presId="urn:microsoft.com/office/officeart/2005/8/layout/process5"/>
    <dgm:cxn modelId="{0A083502-3177-4074-87D2-796F6D1AB607}" type="presParOf" srcId="{85DAFCFA-9AA6-4BF7-9C3B-945B7C1638D7}" destId="{38BFBB0C-81A6-4FFD-924B-5B73ED6D7CF4}" srcOrd="3" destOrd="0" presId="urn:microsoft.com/office/officeart/2005/8/layout/process5"/>
    <dgm:cxn modelId="{DBEC667E-5E87-42D8-A96D-077F2A361445}" type="presParOf" srcId="{38BFBB0C-81A6-4FFD-924B-5B73ED6D7CF4}" destId="{7BD93080-71D0-4D43-A11E-42F12ACA4B2D}" srcOrd="0" destOrd="0" presId="urn:microsoft.com/office/officeart/2005/8/layout/process5"/>
    <dgm:cxn modelId="{3D3142F5-8C30-42B8-B14F-3E3B8B54C7B5}" type="presParOf" srcId="{85DAFCFA-9AA6-4BF7-9C3B-945B7C1638D7}" destId="{70B67CA6-3AE6-47CD-8839-16645F2A79FB}" srcOrd="4" destOrd="0" presId="urn:microsoft.com/office/officeart/2005/8/layout/process5"/>
    <dgm:cxn modelId="{FD6A8D25-2CD5-4651-AA1A-C90814A81A09}" type="presParOf" srcId="{85DAFCFA-9AA6-4BF7-9C3B-945B7C1638D7}" destId="{028EC6A1-F729-4995-82B2-E3E21F18FC9B}" srcOrd="5" destOrd="0" presId="urn:microsoft.com/office/officeart/2005/8/layout/process5"/>
    <dgm:cxn modelId="{FB838DCB-C4EF-4288-8A2F-CCE62694E616}" type="presParOf" srcId="{028EC6A1-F729-4995-82B2-E3E21F18FC9B}" destId="{D8310C18-4723-48FE-9622-08572CEDC36B}" srcOrd="0" destOrd="0" presId="urn:microsoft.com/office/officeart/2005/8/layout/process5"/>
    <dgm:cxn modelId="{B5F4124A-B38A-4C38-854C-E5D85D4008A5}" type="presParOf" srcId="{85DAFCFA-9AA6-4BF7-9C3B-945B7C1638D7}" destId="{02943E4D-BE2C-4FCA-B5D0-19CC80C26532}" srcOrd="6" destOrd="0" presId="urn:microsoft.com/office/officeart/2005/8/layout/process5"/>
    <dgm:cxn modelId="{D3F9224F-BD2E-4FAA-8214-E5487DFEA0A5}" type="presParOf" srcId="{85DAFCFA-9AA6-4BF7-9C3B-945B7C1638D7}" destId="{CD161752-25B0-44B9-89C6-E91ACB55F0A1}" srcOrd="7" destOrd="0" presId="urn:microsoft.com/office/officeart/2005/8/layout/process5"/>
    <dgm:cxn modelId="{7FA14292-26B3-4B0A-A7D8-03EC6FE99A26}" type="presParOf" srcId="{CD161752-25B0-44B9-89C6-E91ACB55F0A1}" destId="{829D9625-3CA3-40DD-84EA-0EE206F89583}" srcOrd="0" destOrd="0" presId="urn:microsoft.com/office/officeart/2005/8/layout/process5"/>
    <dgm:cxn modelId="{C0926F57-B8E5-4932-858F-2277BF11A607}" type="presParOf" srcId="{85DAFCFA-9AA6-4BF7-9C3B-945B7C1638D7}" destId="{739D39EE-8F74-4FE2-9A4A-636A149E641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7A2C970-5E18-40D2-A854-7D87F03D57C6}"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FA9E5A91-AE93-4B33-AD80-395ED368EFAB}">
      <dgm:prSet/>
      <dgm:spPr/>
      <dgm:t>
        <a:bodyPr/>
        <a:lstStyle/>
        <a:p>
          <a:r>
            <a:rPr lang="en-US"/>
            <a:t>Although we do not strictly KNOW what is occurring inside the unconscious mind, we can access it!</a:t>
          </a:r>
        </a:p>
      </dgm:t>
    </dgm:pt>
    <dgm:pt modelId="{9501B1A0-B647-4F87-AAC0-4EE315E0365A}" type="parTrans" cxnId="{18DBA09B-DFBA-440B-B98E-F1F53ADA3E1B}">
      <dgm:prSet/>
      <dgm:spPr/>
      <dgm:t>
        <a:bodyPr/>
        <a:lstStyle/>
        <a:p>
          <a:endParaRPr lang="en-US"/>
        </a:p>
      </dgm:t>
    </dgm:pt>
    <dgm:pt modelId="{1D541E6A-DE71-474A-9C48-4F131D27F9D3}" type="sibTrans" cxnId="{18DBA09B-DFBA-440B-B98E-F1F53ADA3E1B}">
      <dgm:prSet/>
      <dgm:spPr/>
      <dgm:t>
        <a:bodyPr/>
        <a:lstStyle/>
        <a:p>
          <a:endParaRPr lang="en-US"/>
        </a:p>
      </dgm:t>
    </dgm:pt>
    <dgm:pt modelId="{178E593C-17CC-43E7-B9A3-41B96634075C}">
      <dgm:prSet/>
      <dgm:spPr/>
      <dgm:t>
        <a:bodyPr/>
        <a:lstStyle/>
        <a:p>
          <a:r>
            <a:rPr lang="en-US"/>
            <a:t>Dream analysis</a:t>
          </a:r>
        </a:p>
      </dgm:t>
    </dgm:pt>
    <dgm:pt modelId="{75ED41C0-257E-4D52-BB79-998F46ADA39D}" type="parTrans" cxnId="{B7187D20-4DEB-49E9-A813-8E3613D3C22B}">
      <dgm:prSet/>
      <dgm:spPr/>
      <dgm:t>
        <a:bodyPr/>
        <a:lstStyle/>
        <a:p>
          <a:endParaRPr lang="en-US"/>
        </a:p>
      </dgm:t>
    </dgm:pt>
    <dgm:pt modelId="{3D45057E-BDF3-4031-8818-1D0E8707B9ED}" type="sibTrans" cxnId="{B7187D20-4DEB-49E9-A813-8E3613D3C22B}">
      <dgm:prSet/>
      <dgm:spPr/>
      <dgm:t>
        <a:bodyPr/>
        <a:lstStyle/>
        <a:p>
          <a:endParaRPr lang="en-US"/>
        </a:p>
      </dgm:t>
    </dgm:pt>
    <dgm:pt modelId="{9B62448E-0325-441E-8E39-CDD8B7437814}">
      <dgm:prSet/>
      <dgm:spPr/>
      <dgm:t>
        <a:bodyPr/>
        <a:lstStyle/>
        <a:p>
          <a:r>
            <a:rPr lang="en-US"/>
            <a:t>Rorschach inkblots</a:t>
          </a:r>
        </a:p>
      </dgm:t>
    </dgm:pt>
    <dgm:pt modelId="{F94A7B98-8442-4856-A390-4F5B624A296A}" type="parTrans" cxnId="{76342ECD-CB9A-42BC-9907-89261CAA34EF}">
      <dgm:prSet/>
      <dgm:spPr/>
      <dgm:t>
        <a:bodyPr/>
        <a:lstStyle/>
        <a:p>
          <a:endParaRPr lang="en-US"/>
        </a:p>
      </dgm:t>
    </dgm:pt>
    <dgm:pt modelId="{A4573DDD-7C78-4B8E-A685-5B5E97029A29}" type="sibTrans" cxnId="{76342ECD-CB9A-42BC-9907-89261CAA34EF}">
      <dgm:prSet/>
      <dgm:spPr/>
      <dgm:t>
        <a:bodyPr/>
        <a:lstStyle/>
        <a:p>
          <a:endParaRPr lang="en-US"/>
        </a:p>
      </dgm:t>
    </dgm:pt>
    <dgm:pt modelId="{C3FDABA7-27E7-428B-9F39-37F916CF878D}">
      <dgm:prSet/>
      <dgm:spPr/>
      <dgm:t>
        <a:bodyPr/>
        <a:lstStyle/>
        <a:p>
          <a:r>
            <a:rPr lang="en-US"/>
            <a:t>Word association</a:t>
          </a:r>
        </a:p>
      </dgm:t>
    </dgm:pt>
    <dgm:pt modelId="{B843B95A-A008-43F7-8BB1-9390FCE080F7}" type="parTrans" cxnId="{3E4E6B9E-5427-4AB0-AF84-20C86F3A4521}">
      <dgm:prSet/>
      <dgm:spPr/>
      <dgm:t>
        <a:bodyPr/>
        <a:lstStyle/>
        <a:p>
          <a:endParaRPr lang="en-US"/>
        </a:p>
      </dgm:t>
    </dgm:pt>
    <dgm:pt modelId="{CE15E26A-3828-4882-90F4-6DD9E08DF2F0}" type="sibTrans" cxnId="{3E4E6B9E-5427-4AB0-AF84-20C86F3A4521}">
      <dgm:prSet/>
      <dgm:spPr/>
      <dgm:t>
        <a:bodyPr/>
        <a:lstStyle/>
        <a:p>
          <a:endParaRPr lang="en-US"/>
        </a:p>
      </dgm:t>
    </dgm:pt>
    <dgm:pt modelId="{39480EC8-F3A5-46B3-B1E9-139FC2E22725}">
      <dgm:prSet/>
      <dgm:spPr/>
      <dgm:t>
        <a:bodyPr/>
        <a:lstStyle/>
        <a:p>
          <a:r>
            <a:rPr lang="en-US"/>
            <a:t>Freudian slips</a:t>
          </a:r>
        </a:p>
      </dgm:t>
    </dgm:pt>
    <dgm:pt modelId="{0349A8AF-9ACF-4E2C-B2DA-433283F40143}" type="parTrans" cxnId="{09717BD7-D37B-46B2-B771-E775D2CC96E3}">
      <dgm:prSet/>
      <dgm:spPr/>
      <dgm:t>
        <a:bodyPr/>
        <a:lstStyle/>
        <a:p>
          <a:endParaRPr lang="en-US"/>
        </a:p>
      </dgm:t>
    </dgm:pt>
    <dgm:pt modelId="{FF5004A1-0E58-4F3A-B96E-2F8056265048}" type="sibTrans" cxnId="{09717BD7-D37B-46B2-B771-E775D2CC96E3}">
      <dgm:prSet/>
      <dgm:spPr/>
      <dgm:t>
        <a:bodyPr/>
        <a:lstStyle/>
        <a:p>
          <a:endParaRPr lang="en-US"/>
        </a:p>
      </dgm:t>
    </dgm:pt>
    <dgm:pt modelId="{BF04B190-64D5-4C00-8B8C-0FA25F8A37F6}">
      <dgm:prSet/>
      <dgm:spPr/>
      <dgm:t>
        <a:bodyPr/>
        <a:lstStyle/>
        <a:p>
          <a:r>
            <a:rPr lang="en-US"/>
            <a:t>Hypnotherapy</a:t>
          </a:r>
        </a:p>
      </dgm:t>
    </dgm:pt>
    <dgm:pt modelId="{A6CB47A9-FEF6-4056-9CD9-C3FE1A9AFC2F}" type="parTrans" cxnId="{7A9A5372-7163-4923-B25F-2F7F002BFB0C}">
      <dgm:prSet/>
      <dgm:spPr/>
      <dgm:t>
        <a:bodyPr/>
        <a:lstStyle/>
        <a:p>
          <a:endParaRPr lang="en-US"/>
        </a:p>
      </dgm:t>
    </dgm:pt>
    <dgm:pt modelId="{DA4AF2EC-899B-4CE8-BE1D-9C0D7F38679B}" type="sibTrans" cxnId="{7A9A5372-7163-4923-B25F-2F7F002BFB0C}">
      <dgm:prSet/>
      <dgm:spPr/>
      <dgm:t>
        <a:bodyPr/>
        <a:lstStyle/>
        <a:p>
          <a:endParaRPr lang="en-US"/>
        </a:p>
      </dgm:t>
    </dgm:pt>
    <dgm:pt modelId="{D1093F6C-DE00-4D44-8D6E-8DE4D35F5491}" type="pres">
      <dgm:prSet presAssocID="{47A2C970-5E18-40D2-A854-7D87F03D57C6}" presName="vert0" presStyleCnt="0">
        <dgm:presLayoutVars>
          <dgm:dir/>
          <dgm:animOne val="branch"/>
          <dgm:animLvl val="lvl"/>
        </dgm:presLayoutVars>
      </dgm:prSet>
      <dgm:spPr/>
    </dgm:pt>
    <dgm:pt modelId="{1FE5D5FB-2F69-4222-87AB-D77BC8F6D374}" type="pres">
      <dgm:prSet presAssocID="{FA9E5A91-AE93-4B33-AD80-395ED368EFAB}" presName="thickLine" presStyleLbl="alignNode1" presStyleIdx="0" presStyleCnt="6"/>
      <dgm:spPr/>
    </dgm:pt>
    <dgm:pt modelId="{49749603-8805-4929-B755-85A0F12B1D22}" type="pres">
      <dgm:prSet presAssocID="{FA9E5A91-AE93-4B33-AD80-395ED368EFAB}" presName="horz1" presStyleCnt="0"/>
      <dgm:spPr/>
    </dgm:pt>
    <dgm:pt modelId="{C511BF02-CC6F-49ED-AF29-83D0B568E93F}" type="pres">
      <dgm:prSet presAssocID="{FA9E5A91-AE93-4B33-AD80-395ED368EFAB}" presName="tx1" presStyleLbl="revTx" presStyleIdx="0" presStyleCnt="6"/>
      <dgm:spPr/>
    </dgm:pt>
    <dgm:pt modelId="{18343633-2138-403A-9AE3-1169D1B1308C}" type="pres">
      <dgm:prSet presAssocID="{FA9E5A91-AE93-4B33-AD80-395ED368EFAB}" presName="vert1" presStyleCnt="0"/>
      <dgm:spPr/>
    </dgm:pt>
    <dgm:pt modelId="{97D96689-59CE-4B51-8A1A-EECFB989ABA9}" type="pres">
      <dgm:prSet presAssocID="{178E593C-17CC-43E7-B9A3-41B96634075C}" presName="thickLine" presStyleLbl="alignNode1" presStyleIdx="1" presStyleCnt="6"/>
      <dgm:spPr/>
    </dgm:pt>
    <dgm:pt modelId="{AE94E99C-2384-4FD5-BFE1-5D027BF98147}" type="pres">
      <dgm:prSet presAssocID="{178E593C-17CC-43E7-B9A3-41B96634075C}" presName="horz1" presStyleCnt="0"/>
      <dgm:spPr/>
    </dgm:pt>
    <dgm:pt modelId="{2E50676D-F403-4233-BCB2-4F869264E2BB}" type="pres">
      <dgm:prSet presAssocID="{178E593C-17CC-43E7-B9A3-41B96634075C}" presName="tx1" presStyleLbl="revTx" presStyleIdx="1" presStyleCnt="6"/>
      <dgm:spPr/>
    </dgm:pt>
    <dgm:pt modelId="{34333036-6B15-40ED-AB04-0A692FCAB84C}" type="pres">
      <dgm:prSet presAssocID="{178E593C-17CC-43E7-B9A3-41B96634075C}" presName="vert1" presStyleCnt="0"/>
      <dgm:spPr/>
    </dgm:pt>
    <dgm:pt modelId="{2CAB571F-02CB-46BE-8E22-422731E6182C}" type="pres">
      <dgm:prSet presAssocID="{9B62448E-0325-441E-8E39-CDD8B7437814}" presName="thickLine" presStyleLbl="alignNode1" presStyleIdx="2" presStyleCnt="6"/>
      <dgm:spPr/>
    </dgm:pt>
    <dgm:pt modelId="{224E0FB6-C765-4A93-9B43-A688A53A35D8}" type="pres">
      <dgm:prSet presAssocID="{9B62448E-0325-441E-8E39-CDD8B7437814}" presName="horz1" presStyleCnt="0"/>
      <dgm:spPr/>
    </dgm:pt>
    <dgm:pt modelId="{8D900E8E-07D6-4E45-8CD3-6757A69DD0FB}" type="pres">
      <dgm:prSet presAssocID="{9B62448E-0325-441E-8E39-CDD8B7437814}" presName="tx1" presStyleLbl="revTx" presStyleIdx="2" presStyleCnt="6"/>
      <dgm:spPr/>
    </dgm:pt>
    <dgm:pt modelId="{EF9B9012-E9B5-49AB-9D66-31E30098FFA9}" type="pres">
      <dgm:prSet presAssocID="{9B62448E-0325-441E-8E39-CDD8B7437814}" presName="vert1" presStyleCnt="0"/>
      <dgm:spPr/>
    </dgm:pt>
    <dgm:pt modelId="{74366774-6B13-4DFB-A1F1-DAF447B31110}" type="pres">
      <dgm:prSet presAssocID="{C3FDABA7-27E7-428B-9F39-37F916CF878D}" presName="thickLine" presStyleLbl="alignNode1" presStyleIdx="3" presStyleCnt="6"/>
      <dgm:spPr/>
    </dgm:pt>
    <dgm:pt modelId="{915DB986-A4F5-4686-9DF6-70C82F854756}" type="pres">
      <dgm:prSet presAssocID="{C3FDABA7-27E7-428B-9F39-37F916CF878D}" presName="horz1" presStyleCnt="0"/>
      <dgm:spPr/>
    </dgm:pt>
    <dgm:pt modelId="{62BEE980-79E7-4F5D-AD6C-2DF955F0CBA8}" type="pres">
      <dgm:prSet presAssocID="{C3FDABA7-27E7-428B-9F39-37F916CF878D}" presName="tx1" presStyleLbl="revTx" presStyleIdx="3" presStyleCnt="6"/>
      <dgm:spPr/>
    </dgm:pt>
    <dgm:pt modelId="{F72F1650-CBE4-4056-9AEE-7BBF8FB854F4}" type="pres">
      <dgm:prSet presAssocID="{C3FDABA7-27E7-428B-9F39-37F916CF878D}" presName="vert1" presStyleCnt="0"/>
      <dgm:spPr/>
    </dgm:pt>
    <dgm:pt modelId="{3B36E1B5-A367-4153-B471-7A0AC4E6A568}" type="pres">
      <dgm:prSet presAssocID="{39480EC8-F3A5-46B3-B1E9-139FC2E22725}" presName="thickLine" presStyleLbl="alignNode1" presStyleIdx="4" presStyleCnt="6"/>
      <dgm:spPr/>
    </dgm:pt>
    <dgm:pt modelId="{AA9046E9-D449-471A-8F75-B40D6489C354}" type="pres">
      <dgm:prSet presAssocID="{39480EC8-F3A5-46B3-B1E9-139FC2E22725}" presName="horz1" presStyleCnt="0"/>
      <dgm:spPr/>
    </dgm:pt>
    <dgm:pt modelId="{6A5A4867-3271-4EE5-AA86-583AC3A3BE47}" type="pres">
      <dgm:prSet presAssocID="{39480EC8-F3A5-46B3-B1E9-139FC2E22725}" presName="tx1" presStyleLbl="revTx" presStyleIdx="4" presStyleCnt="6"/>
      <dgm:spPr/>
    </dgm:pt>
    <dgm:pt modelId="{BC6DBC7E-C615-4F66-AC27-721DB50532CF}" type="pres">
      <dgm:prSet presAssocID="{39480EC8-F3A5-46B3-B1E9-139FC2E22725}" presName="vert1" presStyleCnt="0"/>
      <dgm:spPr/>
    </dgm:pt>
    <dgm:pt modelId="{F4146200-088F-4E8D-B110-F8DB7E89F416}" type="pres">
      <dgm:prSet presAssocID="{BF04B190-64D5-4C00-8B8C-0FA25F8A37F6}" presName="thickLine" presStyleLbl="alignNode1" presStyleIdx="5" presStyleCnt="6"/>
      <dgm:spPr/>
    </dgm:pt>
    <dgm:pt modelId="{9293ACF5-2EE9-41F8-9C6C-CEBEEB03A8D9}" type="pres">
      <dgm:prSet presAssocID="{BF04B190-64D5-4C00-8B8C-0FA25F8A37F6}" presName="horz1" presStyleCnt="0"/>
      <dgm:spPr/>
    </dgm:pt>
    <dgm:pt modelId="{5A31D96C-E197-4C6A-B3DA-B0C042F377A6}" type="pres">
      <dgm:prSet presAssocID="{BF04B190-64D5-4C00-8B8C-0FA25F8A37F6}" presName="tx1" presStyleLbl="revTx" presStyleIdx="5" presStyleCnt="6"/>
      <dgm:spPr/>
    </dgm:pt>
    <dgm:pt modelId="{ACB41F5E-FC73-4CC0-8EA2-652526EDFDF4}" type="pres">
      <dgm:prSet presAssocID="{BF04B190-64D5-4C00-8B8C-0FA25F8A37F6}" presName="vert1" presStyleCnt="0"/>
      <dgm:spPr/>
    </dgm:pt>
  </dgm:ptLst>
  <dgm:cxnLst>
    <dgm:cxn modelId="{DA5ACD1E-0551-4F97-8E83-ED6A9FFDC74D}" type="presOf" srcId="{47A2C970-5E18-40D2-A854-7D87F03D57C6}" destId="{D1093F6C-DE00-4D44-8D6E-8DE4D35F5491}" srcOrd="0" destOrd="0" presId="urn:microsoft.com/office/officeart/2008/layout/LinedList"/>
    <dgm:cxn modelId="{B7187D20-4DEB-49E9-A813-8E3613D3C22B}" srcId="{47A2C970-5E18-40D2-A854-7D87F03D57C6}" destId="{178E593C-17CC-43E7-B9A3-41B96634075C}" srcOrd="1" destOrd="0" parTransId="{75ED41C0-257E-4D52-BB79-998F46ADA39D}" sibTransId="{3D45057E-BDF3-4031-8818-1D0E8707B9ED}"/>
    <dgm:cxn modelId="{54D9F33B-93EF-402D-97B0-FCFF78887957}" type="presOf" srcId="{C3FDABA7-27E7-428B-9F39-37F916CF878D}" destId="{62BEE980-79E7-4F5D-AD6C-2DF955F0CBA8}" srcOrd="0" destOrd="0" presId="urn:microsoft.com/office/officeart/2008/layout/LinedList"/>
    <dgm:cxn modelId="{5D648F6C-2FDD-41A1-912B-07950E7D288D}" type="presOf" srcId="{178E593C-17CC-43E7-B9A3-41B96634075C}" destId="{2E50676D-F403-4233-BCB2-4F869264E2BB}" srcOrd="0" destOrd="0" presId="urn:microsoft.com/office/officeart/2008/layout/LinedList"/>
    <dgm:cxn modelId="{7A9A5372-7163-4923-B25F-2F7F002BFB0C}" srcId="{47A2C970-5E18-40D2-A854-7D87F03D57C6}" destId="{BF04B190-64D5-4C00-8B8C-0FA25F8A37F6}" srcOrd="5" destOrd="0" parTransId="{A6CB47A9-FEF6-4056-9CD9-C3FE1A9AFC2F}" sibTransId="{DA4AF2EC-899B-4CE8-BE1D-9C0D7F38679B}"/>
    <dgm:cxn modelId="{18DBA09B-DFBA-440B-B98E-F1F53ADA3E1B}" srcId="{47A2C970-5E18-40D2-A854-7D87F03D57C6}" destId="{FA9E5A91-AE93-4B33-AD80-395ED368EFAB}" srcOrd="0" destOrd="0" parTransId="{9501B1A0-B647-4F87-AAC0-4EE315E0365A}" sibTransId="{1D541E6A-DE71-474A-9C48-4F131D27F9D3}"/>
    <dgm:cxn modelId="{3E4E6B9E-5427-4AB0-AF84-20C86F3A4521}" srcId="{47A2C970-5E18-40D2-A854-7D87F03D57C6}" destId="{C3FDABA7-27E7-428B-9F39-37F916CF878D}" srcOrd="3" destOrd="0" parTransId="{B843B95A-A008-43F7-8BB1-9390FCE080F7}" sibTransId="{CE15E26A-3828-4882-90F4-6DD9E08DF2F0}"/>
    <dgm:cxn modelId="{E83994AC-FE13-4A76-BC54-A7067478C927}" type="presOf" srcId="{9B62448E-0325-441E-8E39-CDD8B7437814}" destId="{8D900E8E-07D6-4E45-8CD3-6757A69DD0FB}" srcOrd="0" destOrd="0" presId="urn:microsoft.com/office/officeart/2008/layout/LinedList"/>
    <dgm:cxn modelId="{D9E2E8AD-E367-4DFD-BDF5-E7F1355964B0}" type="presOf" srcId="{BF04B190-64D5-4C00-8B8C-0FA25F8A37F6}" destId="{5A31D96C-E197-4C6A-B3DA-B0C042F377A6}" srcOrd="0" destOrd="0" presId="urn:microsoft.com/office/officeart/2008/layout/LinedList"/>
    <dgm:cxn modelId="{1445AECA-5B16-48DA-BD43-EE999262CDFA}" type="presOf" srcId="{FA9E5A91-AE93-4B33-AD80-395ED368EFAB}" destId="{C511BF02-CC6F-49ED-AF29-83D0B568E93F}" srcOrd="0" destOrd="0" presId="urn:microsoft.com/office/officeart/2008/layout/LinedList"/>
    <dgm:cxn modelId="{76342ECD-CB9A-42BC-9907-89261CAA34EF}" srcId="{47A2C970-5E18-40D2-A854-7D87F03D57C6}" destId="{9B62448E-0325-441E-8E39-CDD8B7437814}" srcOrd="2" destOrd="0" parTransId="{F94A7B98-8442-4856-A390-4F5B624A296A}" sibTransId="{A4573DDD-7C78-4B8E-A685-5B5E97029A29}"/>
    <dgm:cxn modelId="{09717BD7-D37B-46B2-B771-E775D2CC96E3}" srcId="{47A2C970-5E18-40D2-A854-7D87F03D57C6}" destId="{39480EC8-F3A5-46B3-B1E9-139FC2E22725}" srcOrd="4" destOrd="0" parTransId="{0349A8AF-9ACF-4E2C-B2DA-433283F40143}" sibTransId="{FF5004A1-0E58-4F3A-B96E-2F8056265048}"/>
    <dgm:cxn modelId="{4EA22DDC-E6D7-48E1-8ABA-90EF06CA750E}" type="presOf" srcId="{39480EC8-F3A5-46B3-B1E9-139FC2E22725}" destId="{6A5A4867-3271-4EE5-AA86-583AC3A3BE47}" srcOrd="0" destOrd="0" presId="urn:microsoft.com/office/officeart/2008/layout/LinedList"/>
    <dgm:cxn modelId="{2CBAA96B-3533-455F-AA3C-6B9D65C7FBF3}" type="presParOf" srcId="{D1093F6C-DE00-4D44-8D6E-8DE4D35F5491}" destId="{1FE5D5FB-2F69-4222-87AB-D77BC8F6D374}" srcOrd="0" destOrd="0" presId="urn:microsoft.com/office/officeart/2008/layout/LinedList"/>
    <dgm:cxn modelId="{66E11214-AC94-4486-94F5-97F44970C91D}" type="presParOf" srcId="{D1093F6C-DE00-4D44-8D6E-8DE4D35F5491}" destId="{49749603-8805-4929-B755-85A0F12B1D22}" srcOrd="1" destOrd="0" presId="urn:microsoft.com/office/officeart/2008/layout/LinedList"/>
    <dgm:cxn modelId="{1DDF7940-B657-47EA-96BD-A27E01A37A7F}" type="presParOf" srcId="{49749603-8805-4929-B755-85A0F12B1D22}" destId="{C511BF02-CC6F-49ED-AF29-83D0B568E93F}" srcOrd="0" destOrd="0" presId="urn:microsoft.com/office/officeart/2008/layout/LinedList"/>
    <dgm:cxn modelId="{B5B50BA9-8B60-428C-8D74-4269F4DF98AB}" type="presParOf" srcId="{49749603-8805-4929-B755-85A0F12B1D22}" destId="{18343633-2138-403A-9AE3-1169D1B1308C}" srcOrd="1" destOrd="0" presId="urn:microsoft.com/office/officeart/2008/layout/LinedList"/>
    <dgm:cxn modelId="{CB273CD7-6200-4153-B4D1-D651AF11AF59}" type="presParOf" srcId="{D1093F6C-DE00-4D44-8D6E-8DE4D35F5491}" destId="{97D96689-59CE-4B51-8A1A-EECFB989ABA9}" srcOrd="2" destOrd="0" presId="urn:microsoft.com/office/officeart/2008/layout/LinedList"/>
    <dgm:cxn modelId="{242A34B6-F5A7-47EE-951F-69420128D8EC}" type="presParOf" srcId="{D1093F6C-DE00-4D44-8D6E-8DE4D35F5491}" destId="{AE94E99C-2384-4FD5-BFE1-5D027BF98147}" srcOrd="3" destOrd="0" presId="urn:microsoft.com/office/officeart/2008/layout/LinedList"/>
    <dgm:cxn modelId="{DCC000E9-4987-4DC5-8B12-F908C2461E99}" type="presParOf" srcId="{AE94E99C-2384-4FD5-BFE1-5D027BF98147}" destId="{2E50676D-F403-4233-BCB2-4F869264E2BB}" srcOrd="0" destOrd="0" presId="urn:microsoft.com/office/officeart/2008/layout/LinedList"/>
    <dgm:cxn modelId="{DAB8A1DF-EDF6-4F94-8367-03E93026A831}" type="presParOf" srcId="{AE94E99C-2384-4FD5-BFE1-5D027BF98147}" destId="{34333036-6B15-40ED-AB04-0A692FCAB84C}" srcOrd="1" destOrd="0" presId="urn:microsoft.com/office/officeart/2008/layout/LinedList"/>
    <dgm:cxn modelId="{A9D0D176-7EB5-4A1E-A805-2336CEF4DD04}" type="presParOf" srcId="{D1093F6C-DE00-4D44-8D6E-8DE4D35F5491}" destId="{2CAB571F-02CB-46BE-8E22-422731E6182C}" srcOrd="4" destOrd="0" presId="urn:microsoft.com/office/officeart/2008/layout/LinedList"/>
    <dgm:cxn modelId="{DB1A7719-793D-4C4C-AB8E-6A93DFAA7CA4}" type="presParOf" srcId="{D1093F6C-DE00-4D44-8D6E-8DE4D35F5491}" destId="{224E0FB6-C765-4A93-9B43-A688A53A35D8}" srcOrd="5" destOrd="0" presId="urn:microsoft.com/office/officeart/2008/layout/LinedList"/>
    <dgm:cxn modelId="{76DB915A-A3E6-4028-A0F6-0DD6E806F46A}" type="presParOf" srcId="{224E0FB6-C765-4A93-9B43-A688A53A35D8}" destId="{8D900E8E-07D6-4E45-8CD3-6757A69DD0FB}" srcOrd="0" destOrd="0" presId="urn:microsoft.com/office/officeart/2008/layout/LinedList"/>
    <dgm:cxn modelId="{D6F9EDDC-35D7-4F0F-993B-9DAA9C654E04}" type="presParOf" srcId="{224E0FB6-C765-4A93-9B43-A688A53A35D8}" destId="{EF9B9012-E9B5-49AB-9D66-31E30098FFA9}" srcOrd="1" destOrd="0" presId="urn:microsoft.com/office/officeart/2008/layout/LinedList"/>
    <dgm:cxn modelId="{022A924F-DDDE-43C0-BF86-0B2279DB88D6}" type="presParOf" srcId="{D1093F6C-DE00-4D44-8D6E-8DE4D35F5491}" destId="{74366774-6B13-4DFB-A1F1-DAF447B31110}" srcOrd="6" destOrd="0" presId="urn:microsoft.com/office/officeart/2008/layout/LinedList"/>
    <dgm:cxn modelId="{8E188543-8CEC-405A-B6C0-E405D0BC2E9B}" type="presParOf" srcId="{D1093F6C-DE00-4D44-8D6E-8DE4D35F5491}" destId="{915DB986-A4F5-4686-9DF6-70C82F854756}" srcOrd="7" destOrd="0" presId="urn:microsoft.com/office/officeart/2008/layout/LinedList"/>
    <dgm:cxn modelId="{0824CD9D-3B5D-4074-841F-DC2EBF47E65B}" type="presParOf" srcId="{915DB986-A4F5-4686-9DF6-70C82F854756}" destId="{62BEE980-79E7-4F5D-AD6C-2DF955F0CBA8}" srcOrd="0" destOrd="0" presId="urn:microsoft.com/office/officeart/2008/layout/LinedList"/>
    <dgm:cxn modelId="{A1FEFC08-8213-4FE5-A4A9-3ECC3D3F77D7}" type="presParOf" srcId="{915DB986-A4F5-4686-9DF6-70C82F854756}" destId="{F72F1650-CBE4-4056-9AEE-7BBF8FB854F4}" srcOrd="1" destOrd="0" presId="urn:microsoft.com/office/officeart/2008/layout/LinedList"/>
    <dgm:cxn modelId="{4CF0EEEC-5FA6-4C9B-B1DD-32F69D3FEC61}" type="presParOf" srcId="{D1093F6C-DE00-4D44-8D6E-8DE4D35F5491}" destId="{3B36E1B5-A367-4153-B471-7A0AC4E6A568}" srcOrd="8" destOrd="0" presId="urn:microsoft.com/office/officeart/2008/layout/LinedList"/>
    <dgm:cxn modelId="{7F669620-865D-4BEB-9B36-1D3585BDB829}" type="presParOf" srcId="{D1093F6C-DE00-4D44-8D6E-8DE4D35F5491}" destId="{AA9046E9-D449-471A-8F75-B40D6489C354}" srcOrd="9" destOrd="0" presId="urn:microsoft.com/office/officeart/2008/layout/LinedList"/>
    <dgm:cxn modelId="{2D1880AF-B04F-4F7B-AC5D-146CA9AF16F2}" type="presParOf" srcId="{AA9046E9-D449-471A-8F75-B40D6489C354}" destId="{6A5A4867-3271-4EE5-AA86-583AC3A3BE47}" srcOrd="0" destOrd="0" presId="urn:microsoft.com/office/officeart/2008/layout/LinedList"/>
    <dgm:cxn modelId="{FB0024F5-3434-45DF-ABCA-2EC42FEFBC1A}" type="presParOf" srcId="{AA9046E9-D449-471A-8F75-B40D6489C354}" destId="{BC6DBC7E-C615-4F66-AC27-721DB50532CF}" srcOrd="1" destOrd="0" presId="urn:microsoft.com/office/officeart/2008/layout/LinedList"/>
    <dgm:cxn modelId="{E8AD4863-F2E6-4C21-8EA2-5ED02705DDAD}" type="presParOf" srcId="{D1093F6C-DE00-4D44-8D6E-8DE4D35F5491}" destId="{F4146200-088F-4E8D-B110-F8DB7E89F416}" srcOrd="10" destOrd="0" presId="urn:microsoft.com/office/officeart/2008/layout/LinedList"/>
    <dgm:cxn modelId="{325298C7-8496-405D-A552-8DA38ECAF848}" type="presParOf" srcId="{D1093F6C-DE00-4D44-8D6E-8DE4D35F5491}" destId="{9293ACF5-2EE9-41F8-9C6C-CEBEEB03A8D9}" srcOrd="11" destOrd="0" presId="urn:microsoft.com/office/officeart/2008/layout/LinedList"/>
    <dgm:cxn modelId="{BFE73F96-0CC1-445F-8A83-B57A1227B6A7}" type="presParOf" srcId="{9293ACF5-2EE9-41F8-9C6C-CEBEEB03A8D9}" destId="{5A31D96C-E197-4C6A-B3DA-B0C042F377A6}" srcOrd="0" destOrd="0" presId="urn:microsoft.com/office/officeart/2008/layout/LinedList"/>
    <dgm:cxn modelId="{C8A70CC9-0A01-4643-A2ED-D4B47AD0CB29}" type="presParOf" srcId="{9293ACF5-2EE9-41F8-9C6C-CEBEEB03A8D9}" destId="{ACB41F5E-FC73-4CC0-8EA2-652526EDFDF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3DC46E8-0666-425A-8E12-0F0E2FF872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A985237-F550-45D4-A0CB-FE0E4B770BAF}">
      <dgm:prSet/>
      <dgm:spPr/>
      <dgm:t>
        <a:bodyPr/>
        <a:lstStyle/>
        <a:p>
          <a:r>
            <a:rPr lang="en-US"/>
            <a:t>Repressed thoughts and feelings are more likely to appear in dreams. </a:t>
          </a:r>
        </a:p>
      </dgm:t>
    </dgm:pt>
    <dgm:pt modelId="{EBBF2BB5-D840-4DB8-B24D-3A4983804536}" type="parTrans" cxnId="{4DC0DFBF-D2C5-40DC-8C98-152166A1245D}">
      <dgm:prSet/>
      <dgm:spPr/>
      <dgm:t>
        <a:bodyPr/>
        <a:lstStyle/>
        <a:p>
          <a:endParaRPr lang="en-US"/>
        </a:p>
      </dgm:t>
    </dgm:pt>
    <dgm:pt modelId="{45B3E71E-4C52-44C4-917A-2D6BD1E74518}" type="sibTrans" cxnId="{4DC0DFBF-D2C5-40DC-8C98-152166A1245D}">
      <dgm:prSet/>
      <dgm:spPr/>
      <dgm:t>
        <a:bodyPr/>
        <a:lstStyle/>
        <a:p>
          <a:endParaRPr lang="en-US"/>
        </a:p>
      </dgm:t>
    </dgm:pt>
    <dgm:pt modelId="{AAB1AD1A-F40D-4809-BDE3-EF5788738729}">
      <dgm:prSet/>
      <dgm:spPr/>
      <dgm:t>
        <a:bodyPr/>
        <a:lstStyle/>
        <a:p>
          <a:r>
            <a:rPr lang="en-US"/>
            <a:t>Freud considered dreams to be the highway to the unconscious mind.</a:t>
          </a:r>
        </a:p>
      </dgm:t>
    </dgm:pt>
    <dgm:pt modelId="{34AF7477-0F5C-4C13-BAEF-3A811E734B70}" type="parTrans" cxnId="{DAA32292-EEE4-4C7D-92CD-25DF4F33A712}">
      <dgm:prSet/>
      <dgm:spPr/>
      <dgm:t>
        <a:bodyPr/>
        <a:lstStyle/>
        <a:p>
          <a:endParaRPr lang="en-US"/>
        </a:p>
      </dgm:t>
    </dgm:pt>
    <dgm:pt modelId="{4064F033-F864-4252-8DA9-837621722E0E}" type="sibTrans" cxnId="{DAA32292-EEE4-4C7D-92CD-25DF4F33A712}">
      <dgm:prSet/>
      <dgm:spPr/>
      <dgm:t>
        <a:bodyPr/>
        <a:lstStyle/>
        <a:p>
          <a:endParaRPr lang="en-US"/>
        </a:p>
      </dgm:t>
    </dgm:pt>
    <dgm:pt modelId="{DBADD8B5-F560-41A3-AB12-AE7486C365F3}" type="pres">
      <dgm:prSet presAssocID="{13DC46E8-0666-425A-8E12-0F0E2FF872D7}" presName="root" presStyleCnt="0">
        <dgm:presLayoutVars>
          <dgm:dir/>
          <dgm:resizeHandles val="exact"/>
        </dgm:presLayoutVars>
      </dgm:prSet>
      <dgm:spPr/>
    </dgm:pt>
    <dgm:pt modelId="{D98DE2E8-41A1-47B8-AC64-0F6D4672923C}" type="pres">
      <dgm:prSet presAssocID="{DA985237-F550-45D4-A0CB-FE0E4B770BAF}" presName="compNode" presStyleCnt="0"/>
      <dgm:spPr/>
    </dgm:pt>
    <dgm:pt modelId="{A7D7D977-FA8D-4CD5-8870-9F96107A2CE6}" type="pres">
      <dgm:prSet presAssocID="{DA985237-F550-45D4-A0CB-FE0E4B770BAF}" presName="bgRect" presStyleLbl="bgShp" presStyleIdx="0" presStyleCnt="2"/>
      <dgm:spPr/>
    </dgm:pt>
    <dgm:pt modelId="{1CB3F076-A32A-42EB-8319-7AAB807F2051}" type="pres">
      <dgm:prSet presAssocID="{DA985237-F550-45D4-A0CB-FE0E4B770BA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nfused Person"/>
        </a:ext>
      </dgm:extLst>
    </dgm:pt>
    <dgm:pt modelId="{EE19B428-EA5A-48D3-ABF9-B82EBFB52099}" type="pres">
      <dgm:prSet presAssocID="{DA985237-F550-45D4-A0CB-FE0E4B770BAF}" presName="spaceRect" presStyleCnt="0"/>
      <dgm:spPr/>
    </dgm:pt>
    <dgm:pt modelId="{B4E6FDC7-C765-44EE-B70B-426BBD575783}" type="pres">
      <dgm:prSet presAssocID="{DA985237-F550-45D4-A0CB-FE0E4B770BAF}" presName="parTx" presStyleLbl="revTx" presStyleIdx="0" presStyleCnt="2">
        <dgm:presLayoutVars>
          <dgm:chMax val="0"/>
          <dgm:chPref val="0"/>
        </dgm:presLayoutVars>
      </dgm:prSet>
      <dgm:spPr/>
    </dgm:pt>
    <dgm:pt modelId="{E9C8C374-EFA0-4427-B140-FAA826429953}" type="pres">
      <dgm:prSet presAssocID="{45B3E71E-4C52-44C4-917A-2D6BD1E74518}" presName="sibTrans" presStyleCnt="0"/>
      <dgm:spPr/>
    </dgm:pt>
    <dgm:pt modelId="{CFC28534-B38F-4346-8289-D6A8DEF462D8}" type="pres">
      <dgm:prSet presAssocID="{AAB1AD1A-F40D-4809-BDE3-EF5788738729}" presName="compNode" presStyleCnt="0"/>
      <dgm:spPr/>
    </dgm:pt>
    <dgm:pt modelId="{D05444A9-E582-47BA-937C-F1963F32762D}" type="pres">
      <dgm:prSet presAssocID="{AAB1AD1A-F40D-4809-BDE3-EF5788738729}" presName="bgRect" presStyleLbl="bgShp" presStyleIdx="1" presStyleCnt="2"/>
      <dgm:spPr/>
    </dgm:pt>
    <dgm:pt modelId="{C7A72F23-649C-4BAA-B617-6CC77AEEE990}" type="pres">
      <dgm:prSet presAssocID="{AAB1AD1A-F40D-4809-BDE3-EF578873872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ghway scene"/>
        </a:ext>
      </dgm:extLst>
    </dgm:pt>
    <dgm:pt modelId="{6AD5FA12-1309-426C-ADEC-89F469E6136B}" type="pres">
      <dgm:prSet presAssocID="{AAB1AD1A-F40D-4809-BDE3-EF5788738729}" presName="spaceRect" presStyleCnt="0"/>
      <dgm:spPr/>
    </dgm:pt>
    <dgm:pt modelId="{32275AA0-7A01-49E8-A937-761CC888FD7E}" type="pres">
      <dgm:prSet presAssocID="{AAB1AD1A-F40D-4809-BDE3-EF5788738729}" presName="parTx" presStyleLbl="revTx" presStyleIdx="1" presStyleCnt="2">
        <dgm:presLayoutVars>
          <dgm:chMax val="0"/>
          <dgm:chPref val="0"/>
        </dgm:presLayoutVars>
      </dgm:prSet>
      <dgm:spPr/>
    </dgm:pt>
  </dgm:ptLst>
  <dgm:cxnLst>
    <dgm:cxn modelId="{F696DF4A-77E3-421C-A4B3-5735433DD525}" type="presOf" srcId="{13DC46E8-0666-425A-8E12-0F0E2FF872D7}" destId="{DBADD8B5-F560-41A3-AB12-AE7486C365F3}" srcOrd="0" destOrd="0" presId="urn:microsoft.com/office/officeart/2018/2/layout/IconVerticalSolidList"/>
    <dgm:cxn modelId="{402EC37D-37CC-4867-94CB-9DCED6762517}" type="presOf" srcId="{AAB1AD1A-F40D-4809-BDE3-EF5788738729}" destId="{32275AA0-7A01-49E8-A937-761CC888FD7E}" srcOrd="0" destOrd="0" presId="urn:microsoft.com/office/officeart/2018/2/layout/IconVerticalSolidList"/>
    <dgm:cxn modelId="{DAA32292-EEE4-4C7D-92CD-25DF4F33A712}" srcId="{13DC46E8-0666-425A-8E12-0F0E2FF872D7}" destId="{AAB1AD1A-F40D-4809-BDE3-EF5788738729}" srcOrd="1" destOrd="0" parTransId="{34AF7477-0F5C-4C13-BAEF-3A811E734B70}" sibTransId="{4064F033-F864-4252-8DA9-837621722E0E}"/>
    <dgm:cxn modelId="{4DC0DFBF-D2C5-40DC-8C98-152166A1245D}" srcId="{13DC46E8-0666-425A-8E12-0F0E2FF872D7}" destId="{DA985237-F550-45D4-A0CB-FE0E4B770BAF}" srcOrd="0" destOrd="0" parTransId="{EBBF2BB5-D840-4DB8-B24D-3A4983804536}" sibTransId="{45B3E71E-4C52-44C4-917A-2D6BD1E74518}"/>
    <dgm:cxn modelId="{50699ACA-44BC-4356-92C7-E5DF0CDDC078}" type="presOf" srcId="{DA985237-F550-45D4-A0CB-FE0E4B770BAF}" destId="{B4E6FDC7-C765-44EE-B70B-426BBD575783}" srcOrd="0" destOrd="0" presId="urn:microsoft.com/office/officeart/2018/2/layout/IconVerticalSolidList"/>
    <dgm:cxn modelId="{9CF40DAA-A0A6-47BA-9006-A19ABB64A8CA}" type="presParOf" srcId="{DBADD8B5-F560-41A3-AB12-AE7486C365F3}" destId="{D98DE2E8-41A1-47B8-AC64-0F6D4672923C}" srcOrd="0" destOrd="0" presId="urn:microsoft.com/office/officeart/2018/2/layout/IconVerticalSolidList"/>
    <dgm:cxn modelId="{20DCF400-98E9-4472-A403-B04F9E35DD59}" type="presParOf" srcId="{D98DE2E8-41A1-47B8-AC64-0F6D4672923C}" destId="{A7D7D977-FA8D-4CD5-8870-9F96107A2CE6}" srcOrd="0" destOrd="0" presId="urn:microsoft.com/office/officeart/2018/2/layout/IconVerticalSolidList"/>
    <dgm:cxn modelId="{4FC99B6D-F4CC-4067-A44A-D45174587CAB}" type="presParOf" srcId="{D98DE2E8-41A1-47B8-AC64-0F6D4672923C}" destId="{1CB3F076-A32A-42EB-8319-7AAB807F2051}" srcOrd="1" destOrd="0" presId="urn:microsoft.com/office/officeart/2018/2/layout/IconVerticalSolidList"/>
    <dgm:cxn modelId="{690CC91E-A0F1-460A-ABA7-75CE881CAD49}" type="presParOf" srcId="{D98DE2E8-41A1-47B8-AC64-0F6D4672923C}" destId="{EE19B428-EA5A-48D3-ABF9-B82EBFB52099}" srcOrd="2" destOrd="0" presId="urn:microsoft.com/office/officeart/2018/2/layout/IconVerticalSolidList"/>
    <dgm:cxn modelId="{8FE06E6F-E7A6-4149-B477-37F34AE72843}" type="presParOf" srcId="{D98DE2E8-41A1-47B8-AC64-0F6D4672923C}" destId="{B4E6FDC7-C765-44EE-B70B-426BBD575783}" srcOrd="3" destOrd="0" presId="urn:microsoft.com/office/officeart/2018/2/layout/IconVerticalSolidList"/>
    <dgm:cxn modelId="{274240F2-A8E0-4485-94EF-3576D93F37C9}" type="presParOf" srcId="{DBADD8B5-F560-41A3-AB12-AE7486C365F3}" destId="{E9C8C374-EFA0-4427-B140-FAA826429953}" srcOrd="1" destOrd="0" presId="urn:microsoft.com/office/officeart/2018/2/layout/IconVerticalSolidList"/>
    <dgm:cxn modelId="{AF653D9D-26F5-4C02-8D3C-C8300625BFF0}" type="presParOf" srcId="{DBADD8B5-F560-41A3-AB12-AE7486C365F3}" destId="{CFC28534-B38F-4346-8289-D6A8DEF462D8}" srcOrd="2" destOrd="0" presId="urn:microsoft.com/office/officeart/2018/2/layout/IconVerticalSolidList"/>
    <dgm:cxn modelId="{3531210C-4A34-49BE-A223-F723C1EC21ED}" type="presParOf" srcId="{CFC28534-B38F-4346-8289-D6A8DEF462D8}" destId="{D05444A9-E582-47BA-937C-F1963F32762D}" srcOrd="0" destOrd="0" presId="urn:microsoft.com/office/officeart/2018/2/layout/IconVerticalSolidList"/>
    <dgm:cxn modelId="{6F046E8C-A273-430B-AEF2-EC76024CB8DC}" type="presParOf" srcId="{CFC28534-B38F-4346-8289-D6A8DEF462D8}" destId="{C7A72F23-649C-4BAA-B617-6CC77AEEE990}" srcOrd="1" destOrd="0" presId="urn:microsoft.com/office/officeart/2018/2/layout/IconVerticalSolidList"/>
    <dgm:cxn modelId="{0C438F1D-B197-4344-837D-5C76600B3A46}" type="presParOf" srcId="{CFC28534-B38F-4346-8289-D6A8DEF462D8}" destId="{6AD5FA12-1309-426C-ADEC-89F469E6136B}" srcOrd="2" destOrd="0" presId="urn:microsoft.com/office/officeart/2018/2/layout/IconVerticalSolidList"/>
    <dgm:cxn modelId="{4159D517-4B57-4244-9264-D50E6CD24475}" type="presParOf" srcId="{CFC28534-B38F-4346-8289-D6A8DEF462D8}" destId="{32275AA0-7A01-49E8-A937-761CC888FD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440F93E-1EA1-4BF5-8892-780D31F927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F2EAA6D-6C84-41B4-A052-B39E361FAD2F}">
      <dgm:prSet/>
      <dgm:spPr/>
      <dgm:t>
        <a:bodyPr/>
        <a:lstStyle/>
        <a:p>
          <a:r>
            <a:rPr lang="en-US"/>
            <a:t>The client says the first thought that appears in their mind, in order to uncover repressed thoughts/memories.</a:t>
          </a:r>
        </a:p>
      </dgm:t>
    </dgm:pt>
    <dgm:pt modelId="{8293C073-53B3-4865-B8F0-A9F13A50AAE5}" type="parTrans" cxnId="{E3DAB6E4-F1AF-4B58-86C9-277B08ABD394}">
      <dgm:prSet/>
      <dgm:spPr/>
      <dgm:t>
        <a:bodyPr/>
        <a:lstStyle/>
        <a:p>
          <a:endParaRPr lang="en-US"/>
        </a:p>
      </dgm:t>
    </dgm:pt>
    <dgm:pt modelId="{213FFDCC-987A-47B9-B45F-951A631B723E}" type="sibTrans" cxnId="{E3DAB6E4-F1AF-4B58-86C9-277B08ABD394}">
      <dgm:prSet/>
      <dgm:spPr/>
      <dgm:t>
        <a:bodyPr/>
        <a:lstStyle/>
        <a:p>
          <a:endParaRPr lang="en-US"/>
        </a:p>
      </dgm:t>
    </dgm:pt>
    <dgm:pt modelId="{A435F6D4-D318-4EA3-B6F7-C685098BE253}">
      <dgm:prSet/>
      <dgm:spPr/>
      <dgm:t>
        <a:bodyPr/>
        <a:lstStyle/>
        <a:p>
          <a:r>
            <a:rPr lang="en-US"/>
            <a:t>Resistance or reluctance to express are barriers to this type of technique. </a:t>
          </a:r>
        </a:p>
      </dgm:t>
    </dgm:pt>
    <dgm:pt modelId="{54488FE1-9983-444B-91C7-BAD8DD0B51A9}" type="parTrans" cxnId="{0B5C58E5-2B42-44EB-BB1F-D085ADD8FFA9}">
      <dgm:prSet/>
      <dgm:spPr/>
      <dgm:t>
        <a:bodyPr/>
        <a:lstStyle/>
        <a:p>
          <a:endParaRPr lang="en-US"/>
        </a:p>
      </dgm:t>
    </dgm:pt>
    <dgm:pt modelId="{8064FCB8-C03C-4477-8AE8-4B375CA278FC}" type="sibTrans" cxnId="{0B5C58E5-2B42-44EB-BB1F-D085ADD8FFA9}">
      <dgm:prSet/>
      <dgm:spPr/>
      <dgm:t>
        <a:bodyPr/>
        <a:lstStyle/>
        <a:p>
          <a:endParaRPr lang="en-US"/>
        </a:p>
      </dgm:t>
    </dgm:pt>
    <dgm:pt modelId="{BB2930F3-F4F5-4FC4-9E96-A3D1B51930FE}" type="pres">
      <dgm:prSet presAssocID="{8440F93E-1EA1-4BF5-8892-780D31F9272F}" presName="linear" presStyleCnt="0">
        <dgm:presLayoutVars>
          <dgm:animLvl val="lvl"/>
          <dgm:resizeHandles val="exact"/>
        </dgm:presLayoutVars>
      </dgm:prSet>
      <dgm:spPr/>
    </dgm:pt>
    <dgm:pt modelId="{5F66B59A-F99B-4E3B-A6DB-C67E46E310F3}" type="pres">
      <dgm:prSet presAssocID="{1F2EAA6D-6C84-41B4-A052-B39E361FAD2F}" presName="parentText" presStyleLbl="node1" presStyleIdx="0" presStyleCnt="2">
        <dgm:presLayoutVars>
          <dgm:chMax val="0"/>
          <dgm:bulletEnabled val="1"/>
        </dgm:presLayoutVars>
      </dgm:prSet>
      <dgm:spPr/>
    </dgm:pt>
    <dgm:pt modelId="{4D997116-12AC-4CAC-8062-29F4DA71A69F}" type="pres">
      <dgm:prSet presAssocID="{213FFDCC-987A-47B9-B45F-951A631B723E}" presName="spacer" presStyleCnt="0"/>
      <dgm:spPr/>
    </dgm:pt>
    <dgm:pt modelId="{DC884D1B-242A-47FB-BB63-7F417B58B951}" type="pres">
      <dgm:prSet presAssocID="{A435F6D4-D318-4EA3-B6F7-C685098BE253}" presName="parentText" presStyleLbl="node1" presStyleIdx="1" presStyleCnt="2">
        <dgm:presLayoutVars>
          <dgm:chMax val="0"/>
          <dgm:bulletEnabled val="1"/>
        </dgm:presLayoutVars>
      </dgm:prSet>
      <dgm:spPr/>
    </dgm:pt>
  </dgm:ptLst>
  <dgm:cxnLst>
    <dgm:cxn modelId="{09CE1542-5797-4960-A15A-B298FA590AA4}" type="presOf" srcId="{8440F93E-1EA1-4BF5-8892-780D31F9272F}" destId="{BB2930F3-F4F5-4FC4-9E96-A3D1B51930FE}" srcOrd="0" destOrd="0" presId="urn:microsoft.com/office/officeart/2005/8/layout/vList2"/>
    <dgm:cxn modelId="{EFD0F65A-BFA2-4AB0-8C5A-CCBF6CA00BD3}" type="presOf" srcId="{1F2EAA6D-6C84-41B4-A052-B39E361FAD2F}" destId="{5F66B59A-F99B-4E3B-A6DB-C67E46E310F3}" srcOrd="0" destOrd="0" presId="urn:microsoft.com/office/officeart/2005/8/layout/vList2"/>
    <dgm:cxn modelId="{98D395AE-5280-4E55-AC78-A01539060F47}" type="presOf" srcId="{A435F6D4-D318-4EA3-B6F7-C685098BE253}" destId="{DC884D1B-242A-47FB-BB63-7F417B58B951}" srcOrd="0" destOrd="0" presId="urn:microsoft.com/office/officeart/2005/8/layout/vList2"/>
    <dgm:cxn modelId="{E3DAB6E4-F1AF-4B58-86C9-277B08ABD394}" srcId="{8440F93E-1EA1-4BF5-8892-780D31F9272F}" destId="{1F2EAA6D-6C84-41B4-A052-B39E361FAD2F}" srcOrd="0" destOrd="0" parTransId="{8293C073-53B3-4865-B8F0-A9F13A50AAE5}" sibTransId="{213FFDCC-987A-47B9-B45F-951A631B723E}"/>
    <dgm:cxn modelId="{0B5C58E5-2B42-44EB-BB1F-D085ADD8FFA9}" srcId="{8440F93E-1EA1-4BF5-8892-780D31F9272F}" destId="{A435F6D4-D318-4EA3-B6F7-C685098BE253}" srcOrd="1" destOrd="0" parTransId="{54488FE1-9983-444B-91C7-BAD8DD0B51A9}" sibTransId="{8064FCB8-C03C-4477-8AE8-4B375CA278FC}"/>
    <dgm:cxn modelId="{BEE6BBB6-AB58-4C28-AD15-7D162EC34D94}" type="presParOf" srcId="{BB2930F3-F4F5-4FC4-9E96-A3D1B51930FE}" destId="{5F66B59A-F99B-4E3B-A6DB-C67E46E310F3}" srcOrd="0" destOrd="0" presId="urn:microsoft.com/office/officeart/2005/8/layout/vList2"/>
    <dgm:cxn modelId="{726A89B9-7A5B-4975-A719-74D58EE3CE3D}" type="presParOf" srcId="{BB2930F3-F4F5-4FC4-9E96-A3D1B51930FE}" destId="{4D997116-12AC-4CAC-8062-29F4DA71A69F}" srcOrd="1" destOrd="0" presId="urn:microsoft.com/office/officeart/2005/8/layout/vList2"/>
    <dgm:cxn modelId="{39B9D721-744F-4D6E-901B-95E81FAB1A54}" type="presParOf" srcId="{BB2930F3-F4F5-4FC4-9E96-A3D1B51930FE}" destId="{DC884D1B-242A-47FB-BB63-7F417B58B951}"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D0E7C759-8AF2-485C-AC63-407F2F4CF7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9978636-CAFC-4EF2-9B6C-1C9A8C7D4713}">
      <dgm:prSet/>
      <dgm:spPr/>
      <dgm:t>
        <a:bodyPr/>
        <a:lstStyle/>
        <a:p>
          <a:r>
            <a:rPr lang="en-US"/>
            <a:t>Anna O suffered neurotic symptoms like paralysis and a nervous cough.</a:t>
          </a:r>
        </a:p>
      </dgm:t>
    </dgm:pt>
    <dgm:pt modelId="{5BCC169E-6797-40EF-993A-A8CCA8972F16}" type="parTrans" cxnId="{4410831B-A4D2-4FBB-B8C4-D217ADEF4B78}">
      <dgm:prSet/>
      <dgm:spPr/>
      <dgm:t>
        <a:bodyPr/>
        <a:lstStyle/>
        <a:p>
          <a:endParaRPr lang="en-US"/>
        </a:p>
      </dgm:t>
    </dgm:pt>
    <dgm:pt modelId="{11DBFD15-D402-49C5-95ED-DA2DE39337A9}" type="sibTrans" cxnId="{4410831B-A4D2-4FBB-B8C4-D217ADEF4B78}">
      <dgm:prSet/>
      <dgm:spPr/>
      <dgm:t>
        <a:bodyPr/>
        <a:lstStyle/>
        <a:p>
          <a:endParaRPr lang="en-US"/>
        </a:p>
      </dgm:t>
    </dgm:pt>
    <dgm:pt modelId="{EC199FBC-7D6F-42C0-8B76-4D38DEBB6AF5}">
      <dgm:prSet/>
      <dgm:spPr/>
      <dgm:t>
        <a:bodyPr/>
        <a:lstStyle/>
        <a:p>
          <a:r>
            <a:rPr lang="en-US"/>
            <a:t>Therapy uncovered repressed memories of hearing music coming from a neighbouring public house while caring for her dying father</a:t>
          </a:r>
        </a:p>
      </dgm:t>
    </dgm:pt>
    <dgm:pt modelId="{1172C0CF-58A8-4E99-85B4-B8E2682A6E65}" type="parTrans" cxnId="{DF9D1FA0-431D-4C4E-AD57-8E36B444E5A4}">
      <dgm:prSet/>
      <dgm:spPr/>
      <dgm:t>
        <a:bodyPr/>
        <a:lstStyle/>
        <a:p>
          <a:endParaRPr lang="en-US"/>
        </a:p>
      </dgm:t>
    </dgm:pt>
    <dgm:pt modelId="{149A9C23-47F6-49AB-88F7-0BE7FCD03CB7}" type="sibTrans" cxnId="{DF9D1FA0-431D-4C4E-AD57-8E36B444E5A4}">
      <dgm:prSet/>
      <dgm:spPr/>
      <dgm:t>
        <a:bodyPr/>
        <a:lstStyle/>
        <a:p>
          <a:endParaRPr lang="en-US"/>
        </a:p>
      </dgm:t>
    </dgm:pt>
    <dgm:pt modelId="{D69F7F29-2E40-4747-B4DD-8C77209B073E}">
      <dgm:prSet/>
      <dgm:spPr/>
      <dgm:t>
        <a:bodyPr/>
        <a:lstStyle/>
        <a:p>
          <a:r>
            <a:rPr lang="en-US"/>
            <a:t>Freud concluded that  her symptoms as a result of guilt over wanting to be dancing rather than nursing her father.</a:t>
          </a:r>
        </a:p>
      </dgm:t>
    </dgm:pt>
    <dgm:pt modelId="{FCEFF7AD-08EA-408C-9A71-984C5BBA7729}" type="parTrans" cxnId="{826A51D5-B0F6-43BE-B7C6-58402A6447A2}">
      <dgm:prSet/>
      <dgm:spPr/>
      <dgm:t>
        <a:bodyPr/>
        <a:lstStyle/>
        <a:p>
          <a:endParaRPr lang="en-US"/>
        </a:p>
      </dgm:t>
    </dgm:pt>
    <dgm:pt modelId="{3516100E-357E-4013-946D-BA567B163F0D}" type="sibTrans" cxnId="{826A51D5-B0F6-43BE-B7C6-58402A6447A2}">
      <dgm:prSet/>
      <dgm:spPr/>
      <dgm:t>
        <a:bodyPr/>
        <a:lstStyle/>
        <a:p>
          <a:endParaRPr lang="en-US"/>
        </a:p>
      </dgm:t>
    </dgm:pt>
    <dgm:pt modelId="{35B93CD3-5062-4FDE-9503-1F790ACE6010}">
      <dgm:prSet/>
      <dgm:spPr/>
      <dgm:t>
        <a:bodyPr/>
        <a:lstStyle/>
        <a:p>
          <a:r>
            <a:rPr lang="en-US"/>
            <a:t>Symptoms stopped after memory was uncovered.</a:t>
          </a:r>
        </a:p>
      </dgm:t>
    </dgm:pt>
    <dgm:pt modelId="{8D51135E-81DB-4D39-A861-21AB1CFEBCA5}" type="parTrans" cxnId="{6E656CF9-58FD-4E41-898A-D1134E9C8441}">
      <dgm:prSet/>
      <dgm:spPr/>
      <dgm:t>
        <a:bodyPr/>
        <a:lstStyle/>
        <a:p>
          <a:endParaRPr lang="en-US"/>
        </a:p>
      </dgm:t>
    </dgm:pt>
    <dgm:pt modelId="{AAEB9FA8-9664-4EFF-8315-48EBC808BA46}" type="sibTrans" cxnId="{6E656CF9-58FD-4E41-898A-D1134E9C8441}">
      <dgm:prSet/>
      <dgm:spPr/>
      <dgm:t>
        <a:bodyPr/>
        <a:lstStyle/>
        <a:p>
          <a:endParaRPr lang="en-US"/>
        </a:p>
      </dgm:t>
    </dgm:pt>
    <dgm:pt modelId="{90CBC8E9-1156-4287-9E36-6B1B230D0FBD}" type="pres">
      <dgm:prSet presAssocID="{D0E7C759-8AF2-485C-AC63-407F2F4CF717}" presName="linear" presStyleCnt="0">
        <dgm:presLayoutVars>
          <dgm:animLvl val="lvl"/>
          <dgm:resizeHandles val="exact"/>
        </dgm:presLayoutVars>
      </dgm:prSet>
      <dgm:spPr/>
    </dgm:pt>
    <dgm:pt modelId="{6A5D8CFD-DEF0-4980-BA66-77CA500522CD}" type="pres">
      <dgm:prSet presAssocID="{99978636-CAFC-4EF2-9B6C-1C9A8C7D4713}" presName="parentText" presStyleLbl="node1" presStyleIdx="0" presStyleCnt="4">
        <dgm:presLayoutVars>
          <dgm:chMax val="0"/>
          <dgm:bulletEnabled val="1"/>
        </dgm:presLayoutVars>
      </dgm:prSet>
      <dgm:spPr/>
    </dgm:pt>
    <dgm:pt modelId="{BCF0D7F9-4205-4EFE-9B4F-1B7AA1B88097}" type="pres">
      <dgm:prSet presAssocID="{11DBFD15-D402-49C5-95ED-DA2DE39337A9}" presName="spacer" presStyleCnt="0"/>
      <dgm:spPr/>
    </dgm:pt>
    <dgm:pt modelId="{A81213E7-A779-46B5-AB67-9D7CA7E632CB}" type="pres">
      <dgm:prSet presAssocID="{EC199FBC-7D6F-42C0-8B76-4D38DEBB6AF5}" presName="parentText" presStyleLbl="node1" presStyleIdx="1" presStyleCnt="4">
        <dgm:presLayoutVars>
          <dgm:chMax val="0"/>
          <dgm:bulletEnabled val="1"/>
        </dgm:presLayoutVars>
      </dgm:prSet>
      <dgm:spPr/>
    </dgm:pt>
    <dgm:pt modelId="{1253C75C-E440-4BFE-A633-DB8159376C00}" type="pres">
      <dgm:prSet presAssocID="{149A9C23-47F6-49AB-88F7-0BE7FCD03CB7}" presName="spacer" presStyleCnt="0"/>
      <dgm:spPr/>
    </dgm:pt>
    <dgm:pt modelId="{D9DF26D4-F889-461C-BB66-A01749E02171}" type="pres">
      <dgm:prSet presAssocID="{D69F7F29-2E40-4747-B4DD-8C77209B073E}" presName="parentText" presStyleLbl="node1" presStyleIdx="2" presStyleCnt="4">
        <dgm:presLayoutVars>
          <dgm:chMax val="0"/>
          <dgm:bulletEnabled val="1"/>
        </dgm:presLayoutVars>
      </dgm:prSet>
      <dgm:spPr/>
    </dgm:pt>
    <dgm:pt modelId="{375726FC-17D0-4A28-B107-49714317D78A}" type="pres">
      <dgm:prSet presAssocID="{3516100E-357E-4013-946D-BA567B163F0D}" presName="spacer" presStyleCnt="0"/>
      <dgm:spPr/>
    </dgm:pt>
    <dgm:pt modelId="{6ECBD21F-7ACD-4E3F-8B8B-909B01285809}" type="pres">
      <dgm:prSet presAssocID="{35B93CD3-5062-4FDE-9503-1F790ACE6010}" presName="parentText" presStyleLbl="node1" presStyleIdx="3" presStyleCnt="4">
        <dgm:presLayoutVars>
          <dgm:chMax val="0"/>
          <dgm:bulletEnabled val="1"/>
        </dgm:presLayoutVars>
      </dgm:prSet>
      <dgm:spPr/>
    </dgm:pt>
  </dgm:ptLst>
  <dgm:cxnLst>
    <dgm:cxn modelId="{4410831B-A4D2-4FBB-B8C4-D217ADEF4B78}" srcId="{D0E7C759-8AF2-485C-AC63-407F2F4CF717}" destId="{99978636-CAFC-4EF2-9B6C-1C9A8C7D4713}" srcOrd="0" destOrd="0" parTransId="{5BCC169E-6797-40EF-993A-A8CCA8972F16}" sibTransId="{11DBFD15-D402-49C5-95ED-DA2DE39337A9}"/>
    <dgm:cxn modelId="{35A5DD1B-7165-4C40-8F80-64A97473A438}" type="presOf" srcId="{D69F7F29-2E40-4747-B4DD-8C77209B073E}" destId="{D9DF26D4-F889-461C-BB66-A01749E02171}" srcOrd="0" destOrd="0" presId="urn:microsoft.com/office/officeart/2005/8/layout/vList2"/>
    <dgm:cxn modelId="{21A33B29-9B52-4D26-B285-66E565459330}" type="presOf" srcId="{EC199FBC-7D6F-42C0-8B76-4D38DEBB6AF5}" destId="{A81213E7-A779-46B5-AB67-9D7CA7E632CB}" srcOrd="0" destOrd="0" presId="urn:microsoft.com/office/officeart/2005/8/layout/vList2"/>
    <dgm:cxn modelId="{41569846-CB11-4D70-899E-BA4319715209}" type="presOf" srcId="{35B93CD3-5062-4FDE-9503-1F790ACE6010}" destId="{6ECBD21F-7ACD-4E3F-8B8B-909B01285809}" srcOrd="0" destOrd="0" presId="urn:microsoft.com/office/officeart/2005/8/layout/vList2"/>
    <dgm:cxn modelId="{E335CA93-D196-4906-82E8-0536DFDB3179}" type="presOf" srcId="{99978636-CAFC-4EF2-9B6C-1C9A8C7D4713}" destId="{6A5D8CFD-DEF0-4980-BA66-77CA500522CD}" srcOrd="0" destOrd="0" presId="urn:microsoft.com/office/officeart/2005/8/layout/vList2"/>
    <dgm:cxn modelId="{DF9D1FA0-431D-4C4E-AD57-8E36B444E5A4}" srcId="{D0E7C759-8AF2-485C-AC63-407F2F4CF717}" destId="{EC199FBC-7D6F-42C0-8B76-4D38DEBB6AF5}" srcOrd="1" destOrd="0" parTransId="{1172C0CF-58A8-4E99-85B4-B8E2682A6E65}" sibTransId="{149A9C23-47F6-49AB-88F7-0BE7FCD03CB7}"/>
    <dgm:cxn modelId="{826A51D5-B0F6-43BE-B7C6-58402A6447A2}" srcId="{D0E7C759-8AF2-485C-AC63-407F2F4CF717}" destId="{D69F7F29-2E40-4747-B4DD-8C77209B073E}" srcOrd="2" destOrd="0" parTransId="{FCEFF7AD-08EA-408C-9A71-984C5BBA7729}" sibTransId="{3516100E-357E-4013-946D-BA567B163F0D}"/>
    <dgm:cxn modelId="{6E656CF9-58FD-4E41-898A-D1134E9C8441}" srcId="{D0E7C759-8AF2-485C-AC63-407F2F4CF717}" destId="{35B93CD3-5062-4FDE-9503-1F790ACE6010}" srcOrd="3" destOrd="0" parTransId="{8D51135E-81DB-4D39-A861-21AB1CFEBCA5}" sibTransId="{AAEB9FA8-9664-4EFF-8315-48EBC808BA46}"/>
    <dgm:cxn modelId="{88EFD2FC-CA6A-4EC4-81D8-9F2B661829D7}" type="presOf" srcId="{D0E7C759-8AF2-485C-AC63-407F2F4CF717}" destId="{90CBC8E9-1156-4287-9E36-6B1B230D0FBD}" srcOrd="0" destOrd="0" presId="urn:microsoft.com/office/officeart/2005/8/layout/vList2"/>
    <dgm:cxn modelId="{DD44ECA7-33C8-4A5B-9FA5-15411A3DA924}" type="presParOf" srcId="{90CBC8E9-1156-4287-9E36-6B1B230D0FBD}" destId="{6A5D8CFD-DEF0-4980-BA66-77CA500522CD}" srcOrd="0" destOrd="0" presId="urn:microsoft.com/office/officeart/2005/8/layout/vList2"/>
    <dgm:cxn modelId="{FAB871C0-47EE-4032-8D16-09EBB5B3D60A}" type="presParOf" srcId="{90CBC8E9-1156-4287-9E36-6B1B230D0FBD}" destId="{BCF0D7F9-4205-4EFE-9B4F-1B7AA1B88097}" srcOrd="1" destOrd="0" presId="urn:microsoft.com/office/officeart/2005/8/layout/vList2"/>
    <dgm:cxn modelId="{9FDE6418-521F-4837-90C3-0620DC3C2645}" type="presParOf" srcId="{90CBC8E9-1156-4287-9E36-6B1B230D0FBD}" destId="{A81213E7-A779-46B5-AB67-9D7CA7E632CB}" srcOrd="2" destOrd="0" presId="urn:microsoft.com/office/officeart/2005/8/layout/vList2"/>
    <dgm:cxn modelId="{29641924-664E-45E2-A9FB-C56B63A1582C}" type="presParOf" srcId="{90CBC8E9-1156-4287-9E36-6B1B230D0FBD}" destId="{1253C75C-E440-4BFE-A633-DB8159376C00}" srcOrd="3" destOrd="0" presId="urn:microsoft.com/office/officeart/2005/8/layout/vList2"/>
    <dgm:cxn modelId="{D4B7F302-B4B7-4E53-93F1-3745A9D2CE03}" type="presParOf" srcId="{90CBC8E9-1156-4287-9E36-6B1B230D0FBD}" destId="{D9DF26D4-F889-461C-BB66-A01749E02171}" srcOrd="4" destOrd="0" presId="urn:microsoft.com/office/officeart/2005/8/layout/vList2"/>
    <dgm:cxn modelId="{410455FA-4217-4258-B916-BC4545302E07}" type="presParOf" srcId="{90CBC8E9-1156-4287-9E36-6B1B230D0FBD}" destId="{375726FC-17D0-4A28-B107-49714317D78A}" srcOrd="5" destOrd="0" presId="urn:microsoft.com/office/officeart/2005/8/layout/vList2"/>
    <dgm:cxn modelId="{B77F2556-7BDE-46ED-A00C-06E23956E690}" type="presParOf" srcId="{90CBC8E9-1156-4287-9E36-6B1B230D0FBD}" destId="{6ECBD21F-7ACD-4E3F-8B8B-909B0128580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932A223-63E2-4E31-BE4A-9E3CD7607EB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BF2B9A-1FE9-4CDD-8B54-DF503577A41F}">
      <dgm:prSet/>
      <dgm:spPr/>
      <dgm:t>
        <a:bodyPr/>
        <a:lstStyle/>
        <a:p>
          <a:r>
            <a:rPr lang="en-US"/>
            <a:t>Suggestibility</a:t>
          </a:r>
        </a:p>
      </dgm:t>
    </dgm:pt>
    <dgm:pt modelId="{9D341FAA-041E-49C6-98A0-BF78AE17F02E}" type="parTrans" cxnId="{958D6630-A89C-45C7-86B8-103B65641148}">
      <dgm:prSet/>
      <dgm:spPr/>
      <dgm:t>
        <a:bodyPr/>
        <a:lstStyle/>
        <a:p>
          <a:endParaRPr lang="en-US"/>
        </a:p>
      </dgm:t>
    </dgm:pt>
    <dgm:pt modelId="{AE734F67-667D-4E73-8F1C-0E94E0935D6B}" type="sibTrans" cxnId="{958D6630-A89C-45C7-86B8-103B65641148}">
      <dgm:prSet/>
      <dgm:spPr/>
      <dgm:t>
        <a:bodyPr/>
        <a:lstStyle/>
        <a:p>
          <a:endParaRPr lang="en-US"/>
        </a:p>
      </dgm:t>
    </dgm:pt>
    <dgm:pt modelId="{69EBD1CC-3390-48BC-BFA4-4F3975E8E4C0}">
      <dgm:prSet/>
      <dgm:spPr/>
      <dgm:t>
        <a:bodyPr/>
        <a:lstStyle/>
        <a:p>
          <a:r>
            <a:rPr lang="en-US"/>
            <a:t>Reliability</a:t>
          </a:r>
        </a:p>
      </dgm:t>
    </dgm:pt>
    <dgm:pt modelId="{8BC3C332-D9C7-4E87-A297-F7FC8A967A73}" type="parTrans" cxnId="{A09993DC-38DB-4DB2-B793-C6FEBE862AB8}">
      <dgm:prSet/>
      <dgm:spPr/>
      <dgm:t>
        <a:bodyPr/>
        <a:lstStyle/>
        <a:p>
          <a:endParaRPr lang="en-US"/>
        </a:p>
      </dgm:t>
    </dgm:pt>
    <dgm:pt modelId="{BC21CDF4-84BB-4704-BBB6-8ECDE498ED08}" type="sibTrans" cxnId="{A09993DC-38DB-4DB2-B793-C6FEBE862AB8}">
      <dgm:prSet/>
      <dgm:spPr/>
      <dgm:t>
        <a:bodyPr/>
        <a:lstStyle/>
        <a:p>
          <a:endParaRPr lang="en-US"/>
        </a:p>
      </dgm:t>
    </dgm:pt>
    <dgm:pt modelId="{F62BF2B8-A6C9-4BB2-AEBC-F76D3A870A3A}">
      <dgm:prSet/>
      <dgm:spPr/>
      <dgm:t>
        <a:bodyPr/>
        <a:lstStyle/>
        <a:p>
          <a:r>
            <a:rPr lang="en-US"/>
            <a:t>Validity</a:t>
          </a:r>
        </a:p>
      </dgm:t>
    </dgm:pt>
    <dgm:pt modelId="{4D74ECF4-9744-40C7-9C05-7BC540EF171F}" type="parTrans" cxnId="{94AFE995-FF37-40B8-9F0B-0E2C2BF84A67}">
      <dgm:prSet/>
      <dgm:spPr/>
      <dgm:t>
        <a:bodyPr/>
        <a:lstStyle/>
        <a:p>
          <a:endParaRPr lang="en-US"/>
        </a:p>
      </dgm:t>
    </dgm:pt>
    <dgm:pt modelId="{271FC61B-CE8F-4449-BA13-EB1888761B04}" type="sibTrans" cxnId="{94AFE995-FF37-40B8-9F0B-0E2C2BF84A67}">
      <dgm:prSet/>
      <dgm:spPr/>
      <dgm:t>
        <a:bodyPr/>
        <a:lstStyle/>
        <a:p>
          <a:endParaRPr lang="en-US"/>
        </a:p>
      </dgm:t>
    </dgm:pt>
    <dgm:pt modelId="{2C5F645C-B50A-4E16-8997-3585C0A80091}">
      <dgm:prSet/>
      <dgm:spPr/>
      <dgm:t>
        <a:bodyPr/>
        <a:lstStyle/>
        <a:p>
          <a:r>
            <a:rPr lang="en-US"/>
            <a:t>(Eysenck and Flanagan, 2000)</a:t>
          </a:r>
        </a:p>
      </dgm:t>
    </dgm:pt>
    <dgm:pt modelId="{2C1ACD92-357E-4018-8499-E2E53A672570}" type="parTrans" cxnId="{F42F17B7-F014-4B11-8C07-A6C99FDB63AE}">
      <dgm:prSet/>
      <dgm:spPr/>
      <dgm:t>
        <a:bodyPr/>
        <a:lstStyle/>
        <a:p>
          <a:endParaRPr lang="en-US"/>
        </a:p>
      </dgm:t>
    </dgm:pt>
    <dgm:pt modelId="{77D31474-9A31-46C2-918F-C8849D17F74C}" type="sibTrans" cxnId="{F42F17B7-F014-4B11-8C07-A6C99FDB63AE}">
      <dgm:prSet/>
      <dgm:spPr/>
      <dgm:t>
        <a:bodyPr/>
        <a:lstStyle/>
        <a:p>
          <a:endParaRPr lang="en-US"/>
        </a:p>
      </dgm:t>
    </dgm:pt>
    <dgm:pt modelId="{6AC952B4-DF02-4782-A834-27E1E6EEE586}" type="pres">
      <dgm:prSet presAssocID="{1932A223-63E2-4E31-BE4A-9E3CD7607EB8}" presName="linear" presStyleCnt="0">
        <dgm:presLayoutVars>
          <dgm:animLvl val="lvl"/>
          <dgm:resizeHandles val="exact"/>
        </dgm:presLayoutVars>
      </dgm:prSet>
      <dgm:spPr/>
    </dgm:pt>
    <dgm:pt modelId="{BD442330-9DFF-4AC7-812B-8FE121EB261E}" type="pres">
      <dgm:prSet presAssocID="{F2BF2B9A-1FE9-4CDD-8B54-DF503577A41F}" presName="parentText" presStyleLbl="node1" presStyleIdx="0" presStyleCnt="4">
        <dgm:presLayoutVars>
          <dgm:chMax val="0"/>
          <dgm:bulletEnabled val="1"/>
        </dgm:presLayoutVars>
      </dgm:prSet>
      <dgm:spPr/>
    </dgm:pt>
    <dgm:pt modelId="{B0D5BC8C-CD87-40F2-A26E-3511F6E647F9}" type="pres">
      <dgm:prSet presAssocID="{AE734F67-667D-4E73-8F1C-0E94E0935D6B}" presName="spacer" presStyleCnt="0"/>
      <dgm:spPr/>
    </dgm:pt>
    <dgm:pt modelId="{02642CB6-97C4-48CE-B0DF-A14641DDB2CC}" type="pres">
      <dgm:prSet presAssocID="{69EBD1CC-3390-48BC-BFA4-4F3975E8E4C0}" presName="parentText" presStyleLbl="node1" presStyleIdx="1" presStyleCnt="4">
        <dgm:presLayoutVars>
          <dgm:chMax val="0"/>
          <dgm:bulletEnabled val="1"/>
        </dgm:presLayoutVars>
      </dgm:prSet>
      <dgm:spPr/>
    </dgm:pt>
    <dgm:pt modelId="{B5DA4AD5-7B64-4A49-81CE-81C616184679}" type="pres">
      <dgm:prSet presAssocID="{BC21CDF4-84BB-4704-BBB6-8ECDE498ED08}" presName="spacer" presStyleCnt="0"/>
      <dgm:spPr/>
    </dgm:pt>
    <dgm:pt modelId="{0B508BEF-1BA3-43B7-A9F0-123B2427F481}" type="pres">
      <dgm:prSet presAssocID="{F62BF2B8-A6C9-4BB2-AEBC-F76D3A870A3A}" presName="parentText" presStyleLbl="node1" presStyleIdx="2" presStyleCnt="4">
        <dgm:presLayoutVars>
          <dgm:chMax val="0"/>
          <dgm:bulletEnabled val="1"/>
        </dgm:presLayoutVars>
      </dgm:prSet>
      <dgm:spPr/>
    </dgm:pt>
    <dgm:pt modelId="{C265BCAA-50DC-4D9F-B67B-A67520889F51}" type="pres">
      <dgm:prSet presAssocID="{271FC61B-CE8F-4449-BA13-EB1888761B04}" presName="spacer" presStyleCnt="0"/>
      <dgm:spPr/>
    </dgm:pt>
    <dgm:pt modelId="{4176E324-9E60-4838-93C3-48FF4B011DE9}" type="pres">
      <dgm:prSet presAssocID="{2C5F645C-B50A-4E16-8997-3585C0A80091}" presName="parentText" presStyleLbl="node1" presStyleIdx="3" presStyleCnt="4">
        <dgm:presLayoutVars>
          <dgm:chMax val="0"/>
          <dgm:bulletEnabled val="1"/>
        </dgm:presLayoutVars>
      </dgm:prSet>
      <dgm:spPr/>
    </dgm:pt>
  </dgm:ptLst>
  <dgm:cxnLst>
    <dgm:cxn modelId="{98B5680A-BC0A-49C7-8AC2-54039EE316A8}" type="presOf" srcId="{1932A223-63E2-4E31-BE4A-9E3CD7607EB8}" destId="{6AC952B4-DF02-4782-A834-27E1E6EEE586}" srcOrd="0" destOrd="0" presId="urn:microsoft.com/office/officeart/2005/8/layout/vList2"/>
    <dgm:cxn modelId="{DB6B340F-22CA-4A75-902A-E371B419E857}" type="presOf" srcId="{2C5F645C-B50A-4E16-8997-3585C0A80091}" destId="{4176E324-9E60-4838-93C3-48FF4B011DE9}" srcOrd="0" destOrd="0" presId="urn:microsoft.com/office/officeart/2005/8/layout/vList2"/>
    <dgm:cxn modelId="{958D6630-A89C-45C7-86B8-103B65641148}" srcId="{1932A223-63E2-4E31-BE4A-9E3CD7607EB8}" destId="{F2BF2B9A-1FE9-4CDD-8B54-DF503577A41F}" srcOrd="0" destOrd="0" parTransId="{9D341FAA-041E-49C6-98A0-BF78AE17F02E}" sibTransId="{AE734F67-667D-4E73-8F1C-0E94E0935D6B}"/>
    <dgm:cxn modelId="{644BBF42-08FB-493C-880F-68A0DBCD0028}" type="presOf" srcId="{F2BF2B9A-1FE9-4CDD-8B54-DF503577A41F}" destId="{BD442330-9DFF-4AC7-812B-8FE121EB261E}" srcOrd="0" destOrd="0" presId="urn:microsoft.com/office/officeart/2005/8/layout/vList2"/>
    <dgm:cxn modelId="{20935575-F795-48F1-AFCA-14FCD19A9D1D}" type="presOf" srcId="{69EBD1CC-3390-48BC-BFA4-4F3975E8E4C0}" destId="{02642CB6-97C4-48CE-B0DF-A14641DDB2CC}" srcOrd="0" destOrd="0" presId="urn:microsoft.com/office/officeart/2005/8/layout/vList2"/>
    <dgm:cxn modelId="{94AFE995-FF37-40B8-9F0B-0E2C2BF84A67}" srcId="{1932A223-63E2-4E31-BE4A-9E3CD7607EB8}" destId="{F62BF2B8-A6C9-4BB2-AEBC-F76D3A870A3A}" srcOrd="2" destOrd="0" parTransId="{4D74ECF4-9744-40C7-9C05-7BC540EF171F}" sibTransId="{271FC61B-CE8F-4449-BA13-EB1888761B04}"/>
    <dgm:cxn modelId="{F42F17B7-F014-4B11-8C07-A6C99FDB63AE}" srcId="{1932A223-63E2-4E31-BE4A-9E3CD7607EB8}" destId="{2C5F645C-B50A-4E16-8997-3585C0A80091}" srcOrd="3" destOrd="0" parTransId="{2C1ACD92-357E-4018-8499-E2E53A672570}" sibTransId="{77D31474-9A31-46C2-918F-C8849D17F74C}"/>
    <dgm:cxn modelId="{5195C5DA-7659-4C5B-A682-BBD38BCDB969}" type="presOf" srcId="{F62BF2B8-A6C9-4BB2-AEBC-F76D3A870A3A}" destId="{0B508BEF-1BA3-43B7-A9F0-123B2427F481}" srcOrd="0" destOrd="0" presId="urn:microsoft.com/office/officeart/2005/8/layout/vList2"/>
    <dgm:cxn modelId="{A09993DC-38DB-4DB2-B793-C6FEBE862AB8}" srcId="{1932A223-63E2-4E31-BE4A-9E3CD7607EB8}" destId="{69EBD1CC-3390-48BC-BFA4-4F3975E8E4C0}" srcOrd="1" destOrd="0" parTransId="{8BC3C332-D9C7-4E87-A297-F7FC8A967A73}" sibTransId="{BC21CDF4-84BB-4704-BBB6-8ECDE498ED08}"/>
    <dgm:cxn modelId="{E9F69098-666D-4C97-9051-CCB434BDF922}" type="presParOf" srcId="{6AC952B4-DF02-4782-A834-27E1E6EEE586}" destId="{BD442330-9DFF-4AC7-812B-8FE121EB261E}" srcOrd="0" destOrd="0" presId="urn:microsoft.com/office/officeart/2005/8/layout/vList2"/>
    <dgm:cxn modelId="{F80DBAC8-5F79-4748-967C-F57CE6836A41}" type="presParOf" srcId="{6AC952B4-DF02-4782-A834-27E1E6EEE586}" destId="{B0D5BC8C-CD87-40F2-A26E-3511F6E647F9}" srcOrd="1" destOrd="0" presId="urn:microsoft.com/office/officeart/2005/8/layout/vList2"/>
    <dgm:cxn modelId="{42B0AC42-FF91-45D0-B95F-134B8B4C1DC2}" type="presParOf" srcId="{6AC952B4-DF02-4782-A834-27E1E6EEE586}" destId="{02642CB6-97C4-48CE-B0DF-A14641DDB2CC}" srcOrd="2" destOrd="0" presId="urn:microsoft.com/office/officeart/2005/8/layout/vList2"/>
    <dgm:cxn modelId="{851846AA-1826-465B-9EB3-D175708AA93D}" type="presParOf" srcId="{6AC952B4-DF02-4782-A834-27E1E6EEE586}" destId="{B5DA4AD5-7B64-4A49-81CE-81C616184679}" srcOrd="3" destOrd="0" presId="urn:microsoft.com/office/officeart/2005/8/layout/vList2"/>
    <dgm:cxn modelId="{4D9EBDB9-9519-4EEB-B46E-9A40688D0C25}" type="presParOf" srcId="{6AC952B4-DF02-4782-A834-27E1E6EEE586}" destId="{0B508BEF-1BA3-43B7-A9F0-123B2427F481}" srcOrd="4" destOrd="0" presId="urn:microsoft.com/office/officeart/2005/8/layout/vList2"/>
    <dgm:cxn modelId="{DD5D5210-6DCC-438F-83FC-A2C87CDB41A8}" type="presParOf" srcId="{6AC952B4-DF02-4782-A834-27E1E6EEE586}" destId="{C265BCAA-50DC-4D9F-B67B-A67520889F51}" srcOrd="5" destOrd="0" presId="urn:microsoft.com/office/officeart/2005/8/layout/vList2"/>
    <dgm:cxn modelId="{63243F59-BC85-4F92-AF43-CFC9E7E287AC}" type="presParOf" srcId="{6AC952B4-DF02-4782-A834-27E1E6EEE586}" destId="{4176E324-9E60-4838-93C3-48FF4B011DE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55C5440-090C-4FC6-9D25-C3F11C7621E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A13697B-FBF8-4FA7-9ED7-617D55DC9859}">
      <dgm:prSet/>
      <dgm:spPr/>
      <dgm:t>
        <a:bodyPr/>
        <a:lstStyle/>
        <a:p>
          <a:r>
            <a:rPr lang="en-US"/>
            <a:t>This is not considered to be a relevant school of thought in modern psychology.</a:t>
          </a:r>
        </a:p>
      </dgm:t>
    </dgm:pt>
    <dgm:pt modelId="{D2C99198-83E6-4FED-A2E4-CE22710E34A2}" type="parTrans" cxnId="{D0574E96-D3D7-4B45-BDE9-A7C885E1F163}">
      <dgm:prSet/>
      <dgm:spPr/>
      <dgm:t>
        <a:bodyPr/>
        <a:lstStyle/>
        <a:p>
          <a:endParaRPr lang="en-US"/>
        </a:p>
      </dgm:t>
    </dgm:pt>
    <dgm:pt modelId="{C75686A0-10B4-4682-AD22-6D345ADD1F0D}" type="sibTrans" cxnId="{D0574E96-D3D7-4B45-BDE9-A7C885E1F163}">
      <dgm:prSet/>
      <dgm:spPr/>
      <dgm:t>
        <a:bodyPr/>
        <a:lstStyle/>
        <a:p>
          <a:endParaRPr lang="en-US"/>
        </a:p>
      </dgm:t>
    </dgm:pt>
    <dgm:pt modelId="{D5ACEC92-CB5B-4A23-8C8F-EA1DF8B78F56}">
      <dgm:prSet/>
      <dgm:spPr/>
      <dgm:t>
        <a:bodyPr/>
        <a:lstStyle/>
        <a:p>
          <a:r>
            <a:rPr lang="en-US"/>
            <a:t>It is however, widely utilised in therapy today. </a:t>
          </a:r>
        </a:p>
      </dgm:t>
    </dgm:pt>
    <dgm:pt modelId="{A31CB970-11CB-42E6-9E68-9BEF7D4C708A}" type="parTrans" cxnId="{F7094D35-ADFC-41BA-B24D-EFCFE6F8C95C}">
      <dgm:prSet/>
      <dgm:spPr/>
      <dgm:t>
        <a:bodyPr/>
        <a:lstStyle/>
        <a:p>
          <a:endParaRPr lang="en-US"/>
        </a:p>
      </dgm:t>
    </dgm:pt>
    <dgm:pt modelId="{D62AD331-34D8-4B21-8928-8A9E8820BFF0}" type="sibTrans" cxnId="{F7094D35-ADFC-41BA-B24D-EFCFE6F8C95C}">
      <dgm:prSet/>
      <dgm:spPr/>
      <dgm:t>
        <a:bodyPr/>
        <a:lstStyle/>
        <a:p>
          <a:endParaRPr lang="en-US"/>
        </a:p>
      </dgm:t>
    </dgm:pt>
    <dgm:pt modelId="{3EB5BBF9-BDAF-43A9-9EEB-510ED8CBF4F8}">
      <dgm:prSet/>
      <dgm:spPr/>
      <dgm:t>
        <a:bodyPr/>
        <a:lstStyle/>
        <a:p>
          <a:r>
            <a:rPr lang="en-US"/>
            <a:t>This was the initial school of thought to investigate mental health. </a:t>
          </a:r>
        </a:p>
      </dgm:t>
    </dgm:pt>
    <dgm:pt modelId="{B66A9E96-0192-4474-AE5A-941ACD2CC009}" type="parTrans" cxnId="{750FAAA0-1B4C-43DB-896C-477DD540DCAE}">
      <dgm:prSet/>
      <dgm:spPr/>
      <dgm:t>
        <a:bodyPr/>
        <a:lstStyle/>
        <a:p>
          <a:endParaRPr lang="en-US"/>
        </a:p>
      </dgm:t>
    </dgm:pt>
    <dgm:pt modelId="{73AB0A80-9A4E-4F92-B430-FFAAAE7AC8E5}" type="sibTrans" cxnId="{750FAAA0-1B4C-43DB-896C-477DD540DCAE}">
      <dgm:prSet/>
      <dgm:spPr/>
      <dgm:t>
        <a:bodyPr/>
        <a:lstStyle/>
        <a:p>
          <a:endParaRPr lang="en-US"/>
        </a:p>
      </dgm:t>
    </dgm:pt>
    <dgm:pt modelId="{9D448D31-95E0-4CE3-97FD-6AFABD7CC027}">
      <dgm:prSet/>
      <dgm:spPr/>
      <dgm:t>
        <a:bodyPr/>
        <a:lstStyle/>
        <a:p>
          <a:r>
            <a:rPr lang="en-US"/>
            <a:t>The inner machinations of the human mind were considered well. </a:t>
          </a:r>
        </a:p>
      </dgm:t>
    </dgm:pt>
    <dgm:pt modelId="{AA430F70-DDCB-4E91-9AF0-BEED89605FAC}" type="parTrans" cxnId="{E9C19993-3C8B-4B4B-A35F-C6CAA9BA98CB}">
      <dgm:prSet/>
      <dgm:spPr/>
      <dgm:t>
        <a:bodyPr/>
        <a:lstStyle/>
        <a:p>
          <a:endParaRPr lang="en-US"/>
        </a:p>
      </dgm:t>
    </dgm:pt>
    <dgm:pt modelId="{B74FED8F-EC69-44DF-A628-2BD267B49913}" type="sibTrans" cxnId="{E9C19993-3C8B-4B4B-A35F-C6CAA9BA98CB}">
      <dgm:prSet/>
      <dgm:spPr/>
      <dgm:t>
        <a:bodyPr/>
        <a:lstStyle/>
        <a:p>
          <a:endParaRPr lang="en-US"/>
        </a:p>
      </dgm:t>
    </dgm:pt>
    <dgm:pt modelId="{E99CD6D9-8267-4EA0-8B95-6763455A14BD}">
      <dgm:prSet/>
      <dgm:spPr/>
      <dgm:t>
        <a:bodyPr/>
        <a:lstStyle/>
        <a:p>
          <a:r>
            <a:rPr lang="en-US"/>
            <a:t>Some therapeutic methods have been credibly linked here.</a:t>
          </a:r>
        </a:p>
      </dgm:t>
    </dgm:pt>
    <dgm:pt modelId="{4DA1C29A-9F1D-473A-A0FD-66ACF77945F3}" type="parTrans" cxnId="{15163E77-1E37-4650-A959-47B2220F3861}">
      <dgm:prSet/>
      <dgm:spPr/>
      <dgm:t>
        <a:bodyPr/>
        <a:lstStyle/>
        <a:p>
          <a:endParaRPr lang="en-US"/>
        </a:p>
      </dgm:t>
    </dgm:pt>
    <dgm:pt modelId="{207FEDFC-DFDB-40AA-81E2-5ECCFE845F55}" type="sibTrans" cxnId="{15163E77-1E37-4650-A959-47B2220F3861}">
      <dgm:prSet/>
      <dgm:spPr/>
      <dgm:t>
        <a:bodyPr/>
        <a:lstStyle/>
        <a:p>
          <a:endParaRPr lang="en-US"/>
        </a:p>
      </dgm:t>
    </dgm:pt>
    <dgm:pt modelId="{6ED15123-AB36-4845-B30D-BD484E01822C}" type="pres">
      <dgm:prSet presAssocID="{755C5440-090C-4FC6-9D25-C3F11C7621E7}" presName="linear" presStyleCnt="0">
        <dgm:presLayoutVars>
          <dgm:animLvl val="lvl"/>
          <dgm:resizeHandles val="exact"/>
        </dgm:presLayoutVars>
      </dgm:prSet>
      <dgm:spPr/>
    </dgm:pt>
    <dgm:pt modelId="{72DA47FA-BB29-4B38-B8E9-C7BA61455A4C}" type="pres">
      <dgm:prSet presAssocID="{1A13697B-FBF8-4FA7-9ED7-617D55DC9859}" presName="parentText" presStyleLbl="node1" presStyleIdx="0" presStyleCnt="5">
        <dgm:presLayoutVars>
          <dgm:chMax val="0"/>
          <dgm:bulletEnabled val="1"/>
        </dgm:presLayoutVars>
      </dgm:prSet>
      <dgm:spPr/>
    </dgm:pt>
    <dgm:pt modelId="{8514F36A-1CA2-4446-AB28-F031EC7840E5}" type="pres">
      <dgm:prSet presAssocID="{C75686A0-10B4-4682-AD22-6D345ADD1F0D}" presName="spacer" presStyleCnt="0"/>
      <dgm:spPr/>
    </dgm:pt>
    <dgm:pt modelId="{9EF6B0A3-DBD8-4CCF-AC66-486929CA8BD4}" type="pres">
      <dgm:prSet presAssocID="{D5ACEC92-CB5B-4A23-8C8F-EA1DF8B78F56}" presName="parentText" presStyleLbl="node1" presStyleIdx="1" presStyleCnt="5">
        <dgm:presLayoutVars>
          <dgm:chMax val="0"/>
          <dgm:bulletEnabled val="1"/>
        </dgm:presLayoutVars>
      </dgm:prSet>
      <dgm:spPr/>
    </dgm:pt>
    <dgm:pt modelId="{AA6E3821-DFF5-406F-95FD-E357199A0BA5}" type="pres">
      <dgm:prSet presAssocID="{D62AD331-34D8-4B21-8928-8A9E8820BFF0}" presName="spacer" presStyleCnt="0"/>
      <dgm:spPr/>
    </dgm:pt>
    <dgm:pt modelId="{16AA4226-14D2-4B6B-AFBD-55A9D7DD230F}" type="pres">
      <dgm:prSet presAssocID="{3EB5BBF9-BDAF-43A9-9EEB-510ED8CBF4F8}" presName="parentText" presStyleLbl="node1" presStyleIdx="2" presStyleCnt="5">
        <dgm:presLayoutVars>
          <dgm:chMax val="0"/>
          <dgm:bulletEnabled val="1"/>
        </dgm:presLayoutVars>
      </dgm:prSet>
      <dgm:spPr/>
    </dgm:pt>
    <dgm:pt modelId="{18F5CDFD-346B-4A0C-BB11-B8FF559246D0}" type="pres">
      <dgm:prSet presAssocID="{73AB0A80-9A4E-4F92-B430-FFAAAE7AC8E5}" presName="spacer" presStyleCnt="0"/>
      <dgm:spPr/>
    </dgm:pt>
    <dgm:pt modelId="{9145C98C-6B1E-49B9-B9FD-CC25F11251BB}" type="pres">
      <dgm:prSet presAssocID="{9D448D31-95E0-4CE3-97FD-6AFABD7CC027}" presName="parentText" presStyleLbl="node1" presStyleIdx="3" presStyleCnt="5">
        <dgm:presLayoutVars>
          <dgm:chMax val="0"/>
          <dgm:bulletEnabled val="1"/>
        </dgm:presLayoutVars>
      </dgm:prSet>
      <dgm:spPr/>
    </dgm:pt>
    <dgm:pt modelId="{B98ACBEC-FBD0-41A4-BC46-315CC1739D19}" type="pres">
      <dgm:prSet presAssocID="{B74FED8F-EC69-44DF-A628-2BD267B49913}" presName="spacer" presStyleCnt="0"/>
      <dgm:spPr/>
    </dgm:pt>
    <dgm:pt modelId="{6B69944C-3912-460A-8DF3-E65CEC11F234}" type="pres">
      <dgm:prSet presAssocID="{E99CD6D9-8267-4EA0-8B95-6763455A14BD}" presName="parentText" presStyleLbl="node1" presStyleIdx="4" presStyleCnt="5">
        <dgm:presLayoutVars>
          <dgm:chMax val="0"/>
          <dgm:bulletEnabled val="1"/>
        </dgm:presLayoutVars>
      </dgm:prSet>
      <dgm:spPr/>
    </dgm:pt>
  </dgm:ptLst>
  <dgm:cxnLst>
    <dgm:cxn modelId="{3013B203-F042-4049-8038-3F2DD7CD4DDB}" type="presOf" srcId="{3EB5BBF9-BDAF-43A9-9EEB-510ED8CBF4F8}" destId="{16AA4226-14D2-4B6B-AFBD-55A9D7DD230F}" srcOrd="0" destOrd="0" presId="urn:microsoft.com/office/officeart/2005/8/layout/vList2"/>
    <dgm:cxn modelId="{F7094D35-ADFC-41BA-B24D-EFCFE6F8C95C}" srcId="{755C5440-090C-4FC6-9D25-C3F11C7621E7}" destId="{D5ACEC92-CB5B-4A23-8C8F-EA1DF8B78F56}" srcOrd="1" destOrd="0" parTransId="{A31CB970-11CB-42E6-9E68-9BEF7D4C708A}" sibTransId="{D62AD331-34D8-4B21-8928-8A9E8820BFF0}"/>
    <dgm:cxn modelId="{15163E77-1E37-4650-A959-47B2220F3861}" srcId="{755C5440-090C-4FC6-9D25-C3F11C7621E7}" destId="{E99CD6D9-8267-4EA0-8B95-6763455A14BD}" srcOrd="4" destOrd="0" parTransId="{4DA1C29A-9F1D-473A-A0FD-66ACF77945F3}" sibTransId="{207FEDFC-DFDB-40AA-81E2-5ECCFE845F55}"/>
    <dgm:cxn modelId="{98FEC857-5FB0-4D3F-9CB7-E3917472B942}" type="presOf" srcId="{1A13697B-FBF8-4FA7-9ED7-617D55DC9859}" destId="{72DA47FA-BB29-4B38-B8E9-C7BA61455A4C}" srcOrd="0" destOrd="0" presId="urn:microsoft.com/office/officeart/2005/8/layout/vList2"/>
    <dgm:cxn modelId="{E9C19993-3C8B-4B4B-A35F-C6CAA9BA98CB}" srcId="{755C5440-090C-4FC6-9D25-C3F11C7621E7}" destId="{9D448D31-95E0-4CE3-97FD-6AFABD7CC027}" srcOrd="3" destOrd="0" parTransId="{AA430F70-DDCB-4E91-9AF0-BEED89605FAC}" sibTransId="{B74FED8F-EC69-44DF-A628-2BD267B49913}"/>
    <dgm:cxn modelId="{55213095-24A7-4939-AA57-24EC854CAB9B}" type="presOf" srcId="{E99CD6D9-8267-4EA0-8B95-6763455A14BD}" destId="{6B69944C-3912-460A-8DF3-E65CEC11F234}" srcOrd="0" destOrd="0" presId="urn:microsoft.com/office/officeart/2005/8/layout/vList2"/>
    <dgm:cxn modelId="{D0574E96-D3D7-4B45-BDE9-A7C885E1F163}" srcId="{755C5440-090C-4FC6-9D25-C3F11C7621E7}" destId="{1A13697B-FBF8-4FA7-9ED7-617D55DC9859}" srcOrd="0" destOrd="0" parTransId="{D2C99198-83E6-4FED-A2E4-CE22710E34A2}" sibTransId="{C75686A0-10B4-4682-AD22-6D345ADD1F0D}"/>
    <dgm:cxn modelId="{AA5EAF9B-0957-4BB5-BC78-B432AF987C42}" type="presOf" srcId="{9D448D31-95E0-4CE3-97FD-6AFABD7CC027}" destId="{9145C98C-6B1E-49B9-B9FD-CC25F11251BB}" srcOrd="0" destOrd="0" presId="urn:microsoft.com/office/officeart/2005/8/layout/vList2"/>
    <dgm:cxn modelId="{750FAAA0-1B4C-43DB-896C-477DD540DCAE}" srcId="{755C5440-090C-4FC6-9D25-C3F11C7621E7}" destId="{3EB5BBF9-BDAF-43A9-9EEB-510ED8CBF4F8}" srcOrd="2" destOrd="0" parTransId="{B66A9E96-0192-4474-AE5A-941ACD2CC009}" sibTransId="{73AB0A80-9A4E-4F92-B430-FFAAAE7AC8E5}"/>
    <dgm:cxn modelId="{B5D5F5A4-E783-42AA-A872-256F9C42DE44}" type="presOf" srcId="{755C5440-090C-4FC6-9D25-C3F11C7621E7}" destId="{6ED15123-AB36-4845-B30D-BD484E01822C}" srcOrd="0" destOrd="0" presId="urn:microsoft.com/office/officeart/2005/8/layout/vList2"/>
    <dgm:cxn modelId="{3F53FAE7-250B-40ED-8316-8872B32A8B17}" type="presOf" srcId="{D5ACEC92-CB5B-4A23-8C8F-EA1DF8B78F56}" destId="{9EF6B0A3-DBD8-4CCF-AC66-486929CA8BD4}" srcOrd="0" destOrd="0" presId="urn:microsoft.com/office/officeart/2005/8/layout/vList2"/>
    <dgm:cxn modelId="{B89C8477-1952-41A5-9226-02B21750E87B}" type="presParOf" srcId="{6ED15123-AB36-4845-B30D-BD484E01822C}" destId="{72DA47FA-BB29-4B38-B8E9-C7BA61455A4C}" srcOrd="0" destOrd="0" presId="urn:microsoft.com/office/officeart/2005/8/layout/vList2"/>
    <dgm:cxn modelId="{CF806E11-0D32-4E2D-8522-77B948F19C9F}" type="presParOf" srcId="{6ED15123-AB36-4845-B30D-BD484E01822C}" destId="{8514F36A-1CA2-4446-AB28-F031EC7840E5}" srcOrd="1" destOrd="0" presId="urn:microsoft.com/office/officeart/2005/8/layout/vList2"/>
    <dgm:cxn modelId="{D7DE9D58-CE58-4C5D-B01B-E46DB5BED344}" type="presParOf" srcId="{6ED15123-AB36-4845-B30D-BD484E01822C}" destId="{9EF6B0A3-DBD8-4CCF-AC66-486929CA8BD4}" srcOrd="2" destOrd="0" presId="urn:microsoft.com/office/officeart/2005/8/layout/vList2"/>
    <dgm:cxn modelId="{BEAE97FB-B39D-414C-8278-08B39235A80F}" type="presParOf" srcId="{6ED15123-AB36-4845-B30D-BD484E01822C}" destId="{AA6E3821-DFF5-406F-95FD-E357199A0BA5}" srcOrd="3" destOrd="0" presId="urn:microsoft.com/office/officeart/2005/8/layout/vList2"/>
    <dgm:cxn modelId="{C32DD02D-011D-4485-BE21-51316DF050BD}" type="presParOf" srcId="{6ED15123-AB36-4845-B30D-BD484E01822C}" destId="{16AA4226-14D2-4B6B-AFBD-55A9D7DD230F}" srcOrd="4" destOrd="0" presId="urn:microsoft.com/office/officeart/2005/8/layout/vList2"/>
    <dgm:cxn modelId="{431A8979-1304-4DDE-9105-BEC712ED9CCD}" type="presParOf" srcId="{6ED15123-AB36-4845-B30D-BD484E01822C}" destId="{18F5CDFD-346B-4A0C-BB11-B8FF559246D0}" srcOrd="5" destOrd="0" presId="urn:microsoft.com/office/officeart/2005/8/layout/vList2"/>
    <dgm:cxn modelId="{77BE3A29-5052-4B19-949B-0A78A0EA9375}" type="presParOf" srcId="{6ED15123-AB36-4845-B30D-BD484E01822C}" destId="{9145C98C-6B1E-49B9-B9FD-CC25F11251BB}" srcOrd="6" destOrd="0" presId="urn:microsoft.com/office/officeart/2005/8/layout/vList2"/>
    <dgm:cxn modelId="{2CEB70EC-46C4-4A38-B66B-89C68627133F}" type="presParOf" srcId="{6ED15123-AB36-4845-B30D-BD484E01822C}" destId="{B98ACBEC-FBD0-41A4-BC46-315CC1739D19}" srcOrd="7" destOrd="0" presId="urn:microsoft.com/office/officeart/2005/8/layout/vList2"/>
    <dgm:cxn modelId="{451FEE67-D641-40E2-B93B-65767D5C22CC}" type="presParOf" srcId="{6ED15123-AB36-4845-B30D-BD484E01822C}" destId="{6B69944C-3912-460A-8DF3-E65CEC11F23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ED0E94B-827E-4B4E-8E63-BECB69F172E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7115D21-A9BA-4DB2-B15C-5641F3846703}">
      <dgm:prSet/>
      <dgm:spPr/>
      <dgm:t>
        <a:bodyPr/>
        <a:lstStyle/>
        <a:p>
          <a:r>
            <a:rPr lang="en-US"/>
            <a:t>It is an unscientific method.</a:t>
          </a:r>
        </a:p>
      </dgm:t>
    </dgm:pt>
    <dgm:pt modelId="{07F24F1E-7C41-4AA0-B2D6-A5A6B26C0AD5}" type="parTrans" cxnId="{F2B60CE2-B3E6-4012-A416-1D7C55F35656}">
      <dgm:prSet/>
      <dgm:spPr/>
      <dgm:t>
        <a:bodyPr/>
        <a:lstStyle/>
        <a:p>
          <a:endParaRPr lang="en-US"/>
        </a:p>
      </dgm:t>
    </dgm:pt>
    <dgm:pt modelId="{D0C7985B-D25B-45AD-AF2A-E92C9117A9D4}" type="sibTrans" cxnId="{F2B60CE2-B3E6-4012-A416-1D7C55F35656}">
      <dgm:prSet/>
      <dgm:spPr/>
      <dgm:t>
        <a:bodyPr/>
        <a:lstStyle/>
        <a:p>
          <a:endParaRPr lang="en-US"/>
        </a:p>
      </dgm:t>
    </dgm:pt>
    <dgm:pt modelId="{DE73ABEB-08FA-4703-9521-FAA441D0B71B}">
      <dgm:prSet/>
      <dgm:spPr/>
      <dgm:t>
        <a:bodyPr/>
        <a:lstStyle/>
        <a:p>
          <a:r>
            <a:rPr lang="en-US"/>
            <a:t>It is very deterministic in its beliefs and assumptions.</a:t>
          </a:r>
        </a:p>
      </dgm:t>
    </dgm:pt>
    <dgm:pt modelId="{6BC79C6F-09E5-46F3-A85C-1802B702025E}" type="parTrans" cxnId="{66D92253-B366-41F2-A7C9-0C892FEAD5C5}">
      <dgm:prSet/>
      <dgm:spPr/>
      <dgm:t>
        <a:bodyPr/>
        <a:lstStyle/>
        <a:p>
          <a:endParaRPr lang="en-US"/>
        </a:p>
      </dgm:t>
    </dgm:pt>
    <dgm:pt modelId="{9895208C-E8A6-4169-A1E7-9822744C3EFC}" type="sibTrans" cxnId="{66D92253-B366-41F2-A7C9-0C892FEAD5C5}">
      <dgm:prSet/>
      <dgm:spPr/>
      <dgm:t>
        <a:bodyPr/>
        <a:lstStyle/>
        <a:p>
          <a:endParaRPr lang="en-US"/>
        </a:p>
      </dgm:t>
    </dgm:pt>
    <dgm:pt modelId="{E95E13A2-1336-45BD-B714-641E2D20BB22}">
      <dgm:prSet/>
      <dgm:spPr/>
      <dgm:t>
        <a:bodyPr/>
        <a:lstStyle/>
        <a:p>
          <a:r>
            <a:rPr lang="en-US"/>
            <a:t>Case studies were used widely, which are not very generalisable.</a:t>
          </a:r>
        </a:p>
      </dgm:t>
    </dgm:pt>
    <dgm:pt modelId="{3A8F0E2B-82E7-42A6-87C1-351750068651}" type="parTrans" cxnId="{7AAF48FF-60B8-485E-94D2-7C9DB2D98917}">
      <dgm:prSet/>
      <dgm:spPr/>
      <dgm:t>
        <a:bodyPr/>
        <a:lstStyle/>
        <a:p>
          <a:endParaRPr lang="en-US"/>
        </a:p>
      </dgm:t>
    </dgm:pt>
    <dgm:pt modelId="{0F0E267A-AC3B-43D2-9AB8-4AD8DED48E98}" type="sibTrans" cxnId="{7AAF48FF-60B8-485E-94D2-7C9DB2D98917}">
      <dgm:prSet/>
      <dgm:spPr/>
      <dgm:t>
        <a:bodyPr/>
        <a:lstStyle/>
        <a:p>
          <a:endParaRPr lang="en-US"/>
        </a:p>
      </dgm:t>
    </dgm:pt>
    <dgm:pt modelId="{18AF0D3A-6B9B-48CE-8906-4F15D8AECC17}">
      <dgm:prSet/>
      <dgm:spPr/>
      <dgm:t>
        <a:bodyPr/>
        <a:lstStyle/>
        <a:p>
          <a:r>
            <a:rPr lang="en-US"/>
            <a:t>Sexist and heavily sex-oriented.</a:t>
          </a:r>
        </a:p>
      </dgm:t>
    </dgm:pt>
    <dgm:pt modelId="{44B72978-0154-4070-BD90-3FAF1AD3161A}" type="parTrans" cxnId="{4F454143-568D-494B-A56B-1EDEDE22F057}">
      <dgm:prSet/>
      <dgm:spPr/>
      <dgm:t>
        <a:bodyPr/>
        <a:lstStyle/>
        <a:p>
          <a:endParaRPr lang="en-US"/>
        </a:p>
      </dgm:t>
    </dgm:pt>
    <dgm:pt modelId="{5C8368EC-7644-4955-9E58-BE289CF8C68B}" type="sibTrans" cxnId="{4F454143-568D-494B-A56B-1EDEDE22F057}">
      <dgm:prSet/>
      <dgm:spPr/>
      <dgm:t>
        <a:bodyPr/>
        <a:lstStyle/>
        <a:p>
          <a:endParaRPr lang="en-US"/>
        </a:p>
      </dgm:t>
    </dgm:pt>
    <dgm:pt modelId="{B69AE696-1ECC-415B-AF10-40A374B5661E}">
      <dgm:prSet/>
      <dgm:spPr/>
      <dgm:t>
        <a:bodyPr/>
        <a:lstStyle/>
        <a:p>
          <a:r>
            <a:rPr lang="en-US"/>
            <a:t>Rejects free will.</a:t>
          </a:r>
        </a:p>
      </dgm:t>
    </dgm:pt>
    <dgm:pt modelId="{308E3B85-E320-4D98-B5BA-00E9B82CC31C}" type="parTrans" cxnId="{41D81E72-BA53-4D46-9D2B-6FA4F42EEA1E}">
      <dgm:prSet/>
      <dgm:spPr/>
      <dgm:t>
        <a:bodyPr/>
        <a:lstStyle/>
        <a:p>
          <a:endParaRPr lang="en-US"/>
        </a:p>
      </dgm:t>
    </dgm:pt>
    <dgm:pt modelId="{1425E778-647D-4899-8D33-33C492D06DA6}" type="sibTrans" cxnId="{41D81E72-BA53-4D46-9D2B-6FA4F42EEA1E}">
      <dgm:prSet/>
      <dgm:spPr/>
      <dgm:t>
        <a:bodyPr/>
        <a:lstStyle/>
        <a:p>
          <a:endParaRPr lang="en-US"/>
        </a:p>
      </dgm:t>
    </dgm:pt>
    <dgm:pt modelId="{393D1E5D-B214-40C1-9A7F-D700DBBDACF7}" type="pres">
      <dgm:prSet presAssocID="{2ED0E94B-827E-4B4E-8E63-BECB69F172ED}" presName="vert0" presStyleCnt="0">
        <dgm:presLayoutVars>
          <dgm:dir/>
          <dgm:animOne val="branch"/>
          <dgm:animLvl val="lvl"/>
        </dgm:presLayoutVars>
      </dgm:prSet>
      <dgm:spPr/>
    </dgm:pt>
    <dgm:pt modelId="{FAEA087E-7BF5-4DCF-8ABC-51A813B7CC5D}" type="pres">
      <dgm:prSet presAssocID="{67115D21-A9BA-4DB2-B15C-5641F3846703}" presName="thickLine" presStyleLbl="alignNode1" presStyleIdx="0" presStyleCnt="5"/>
      <dgm:spPr/>
    </dgm:pt>
    <dgm:pt modelId="{9865F93E-7CDE-4383-AD38-04D315E92D8B}" type="pres">
      <dgm:prSet presAssocID="{67115D21-A9BA-4DB2-B15C-5641F3846703}" presName="horz1" presStyleCnt="0"/>
      <dgm:spPr/>
    </dgm:pt>
    <dgm:pt modelId="{984A2DE3-5076-4D23-9601-BEDAEC879182}" type="pres">
      <dgm:prSet presAssocID="{67115D21-A9BA-4DB2-B15C-5641F3846703}" presName="tx1" presStyleLbl="revTx" presStyleIdx="0" presStyleCnt="5"/>
      <dgm:spPr/>
    </dgm:pt>
    <dgm:pt modelId="{BE8F484B-AA27-4D15-880B-F2277404A167}" type="pres">
      <dgm:prSet presAssocID="{67115D21-A9BA-4DB2-B15C-5641F3846703}" presName="vert1" presStyleCnt="0"/>
      <dgm:spPr/>
    </dgm:pt>
    <dgm:pt modelId="{5C4A50F3-BD5B-4F7E-BF91-7A972A639C27}" type="pres">
      <dgm:prSet presAssocID="{DE73ABEB-08FA-4703-9521-FAA441D0B71B}" presName="thickLine" presStyleLbl="alignNode1" presStyleIdx="1" presStyleCnt="5"/>
      <dgm:spPr/>
    </dgm:pt>
    <dgm:pt modelId="{74E6E172-14EA-431C-954E-E336C013B2B5}" type="pres">
      <dgm:prSet presAssocID="{DE73ABEB-08FA-4703-9521-FAA441D0B71B}" presName="horz1" presStyleCnt="0"/>
      <dgm:spPr/>
    </dgm:pt>
    <dgm:pt modelId="{AFD9C613-4595-4464-9F57-4D6F8A803FC3}" type="pres">
      <dgm:prSet presAssocID="{DE73ABEB-08FA-4703-9521-FAA441D0B71B}" presName="tx1" presStyleLbl="revTx" presStyleIdx="1" presStyleCnt="5"/>
      <dgm:spPr/>
    </dgm:pt>
    <dgm:pt modelId="{2F7A58C7-A8A0-41E0-B6C4-E964A7AA16C3}" type="pres">
      <dgm:prSet presAssocID="{DE73ABEB-08FA-4703-9521-FAA441D0B71B}" presName="vert1" presStyleCnt="0"/>
      <dgm:spPr/>
    </dgm:pt>
    <dgm:pt modelId="{7290A707-6DEB-4C81-9291-6977A69393EE}" type="pres">
      <dgm:prSet presAssocID="{E95E13A2-1336-45BD-B714-641E2D20BB22}" presName="thickLine" presStyleLbl="alignNode1" presStyleIdx="2" presStyleCnt="5"/>
      <dgm:spPr/>
    </dgm:pt>
    <dgm:pt modelId="{69A5A596-5E06-4640-9B92-DF3B8F5C7FE8}" type="pres">
      <dgm:prSet presAssocID="{E95E13A2-1336-45BD-B714-641E2D20BB22}" presName="horz1" presStyleCnt="0"/>
      <dgm:spPr/>
    </dgm:pt>
    <dgm:pt modelId="{2622E56D-5A2D-490D-9FB6-54157DA91460}" type="pres">
      <dgm:prSet presAssocID="{E95E13A2-1336-45BD-B714-641E2D20BB22}" presName="tx1" presStyleLbl="revTx" presStyleIdx="2" presStyleCnt="5"/>
      <dgm:spPr/>
    </dgm:pt>
    <dgm:pt modelId="{51E6D15A-47B6-45A2-841E-F80F5083D532}" type="pres">
      <dgm:prSet presAssocID="{E95E13A2-1336-45BD-B714-641E2D20BB22}" presName="vert1" presStyleCnt="0"/>
      <dgm:spPr/>
    </dgm:pt>
    <dgm:pt modelId="{5F68ECDD-DE0E-40D7-8797-709C2ADEF047}" type="pres">
      <dgm:prSet presAssocID="{18AF0D3A-6B9B-48CE-8906-4F15D8AECC17}" presName="thickLine" presStyleLbl="alignNode1" presStyleIdx="3" presStyleCnt="5"/>
      <dgm:spPr/>
    </dgm:pt>
    <dgm:pt modelId="{99BCF4AD-87BD-4DAC-A7A6-6D2B67DB8BB9}" type="pres">
      <dgm:prSet presAssocID="{18AF0D3A-6B9B-48CE-8906-4F15D8AECC17}" presName="horz1" presStyleCnt="0"/>
      <dgm:spPr/>
    </dgm:pt>
    <dgm:pt modelId="{9FB8E494-E488-458C-B764-22C75FF235D5}" type="pres">
      <dgm:prSet presAssocID="{18AF0D3A-6B9B-48CE-8906-4F15D8AECC17}" presName="tx1" presStyleLbl="revTx" presStyleIdx="3" presStyleCnt="5"/>
      <dgm:spPr/>
    </dgm:pt>
    <dgm:pt modelId="{77F6BECE-9FD2-465A-B1FA-D05597A31A9E}" type="pres">
      <dgm:prSet presAssocID="{18AF0D3A-6B9B-48CE-8906-4F15D8AECC17}" presName="vert1" presStyleCnt="0"/>
      <dgm:spPr/>
    </dgm:pt>
    <dgm:pt modelId="{2CB3F33B-14D7-489A-88B6-CFF0F3532A28}" type="pres">
      <dgm:prSet presAssocID="{B69AE696-1ECC-415B-AF10-40A374B5661E}" presName="thickLine" presStyleLbl="alignNode1" presStyleIdx="4" presStyleCnt="5"/>
      <dgm:spPr/>
    </dgm:pt>
    <dgm:pt modelId="{8B31AEBD-2C0D-4588-9F92-2B6E4EB55D77}" type="pres">
      <dgm:prSet presAssocID="{B69AE696-1ECC-415B-AF10-40A374B5661E}" presName="horz1" presStyleCnt="0"/>
      <dgm:spPr/>
    </dgm:pt>
    <dgm:pt modelId="{F5C6A251-9130-4439-8445-F3D174513E38}" type="pres">
      <dgm:prSet presAssocID="{B69AE696-1ECC-415B-AF10-40A374B5661E}" presName="tx1" presStyleLbl="revTx" presStyleIdx="4" presStyleCnt="5"/>
      <dgm:spPr/>
    </dgm:pt>
    <dgm:pt modelId="{E3830DFE-B9B8-4C72-A6E3-D6C12A0C12B6}" type="pres">
      <dgm:prSet presAssocID="{B69AE696-1ECC-415B-AF10-40A374B5661E}" presName="vert1" presStyleCnt="0"/>
      <dgm:spPr/>
    </dgm:pt>
  </dgm:ptLst>
  <dgm:cxnLst>
    <dgm:cxn modelId="{6204F12A-EBA1-488B-B83D-A294DA57600A}" type="presOf" srcId="{B69AE696-1ECC-415B-AF10-40A374B5661E}" destId="{F5C6A251-9130-4439-8445-F3D174513E38}" srcOrd="0" destOrd="0" presId="urn:microsoft.com/office/officeart/2008/layout/LinedList"/>
    <dgm:cxn modelId="{4F454143-568D-494B-A56B-1EDEDE22F057}" srcId="{2ED0E94B-827E-4B4E-8E63-BECB69F172ED}" destId="{18AF0D3A-6B9B-48CE-8906-4F15D8AECC17}" srcOrd="3" destOrd="0" parTransId="{44B72978-0154-4070-BD90-3FAF1AD3161A}" sibTransId="{5C8368EC-7644-4955-9E58-BE289CF8C68B}"/>
    <dgm:cxn modelId="{41D81E72-BA53-4D46-9D2B-6FA4F42EEA1E}" srcId="{2ED0E94B-827E-4B4E-8E63-BECB69F172ED}" destId="{B69AE696-1ECC-415B-AF10-40A374B5661E}" srcOrd="4" destOrd="0" parTransId="{308E3B85-E320-4D98-B5BA-00E9B82CC31C}" sibTransId="{1425E778-647D-4899-8D33-33C492D06DA6}"/>
    <dgm:cxn modelId="{66D92253-B366-41F2-A7C9-0C892FEAD5C5}" srcId="{2ED0E94B-827E-4B4E-8E63-BECB69F172ED}" destId="{DE73ABEB-08FA-4703-9521-FAA441D0B71B}" srcOrd="1" destOrd="0" parTransId="{6BC79C6F-09E5-46F3-A85C-1802B702025E}" sibTransId="{9895208C-E8A6-4169-A1E7-9822744C3EFC}"/>
    <dgm:cxn modelId="{74DB3154-C845-4A68-82B2-AE46907A3A89}" type="presOf" srcId="{DE73ABEB-08FA-4703-9521-FAA441D0B71B}" destId="{AFD9C613-4595-4464-9F57-4D6F8A803FC3}" srcOrd="0" destOrd="0" presId="urn:microsoft.com/office/officeart/2008/layout/LinedList"/>
    <dgm:cxn modelId="{B0C49A89-0494-4299-9098-ECDF2D240C68}" type="presOf" srcId="{18AF0D3A-6B9B-48CE-8906-4F15D8AECC17}" destId="{9FB8E494-E488-458C-B764-22C75FF235D5}" srcOrd="0" destOrd="0" presId="urn:microsoft.com/office/officeart/2008/layout/LinedList"/>
    <dgm:cxn modelId="{FE1E81A2-F03D-4DA6-A021-9B7404E613F9}" type="presOf" srcId="{E95E13A2-1336-45BD-B714-641E2D20BB22}" destId="{2622E56D-5A2D-490D-9FB6-54157DA91460}" srcOrd="0" destOrd="0" presId="urn:microsoft.com/office/officeart/2008/layout/LinedList"/>
    <dgm:cxn modelId="{DF0D54BF-09E9-446B-AC15-A2943CBC100F}" type="presOf" srcId="{2ED0E94B-827E-4B4E-8E63-BECB69F172ED}" destId="{393D1E5D-B214-40C1-9A7F-D700DBBDACF7}" srcOrd="0" destOrd="0" presId="urn:microsoft.com/office/officeart/2008/layout/LinedList"/>
    <dgm:cxn modelId="{F2B60CE2-B3E6-4012-A416-1D7C55F35656}" srcId="{2ED0E94B-827E-4B4E-8E63-BECB69F172ED}" destId="{67115D21-A9BA-4DB2-B15C-5641F3846703}" srcOrd="0" destOrd="0" parTransId="{07F24F1E-7C41-4AA0-B2D6-A5A6B26C0AD5}" sibTransId="{D0C7985B-D25B-45AD-AF2A-E92C9117A9D4}"/>
    <dgm:cxn modelId="{442149E3-DDBA-4180-B9A2-F5E6190EEA2A}" type="presOf" srcId="{67115D21-A9BA-4DB2-B15C-5641F3846703}" destId="{984A2DE3-5076-4D23-9601-BEDAEC879182}" srcOrd="0" destOrd="0" presId="urn:microsoft.com/office/officeart/2008/layout/LinedList"/>
    <dgm:cxn modelId="{7AAF48FF-60B8-485E-94D2-7C9DB2D98917}" srcId="{2ED0E94B-827E-4B4E-8E63-BECB69F172ED}" destId="{E95E13A2-1336-45BD-B714-641E2D20BB22}" srcOrd="2" destOrd="0" parTransId="{3A8F0E2B-82E7-42A6-87C1-351750068651}" sibTransId="{0F0E267A-AC3B-43D2-9AB8-4AD8DED48E98}"/>
    <dgm:cxn modelId="{F6796E11-AA05-4C6A-8E16-FC4336775DC2}" type="presParOf" srcId="{393D1E5D-B214-40C1-9A7F-D700DBBDACF7}" destId="{FAEA087E-7BF5-4DCF-8ABC-51A813B7CC5D}" srcOrd="0" destOrd="0" presId="urn:microsoft.com/office/officeart/2008/layout/LinedList"/>
    <dgm:cxn modelId="{527F4C87-0493-4E57-B5DA-23F97403697E}" type="presParOf" srcId="{393D1E5D-B214-40C1-9A7F-D700DBBDACF7}" destId="{9865F93E-7CDE-4383-AD38-04D315E92D8B}" srcOrd="1" destOrd="0" presId="urn:microsoft.com/office/officeart/2008/layout/LinedList"/>
    <dgm:cxn modelId="{1EEC935B-AB42-4CC9-83F4-3617ECD0B5D7}" type="presParOf" srcId="{9865F93E-7CDE-4383-AD38-04D315E92D8B}" destId="{984A2DE3-5076-4D23-9601-BEDAEC879182}" srcOrd="0" destOrd="0" presId="urn:microsoft.com/office/officeart/2008/layout/LinedList"/>
    <dgm:cxn modelId="{C5207671-DEB7-4A8C-90B9-6C6E17AF6CD8}" type="presParOf" srcId="{9865F93E-7CDE-4383-AD38-04D315E92D8B}" destId="{BE8F484B-AA27-4D15-880B-F2277404A167}" srcOrd="1" destOrd="0" presId="urn:microsoft.com/office/officeart/2008/layout/LinedList"/>
    <dgm:cxn modelId="{ECCD2E6D-5B36-4C21-869B-01020C0145F6}" type="presParOf" srcId="{393D1E5D-B214-40C1-9A7F-D700DBBDACF7}" destId="{5C4A50F3-BD5B-4F7E-BF91-7A972A639C27}" srcOrd="2" destOrd="0" presId="urn:microsoft.com/office/officeart/2008/layout/LinedList"/>
    <dgm:cxn modelId="{0E0FD463-9709-4959-9738-81F33BE1E1FF}" type="presParOf" srcId="{393D1E5D-B214-40C1-9A7F-D700DBBDACF7}" destId="{74E6E172-14EA-431C-954E-E336C013B2B5}" srcOrd="3" destOrd="0" presId="urn:microsoft.com/office/officeart/2008/layout/LinedList"/>
    <dgm:cxn modelId="{BA460C84-7E17-4561-A967-0EADFEF53F15}" type="presParOf" srcId="{74E6E172-14EA-431C-954E-E336C013B2B5}" destId="{AFD9C613-4595-4464-9F57-4D6F8A803FC3}" srcOrd="0" destOrd="0" presId="urn:microsoft.com/office/officeart/2008/layout/LinedList"/>
    <dgm:cxn modelId="{8E67AB6F-7835-489A-9D01-BAFDF9EA0419}" type="presParOf" srcId="{74E6E172-14EA-431C-954E-E336C013B2B5}" destId="{2F7A58C7-A8A0-41E0-B6C4-E964A7AA16C3}" srcOrd="1" destOrd="0" presId="urn:microsoft.com/office/officeart/2008/layout/LinedList"/>
    <dgm:cxn modelId="{721A62C2-1F28-401E-9250-B32A1E9DF1A9}" type="presParOf" srcId="{393D1E5D-B214-40C1-9A7F-D700DBBDACF7}" destId="{7290A707-6DEB-4C81-9291-6977A69393EE}" srcOrd="4" destOrd="0" presId="urn:microsoft.com/office/officeart/2008/layout/LinedList"/>
    <dgm:cxn modelId="{E33C8B9A-1360-47C4-ABCE-3C66563B35F9}" type="presParOf" srcId="{393D1E5D-B214-40C1-9A7F-D700DBBDACF7}" destId="{69A5A596-5E06-4640-9B92-DF3B8F5C7FE8}" srcOrd="5" destOrd="0" presId="urn:microsoft.com/office/officeart/2008/layout/LinedList"/>
    <dgm:cxn modelId="{808DF829-6C42-40BD-BFF4-275C2BAA4818}" type="presParOf" srcId="{69A5A596-5E06-4640-9B92-DF3B8F5C7FE8}" destId="{2622E56D-5A2D-490D-9FB6-54157DA91460}" srcOrd="0" destOrd="0" presId="urn:microsoft.com/office/officeart/2008/layout/LinedList"/>
    <dgm:cxn modelId="{A438A251-789B-4B27-89D7-48BB0E4BA563}" type="presParOf" srcId="{69A5A596-5E06-4640-9B92-DF3B8F5C7FE8}" destId="{51E6D15A-47B6-45A2-841E-F80F5083D532}" srcOrd="1" destOrd="0" presId="urn:microsoft.com/office/officeart/2008/layout/LinedList"/>
    <dgm:cxn modelId="{83535397-990D-41CC-A77C-0D37F84B7023}" type="presParOf" srcId="{393D1E5D-B214-40C1-9A7F-D700DBBDACF7}" destId="{5F68ECDD-DE0E-40D7-8797-709C2ADEF047}" srcOrd="6" destOrd="0" presId="urn:microsoft.com/office/officeart/2008/layout/LinedList"/>
    <dgm:cxn modelId="{CBD12B2A-F938-4D54-8C2C-FFFDF9E69D86}" type="presParOf" srcId="{393D1E5D-B214-40C1-9A7F-D700DBBDACF7}" destId="{99BCF4AD-87BD-4DAC-A7A6-6D2B67DB8BB9}" srcOrd="7" destOrd="0" presId="urn:microsoft.com/office/officeart/2008/layout/LinedList"/>
    <dgm:cxn modelId="{F0E9BF8E-367D-4BC6-8DCE-D0E2713ED55E}" type="presParOf" srcId="{99BCF4AD-87BD-4DAC-A7A6-6D2B67DB8BB9}" destId="{9FB8E494-E488-458C-B764-22C75FF235D5}" srcOrd="0" destOrd="0" presId="urn:microsoft.com/office/officeart/2008/layout/LinedList"/>
    <dgm:cxn modelId="{B1808074-5817-4091-89FD-EB1541344EC8}" type="presParOf" srcId="{99BCF4AD-87BD-4DAC-A7A6-6D2B67DB8BB9}" destId="{77F6BECE-9FD2-465A-B1FA-D05597A31A9E}" srcOrd="1" destOrd="0" presId="urn:microsoft.com/office/officeart/2008/layout/LinedList"/>
    <dgm:cxn modelId="{7520EB9C-F12B-44A1-B614-F5C4DE4588F9}" type="presParOf" srcId="{393D1E5D-B214-40C1-9A7F-D700DBBDACF7}" destId="{2CB3F33B-14D7-489A-88B6-CFF0F3532A28}" srcOrd="8" destOrd="0" presId="urn:microsoft.com/office/officeart/2008/layout/LinedList"/>
    <dgm:cxn modelId="{F87D0132-DD4E-4E01-9D96-9F8DC79848DD}" type="presParOf" srcId="{393D1E5D-B214-40C1-9A7F-D700DBBDACF7}" destId="{8B31AEBD-2C0D-4588-9F92-2B6E4EB55D77}" srcOrd="9" destOrd="0" presId="urn:microsoft.com/office/officeart/2008/layout/LinedList"/>
    <dgm:cxn modelId="{13A5FC37-1E12-43E1-9F58-F9C2AD9A1DDB}" type="presParOf" srcId="{8B31AEBD-2C0D-4588-9F92-2B6E4EB55D77}" destId="{F5C6A251-9130-4439-8445-F3D174513E38}" srcOrd="0" destOrd="0" presId="urn:microsoft.com/office/officeart/2008/layout/LinedList"/>
    <dgm:cxn modelId="{5B25F804-0A09-47E3-9CDA-9117E66F7FC2}" type="presParOf" srcId="{8B31AEBD-2C0D-4588-9F92-2B6E4EB55D77}" destId="{E3830DFE-B9B8-4C72-A6E3-D6C12A0C12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5CC2D9A-8DF7-486B-8565-54C096AD071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EAFE199-1AB3-4303-84DE-E7BA5DDC4934}">
      <dgm:prSet/>
      <dgm:spPr/>
      <dgm:t>
        <a:bodyPr/>
        <a:lstStyle/>
        <a:p>
          <a:r>
            <a:rPr lang="en-US"/>
            <a:t>Erikson believed that our personality develops in eight stages.</a:t>
          </a:r>
        </a:p>
      </dgm:t>
    </dgm:pt>
    <dgm:pt modelId="{8B5938AA-B74D-4585-839A-FA4816A4021F}" type="parTrans" cxnId="{49E3B476-A45B-45A3-944A-0119B829BD3D}">
      <dgm:prSet/>
      <dgm:spPr/>
      <dgm:t>
        <a:bodyPr/>
        <a:lstStyle/>
        <a:p>
          <a:endParaRPr lang="en-US"/>
        </a:p>
      </dgm:t>
    </dgm:pt>
    <dgm:pt modelId="{A90CC380-4202-4553-AAF9-F985E2473B4D}" type="sibTrans" cxnId="{49E3B476-A45B-45A3-944A-0119B829BD3D}">
      <dgm:prSet/>
      <dgm:spPr/>
      <dgm:t>
        <a:bodyPr/>
        <a:lstStyle/>
        <a:p>
          <a:endParaRPr lang="en-US"/>
        </a:p>
      </dgm:t>
    </dgm:pt>
    <dgm:pt modelId="{282690E4-A00E-4832-8E55-372E8E8C3C42}">
      <dgm:prSet/>
      <dgm:spPr/>
      <dgm:t>
        <a:bodyPr/>
        <a:lstStyle/>
        <a:p>
          <a:r>
            <a:rPr lang="en-US"/>
            <a:t>Each stage demonstrates links to social experiences.</a:t>
          </a:r>
        </a:p>
      </dgm:t>
    </dgm:pt>
    <dgm:pt modelId="{79F079A1-A763-4C30-9237-F10CDDF41D20}" type="parTrans" cxnId="{0FF436A5-D967-467C-BD1D-C1785F10B406}">
      <dgm:prSet/>
      <dgm:spPr/>
      <dgm:t>
        <a:bodyPr/>
        <a:lstStyle/>
        <a:p>
          <a:endParaRPr lang="en-US"/>
        </a:p>
      </dgm:t>
    </dgm:pt>
    <dgm:pt modelId="{E77FBB26-67FA-4E11-9668-440126F90618}" type="sibTrans" cxnId="{0FF436A5-D967-467C-BD1D-C1785F10B406}">
      <dgm:prSet/>
      <dgm:spPr/>
      <dgm:t>
        <a:bodyPr/>
        <a:lstStyle/>
        <a:p>
          <a:endParaRPr lang="en-US"/>
        </a:p>
      </dgm:t>
    </dgm:pt>
    <dgm:pt modelId="{AA174F45-50BC-44F5-A038-1932852F35EB}">
      <dgm:prSet/>
      <dgm:spPr/>
      <dgm:t>
        <a:bodyPr/>
        <a:lstStyle/>
        <a:p>
          <a:r>
            <a:rPr lang="en-US"/>
            <a:t>At each stage, we cope successfully or unsuccessfully.</a:t>
          </a:r>
        </a:p>
      </dgm:t>
    </dgm:pt>
    <dgm:pt modelId="{566918B6-6106-4CF3-9C2D-B5ABC446D21A}" type="parTrans" cxnId="{C91B7EFC-EA4D-4DC2-95C4-B075209BFFC7}">
      <dgm:prSet/>
      <dgm:spPr/>
      <dgm:t>
        <a:bodyPr/>
        <a:lstStyle/>
        <a:p>
          <a:endParaRPr lang="en-US"/>
        </a:p>
      </dgm:t>
    </dgm:pt>
    <dgm:pt modelId="{D6DB71AA-BD47-4F4F-8A49-0B59596AED61}" type="sibTrans" cxnId="{C91B7EFC-EA4D-4DC2-95C4-B075209BFFC7}">
      <dgm:prSet/>
      <dgm:spPr/>
      <dgm:t>
        <a:bodyPr/>
        <a:lstStyle/>
        <a:p>
          <a:endParaRPr lang="en-US"/>
        </a:p>
      </dgm:t>
    </dgm:pt>
    <dgm:pt modelId="{246FC595-6645-4886-AD02-6C8375C305F4}">
      <dgm:prSet/>
      <dgm:spPr/>
      <dgm:t>
        <a:bodyPr/>
        <a:lstStyle/>
        <a:p>
          <a:r>
            <a:rPr lang="en-US"/>
            <a:t>Success means we acquire strengths to cope in later life, whilst failure means we may be less likely to cope with issues.</a:t>
          </a:r>
        </a:p>
      </dgm:t>
    </dgm:pt>
    <dgm:pt modelId="{A34B794B-9853-45B0-BE26-E5212838D766}" type="parTrans" cxnId="{0A628108-7977-4447-9E19-4E138D2BC417}">
      <dgm:prSet/>
      <dgm:spPr/>
      <dgm:t>
        <a:bodyPr/>
        <a:lstStyle/>
        <a:p>
          <a:endParaRPr lang="en-US"/>
        </a:p>
      </dgm:t>
    </dgm:pt>
    <dgm:pt modelId="{14A03152-C1AF-43E3-8333-B980C332A314}" type="sibTrans" cxnId="{0A628108-7977-4447-9E19-4E138D2BC417}">
      <dgm:prSet/>
      <dgm:spPr/>
      <dgm:t>
        <a:bodyPr/>
        <a:lstStyle/>
        <a:p>
          <a:endParaRPr lang="en-US"/>
        </a:p>
      </dgm:t>
    </dgm:pt>
    <dgm:pt modelId="{132EB4F8-26FE-492A-AA26-829617844C0D}" type="pres">
      <dgm:prSet presAssocID="{E5CC2D9A-8DF7-486B-8565-54C096AD071D}" presName="linear" presStyleCnt="0">
        <dgm:presLayoutVars>
          <dgm:animLvl val="lvl"/>
          <dgm:resizeHandles val="exact"/>
        </dgm:presLayoutVars>
      </dgm:prSet>
      <dgm:spPr/>
    </dgm:pt>
    <dgm:pt modelId="{391A52CC-A58A-4E88-9145-0447586369B6}" type="pres">
      <dgm:prSet presAssocID="{FEAFE199-1AB3-4303-84DE-E7BA5DDC4934}" presName="parentText" presStyleLbl="node1" presStyleIdx="0" presStyleCnt="4">
        <dgm:presLayoutVars>
          <dgm:chMax val="0"/>
          <dgm:bulletEnabled val="1"/>
        </dgm:presLayoutVars>
      </dgm:prSet>
      <dgm:spPr/>
    </dgm:pt>
    <dgm:pt modelId="{CB6DCADE-D109-4FE0-96A9-7A63F510302B}" type="pres">
      <dgm:prSet presAssocID="{A90CC380-4202-4553-AAF9-F985E2473B4D}" presName="spacer" presStyleCnt="0"/>
      <dgm:spPr/>
    </dgm:pt>
    <dgm:pt modelId="{57AD9467-4508-4A07-B965-A59B15152F28}" type="pres">
      <dgm:prSet presAssocID="{282690E4-A00E-4832-8E55-372E8E8C3C42}" presName="parentText" presStyleLbl="node1" presStyleIdx="1" presStyleCnt="4">
        <dgm:presLayoutVars>
          <dgm:chMax val="0"/>
          <dgm:bulletEnabled val="1"/>
        </dgm:presLayoutVars>
      </dgm:prSet>
      <dgm:spPr/>
    </dgm:pt>
    <dgm:pt modelId="{959DA234-09C1-4731-A581-CCDC439CFC8C}" type="pres">
      <dgm:prSet presAssocID="{E77FBB26-67FA-4E11-9668-440126F90618}" presName="spacer" presStyleCnt="0"/>
      <dgm:spPr/>
    </dgm:pt>
    <dgm:pt modelId="{D4C7883A-3628-4599-AA94-7C45835047FD}" type="pres">
      <dgm:prSet presAssocID="{AA174F45-50BC-44F5-A038-1932852F35EB}" presName="parentText" presStyleLbl="node1" presStyleIdx="2" presStyleCnt="4">
        <dgm:presLayoutVars>
          <dgm:chMax val="0"/>
          <dgm:bulletEnabled val="1"/>
        </dgm:presLayoutVars>
      </dgm:prSet>
      <dgm:spPr/>
    </dgm:pt>
    <dgm:pt modelId="{6F41BA1F-5B8E-4B56-9A80-B8F63D971A91}" type="pres">
      <dgm:prSet presAssocID="{D6DB71AA-BD47-4F4F-8A49-0B59596AED61}" presName="spacer" presStyleCnt="0"/>
      <dgm:spPr/>
    </dgm:pt>
    <dgm:pt modelId="{F0C3D30D-ACAE-41FD-A3DE-CA99950EAB26}" type="pres">
      <dgm:prSet presAssocID="{246FC595-6645-4886-AD02-6C8375C305F4}" presName="parentText" presStyleLbl="node1" presStyleIdx="3" presStyleCnt="4">
        <dgm:presLayoutVars>
          <dgm:chMax val="0"/>
          <dgm:bulletEnabled val="1"/>
        </dgm:presLayoutVars>
      </dgm:prSet>
      <dgm:spPr/>
    </dgm:pt>
  </dgm:ptLst>
  <dgm:cxnLst>
    <dgm:cxn modelId="{0A628108-7977-4447-9E19-4E138D2BC417}" srcId="{E5CC2D9A-8DF7-486B-8565-54C096AD071D}" destId="{246FC595-6645-4886-AD02-6C8375C305F4}" srcOrd="3" destOrd="0" parTransId="{A34B794B-9853-45B0-BE26-E5212838D766}" sibTransId="{14A03152-C1AF-43E3-8333-B980C332A314}"/>
    <dgm:cxn modelId="{970A830C-542B-440D-A27C-02FB3EDA047A}" type="presOf" srcId="{E5CC2D9A-8DF7-486B-8565-54C096AD071D}" destId="{132EB4F8-26FE-492A-AA26-829617844C0D}" srcOrd="0" destOrd="0" presId="urn:microsoft.com/office/officeart/2005/8/layout/vList2"/>
    <dgm:cxn modelId="{A0A82446-591A-450E-A981-D2B2E24E21EE}" type="presOf" srcId="{AA174F45-50BC-44F5-A038-1932852F35EB}" destId="{D4C7883A-3628-4599-AA94-7C45835047FD}" srcOrd="0" destOrd="0" presId="urn:microsoft.com/office/officeart/2005/8/layout/vList2"/>
    <dgm:cxn modelId="{49E3B476-A45B-45A3-944A-0119B829BD3D}" srcId="{E5CC2D9A-8DF7-486B-8565-54C096AD071D}" destId="{FEAFE199-1AB3-4303-84DE-E7BA5DDC4934}" srcOrd="0" destOrd="0" parTransId="{8B5938AA-B74D-4585-839A-FA4816A4021F}" sibTransId="{A90CC380-4202-4553-AAF9-F985E2473B4D}"/>
    <dgm:cxn modelId="{8ADED3A0-EF3F-44B3-B9E5-E51A26A72118}" type="presOf" srcId="{282690E4-A00E-4832-8E55-372E8E8C3C42}" destId="{57AD9467-4508-4A07-B965-A59B15152F28}" srcOrd="0" destOrd="0" presId="urn:microsoft.com/office/officeart/2005/8/layout/vList2"/>
    <dgm:cxn modelId="{0FF436A5-D967-467C-BD1D-C1785F10B406}" srcId="{E5CC2D9A-8DF7-486B-8565-54C096AD071D}" destId="{282690E4-A00E-4832-8E55-372E8E8C3C42}" srcOrd="1" destOrd="0" parTransId="{79F079A1-A763-4C30-9237-F10CDDF41D20}" sibTransId="{E77FBB26-67FA-4E11-9668-440126F90618}"/>
    <dgm:cxn modelId="{81DFEEAE-5643-478D-B2C8-BE7C25D29FEB}" type="presOf" srcId="{246FC595-6645-4886-AD02-6C8375C305F4}" destId="{F0C3D30D-ACAE-41FD-A3DE-CA99950EAB26}" srcOrd="0" destOrd="0" presId="urn:microsoft.com/office/officeart/2005/8/layout/vList2"/>
    <dgm:cxn modelId="{C0C607FB-24AE-4823-824F-24314D97DFEF}" type="presOf" srcId="{FEAFE199-1AB3-4303-84DE-E7BA5DDC4934}" destId="{391A52CC-A58A-4E88-9145-0447586369B6}" srcOrd="0" destOrd="0" presId="urn:microsoft.com/office/officeart/2005/8/layout/vList2"/>
    <dgm:cxn modelId="{C91B7EFC-EA4D-4DC2-95C4-B075209BFFC7}" srcId="{E5CC2D9A-8DF7-486B-8565-54C096AD071D}" destId="{AA174F45-50BC-44F5-A038-1932852F35EB}" srcOrd="2" destOrd="0" parTransId="{566918B6-6106-4CF3-9C2D-B5ABC446D21A}" sibTransId="{D6DB71AA-BD47-4F4F-8A49-0B59596AED61}"/>
    <dgm:cxn modelId="{32C19EE1-B0C4-4914-9AEB-8270EC69ADC8}" type="presParOf" srcId="{132EB4F8-26FE-492A-AA26-829617844C0D}" destId="{391A52CC-A58A-4E88-9145-0447586369B6}" srcOrd="0" destOrd="0" presId="urn:microsoft.com/office/officeart/2005/8/layout/vList2"/>
    <dgm:cxn modelId="{C592A619-A41E-4885-B47B-E2E9F0C7C665}" type="presParOf" srcId="{132EB4F8-26FE-492A-AA26-829617844C0D}" destId="{CB6DCADE-D109-4FE0-96A9-7A63F510302B}" srcOrd="1" destOrd="0" presId="urn:microsoft.com/office/officeart/2005/8/layout/vList2"/>
    <dgm:cxn modelId="{4608AC08-76A8-431B-9EBF-AF4F37CB39E9}" type="presParOf" srcId="{132EB4F8-26FE-492A-AA26-829617844C0D}" destId="{57AD9467-4508-4A07-B965-A59B15152F28}" srcOrd="2" destOrd="0" presId="urn:microsoft.com/office/officeart/2005/8/layout/vList2"/>
    <dgm:cxn modelId="{C52D75FB-A825-40A6-B16B-493EA5A02C02}" type="presParOf" srcId="{132EB4F8-26FE-492A-AA26-829617844C0D}" destId="{959DA234-09C1-4731-A581-CCDC439CFC8C}" srcOrd="3" destOrd="0" presId="urn:microsoft.com/office/officeart/2005/8/layout/vList2"/>
    <dgm:cxn modelId="{97772188-9D56-40C4-ACC8-E1130414EDB5}" type="presParOf" srcId="{132EB4F8-26FE-492A-AA26-829617844C0D}" destId="{D4C7883A-3628-4599-AA94-7C45835047FD}" srcOrd="4" destOrd="0" presId="urn:microsoft.com/office/officeart/2005/8/layout/vList2"/>
    <dgm:cxn modelId="{46611396-C608-43B0-AB57-5A9A5B6D05C0}" type="presParOf" srcId="{132EB4F8-26FE-492A-AA26-829617844C0D}" destId="{6F41BA1F-5B8E-4B56-9A80-B8F63D971A91}" srcOrd="5" destOrd="0" presId="urn:microsoft.com/office/officeart/2005/8/layout/vList2"/>
    <dgm:cxn modelId="{B9A3F784-AB06-4DBF-ACE7-76C281754BDE}" type="presParOf" srcId="{132EB4F8-26FE-492A-AA26-829617844C0D}" destId="{F0C3D30D-ACAE-41FD-A3DE-CA99950EAB2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D21BB7C0-3C05-4830-93D1-AFA0B5EA6A4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3002A26-1C2E-4DC2-90BC-50979CF3F798}">
      <dgm:prSet/>
      <dgm:spPr/>
      <dgm:t>
        <a:bodyPr/>
        <a:lstStyle/>
        <a:p>
          <a:r>
            <a:rPr lang="en-US"/>
            <a:t>Trust vs Mistrust</a:t>
          </a:r>
        </a:p>
      </dgm:t>
    </dgm:pt>
    <dgm:pt modelId="{86E6302F-6C6D-494C-AB51-49475ACBCF4E}" type="parTrans" cxnId="{A718DA90-8505-4698-A4BA-A0322FCD3BBA}">
      <dgm:prSet/>
      <dgm:spPr/>
      <dgm:t>
        <a:bodyPr/>
        <a:lstStyle/>
        <a:p>
          <a:endParaRPr lang="en-US"/>
        </a:p>
      </dgm:t>
    </dgm:pt>
    <dgm:pt modelId="{AD95A70E-FCC1-447A-B0B6-B23B4D705C5E}" type="sibTrans" cxnId="{A718DA90-8505-4698-A4BA-A0322FCD3BBA}">
      <dgm:prSet/>
      <dgm:spPr/>
      <dgm:t>
        <a:bodyPr/>
        <a:lstStyle/>
        <a:p>
          <a:endParaRPr lang="en-US"/>
        </a:p>
      </dgm:t>
    </dgm:pt>
    <dgm:pt modelId="{4E1B6F45-1B24-43D9-A052-74D02876AC30}">
      <dgm:prSet/>
      <dgm:spPr/>
      <dgm:t>
        <a:bodyPr/>
        <a:lstStyle/>
        <a:p>
          <a:r>
            <a:rPr lang="en-US"/>
            <a:t>Autonomy vs Shame/Doubt</a:t>
          </a:r>
        </a:p>
      </dgm:t>
    </dgm:pt>
    <dgm:pt modelId="{ED89145F-76E1-409B-8288-98881823117E}" type="parTrans" cxnId="{E5A59A27-49AA-47D6-9228-9825DCEFF787}">
      <dgm:prSet/>
      <dgm:spPr/>
      <dgm:t>
        <a:bodyPr/>
        <a:lstStyle/>
        <a:p>
          <a:endParaRPr lang="en-US"/>
        </a:p>
      </dgm:t>
    </dgm:pt>
    <dgm:pt modelId="{3BA0BFBE-163E-441B-988E-97670EDF2FEE}" type="sibTrans" cxnId="{E5A59A27-49AA-47D6-9228-9825DCEFF787}">
      <dgm:prSet/>
      <dgm:spPr/>
      <dgm:t>
        <a:bodyPr/>
        <a:lstStyle/>
        <a:p>
          <a:endParaRPr lang="en-US"/>
        </a:p>
      </dgm:t>
    </dgm:pt>
    <dgm:pt modelId="{297DA7CD-7BEB-4B26-99D7-5A4A4950E579}">
      <dgm:prSet/>
      <dgm:spPr/>
      <dgm:t>
        <a:bodyPr/>
        <a:lstStyle/>
        <a:p>
          <a:r>
            <a:rPr lang="en-US"/>
            <a:t>Initiative vs Guilt</a:t>
          </a:r>
        </a:p>
      </dgm:t>
    </dgm:pt>
    <dgm:pt modelId="{AC0D2D37-311B-46C1-B628-A6636F75BC7F}" type="parTrans" cxnId="{EA7BB874-E655-4ED5-BDBD-1106840B5FAB}">
      <dgm:prSet/>
      <dgm:spPr/>
      <dgm:t>
        <a:bodyPr/>
        <a:lstStyle/>
        <a:p>
          <a:endParaRPr lang="en-US"/>
        </a:p>
      </dgm:t>
    </dgm:pt>
    <dgm:pt modelId="{4FE15CAF-9956-431B-BA49-01377414A189}" type="sibTrans" cxnId="{EA7BB874-E655-4ED5-BDBD-1106840B5FAB}">
      <dgm:prSet/>
      <dgm:spPr/>
      <dgm:t>
        <a:bodyPr/>
        <a:lstStyle/>
        <a:p>
          <a:endParaRPr lang="en-US"/>
        </a:p>
      </dgm:t>
    </dgm:pt>
    <dgm:pt modelId="{C11F2563-4E02-4645-9EC1-755C52510C39}">
      <dgm:prSet/>
      <dgm:spPr/>
      <dgm:t>
        <a:bodyPr/>
        <a:lstStyle/>
        <a:p>
          <a:r>
            <a:rPr lang="en-US"/>
            <a:t>Industriousness vs Inferiority</a:t>
          </a:r>
        </a:p>
      </dgm:t>
    </dgm:pt>
    <dgm:pt modelId="{C85A07DF-9D91-4E67-92E8-C59E8D3EDFD8}" type="parTrans" cxnId="{626732D3-AA87-426E-A2FF-A8655535AFC6}">
      <dgm:prSet/>
      <dgm:spPr/>
      <dgm:t>
        <a:bodyPr/>
        <a:lstStyle/>
        <a:p>
          <a:endParaRPr lang="en-US"/>
        </a:p>
      </dgm:t>
    </dgm:pt>
    <dgm:pt modelId="{B7658339-D5AA-4949-B0FA-EDB01CDAA652}" type="sibTrans" cxnId="{626732D3-AA87-426E-A2FF-A8655535AFC6}">
      <dgm:prSet/>
      <dgm:spPr/>
      <dgm:t>
        <a:bodyPr/>
        <a:lstStyle/>
        <a:p>
          <a:endParaRPr lang="en-US"/>
        </a:p>
      </dgm:t>
    </dgm:pt>
    <dgm:pt modelId="{4DE8485A-4BE5-44E1-82FD-B9AD849FF937}">
      <dgm:prSet/>
      <dgm:spPr/>
      <dgm:t>
        <a:bodyPr/>
        <a:lstStyle/>
        <a:p>
          <a:r>
            <a:rPr lang="en-US"/>
            <a:t>Identity vs Role Confusion</a:t>
          </a:r>
        </a:p>
      </dgm:t>
    </dgm:pt>
    <dgm:pt modelId="{5590C82A-F9D3-4081-9636-AC16BCC51DD9}" type="parTrans" cxnId="{87A47AD6-6483-4C6F-A2A1-F1BEEF8A1AB9}">
      <dgm:prSet/>
      <dgm:spPr/>
      <dgm:t>
        <a:bodyPr/>
        <a:lstStyle/>
        <a:p>
          <a:endParaRPr lang="en-US"/>
        </a:p>
      </dgm:t>
    </dgm:pt>
    <dgm:pt modelId="{7FB0B82E-7B51-49B2-BA52-B64B69DEC5E3}" type="sibTrans" cxnId="{87A47AD6-6483-4C6F-A2A1-F1BEEF8A1AB9}">
      <dgm:prSet/>
      <dgm:spPr/>
      <dgm:t>
        <a:bodyPr/>
        <a:lstStyle/>
        <a:p>
          <a:endParaRPr lang="en-US"/>
        </a:p>
      </dgm:t>
    </dgm:pt>
    <dgm:pt modelId="{431130A1-4A70-46AD-8CD8-E78758549F84}">
      <dgm:prSet/>
      <dgm:spPr/>
      <dgm:t>
        <a:bodyPr/>
        <a:lstStyle/>
        <a:p>
          <a:r>
            <a:rPr lang="en-US"/>
            <a:t>Intimacy vs Isolation</a:t>
          </a:r>
        </a:p>
      </dgm:t>
    </dgm:pt>
    <dgm:pt modelId="{DA4B7358-C063-457E-AB98-7EFD7B03BB8A}" type="parTrans" cxnId="{CCAD0036-09F0-4BA1-A170-44ED8BE8C6E2}">
      <dgm:prSet/>
      <dgm:spPr/>
      <dgm:t>
        <a:bodyPr/>
        <a:lstStyle/>
        <a:p>
          <a:endParaRPr lang="en-US"/>
        </a:p>
      </dgm:t>
    </dgm:pt>
    <dgm:pt modelId="{5768CC03-FE37-42A9-A193-7DDDFE566826}" type="sibTrans" cxnId="{CCAD0036-09F0-4BA1-A170-44ED8BE8C6E2}">
      <dgm:prSet/>
      <dgm:spPr/>
      <dgm:t>
        <a:bodyPr/>
        <a:lstStyle/>
        <a:p>
          <a:endParaRPr lang="en-US"/>
        </a:p>
      </dgm:t>
    </dgm:pt>
    <dgm:pt modelId="{412E60F4-2EBA-4CAA-9510-05AAC34CF67E}">
      <dgm:prSet/>
      <dgm:spPr/>
      <dgm:t>
        <a:bodyPr/>
        <a:lstStyle/>
        <a:p>
          <a:r>
            <a:rPr lang="en-US"/>
            <a:t>Generativity vs Stagnation</a:t>
          </a:r>
        </a:p>
      </dgm:t>
    </dgm:pt>
    <dgm:pt modelId="{67872500-7885-4400-BEFA-1A18CE465A6F}" type="parTrans" cxnId="{25BBFC4A-F1A0-44B2-BBC5-B570AD5661D8}">
      <dgm:prSet/>
      <dgm:spPr/>
      <dgm:t>
        <a:bodyPr/>
        <a:lstStyle/>
        <a:p>
          <a:endParaRPr lang="en-US"/>
        </a:p>
      </dgm:t>
    </dgm:pt>
    <dgm:pt modelId="{73BFF2F0-A5DC-45F3-A1A2-AF403AC84551}" type="sibTrans" cxnId="{25BBFC4A-F1A0-44B2-BBC5-B570AD5661D8}">
      <dgm:prSet/>
      <dgm:spPr/>
      <dgm:t>
        <a:bodyPr/>
        <a:lstStyle/>
        <a:p>
          <a:endParaRPr lang="en-US"/>
        </a:p>
      </dgm:t>
    </dgm:pt>
    <dgm:pt modelId="{F817538F-42E4-48B4-9880-B1E8A0785863}">
      <dgm:prSet/>
      <dgm:spPr/>
      <dgm:t>
        <a:bodyPr/>
        <a:lstStyle/>
        <a:p>
          <a:r>
            <a:rPr lang="en-US"/>
            <a:t>Ego Integrity vs Despair</a:t>
          </a:r>
        </a:p>
      </dgm:t>
    </dgm:pt>
    <dgm:pt modelId="{6BF27CC8-469F-44C0-8B26-F0C588103C53}" type="parTrans" cxnId="{A7A7ED66-DED8-4475-80FB-650DCC915EFD}">
      <dgm:prSet/>
      <dgm:spPr/>
      <dgm:t>
        <a:bodyPr/>
        <a:lstStyle/>
        <a:p>
          <a:endParaRPr lang="en-US"/>
        </a:p>
      </dgm:t>
    </dgm:pt>
    <dgm:pt modelId="{88B71B3D-21A9-43BF-84D2-E6BC9FBF876C}" type="sibTrans" cxnId="{A7A7ED66-DED8-4475-80FB-650DCC915EFD}">
      <dgm:prSet/>
      <dgm:spPr/>
      <dgm:t>
        <a:bodyPr/>
        <a:lstStyle/>
        <a:p>
          <a:endParaRPr lang="en-US"/>
        </a:p>
      </dgm:t>
    </dgm:pt>
    <dgm:pt modelId="{E317803F-EED3-4223-B364-5D4363B4F262}" type="pres">
      <dgm:prSet presAssocID="{D21BB7C0-3C05-4830-93D1-AFA0B5EA6A4C}" presName="linear" presStyleCnt="0">
        <dgm:presLayoutVars>
          <dgm:animLvl val="lvl"/>
          <dgm:resizeHandles val="exact"/>
        </dgm:presLayoutVars>
      </dgm:prSet>
      <dgm:spPr/>
    </dgm:pt>
    <dgm:pt modelId="{5F44D822-65CE-468F-B5CC-E3133B7E4123}" type="pres">
      <dgm:prSet presAssocID="{83002A26-1C2E-4DC2-90BC-50979CF3F798}" presName="parentText" presStyleLbl="node1" presStyleIdx="0" presStyleCnt="8">
        <dgm:presLayoutVars>
          <dgm:chMax val="0"/>
          <dgm:bulletEnabled val="1"/>
        </dgm:presLayoutVars>
      </dgm:prSet>
      <dgm:spPr/>
    </dgm:pt>
    <dgm:pt modelId="{30E7A7A3-F807-4917-8DCD-89F0CB432539}" type="pres">
      <dgm:prSet presAssocID="{AD95A70E-FCC1-447A-B0B6-B23B4D705C5E}" presName="spacer" presStyleCnt="0"/>
      <dgm:spPr/>
    </dgm:pt>
    <dgm:pt modelId="{F7070CD6-F514-4C9F-8275-84BAF3DC8C8B}" type="pres">
      <dgm:prSet presAssocID="{4E1B6F45-1B24-43D9-A052-74D02876AC30}" presName="parentText" presStyleLbl="node1" presStyleIdx="1" presStyleCnt="8">
        <dgm:presLayoutVars>
          <dgm:chMax val="0"/>
          <dgm:bulletEnabled val="1"/>
        </dgm:presLayoutVars>
      </dgm:prSet>
      <dgm:spPr/>
    </dgm:pt>
    <dgm:pt modelId="{2703983A-044E-491D-8447-2FD5BDC78AEB}" type="pres">
      <dgm:prSet presAssocID="{3BA0BFBE-163E-441B-988E-97670EDF2FEE}" presName="spacer" presStyleCnt="0"/>
      <dgm:spPr/>
    </dgm:pt>
    <dgm:pt modelId="{34158EDD-E7E8-4030-A26A-0A1B7B30463F}" type="pres">
      <dgm:prSet presAssocID="{297DA7CD-7BEB-4B26-99D7-5A4A4950E579}" presName="parentText" presStyleLbl="node1" presStyleIdx="2" presStyleCnt="8">
        <dgm:presLayoutVars>
          <dgm:chMax val="0"/>
          <dgm:bulletEnabled val="1"/>
        </dgm:presLayoutVars>
      </dgm:prSet>
      <dgm:spPr/>
    </dgm:pt>
    <dgm:pt modelId="{CF104E4F-7FF3-4C57-A345-6653210037DE}" type="pres">
      <dgm:prSet presAssocID="{4FE15CAF-9956-431B-BA49-01377414A189}" presName="spacer" presStyleCnt="0"/>
      <dgm:spPr/>
    </dgm:pt>
    <dgm:pt modelId="{D1C7ADC8-2E63-4CF5-828F-AEEC30780F4A}" type="pres">
      <dgm:prSet presAssocID="{C11F2563-4E02-4645-9EC1-755C52510C39}" presName="parentText" presStyleLbl="node1" presStyleIdx="3" presStyleCnt="8">
        <dgm:presLayoutVars>
          <dgm:chMax val="0"/>
          <dgm:bulletEnabled val="1"/>
        </dgm:presLayoutVars>
      </dgm:prSet>
      <dgm:spPr/>
    </dgm:pt>
    <dgm:pt modelId="{6DB9579C-181B-4152-AF48-8B2BECCD00AA}" type="pres">
      <dgm:prSet presAssocID="{B7658339-D5AA-4949-B0FA-EDB01CDAA652}" presName="spacer" presStyleCnt="0"/>
      <dgm:spPr/>
    </dgm:pt>
    <dgm:pt modelId="{5AA3A83D-1C50-48E8-941B-2F106C3B4B9B}" type="pres">
      <dgm:prSet presAssocID="{4DE8485A-4BE5-44E1-82FD-B9AD849FF937}" presName="parentText" presStyleLbl="node1" presStyleIdx="4" presStyleCnt="8">
        <dgm:presLayoutVars>
          <dgm:chMax val="0"/>
          <dgm:bulletEnabled val="1"/>
        </dgm:presLayoutVars>
      </dgm:prSet>
      <dgm:spPr/>
    </dgm:pt>
    <dgm:pt modelId="{25B9EF1F-20BC-47E1-870D-BEE348B6BEE0}" type="pres">
      <dgm:prSet presAssocID="{7FB0B82E-7B51-49B2-BA52-B64B69DEC5E3}" presName="spacer" presStyleCnt="0"/>
      <dgm:spPr/>
    </dgm:pt>
    <dgm:pt modelId="{06FD5D92-7F02-40A7-9989-3674F46DF41E}" type="pres">
      <dgm:prSet presAssocID="{431130A1-4A70-46AD-8CD8-E78758549F84}" presName="parentText" presStyleLbl="node1" presStyleIdx="5" presStyleCnt="8">
        <dgm:presLayoutVars>
          <dgm:chMax val="0"/>
          <dgm:bulletEnabled val="1"/>
        </dgm:presLayoutVars>
      </dgm:prSet>
      <dgm:spPr/>
    </dgm:pt>
    <dgm:pt modelId="{315824A8-4A08-4F9D-BA1E-536E4CA51C63}" type="pres">
      <dgm:prSet presAssocID="{5768CC03-FE37-42A9-A193-7DDDFE566826}" presName="spacer" presStyleCnt="0"/>
      <dgm:spPr/>
    </dgm:pt>
    <dgm:pt modelId="{B2DE1042-87D1-4AE8-B05B-5EAA54A1085F}" type="pres">
      <dgm:prSet presAssocID="{412E60F4-2EBA-4CAA-9510-05AAC34CF67E}" presName="parentText" presStyleLbl="node1" presStyleIdx="6" presStyleCnt="8">
        <dgm:presLayoutVars>
          <dgm:chMax val="0"/>
          <dgm:bulletEnabled val="1"/>
        </dgm:presLayoutVars>
      </dgm:prSet>
      <dgm:spPr/>
    </dgm:pt>
    <dgm:pt modelId="{A37697AC-517C-474F-AE55-DB61F820EF20}" type="pres">
      <dgm:prSet presAssocID="{73BFF2F0-A5DC-45F3-A1A2-AF403AC84551}" presName="spacer" presStyleCnt="0"/>
      <dgm:spPr/>
    </dgm:pt>
    <dgm:pt modelId="{79E82681-6115-4673-86AB-E72598ABCE69}" type="pres">
      <dgm:prSet presAssocID="{F817538F-42E4-48B4-9880-B1E8A0785863}" presName="parentText" presStyleLbl="node1" presStyleIdx="7" presStyleCnt="8">
        <dgm:presLayoutVars>
          <dgm:chMax val="0"/>
          <dgm:bulletEnabled val="1"/>
        </dgm:presLayoutVars>
      </dgm:prSet>
      <dgm:spPr/>
    </dgm:pt>
  </dgm:ptLst>
  <dgm:cxnLst>
    <dgm:cxn modelId="{E5A59A27-49AA-47D6-9228-9825DCEFF787}" srcId="{D21BB7C0-3C05-4830-93D1-AFA0B5EA6A4C}" destId="{4E1B6F45-1B24-43D9-A052-74D02876AC30}" srcOrd="1" destOrd="0" parTransId="{ED89145F-76E1-409B-8288-98881823117E}" sibTransId="{3BA0BFBE-163E-441B-988E-97670EDF2FEE}"/>
    <dgm:cxn modelId="{11829F2B-B8AE-4B1E-B72A-6802F94B0ACA}" type="presOf" srcId="{412E60F4-2EBA-4CAA-9510-05AAC34CF67E}" destId="{B2DE1042-87D1-4AE8-B05B-5EAA54A1085F}" srcOrd="0" destOrd="0" presId="urn:microsoft.com/office/officeart/2005/8/layout/vList2"/>
    <dgm:cxn modelId="{AF1F262C-CFE0-4577-9A59-860AA9622FB0}" type="presOf" srcId="{F817538F-42E4-48B4-9880-B1E8A0785863}" destId="{79E82681-6115-4673-86AB-E72598ABCE69}" srcOrd="0" destOrd="0" presId="urn:microsoft.com/office/officeart/2005/8/layout/vList2"/>
    <dgm:cxn modelId="{CCAD0036-09F0-4BA1-A170-44ED8BE8C6E2}" srcId="{D21BB7C0-3C05-4830-93D1-AFA0B5EA6A4C}" destId="{431130A1-4A70-46AD-8CD8-E78758549F84}" srcOrd="5" destOrd="0" parTransId="{DA4B7358-C063-457E-AB98-7EFD7B03BB8A}" sibTransId="{5768CC03-FE37-42A9-A193-7DDDFE566826}"/>
    <dgm:cxn modelId="{A7A7ED66-DED8-4475-80FB-650DCC915EFD}" srcId="{D21BB7C0-3C05-4830-93D1-AFA0B5EA6A4C}" destId="{F817538F-42E4-48B4-9880-B1E8A0785863}" srcOrd="7" destOrd="0" parTransId="{6BF27CC8-469F-44C0-8B26-F0C588103C53}" sibTransId="{88B71B3D-21A9-43BF-84D2-E6BC9FBF876C}"/>
    <dgm:cxn modelId="{8C4F4447-C9B2-4289-996B-44F5BC49E678}" type="presOf" srcId="{C11F2563-4E02-4645-9EC1-755C52510C39}" destId="{D1C7ADC8-2E63-4CF5-828F-AEEC30780F4A}" srcOrd="0" destOrd="0" presId="urn:microsoft.com/office/officeart/2005/8/layout/vList2"/>
    <dgm:cxn modelId="{25BBFC4A-F1A0-44B2-BBC5-B570AD5661D8}" srcId="{D21BB7C0-3C05-4830-93D1-AFA0B5EA6A4C}" destId="{412E60F4-2EBA-4CAA-9510-05AAC34CF67E}" srcOrd="6" destOrd="0" parTransId="{67872500-7885-4400-BEFA-1A18CE465A6F}" sibTransId="{73BFF2F0-A5DC-45F3-A1A2-AF403AC84551}"/>
    <dgm:cxn modelId="{5A768054-D5B8-4BCE-B04C-28E1B6EF3002}" type="presOf" srcId="{431130A1-4A70-46AD-8CD8-E78758549F84}" destId="{06FD5D92-7F02-40A7-9989-3674F46DF41E}" srcOrd="0" destOrd="0" presId="urn:microsoft.com/office/officeart/2005/8/layout/vList2"/>
    <dgm:cxn modelId="{EA7BB874-E655-4ED5-BDBD-1106840B5FAB}" srcId="{D21BB7C0-3C05-4830-93D1-AFA0B5EA6A4C}" destId="{297DA7CD-7BEB-4B26-99D7-5A4A4950E579}" srcOrd="2" destOrd="0" parTransId="{AC0D2D37-311B-46C1-B628-A6636F75BC7F}" sibTransId="{4FE15CAF-9956-431B-BA49-01377414A189}"/>
    <dgm:cxn modelId="{06B6C974-2A08-464A-BEC6-291850968E65}" type="presOf" srcId="{D21BB7C0-3C05-4830-93D1-AFA0B5EA6A4C}" destId="{E317803F-EED3-4223-B364-5D4363B4F262}" srcOrd="0" destOrd="0" presId="urn:microsoft.com/office/officeart/2005/8/layout/vList2"/>
    <dgm:cxn modelId="{A718DA90-8505-4698-A4BA-A0322FCD3BBA}" srcId="{D21BB7C0-3C05-4830-93D1-AFA0B5EA6A4C}" destId="{83002A26-1C2E-4DC2-90BC-50979CF3F798}" srcOrd="0" destOrd="0" parTransId="{86E6302F-6C6D-494C-AB51-49475ACBCF4E}" sibTransId="{AD95A70E-FCC1-447A-B0B6-B23B4D705C5E}"/>
    <dgm:cxn modelId="{02DB669F-0444-4083-9A58-360B62F6536B}" type="presOf" srcId="{83002A26-1C2E-4DC2-90BC-50979CF3F798}" destId="{5F44D822-65CE-468F-B5CC-E3133B7E4123}" srcOrd="0" destOrd="0" presId="urn:microsoft.com/office/officeart/2005/8/layout/vList2"/>
    <dgm:cxn modelId="{57F91DCA-669E-47B3-919D-71A2E40CEF1E}" type="presOf" srcId="{297DA7CD-7BEB-4B26-99D7-5A4A4950E579}" destId="{34158EDD-E7E8-4030-A26A-0A1B7B30463F}" srcOrd="0" destOrd="0" presId="urn:microsoft.com/office/officeart/2005/8/layout/vList2"/>
    <dgm:cxn modelId="{626732D3-AA87-426E-A2FF-A8655535AFC6}" srcId="{D21BB7C0-3C05-4830-93D1-AFA0B5EA6A4C}" destId="{C11F2563-4E02-4645-9EC1-755C52510C39}" srcOrd="3" destOrd="0" parTransId="{C85A07DF-9D91-4E67-92E8-C59E8D3EDFD8}" sibTransId="{B7658339-D5AA-4949-B0FA-EDB01CDAA652}"/>
    <dgm:cxn modelId="{87A47AD6-6483-4C6F-A2A1-F1BEEF8A1AB9}" srcId="{D21BB7C0-3C05-4830-93D1-AFA0B5EA6A4C}" destId="{4DE8485A-4BE5-44E1-82FD-B9AD849FF937}" srcOrd="4" destOrd="0" parTransId="{5590C82A-F9D3-4081-9636-AC16BCC51DD9}" sibTransId="{7FB0B82E-7B51-49B2-BA52-B64B69DEC5E3}"/>
    <dgm:cxn modelId="{108A90E5-0F8B-4AF2-B13B-61F6334A4A4B}" type="presOf" srcId="{4DE8485A-4BE5-44E1-82FD-B9AD849FF937}" destId="{5AA3A83D-1C50-48E8-941B-2F106C3B4B9B}" srcOrd="0" destOrd="0" presId="urn:microsoft.com/office/officeart/2005/8/layout/vList2"/>
    <dgm:cxn modelId="{4A3FBCF5-4A8D-4ED9-8C5E-3013262FD120}" type="presOf" srcId="{4E1B6F45-1B24-43D9-A052-74D02876AC30}" destId="{F7070CD6-F514-4C9F-8275-84BAF3DC8C8B}" srcOrd="0" destOrd="0" presId="urn:microsoft.com/office/officeart/2005/8/layout/vList2"/>
    <dgm:cxn modelId="{49151175-F1B9-45C6-8F72-D94A6D1EB030}" type="presParOf" srcId="{E317803F-EED3-4223-B364-5D4363B4F262}" destId="{5F44D822-65CE-468F-B5CC-E3133B7E4123}" srcOrd="0" destOrd="0" presId="urn:microsoft.com/office/officeart/2005/8/layout/vList2"/>
    <dgm:cxn modelId="{CA1AF288-A385-4795-A274-BBD3F335B43D}" type="presParOf" srcId="{E317803F-EED3-4223-B364-5D4363B4F262}" destId="{30E7A7A3-F807-4917-8DCD-89F0CB432539}" srcOrd="1" destOrd="0" presId="urn:microsoft.com/office/officeart/2005/8/layout/vList2"/>
    <dgm:cxn modelId="{3F5D711F-27D9-431C-B438-255F3B0C7FD3}" type="presParOf" srcId="{E317803F-EED3-4223-B364-5D4363B4F262}" destId="{F7070CD6-F514-4C9F-8275-84BAF3DC8C8B}" srcOrd="2" destOrd="0" presId="urn:microsoft.com/office/officeart/2005/8/layout/vList2"/>
    <dgm:cxn modelId="{8AFF09A8-32E8-4488-B030-474BB58D20EA}" type="presParOf" srcId="{E317803F-EED3-4223-B364-5D4363B4F262}" destId="{2703983A-044E-491D-8447-2FD5BDC78AEB}" srcOrd="3" destOrd="0" presId="urn:microsoft.com/office/officeart/2005/8/layout/vList2"/>
    <dgm:cxn modelId="{E1104648-996A-443C-9B5A-5FC02D510053}" type="presParOf" srcId="{E317803F-EED3-4223-B364-5D4363B4F262}" destId="{34158EDD-E7E8-4030-A26A-0A1B7B30463F}" srcOrd="4" destOrd="0" presId="urn:microsoft.com/office/officeart/2005/8/layout/vList2"/>
    <dgm:cxn modelId="{1739D83A-5144-4D00-B72B-F089F8E5E3E8}" type="presParOf" srcId="{E317803F-EED3-4223-B364-5D4363B4F262}" destId="{CF104E4F-7FF3-4C57-A345-6653210037DE}" srcOrd="5" destOrd="0" presId="urn:microsoft.com/office/officeart/2005/8/layout/vList2"/>
    <dgm:cxn modelId="{E6519D84-EB57-48C4-BA42-93DB5A9D1D37}" type="presParOf" srcId="{E317803F-EED3-4223-B364-5D4363B4F262}" destId="{D1C7ADC8-2E63-4CF5-828F-AEEC30780F4A}" srcOrd="6" destOrd="0" presId="urn:microsoft.com/office/officeart/2005/8/layout/vList2"/>
    <dgm:cxn modelId="{6C28B4A9-DEB6-4A6D-88D2-BBEA2D87E887}" type="presParOf" srcId="{E317803F-EED3-4223-B364-5D4363B4F262}" destId="{6DB9579C-181B-4152-AF48-8B2BECCD00AA}" srcOrd="7" destOrd="0" presId="urn:microsoft.com/office/officeart/2005/8/layout/vList2"/>
    <dgm:cxn modelId="{30E2A3A4-006F-43D0-86A3-CE3DE3DA58CA}" type="presParOf" srcId="{E317803F-EED3-4223-B364-5D4363B4F262}" destId="{5AA3A83D-1C50-48E8-941B-2F106C3B4B9B}" srcOrd="8" destOrd="0" presId="urn:microsoft.com/office/officeart/2005/8/layout/vList2"/>
    <dgm:cxn modelId="{D07DE9E0-D8E1-4825-ACA2-054E68162E52}" type="presParOf" srcId="{E317803F-EED3-4223-B364-5D4363B4F262}" destId="{25B9EF1F-20BC-47E1-870D-BEE348B6BEE0}" srcOrd="9" destOrd="0" presId="urn:microsoft.com/office/officeart/2005/8/layout/vList2"/>
    <dgm:cxn modelId="{F4064354-C52C-4772-B3F3-899A92D03D67}" type="presParOf" srcId="{E317803F-EED3-4223-B364-5D4363B4F262}" destId="{06FD5D92-7F02-40A7-9989-3674F46DF41E}" srcOrd="10" destOrd="0" presId="urn:microsoft.com/office/officeart/2005/8/layout/vList2"/>
    <dgm:cxn modelId="{66621522-9434-44EE-8BB3-AA1CF93115C1}" type="presParOf" srcId="{E317803F-EED3-4223-B364-5D4363B4F262}" destId="{315824A8-4A08-4F9D-BA1E-536E4CA51C63}" srcOrd="11" destOrd="0" presId="urn:microsoft.com/office/officeart/2005/8/layout/vList2"/>
    <dgm:cxn modelId="{E48F3D5F-F696-4FFE-A6C2-ABF5FB09B773}" type="presParOf" srcId="{E317803F-EED3-4223-B364-5D4363B4F262}" destId="{B2DE1042-87D1-4AE8-B05B-5EAA54A1085F}" srcOrd="12" destOrd="0" presId="urn:microsoft.com/office/officeart/2005/8/layout/vList2"/>
    <dgm:cxn modelId="{9BC2EFAF-05A7-46DA-8CB4-495082BAD416}" type="presParOf" srcId="{E317803F-EED3-4223-B364-5D4363B4F262}" destId="{A37697AC-517C-474F-AE55-DB61F820EF20}" srcOrd="13" destOrd="0" presId="urn:microsoft.com/office/officeart/2005/8/layout/vList2"/>
    <dgm:cxn modelId="{573472D7-EEA6-48F0-A845-D260735949FB}" type="presParOf" srcId="{E317803F-EED3-4223-B364-5D4363B4F262}" destId="{79E82681-6115-4673-86AB-E72598ABCE69}"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E91D3BF-0FEC-407E-9BA4-761311ECD6B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CF5CD2A-BD76-43B5-9715-1548D0B4A79F}">
      <dgm:prSet/>
      <dgm:spPr/>
      <dgm:t>
        <a:bodyPr/>
        <a:lstStyle/>
        <a:p>
          <a:r>
            <a:rPr lang="en-US"/>
            <a:t>It is a fallacy to consider that children of the same family are raised in the same environment. </a:t>
          </a:r>
        </a:p>
      </dgm:t>
    </dgm:pt>
    <dgm:pt modelId="{92CF7EE6-3178-4AC4-8B54-A316A549A6A1}" type="parTrans" cxnId="{4F12E241-7D62-4F6F-82C1-F2F480311B04}">
      <dgm:prSet/>
      <dgm:spPr/>
      <dgm:t>
        <a:bodyPr/>
        <a:lstStyle/>
        <a:p>
          <a:endParaRPr lang="en-US"/>
        </a:p>
      </dgm:t>
    </dgm:pt>
    <dgm:pt modelId="{30AAE782-B8BA-4DA9-903A-68E5D5C9A1EC}" type="sibTrans" cxnId="{4F12E241-7D62-4F6F-82C1-F2F480311B04}">
      <dgm:prSet/>
      <dgm:spPr/>
      <dgm:t>
        <a:bodyPr/>
        <a:lstStyle/>
        <a:p>
          <a:endParaRPr lang="en-US"/>
        </a:p>
      </dgm:t>
    </dgm:pt>
    <dgm:pt modelId="{52F50A31-DDA4-4B88-93F9-AC5BA60E2E29}">
      <dgm:prSet/>
      <dgm:spPr/>
      <dgm:t>
        <a:bodyPr/>
        <a:lstStyle/>
        <a:p>
          <a:r>
            <a:rPr lang="en-US"/>
            <a:t>As an example, who has siblings? </a:t>
          </a:r>
        </a:p>
      </dgm:t>
    </dgm:pt>
    <dgm:pt modelId="{4A497EC4-51A8-4CBE-935E-3316CA534E71}" type="parTrans" cxnId="{3EAD11C2-4CE5-4632-BA07-FED76453CA7C}">
      <dgm:prSet/>
      <dgm:spPr/>
      <dgm:t>
        <a:bodyPr/>
        <a:lstStyle/>
        <a:p>
          <a:endParaRPr lang="en-US"/>
        </a:p>
      </dgm:t>
    </dgm:pt>
    <dgm:pt modelId="{18F3EB6B-36A8-48D1-B201-2EC108A713E2}" type="sibTrans" cxnId="{3EAD11C2-4CE5-4632-BA07-FED76453CA7C}">
      <dgm:prSet/>
      <dgm:spPr/>
      <dgm:t>
        <a:bodyPr/>
        <a:lstStyle/>
        <a:p>
          <a:endParaRPr lang="en-US"/>
        </a:p>
      </dgm:t>
    </dgm:pt>
    <dgm:pt modelId="{E5431E5F-F58F-4813-9075-3FA8EFDEFEB6}">
      <dgm:prSet/>
      <dgm:spPr/>
      <dgm:t>
        <a:bodyPr/>
        <a:lstStyle/>
        <a:p>
          <a:r>
            <a:rPr lang="en-US"/>
            <a:t>How many years are there between you?</a:t>
          </a:r>
        </a:p>
      </dgm:t>
    </dgm:pt>
    <dgm:pt modelId="{D471DCBE-5140-469D-B8B2-08FDB6654EB1}" type="parTrans" cxnId="{42FB4D94-6769-4CB1-B880-30189B998CB4}">
      <dgm:prSet/>
      <dgm:spPr/>
      <dgm:t>
        <a:bodyPr/>
        <a:lstStyle/>
        <a:p>
          <a:endParaRPr lang="en-US"/>
        </a:p>
      </dgm:t>
    </dgm:pt>
    <dgm:pt modelId="{17654D61-5E00-4E54-92D0-21B872C4B685}" type="sibTrans" cxnId="{42FB4D94-6769-4CB1-B880-30189B998CB4}">
      <dgm:prSet/>
      <dgm:spPr/>
      <dgm:t>
        <a:bodyPr/>
        <a:lstStyle/>
        <a:p>
          <a:endParaRPr lang="en-US"/>
        </a:p>
      </dgm:t>
    </dgm:pt>
    <dgm:pt modelId="{FBF5DDB9-6F73-4A12-B5F4-3788354636C1}">
      <dgm:prSet/>
      <dgm:spPr/>
      <dgm:t>
        <a:bodyPr/>
        <a:lstStyle/>
        <a:p>
          <a:r>
            <a:rPr lang="en-US"/>
            <a:t>Was the world the same when you were age 3? 5? 10? NO!</a:t>
          </a:r>
        </a:p>
      </dgm:t>
    </dgm:pt>
    <dgm:pt modelId="{F37B097A-E321-4778-B90B-70EF2C8DBE33}" type="parTrans" cxnId="{F4AC6AE8-EBF6-4B71-86D8-6CD108AC5C24}">
      <dgm:prSet/>
      <dgm:spPr/>
      <dgm:t>
        <a:bodyPr/>
        <a:lstStyle/>
        <a:p>
          <a:endParaRPr lang="en-US"/>
        </a:p>
      </dgm:t>
    </dgm:pt>
    <dgm:pt modelId="{57F9CC9F-0361-4755-AEAE-CBD8E098DC54}" type="sibTrans" cxnId="{F4AC6AE8-EBF6-4B71-86D8-6CD108AC5C24}">
      <dgm:prSet/>
      <dgm:spPr/>
      <dgm:t>
        <a:bodyPr/>
        <a:lstStyle/>
        <a:p>
          <a:endParaRPr lang="en-US"/>
        </a:p>
      </dgm:t>
    </dgm:pt>
    <dgm:pt modelId="{41C4AC8F-A85E-4CC1-8DF2-5E69A8727253}" type="pres">
      <dgm:prSet presAssocID="{8E91D3BF-0FEC-407E-9BA4-761311ECD6B4}" presName="linear" presStyleCnt="0">
        <dgm:presLayoutVars>
          <dgm:animLvl val="lvl"/>
          <dgm:resizeHandles val="exact"/>
        </dgm:presLayoutVars>
      </dgm:prSet>
      <dgm:spPr/>
    </dgm:pt>
    <dgm:pt modelId="{FC26A54D-CC96-4D65-B6A5-F6F9962617D7}" type="pres">
      <dgm:prSet presAssocID="{8CF5CD2A-BD76-43B5-9715-1548D0B4A79F}" presName="parentText" presStyleLbl="node1" presStyleIdx="0" presStyleCnt="4">
        <dgm:presLayoutVars>
          <dgm:chMax val="0"/>
          <dgm:bulletEnabled val="1"/>
        </dgm:presLayoutVars>
      </dgm:prSet>
      <dgm:spPr/>
    </dgm:pt>
    <dgm:pt modelId="{4F60A0D0-4B69-418F-A1DE-B18E335789A3}" type="pres">
      <dgm:prSet presAssocID="{30AAE782-B8BA-4DA9-903A-68E5D5C9A1EC}" presName="spacer" presStyleCnt="0"/>
      <dgm:spPr/>
    </dgm:pt>
    <dgm:pt modelId="{44DA9EAF-C620-40E2-B3CC-C2641D4E5E65}" type="pres">
      <dgm:prSet presAssocID="{52F50A31-DDA4-4B88-93F9-AC5BA60E2E29}" presName="parentText" presStyleLbl="node1" presStyleIdx="1" presStyleCnt="4">
        <dgm:presLayoutVars>
          <dgm:chMax val="0"/>
          <dgm:bulletEnabled val="1"/>
        </dgm:presLayoutVars>
      </dgm:prSet>
      <dgm:spPr/>
    </dgm:pt>
    <dgm:pt modelId="{3D519FE7-1FA5-44E0-BF5C-117C225D0392}" type="pres">
      <dgm:prSet presAssocID="{18F3EB6B-36A8-48D1-B201-2EC108A713E2}" presName="spacer" presStyleCnt="0"/>
      <dgm:spPr/>
    </dgm:pt>
    <dgm:pt modelId="{4469FCFA-D981-4B32-A5EE-31D748D8C010}" type="pres">
      <dgm:prSet presAssocID="{E5431E5F-F58F-4813-9075-3FA8EFDEFEB6}" presName="parentText" presStyleLbl="node1" presStyleIdx="2" presStyleCnt="4">
        <dgm:presLayoutVars>
          <dgm:chMax val="0"/>
          <dgm:bulletEnabled val="1"/>
        </dgm:presLayoutVars>
      </dgm:prSet>
      <dgm:spPr/>
    </dgm:pt>
    <dgm:pt modelId="{3CE37405-3E25-49BE-AE74-4B38BAC71001}" type="pres">
      <dgm:prSet presAssocID="{17654D61-5E00-4E54-92D0-21B872C4B685}" presName="spacer" presStyleCnt="0"/>
      <dgm:spPr/>
    </dgm:pt>
    <dgm:pt modelId="{FF3E4CE7-65E9-40D0-BBEF-FCB31598D535}" type="pres">
      <dgm:prSet presAssocID="{FBF5DDB9-6F73-4A12-B5F4-3788354636C1}" presName="parentText" presStyleLbl="node1" presStyleIdx="3" presStyleCnt="4">
        <dgm:presLayoutVars>
          <dgm:chMax val="0"/>
          <dgm:bulletEnabled val="1"/>
        </dgm:presLayoutVars>
      </dgm:prSet>
      <dgm:spPr/>
    </dgm:pt>
  </dgm:ptLst>
  <dgm:cxnLst>
    <dgm:cxn modelId="{D8D7F824-9E9D-4378-9721-734EE5C7B134}" type="presOf" srcId="{8CF5CD2A-BD76-43B5-9715-1548D0B4A79F}" destId="{FC26A54D-CC96-4D65-B6A5-F6F9962617D7}" srcOrd="0" destOrd="0" presId="urn:microsoft.com/office/officeart/2005/8/layout/vList2"/>
    <dgm:cxn modelId="{F530E52F-09E7-4A49-923D-D6191BA2EB32}" type="presOf" srcId="{52F50A31-DDA4-4B88-93F9-AC5BA60E2E29}" destId="{44DA9EAF-C620-40E2-B3CC-C2641D4E5E65}" srcOrd="0" destOrd="0" presId="urn:microsoft.com/office/officeart/2005/8/layout/vList2"/>
    <dgm:cxn modelId="{4F12E241-7D62-4F6F-82C1-F2F480311B04}" srcId="{8E91D3BF-0FEC-407E-9BA4-761311ECD6B4}" destId="{8CF5CD2A-BD76-43B5-9715-1548D0B4A79F}" srcOrd="0" destOrd="0" parTransId="{92CF7EE6-3178-4AC4-8B54-A316A549A6A1}" sibTransId="{30AAE782-B8BA-4DA9-903A-68E5D5C9A1EC}"/>
    <dgm:cxn modelId="{D3DFF76C-58CE-4C6B-B0FA-C79E55279562}" type="presOf" srcId="{FBF5DDB9-6F73-4A12-B5F4-3788354636C1}" destId="{FF3E4CE7-65E9-40D0-BBEF-FCB31598D535}" srcOrd="0" destOrd="0" presId="urn:microsoft.com/office/officeart/2005/8/layout/vList2"/>
    <dgm:cxn modelId="{528EE686-CFB7-4FB4-929E-2F9A8017D398}" type="presOf" srcId="{8E91D3BF-0FEC-407E-9BA4-761311ECD6B4}" destId="{41C4AC8F-A85E-4CC1-8DF2-5E69A8727253}" srcOrd="0" destOrd="0" presId="urn:microsoft.com/office/officeart/2005/8/layout/vList2"/>
    <dgm:cxn modelId="{42FB4D94-6769-4CB1-B880-30189B998CB4}" srcId="{8E91D3BF-0FEC-407E-9BA4-761311ECD6B4}" destId="{E5431E5F-F58F-4813-9075-3FA8EFDEFEB6}" srcOrd="2" destOrd="0" parTransId="{D471DCBE-5140-469D-B8B2-08FDB6654EB1}" sibTransId="{17654D61-5E00-4E54-92D0-21B872C4B685}"/>
    <dgm:cxn modelId="{3EAD11C2-4CE5-4632-BA07-FED76453CA7C}" srcId="{8E91D3BF-0FEC-407E-9BA4-761311ECD6B4}" destId="{52F50A31-DDA4-4B88-93F9-AC5BA60E2E29}" srcOrd="1" destOrd="0" parTransId="{4A497EC4-51A8-4CBE-935E-3316CA534E71}" sibTransId="{18F3EB6B-36A8-48D1-B201-2EC108A713E2}"/>
    <dgm:cxn modelId="{C9EAF7D0-FA6E-442F-9FB4-9E6B7B854017}" type="presOf" srcId="{E5431E5F-F58F-4813-9075-3FA8EFDEFEB6}" destId="{4469FCFA-D981-4B32-A5EE-31D748D8C010}" srcOrd="0" destOrd="0" presId="urn:microsoft.com/office/officeart/2005/8/layout/vList2"/>
    <dgm:cxn modelId="{F4AC6AE8-EBF6-4B71-86D8-6CD108AC5C24}" srcId="{8E91D3BF-0FEC-407E-9BA4-761311ECD6B4}" destId="{FBF5DDB9-6F73-4A12-B5F4-3788354636C1}" srcOrd="3" destOrd="0" parTransId="{F37B097A-E321-4778-B90B-70EF2C8DBE33}" sibTransId="{57F9CC9F-0361-4755-AEAE-CBD8E098DC54}"/>
    <dgm:cxn modelId="{E7A0AAD1-53C7-4048-B133-B1F92C1A4855}" type="presParOf" srcId="{41C4AC8F-A85E-4CC1-8DF2-5E69A8727253}" destId="{FC26A54D-CC96-4D65-B6A5-F6F9962617D7}" srcOrd="0" destOrd="0" presId="urn:microsoft.com/office/officeart/2005/8/layout/vList2"/>
    <dgm:cxn modelId="{3CCF071F-9D2A-4CC2-A14A-B0F246DBACB1}" type="presParOf" srcId="{41C4AC8F-A85E-4CC1-8DF2-5E69A8727253}" destId="{4F60A0D0-4B69-418F-A1DE-B18E335789A3}" srcOrd="1" destOrd="0" presId="urn:microsoft.com/office/officeart/2005/8/layout/vList2"/>
    <dgm:cxn modelId="{4E1FF981-B01A-4DB5-98BD-2D99019811B1}" type="presParOf" srcId="{41C4AC8F-A85E-4CC1-8DF2-5E69A8727253}" destId="{44DA9EAF-C620-40E2-B3CC-C2641D4E5E65}" srcOrd="2" destOrd="0" presId="urn:microsoft.com/office/officeart/2005/8/layout/vList2"/>
    <dgm:cxn modelId="{EFF07439-DC76-4E73-A672-41366D38324A}" type="presParOf" srcId="{41C4AC8F-A85E-4CC1-8DF2-5E69A8727253}" destId="{3D519FE7-1FA5-44E0-BF5C-117C225D0392}" srcOrd="3" destOrd="0" presId="urn:microsoft.com/office/officeart/2005/8/layout/vList2"/>
    <dgm:cxn modelId="{7C184FEE-9033-4167-85E7-2DCB7AADB9ED}" type="presParOf" srcId="{41C4AC8F-A85E-4CC1-8DF2-5E69A8727253}" destId="{4469FCFA-D981-4B32-A5EE-31D748D8C010}" srcOrd="4" destOrd="0" presId="urn:microsoft.com/office/officeart/2005/8/layout/vList2"/>
    <dgm:cxn modelId="{D96D9E3E-2F13-48B7-B510-766603345376}" type="presParOf" srcId="{41C4AC8F-A85E-4CC1-8DF2-5E69A8727253}" destId="{3CE37405-3E25-49BE-AE74-4B38BAC71001}" srcOrd="5" destOrd="0" presId="urn:microsoft.com/office/officeart/2005/8/layout/vList2"/>
    <dgm:cxn modelId="{53AD1A97-98D2-4FEF-AE4C-34E9DB2519F7}" type="presParOf" srcId="{41C4AC8F-A85E-4CC1-8DF2-5E69A8727253}" destId="{FF3E4CE7-65E9-40D0-BBEF-FCB31598D53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2243ED66-1608-420F-8887-F62DED89CD4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CA9715F-DCEB-46BF-86F0-EE0EAA5C9F15}">
      <dgm:prSet/>
      <dgm:spPr/>
      <dgm:t>
        <a:bodyPr/>
        <a:lstStyle/>
        <a:p>
          <a:r>
            <a:rPr lang="en-US"/>
            <a:t>How does this fit with your family model?</a:t>
          </a:r>
        </a:p>
      </dgm:t>
    </dgm:pt>
    <dgm:pt modelId="{F1402BFA-B898-47BD-9029-CBAAE5847853}" type="parTrans" cxnId="{0C37344D-906A-4843-9871-21DE4A590E75}">
      <dgm:prSet/>
      <dgm:spPr/>
      <dgm:t>
        <a:bodyPr/>
        <a:lstStyle/>
        <a:p>
          <a:endParaRPr lang="en-US"/>
        </a:p>
      </dgm:t>
    </dgm:pt>
    <dgm:pt modelId="{078A7E87-1F12-462A-8FF1-54CE1A349BC6}" type="sibTrans" cxnId="{0C37344D-906A-4843-9871-21DE4A590E75}">
      <dgm:prSet/>
      <dgm:spPr/>
      <dgm:t>
        <a:bodyPr/>
        <a:lstStyle/>
        <a:p>
          <a:endParaRPr lang="en-US"/>
        </a:p>
      </dgm:t>
    </dgm:pt>
    <dgm:pt modelId="{490E5552-E434-4E2C-9454-1B3FECB23DEB}">
      <dgm:prSet/>
      <dgm:spPr/>
      <dgm:t>
        <a:bodyPr/>
        <a:lstStyle/>
        <a:p>
          <a:r>
            <a:rPr lang="en-US"/>
            <a:t>Research has found that this is not very accurate, as by studying over 20,000 people, there were no true correlations between birth order and Big Five personality traits (Rohrer, Egloff and Schmukle, 2015).</a:t>
          </a:r>
        </a:p>
      </dgm:t>
    </dgm:pt>
    <dgm:pt modelId="{AEBF9840-36E8-4F55-BA75-81BED33C577B}" type="parTrans" cxnId="{F384569B-0DC0-4BA0-81F4-55C102358F82}">
      <dgm:prSet/>
      <dgm:spPr/>
      <dgm:t>
        <a:bodyPr/>
        <a:lstStyle/>
        <a:p>
          <a:endParaRPr lang="en-US"/>
        </a:p>
      </dgm:t>
    </dgm:pt>
    <dgm:pt modelId="{4F77C382-0AE1-4F8B-B7C8-E50BA0F2622F}" type="sibTrans" cxnId="{F384569B-0DC0-4BA0-81F4-55C102358F82}">
      <dgm:prSet/>
      <dgm:spPr/>
      <dgm:t>
        <a:bodyPr/>
        <a:lstStyle/>
        <a:p>
          <a:endParaRPr lang="en-US"/>
        </a:p>
      </dgm:t>
    </dgm:pt>
    <dgm:pt modelId="{0EFB02BD-1AC9-480C-A9E7-F2A22F1F24B5}" type="pres">
      <dgm:prSet presAssocID="{2243ED66-1608-420F-8887-F62DED89CD42}" presName="vert0" presStyleCnt="0">
        <dgm:presLayoutVars>
          <dgm:dir/>
          <dgm:animOne val="branch"/>
          <dgm:animLvl val="lvl"/>
        </dgm:presLayoutVars>
      </dgm:prSet>
      <dgm:spPr/>
    </dgm:pt>
    <dgm:pt modelId="{67091862-A299-4FC9-B5C7-E0A10C00884B}" type="pres">
      <dgm:prSet presAssocID="{3CA9715F-DCEB-46BF-86F0-EE0EAA5C9F15}" presName="thickLine" presStyleLbl="alignNode1" presStyleIdx="0" presStyleCnt="2"/>
      <dgm:spPr/>
    </dgm:pt>
    <dgm:pt modelId="{378B168C-9700-472B-8BCE-27736FBBAAA7}" type="pres">
      <dgm:prSet presAssocID="{3CA9715F-DCEB-46BF-86F0-EE0EAA5C9F15}" presName="horz1" presStyleCnt="0"/>
      <dgm:spPr/>
    </dgm:pt>
    <dgm:pt modelId="{B3470873-B8AB-4521-9BDA-7ED6EBA8C58F}" type="pres">
      <dgm:prSet presAssocID="{3CA9715F-DCEB-46BF-86F0-EE0EAA5C9F15}" presName="tx1" presStyleLbl="revTx" presStyleIdx="0" presStyleCnt="2"/>
      <dgm:spPr/>
    </dgm:pt>
    <dgm:pt modelId="{783B032A-B127-4657-9A58-3CFAA2F0D1C2}" type="pres">
      <dgm:prSet presAssocID="{3CA9715F-DCEB-46BF-86F0-EE0EAA5C9F15}" presName="vert1" presStyleCnt="0"/>
      <dgm:spPr/>
    </dgm:pt>
    <dgm:pt modelId="{98608107-A988-447A-857D-F099197FD6EE}" type="pres">
      <dgm:prSet presAssocID="{490E5552-E434-4E2C-9454-1B3FECB23DEB}" presName="thickLine" presStyleLbl="alignNode1" presStyleIdx="1" presStyleCnt="2"/>
      <dgm:spPr/>
    </dgm:pt>
    <dgm:pt modelId="{23F52EBE-40F1-44B1-ACB2-2215F6783B38}" type="pres">
      <dgm:prSet presAssocID="{490E5552-E434-4E2C-9454-1B3FECB23DEB}" presName="horz1" presStyleCnt="0"/>
      <dgm:spPr/>
    </dgm:pt>
    <dgm:pt modelId="{3EC60B6C-2558-4312-BEB5-AF2A596BE02E}" type="pres">
      <dgm:prSet presAssocID="{490E5552-E434-4E2C-9454-1B3FECB23DEB}" presName="tx1" presStyleLbl="revTx" presStyleIdx="1" presStyleCnt="2"/>
      <dgm:spPr/>
    </dgm:pt>
    <dgm:pt modelId="{A75C0A11-2E1A-4769-BE6A-593BBD69F0D8}" type="pres">
      <dgm:prSet presAssocID="{490E5552-E434-4E2C-9454-1B3FECB23DEB}" presName="vert1" presStyleCnt="0"/>
      <dgm:spPr/>
    </dgm:pt>
  </dgm:ptLst>
  <dgm:cxnLst>
    <dgm:cxn modelId="{E02D0E1F-0693-474A-8F1E-827E97F7EE00}" type="presOf" srcId="{3CA9715F-DCEB-46BF-86F0-EE0EAA5C9F15}" destId="{B3470873-B8AB-4521-9BDA-7ED6EBA8C58F}" srcOrd="0" destOrd="0" presId="urn:microsoft.com/office/officeart/2008/layout/LinedList"/>
    <dgm:cxn modelId="{0C37344D-906A-4843-9871-21DE4A590E75}" srcId="{2243ED66-1608-420F-8887-F62DED89CD42}" destId="{3CA9715F-DCEB-46BF-86F0-EE0EAA5C9F15}" srcOrd="0" destOrd="0" parTransId="{F1402BFA-B898-47BD-9029-CBAAE5847853}" sibTransId="{078A7E87-1F12-462A-8FF1-54CE1A349BC6}"/>
    <dgm:cxn modelId="{64674B80-9E5C-4030-9487-B7E0EBA17398}" type="presOf" srcId="{490E5552-E434-4E2C-9454-1B3FECB23DEB}" destId="{3EC60B6C-2558-4312-BEB5-AF2A596BE02E}" srcOrd="0" destOrd="0" presId="urn:microsoft.com/office/officeart/2008/layout/LinedList"/>
    <dgm:cxn modelId="{F384569B-0DC0-4BA0-81F4-55C102358F82}" srcId="{2243ED66-1608-420F-8887-F62DED89CD42}" destId="{490E5552-E434-4E2C-9454-1B3FECB23DEB}" srcOrd="1" destOrd="0" parTransId="{AEBF9840-36E8-4F55-BA75-81BED33C577B}" sibTransId="{4F77C382-0AE1-4F8B-B7C8-E50BA0F2622F}"/>
    <dgm:cxn modelId="{42789FDD-3DD2-4306-A038-D4AA4F28932B}" type="presOf" srcId="{2243ED66-1608-420F-8887-F62DED89CD42}" destId="{0EFB02BD-1AC9-480C-A9E7-F2A22F1F24B5}" srcOrd="0" destOrd="0" presId="urn:microsoft.com/office/officeart/2008/layout/LinedList"/>
    <dgm:cxn modelId="{2E15D56B-D733-4037-A033-8708EE451AD5}" type="presParOf" srcId="{0EFB02BD-1AC9-480C-A9E7-F2A22F1F24B5}" destId="{67091862-A299-4FC9-B5C7-E0A10C00884B}" srcOrd="0" destOrd="0" presId="urn:microsoft.com/office/officeart/2008/layout/LinedList"/>
    <dgm:cxn modelId="{5EB53AE0-6D3D-40E3-9F23-E55B48BFF8BC}" type="presParOf" srcId="{0EFB02BD-1AC9-480C-A9E7-F2A22F1F24B5}" destId="{378B168C-9700-472B-8BCE-27736FBBAAA7}" srcOrd="1" destOrd="0" presId="urn:microsoft.com/office/officeart/2008/layout/LinedList"/>
    <dgm:cxn modelId="{73DBA998-0CF2-4787-9937-CCD2AA62CC2A}" type="presParOf" srcId="{378B168C-9700-472B-8BCE-27736FBBAAA7}" destId="{B3470873-B8AB-4521-9BDA-7ED6EBA8C58F}" srcOrd="0" destOrd="0" presId="urn:microsoft.com/office/officeart/2008/layout/LinedList"/>
    <dgm:cxn modelId="{A29CAEBC-C827-4354-B55E-1D38492AE726}" type="presParOf" srcId="{378B168C-9700-472B-8BCE-27736FBBAAA7}" destId="{783B032A-B127-4657-9A58-3CFAA2F0D1C2}" srcOrd="1" destOrd="0" presId="urn:microsoft.com/office/officeart/2008/layout/LinedList"/>
    <dgm:cxn modelId="{578C80B7-0A10-4ABC-843F-2F231B70AA15}" type="presParOf" srcId="{0EFB02BD-1AC9-480C-A9E7-F2A22F1F24B5}" destId="{98608107-A988-447A-857D-F099197FD6EE}" srcOrd="2" destOrd="0" presId="urn:microsoft.com/office/officeart/2008/layout/LinedList"/>
    <dgm:cxn modelId="{5CA4EDBC-D5A5-4219-9F3A-3AB84A020A75}" type="presParOf" srcId="{0EFB02BD-1AC9-480C-A9E7-F2A22F1F24B5}" destId="{23F52EBE-40F1-44B1-ACB2-2215F6783B38}" srcOrd="3" destOrd="0" presId="urn:microsoft.com/office/officeart/2008/layout/LinedList"/>
    <dgm:cxn modelId="{CB83389E-B3A9-4F28-A14E-157C4704736B}" type="presParOf" srcId="{23F52EBE-40F1-44B1-ACB2-2215F6783B38}" destId="{3EC60B6C-2558-4312-BEB5-AF2A596BE02E}" srcOrd="0" destOrd="0" presId="urn:microsoft.com/office/officeart/2008/layout/LinedList"/>
    <dgm:cxn modelId="{DE1EBA04-1969-4D37-97A9-3061F43A7023}" type="presParOf" srcId="{23F52EBE-40F1-44B1-ACB2-2215F6783B38}" destId="{A75C0A11-2E1A-4769-BE6A-593BBD69F0D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8A6749-0EBA-439B-BF7C-A77CA0A5DE86}">
      <dsp:nvSpPr>
        <dsp:cNvPr id="0" name=""/>
        <dsp:cNvSpPr/>
      </dsp:nvSpPr>
      <dsp:spPr>
        <a:xfrm>
          <a:off x="1400755" y="2696"/>
          <a:ext cx="5603021" cy="139670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889000">
            <a:lnSpc>
              <a:spcPct val="90000"/>
            </a:lnSpc>
            <a:spcBef>
              <a:spcPct val="0"/>
            </a:spcBef>
            <a:spcAft>
              <a:spcPct val="35000"/>
            </a:spcAft>
            <a:buNone/>
          </a:pPr>
          <a:r>
            <a:rPr lang="en-US" sz="2000" kern="1200"/>
            <a:t>Aim: To introduce the psychodynamic school of thought in psychology.</a:t>
          </a:r>
        </a:p>
      </dsp:txBody>
      <dsp:txXfrm>
        <a:off x="1400755" y="2696"/>
        <a:ext cx="5603021" cy="1396701"/>
      </dsp:txXfrm>
    </dsp:sp>
    <dsp:sp modelId="{82FB4953-4240-4C72-9CA3-7B5F41059354}">
      <dsp:nvSpPr>
        <dsp:cNvPr id="0" name=""/>
        <dsp:cNvSpPr/>
      </dsp:nvSpPr>
      <dsp:spPr>
        <a:xfrm>
          <a:off x="0" y="2696"/>
          <a:ext cx="1400755" cy="139670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1066800">
            <a:lnSpc>
              <a:spcPct val="90000"/>
            </a:lnSpc>
            <a:spcBef>
              <a:spcPct val="0"/>
            </a:spcBef>
            <a:spcAft>
              <a:spcPct val="35000"/>
            </a:spcAft>
            <a:buNone/>
          </a:pPr>
          <a:r>
            <a:rPr lang="en-US" sz="2400" kern="1200"/>
            <a:t>Aim</a:t>
          </a:r>
        </a:p>
      </dsp:txBody>
      <dsp:txXfrm>
        <a:off x="0" y="2696"/>
        <a:ext cx="1400755" cy="1396701"/>
      </dsp:txXfrm>
    </dsp:sp>
    <dsp:sp modelId="{4A6B4F5F-1E1B-4AD0-8E80-0AC2F82B7049}">
      <dsp:nvSpPr>
        <dsp:cNvPr id="0" name=""/>
        <dsp:cNvSpPr/>
      </dsp:nvSpPr>
      <dsp:spPr>
        <a:xfrm>
          <a:off x="1400755" y="1483199"/>
          <a:ext cx="5603021" cy="1396701"/>
        </a:xfrm>
        <a:prstGeom prst="rect">
          <a:avLst/>
        </a:prstGeom>
        <a:solidFill>
          <a:schemeClr val="accent2">
            <a:tint val="40000"/>
            <a:alpha val="90000"/>
            <a:hueOff val="-643705"/>
            <a:satOff val="5282"/>
            <a:lumOff val="472"/>
            <a:alphaOff val="0"/>
          </a:schemeClr>
        </a:solidFill>
        <a:ln w="12700" cap="flat" cmpd="sng" algn="ctr">
          <a:solidFill>
            <a:schemeClr val="accent2">
              <a:tint val="40000"/>
              <a:alpha val="90000"/>
              <a:hueOff val="-643705"/>
              <a:satOff val="5282"/>
              <a:lumOff val="47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889000">
            <a:lnSpc>
              <a:spcPct val="90000"/>
            </a:lnSpc>
            <a:spcBef>
              <a:spcPct val="0"/>
            </a:spcBef>
            <a:spcAft>
              <a:spcPct val="35000"/>
            </a:spcAft>
            <a:buNone/>
          </a:pPr>
          <a:r>
            <a:rPr lang="en-US" sz="2000" kern="1200"/>
            <a:t>Describe the main asssumptions of the approach.</a:t>
          </a:r>
        </a:p>
      </dsp:txBody>
      <dsp:txXfrm>
        <a:off x="1400755" y="1483199"/>
        <a:ext cx="5603021" cy="1396701"/>
      </dsp:txXfrm>
    </dsp:sp>
    <dsp:sp modelId="{04B29951-D6D5-4C4A-AA22-D8A82B4854C5}">
      <dsp:nvSpPr>
        <dsp:cNvPr id="0" name=""/>
        <dsp:cNvSpPr/>
      </dsp:nvSpPr>
      <dsp:spPr>
        <a:xfrm>
          <a:off x="0" y="1483199"/>
          <a:ext cx="1400755" cy="1396701"/>
        </a:xfrm>
        <a:prstGeom prst="rect">
          <a:avLst/>
        </a:prstGeom>
        <a:solidFill>
          <a:schemeClr val="accent2">
            <a:hueOff val="-498931"/>
            <a:satOff val="-225"/>
            <a:lumOff val="2352"/>
            <a:alphaOff val="0"/>
          </a:schemeClr>
        </a:solidFill>
        <a:ln w="12700" cap="flat" cmpd="sng" algn="ctr">
          <a:solidFill>
            <a:schemeClr val="accent2">
              <a:hueOff val="-498931"/>
              <a:satOff val="-225"/>
              <a:lumOff val="23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1066800">
            <a:lnSpc>
              <a:spcPct val="90000"/>
            </a:lnSpc>
            <a:spcBef>
              <a:spcPct val="0"/>
            </a:spcBef>
            <a:spcAft>
              <a:spcPct val="35000"/>
            </a:spcAft>
            <a:buNone/>
          </a:pPr>
          <a:r>
            <a:rPr lang="en-US" sz="2400" kern="1200"/>
            <a:t>Describe</a:t>
          </a:r>
        </a:p>
      </dsp:txBody>
      <dsp:txXfrm>
        <a:off x="0" y="1483199"/>
        <a:ext cx="1400755" cy="1396701"/>
      </dsp:txXfrm>
    </dsp:sp>
    <dsp:sp modelId="{AECD183C-F0EC-4F51-BC1F-63F76770246E}">
      <dsp:nvSpPr>
        <dsp:cNvPr id="0" name=""/>
        <dsp:cNvSpPr/>
      </dsp:nvSpPr>
      <dsp:spPr>
        <a:xfrm>
          <a:off x="1400755" y="2963703"/>
          <a:ext cx="5603021" cy="1396701"/>
        </a:xfrm>
        <a:prstGeom prst="rect">
          <a:avLst/>
        </a:prstGeom>
        <a:solidFill>
          <a:schemeClr val="accent2">
            <a:tint val="40000"/>
            <a:alpha val="90000"/>
            <a:hueOff val="-1287410"/>
            <a:satOff val="10565"/>
            <a:lumOff val="944"/>
            <a:alphaOff val="0"/>
          </a:schemeClr>
        </a:solidFill>
        <a:ln w="12700" cap="flat" cmpd="sng" algn="ctr">
          <a:solidFill>
            <a:schemeClr val="accent2">
              <a:tint val="40000"/>
              <a:alpha val="90000"/>
              <a:hueOff val="-1287410"/>
              <a:satOff val="10565"/>
              <a:lumOff val="9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889000">
            <a:lnSpc>
              <a:spcPct val="90000"/>
            </a:lnSpc>
            <a:spcBef>
              <a:spcPct val="0"/>
            </a:spcBef>
            <a:spcAft>
              <a:spcPct val="35000"/>
            </a:spcAft>
            <a:buNone/>
          </a:pPr>
          <a:r>
            <a:rPr lang="en-US" sz="2000" kern="1200"/>
            <a:t>Discuss key studies of Anna O and Little Hans.</a:t>
          </a:r>
        </a:p>
      </dsp:txBody>
      <dsp:txXfrm>
        <a:off x="1400755" y="2963703"/>
        <a:ext cx="5603021" cy="1396701"/>
      </dsp:txXfrm>
    </dsp:sp>
    <dsp:sp modelId="{478FCBBA-72C5-47A8-A65E-F31F9783EA92}">
      <dsp:nvSpPr>
        <dsp:cNvPr id="0" name=""/>
        <dsp:cNvSpPr/>
      </dsp:nvSpPr>
      <dsp:spPr>
        <a:xfrm>
          <a:off x="0" y="2963703"/>
          <a:ext cx="1400755" cy="1396701"/>
        </a:xfrm>
        <a:prstGeom prst="rect">
          <a:avLst/>
        </a:prstGeom>
        <a:solidFill>
          <a:schemeClr val="accent2">
            <a:hueOff val="-997863"/>
            <a:satOff val="-449"/>
            <a:lumOff val="4705"/>
            <a:alphaOff val="0"/>
          </a:schemeClr>
        </a:solidFill>
        <a:ln w="12700" cap="flat" cmpd="sng" algn="ctr">
          <a:solidFill>
            <a:schemeClr val="accent2">
              <a:hueOff val="-997863"/>
              <a:satOff val="-449"/>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1066800">
            <a:lnSpc>
              <a:spcPct val="90000"/>
            </a:lnSpc>
            <a:spcBef>
              <a:spcPct val="0"/>
            </a:spcBef>
            <a:spcAft>
              <a:spcPct val="35000"/>
            </a:spcAft>
            <a:buNone/>
          </a:pPr>
          <a:r>
            <a:rPr lang="en-US" sz="2400" kern="1200"/>
            <a:t>Discuss</a:t>
          </a:r>
        </a:p>
      </dsp:txBody>
      <dsp:txXfrm>
        <a:off x="0" y="2963703"/>
        <a:ext cx="1400755" cy="1396701"/>
      </dsp:txXfrm>
    </dsp:sp>
    <dsp:sp modelId="{02C4D42D-9CAE-49A6-8F77-9E534C574BB5}">
      <dsp:nvSpPr>
        <dsp:cNvPr id="0" name=""/>
        <dsp:cNvSpPr/>
      </dsp:nvSpPr>
      <dsp:spPr>
        <a:xfrm>
          <a:off x="1400755" y="4444207"/>
          <a:ext cx="5603021" cy="1396701"/>
        </a:xfrm>
        <a:prstGeom prst="rect">
          <a:avLst/>
        </a:prstGeom>
        <a:solidFill>
          <a:schemeClr val="accent2">
            <a:tint val="40000"/>
            <a:alpha val="90000"/>
            <a:hueOff val="-1931115"/>
            <a:satOff val="15847"/>
            <a:lumOff val="1416"/>
            <a:alphaOff val="0"/>
          </a:schemeClr>
        </a:solidFill>
        <a:ln w="12700" cap="flat" cmpd="sng" algn="ctr">
          <a:solidFill>
            <a:schemeClr val="accent2">
              <a:tint val="40000"/>
              <a:alpha val="90000"/>
              <a:hueOff val="-1931115"/>
              <a:satOff val="15847"/>
              <a:lumOff val="141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8714" tIns="354762" rIns="108714" bIns="354762" numCol="1" spcCol="1270" anchor="ctr" anchorCtr="0">
          <a:noAutofit/>
        </a:bodyPr>
        <a:lstStyle/>
        <a:p>
          <a:pPr marL="0" lvl="0" indent="0" algn="l" defTabSz="889000">
            <a:lnSpc>
              <a:spcPct val="90000"/>
            </a:lnSpc>
            <a:spcBef>
              <a:spcPct val="0"/>
            </a:spcBef>
            <a:spcAft>
              <a:spcPct val="35000"/>
            </a:spcAft>
            <a:buNone/>
          </a:pPr>
          <a:r>
            <a:rPr lang="en-US" sz="2000" kern="1200"/>
            <a:t>Evaluate this approach.</a:t>
          </a:r>
        </a:p>
      </dsp:txBody>
      <dsp:txXfrm>
        <a:off x="1400755" y="4444207"/>
        <a:ext cx="5603021" cy="1396701"/>
      </dsp:txXfrm>
    </dsp:sp>
    <dsp:sp modelId="{FBCC10D6-9E42-46C5-A8E3-BBAC1032BC8E}">
      <dsp:nvSpPr>
        <dsp:cNvPr id="0" name=""/>
        <dsp:cNvSpPr/>
      </dsp:nvSpPr>
      <dsp:spPr>
        <a:xfrm>
          <a:off x="0" y="4444207"/>
          <a:ext cx="1400755" cy="1396701"/>
        </a:xfrm>
        <a:prstGeom prst="rect">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4123" tIns="137963" rIns="74123" bIns="137963" numCol="1" spcCol="1270" anchor="ctr" anchorCtr="0">
          <a:noAutofit/>
        </a:bodyPr>
        <a:lstStyle/>
        <a:p>
          <a:pPr marL="0" lvl="0" indent="0" algn="ctr" defTabSz="1066800">
            <a:lnSpc>
              <a:spcPct val="90000"/>
            </a:lnSpc>
            <a:spcBef>
              <a:spcPct val="0"/>
            </a:spcBef>
            <a:spcAft>
              <a:spcPct val="35000"/>
            </a:spcAft>
            <a:buNone/>
          </a:pPr>
          <a:r>
            <a:rPr lang="en-US" sz="2400" kern="1200"/>
            <a:t>Evaluate</a:t>
          </a:r>
        </a:p>
      </dsp:txBody>
      <dsp:txXfrm>
        <a:off x="0" y="4444207"/>
        <a:ext cx="1400755" cy="1396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6F1647-5FEC-48B8-91B9-C534D578928E}">
      <dsp:nvSpPr>
        <dsp:cNvPr id="0" name=""/>
        <dsp:cNvSpPr/>
      </dsp:nvSpPr>
      <dsp:spPr>
        <a:xfrm>
          <a:off x="0" y="78927"/>
          <a:ext cx="7003777" cy="13674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All behaviour has a cause, which is usually unconscious.</a:t>
          </a:r>
        </a:p>
      </dsp:txBody>
      <dsp:txXfrm>
        <a:off x="66753" y="145680"/>
        <a:ext cx="6870271" cy="1233931"/>
      </dsp:txXfrm>
    </dsp:sp>
    <dsp:sp modelId="{BE0A50A7-9A5E-446E-9C53-EA7990B90DBE}">
      <dsp:nvSpPr>
        <dsp:cNvPr id="0" name=""/>
        <dsp:cNvSpPr/>
      </dsp:nvSpPr>
      <dsp:spPr>
        <a:xfrm>
          <a:off x="0" y="1518365"/>
          <a:ext cx="7003777" cy="1367437"/>
        </a:xfrm>
        <a:prstGeom prst="roundRect">
          <a:avLst/>
        </a:prstGeom>
        <a:solidFill>
          <a:schemeClr val="accent5">
            <a:hueOff val="-49892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Childhood experiences are vital in shaping our personality and even our mental health problems.</a:t>
          </a:r>
        </a:p>
      </dsp:txBody>
      <dsp:txXfrm>
        <a:off x="66753" y="1585118"/>
        <a:ext cx="6870271" cy="1233931"/>
      </dsp:txXfrm>
    </dsp:sp>
    <dsp:sp modelId="{97CDCF9C-48AC-4A98-9F91-B99E8BD66DBC}">
      <dsp:nvSpPr>
        <dsp:cNvPr id="0" name=""/>
        <dsp:cNvSpPr/>
      </dsp:nvSpPr>
      <dsp:spPr>
        <a:xfrm>
          <a:off x="0" y="2957802"/>
          <a:ext cx="7003777" cy="1367437"/>
        </a:xfrm>
        <a:prstGeom prst="roundRect">
          <a:avLst/>
        </a:prstGeom>
        <a:solidFill>
          <a:schemeClr val="accent5">
            <a:hueOff val="-997847"/>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Relationships in childhood are a template for relationships in adult life.</a:t>
          </a:r>
        </a:p>
      </dsp:txBody>
      <dsp:txXfrm>
        <a:off x="66753" y="3024555"/>
        <a:ext cx="6870271" cy="1233931"/>
      </dsp:txXfrm>
    </dsp:sp>
    <dsp:sp modelId="{180A0259-C7CD-4975-815E-914E5DCAF1E2}">
      <dsp:nvSpPr>
        <dsp:cNvPr id="0" name=""/>
        <dsp:cNvSpPr/>
      </dsp:nvSpPr>
      <dsp:spPr>
        <a:xfrm>
          <a:off x="0" y="4397240"/>
          <a:ext cx="7003777" cy="1367437"/>
        </a:xfrm>
        <a:prstGeom prst="roundRect">
          <a:avLst/>
        </a:prstGeom>
        <a:solidFill>
          <a:schemeClr val="accent5">
            <a:hueOff val="-1496770"/>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unconscious mind influences our behaviour.</a:t>
          </a:r>
        </a:p>
      </dsp:txBody>
      <dsp:txXfrm>
        <a:off x="66753" y="4463993"/>
        <a:ext cx="6870271" cy="12339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2C772-0158-4139-8691-20E645B30281}">
      <dsp:nvSpPr>
        <dsp:cNvPr id="0" name=""/>
        <dsp:cNvSpPr/>
      </dsp:nvSpPr>
      <dsp:spPr>
        <a:xfrm>
          <a:off x="0" y="573162"/>
          <a:ext cx="7003777" cy="11138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According to this theory, there are three main components to our personalities.</a:t>
          </a:r>
        </a:p>
      </dsp:txBody>
      <dsp:txXfrm>
        <a:off x="54373" y="627535"/>
        <a:ext cx="6895031" cy="1005094"/>
      </dsp:txXfrm>
    </dsp:sp>
    <dsp:sp modelId="{CD99111A-DB59-4F92-845C-3C986065358F}">
      <dsp:nvSpPr>
        <dsp:cNvPr id="0" name=""/>
        <dsp:cNvSpPr/>
      </dsp:nvSpPr>
      <dsp:spPr>
        <a:xfrm>
          <a:off x="0" y="1767642"/>
          <a:ext cx="7003777" cy="1113840"/>
        </a:xfrm>
        <a:prstGeom prst="roundRect">
          <a:avLst/>
        </a:prstGeom>
        <a:solidFill>
          <a:schemeClr val="accent5">
            <a:hueOff val="-49892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id.</a:t>
          </a:r>
        </a:p>
      </dsp:txBody>
      <dsp:txXfrm>
        <a:off x="54373" y="1822015"/>
        <a:ext cx="6895031" cy="1005094"/>
      </dsp:txXfrm>
    </dsp:sp>
    <dsp:sp modelId="{4582747C-B68D-4645-9E38-B055F7AFF436}">
      <dsp:nvSpPr>
        <dsp:cNvPr id="0" name=""/>
        <dsp:cNvSpPr/>
      </dsp:nvSpPr>
      <dsp:spPr>
        <a:xfrm>
          <a:off x="0" y="2962122"/>
          <a:ext cx="7003777" cy="1113840"/>
        </a:xfrm>
        <a:prstGeom prst="roundRect">
          <a:avLst/>
        </a:prstGeom>
        <a:solidFill>
          <a:schemeClr val="accent5">
            <a:hueOff val="-997847"/>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ego.</a:t>
          </a:r>
        </a:p>
      </dsp:txBody>
      <dsp:txXfrm>
        <a:off x="54373" y="3016495"/>
        <a:ext cx="6895031" cy="1005094"/>
      </dsp:txXfrm>
    </dsp:sp>
    <dsp:sp modelId="{F638739F-042D-4DAA-9C53-673317B2AC4F}">
      <dsp:nvSpPr>
        <dsp:cNvPr id="0" name=""/>
        <dsp:cNvSpPr/>
      </dsp:nvSpPr>
      <dsp:spPr>
        <a:xfrm>
          <a:off x="0" y="4156602"/>
          <a:ext cx="7003777" cy="1113840"/>
        </a:xfrm>
        <a:prstGeom prst="roundRect">
          <a:avLst/>
        </a:prstGeom>
        <a:solidFill>
          <a:schemeClr val="accent5">
            <a:hueOff val="-1496770"/>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The superego.</a:t>
          </a:r>
        </a:p>
      </dsp:txBody>
      <dsp:txXfrm>
        <a:off x="54373" y="4210975"/>
        <a:ext cx="6895031" cy="10050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E7D536-95FD-40B1-B109-5E9A0464445F}">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354EDE-9F8F-4C39-AFED-DF5301C491CF}">
      <dsp:nvSpPr>
        <dsp:cNvPr id="0" name=""/>
        <dsp:cNvSpPr/>
      </dsp:nvSpPr>
      <dsp:spPr>
        <a:xfrm>
          <a:off x="0" y="2853"/>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id is present at birth, it requires instant gratification, the pleasure principle.</a:t>
          </a:r>
        </a:p>
      </dsp:txBody>
      <dsp:txXfrm>
        <a:off x="0" y="2853"/>
        <a:ext cx="7003777" cy="1945966"/>
      </dsp:txXfrm>
    </dsp:sp>
    <dsp:sp modelId="{EDA38FF2-68DE-4292-AAAE-7587F199396F}">
      <dsp:nvSpPr>
        <dsp:cNvPr id="0" name=""/>
        <dsp:cNvSpPr/>
      </dsp:nvSpPr>
      <dsp:spPr>
        <a:xfrm>
          <a:off x="0" y="1948819"/>
          <a:ext cx="7003777" cy="0"/>
        </a:xfrm>
        <a:prstGeom prst="line">
          <a:avLst/>
        </a:prstGeom>
        <a:solidFill>
          <a:schemeClr val="accent2">
            <a:hueOff val="-748397"/>
            <a:satOff val="-337"/>
            <a:lumOff val="3529"/>
            <a:alphaOff val="0"/>
          </a:schemeClr>
        </a:solidFill>
        <a:ln w="12700" cap="flat" cmpd="sng" algn="ctr">
          <a:solidFill>
            <a:schemeClr val="accent2">
              <a:hueOff val="-748397"/>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B4456-C1F0-444E-8126-890C38D23753}">
      <dsp:nvSpPr>
        <dsp:cNvPr id="0" name=""/>
        <dsp:cNvSpPr/>
      </dsp:nvSpPr>
      <dsp:spPr>
        <a:xfrm>
          <a:off x="0" y="1948819"/>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ego develops around age 2, the reality principle, balancing the needs of the id and the superego.</a:t>
          </a:r>
        </a:p>
      </dsp:txBody>
      <dsp:txXfrm>
        <a:off x="0" y="1948819"/>
        <a:ext cx="7003777" cy="1945966"/>
      </dsp:txXfrm>
    </dsp:sp>
    <dsp:sp modelId="{4A1A267E-7548-4840-8A87-353908318387}">
      <dsp:nvSpPr>
        <dsp:cNvPr id="0" name=""/>
        <dsp:cNvSpPr/>
      </dsp:nvSpPr>
      <dsp:spPr>
        <a:xfrm>
          <a:off x="0" y="3894785"/>
          <a:ext cx="7003777" cy="0"/>
        </a:xfrm>
        <a:prstGeom prst="line">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37D2C-1B8E-4511-8C0D-ACF3D1B150FA}">
      <dsp:nvSpPr>
        <dsp:cNvPr id="0" name=""/>
        <dsp:cNvSpPr/>
      </dsp:nvSpPr>
      <dsp:spPr>
        <a:xfrm>
          <a:off x="0" y="3894785"/>
          <a:ext cx="7003777" cy="1945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The superego develops between the ages of 3-6, it is the morality principle, learned from parents and other role models.</a:t>
          </a:r>
        </a:p>
      </dsp:txBody>
      <dsp:txXfrm>
        <a:off x="0" y="3894785"/>
        <a:ext cx="7003777" cy="19459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22CC2-2705-43DC-B025-DF57DD09019D}">
      <dsp:nvSpPr>
        <dsp:cNvPr id="0" name=""/>
        <dsp:cNvSpPr/>
      </dsp:nvSpPr>
      <dsp:spPr>
        <a:xfrm>
          <a:off x="0" y="385428"/>
          <a:ext cx="5626542" cy="2457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These three components of the personality are in continuous flux and conflict with one another. </a:t>
          </a:r>
        </a:p>
      </dsp:txBody>
      <dsp:txXfrm>
        <a:off x="119941" y="505369"/>
        <a:ext cx="5386660" cy="2217118"/>
      </dsp:txXfrm>
    </dsp:sp>
    <dsp:sp modelId="{A13BF567-65A6-4341-8F67-21576BA50506}">
      <dsp:nvSpPr>
        <dsp:cNvPr id="0" name=""/>
        <dsp:cNvSpPr/>
      </dsp:nvSpPr>
      <dsp:spPr>
        <a:xfrm>
          <a:off x="0" y="2943228"/>
          <a:ext cx="5626542" cy="2457000"/>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The ego must mediate and utilise ego defence mechanisms in order to do this.</a:t>
          </a:r>
        </a:p>
      </dsp:txBody>
      <dsp:txXfrm>
        <a:off x="119941" y="3063169"/>
        <a:ext cx="5386660" cy="2217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AAB1B-44FF-4786-8D69-974899CC5BF0}">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1031C6-77C0-4DF4-AC08-D6ECEF4E4F0C}">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Denial</a:t>
          </a:r>
        </a:p>
      </dsp:txBody>
      <dsp:txXfrm>
        <a:off x="0" y="2853"/>
        <a:ext cx="7003777" cy="972983"/>
      </dsp:txXfrm>
    </dsp:sp>
    <dsp:sp modelId="{55CE6B76-45B7-4878-A719-9BBB016001D3}">
      <dsp:nvSpPr>
        <dsp:cNvPr id="0" name=""/>
        <dsp:cNvSpPr/>
      </dsp:nvSpPr>
      <dsp:spPr>
        <a:xfrm>
          <a:off x="0" y="975836"/>
          <a:ext cx="7003777" cy="0"/>
        </a:xfrm>
        <a:prstGeom prst="line">
          <a:avLst/>
        </a:prstGeom>
        <a:solidFill>
          <a:schemeClr val="accent2">
            <a:hueOff val="-299359"/>
            <a:satOff val="-135"/>
            <a:lumOff val="1411"/>
            <a:alphaOff val="0"/>
          </a:schemeClr>
        </a:solidFill>
        <a:ln w="12700" cap="flat" cmpd="sng" algn="ctr">
          <a:solidFill>
            <a:schemeClr val="accent2">
              <a:hueOff val="-299359"/>
              <a:satOff val="-135"/>
              <a:lumOff val="1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221316-5041-49C2-AD03-D8A856CF231F}">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Displacement</a:t>
          </a:r>
        </a:p>
      </dsp:txBody>
      <dsp:txXfrm>
        <a:off x="0" y="975836"/>
        <a:ext cx="7003777" cy="972983"/>
      </dsp:txXfrm>
    </dsp:sp>
    <dsp:sp modelId="{8EFC8769-6727-4F1D-AC47-E8E4DE7487AF}">
      <dsp:nvSpPr>
        <dsp:cNvPr id="0" name=""/>
        <dsp:cNvSpPr/>
      </dsp:nvSpPr>
      <dsp:spPr>
        <a:xfrm>
          <a:off x="0" y="1948819"/>
          <a:ext cx="7003777" cy="0"/>
        </a:xfrm>
        <a:prstGeom prst="line">
          <a:avLst/>
        </a:prstGeom>
        <a:solidFill>
          <a:schemeClr val="accent2">
            <a:hueOff val="-598718"/>
            <a:satOff val="-270"/>
            <a:lumOff val="2823"/>
            <a:alphaOff val="0"/>
          </a:schemeClr>
        </a:solidFill>
        <a:ln w="12700" cap="flat" cmpd="sng" algn="ctr">
          <a:solidFill>
            <a:schemeClr val="accent2">
              <a:hueOff val="-598718"/>
              <a:satOff val="-270"/>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871C5E-87EF-4DF3-A694-C64FE460B116}">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Repression</a:t>
          </a:r>
        </a:p>
      </dsp:txBody>
      <dsp:txXfrm>
        <a:off x="0" y="1948819"/>
        <a:ext cx="7003777" cy="972983"/>
      </dsp:txXfrm>
    </dsp:sp>
    <dsp:sp modelId="{B067D273-3B28-4EAE-A7AE-6DCB256EE1A5}">
      <dsp:nvSpPr>
        <dsp:cNvPr id="0" name=""/>
        <dsp:cNvSpPr/>
      </dsp:nvSpPr>
      <dsp:spPr>
        <a:xfrm>
          <a:off x="0" y="2921802"/>
          <a:ext cx="7003777" cy="0"/>
        </a:xfrm>
        <a:prstGeom prst="line">
          <a:avLst/>
        </a:prstGeom>
        <a:solidFill>
          <a:schemeClr val="accent2">
            <a:hueOff val="-898076"/>
            <a:satOff val="-404"/>
            <a:lumOff val="4234"/>
            <a:alphaOff val="0"/>
          </a:schemeClr>
        </a:solidFill>
        <a:ln w="12700" cap="flat" cmpd="sng" algn="ctr">
          <a:solidFill>
            <a:schemeClr val="accent2">
              <a:hueOff val="-898076"/>
              <a:satOff val="-404"/>
              <a:lumOff val="42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C0703-F40E-4622-8EC8-D9AE155236AF}">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Regression</a:t>
          </a:r>
        </a:p>
      </dsp:txBody>
      <dsp:txXfrm>
        <a:off x="0" y="2921802"/>
        <a:ext cx="7003777" cy="972983"/>
      </dsp:txXfrm>
    </dsp:sp>
    <dsp:sp modelId="{DA41070B-9CF4-425D-A48E-9D502C6C7CD5}">
      <dsp:nvSpPr>
        <dsp:cNvPr id="0" name=""/>
        <dsp:cNvSpPr/>
      </dsp:nvSpPr>
      <dsp:spPr>
        <a:xfrm>
          <a:off x="0" y="3894785"/>
          <a:ext cx="7003777" cy="0"/>
        </a:xfrm>
        <a:prstGeom prst="line">
          <a:avLst/>
        </a:prstGeom>
        <a:solidFill>
          <a:schemeClr val="accent2">
            <a:hueOff val="-1197435"/>
            <a:satOff val="-539"/>
            <a:lumOff val="5646"/>
            <a:alphaOff val="0"/>
          </a:schemeClr>
        </a:solidFill>
        <a:ln w="12700" cap="flat" cmpd="sng" algn="ctr">
          <a:solidFill>
            <a:schemeClr val="accent2">
              <a:hueOff val="-1197435"/>
              <a:satOff val="-539"/>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DC38B-4337-475F-9C32-0DF260703844}">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Rationalisation</a:t>
          </a:r>
        </a:p>
      </dsp:txBody>
      <dsp:txXfrm>
        <a:off x="0" y="3894785"/>
        <a:ext cx="7003777" cy="972983"/>
      </dsp:txXfrm>
    </dsp:sp>
    <dsp:sp modelId="{26970893-6F70-4ECD-8C29-80F29A6467A6}">
      <dsp:nvSpPr>
        <dsp:cNvPr id="0" name=""/>
        <dsp:cNvSpPr/>
      </dsp:nvSpPr>
      <dsp:spPr>
        <a:xfrm>
          <a:off x="0" y="4867768"/>
          <a:ext cx="7003777" cy="0"/>
        </a:xfrm>
        <a:prstGeom prst="line">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3CBA59-E0F0-4E0B-B44D-28A5CDF4796C}">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450" tIns="171450" rIns="171450" bIns="171450" numCol="1" spcCol="1270" anchor="t" anchorCtr="0">
          <a:noAutofit/>
        </a:bodyPr>
        <a:lstStyle/>
        <a:p>
          <a:pPr marL="0" lvl="0" indent="0" algn="l" defTabSz="2000250">
            <a:lnSpc>
              <a:spcPct val="90000"/>
            </a:lnSpc>
            <a:spcBef>
              <a:spcPct val="0"/>
            </a:spcBef>
            <a:spcAft>
              <a:spcPct val="35000"/>
            </a:spcAft>
            <a:buNone/>
          </a:pPr>
          <a:r>
            <a:rPr lang="en-US" sz="4500" kern="1200"/>
            <a:t>Projection</a:t>
          </a:r>
        </a:p>
      </dsp:txBody>
      <dsp:txXfrm>
        <a:off x="0" y="4867768"/>
        <a:ext cx="7003777" cy="9729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50C6E1-8439-4E8C-9DC8-4C6DA3888FD8}">
      <dsp:nvSpPr>
        <dsp:cNvPr id="0" name=""/>
        <dsp:cNvSpPr/>
      </dsp:nvSpPr>
      <dsp:spPr>
        <a:xfrm>
          <a:off x="911642" y="1220"/>
          <a:ext cx="2287451" cy="137247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Sigmund Freud</a:t>
          </a:r>
        </a:p>
      </dsp:txBody>
      <dsp:txXfrm>
        <a:off x="951840" y="41418"/>
        <a:ext cx="2207055" cy="1292074"/>
      </dsp:txXfrm>
    </dsp:sp>
    <dsp:sp modelId="{67B4C041-8F27-4109-BD5D-3F4D9A6CB24F}">
      <dsp:nvSpPr>
        <dsp:cNvPr id="0" name=""/>
        <dsp:cNvSpPr/>
      </dsp:nvSpPr>
      <dsp:spPr>
        <a:xfrm>
          <a:off x="3400389" y="403812"/>
          <a:ext cx="484939" cy="567287"/>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400389" y="517269"/>
        <a:ext cx="339457" cy="340373"/>
      </dsp:txXfrm>
    </dsp:sp>
    <dsp:sp modelId="{4AD75497-79E7-40F5-A713-5EA8A47EBA3B}">
      <dsp:nvSpPr>
        <dsp:cNvPr id="0" name=""/>
        <dsp:cNvSpPr/>
      </dsp:nvSpPr>
      <dsp:spPr>
        <a:xfrm>
          <a:off x="4114074" y="1220"/>
          <a:ext cx="2287451" cy="137247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Josef Bruner</a:t>
          </a:r>
        </a:p>
      </dsp:txBody>
      <dsp:txXfrm>
        <a:off x="4154272" y="41418"/>
        <a:ext cx="2207055" cy="1292074"/>
      </dsp:txXfrm>
    </dsp:sp>
    <dsp:sp modelId="{38BFBB0C-81A6-4FFD-924B-5B73ED6D7CF4}">
      <dsp:nvSpPr>
        <dsp:cNvPr id="0" name=""/>
        <dsp:cNvSpPr/>
      </dsp:nvSpPr>
      <dsp:spPr>
        <a:xfrm>
          <a:off x="6602821" y="403812"/>
          <a:ext cx="484939" cy="567287"/>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602821" y="517269"/>
        <a:ext cx="339457" cy="340373"/>
      </dsp:txXfrm>
    </dsp:sp>
    <dsp:sp modelId="{70B67CA6-3AE6-47CD-8839-16645F2A79FB}">
      <dsp:nvSpPr>
        <dsp:cNvPr id="0" name=""/>
        <dsp:cNvSpPr/>
      </dsp:nvSpPr>
      <dsp:spPr>
        <a:xfrm>
          <a:off x="7316505" y="1220"/>
          <a:ext cx="2287451" cy="137247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Alfred Adler</a:t>
          </a:r>
        </a:p>
      </dsp:txBody>
      <dsp:txXfrm>
        <a:off x="7356703" y="41418"/>
        <a:ext cx="2207055" cy="1292074"/>
      </dsp:txXfrm>
    </dsp:sp>
    <dsp:sp modelId="{028EC6A1-F729-4995-82B2-E3E21F18FC9B}">
      <dsp:nvSpPr>
        <dsp:cNvPr id="0" name=""/>
        <dsp:cNvSpPr/>
      </dsp:nvSpPr>
      <dsp:spPr>
        <a:xfrm rot="5400000">
          <a:off x="8217761" y="1533812"/>
          <a:ext cx="484939" cy="567287"/>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290044" y="1574986"/>
        <a:ext cx="340373" cy="339457"/>
      </dsp:txXfrm>
    </dsp:sp>
    <dsp:sp modelId="{02943E4D-BE2C-4FCA-B5D0-19CC80C26532}">
      <dsp:nvSpPr>
        <dsp:cNvPr id="0" name=""/>
        <dsp:cNvSpPr/>
      </dsp:nvSpPr>
      <dsp:spPr>
        <a:xfrm>
          <a:off x="7316505" y="2288671"/>
          <a:ext cx="2287451" cy="137247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Erik Erikson</a:t>
          </a:r>
        </a:p>
      </dsp:txBody>
      <dsp:txXfrm>
        <a:off x="7356703" y="2328869"/>
        <a:ext cx="2207055" cy="1292074"/>
      </dsp:txXfrm>
    </dsp:sp>
    <dsp:sp modelId="{CD161752-25B0-44B9-89C6-E91ACB55F0A1}">
      <dsp:nvSpPr>
        <dsp:cNvPr id="0" name=""/>
        <dsp:cNvSpPr/>
      </dsp:nvSpPr>
      <dsp:spPr>
        <a:xfrm rot="10800000">
          <a:off x="6630270" y="2691263"/>
          <a:ext cx="484939" cy="56728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6775752" y="2804720"/>
        <a:ext cx="339457" cy="340373"/>
      </dsp:txXfrm>
    </dsp:sp>
    <dsp:sp modelId="{739D39EE-8F74-4FE2-9A4A-636A149E641B}">
      <dsp:nvSpPr>
        <dsp:cNvPr id="0" name=""/>
        <dsp:cNvSpPr/>
      </dsp:nvSpPr>
      <dsp:spPr>
        <a:xfrm>
          <a:off x="4114074" y="2288671"/>
          <a:ext cx="2287451" cy="137247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a:t>Carl Jung</a:t>
          </a:r>
        </a:p>
      </dsp:txBody>
      <dsp:txXfrm>
        <a:off x="4154272" y="2328869"/>
        <a:ext cx="2207055" cy="12920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5D5FB-2F69-4222-87AB-D77BC8F6D374}">
      <dsp:nvSpPr>
        <dsp:cNvPr id="0" name=""/>
        <dsp:cNvSpPr/>
      </dsp:nvSpPr>
      <dsp:spPr>
        <a:xfrm>
          <a:off x="0" y="285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11BF02-CC6F-49ED-AF29-83D0B568E93F}">
      <dsp:nvSpPr>
        <dsp:cNvPr id="0" name=""/>
        <dsp:cNvSpPr/>
      </dsp:nvSpPr>
      <dsp:spPr>
        <a:xfrm>
          <a:off x="0" y="2853"/>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Although we do not strictly KNOW what is occurring inside the unconscious mind, we can access it!</a:t>
          </a:r>
        </a:p>
      </dsp:txBody>
      <dsp:txXfrm>
        <a:off x="0" y="2853"/>
        <a:ext cx="7003777" cy="972983"/>
      </dsp:txXfrm>
    </dsp:sp>
    <dsp:sp modelId="{97D96689-59CE-4B51-8A1A-EECFB989ABA9}">
      <dsp:nvSpPr>
        <dsp:cNvPr id="0" name=""/>
        <dsp:cNvSpPr/>
      </dsp:nvSpPr>
      <dsp:spPr>
        <a:xfrm>
          <a:off x="0" y="975836"/>
          <a:ext cx="7003777" cy="0"/>
        </a:xfrm>
        <a:prstGeom prst="line">
          <a:avLst/>
        </a:prstGeom>
        <a:solidFill>
          <a:schemeClr val="accent2">
            <a:hueOff val="-299359"/>
            <a:satOff val="-135"/>
            <a:lumOff val="1411"/>
            <a:alphaOff val="0"/>
          </a:schemeClr>
        </a:solidFill>
        <a:ln w="12700" cap="flat" cmpd="sng" algn="ctr">
          <a:solidFill>
            <a:schemeClr val="accent2">
              <a:hueOff val="-299359"/>
              <a:satOff val="-135"/>
              <a:lumOff val="14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50676D-F403-4233-BCB2-4F869264E2BB}">
      <dsp:nvSpPr>
        <dsp:cNvPr id="0" name=""/>
        <dsp:cNvSpPr/>
      </dsp:nvSpPr>
      <dsp:spPr>
        <a:xfrm>
          <a:off x="0" y="975836"/>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Dream analysis</a:t>
          </a:r>
        </a:p>
      </dsp:txBody>
      <dsp:txXfrm>
        <a:off x="0" y="975836"/>
        <a:ext cx="7003777" cy="972983"/>
      </dsp:txXfrm>
    </dsp:sp>
    <dsp:sp modelId="{2CAB571F-02CB-46BE-8E22-422731E6182C}">
      <dsp:nvSpPr>
        <dsp:cNvPr id="0" name=""/>
        <dsp:cNvSpPr/>
      </dsp:nvSpPr>
      <dsp:spPr>
        <a:xfrm>
          <a:off x="0" y="1948819"/>
          <a:ext cx="7003777" cy="0"/>
        </a:xfrm>
        <a:prstGeom prst="line">
          <a:avLst/>
        </a:prstGeom>
        <a:solidFill>
          <a:schemeClr val="accent2">
            <a:hueOff val="-598718"/>
            <a:satOff val="-270"/>
            <a:lumOff val="2823"/>
            <a:alphaOff val="0"/>
          </a:schemeClr>
        </a:solidFill>
        <a:ln w="12700" cap="flat" cmpd="sng" algn="ctr">
          <a:solidFill>
            <a:schemeClr val="accent2">
              <a:hueOff val="-598718"/>
              <a:satOff val="-270"/>
              <a:lumOff val="28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900E8E-07D6-4E45-8CD3-6757A69DD0FB}">
      <dsp:nvSpPr>
        <dsp:cNvPr id="0" name=""/>
        <dsp:cNvSpPr/>
      </dsp:nvSpPr>
      <dsp:spPr>
        <a:xfrm>
          <a:off x="0" y="1948819"/>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Rorschach inkblots</a:t>
          </a:r>
        </a:p>
      </dsp:txBody>
      <dsp:txXfrm>
        <a:off x="0" y="1948819"/>
        <a:ext cx="7003777" cy="972983"/>
      </dsp:txXfrm>
    </dsp:sp>
    <dsp:sp modelId="{74366774-6B13-4DFB-A1F1-DAF447B31110}">
      <dsp:nvSpPr>
        <dsp:cNvPr id="0" name=""/>
        <dsp:cNvSpPr/>
      </dsp:nvSpPr>
      <dsp:spPr>
        <a:xfrm>
          <a:off x="0" y="2921802"/>
          <a:ext cx="7003777" cy="0"/>
        </a:xfrm>
        <a:prstGeom prst="line">
          <a:avLst/>
        </a:prstGeom>
        <a:solidFill>
          <a:schemeClr val="accent2">
            <a:hueOff val="-898076"/>
            <a:satOff val="-404"/>
            <a:lumOff val="4234"/>
            <a:alphaOff val="0"/>
          </a:schemeClr>
        </a:solidFill>
        <a:ln w="12700" cap="flat" cmpd="sng" algn="ctr">
          <a:solidFill>
            <a:schemeClr val="accent2">
              <a:hueOff val="-898076"/>
              <a:satOff val="-404"/>
              <a:lumOff val="42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EE980-79E7-4F5D-AD6C-2DF955F0CBA8}">
      <dsp:nvSpPr>
        <dsp:cNvPr id="0" name=""/>
        <dsp:cNvSpPr/>
      </dsp:nvSpPr>
      <dsp:spPr>
        <a:xfrm>
          <a:off x="0" y="2921802"/>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Word association</a:t>
          </a:r>
        </a:p>
      </dsp:txBody>
      <dsp:txXfrm>
        <a:off x="0" y="2921802"/>
        <a:ext cx="7003777" cy="972983"/>
      </dsp:txXfrm>
    </dsp:sp>
    <dsp:sp modelId="{3B36E1B5-A367-4153-B471-7A0AC4E6A568}">
      <dsp:nvSpPr>
        <dsp:cNvPr id="0" name=""/>
        <dsp:cNvSpPr/>
      </dsp:nvSpPr>
      <dsp:spPr>
        <a:xfrm>
          <a:off x="0" y="3894785"/>
          <a:ext cx="7003777" cy="0"/>
        </a:xfrm>
        <a:prstGeom prst="line">
          <a:avLst/>
        </a:prstGeom>
        <a:solidFill>
          <a:schemeClr val="accent2">
            <a:hueOff val="-1197435"/>
            <a:satOff val="-539"/>
            <a:lumOff val="5646"/>
            <a:alphaOff val="0"/>
          </a:schemeClr>
        </a:solidFill>
        <a:ln w="12700" cap="flat" cmpd="sng" algn="ctr">
          <a:solidFill>
            <a:schemeClr val="accent2">
              <a:hueOff val="-1197435"/>
              <a:satOff val="-539"/>
              <a:lumOff val="56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5A4867-3271-4EE5-AA86-583AC3A3BE47}">
      <dsp:nvSpPr>
        <dsp:cNvPr id="0" name=""/>
        <dsp:cNvSpPr/>
      </dsp:nvSpPr>
      <dsp:spPr>
        <a:xfrm>
          <a:off x="0" y="3894785"/>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Freudian slips</a:t>
          </a:r>
        </a:p>
      </dsp:txBody>
      <dsp:txXfrm>
        <a:off x="0" y="3894785"/>
        <a:ext cx="7003777" cy="972983"/>
      </dsp:txXfrm>
    </dsp:sp>
    <dsp:sp modelId="{F4146200-088F-4E8D-B110-F8DB7E89F416}">
      <dsp:nvSpPr>
        <dsp:cNvPr id="0" name=""/>
        <dsp:cNvSpPr/>
      </dsp:nvSpPr>
      <dsp:spPr>
        <a:xfrm>
          <a:off x="0" y="4867768"/>
          <a:ext cx="7003777" cy="0"/>
        </a:xfrm>
        <a:prstGeom prst="line">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31D96C-E197-4C6A-B3DA-B0C042F377A6}">
      <dsp:nvSpPr>
        <dsp:cNvPr id="0" name=""/>
        <dsp:cNvSpPr/>
      </dsp:nvSpPr>
      <dsp:spPr>
        <a:xfrm>
          <a:off x="0" y="4867768"/>
          <a:ext cx="7003777" cy="9729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a:t>Hypnotherapy</a:t>
          </a:r>
        </a:p>
      </dsp:txBody>
      <dsp:txXfrm>
        <a:off x="0" y="4867768"/>
        <a:ext cx="7003777" cy="9729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D7D977-FA8D-4CD5-8870-9F96107A2CE6}">
      <dsp:nvSpPr>
        <dsp:cNvPr id="0" name=""/>
        <dsp:cNvSpPr/>
      </dsp:nvSpPr>
      <dsp:spPr>
        <a:xfrm>
          <a:off x="0" y="949585"/>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3F076-A32A-42EB-8319-7AAB807F2051}">
      <dsp:nvSpPr>
        <dsp:cNvPr id="0" name=""/>
        <dsp:cNvSpPr/>
      </dsp:nvSpPr>
      <dsp:spPr>
        <a:xfrm>
          <a:off x="530307" y="1344029"/>
          <a:ext cx="964194" cy="964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E6FDC7-C765-44EE-B70B-426BBD575783}">
      <dsp:nvSpPr>
        <dsp:cNvPr id="0" name=""/>
        <dsp:cNvSpPr/>
      </dsp:nvSpPr>
      <dsp:spPr>
        <a:xfrm>
          <a:off x="2024809" y="949585"/>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Repressed thoughts and feelings are more likely to appear in dreams. </a:t>
          </a:r>
        </a:p>
      </dsp:txBody>
      <dsp:txXfrm>
        <a:off x="2024809" y="949585"/>
        <a:ext cx="4978967" cy="1753081"/>
      </dsp:txXfrm>
    </dsp:sp>
    <dsp:sp modelId="{D05444A9-E582-47BA-937C-F1963F32762D}">
      <dsp:nvSpPr>
        <dsp:cNvPr id="0" name=""/>
        <dsp:cNvSpPr/>
      </dsp:nvSpPr>
      <dsp:spPr>
        <a:xfrm>
          <a:off x="0" y="3140937"/>
          <a:ext cx="7003777" cy="175308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A72F23-649C-4BAA-B617-6CC77AEEE990}">
      <dsp:nvSpPr>
        <dsp:cNvPr id="0" name=""/>
        <dsp:cNvSpPr/>
      </dsp:nvSpPr>
      <dsp:spPr>
        <a:xfrm>
          <a:off x="530307" y="3535381"/>
          <a:ext cx="964194" cy="964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275AA0-7A01-49E8-A937-761CC888FD7E}">
      <dsp:nvSpPr>
        <dsp:cNvPr id="0" name=""/>
        <dsp:cNvSpPr/>
      </dsp:nvSpPr>
      <dsp:spPr>
        <a:xfrm>
          <a:off x="2024809" y="3140937"/>
          <a:ext cx="4978967" cy="175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5534" tIns="185534" rIns="185534" bIns="185534" numCol="1" spcCol="1270" anchor="ctr" anchorCtr="0">
          <a:noAutofit/>
        </a:bodyPr>
        <a:lstStyle/>
        <a:p>
          <a:pPr marL="0" lvl="0" indent="0" algn="l" defTabSz="1111250">
            <a:lnSpc>
              <a:spcPct val="90000"/>
            </a:lnSpc>
            <a:spcBef>
              <a:spcPct val="0"/>
            </a:spcBef>
            <a:spcAft>
              <a:spcPct val="35000"/>
            </a:spcAft>
            <a:buNone/>
          </a:pPr>
          <a:r>
            <a:rPr lang="en-US" sz="2500" kern="1200"/>
            <a:t>Freud considered dreams to be the highway to the unconscious mind.</a:t>
          </a:r>
        </a:p>
      </dsp:txBody>
      <dsp:txXfrm>
        <a:off x="2024809" y="3140937"/>
        <a:ext cx="4978967" cy="17530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66B59A-F99B-4E3B-A6DB-C67E46E310F3}">
      <dsp:nvSpPr>
        <dsp:cNvPr id="0" name=""/>
        <dsp:cNvSpPr/>
      </dsp:nvSpPr>
      <dsp:spPr>
        <a:xfrm>
          <a:off x="0" y="342762"/>
          <a:ext cx="7003777" cy="252719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The client says the first thought that appears in their mind, in order to uncover repressed thoughts/memories.</a:t>
          </a:r>
        </a:p>
      </dsp:txBody>
      <dsp:txXfrm>
        <a:off x="123368" y="466130"/>
        <a:ext cx="6757041" cy="2280463"/>
      </dsp:txXfrm>
    </dsp:sp>
    <dsp:sp modelId="{DC884D1B-242A-47FB-BB63-7F417B58B951}">
      <dsp:nvSpPr>
        <dsp:cNvPr id="0" name=""/>
        <dsp:cNvSpPr/>
      </dsp:nvSpPr>
      <dsp:spPr>
        <a:xfrm>
          <a:off x="0" y="2973642"/>
          <a:ext cx="7003777" cy="2527199"/>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Resistance or reluctance to express are barriers to this type of technique. </a:t>
          </a:r>
        </a:p>
      </dsp:txBody>
      <dsp:txXfrm>
        <a:off x="123368" y="3097010"/>
        <a:ext cx="6757041" cy="228046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5D8CFD-DEF0-4980-BA66-77CA500522CD}">
      <dsp:nvSpPr>
        <dsp:cNvPr id="0" name=""/>
        <dsp:cNvSpPr/>
      </dsp:nvSpPr>
      <dsp:spPr>
        <a:xfrm>
          <a:off x="0" y="78927"/>
          <a:ext cx="7003777" cy="136743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Anna O suffered neurotic symptoms like paralysis and a nervous cough.</a:t>
          </a:r>
        </a:p>
      </dsp:txBody>
      <dsp:txXfrm>
        <a:off x="66753" y="145680"/>
        <a:ext cx="6870271" cy="1233931"/>
      </dsp:txXfrm>
    </dsp:sp>
    <dsp:sp modelId="{A81213E7-A779-46B5-AB67-9D7CA7E632CB}">
      <dsp:nvSpPr>
        <dsp:cNvPr id="0" name=""/>
        <dsp:cNvSpPr/>
      </dsp:nvSpPr>
      <dsp:spPr>
        <a:xfrm>
          <a:off x="0" y="1518365"/>
          <a:ext cx="7003777" cy="1367437"/>
        </a:xfrm>
        <a:prstGeom prst="roundRect">
          <a:avLst/>
        </a:prstGeom>
        <a:solidFill>
          <a:schemeClr val="accent5">
            <a:hueOff val="-49892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Therapy uncovered repressed memories of hearing music coming from a neighbouring public house while caring for her dying father</a:t>
          </a:r>
        </a:p>
      </dsp:txBody>
      <dsp:txXfrm>
        <a:off x="66753" y="1585118"/>
        <a:ext cx="6870271" cy="1233931"/>
      </dsp:txXfrm>
    </dsp:sp>
    <dsp:sp modelId="{D9DF26D4-F889-461C-BB66-A01749E02171}">
      <dsp:nvSpPr>
        <dsp:cNvPr id="0" name=""/>
        <dsp:cNvSpPr/>
      </dsp:nvSpPr>
      <dsp:spPr>
        <a:xfrm>
          <a:off x="0" y="2957802"/>
          <a:ext cx="7003777" cy="1367437"/>
        </a:xfrm>
        <a:prstGeom prst="roundRect">
          <a:avLst/>
        </a:prstGeom>
        <a:solidFill>
          <a:schemeClr val="accent5">
            <a:hueOff val="-997847"/>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Freud concluded that  her symptoms as a result of guilt over wanting to be dancing rather than nursing her father.</a:t>
          </a:r>
        </a:p>
      </dsp:txBody>
      <dsp:txXfrm>
        <a:off x="66753" y="3024555"/>
        <a:ext cx="6870271" cy="1233931"/>
      </dsp:txXfrm>
    </dsp:sp>
    <dsp:sp modelId="{6ECBD21F-7ACD-4E3F-8B8B-909B01285809}">
      <dsp:nvSpPr>
        <dsp:cNvPr id="0" name=""/>
        <dsp:cNvSpPr/>
      </dsp:nvSpPr>
      <dsp:spPr>
        <a:xfrm>
          <a:off x="0" y="4397240"/>
          <a:ext cx="7003777" cy="1367437"/>
        </a:xfrm>
        <a:prstGeom prst="roundRect">
          <a:avLst/>
        </a:prstGeom>
        <a:solidFill>
          <a:schemeClr val="accent5">
            <a:hueOff val="-1496770"/>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Symptoms stopped after memory was uncovered.</a:t>
          </a:r>
        </a:p>
      </dsp:txBody>
      <dsp:txXfrm>
        <a:off x="66753" y="4463993"/>
        <a:ext cx="6870271" cy="123393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442330-9DFF-4AC7-812B-8FE121EB261E}">
      <dsp:nvSpPr>
        <dsp:cNvPr id="0" name=""/>
        <dsp:cNvSpPr/>
      </dsp:nvSpPr>
      <dsp:spPr>
        <a:xfrm>
          <a:off x="0" y="934782"/>
          <a:ext cx="7003777" cy="9114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Suggestibility</a:t>
          </a:r>
        </a:p>
      </dsp:txBody>
      <dsp:txXfrm>
        <a:off x="44492" y="979274"/>
        <a:ext cx="6914793" cy="822446"/>
      </dsp:txXfrm>
    </dsp:sp>
    <dsp:sp modelId="{02642CB6-97C4-48CE-B0DF-A14641DDB2CC}">
      <dsp:nvSpPr>
        <dsp:cNvPr id="0" name=""/>
        <dsp:cNvSpPr/>
      </dsp:nvSpPr>
      <dsp:spPr>
        <a:xfrm>
          <a:off x="0" y="1955652"/>
          <a:ext cx="7003777" cy="911430"/>
        </a:xfrm>
        <a:prstGeom prst="roundRect">
          <a:avLst/>
        </a:prstGeom>
        <a:solidFill>
          <a:schemeClr val="accent2">
            <a:hueOff val="-498931"/>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Reliability</a:t>
          </a:r>
        </a:p>
      </dsp:txBody>
      <dsp:txXfrm>
        <a:off x="44492" y="2000144"/>
        <a:ext cx="6914793" cy="822446"/>
      </dsp:txXfrm>
    </dsp:sp>
    <dsp:sp modelId="{0B508BEF-1BA3-43B7-A9F0-123B2427F481}">
      <dsp:nvSpPr>
        <dsp:cNvPr id="0" name=""/>
        <dsp:cNvSpPr/>
      </dsp:nvSpPr>
      <dsp:spPr>
        <a:xfrm>
          <a:off x="0" y="2976522"/>
          <a:ext cx="7003777" cy="911430"/>
        </a:xfrm>
        <a:prstGeom prst="roundRect">
          <a:avLst/>
        </a:prstGeom>
        <a:solidFill>
          <a:schemeClr val="accent2">
            <a:hueOff val="-997863"/>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Validity</a:t>
          </a:r>
        </a:p>
      </dsp:txBody>
      <dsp:txXfrm>
        <a:off x="44492" y="3021014"/>
        <a:ext cx="6914793" cy="822446"/>
      </dsp:txXfrm>
    </dsp:sp>
    <dsp:sp modelId="{4176E324-9E60-4838-93C3-48FF4B011DE9}">
      <dsp:nvSpPr>
        <dsp:cNvPr id="0" name=""/>
        <dsp:cNvSpPr/>
      </dsp:nvSpPr>
      <dsp:spPr>
        <a:xfrm>
          <a:off x="0" y="3997392"/>
          <a:ext cx="7003777" cy="911430"/>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l" defTabSz="1689100">
            <a:lnSpc>
              <a:spcPct val="90000"/>
            </a:lnSpc>
            <a:spcBef>
              <a:spcPct val="0"/>
            </a:spcBef>
            <a:spcAft>
              <a:spcPct val="35000"/>
            </a:spcAft>
            <a:buNone/>
          </a:pPr>
          <a:r>
            <a:rPr lang="en-US" sz="3800" kern="1200"/>
            <a:t>(Eysenck and Flanagan, 2000)</a:t>
          </a:r>
        </a:p>
      </dsp:txBody>
      <dsp:txXfrm>
        <a:off x="44492" y="4041884"/>
        <a:ext cx="6914793" cy="8224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A47FA-BB29-4B38-B8E9-C7BA61455A4C}">
      <dsp:nvSpPr>
        <dsp:cNvPr id="0" name=""/>
        <dsp:cNvSpPr/>
      </dsp:nvSpPr>
      <dsp:spPr>
        <a:xfrm>
          <a:off x="0" y="81132"/>
          <a:ext cx="7003777" cy="10740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This is not considered to be a relevant school of thought in modern psychology.</a:t>
          </a:r>
        </a:p>
      </dsp:txBody>
      <dsp:txXfrm>
        <a:off x="52431" y="133563"/>
        <a:ext cx="6898915" cy="969198"/>
      </dsp:txXfrm>
    </dsp:sp>
    <dsp:sp modelId="{9EF6B0A3-DBD8-4CCF-AC66-486929CA8BD4}">
      <dsp:nvSpPr>
        <dsp:cNvPr id="0" name=""/>
        <dsp:cNvSpPr/>
      </dsp:nvSpPr>
      <dsp:spPr>
        <a:xfrm>
          <a:off x="0" y="1232952"/>
          <a:ext cx="7003777" cy="1074060"/>
        </a:xfrm>
        <a:prstGeom prst="roundRect">
          <a:avLst/>
        </a:prstGeom>
        <a:solidFill>
          <a:schemeClr val="accent2">
            <a:hueOff val="-374198"/>
            <a:satOff val="-169"/>
            <a:lumOff val="1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It is however, widely utilised in therapy today. </a:t>
          </a:r>
        </a:p>
      </dsp:txBody>
      <dsp:txXfrm>
        <a:off x="52431" y="1285383"/>
        <a:ext cx="6898915" cy="969198"/>
      </dsp:txXfrm>
    </dsp:sp>
    <dsp:sp modelId="{16AA4226-14D2-4B6B-AFBD-55A9D7DD230F}">
      <dsp:nvSpPr>
        <dsp:cNvPr id="0" name=""/>
        <dsp:cNvSpPr/>
      </dsp:nvSpPr>
      <dsp:spPr>
        <a:xfrm>
          <a:off x="0" y="2384772"/>
          <a:ext cx="7003777" cy="1074060"/>
        </a:xfrm>
        <a:prstGeom prst="roundRect">
          <a:avLst/>
        </a:prstGeom>
        <a:solidFill>
          <a:schemeClr val="accent2">
            <a:hueOff val="-748397"/>
            <a:satOff val="-337"/>
            <a:lumOff val="35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This was the initial school of thought to investigate mental health. </a:t>
          </a:r>
        </a:p>
      </dsp:txBody>
      <dsp:txXfrm>
        <a:off x="52431" y="2437203"/>
        <a:ext cx="6898915" cy="969198"/>
      </dsp:txXfrm>
    </dsp:sp>
    <dsp:sp modelId="{9145C98C-6B1E-49B9-B9FD-CC25F11251BB}">
      <dsp:nvSpPr>
        <dsp:cNvPr id="0" name=""/>
        <dsp:cNvSpPr/>
      </dsp:nvSpPr>
      <dsp:spPr>
        <a:xfrm>
          <a:off x="0" y="3536592"/>
          <a:ext cx="7003777" cy="1074060"/>
        </a:xfrm>
        <a:prstGeom prst="roundRect">
          <a:avLst/>
        </a:prstGeom>
        <a:solidFill>
          <a:schemeClr val="accent2">
            <a:hueOff val="-1122595"/>
            <a:satOff val="-506"/>
            <a:lumOff val="5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The inner machinations of the human mind were considered well. </a:t>
          </a:r>
        </a:p>
      </dsp:txBody>
      <dsp:txXfrm>
        <a:off x="52431" y="3589023"/>
        <a:ext cx="6898915" cy="969198"/>
      </dsp:txXfrm>
    </dsp:sp>
    <dsp:sp modelId="{6B69944C-3912-460A-8DF3-E65CEC11F234}">
      <dsp:nvSpPr>
        <dsp:cNvPr id="0" name=""/>
        <dsp:cNvSpPr/>
      </dsp:nvSpPr>
      <dsp:spPr>
        <a:xfrm>
          <a:off x="0" y="4688412"/>
          <a:ext cx="7003777" cy="1074060"/>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Some therapeutic methods have been credibly linked here.</a:t>
          </a:r>
        </a:p>
      </dsp:txBody>
      <dsp:txXfrm>
        <a:off x="52431" y="4740843"/>
        <a:ext cx="6898915" cy="96919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EA087E-7BF5-4DCF-8ABC-51A813B7CC5D}">
      <dsp:nvSpPr>
        <dsp:cNvPr id="0" name=""/>
        <dsp:cNvSpPr/>
      </dsp:nvSpPr>
      <dsp:spPr>
        <a:xfrm>
          <a:off x="0" y="713"/>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4A2DE3-5076-4D23-9601-BEDAEC879182}">
      <dsp:nvSpPr>
        <dsp:cNvPr id="0" name=""/>
        <dsp:cNvSpPr/>
      </dsp:nvSpPr>
      <dsp:spPr>
        <a:xfrm>
          <a:off x="0" y="713"/>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It is an unscientific method.</a:t>
          </a:r>
        </a:p>
      </dsp:txBody>
      <dsp:txXfrm>
        <a:off x="0" y="713"/>
        <a:ext cx="7003777" cy="1168435"/>
      </dsp:txXfrm>
    </dsp:sp>
    <dsp:sp modelId="{5C4A50F3-BD5B-4F7E-BF91-7A972A639C27}">
      <dsp:nvSpPr>
        <dsp:cNvPr id="0" name=""/>
        <dsp:cNvSpPr/>
      </dsp:nvSpPr>
      <dsp:spPr>
        <a:xfrm>
          <a:off x="0" y="1169148"/>
          <a:ext cx="7003777" cy="0"/>
        </a:xfrm>
        <a:prstGeom prst="line">
          <a:avLst/>
        </a:prstGeom>
        <a:solidFill>
          <a:schemeClr val="accent2">
            <a:hueOff val="-374198"/>
            <a:satOff val="-169"/>
            <a:lumOff val="1764"/>
            <a:alphaOff val="0"/>
          </a:schemeClr>
        </a:solidFill>
        <a:ln w="12700" cap="flat" cmpd="sng" algn="ctr">
          <a:solidFill>
            <a:schemeClr val="accent2">
              <a:hueOff val="-374198"/>
              <a:satOff val="-169"/>
              <a:lumOff val="17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D9C613-4595-4464-9F57-4D6F8A803FC3}">
      <dsp:nvSpPr>
        <dsp:cNvPr id="0" name=""/>
        <dsp:cNvSpPr/>
      </dsp:nvSpPr>
      <dsp:spPr>
        <a:xfrm>
          <a:off x="0" y="1169148"/>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It is very deterministic in its beliefs and assumptions.</a:t>
          </a:r>
        </a:p>
      </dsp:txBody>
      <dsp:txXfrm>
        <a:off x="0" y="1169148"/>
        <a:ext cx="7003777" cy="1168435"/>
      </dsp:txXfrm>
    </dsp:sp>
    <dsp:sp modelId="{7290A707-6DEB-4C81-9291-6977A69393EE}">
      <dsp:nvSpPr>
        <dsp:cNvPr id="0" name=""/>
        <dsp:cNvSpPr/>
      </dsp:nvSpPr>
      <dsp:spPr>
        <a:xfrm>
          <a:off x="0" y="2337584"/>
          <a:ext cx="7003777" cy="0"/>
        </a:xfrm>
        <a:prstGeom prst="line">
          <a:avLst/>
        </a:prstGeom>
        <a:solidFill>
          <a:schemeClr val="accent2">
            <a:hueOff val="-748397"/>
            <a:satOff val="-337"/>
            <a:lumOff val="3529"/>
            <a:alphaOff val="0"/>
          </a:schemeClr>
        </a:solidFill>
        <a:ln w="12700" cap="flat" cmpd="sng" algn="ctr">
          <a:solidFill>
            <a:schemeClr val="accent2">
              <a:hueOff val="-748397"/>
              <a:satOff val="-337"/>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22E56D-5A2D-490D-9FB6-54157DA91460}">
      <dsp:nvSpPr>
        <dsp:cNvPr id="0" name=""/>
        <dsp:cNvSpPr/>
      </dsp:nvSpPr>
      <dsp:spPr>
        <a:xfrm>
          <a:off x="0" y="2337584"/>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Case studies were used widely, which are not very generalisable.</a:t>
          </a:r>
        </a:p>
      </dsp:txBody>
      <dsp:txXfrm>
        <a:off x="0" y="2337584"/>
        <a:ext cx="7003777" cy="1168435"/>
      </dsp:txXfrm>
    </dsp:sp>
    <dsp:sp modelId="{5F68ECDD-DE0E-40D7-8797-709C2ADEF047}">
      <dsp:nvSpPr>
        <dsp:cNvPr id="0" name=""/>
        <dsp:cNvSpPr/>
      </dsp:nvSpPr>
      <dsp:spPr>
        <a:xfrm>
          <a:off x="0" y="3506020"/>
          <a:ext cx="7003777" cy="0"/>
        </a:xfrm>
        <a:prstGeom prst="line">
          <a:avLst/>
        </a:prstGeom>
        <a:solidFill>
          <a:schemeClr val="accent2">
            <a:hueOff val="-1122595"/>
            <a:satOff val="-506"/>
            <a:lumOff val="5293"/>
            <a:alphaOff val="0"/>
          </a:schemeClr>
        </a:solidFill>
        <a:ln w="12700" cap="flat" cmpd="sng" algn="ctr">
          <a:solidFill>
            <a:schemeClr val="accent2">
              <a:hueOff val="-1122595"/>
              <a:satOff val="-506"/>
              <a:lumOff val="529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B8E494-E488-458C-B764-22C75FF235D5}">
      <dsp:nvSpPr>
        <dsp:cNvPr id="0" name=""/>
        <dsp:cNvSpPr/>
      </dsp:nvSpPr>
      <dsp:spPr>
        <a:xfrm>
          <a:off x="0" y="3506020"/>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Sexist and heavily sex-oriented.</a:t>
          </a:r>
        </a:p>
      </dsp:txBody>
      <dsp:txXfrm>
        <a:off x="0" y="3506020"/>
        <a:ext cx="7003777" cy="1168435"/>
      </dsp:txXfrm>
    </dsp:sp>
    <dsp:sp modelId="{2CB3F33B-14D7-489A-88B6-CFF0F3532A28}">
      <dsp:nvSpPr>
        <dsp:cNvPr id="0" name=""/>
        <dsp:cNvSpPr/>
      </dsp:nvSpPr>
      <dsp:spPr>
        <a:xfrm>
          <a:off x="0" y="4674456"/>
          <a:ext cx="7003777" cy="0"/>
        </a:xfrm>
        <a:prstGeom prst="line">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C6A251-9130-4439-8445-F3D174513E38}">
      <dsp:nvSpPr>
        <dsp:cNvPr id="0" name=""/>
        <dsp:cNvSpPr/>
      </dsp:nvSpPr>
      <dsp:spPr>
        <a:xfrm>
          <a:off x="0" y="4674456"/>
          <a:ext cx="7003777" cy="11684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US" sz="3300" kern="1200"/>
            <a:t>Rejects free will.</a:t>
          </a:r>
        </a:p>
      </dsp:txBody>
      <dsp:txXfrm>
        <a:off x="0" y="4674456"/>
        <a:ext cx="7003777" cy="1168435"/>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1A52CC-A58A-4E88-9145-0447586369B6}">
      <dsp:nvSpPr>
        <dsp:cNvPr id="0" name=""/>
        <dsp:cNvSpPr/>
      </dsp:nvSpPr>
      <dsp:spPr>
        <a:xfrm>
          <a:off x="0" y="320636"/>
          <a:ext cx="5715000" cy="125804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Erikson believed that our personality develops in eight stages.</a:t>
          </a:r>
        </a:p>
      </dsp:txBody>
      <dsp:txXfrm>
        <a:off x="61413" y="382049"/>
        <a:ext cx="5592174" cy="1135216"/>
      </dsp:txXfrm>
    </dsp:sp>
    <dsp:sp modelId="{57AD9467-4508-4A07-B965-A59B15152F28}">
      <dsp:nvSpPr>
        <dsp:cNvPr id="0" name=""/>
        <dsp:cNvSpPr/>
      </dsp:nvSpPr>
      <dsp:spPr>
        <a:xfrm>
          <a:off x="0" y="1644919"/>
          <a:ext cx="5715000" cy="1258042"/>
        </a:xfrm>
        <a:prstGeom prst="roundRect">
          <a:avLst/>
        </a:prstGeom>
        <a:solidFill>
          <a:schemeClr val="accent5">
            <a:hueOff val="-49892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Each stage demonstrates links to social experiences.</a:t>
          </a:r>
        </a:p>
      </dsp:txBody>
      <dsp:txXfrm>
        <a:off x="61413" y="1706332"/>
        <a:ext cx="5592174" cy="1135216"/>
      </dsp:txXfrm>
    </dsp:sp>
    <dsp:sp modelId="{D4C7883A-3628-4599-AA94-7C45835047FD}">
      <dsp:nvSpPr>
        <dsp:cNvPr id="0" name=""/>
        <dsp:cNvSpPr/>
      </dsp:nvSpPr>
      <dsp:spPr>
        <a:xfrm>
          <a:off x="0" y="2969201"/>
          <a:ext cx="5715000" cy="1258042"/>
        </a:xfrm>
        <a:prstGeom prst="roundRect">
          <a:avLst/>
        </a:prstGeom>
        <a:solidFill>
          <a:schemeClr val="accent5">
            <a:hueOff val="-997847"/>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At each stage, we cope successfully or unsuccessfully.</a:t>
          </a:r>
        </a:p>
      </dsp:txBody>
      <dsp:txXfrm>
        <a:off x="61413" y="3030614"/>
        <a:ext cx="5592174" cy="1135216"/>
      </dsp:txXfrm>
    </dsp:sp>
    <dsp:sp modelId="{F0C3D30D-ACAE-41FD-A3DE-CA99950EAB26}">
      <dsp:nvSpPr>
        <dsp:cNvPr id="0" name=""/>
        <dsp:cNvSpPr/>
      </dsp:nvSpPr>
      <dsp:spPr>
        <a:xfrm>
          <a:off x="0" y="4293484"/>
          <a:ext cx="5715000" cy="1258042"/>
        </a:xfrm>
        <a:prstGeom prst="roundRect">
          <a:avLst/>
        </a:prstGeom>
        <a:solidFill>
          <a:schemeClr val="accent5">
            <a:hueOff val="-1496770"/>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Success means we acquire strengths to cope in later life, whilst failure means we may be less likely to cope with issues.</a:t>
          </a:r>
        </a:p>
      </dsp:txBody>
      <dsp:txXfrm>
        <a:off x="61413" y="4354897"/>
        <a:ext cx="5592174" cy="113521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44D822-65CE-468F-B5CC-E3133B7E4123}">
      <dsp:nvSpPr>
        <dsp:cNvPr id="0" name=""/>
        <dsp:cNvSpPr/>
      </dsp:nvSpPr>
      <dsp:spPr>
        <a:xfrm>
          <a:off x="0" y="73541"/>
          <a:ext cx="5715000" cy="64759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Trust vs Mistrust</a:t>
          </a:r>
        </a:p>
      </dsp:txBody>
      <dsp:txXfrm>
        <a:off x="31613" y="105154"/>
        <a:ext cx="5651774" cy="584369"/>
      </dsp:txXfrm>
    </dsp:sp>
    <dsp:sp modelId="{F7070CD6-F514-4C9F-8275-84BAF3DC8C8B}">
      <dsp:nvSpPr>
        <dsp:cNvPr id="0" name=""/>
        <dsp:cNvSpPr/>
      </dsp:nvSpPr>
      <dsp:spPr>
        <a:xfrm>
          <a:off x="0" y="798896"/>
          <a:ext cx="5715000" cy="647595"/>
        </a:xfrm>
        <a:prstGeom prst="roundRect">
          <a:avLst/>
        </a:prstGeom>
        <a:solidFill>
          <a:schemeClr val="accent2">
            <a:hueOff val="-213828"/>
            <a:satOff val="-96"/>
            <a:lumOff val="10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Autonomy vs Shame/Doubt</a:t>
          </a:r>
        </a:p>
      </dsp:txBody>
      <dsp:txXfrm>
        <a:off x="31613" y="830509"/>
        <a:ext cx="5651774" cy="584369"/>
      </dsp:txXfrm>
    </dsp:sp>
    <dsp:sp modelId="{34158EDD-E7E8-4030-A26A-0A1B7B30463F}">
      <dsp:nvSpPr>
        <dsp:cNvPr id="0" name=""/>
        <dsp:cNvSpPr/>
      </dsp:nvSpPr>
      <dsp:spPr>
        <a:xfrm>
          <a:off x="0" y="1524251"/>
          <a:ext cx="5715000" cy="647595"/>
        </a:xfrm>
        <a:prstGeom prst="roundRect">
          <a:avLst/>
        </a:prstGeom>
        <a:solidFill>
          <a:schemeClr val="accent2">
            <a:hueOff val="-427655"/>
            <a:satOff val="-193"/>
            <a:lumOff val="201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Initiative vs Guilt</a:t>
          </a:r>
        </a:p>
      </dsp:txBody>
      <dsp:txXfrm>
        <a:off x="31613" y="1555864"/>
        <a:ext cx="5651774" cy="584369"/>
      </dsp:txXfrm>
    </dsp:sp>
    <dsp:sp modelId="{D1C7ADC8-2E63-4CF5-828F-AEEC30780F4A}">
      <dsp:nvSpPr>
        <dsp:cNvPr id="0" name=""/>
        <dsp:cNvSpPr/>
      </dsp:nvSpPr>
      <dsp:spPr>
        <a:xfrm>
          <a:off x="0" y="2249606"/>
          <a:ext cx="5715000" cy="647595"/>
        </a:xfrm>
        <a:prstGeom prst="roundRect">
          <a:avLst/>
        </a:prstGeom>
        <a:solidFill>
          <a:schemeClr val="accent2">
            <a:hueOff val="-641483"/>
            <a:satOff val="-289"/>
            <a:lumOff val="30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Industriousness vs Inferiority</a:t>
          </a:r>
        </a:p>
      </dsp:txBody>
      <dsp:txXfrm>
        <a:off x="31613" y="2281219"/>
        <a:ext cx="5651774" cy="584369"/>
      </dsp:txXfrm>
    </dsp:sp>
    <dsp:sp modelId="{5AA3A83D-1C50-48E8-941B-2F106C3B4B9B}">
      <dsp:nvSpPr>
        <dsp:cNvPr id="0" name=""/>
        <dsp:cNvSpPr/>
      </dsp:nvSpPr>
      <dsp:spPr>
        <a:xfrm>
          <a:off x="0" y="2974961"/>
          <a:ext cx="5715000" cy="647595"/>
        </a:xfrm>
        <a:prstGeom prst="roundRect">
          <a:avLst/>
        </a:prstGeom>
        <a:solidFill>
          <a:schemeClr val="accent2">
            <a:hueOff val="-855311"/>
            <a:satOff val="-385"/>
            <a:lumOff val="40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Identity vs Role Confusion</a:t>
          </a:r>
        </a:p>
      </dsp:txBody>
      <dsp:txXfrm>
        <a:off x="31613" y="3006574"/>
        <a:ext cx="5651774" cy="584369"/>
      </dsp:txXfrm>
    </dsp:sp>
    <dsp:sp modelId="{06FD5D92-7F02-40A7-9989-3674F46DF41E}">
      <dsp:nvSpPr>
        <dsp:cNvPr id="0" name=""/>
        <dsp:cNvSpPr/>
      </dsp:nvSpPr>
      <dsp:spPr>
        <a:xfrm>
          <a:off x="0" y="3700316"/>
          <a:ext cx="5715000" cy="647595"/>
        </a:xfrm>
        <a:prstGeom prst="roundRect">
          <a:avLst/>
        </a:prstGeom>
        <a:solidFill>
          <a:schemeClr val="accent2">
            <a:hueOff val="-1069139"/>
            <a:satOff val="-481"/>
            <a:lumOff val="50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Intimacy vs Isolation</a:t>
          </a:r>
        </a:p>
      </dsp:txBody>
      <dsp:txXfrm>
        <a:off x="31613" y="3731929"/>
        <a:ext cx="5651774" cy="584369"/>
      </dsp:txXfrm>
    </dsp:sp>
    <dsp:sp modelId="{B2DE1042-87D1-4AE8-B05B-5EAA54A1085F}">
      <dsp:nvSpPr>
        <dsp:cNvPr id="0" name=""/>
        <dsp:cNvSpPr/>
      </dsp:nvSpPr>
      <dsp:spPr>
        <a:xfrm>
          <a:off x="0" y="4425671"/>
          <a:ext cx="5715000" cy="647595"/>
        </a:xfrm>
        <a:prstGeom prst="roundRect">
          <a:avLst/>
        </a:prstGeom>
        <a:solidFill>
          <a:schemeClr val="accent2">
            <a:hueOff val="-1282966"/>
            <a:satOff val="-578"/>
            <a:lumOff val="60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Generativity vs Stagnation</a:t>
          </a:r>
        </a:p>
      </dsp:txBody>
      <dsp:txXfrm>
        <a:off x="31613" y="4457284"/>
        <a:ext cx="5651774" cy="584369"/>
      </dsp:txXfrm>
    </dsp:sp>
    <dsp:sp modelId="{79E82681-6115-4673-86AB-E72598ABCE69}">
      <dsp:nvSpPr>
        <dsp:cNvPr id="0" name=""/>
        <dsp:cNvSpPr/>
      </dsp:nvSpPr>
      <dsp:spPr>
        <a:xfrm>
          <a:off x="0" y="5151026"/>
          <a:ext cx="5715000" cy="647595"/>
        </a:xfrm>
        <a:prstGeom prst="roundRect">
          <a:avLst/>
        </a:prstGeom>
        <a:solidFill>
          <a:schemeClr val="accent2">
            <a:hueOff val="-1496794"/>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Ego Integrity vs Despair</a:t>
          </a:r>
        </a:p>
      </dsp:txBody>
      <dsp:txXfrm>
        <a:off x="31613" y="5182639"/>
        <a:ext cx="5651774" cy="584369"/>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6A54D-CC96-4D65-B6A5-F6F9962617D7}">
      <dsp:nvSpPr>
        <dsp:cNvPr id="0" name=""/>
        <dsp:cNvSpPr/>
      </dsp:nvSpPr>
      <dsp:spPr>
        <a:xfrm>
          <a:off x="0" y="64302"/>
          <a:ext cx="7003777" cy="1374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It is a fallacy to consider that children of the same family are raised in the same environment. </a:t>
          </a:r>
        </a:p>
      </dsp:txBody>
      <dsp:txXfrm>
        <a:off x="67110" y="131412"/>
        <a:ext cx="6869557" cy="1240530"/>
      </dsp:txXfrm>
    </dsp:sp>
    <dsp:sp modelId="{44DA9EAF-C620-40E2-B3CC-C2641D4E5E65}">
      <dsp:nvSpPr>
        <dsp:cNvPr id="0" name=""/>
        <dsp:cNvSpPr/>
      </dsp:nvSpPr>
      <dsp:spPr>
        <a:xfrm>
          <a:off x="0" y="1511052"/>
          <a:ext cx="7003777" cy="1374750"/>
        </a:xfrm>
        <a:prstGeom prst="roundRect">
          <a:avLst/>
        </a:prstGeom>
        <a:solidFill>
          <a:schemeClr val="accent5">
            <a:hueOff val="-498923"/>
            <a:satOff val="225"/>
            <a:lumOff val="-23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As an example, who has siblings? </a:t>
          </a:r>
        </a:p>
      </dsp:txBody>
      <dsp:txXfrm>
        <a:off x="67110" y="1578162"/>
        <a:ext cx="6869557" cy="1240530"/>
      </dsp:txXfrm>
    </dsp:sp>
    <dsp:sp modelId="{4469FCFA-D981-4B32-A5EE-31D748D8C010}">
      <dsp:nvSpPr>
        <dsp:cNvPr id="0" name=""/>
        <dsp:cNvSpPr/>
      </dsp:nvSpPr>
      <dsp:spPr>
        <a:xfrm>
          <a:off x="0" y="2957802"/>
          <a:ext cx="7003777" cy="1374750"/>
        </a:xfrm>
        <a:prstGeom prst="roundRect">
          <a:avLst/>
        </a:prstGeom>
        <a:solidFill>
          <a:schemeClr val="accent5">
            <a:hueOff val="-997847"/>
            <a:satOff val="449"/>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How many years are there between you?</a:t>
          </a:r>
        </a:p>
      </dsp:txBody>
      <dsp:txXfrm>
        <a:off x="67110" y="3024912"/>
        <a:ext cx="6869557" cy="1240530"/>
      </dsp:txXfrm>
    </dsp:sp>
    <dsp:sp modelId="{FF3E4CE7-65E9-40D0-BBEF-FCB31598D535}">
      <dsp:nvSpPr>
        <dsp:cNvPr id="0" name=""/>
        <dsp:cNvSpPr/>
      </dsp:nvSpPr>
      <dsp:spPr>
        <a:xfrm>
          <a:off x="0" y="4404552"/>
          <a:ext cx="7003777" cy="1374750"/>
        </a:xfrm>
        <a:prstGeom prst="roundRect">
          <a:avLst/>
        </a:prstGeom>
        <a:solidFill>
          <a:schemeClr val="accent5">
            <a:hueOff val="-1496770"/>
            <a:satOff val="674"/>
            <a:lumOff val="-70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Was the world the same when you were age 3? 5? 10? NO!</a:t>
          </a:r>
        </a:p>
      </dsp:txBody>
      <dsp:txXfrm>
        <a:off x="67110" y="4471662"/>
        <a:ext cx="6869557" cy="124053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91862-A299-4FC9-B5C7-E0A10C00884B}">
      <dsp:nvSpPr>
        <dsp:cNvPr id="0" name=""/>
        <dsp:cNvSpPr/>
      </dsp:nvSpPr>
      <dsp:spPr>
        <a:xfrm>
          <a:off x="0" y="0"/>
          <a:ext cx="70037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70873-B8AB-4521-9BDA-7ED6EBA8C58F}">
      <dsp:nvSpPr>
        <dsp:cNvPr id="0" name=""/>
        <dsp:cNvSpPr/>
      </dsp:nvSpPr>
      <dsp:spPr>
        <a:xfrm>
          <a:off x="0" y="0"/>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How does this fit with your family model?</a:t>
          </a:r>
        </a:p>
      </dsp:txBody>
      <dsp:txXfrm>
        <a:off x="0" y="0"/>
        <a:ext cx="7003777" cy="2921802"/>
      </dsp:txXfrm>
    </dsp:sp>
    <dsp:sp modelId="{98608107-A988-447A-857D-F099197FD6EE}">
      <dsp:nvSpPr>
        <dsp:cNvPr id="0" name=""/>
        <dsp:cNvSpPr/>
      </dsp:nvSpPr>
      <dsp:spPr>
        <a:xfrm>
          <a:off x="0" y="2921802"/>
          <a:ext cx="7003777" cy="0"/>
        </a:xfrm>
        <a:prstGeom prst="line">
          <a:avLst/>
        </a:prstGeom>
        <a:solidFill>
          <a:schemeClr val="accent2">
            <a:hueOff val="-1496794"/>
            <a:satOff val="-674"/>
            <a:lumOff val="7057"/>
            <a:alphaOff val="0"/>
          </a:schemeClr>
        </a:solidFill>
        <a:ln w="12700" cap="flat" cmpd="sng" algn="ctr">
          <a:solidFill>
            <a:schemeClr val="accent2">
              <a:hueOff val="-1496794"/>
              <a:satOff val="-674"/>
              <a:lumOff val="70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C60B6C-2558-4312-BEB5-AF2A596BE02E}">
      <dsp:nvSpPr>
        <dsp:cNvPr id="0" name=""/>
        <dsp:cNvSpPr/>
      </dsp:nvSpPr>
      <dsp:spPr>
        <a:xfrm>
          <a:off x="0" y="2921802"/>
          <a:ext cx="7003777" cy="2921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Research has found that this is not very accurate, as by studying over 20,000 people, there were no true correlations between birth order and Big Five personality traits (Rohrer, Egloff and Schmukle, 2015).</a:t>
          </a:r>
        </a:p>
      </dsp:txBody>
      <dsp:txXfrm>
        <a:off x="0" y="2921802"/>
        <a:ext cx="7003777" cy="292180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latin typeface="+mn-lt"/>
              </a:defRPr>
            </a:lvl1pPr>
          </a:lstStyle>
          <a:p>
            <a:fld id="{11A6662E-FAF4-44BC-88B5-85A7CBFB6D30}" type="datetime1">
              <a:rPr lang="en-US" smtClean="0"/>
              <a:pPr/>
              <a:t>12/10/2025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latin typeface="+mn-lt"/>
              </a:defRPr>
            </a:lvl1pPr>
          </a:lstStyle>
          <a:p>
            <a:endParaRPr lang="en-US"/>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19274653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12/10/2025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5302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12/10/2025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10626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12/10/2025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15066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839788" y="1752600"/>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839788" y="2666999"/>
            <a:ext cx="5157787"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183188"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12/10/2025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33768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838200" y="365760"/>
            <a:ext cx="10515600"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p:txBody>
          <a:bodyPr/>
          <a:lstStyle/>
          <a:p>
            <a:fld id="{3AB41CFF-90C9-47B3-9DA1-F2BF8D839F7E}" type="datetime1">
              <a:rPr lang="en-US" smtClean="0"/>
              <a:t>12/10/2025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044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12/10/2025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07092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12/10/2025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48384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12/10/2025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29685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12/10/2025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85044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12/10/2025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62943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0" name="Picture 39">
            <a:extLst>
              <a:ext uri="{FF2B5EF4-FFF2-40B4-BE49-F238E27FC236}">
                <a16:creationId xmlns:a16="http://schemas.microsoft.com/office/drawing/2014/main" id="{1CB7E8AE-A3AC-4BB7-A5C6-F00EC697B265}"/>
              </a:ext>
            </a:extLst>
          </p:cNvPr>
          <p:cNvPicPr>
            <a:picLocks noChangeAspect="1"/>
          </p:cNvPicPr>
          <p:nvPr/>
        </p:nvPicPr>
        <p:blipFill>
          <a:blip r:embed="rId13">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838200" y="425450"/>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838200" y="1949450"/>
            <a:ext cx="10515600"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838200" y="6324600"/>
            <a:ext cx="2743200" cy="365125"/>
          </a:xfrm>
          <a:prstGeom prst="rect">
            <a:avLst/>
          </a:prstGeom>
        </p:spPr>
        <p:txBody>
          <a:bodyPr vert="horz" lIns="91440" tIns="45720" rIns="91440" bIns="45720" rtlCol="0" anchor="ctr"/>
          <a:lstStyle>
            <a:lvl1pPr algn="l">
              <a:defRPr sz="900">
                <a:solidFill>
                  <a:schemeClr val="bg1">
                    <a:alpha val="60000"/>
                  </a:schemeClr>
                </a:solidFill>
                <a:latin typeface="+mn-lt"/>
              </a:defRPr>
            </a:lvl1pPr>
          </a:lstStyle>
          <a:p>
            <a:fld id="{57E0CF6C-748E-4B7A-BC8B-3011EF78ED13}" type="datetime1">
              <a:rPr lang="en-US" smtClean="0"/>
              <a:pPr/>
              <a:t>12/10/2025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324600"/>
            <a:ext cx="4114800" cy="365125"/>
          </a:xfrm>
          <a:prstGeom prst="rect">
            <a:avLst/>
          </a:prstGeom>
        </p:spPr>
        <p:txBody>
          <a:bodyPr vert="horz" lIns="91440" tIns="45720" rIns="91440" bIns="45720" rtlCol="0" anchor="ctr"/>
          <a:lstStyle>
            <a:lvl1pPr algn="ctr">
              <a:defRPr sz="900">
                <a:solidFill>
                  <a:schemeClr val="bg1">
                    <a:alpha val="60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610600" y="6324600"/>
            <a:ext cx="2743200" cy="365125"/>
          </a:xfrm>
          <a:prstGeom prst="rect">
            <a:avLst/>
          </a:prstGeom>
        </p:spPr>
        <p:txBody>
          <a:bodyPr vert="horz" lIns="91440" tIns="45720" rIns="91440" bIns="45720" rtlCol="0" anchor="ctr"/>
          <a:lstStyle>
            <a:lvl1pPr algn="r">
              <a:defRPr sz="900">
                <a:solidFill>
                  <a:schemeClr val="bg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939068241"/>
      </p:ext>
    </p:extLst>
  </p:cSld>
  <p:clrMap bg1="lt1" tx1="dk1" bg2="lt2" tx2="dk2" accent1="accent1" accent2="accent2" accent3="accent3" accent4="accent4" accent5="accent5" accent6="accent6" hlink="hlink" folHlink="folHlink"/>
  <p:sldLayoutIdLst>
    <p:sldLayoutId id="2147483762" r:id="rId1"/>
    <p:sldLayoutId id="2147483752" r:id="rId2"/>
    <p:sldLayoutId id="2147483753" r:id="rId3"/>
    <p:sldLayoutId id="2147483754" r:id="rId4"/>
    <p:sldLayoutId id="2147483755" r:id="rId5"/>
    <p:sldLayoutId id="2147483756" r:id="rId6"/>
    <p:sldLayoutId id="2147483757" r:id="rId7"/>
    <p:sldLayoutId id="2147483761" r:id="rId8"/>
    <p:sldLayoutId id="2147483758" r:id="rId9"/>
    <p:sldLayoutId id="2147483759" r:id="rId10"/>
    <p:sldLayoutId id="2147483760" r:id="rId11"/>
  </p:sldLayoutIdLst>
  <p:hf sldNum="0" hdr="0" ftr="0" dt="0"/>
  <p:txStyles>
    <p:titleStyle>
      <a:lvl1pPr algn="l" defTabSz="914400" rtl="0" eaLnBrk="1" latinLnBrk="0" hangingPunct="1">
        <a:lnSpc>
          <a:spcPct val="10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2.xml.rels><?xml version="1.0" encoding="UTF-8" standalone="yes"?>
<Relationships xmlns="http://schemas.openxmlformats.org/package/2006/relationships"><Relationship Id="rId2" Type="http://schemas.openxmlformats.org/officeDocument/2006/relationships/hyperlink" Target="https://www.youtube.com/watch?v=mKG-PEVYOR8"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youtube.com/watch?v=mhG-twzaE_g&amp;t=55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16.png"/><Relationship Id="rId7" Type="http://schemas.openxmlformats.org/officeDocument/2006/relationships/diagramColors" Target="../diagrams/colors15.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39.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16.png"/><Relationship Id="rId7" Type="http://schemas.openxmlformats.org/officeDocument/2006/relationships/diagramColors" Target="../diagrams/colors16.xml"/><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8.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59.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61B17B84-F8A7-4053-9C9D-91E3CA7F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0"/>
            <a:ext cx="12188951" cy="6858000"/>
          </a:xfrm>
          <a:prstGeom prst="rect">
            <a:avLst/>
          </a:prstGeom>
          <a:blipFill dpi="0" rotWithShape="1">
            <a:blip r:embed="rId2">
              <a:alphaModFix amt="30000"/>
              <a:lum bright="70000" contrast="-70000"/>
            </a:blip>
            <a:srcRect/>
            <a:tile tx="889000" ty="0" sx="100000" sy="100000" flip="xy" algn="t"/>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20C24C0-28E4-44EA-FDBF-329C6AEE0D4B}"/>
              </a:ext>
            </a:extLst>
          </p:cNvPr>
          <p:cNvPicPr>
            <a:picLocks noChangeAspect="1"/>
          </p:cNvPicPr>
          <p:nvPr/>
        </p:nvPicPr>
        <p:blipFill rotWithShape="1">
          <a:blip r:embed="rId3">
            <a:alphaModFix amt="70000"/>
          </a:blip>
          <a:srcRect t="24105" r="6" b="6"/>
          <a:stretch/>
        </p:blipFill>
        <p:spPr>
          <a:xfrm>
            <a:off x="20" y="10"/>
            <a:ext cx="12188932" cy="6856614"/>
          </a:xfrm>
          <a:prstGeom prst="rect">
            <a:avLst/>
          </a:prstGeom>
        </p:spPr>
      </p:pic>
      <p:sp>
        <p:nvSpPr>
          <p:cNvPr id="2" name="Title 1"/>
          <p:cNvSpPr>
            <a:spLocks noGrp="1"/>
          </p:cNvSpPr>
          <p:nvPr>
            <p:ph type="ctrTitle"/>
          </p:nvPr>
        </p:nvSpPr>
        <p:spPr>
          <a:xfrm>
            <a:off x="838200" y="740211"/>
            <a:ext cx="7530685" cy="3163864"/>
          </a:xfrm>
        </p:spPr>
        <p:txBody>
          <a:bodyPr>
            <a:normAutofit/>
          </a:bodyPr>
          <a:lstStyle/>
          <a:p>
            <a:pPr algn="l"/>
            <a:r>
              <a:rPr lang="en-US" sz="5200">
                <a:solidFill>
                  <a:srgbClr val="FFFFFF"/>
                </a:solidFill>
                <a:cs typeface="Calibri Light"/>
              </a:rPr>
              <a:t>Psychodynamics and Psychoanalysis</a:t>
            </a:r>
            <a:endParaRPr lang="en-US" sz="5200">
              <a:solidFill>
                <a:srgbClr val="FFFFFF"/>
              </a:solidFill>
            </a:endParaRPr>
          </a:p>
        </p:txBody>
      </p:sp>
      <p:sp>
        <p:nvSpPr>
          <p:cNvPr id="3" name="Subtitle 2"/>
          <p:cNvSpPr>
            <a:spLocks noGrp="1"/>
          </p:cNvSpPr>
          <p:nvPr>
            <p:ph type="subTitle" idx="1"/>
          </p:nvPr>
        </p:nvSpPr>
        <p:spPr>
          <a:xfrm>
            <a:off x="838200" y="4074515"/>
            <a:ext cx="7583133" cy="1279124"/>
          </a:xfrm>
        </p:spPr>
        <p:txBody>
          <a:bodyPr>
            <a:normAutofit/>
          </a:bodyPr>
          <a:lstStyle/>
          <a:p>
            <a:pPr algn="l"/>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14212-BA82-8945-DFE3-9DC429E935E2}"/>
              </a:ext>
            </a:extLst>
          </p:cNvPr>
          <p:cNvSpPr>
            <a:spLocks noGrp="1"/>
          </p:cNvSpPr>
          <p:nvPr>
            <p:ph type="title"/>
          </p:nvPr>
        </p:nvSpPr>
        <p:spPr>
          <a:xfrm>
            <a:off x="838201" y="559813"/>
            <a:ext cx="2819399" cy="5577934"/>
          </a:xfrm>
        </p:spPr>
        <p:txBody>
          <a:bodyPr>
            <a:normAutofit/>
          </a:bodyPr>
          <a:lstStyle/>
          <a:p>
            <a:r>
              <a:rPr lang="en-US" sz="3700"/>
              <a:t>Aims and Objectives</a:t>
            </a:r>
          </a:p>
        </p:txBody>
      </p:sp>
      <p:graphicFrame>
        <p:nvGraphicFramePr>
          <p:cNvPr id="5" name="Content Placeholder 2">
            <a:extLst>
              <a:ext uri="{FF2B5EF4-FFF2-40B4-BE49-F238E27FC236}">
                <a16:creationId xmlns:a16="http://schemas.microsoft.com/office/drawing/2014/main" id="{94F7A7B2-1FC1-3295-2050-6084D7607153}"/>
              </a:ext>
            </a:extLst>
          </p:cNvPr>
          <p:cNvGraphicFramePr>
            <a:graphicFrameLocks noGrp="1"/>
          </p:cNvGraphicFramePr>
          <p:nvPr>
            <p:ph idx="1"/>
            <p:extLst>
              <p:ext uri="{D42A27DB-BD31-4B8C-83A1-F6EECF244321}">
                <p14:modId xmlns:p14="http://schemas.microsoft.com/office/powerpoint/2010/main" val="372418817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026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27677-D8E3-6A8E-3F90-B48AFCC4E77B}"/>
              </a:ext>
            </a:extLst>
          </p:cNvPr>
          <p:cNvSpPr>
            <a:spLocks noGrp="1"/>
          </p:cNvSpPr>
          <p:nvPr>
            <p:ph type="title"/>
          </p:nvPr>
        </p:nvSpPr>
        <p:spPr/>
        <p:txBody>
          <a:bodyPr/>
          <a:lstStyle/>
          <a:p>
            <a:r>
              <a:rPr lang="en-US"/>
              <a:t>Psychodynamics</a:t>
            </a:r>
          </a:p>
        </p:txBody>
      </p:sp>
      <p:sp>
        <p:nvSpPr>
          <p:cNvPr id="3" name="Content Placeholder 2">
            <a:extLst>
              <a:ext uri="{FF2B5EF4-FFF2-40B4-BE49-F238E27FC236}">
                <a16:creationId xmlns:a16="http://schemas.microsoft.com/office/drawing/2014/main" id="{1C8C9EE6-4A57-E82B-F648-BB257CB93B0F}"/>
              </a:ext>
            </a:extLst>
          </p:cNvPr>
          <p:cNvSpPr>
            <a:spLocks noGrp="1"/>
          </p:cNvSpPr>
          <p:nvPr>
            <p:ph idx="1"/>
          </p:nvPr>
        </p:nvSpPr>
        <p:spPr/>
        <p:txBody>
          <a:bodyPr vert="horz" lIns="91440" tIns="45720" rIns="91440" bIns="45720" rtlCol="0" anchor="t">
            <a:normAutofit/>
          </a:bodyPr>
          <a:lstStyle/>
          <a:p>
            <a:r>
              <a:rPr lang="en-US"/>
              <a:t>This approach holds a firm belief that our childhood has a long-lasting effect on how we behave and feel as adults.</a:t>
            </a:r>
          </a:p>
          <a:p>
            <a:r>
              <a:rPr lang="en-US"/>
              <a:t>It was founded by Sigmund Freud and first began as a therapy called psychoanalysis. </a:t>
            </a:r>
          </a:p>
          <a:p>
            <a:r>
              <a:rPr lang="en-US"/>
              <a:t>This was </a:t>
            </a:r>
            <a:r>
              <a:rPr lang="en-US" err="1"/>
              <a:t>utilised</a:t>
            </a:r>
            <a:r>
              <a:rPr lang="en-US"/>
              <a:t> to treat conditions such as hysteria and neurosis.</a:t>
            </a:r>
          </a:p>
        </p:txBody>
      </p:sp>
    </p:spTree>
    <p:extLst>
      <p:ext uri="{BB962C8B-B14F-4D97-AF65-F5344CB8AC3E}">
        <p14:creationId xmlns:p14="http://schemas.microsoft.com/office/powerpoint/2010/main" val="2713716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B21BEF-0CA0-3FEF-B2DF-8377DA6A8F3D}"/>
              </a:ext>
            </a:extLst>
          </p:cNvPr>
          <p:cNvSpPr>
            <a:spLocks noGrp="1"/>
          </p:cNvSpPr>
          <p:nvPr>
            <p:ph type="title"/>
          </p:nvPr>
        </p:nvSpPr>
        <p:spPr>
          <a:xfrm>
            <a:off x="838201" y="559813"/>
            <a:ext cx="2819399" cy="5577934"/>
          </a:xfrm>
        </p:spPr>
        <p:txBody>
          <a:bodyPr>
            <a:normAutofit/>
          </a:bodyPr>
          <a:lstStyle/>
          <a:p>
            <a:r>
              <a:rPr lang="en-US" sz="3100"/>
              <a:t>Assumptions</a:t>
            </a:r>
          </a:p>
        </p:txBody>
      </p:sp>
      <p:graphicFrame>
        <p:nvGraphicFramePr>
          <p:cNvPr id="5" name="Content Placeholder 2">
            <a:extLst>
              <a:ext uri="{FF2B5EF4-FFF2-40B4-BE49-F238E27FC236}">
                <a16:creationId xmlns:a16="http://schemas.microsoft.com/office/drawing/2014/main" id="{9C2E0BBB-0823-E424-92E8-7E513F304AE1}"/>
              </a:ext>
            </a:extLst>
          </p:cNvPr>
          <p:cNvGraphicFramePr>
            <a:graphicFrameLocks noGrp="1"/>
          </p:cNvGraphicFramePr>
          <p:nvPr>
            <p:ph idx="1"/>
            <p:extLst>
              <p:ext uri="{D42A27DB-BD31-4B8C-83A1-F6EECF244321}">
                <p14:modId xmlns:p14="http://schemas.microsoft.com/office/powerpoint/2010/main" val="1631589473"/>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11691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392E0-F576-6D84-05EF-7E81203DAC16}"/>
              </a:ext>
            </a:extLst>
          </p:cNvPr>
          <p:cNvSpPr>
            <a:spLocks noGrp="1"/>
          </p:cNvSpPr>
          <p:nvPr>
            <p:ph type="title"/>
          </p:nvPr>
        </p:nvSpPr>
        <p:spPr/>
        <p:txBody>
          <a:bodyPr/>
          <a:lstStyle/>
          <a:p>
            <a:r>
              <a:rPr lang="en-US"/>
              <a:t>The Unconscious Mind</a:t>
            </a:r>
          </a:p>
        </p:txBody>
      </p:sp>
      <p:pic>
        <p:nvPicPr>
          <p:cNvPr id="4" name="Picture 4" descr="Diagram&#10;&#10;Description automatically generated">
            <a:extLst>
              <a:ext uri="{FF2B5EF4-FFF2-40B4-BE49-F238E27FC236}">
                <a16:creationId xmlns:a16="http://schemas.microsoft.com/office/drawing/2014/main" id="{121FB801-032D-B578-C6E5-2E7BBBE763F9}"/>
              </a:ext>
            </a:extLst>
          </p:cNvPr>
          <p:cNvPicPr>
            <a:picLocks noGrp="1" noChangeAspect="1"/>
          </p:cNvPicPr>
          <p:nvPr>
            <p:ph idx="1"/>
          </p:nvPr>
        </p:nvPicPr>
        <p:blipFill>
          <a:blip r:embed="rId2"/>
          <a:stretch>
            <a:fillRect/>
          </a:stretch>
        </p:blipFill>
        <p:spPr>
          <a:xfrm>
            <a:off x="831837" y="-5871"/>
            <a:ext cx="10068251" cy="6869951"/>
          </a:xfrm>
        </p:spPr>
      </p:pic>
    </p:spTree>
    <p:extLst>
      <p:ext uri="{BB962C8B-B14F-4D97-AF65-F5344CB8AC3E}">
        <p14:creationId xmlns:p14="http://schemas.microsoft.com/office/powerpoint/2010/main" val="41455054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AC2D4-6E5D-40D7-5E98-520CAD968757}"/>
              </a:ext>
            </a:extLst>
          </p:cNvPr>
          <p:cNvSpPr>
            <a:spLocks noGrp="1"/>
          </p:cNvSpPr>
          <p:nvPr>
            <p:ph type="title"/>
          </p:nvPr>
        </p:nvSpPr>
        <p:spPr>
          <a:xfrm>
            <a:off x="838201" y="559813"/>
            <a:ext cx="2819399" cy="5577934"/>
          </a:xfrm>
        </p:spPr>
        <p:txBody>
          <a:bodyPr>
            <a:normAutofit/>
          </a:bodyPr>
          <a:lstStyle/>
          <a:p>
            <a:r>
              <a:rPr lang="en-US" sz="3100"/>
              <a:t>Personality Development</a:t>
            </a:r>
          </a:p>
        </p:txBody>
      </p:sp>
      <p:graphicFrame>
        <p:nvGraphicFramePr>
          <p:cNvPr id="5" name="Content Placeholder 2">
            <a:extLst>
              <a:ext uri="{FF2B5EF4-FFF2-40B4-BE49-F238E27FC236}">
                <a16:creationId xmlns:a16="http://schemas.microsoft.com/office/drawing/2014/main" id="{1B1387DC-49AB-DE75-3416-8127010CB1AE}"/>
              </a:ext>
            </a:extLst>
          </p:cNvPr>
          <p:cNvGraphicFramePr>
            <a:graphicFrameLocks noGrp="1"/>
          </p:cNvGraphicFramePr>
          <p:nvPr>
            <p:ph idx="1"/>
            <p:extLst>
              <p:ext uri="{D42A27DB-BD31-4B8C-83A1-F6EECF244321}">
                <p14:modId xmlns:p14="http://schemas.microsoft.com/office/powerpoint/2010/main" val="2964510976"/>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7508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297F7562-DBE2-4729-835D-1486BBB437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627"/>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DCE0245F-7D4D-413E-940B-1D9D9A171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27"/>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19B97BE4-8A98-49F3-8669-EAAF6D433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900328"/>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AA090277-9074-44AA-8A49-453BF2C45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1"/>
            <a:ext cx="12191999" cy="3909853"/>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061F30-8683-8ADD-3FBF-6F4716934803}"/>
              </a:ext>
            </a:extLst>
          </p:cNvPr>
          <p:cNvSpPr>
            <a:spLocks noGrp="1"/>
          </p:cNvSpPr>
          <p:nvPr>
            <p:ph type="title"/>
          </p:nvPr>
        </p:nvSpPr>
        <p:spPr>
          <a:xfrm>
            <a:off x="7409930" y="744909"/>
            <a:ext cx="3776416" cy="2912691"/>
          </a:xfrm>
        </p:spPr>
        <p:txBody>
          <a:bodyPr vert="horz" lIns="91440" tIns="45720" rIns="91440" bIns="45720" rtlCol="0" anchor="b">
            <a:normAutofit/>
          </a:bodyPr>
          <a:lstStyle/>
          <a:p>
            <a:r>
              <a:rPr lang="en-US"/>
              <a:t>The Tripartite Personality</a:t>
            </a:r>
          </a:p>
        </p:txBody>
      </p:sp>
      <p:pic>
        <p:nvPicPr>
          <p:cNvPr id="4" name="Picture 4" descr="Map&#10;&#10;Description automatically generated">
            <a:extLst>
              <a:ext uri="{FF2B5EF4-FFF2-40B4-BE49-F238E27FC236}">
                <a16:creationId xmlns:a16="http://schemas.microsoft.com/office/drawing/2014/main" id="{4E609A33-D5FF-91AB-E703-98C542127C3E}"/>
              </a:ext>
            </a:extLst>
          </p:cNvPr>
          <p:cNvPicPr>
            <a:picLocks noGrp="1" noChangeAspect="1"/>
          </p:cNvPicPr>
          <p:nvPr>
            <p:ph idx="1"/>
          </p:nvPr>
        </p:nvPicPr>
        <p:blipFill>
          <a:blip r:embed="rId4"/>
          <a:stretch>
            <a:fillRect/>
          </a:stretch>
        </p:blipFill>
        <p:spPr>
          <a:xfrm>
            <a:off x="1431839" y="567942"/>
            <a:ext cx="4744994" cy="5716862"/>
          </a:xfrm>
          <a:prstGeom prst="rect">
            <a:avLst/>
          </a:prstGeom>
        </p:spPr>
      </p:pic>
    </p:spTree>
    <p:extLst>
      <p:ext uri="{BB962C8B-B14F-4D97-AF65-F5344CB8AC3E}">
        <p14:creationId xmlns:p14="http://schemas.microsoft.com/office/powerpoint/2010/main" val="14328100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F491198-AF87-4E71-AAD9-AE427363C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61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4C2E1C05-3303-4DCD-9685-3BDE5AEF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84319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D7F2E59A-66C6-4BE2-B3FB-D5DE585D2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0"/>
            <a:ext cx="12191999" cy="1833647"/>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4154A-3163-D49E-E6A8-49FA43ECA4BA}"/>
              </a:ext>
            </a:extLst>
          </p:cNvPr>
          <p:cNvSpPr>
            <a:spLocks noGrp="1"/>
          </p:cNvSpPr>
          <p:nvPr>
            <p:ph type="title"/>
          </p:nvPr>
        </p:nvSpPr>
        <p:spPr>
          <a:xfrm>
            <a:off x="838201" y="169452"/>
            <a:ext cx="10750570" cy="1514105"/>
          </a:xfrm>
        </p:spPr>
        <p:txBody>
          <a:bodyPr vert="horz" lIns="91440" tIns="45720" rIns="91440" bIns="45720" rtlCol="0" anchor="b">
            <a:normAutofit/>
          </a:bodyPr>
          <a:lstStyle/>
          <a:p>
            <a:r>
              <a:rPr lang="en-US" sz="5400"/>
              <a:t>The Tripartite Personality</a:t>
            </a:r>
          </a:p>
        </p:txBody>
      </p:sp>
      <p:pic>
        <p:nvPicPr>
          <p:cNvPr id="4" name="Picture 4" descr="A picture containing text, clipart&#10;&#10;Description automatically generated">
            <a:extLst>
              <a:ext uri="{FF2B5EF4-FFF2-40B4-BE49-F238E27FC236}">
                <a16:creationId xmlns:a16="http://schemas.microsoft.com/office/drawing/2014/main" id="{DA71C529-B9A1-B3CC-0C60-3D2BCF0F16E5}"/>
              </a:ext>
            </a:extLst>
          </p:cNvPr>
          <p:cNvPicPr>
            <a:picLocks noGrp="1" noChangeAspect="1"/>
          </p:cNvPicPr>
          <p:nvPr>
            <p:ph idx="1"/>
          </p:nvPr>
        </p:nvPicPr>
        <p:blipFill>
          <a:blip r:embed="rId4"/>
          <a:stretch>
            <a:fillRect/>
          </a:stretch>
        </p:blipFill>
        <p:spPr>
          <a:xfrm>
            <a:off x="1563463" y="2121019"/>
            <a:ext cx="9306440" cy="4584451"/>
          </a:xfrm>
          <a:prstGeom prst="rect">
            <a:avLst/>
          </a:prstGeom>
        </p:spPr>
      </p:pic>
    </p:spTree>
    <p:extLst>
      <p:ext uri="{BB962C8B-B14F-4D97-AF65-F5344CB8AC3E}">
        <p14:creationId xmlns:p14="http://schemas.microsoft.com/office/powerpoint/2010/main" val="3976181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A42DDD-0C96-693D-2578-9E14FFA2F672}"/>
              </a:ext>
            </a:extLst>
          </p:cNvPr>
          <p:cNvSpPr>
            <a:spLocks noGrp="1"/>
          </p:cNvSpPr>
          <p:nvPr>
            <p:ph type="title"/>
          </p:nvPr>
        </p:nvSpPr>
        <p:spPr>
          <a:xfrm>
            <a:off x="838201" y="559813"/>
            <a:ext cx="2819399" cy="5577934"/>
          </a:xfrm>
        </p:spPr>
        <p:txBody>
          <a:bodyPr>
            <a:normAutofit/>
          </a:bodyPr>
          <a:lstStyle/>
          <a:p>
            <a:r>
              <a:rPr lang="en-US" sz="3700"/>
              <a:t>The Tripartite Personality</a:t>
            </a:r>
          </a:p>
        </p:txBody>
      </p:sp>
      <p:graphicFrame>
        <p:nvGraphicFramePr>
          <p:cNvPr id="5" name="Content Placeholder 2">
            <a:extLst>
              <a:ext uri="{FF2B5EF4-FFF2-40B4-BE49-F238E27FC236}">
                <a16:creationId xmlns:a16="http://schemas.microsoft.com/office/drawing/2014/main" id="{C7495AD8-FDA8-B555-E6CF-6FCA5691C022}"/>
              </a:ext>
            </a:extLst>
          </p:cNvPr>
          <p:cNvGraphicFramePr>
            <a:graphicFrameLocks noGrp="1"/>
          </p:cNvGraphicFramePr>
          <p:nvPr>
            <p:ph idx="1"/>
            <p:extLst>
              <p:ext uri="{D42A27DB-BD31-4B8C-83A1-F6EECF244321}">
                <p14:modId xmlns:p14="http://schemas.microsoft.com/office/powerpoint/2010/main" val="332040158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22432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998281"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50CD11-1D4F-CA94-B599-11896E1552BD}"/>
              </a:ext>
            </a:extLst>
          </p:cNvPr>
          <p:cNvSpPr>
            <a:spLocks noGrp="1"/>
          </p:cNvSpPr>
          <p:nvPr>
            <p:ph type="title"/>
          </p:nvPr>
        </p:nvSpPr>
        <p:spPr>
          <a:xfrm>
            <a:off x="838201" y="559813"/>
            <a:ext cx="4876800" cy="5577934"/>
          </a:xfrm>
        </p:spPr>
        <p:txBody>
          <a:bodyPr>
            <a:normAutofit/>
          </a:bodyPr>
          <a:lstStyle/>
          <a:p>
            <a:r>
              <a:rPr lang="en-US"/>
              <a:t>Conflict</a:t>
            </a:r>
          </a:p>
        </p:txBody>
      </p:sp>
      <p:graphicFrame>
        <p:nvGraphicFramePr>
          <p:cNvPr id="5" name="Content Placeholder 2">
            <a:extLst>
              <a:ext uri="{FF2B5EF4-FFF2-40B4-BE49-F238E27FC236}">
                <a16:creationId xmlns:a16="http://schemas.microsoft.com/office/drawing/2014/main" id="{2E047773-FEC7-5038-5817-81AD0DC4E974}"/>
              </a:ext>
            </a:extLst>
          </p:cNvPr>
          <p:cNvGraphicFramePr>
            <a:graphicFrameLocks noGrp="1"/>
          </p:cNvGraphicFramePr>
          <p:nvPr>
            <p:ph idx="1"/>
            <p:extLst>
              <p:ext uri="{D42A27DB-BD31-4B8C-83A1-F6EECF244321}">
                <p14:modId xmlns:p14="http://schemas.microsoft.com/office/powerpoint/2010/main" val="1354702051"/>
              </p:ext>
            </p:extLst>
          </p:nvPr>
        </p:nvGraphicFramePr>
        <p:xfrm>
          <a:off x="6184458" y="343433"/>
          <a:ext cx="5626542" cy="57856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06829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204321-8329-BCF4-5A8E-7330E530D795}"/>
              </a:ext>
            </a:extLst>
          </p:cNvPr>
          <p:cNvSpPr>
            <a:spLocks noGrp="1"/>
          </p:cNvSpPr>
          <p:nvPr>
            <p:ph type="title"/>
          </p:nvPr>
        </p:nvSpPr>
        <p:spPr>
          <a:xfrm>
            <a:off x="838201" y="559813"/>
            <a:ext cx="2819399" cy="5577934"/>
          </a:xfrm>
        </p:spPr>
        <p:txBody>
          <a:bodyPr>
            <a:normAutofit/>
          </a:bodyPr>
          <a:lstStyle/>
          <a:p>
            <a:r>
              <a:rPr lang="en-US" sz="3400"/>
              <a:t>Ego Defence Mechanisms</a:t>
            </a:r>
          </a:p>
        </p:txBody>
      </p:sp>
      <p:graphicFrame>
        <p:nvGraphicFramePr>
          <p:cNvPr id="5" name="Content Placeholder 2">
            <a:extLst>
              <a:ext uri="{FF2B5EF4-FFF2-40B4-BE49-F238E27FC236}">
                <a16:creationId xmlns:a16="http://schemas.microsoft.com/office/drawing/2014/main" id="{30DEA8FA-EED2-5921-85E1-EAB13EAC50EA}"/>
              </a:ext>
            </a:extLst>
          </p:cNvPr>
          <p:cNvGraphicFramePr>
            <a:graphicFrameLocks noGrp="1"/>
          </p:cNvGraphicFramePr>
          <p:nvPr>
            <p:ph idx="1"/>
            <p:extLst>
              <p:ext uri="{D42A27DB-BD31-4B8C-83A1-F6EECF244321}">
                <p14:modId xmlns:p14="http://schemas.microsoft.com/office/powerpoint/2010/main" val="4047365950"/>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9504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66BBDADA-D158-BA34-1A20-63F8E96F5FB2}"/>
              </a:ext>
            </a:extLst>
          </p:cNvPr>
          <p:cNvPicPr>
            <a:picLocks noGrp="1" noChangeAspect="1"/>
          </p:cNvPicPr>
          <p:nvPr>
            <p:ph idx="1"/>
          </p:nvPr>
        </p:nvPicPr>
        <p:blipFill>
          <a:blip r:embed="rId2"/>
          <a:stretch>
            <a:fillRect/>
          </a:stretch>
        </p:blipFill>
        <p:spPr>
          <a:xfrm>
            <a:off x="1073303" y="-5870"/>
            <a:ext cx="10045390" cy="6869950"/>
          </a:xfrm>
        </p:spPr>
      </p:pic>
    </p:spTree>
    <p:extLst>
      <p:ext uri="{BB962C8B-B14F-4D97-AF65-F5344CB8AC3E}">
        <p14:creationId xmlns:p14="http://schemas.microsoft.com/office/powerpoint/2010/main" val="498981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3A9B7B3-F171-4C25-99FC-C54250F064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D2D5C7C5-9C27-4A61-9F57-1857D4532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84B9546E-20BE-462C-8BE8-4EBDB46F86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2567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FE5D2E8-C366-48AC-97AE-18C67E4EF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2225674"/>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F3259-B9FE-FADD-7C89-65E243D3CD07}"/>
              </a:ext>
            </a:extLst>
          </p:cNvPr>
          <p:cNvSpPr>
            <a:spLocks noGrp="1"/>
          </p:cNvSpPr>
          <p:nvPr>
            <p:ph type="title"/>
          </p:nvPr>
        </p:nvSpPr>
        <p:spPr>
          <a:xfrm>
            <a:off x="1198182" y="381000"/>
            <a:ext cx="10003218" cy="1600124"/>
          </a:xfrm>
        </p:spPr>
        <p:txBody>
          <a:bodyPr>
            <a:normAutofit/>
          </a:bodyPr>
          <a:lstStyle/>
          <a:p>
            <a:r>
              <a:rPr lang="en-US"/>
              <a:t>Key Theorists</a:t>
            </a:r>
          </a:p>
        </p:txBody>
      </p:sp>
      <p:graphicFrame>
        <p:nvGraphicFramePr>
          <p:cNvPr id="5" name="Content Placeholder 2">
            <a:extLst>
              <a:ext uri="{FF2B5EF4-FFF2-40B4-BE49-F238E27FC236}">
                <a16:creationId xmlns:a16="http://schemas.microsoft.com/office/drawing/2014/main" id="{0A794B35-6BF1-2A36-17D7-1B4659ADA1A4}"/>
              </a:ext>
            </a:extLst>
          </p:cNvPr>
          <p:cNvGraphicFramePr>
            <a:graphicFrameLocks noGrp="1"/>
          </p:cNvGraphicFramePr>
          <p:nvPr>
            <p:ph idx="1"/>
            <p:extLst>
              <p:ext uri="{D42A27DB-BD31-4B8C-83A1-F6EECF244321}">
                <p14:modId xmlns:p14="http://schemas.microsoft.com/office/powerpoint/2010/main" val="3157061840"/>
              </p:ext>
            </p:extLst>
          </p:nvPr>
        </p:nvGraphicFramePr>
        <p:xfrm>
          <a:off x="838200" y="2514600"/>
          <a:ext cx="10515600" cy="366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130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083E71-3445-03DF-1B09-646E95C27968}"/>
              </a:ext>
            </a:extLst>
          </p:cNvPr>
          <p:cNvSpPr>
            <a:spLocks noGrp="1"/>
          </p:cNvSpPr>
          <p:nvPr>
            <p:ph type="title"/>
          </p:nvPr>
        </p:nvSpPr>
        <p:spPr>
          <a:xfrm>
            <a:off x="838201" y="559813"/>
            <a:ext cx="2819399" cy="5577934"/>
          </a:xfrm>
        </p:spPr>
        <p:txBody>
          <a:bodyPr>
            <a:normAutofit/>
          </a:bodyPr>
          <a:lstStyle/>
          <a:p>
            <a:r>
              <a:rPr lang="en-US" sz="3100"/>
              <a:t>Back to the Unconscious!</a:t>
            </a:r>
          </a:p>
        </p:txBody>
      </p:sp>
      <p:graphicFrame>
        <p:nvGraphicFramePr>
          <p:cNvPr id="5" name="Content Placeholder 2">
            <a:extLst>
              <a:ext uri="{FF2B5EF4-FFF2-40B4-BE49-F238E27FC236}">
                <a16:creationId xmlns:a16="http://schemas.microsoft.com/office/drawing/2014/main" id="{1EE4643D-CB2C-9DEC-1C6F-AD73BFEA9838}"/>
              </a:ext>
            </a:extLst>
          </p:cNvPr>
          <p:cNvGraphicFramePr>
            <a:graphicFrameLocks noGrp="1"/>
          </p:cNvGraphicFramePr>
          <p:nvPr>
            <p:ph idx="1"/>
            <p:extLst>
              <p:ext uri="{D42A27DB-BD31-4B8C-83A1-F6EECF244321}">
                <p14:modId xmlns:p14="http://schemas.microsoft.com/office/powerpoint/2010/main" val="3832820288"/>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0407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451E1A-7838-7804-DE76-E0B8C9D2DC8F}"/>
              </a:ext>
            </a:extLst>
          </p:cNvPr>
          <p:cNvSpPr>
            <a:spLocks noGrp="1"/>
          </p:cNvSpPr>
          <p:nvPr>
            <p:ph type="title"/>
          </p:nvPr>
        </p:nvSpPr>
        <p:spPr>
          <a:xfrm>
            <a:off x="838201" y="559813"/>
            <a:ext cx="2819399" cy="5577934"/>
          </a:xfrm>
        </p:spPr>
        <p:txBody>
          <a:bodyPr>
            <a:normAutofit/>
          </a:bodyPr>
          <a:lstStyle/>
          <a:p>
            <a:r>
              <a:rPr lang="en-US"/>
              <a:t>Dream Analysis</a:t>
            </a:r>
          </a:p>
        </p:txBody>
      </p:sp>
      <p:graphicFrame>
        <p:nvGraphicFramePr>
          <p:cNvPr id="5" name="Content Placeholder 2">
            <a:extLst>
              <a:ext uri="{FF2B5EF4-FFF2-40B4-BE49-F238E27FC236}">
                <a16:creationId xmlns:a16="http://schemas.microsoft.com/office/drawing/2014/main" id="{188C1C48-4062-AF45-424C-E29943AEE719}"/>
              </a:ext>
            </a:extLst>
          </p:cNvPr>
          <p:cNvGraphicFramePr>
            <a:graphicFrameLocks noGrp="1"/>
          </p:cNvGraphicFramePr>
          <p:nvPr>
            <p:ph idx="1"/>
            <p:extLst>
              <p:ext uri="{D42A27DB-BD31-4B8C-83A1-F6EECF244321}">
                <p14:modId xmlns:p14="http://schemas.microsoft.com/office/powerpoint/2010/main" val="1133816092"/>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634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891AAB-DC3A-AE5A-F486-BD5322BE2CE3}"/>
              </a:ext>
            </a:extLst>
          </p:cNvPr>
          <p:cNvSpPr>
            <a:spLocks noGrp="1"/>
          </p:cNvSpPr>
          <p:nvPr>
            <p:ph type="title"/>
          </p:nvPr>
        </p:nvSpPr>
        <p:spPr>
          <a:xfrm>
            <a:off x="838201" y="559813"/>
            <a:ext cx="2819399" cy="5577934"/>
          </a:xfrm>
        </p:spPr>
        <p:txBody>
          <a:bodyPr>
            <a:normAutofit/>
          </a:bodyPr>
          <a:lstStyle/>
          <a:p>
            <a:r>
              <a:rPr lang="en-US" sz="3700"/>
              <a:t>Word/Free Association</a:t>
            </a:r>
          </a:p>
        </p:txBody>
      </p:sp>
      <p:graphicFrame>
        <p:nvGraphicFramePr>
          <p:cNvPr id="5" name="Content Placeholder 2">
            <a:extLst>
              <a:ext uri="{FF2B5EF4-FFF2-40B4-BE49-F238E27FC236}">
                <a16:creationId xmlns:a16="http://schemas.microsoft.com/office/drawing/2014/main" id="{112B5380-05A6-7DBD-836A-E149440328F3}"/>
              </a:ext>
            </a:extLst>
          </p:cNvPr>
          <p:cNvGraphicFramePr>
            <a:graphicFrameLocks noGrp="1"/>
          </p:cNvGraphicFramePr>
          <p:nvPr>
            <p:ph idx="1"/>
            <p:extLst>
              <p:ext uri="{D42A27DB-BD31-4B8C-83A1-F6EECF244321}">
                <p14:modId xmlns:p14="http://schemas.microsoft.com/office/powerpoint/2010/main" val="261918286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5341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A picture containing insect&#10;&#10;Description automatically generated">
            <a:extLst>
              <a:ext uri="{FF2B5EF4-FFF2-40B4-BE49-F238E27FC236}">
                <a16:creationId xmlns:a16="http://schemas.microsoft.com/office/drawing/2014/main" id="{CFF6E962-11F1-FC8B-3544-A708F368220F}"/>
              </a:ext>
            </a:extLst>
          </p:cNvPr>
          <p:cNvPicPr>
            <a:picLocks noGrp="1" noChangeAspect="1"/>
          </p:cNvPicPr>
          <p:nvPr>
            <p:ph idx="1"/>
          </p:nvPr>
        </p:nvPicPr>
        <p:blipFill rotWithShape="1">
          <a:blip r:embed="rId3">
            <a:alphaModFix/>
          </a:blip>
          <a:srcRect t="5961" r="-1" b="23501"/>
          <a:stretch/>
        </p:blipFill>
        <p:spPr>
          <a:xfrm>
            <a:off x="20" y="1376"/>
            <a:ext cx="12188932" cy="6856624"/>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71B06B-8B48-3C9B-02C9-758E4AF60324}"/>
              </a:ext>
            </a:extLst>
          </p:cNvPr>
          <p:cNvSpPr>
            <a:spLocks noGrp="1"/>
          </p:cNvSpPr>
          <p:nvPr>
            <p:ph type="title"/>
          </p:nvPr>
        </p:nvSpPr>
        <p:spPr>
          <a:xfrm>
            <a:off x="373050" y="105770"/>
            <a:ext cx="4958128" cy="1598541"/>
          </a:xfrm>
        </p:spPr>
        <p:txBody>
          <a:bodyPr vert="horz" lIns="91440" tIns="45720" rIns="91440" bIns="45720" rtlCol="0" anchor="b">
            <a:normAutofit fontScale="90000"/>
          </a:bodyPr>
          <a:lstStyle/>
          <a:p>
            <a:r>
              <a:rPr lang="en-US" sz="5400">
                <a:solidFill>
                  <a:srgbClr val="FFFFFF"/>
                </a:solidFill>
              </a:rPr>
              <a:t>Rorschach Inkblots</a:t>
            </a:r>
          </a:p>
        </p:txBody>
      </p:sp>
    </p:spTree>
    <p:extLst>
      <p:ext uri="{BB962C8B-B14F-4D97-AF65-F5344CB8AC3E}">
        <p14:creationId xmlns:p14="http://schemas.microsoft.com/office/powerpoint/2010/main" val="3587258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22" name="Picture 21">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24" name="Rectangle 23">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6" name="Rectangle 25">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A picture containing text&#10;&#10;Description automatically generated">
            <a:extLst>
              <a:ext uri="{FF2B5EF4-FFF2-40B4-BE49-F238E27FC236}">
                <a16:creationId xmlns:a16="http://schemas.microsoft.com/office/drawing/2014/main" id="{4ED5BCB7-60FB-4989-3FD8-86F987AE4103}"/>
              </a:ext>
            </a:extLst>
          </p:cNvPr>
          <p:cNvPicPr>
            <a:picLocks noChangeAspect="1"/>
          </p:cNvPicPr>
          <p:nvPr/>
        </p:nvPicPr>
        <p:blipFill rotWithShape="1">
          <a:blip r:embed="rId3">
            <a:alphaModFix/>
          </a:blip>
          <a:srcRect l="5" r="1" b="1"/>
          <a:stretch/>
        </p:blipFill>
        <p:spPr>
          <a:xfrm>
            <a:off x="-2988" y="10"/>
            <a:ext cx="12188952" cy="6856614"/>
          </a:xfrm>
          <a:prstGeom prst="rect">
            <a:avLst/>
          </a:prstGeom>
        </p:spPr>
      </p:pic>
    </p:spTree>
    <p:extLst>
      <p:ext uri="{BB962C8B-B14F-4D97-AF65-F5344CB8AC3E}">
        <p14:creationId xmlns:p14="http://schemas.microsoft.com/office/powerpoint/2010/main" val="32343603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37FDDF72-DE39-4F99-A3C1-DD9D7815D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5E4ECE80-3AD1-450C-B62A-98788F1939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4" descr="A picture containing silhouette&#10;&#10;Description automatically generated">
            <a:extLst>
              <a:ext uri="{FF2B5EF4-FFF2-40B4-BE49-F238E27FC236}">
                <a16:creationId xmlns:a16="http://schemas.microsoft.com/office/drawing/2014/main" id="{C1006D2F-1CA1-6DAC-6E2F-8DA1CA2FBEEF}"/>
              </a:ext>
            </a:extLst>
          </p:cNvPr>
          <p:cNvPicPr>
            <a:picLocks noGrp="1" noChangeAspect="1"/>
          </p:cNvPicPr>
          <p:nvPr>
            <p:ph idx="1"/>
          </p:nvPr>
        </p:nvPicPr>
        <p:blipFill rotWithShape="1">
          <a:blip r:embed="rId3">
            <a:alphaModFix/>
          </a:blip>
          <a:srcRect l="3651" r="3465" b="1"/>
          <a:stretch/>
        </p:blipFill>
        <p:spPr>
          <a:xfrm>
            <a:off x="-2988" y="10"/>
            <a:ext cx="12188952" cy="6856614"/>
          </a:xfrm>
          <a:prstGeom prst="rect">
            <a:avLst/>
          </a:prstGeom>
        </p:spPr>
      </p:pic>
    </p:spTree>
    <p:extLst>
      <p:ext uri="{BB962C8B-B14F-4D97-AF65-F5344CB8AC3E}">
        <p14:creationId xmlns:p14="http://schemas.microsoft.com/office/powerpoint/2010/main" val="2155063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5378E-7907-77D4-F30B-9694566E3722}"/>
              </a:ext>
            </a:extLst>
          </p:cNvPr>
          <p:cNvSpPr>
            <a:spLocks noGrp="1"/>
          </p:cNvSpPr>
          <p:nvPr>
            <p:ph type="title"/>
          </p:nvPr>
        </p:nvSpPr>
        <p:spPr>
          <a:xfrm>
            <a:off x="838201" y="559813"/>
            <a:ext cx="2819399" cy="5577934"/>
          </a:xfrm>
        </p:spPr>
        <p:txBody>
          <a:bodyPr>
            <a:normAutofit/>
          </a:bodyPr>
          <a:lstStyle/>
          <a:p>
            <a:r>
              <a:rPr lang="en-US" sz="4100"/>
              <a:t>Hypnosis: Anna O</a:t>
            </a:r>
          </a:p>
        </p:txBody>
      </p:sp>
      <p:graphicFrame>
        <p:nvGraphicFramePr>
          <p:cNvPr id="5" name="Content Placeholder 2">
            <a:extLst>
              <a:ext uri="{FF2B5EF4-FFF2-40B4-BE49-F238E27FC236}">
                <a16:creationId xmlns:a16="http://schemas.microsoft.com/office/drawing/2014/main" id="{301D43B9-3ECB-B732-5A73-5B3DC8A016AA}"/>
              </a:ext>
            </a:extLst>
          </p:cNvPr>
          <p:cNvGraphicFramePr>
            <a:graphicFrameLocks noGrp="1"/>
          </p:cNvGraphicFramePr>
          <p:nvPr>
            <p:ph idx="1"/>
            <p:extLst>
              <p:ext uri="{D42A27DB-BD31-4B8C-83A1-F6EECF244321}">
                <p14:modId xmlns:p14="http://schemas.microsoft.com/office/powerpoint/2010/main" val="255508205"/>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418488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195C9B-01E2-89D0-7662-6C2328D87BA4}"/>
              </a:ext>
            </a:extLst>
          </p:cNvPr>
          <p:cNvSpPr>
            <a:spLocks noGrp="1"/>
          </p:cNvSpPr>
          <p:nvPr>
            <p:ph type="title"/>
          </p:nvPr>
        </p:nvSpPr>
        <p:spPr>
          <a:xfrm>
            <a:off x="838201" y="559813"/>
            <a:ext cx="2819399" cy="5577934"/>
          </a:xfrm>
        </p:spPr>
        <p:txBody>
          <a:bodyPr>
            <a:normAutofit/>
          </a:bodyPr>
          <a:lstStyle/>
          <a:p>
            <a:r>
              <a:rPr lang="en-US"/>
              <a:t>The Issue with Hypnosis</a:t>
            </a:r>
          </a:p>
        </p:txBody>
      </p:sp>
      <p:graphicFrame>
        <p:nvGraphicFramePr>
          <p:cNvPr id="5" name="Content Placeholder 2">
            <a:extLst>
              <a:ext uri="{FF2B5EF4-FFF2-40B4-BE49-F238E27FC236}">
                <a16:creationId xmlns:a16="http://schemas.microsoft.com/office/drawing/2014/main" id="{2A3F8A22-4AC1-1D9D-9C9A-58DF6D81EBAC}"/>
              </a:ext>
            </a:extLst>
          </p:cNvPr>
          <p:cNvGraphicFramePr>
            <a:graphicFrameLocks noGrp="1"/>
          </p:cNvGraphicFramePr>
          <p:nvPr>
            <p:ph idx="1"/>
            <p:extLst>
              <p:ext uri="{D42A27DB-BD31-4B8C-83A1-F6EECF244321}">
                <p14:modId xmlns:p14="http://schemas.microsoft.com/office/powerpoint/2010/main" val="1123843751"/>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989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E4BFB-2C76-E53C-7AF5-DE1868E64358}"/>
              </a:ext>
            </a:extLst>
          </p:cNvPr>
          <p:cNvSpPr>
            <a:spLocks noGrp="1"/>
          </p:cNvSpPr>
          <p:nvPr>
            <p:ph type="title"/>
          </p:nvPr>
        </p:nvSpPr>
        <p:spPr/>
        <p:txBody>
          <a:bodyPr/>
          <a:lstStyle/>
          <a:p>
            <a:r>
              <a:rPr lang="en-US"/>
              <a:t>History vs. Sigmund Freud</a:t>
            </a:r>
          </a:p>
        </p:txBody>
      </p:sp>
      <p:sp>
        <p:nvSpPr>
          <p:cNvPr id="3" name="Content Placeholder 2">
            <a:extLst>
              <a:ext uri="{FF2B5EF4-FFF2-40B4-BE49-F238E27FC236}">
                <a16:creationId xmlns:a16="http://schemas.microsoft.com/office/drawing/2014/main" id="{6091D6E7-E386-F822-FD04-5920EE73DF99}"/>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https://www.youtube.com/watch?v=mKG-PEVYOR8</a:t>
            </a:r>
            <a:endParaRPr lang="en-US">
              <a:ea typeface="+mn-lt"/>
              <a:cs typeface="+mn-lt"/>
            </a:endParaRPr>
          </a:p>
          <a:p>
            <a:endParaRPr lang="en-US">
              <a:ea typeface="+mn-lt"/>
              <a:cs typeface="+mn-lt"/>
            </a:endParaRPr>
          </a:p>
          <a:p>
            <a:endParaRPr lang="en-US">
              <a:ea typeface="+mn-lt"/>
              <a:cs typeface="+mn-lt"/>
            </a:endParaRPr>
          </a:p>
        </p:txBody>
      </p:sp>
    </p:spTree>
    <p:extLst>
      <p:ext uri="{BB962C8B-B14F-4D97-AF65-F5344CB8AC3E}">
        <p14:creationId xmlns:p14="http://schemas.microsoft.com/office/powerpoint/2010/main" val="40581083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C7F4D-8F39-C15E-2236-F49BD7E61D59}"/>
              </a:ext>
            </a:extLst>
          </p:cNvPr>
          <p:cNvSpPr>
            <a:spLocks noGrp="1"/>
          </p:cNvSpPr>
          <p:nvPr>
            <p:ph type="title"/>
          </p:nvPr>
        </p:nvSpPr>
        <p:spPr/>
        <p:txBody>
          <a:bodyPr/>
          <a:lstStyle/>
          <a:p>
            <a:r>
              <a:rPr lang="en-US"/>
              <a:t>Stages of Psychosexual Development</a:t>
            </a:r>
          </a:p>
        </p:txBody>
      </p:sp>
      <p:sp>
        <p:nvSpPr>
          <p:cNvPr id="3" name="Content Placeholder 2">
            <a:extLst>
              <a:ext uri="{FF2B5EF4-FFF2-40B4-BE49-F238E27FC236}">
                <a16:creationId xmlns:a16="http://schemas.microsoft.com/office/drawing/2014/main" id="{B21AB538-3979-8292-0C9D-68E339D25823}"/>
              </a:ext>
            </a:extLst>
          </p:cNvPr>
          <p:cNvSpPr>
            <a:spLocks noGrp="1"/>
          </p:cNvSpPr>
          <p:nvPr>
            <p:ph idx="1"/>
          </p:nvPr>
        </p:nvSpPr>
        <p:spPr/>
        <p:txBody>
          <a:bodyPr vert="horz" lIns="91440" tIns="45720" rIns="91440" bIns="45720" rtlCol="0" anchor="t">
            <a:normAutofit/>
          </a:bodyPr>
          <a:lstStyle/>
          <a:p>
            <a:r>
              <a:rPr lang="en-US">
                <a:ea typeface="+mn-lt"/>
                <a:cs typeface="+mn-lt"/>
                <a:hlinkClick r:id="rId2"/>
              </a:rPr>
              <a:t>https://www.youtube.com/watch?v=mhG-twzaE_g&amp;t=55s</a:t>
            </a:r>
            <a:endParaRPr lang="en-US">
              <a:ea typeface="+mn-lt"/>
              <a:cs typeface="+mn-lt"/>
            </a:endParaRPr>
          </a:p>
          <a:p>
            <a:endParaRPr lang="en-US">
              <a:ea typeface="+mn-lt"/>
              <a:cs typeface="+mn-lt"/>
            </a:endParaRPr>
          </a:p>
          <a:p>
            <a:endParaRPr lang="en-US">
              <a:ea typeface="+mn-lt"/>
              <a:cs typeface="+mn-lt"/>
            </a:endParaRPr>
          </a:p>
        </p:txBody>
      </p:sp>
    </p:spTree>
    <p:extLst>
      <p:ext uri="{BB962C8B-B14F-4D97-AF65-F5344CB8AC3E}">
        <p14:creationId xmlns:p14="http://schemas.microsoft.com/office/powerpoint/2010/main" val="12737632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5" name="Picture 14">
            <a:extLst>
              <a:ext uri="{FF2B5EF4-FFF2-40B4-BE49-F238E27FC236}">
                <a16:creationId xmlns:a16="http://schemas.microsoft.com/office/drawing/2014/main" id="{29DA4B2B-B54E-43B4-A1A4-EB704F7F3D4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53001" t="54841" r="-1"/>
          <a:stretch/>
        </p:blipFill>
        <p:spPr>
          <a:xfrm>
            <a:off x="0" y="0"/>
            <a:ext cx="872377" cy="838200"/>
          </a:xfrm>
          <a:prstGeom prst="rect">
            <a:avLst/>
          </a:prstGeom>
        </p:spPr>
      </p:pic>
      <p:sp>
        <p:nvSpPr>
          <p:cNvPr id="2" name="Title 1">
            <a:extLst>
              <a:ext uri="{FF2B5EF4-FFF2-40B4-BE49-F238E27FC236}">
                <a16:creationId xmlns:a16="http://schemas.microsoft.com/office/drawing/2014/main" id="{0A025F33-9AC3-F8B1-D15A-1B986990CF8C}"/>
              </a:ext>
            </a:extLst>
          </p:cNvPr>
          <p:cNvSpPr>
            <a:spLocks noGrp="1"/>
          </p:cNvSpPr>
          <p:nvPr>
            <p:ph type="title"/>
          </p:nvPr>
        </p:nvSpPr>
        <p:spPr>
          <a:xfrm>
            <a:off x="838200" y="559813"/>
            <a:ext cx="5638800" cy="1573786"/>
          </a:xfrm>
        </p:spPr>
        <p:txBody>
          <a:bodyPr>
            <a:normAutofit/>
          </a:bodyPr>
          <a:lstStyle/>
          <a:p>
            <a:pPr>
              <a:lnSpc>
                <a:spcPct val="90000"/>
              </a:lnSpc>
            </a:pPr>
            <a:r>
              <a:rPr lang="en-US" sz="3700">
                <a:solidFill>
                  <a:schemeClr val="tx2"/>
                </a:solidFill>
              </a:rPr>
              <a:t>Stages of Psychosexual Development</a:t>
            </a:r>
          </a:p>
        </p:txBody>
      </p:sp>
      <p:pic>
        <p:nvPicPr>
          <p:cNvPr id="4" name="Picture 4" descr="Table&#10;&#10;Description automatically generated">
            <a:extLst>
              <a:ext uri="{FF2B5EF4-FFF2-40B4-BE49-F238E27FC236}">
                <a16:creationId xmlns:a16="http://schemas.microsoft.com/office/drawing/2014/main" id="{92324FED-582D-17D9-C1A8-040CD9A35FBE}"/>
              </a:ext>
            </a:extLst>
          </p:cNvPr>
          <p:cNvPicPr>
            <a:picLocks noChangeAspect="1"/>
          </p:cNvPicPr>
          <p:nvPr/>
        </p:nvPicPr>
        <p:blipFill>
          <a:blip r:embed="rId3"/>
          <a:stretch>
            <a:fillRect/>
          </a:stretch>
        </p:blipFill>
        <p:spPr>
          <a:xfrm>
            <a:off x="2580578" y="2385716"/>
            <a:ext cx="7030843" cy="3919694"/>
          </a:xfrm>
          <a:prstGeom prst="rect">
            <a:avLst/>
          </a:prstGeom>
        </p:spPr>
      </p:pic>
      <p:pic>
        <p:nvPicPr>
          <p:cNvPr id="17" name="Picture 16">
            <a:extLst>
              <a:ext uri="{FF2B5EF4-FFF2-40B4-BE49-F238E27FC236}">
                <a16:creationId xmlns:a16="http://schemas.microsoft.com/office/drawing/2014/main" id="{1C32610F-5445-4E12-87F6-F0591ABE7A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extLst>
              <a:ext uri="{28A0092B-C50C-407E-A947-70E740481C1C}">
                <a14:useLocalDpi xmlns:a14="http://schemas.microsoft.com/office/drawing/2010/main" val="0"/>
              </a:ext>
            </a:extLst>
          </a:blip>
          <a:srcRect r="73964"/>
          <a:stretch/>
        </p:blipFill>
        <p:spPr>
          <a:xfrm>
            <a:off x="11527047" y="3144779"/>
            <a:ext cx="661905" cy="2548349"/>
          </a:xfrm>
          <a:prstGeom prst="rect">
            <a:avLst/>
          </a:prstGeom>
        </p:spPr>
      </p:pic>
    </p:spTree>
    <p:extLst>
      <p:ext uri="{BB962C8B-B14F-4D97-AF65-F5344CB8AC3E}">
        <p14:creationId xmlns:p14="http://schemas.microsoft.com/office/powerpoint/2010/main" val="33805709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9C9A5-F4CB-4A29-20C0-AC9635620B7D}"/>
              </a:ext>
            </a:extLst>
          </p:cNvPr>
          <p:cNvSpPr>
            <a:spLocks noGrp="1"/>
          </p:cNvSpPr>
          <p:nvPr>
            <p:ph type="title"/>
          </p:nvPr>
        </p:nvSpPr>
        <p:spPr/>
        <p:txBody>
          <a:bodyPr/>
          <a:lstStyle/>
          <a:p>
            <a:r>
              <a:rPr lang="en-US"/>
              <a:t>Freud's Stages</a:t>
            </a:r>
          </a:p>
        </p:txBody>
      </p:sp>
      <p:sp>
        <p:nvSpPr>
          <p:cNvPr id="3" name="Content Placeholder 2">
            <a:extLst>
              <a:ext uri="{FF2B5EF4-FFF2-40B4-BE49-F238E27FC236}">
                <a16:creationId xmlns:a16="http://schemas.microsoft.com/office/drawing/2014/main" id="{1C3770C9-B4E6-A494-E1A3-16F15644A169}"/>
              </a:ext>
            </a:extLst>
          </p:cNvPr>
          <p:cNvSpPr>
            <a:spLocks noGrp="1"/>
          </p:cNvSpPr>
          <p:nvPr>
            <p:ph idx="1"/>
          </p:nvPr>
        </p:nvSpPr>
        <p:spPr/>
        <p:txBody>
          <a:bodyPr vert="horz" lIns="91440" tIns="45720" rIns="91440" bIns="45720" rtlCol="0" anchor="t">
            <a:normAutofit/>
          </a:bodyPr>
          <a:lstStyle/>
          <a:p>
            <a:r>
              <a:rPr lang="en-US"/>
              <a:t>Freud believed that we are born with a libido – the energy created by survival and sexual impulses.</a:t>
            </a:r>
          </a:p>
          <a:p>
            <a:r>
              <a:rPr lang="en-US"/>
              <a:t>During each stage, the libido is focused on different areas.</a:t>
            </a:r>
          </a:p>
          <a:p>
            <a:r>
              <a:rPr lang="en-US"/>
              <a:t>If a person 'completes' each stage successfully, they are psychologically healthy in adult life.</a:t>
            </a:r>
          </a:p>
        </p:txBody>
      </p:sp>
    </p:spTree>
    <p:extLst>
      <p:ext uri="{BB962C8B-B14F-4D97-AF65-F5344CB8AC3E}">
        <p14:creationId xmlns:p14="http://schemas.microsoft.com/office/powerpoint/2010/main" val="39790365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0708-222B-8D65-27DA-B46D75C23752}"/>
              </a:ext>
            </a:extLst>
          </p:cNvPr>
          <p:cNvSpPr>
            <a:spLocks noGrp="1"/>
          </p:cNvSpPr>
          <p:nvPr>
            <p:ph type="title"/>
          </p:nvPr>
        </p:nvSpPr>
        <p:spPr/>
        <p:txBody>
          <a:bodyPr/>
          <a:lstStyle/>
          <a:p>
            <a:r>
              <a:rPr lang="en-US"/>
              <a:t>Oral Stage</a:t>
            </a:r>
          </a:p>
        </p:txBody>
      </p:sp>
      <p:sp>
        <p:nvSpPr>
          <p:cNvPr id="3" name="Content Placeholder 2">
            <a:extLst>
              <a:ext uri="{FF2B5EF4-FFF2-40B4-BE49-F238E27FC236}">
                <a16:creationId xmlns:a16="http://schemas.microsoft.com/office/drawing/2014/main" id="{F7867506-1ECD-80C2-16BC-42A02B1B5184}"/>
              </a:ext>
            </a:extLst>
          </p:cNvPr>
          <p:cNvSpPr>
            <a:spLocks noGrp="1"/>
          </p:cNvSpPr>
          <p:nvPr>
            <p:ph idx="1"/>
          </p:nvPr>
        </p:nvSpPr>
        <p:spPr/>
        <p:txBody>
          <a:bodyPr vert="horz" lIns="91440" tIns="45720" rIns="91440" bIns="45720" rtlCol="0" anchor="t">
            <a:normAutofit/>
          </a:bodyPr>
          <a:lstStyle/>
          <a:p>
            <a:r>
              <a:rPr lang="en-US"/>
              <a:t>Age: birth to 18 months.</a:t>
            </a:r>
          </a:p>
          <a:p>
            <a:r>
              <a:rPr lang="en-US"/>
              <a:t>Focus area: The mouth.</a:t>
            </a:r>
          </a:p>
          <a:p>
            <a:r>
              <a:rPr lang="en-US"/>
              <a:t>Libido focus: Tasting and sucking</a:t>
            </a:r>
          </a:p>
          <a:p>
            <a:r>
              <a:rPr lang="en-US"/>
              <a:t>Weaning equals success here</a:t>
            </a:r>
          </a:p>
          <a:p>
            <a:r>
              <a:rPr lang="en-US"/>
              <a:t>Oral receptive (too late) - passive, needy, sensitive to rejection, nail biting, overeating.</a:t>
            </a:r>
          </a:p>
          <a:p>
            <a:r>
              <a:rPr lang="en-US"/>
              <a:t>Oral aggressive (not early) - hostile, verbally abusive, sarcastic.</a:t>
            </a:r>
          </a:p>
        </p:txBody>
      </p:sp>
    </p:spTree>
    <p:extLst>
      <p:ext uri="{BB962C8B-B14F-4D97-AF65-F5344CB8AC3E}">
        <p14:creationId xmlns:p14="http://schemas.microsoft.com/office/powerpoint/2010/main" val="3809058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70510-F0D5-BCF0-1DD5-AB8332799F00}"/>
              </a:ext>
            </a:extLst>
          </p:cNvPr>
          <p:cNvSpPr>
            <a:spLocks noGrp="1"/>
          </p:cNvSpPr>
          <p:nvPr>
            <p:ph type="title"/>
          </p:nvPr>
        </p:nvSpPr>
        <p:spPr/>
        <p:txBody>
          <a:bodyPr/>
          <a:lstStyle/>
          <a:p>
            <a:r>
              <a:rPr lang="en-US"/>
              <a:t>Anal Stage</a:t>
            </a:r>
          </a:p>
        </p:txBody>
      </p:sp>
      <p:sp>
        <p:nvSpPr>
          <p:cNvPr id="3" name="Content Placeholder 2">
            <a:extLst>
              <a:ext uri="{FF2B5EF4-FFF2-40B4-BE49-F238E27FC236}">
                <a16:creationId xmlns:a16="http://schemas.microsoft.com/office/drawing/2014/main" id="{7BF4A831-8F3E-95BA-FE58-A9B06580E755}"/>
              </a:ext>
            </a:extLst>
          </p:cNvPr>
          <p:cNvSpPr>
            <a:spLocks noGrp="1"/>
          </p:cNvSpPr>
          <p:nvPr>
            <p:ph idx="1"/>
          </p:nvPr>
        </p:nvSpPr>
        <p:spPr/>
        <p:txBody>
          <a:bodyPr vert="horz" lIns="91440" tIns="45720" rIns="91440" bIns="45720" rtlCol="0" anchor="t">
            <a:normAutofit lnSpcReduction="10000"/>
          </a:bodyPr>
          <a:lstStyle/>
          <a:p>
            <a:r>
              <a:rPr lang="en-US"/>
              <a:t>Age: 18mth -3 years</a:t>
            </a:r>
          </a:p>
          <a:p>
            <a:r>
              <a:rPr lang="en-US"/>
              <a:t>Focus area: Anus</a:t>
            </a:r>
          </a:p>
          <a:p>
            <a:r>
              <a:rPr lang="en-US"/>
              <a:t>Libido focus: Defecation</a:t>
            </a:r>
          </a:p>
          <a:p>
            <a:r>
              <a:rPr lang="en-US"/>
              <a:t>Toilet training and control is indicative of success.</a:t>
            </a:r>
          </a:p>
          <a:p>
            <a:r>
              <a:rPr lang="en-US"/>
              <a:t>Anally retentive – strict or too early – neatness, stubborn, ordered, rigid and obsessive.</a:t>
            </a:r>
          </a:p>
          <a:p>
            <a:r>
              <a:rPr lang="en-US"/>
              <a:t>Anally expulsive – too lenient or late – generous, </a:t>
            </a:r>
            <a:r>
              <a:rPr lang="en-US" err="1"/>
              <a:t>disorganised</a:t>
            </a:r>
            <a:r>
              <a:rPr lang="en-US"/>
              <a:t>, does not follow rules, messy, wasteful</a:t>
            </a:r>
          </a:p>
        </p:txBody>
      </p:sp>
    </p:spTree>
    <p:extLst>
      <p:ext uri="{BB962C8B-B14F-4D97-AF65-F5344CB8AC3E}">
        <p14:creationId xmlns:p14="http://schemas.microsoft.com/office/powerpoint/2010/main" val="223296960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EB08E-EB04-2005-3C70-2513130DB2F8}"/>
              </a:ext>
            </a:extLst>
          </p:cNvPr>
          <p:cNvSpPr>
            <a:spLocks noGrp="1"/>
          </p:cNvSpPr>
          <p:nvPr>
            <p:ph type="title"/>
          </p:nvPr>
        </p:nvSpPr>
        <p:spPr/>
        <p:txBody>
          <a:bodyPr/>
          <a:lstStyle/>
          <a:p>
            <a:r>
              <a:rPr lang="en-US"/>
              <a:t>Phallic Stage</a:t>
            </a:r>
          </a:p>
        </p:txBody>
      </p:sp>
      <p:sp>
        <p:nvSpPr>
          <p:cNvPr id="3" name="Content Placeholder 2">
            <a:extLst>
              <a:ext uri="{FF2B5EF4-FFF2-40B4-BE49-F238E27FC236}">
                <a16:creationId xmlns:a16="http://schemas.microsoft.com/office/drawing/2014/main" id="{F7EECDA8-D066-2C88-BF7E-A31CC52E3537}"/>
              </a:ext>
            </a:extLst>
          </p:cNvPr>
          <p:cNvSpPr>
            <a:spLocks noGrp="1"/>
          </p:cNvSpPr>
          <p:nvPr>
            <p:ph idx="1"/>
          </p:nvPr>
        </p:nvSpPr>
        <p:spPr/>
        <p:txBody>
          <a:bodyPr vert="horz" lIns="91440" tIns="45720" rIns="91440" bIns="45720" rtlCol="0" anchor="t">
            <a:normAutofit/>
          </a:bodyPr>
          <a:lstStyle/>
          <a:p>
            <a:r>
              <a:rPr lang="en-US"/>
              <a:t>Age: 3-5/6</a:t>
            </a:r>
          </a:p>
          <a:p>
            <a:r>
              <a:rPr lang="en-US"/>
              <a:t>Focus area:</a:t>
            </a:r>
          </a:p>
          <a:p>
            <a:r>
              <a:rPr lang="en-US"/>
              <a:t>Libido focus: Sex differences between sexes</a:t>
            </a:r>
          </a:p>
          <a:p>
            <a:r>
              <a:rPr lang="en-US"/>
              <a:t>Success is marked by identifying with own sex and same sex parent.</a:t>
            </a:r>
          </a:p>
          <a:p>
            <a:r>
              <a:rPr lang="en-US"/>
              <a:t>Conflict arises with the desire to 'own' the opposite sex parent.</a:t>
            </a:r>
          </a:p>
        </p:txBody>
      </p:sp>
    </p:spTree>
    <p:extLst>
      <p:ext uri="{BB962C8B-B14F-4D97-AF65-F5344CB8AC3E}">
        <p14:creationId xmlns:p14="http://schemas.microsoft.com/office/powerpoint/2010/main" val="2643797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4C9DF-B133-49C9-8660-C2F6A8A1D1C3}"/>
              </a:ext>
            </a:extLst>
          </p:cNvPr>
          <p:cNvSpPr>
            <a:spLocks noGrp="1"/>
          </p:cNvSpPr>
          <p:nvPr>
            <p:ph type="title"/>
          </p:nvPr>
        </p:nvSpPr>
        <p:spPr/>
        <p:txBody>
          <a:bodyPr/>
          <a:lstStyle/>
          <a:p>
            <a:r>
              <a:rPr lang="en-US"/>
              <a:t>Oedipus Complex</a:t>
            </a:r>
          </a:p>
        </p:txBody>
      </p:sp>
      <p:sp>
        <p:nvSpPr>
          <p:cNvPr id="3" name="Content Placeholder 2">
            <a:extLst>
              <a:ext uri="{FF2B5EF4-FFF2-40B4-BE49-F238E27FC236}">
                <a16:creationId xmlns:a16="http://schemas.microsoft.com/office/drawing/2014/main" id="{EC3A78CE-AFA4-1B79-7D36-4C85F9700899}"/>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Boy wants his mother as his ‘primary love object’ and to replace his father</a:t>
            </a:r>
            <a:endParaRPr lang="en-US"/>
          </a:p>
          <a:p>
            <a:r>
              <a:rPr lang="en-US">
                <a:ea typeface="+mn-lt"/>
                <a:cs typeface="+mn-lt"/>
              </a:rPr>
              <a:t>Wants his father out of the way as he’s a rival for his mother's affections</a:t>
            </a:r>
            <a:endParaRPr lang="en-US"/>
          </a:p>
          <a:p>
            <a:r>
              <a:rPr lang="en-US">
                <a:ea typeface="+mn-lt"/>
                <a:cs typeface="+mn-lt"/>
              </a:rPr>
              <a:t>Fears that his father knows this and will castrate him as punishment (assumes this is what has happened to his mother – </a:t>
            </a:r>
            <a:r>
              <a:rPr lang="en-US" err="1">
                <a:ea typeface="+mn-lt"/>
                <a:cs typeface="+mn-lt"/>
              </a:rPr>
              <a:t>realising</a:t>
            </a:r>
            <a:r>
              <a:rPr lang="en-US">
                <a:ea typeface="+mn-lt"/>
                <a:cs typeface="+mn-lt"/>
              </a:rPr>
              <a:t> sex differences)</a:t>
            </a:r>
            <a:endParaRPr lang="en-US"/>
          </a:p>
          <a:p>
            <a:r>
              <a:rPr lang="en-US" err="1">
                <a:ea typeface="+mn-lt"/>
                <a:cs typeface="+mn-lt"/>
              </a:rPr>
              <a:t>Realises</a:t>
            </a:r>
            <a:r>
              <a:rPr lang="en-US">
                <a:ea typeface="+mn-lt"/>
                <a:cs typeface="+mn-lt"/>
              </a:rPr>
              <a:t> father is stronger, superego starts developing and so identifies with father to stop castration anxiety</a:t>
            </a:r>
            <a:endParaRPr lang="en-US"/>
          </a:p>
          <a:p>
            <a:r>
              <a:rPr lang="en-US">
                <a:ea typeface="+mn-lt"/>
                <a:cs typeface="+mn-lt"/>
              </a:rPr>
              <a:t>Fixation at this stage could result in sexual deviances - over indulging or avoiding or attracted to people like his mother or confused sexual identity</a:t>
            </a:r>
            <a:endParaRPr lang="en-US"/>
          </a:p>
        </p:txBody>
      </p:sp>
    </p:spTree>
    <p:extLst>
      <p:ext uri="{BB962C8B-B14F-4D97-AF65-F5344CB8AC3E}">
        <p14:creationId xmlns:p14="http://schemas.microsoft.com/office/powerpoint/2010/main" val="12113095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64694-BF1F-2D51-7C90-6476DD55E62E}"/>
              </a:ext>
            </a:extLst>
          </p:cNvPr>
          <p:cNvSpPr>
            <a:spLocks noGrp="1"/>
          </p:cNvSpPr>
          <p:nvPr>
            <p:ph type="title"/>
          </p:nvPr>
        </p:nvSpPr>
        <p:spPr/>
        <p:txBody>
          <a:bodyPr/>
          <a:lstStyle/>
          <a:p>
            <a:r>
              <a:rPr lang="en-US"/>
              <a:t>Electra Complex</a:t>
            </a:r>
          </a:p>
        </p:txBody>
      </p:sp>
      <p:sp>
        <p:nvSpPr>
          <p:cNvPr id="3" name="Content Placeholder 2">
            <a:extLst>
              <a:ext uri="{FF2B5EF4-FFF2-40B4-BE49-F238E27FC236}">
                <a16:creationId xmlns:a16="http://schemas.microsoft.com/office/drawing/2014/main" id="{E092F320-0C62-8BCF-4C97-1B0E153DD98E}"/>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Girl originally attached to her mother but then </a:t>
            </a:r>
            <a:r>
              <a:rPr lang="en-US" dirty="0" err="1">
                <a:ea typeface="+mn-lt"/>
                <a:cs typeface="+mn-lt"/>
              </a:rPr>
              <a:t>realises</a:t>
            </a:r>
            <a:r>
              <a:rPr lang="en-US" dirty="0">
                <a:ea typeface="+mn-lt"/>
                <a:cs typeface="+mn-lt"/>
              </a:rPr>
              <a:t> she’s in competition with her mother for her father's affection</a:t>
            </a:r>
            <a:endParaRPr lang="en-US" dirty="0"/>
          </a:p>
          <a:p>
            <a:r>
              <a:rPr lang="en-US" dirty="0">
                <a:ea typeface="+mn-lt"/>
                <a:cs typeface="+mn-lt"/>
              </a:rPr>
              <a:t>When she </a:t>
            </a:r>
            <a:r>
              <a:rPr lang="en-US" dirty="0" err="1">
                <a:ea typeface="+mn-lt"/>
                <a:cs typeface="+mn-lt"/>
              </a:rPr>
              <a:t>realises</a:t>
            </a:r>
            <a:r>
              <a:rPr lang="en-US" dirty="0">
                <a:ea typeface="+mn-lt"/>
                <a:cs typeface="+mn-lt"/>
              </a:rPr>
              <a:t> she doesn’t have a penis she becomes hostile towards her mother because she believes her mother has castrated her</a:t>
            </a:r>
            <a:endParaRPr lang="en-US" dirty="0"/>
          </a:p>
          <a:p>
            <a:r>
              <a:rPr lang="en-US" dirty="0">
                <a:ea typeface="+mn-lt"/>
                <a:cs typeface="+mn-lt"/>
              </a:rPr>
              <a:t>Develops attraction to father instead because she believes he can give her a baby, which will act as a penis substitute</a:t>
            </a:r>
            <a:endParaRPr lang="en-US" dirty="0"/>
          </a:p>
          <a:p>
            <a:r>
              <a:rPr lang="en-US" dirty="0">
                <a:ea typeface="+mn-lt"/>
                <a:cs typeface="+mn-lt"/>
              </a:rPr>
              <a:t>Eventually identifies with her mother and accepts her inferiority of not having a penis and doesn’t want to lose her mother's love</a:t>
            </a:r>
            <a:endParaRPr lang="en-US" dirty="0"/>
          </a:p>
          <a:p>
            <a:r>
              <a:rPr lang="en-US" dirty="0">
                <a:ea typeface="+mn-lt"/>
                <a:cs typeface="+mn-lt"/>
              </a:rPr>
              <a:t>Fixation at this stage could result in sexual deviances - over indulging or avoiding or attracted to people like her father or confused sexual identity</a:t>
            </a:r>
            <a:endParaRPr lang="en-US" dirty="0"/>
          </a:p>
          <a:p>
            <a:endParaRPr lang="en-US"/>
          </a:p>
        </p:txBody>
      </p:sp>
    </p:spTree>
    <p:extLst>
      <p:ext uri="{BB962C8B-B14F-4D97-AF65-F5344CB8AC3E}">
        <p14:creationId xmlns:p14="http://schemas.microsoft.com/office/powerpoint/2010/main" val="1934990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14E23-6908-CCFD-4317-2DFEC0FED70A}"/>
              </a:ext>
            </a:extLst>
          </p:cNvPr>
          <p:cNvSpPr>
            <a:spLocks noGrp="1"/>
          </p:cNvSpPr>
          <p:nvPr>
            <p:ph type="title"/>
          </p:nvPr>
        </p:nvSpPr>
        <p:spPr/>
        <p:txBody>
          <a:bodyPr/>
          <a:lstStyle/>
          <a:p>
            <a:r>
              <a:rPr lang="en-US"/>
              <a:t>Latent Stage</a:t>
            </a:r>
          </a:p>
        </p:txBody>
      </p:sp>
      <p:sp>
        <p:nvSpPr>
          <p:cNvPr id="3" name="Content Placeholder 2">
            <a:extLst>
              <a:ext uri="{FF2B5EF4-FFF2-40B4-BE49-F238E27FC236}">
                <a16:creationId xmlns:a16="http://schemas.microsoft.com/office/drawing/2014/main" id="{2EB6C7DB-86FD-B6C9-1608-63561650FFFC}"/>
              </a:ext>
            </a:extLst>
          </p:cNvPr>
          <p:cNvSpPr>
            <a:spLocks noGrp="1"/>
          </p:cNvSpPr>
          <p:nvPr>
            <p:ph idx="1"/>
          </p:nvPr>
        </p:nvSpPr>
        <p:spPr/>
        <p:txBody>
          <a:bodyPr vert="horz" lIns="91440" tIns="45720" rIns="91440" bIns="45720" rtlCol="0" anchor="t">
            <a:normAutofit/>
          </a:bodyPr>
          <a:lstStyle/>
          <a:p>
            <a:r>
              <a:rPr lang="en-US"/>
              <a:t>Age: 6 to puberty</a:t>
            </a:r>
          </a:p>
          <a:p>
            <a:r>
              <a:rPr lang="en-US"/>
              <a:t>Focus area: None</a:t>
            </a:r>
          </a:p>
          <a:p>
            <a:r>
              <a:rPr lang="en-US"/>
              <a:t>Libido focus: Development</a:t>
            </a:r>
          </a:p>
          <a:p>
            <a:r>
              <a:rPr lang="en-US"/>
              <a:t>Urges are focused into hobbies and developing socially.</a:t>
            </a:r>
          </a:p>
          <a:p>
            <a:r>
              <a:rPr lang="en-US"/>
              <a:t>There are no requisites for completion here.</a:t>
            </a:r>
          </a:p>
        </p:txBody>
      </p:sp>
    </p:spTree>
    <p:extLst>
      <p:ext uri="{BB962C8B-B14F-4D97-AF65-F5344CB8AC3E}">
        <p14:creationId xmlns:p14="http://schemas.microsoft.com/office/powerpoint/2010/main" val="9529089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622B2-5338-B490-70B5-0365718581D6}"/>
              </a:ext>
            </a:extLst>
          </p:cNvPr>
          <p:cNvSpPr>
            <a:spLocks noGrp="1"/>
          </p:cNvSpPr>
          <p:nvPr>
            <p:ph type="title"/>
          </p:nvPr>
        </p:nvSpPr>
        <p:spPr/>
        <p:txBody>
          <a:bodyPr/>
          <a:lstStyle/>
          <a:p>
            <a:r>
              <a:rPr lang="en-US"/>
              <a:t>Genital Stage</a:t>
            </a:r>
          </a:p>
        </p:txBody>
      </p:sp>
      <p:sp>
        <p:nvSpPr>
          <p:cNvPr id="3" name="Content Placeholder 2">
            <a:extLst>
              <a:ext uri="{FF2B5EF4-FFF2-40B4-BE49-F238E27FC236}">
                <a16:creationId xmlns:a16="http://schemas.microsoft.com/office/drawing/2014/main" id="{3C34AACB-A939-520E-DD62-8FE660623C30}"/>
              </a:ext>
            </a:extLst>
          </p:cNvPr>
          <p:cNvSpPr>
            <a:spLocks noGrp="1"/>
          </p:cNvSpPr>
          <p:nvPr>
            <p:ph idx="1"/>
          </p:nvPr>
        </p:nvSpPr>
        <p:spPr/>
        <p:txBody>
          <a:bodyPr vert="horz" lIns="91440" tIns="45720" rIns="91440" bIns="45720" rtlCol="0" anchor="t">
            <a:normAutofit/>
          </a:bodyPr>
          <a:lstStyle/>
          <a:p>
            <a:r>
              <a:rPr lang="en-US"/>
              <a:t>Age: Puberty to adulthood</a:t>
            </a:r>
          </a:p>
          <a:p>
            <a:r>
              <a:rPr lang="en-US"/>
              <a:t>Focus area: Genitals</a:t>
            </a:r>
          </a:p>
          <a:p>
            <a:r>
              <a:rPr lang="en-US"/>
              <a:t>Libido focus: The opposite sex, typically.</a:t>
            </a:r>
          </a:p>
          <a:p>
            <a:r>
              <a:rPr lang="en-US"/>
              <a:t>Successful completion is marked by successful, healthy adult relationships.</a:t>
            </a:r>
          </a:p>
          <a:p>
            <a:endParaRPr lang="en-US"/>
          </a:p>
        </p:txBody>
      </p:sp>
    </p:spTree>
    <p:extLst>
      <p:ext uri="{BB962C8B-B14F-4D97-AF65-F5344CB8AC3E}">
        <p14:creationId xmlns:p14="http://schemas.microsoft.com/office/powerpoint/2010/main" val="241090257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FC3AF-08B1-E214-B5A4-2BDEEB5DD5FD}"/>
              </a:ext>
            </a:extLst>
          </p:cNvPr>
          <p:cNvSpPr>
            <a:spLocks noGrp="1"/>
          </p:cNvSpPr>
          <p:nvPr>
            <p:ph type="title"/>
          </p:nvPr>
        </p:nvSpPr>
        <p:spPr>
          <a:xfrm>
            <a:off x="838201" y="559813"/>
            <a:ext cx="2819399" cy="5577934"/>
          </a:xfrm>
        </p:spPr>
        <p:txBody>
          <a:bodyPr>
            <a:normAutofit/>
          </a:bodyPr>
          <a:lstStyle/>
          <a:p>
            <a:r>
              <a:rPr lang="en-US" sz="2400"/>
              <a:t>Evaluation of Psychodynamics: Strengths</a:t>
            </a:r>
          </a:p>
        </p:txBody>
      </p:sp>
      <p:graphicFrame>
        <p:nvGraphicFramePr>
          <p:cNvPr id="5" name="Content Placeholder 2">
            <a:extLst>
              <a:ext uri="{FF2B5EF4-FFF2-40B4-BE49-F238E27FC236}">
                <a16:creationId xmlns:a16="http://schemas.microsoft.com/office/drawing/2014/main" id="{1B4D6D3F-B9AF-5DA3-7C47-FDAA78E472EE}"/>
              </a:ext>
            </a:extLst>
          </p:cNvPr>
          <p:cNvGraphicFramePr>
            <a:graphicFrameLocks noGrp="1"/>
          </p:cNvGraphicFramePr>
          <p:nvPr>
            <p:ph idx="1"/>
            <p:extLst>
              <p:ext uri="{D42A27DB-BD31-4B8C-83A1-F6EECF244321}">
                <p14:modId xmlns:p14="http://schemas.microsoft.com/office/powerpoint/2010/main" val="1684680599"/>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8847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3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5" name="Rectangle 34">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94B5E-6C55-0096-B306-21FF0EE7AED8}"/>
              </a:ext>
            </a:extLst>
          </p:cNvPr>
          <p:cNvSpPr>
            <a:spLocks noGrp="1"/>
          </p:cNvSpPr>
          <p:nvPr>
            <p:ph type="title"/>
          </p:nvPr>
        </p:nvSpPr>
        <p:spPr>
          <a:xfrm>
            <a:off x="838201" y="559813"/>
            <a:ext cx="2819399" cy="5577934"/>
          </a:xfrm>
        </p:spPr>
        <p:txBody>
          <a:bodyPr>
            <a:normAutofit/>
          </a:bodyPr>
          <a:lstStyle/>
          <a:p>
            <a:r>
              <a:rPr lang="en-US" sz="2400"/>
              <a:t>Evaluation of Psychodynamics: Weaknesses</a:t>
            </a:r>
          </a:p>
        </p:txBody>
      </p:sp>
      <p:graphicFrame>
        <p:nvGraphicFramePr>
          <p:cNvPr id="5" name="Content Placeholder 2">
            <a:extLst>
              <a:ext uri="{FF2B5EF4-FFF2-40B4-BE49-F238E27FC236}">
                <a16:creationId xmlns:a16="http://schemas.microsoft.com/office/drawing/2014/main" id="{16836337-EA94-7F30-8790-F2C491A1D605}"/>
              </a:ext>
            </a:extLst>
          </p:cNvPr>
          <p:cNvGraphicFramePr>
            <a:graphicFrameLocks noGrp="1"/>
          </p:cNvGraphicFramePr>
          <p:nvPr>
            <p:ph idx="1"/>
            <p:extLst>
              <p:ext uri="{D42A27DB-BD31-4B8C-83A1-F6EECF244321}">
                <p14:modId xmlns:p14="http://schemas.microsoft.com/office/powerpoint/2010/main" val="66260719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76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A7183-CF38-BD41-7E28-2DFD9BA82DC1}"/>
              </a:ext>
            </a:extLst>
          </p:cNvPr>
          <p:cNvSpPr>
            <a:spLocks noGrp="1"/>
          </p:cNvSpPr>
          <p:nvPr>
            <p:ph type="title"/>
          </p:nvPr>
        </p:nvSpPr>
        <p:spPr/>
        <p:txBody>
          <a:bodyPr/>
          <a:lstStyle/>
          <a:p>
            <a:r>
              <a:rPr lang="en-US"/>
              <a:t>Little Hans</a:t>
            </a:r>
          </a:p>
        </p:txBody>
      </p:sp>
      <p:sp>
        <p:nvSpPr>
          <p:cNvPr id="3" name="Content Placeholder 2">
            <a:extLst>
              <a:ext uri="{FF2B5EF4-FFF2-40B4-BE49-F238E27FC236}">
                <a16:creationId xmlns:a16="http://schemas.microsoft.com/office/drawing/2014/main" id="{99E5FE1C-25A8-4B8B-C796-FAAF9463C19D}"/>
              </a:ext>
            </a:extLst>
          </p:cNvPr>
          <p:cNvSpPr>
            <a:spLocks noGrp="1"/>
          </p:cNvSpPr>
          <p:nvPr>
            <p:ph idx="1"/>
          </p:nvPr>
        </p:nvSpPr>
        <p:spPr/>
        <p:txBody>
          <a:bodyPr vert="horz" lIns="91440" tIns="45720" rIns="91440" bIns="45720" rtlCol="0" anchor="t">
            <a:normAutofit fontScale="92500" lnSpcReduction="10000"/>
          </a:bodyPr>
          <a:lstStyle/>
          <a:p>
            <a:r>
              <a:rPr lang="en-US"/>
              <a:t>L</a:t>
            </a:r>
            <a:r>
              <a:rPr lang="en-US">
                <a:ea typeface="+mn-lt"/>
                <a:cs typeface="+mn-lt"/>
              </a:rPr>
              <a:t>ittle Hans was a 5-year-old boy with a phobia of horses. Like all clinical case studies, the primary aim was to treat the phobia.</a:t>
            </a:r>
            <a:endParaRPr lang="en-US"/>
          </a:p>
          <a:p>
            <a:r>
              <a:rPr lang="en-US">
                <a:ea typeface="+mn-lt"/>
                <a:cs typeface="+mn-lt"/>
              </a:rPr>
              <a:t>However, Freud’s therapeutic input in this case was minimal, and a secondary aim was to explore what factors might have led to the phobia in the first place, and what factors led to its remission.</a:t>
            </a:r>
            <a:endParaRPr lang="en-US"/>
          </a:p>
          <a:p>
            <a:r>
              <a:rPr lang="en-US">
                <a:ea typeface="+mn-lt"/>
                <a:cs typeface="+mn-lt"/>
              </a:rPr>
              <a:t>From around three years of age, little Hans showed an interest in ‘</a:t>
            </a:r>
            <a:r>
              <a:rPr lang="en-US" err="1">
                <a:ea typeface="+mn-lt"/>
                <a:cs typeface="+mn-lt"/>
              </a:rPr>
              <a:t>widdlers</a:t>
            </a:r>
            <a:r>
              <a:rPr lang="en-US">
                <a:ea typeface="+mn-lt"/>
                <a:cs typeface="+mn-lt"/>
              </a:rPr>
              <a:t>’, both his own penis and those of other males, including animals. His mother threatens to cut off his </a:t>
            </a:r>
            <a:r>
              <a:rPr lang="en-US" err="1">
                <a:ea typeface="+mn-lt"/>
                <a:cs typeface="+mn-lt"/>
              </a:rPr>
              <a:t>widdler</a:t>
            </a:r>
            <a:r>
              <a:rPr lang="en-US">
                <a:ea typeface="+mn-lt"/>
                <a:cs typeface="+mn-lt"/>
              </a:rPr>
              <a:t> unless he stops playing with it.</a:t>
            </a:r>
            <a:endParaRPr lang="en-US"/>
          </a:p>
          <a:p>
            <a:endParaRPr lang="en-US"/>
          </a:p>
        </p:txBody>
      </p:sp>
    </p:spTree>
    <p:extLst>
      <p:ext uri="{BB962C8B-B14F-4D97-AF65-F5344CB8AC3E}">
        <p14:creationId xmlns:p14="http://schemas.microsoft.com/office/powerpoint/2010/main" val="342275722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2226E-4055-24DA-AA50-A5B07956353B}"/>
              </a:ext>
            </a:extLst>
          </p:cNvPr>
          <p:cNvSpPr>
            <a:spLocks noGrp="1"/>
          </p:cNvSpPr>
          <p:nvPr>
            <p:ph type="title"/>
          </p:nvPr>
        </p:nvSpPr>
        <p:spPr/>
        <p:txBody>
          <a:bodyPr/>
          <a:lstStyle/>
          <a:p>
            <a:r>
              <a:rPr lang="en-US"/>
              <a:t>Little Hans</a:t>
            </a:r>
          </a:p>
        </p:txBody>
      </p:sp>
      <p:sp>
        <p:nvSpPr>
          <p:cNvPr id="3" name="Content Placeholder 2">
            <a:extLst>
              <a:ext uri="{FF2B5EF4-FFF2-40B4-BE49-F238E27FC236}">
                <a16:creationId xmlns:a16="http://schemas.microsoft.com/office/drawing/2014/main" id="{793ED3F8-3012-BD5F-857D-01E1836B52C1}"/>
              </a:ext>
            </a:extLst>
          </p:cNvPr>
          <p:cNvSpPr>
            <a:spLocks noGrp="1"/>
          </p:cNvSpPr>
          <p:nvPr>
            <p:ph idx="1"/>
          </p:nvPr>
        </p:nvSpPr>
        <p:spPr/>
        <p:txBody>
          <a:bodyPr vert="horz" lIns="91440" tIns="45720" rIns="91440" bIns="45720" rtlCol="0" anchor="t">
            <a:normAutofit fontScale="85000" lnSpcReduction="10000"/>
          </a:bodyPr>
          <a:lstStyle/>
          <a:p>
            <a:r>
              <a:rPr lang="en-US"/>
              <a:t>Hans’ fear of horses worsened, and he was reluctant to go out in case he met a horse. Freud linked this fear to the horse’s large penis. The phobia improved, relating only to horses with black harnesses over their noses. Hans’s father suggested this symbolized his moustache.</a:t>
            </a:r>
          </a:p>
          <a:p>
            <a:r>
              <a:rPr lang="en-US"/>
              <a:t>Freud’s interpretation linked Hans’ fear to the Oedipus complex, the horses (with black harnesses and big penises) unconsciously representing his fear of his father.</a:t>
            </a:r>
          </a:p>
          <a:p>
            <a:r>
              <a:rPr lang="en-US"/>
              <a:t>Freud suggested Hans resolved this conflict as he fantasized himself with a big penis and married to his mother. This allowed Hans to overcome his castration anxiety and identify with his father (Freud, 1909). </a:t>
            </a:r>
          </a:p>
        </p:txBody>
      </p:sp>
    </p:spTree>
    <p:extLst>
      <p:ext uri="{BB962C8B-B14F-4D97-AF65-F5344CB8AC3E}">
        <p14:creationId xmlns:p14="http://schemas.microsoft.com/office/powerpoint/2010/main" val="836366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32"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33"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4" name="Picture 4" descr="Long exposure of lights forming a curve">
            <a:extLst>
              <a:ext uri="{FF2B5EF4-FFF2-40B4-BE49-F238E27FC236}">
                <a16:creationId xmlns:a16="http://schemas.microsoft.com/office/drawing/2014/main" id="{739EC5EA-C046-93E8-7E79-B8E1099A1377}"/>
              </a:ext>
            </a:extLst>
          </p:cNvPr>
          <p:cNvPicPr>
            <a:picLocks noChangeAspect="1"/>
          </p:cNvPicPr>
          <p:nvPr/>
        </p:nvPicPr>
        <p:blipFill rotWithShape="1">
          <a:blip r:embed="rId3">
            <a:alphaModFix/>
          </a:blip>
          <a:srcRect t="14631" r="6" b="974"/>
          <a:stretch/>
        </p:blipFill>
        <p:spPr>
          <a:xfrm>
            <a:off x="20" y="1376"/>
            <a:ext cx="12188932" cy="6856624"/>
          </a:xfrm>
          <a:prstGeom prst="rect">
            <a:avLst/>
          </a:prstGeom>
        </p:spPr>
      </p:pic>
      <p:sp>
        <p:nvSpPr>
          <p:cNvPr id="35"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chemeClr val="tx1">
                  <a:alpha val="0"/>
                </a:schemeClr>
              </a:gs>
              <a:gs pos="0">
                <a:schemeClr val="tx1"/>
              </a:gs>
              <a:gs pos="0">
                <a:schemeClr val="tx1">
                  <a:alpha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29B700-2BA6-680A-7DB6-A098682D5C2D}"/>
              </a:ext>
            </a:extLst>
          </p:cNvPr>
          <p:cNvSpPr>
            <a:spLocks noGrp="1"/>
          </p:cNvSpPr>
          <p:nvPr>
            <p:ph type="title"/>
          </p:nvPr>
        </p:nvSpPr>
        <p:spPr>
          <a:xfrm>
            <a:off x="1005654" y="565846"/>
            <a:ext cx="4958128" cy="3755144"/>
          </a:xfrm>
        </p:spPr>
        <p:txBody>
          <a:bodyPr vert="horz" lIns="91440" tIns="45720" rIns="91440" bIns="45720" rtlCol="0" anchor="b">
            <a:normAutofit/>
          </a:bodyPr>
          <a:lstStyle/>
          <a:p>
            <a:r>
              <a:rPr lang="en-US" sz="5400">
                <a:solidFill>
                  <a:srgbClr val="FFFFFF"/>
                </a:solidFill>
              </a:rPr>
              <a:t>MOVING SWIFTLY ONWARDS</a:t>
            </a:r>
          </a:p>
        </p:txBody>
      </p:sp>
    </p:spTree>
    <p:extLst>
      <p:ext uri="{BB962C8B-B14F-4D97-AF65-F5344CB8AC3E}">
        <p14:creationId xmlns:p14="http://schemas.microsoft.com/office/powerpoint/2010/main" val="11533771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9B697070-DD22-FD74-6EAD-BF0B4AE5BAA6}"/>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Erikson's (1958, 1963)</a:t>
            </a:r>
            <a:br>
              <a:rPr lang="en-US" sz="3600">
                <a:solidFill>
                  <a:schemeClr val="tx2"/>
                </a:solidFill>
              </a:rPr>
            </a:br>
            <a:r>
              <a:rPr lang="en-US" sz="3600">
                <a:solidFill>
                  <a:schemeClr val="tx2"/>
                </a:solidFill>
              </a:rPr>
              <a:t>Psychosocial Development</a:t>
            </a:r>
          </a:p>
        </p:txBody>
      </p:sp>
      <p:pic>
        <p:nvPicPr>
          <p:cNvPr id="13" name="Picture 12">
            <a:extLst>
              <a:ext uri="{FF2B5EF4-FFF2-40B4-BE49-F238E27FC236}">
                <a16:creationId xmlns:a16="http://schemas.microsoft.com/office/drawing/2014/main" id="{48897B96-3039-4268-8B57-3076C0EDD9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r="74403"/>
          <a:stretch/>
        </p:blipFill>
        <p:spPr>
          <a:xfrm rot="10800000">
            <a:off x="-3049" y="2719660"/>
            <a:ext cx="650748" cy="2548349"/>
          </a:xfrm>
          <a:prstGeom prst="rect">
            <a:avLst/>
          </a:prstGeom>
        </p:spPr>
      </p:pic>
      <p:pic>
        <p:nvPicPr>
          <p:cNvPr id="15" name="Picture 14">
            <a:extLst>
              <a:ext uri="{FF2B5EF4-FFF2-40B4-BE49-F238E27FC236}">
                <a16:creationId xmlns:a16="http://schemas.microsoft.com/office/drawing/2014/main" id="{DEEA387F-FE32-404D-B9E2-0DB5D1F502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graphicFrame>
        <p:nvGraphicFramePr>
          <p:cNvPr id="5" name="Content Placeholder 2">
            <a:extLst>
              <a:ext uri="{FF2B5EF4-FFF2-40B4-BE49-F238E27FC236}">
                <a16:creationId xmlns:a16="http://schemas.microsoft.com/office/drawing/2014/main" id="{1134913B-9E05-3B82-E971-C2F7729CC1B8}"/>
              </a:ext>
            </a:extLst>
          </p:cNvPr>
          <p:cNvGraphicFramePr>
            <a:graphicFrameLocks noGrp="1"/>
          </p:cNvGraphicFramePr>
          <p:nvPr>
            <p:ph idx="1"/>
            <p:extLst>
              <p:ext uri="{D42A27DB-BD31-4B8C-83A1-F6EECF244321}">
                <p14:modId xmlns:p14="http://schemas.microsoft.com/office/powerpoint/2010/main" val="1735015583"/>
              </p:ext>
            </p:extLst>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573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391A52CC-A58A-4E88-9145-0447586369B6}"/>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7AD9467-4508-4A07-B965-A59B15152F28}"/>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D4C7883A-3628-4599-AA94-7C45835047F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0C3D30D-ACAE-41FD-A3DE-CA99950EAB2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C382D43-0090-0469-9FA4-A19B4B2CB871}"/>
              </a:ext>
            </a:extLst>
          </p:cNvPr>
          <p:cNvSpPr>
            <a:spLocks noGrp="1"/>
          </p:cNvSpPr>
          <p:nvPr>
            <p:ph type="title"/>
          </p:nvPr>
        </p:nvSpPr>
        <p:spPr>
          <a:xfrm>
            <a:off x="838200" y="557191"/>
            <a:ext cx="4388405" cy="5580556"/>
          </a:xfrm>
        </p:spPr>
        <p:txBody>
          <a:bodyPr anchor="ctr">
            <a:normAutofit/>
          </a:bodyPr>
          <a:lstStyle/>
          <a:p>
            <a:r>
              <a:rPr lang="en-US" sz="3600">
                <a:solidFill>
                  <a:schemeClr val="tx2"/>
                </a:solidFill>
              </a:rPr>
              <a:t>Stages</a:t>
            </a:r>
          </a:p>
        </p:txBody>
      </p:sp>
      <p:pic>
        <p:nvPicPr>
          <p:cNvPr id="13" name="Picture 12">
            <a:extLst>
              <a:ext uri="{FF2B5EF4-FFF2-40B4-BE49-F238E27FC236}">
                <a16:creationId xmlns:a16="http://schemas.microsoft.com/office/drawing/2014/main" id="{48897B96-3039-4268-8B57-3076C0EDD98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r="74403"/>
          <a:stretch/>
        </p:blipFill>
        <p:spPr>
          <a:xfrm rot="10800000">
            <a:off x="-3049" y="2719660"/>
            <a:ext cx="650748" cy="2548349"/>
          </a:xfrm>
          <a:prstGeom prst="rect">
            <a:avLst/>
          </a:prstGeom>
        </p:spPr>
      </p:pic>
      <p:pic>
        <p:nvPicPr>
          <p:cNvPr id="15" name="Picture 14">
            <a:extLst>
              <a:ext uri="{FF2B5EF4-FFF2-40B4-BE49-F238E27FC236}">
                <a16:creationId xmlns:a16="http://schemas.microsoft.com/office/drawing/2014/main" id="{DEEA387F-FE32-404D-B9E2-0DB5D1F502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t="37018" r="40625"/>
          <a:stretch/>
        </p:blipFill>
        <p:spPr>
          <a:xfrm>
            <a:off x="10744200" y="0"/>
            <a:ext cx="1447800" cy="1535750"/>
          </a:xfrm>
          <a:prstGeom prst="rect">
            <a:avLst/>
          </a:prstGeom>
        </p:spPr>
      </p:pic>
      <p:graphicFrame>
        <p:nvGraphicFramePr>
          <p:cNvPr id="5" name="Content Placeholder 2">
            <a:extLst>
              <a:ext uri="{FF2B5EF4-FFF2-40B4-BE49-F238E27FC236}">
                <a16:creationId xmlns:a16="http://schemas.microsoft.com/office/drawing/2014/main" id="{5BF1B8AD-961A-6F9D-698E-FD3618028083}"/>
              </a:ext>
            </a:extLst>
          </p:cNvPr>
          <p:cNvGraphicFramePr>
            <a:graphicFrameLocks noGrp="1"/>
          </p:cNvGraphicFramePr>
          <p:nvPr>
            <p:ph idx="1"/>
            <p:extLst>
              <p:ext uri="{D42A27DB-BD31-4B8C-83A1-F6EECF244321}">
                <p14:modId xmlns:p14="http://schemas.microsoft.com/office/powerpoint/2010/main" val="2454527185"/>
              </p:ext>
            </p:extLst>
          </p:nvPr>
        </p:nvGraphicFramePr>
        <p:xfrm>
          <a:off x="5638800" y="304800"/>
          <a:ext cx="5715000" cy="58721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99789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D6649-46B5-127C-11F3-97F19AD3112F}"/>
              </a:ext>
            </a:extLst>
          </p:cNvPr>
          <p:cNvSpPr>
            <a:spLocks noGrp="1"/>
          </p:cNvSpPr>
          <p:nvPr>
            <p:ph type="title"/>
          </p:nvPr>
        </p:nvSpPr>
        <p:spPr/>
        <p:txBody>
          <a:bodyPr/>
          <a:lstStyle/>
          <a:p>
            <a:r>
              <a:rPr lang="en-US"/>
              <a:t>Stage 1: Basic Trust vs Mistrust</a:t>
            </a:r>
          </a:p>
        </p:txBody>
      </p:sp>
      <p:sp>
        <p:nvSpPr>
          <p:cNvPr id="3" name="Content Placeholder 2">
            <a:extLst>
              <a:ext uri="{FF2B5EF4-FFF2-40B4-BE49-F238E27FC236}">
                <a16:creationId xmlns:a16="http://schemas.microsoft.com/office/drawing/2014/main" id="{6FA29EEF-4B36-4B73-65F9-F523ADF471FD}"/>
              </a:ext>
            </a:extLst>
          </p:cNvPr>
          <p:cNvSpPr>
            <a:spLocks noGrp="1"/>
          </p:cNvSpPr>
          <p:nvPr>
            <p:ph idx="1"/>
          </p:nvPr>
        </p:nvSpPr>
        <p:spPr/>
        <p:txBody>
          <a:bodyPr vert="horz" lIns="91440" tIns="45720" rIns="91440" bIns="45720" rtlCol="0" anchor="t">
            <a:normAutofit/>
          </a:bodyPr>
          <a:lstStyle/>
          <a:p>
            <a:r>
              <a:rPr lang="en-US"/>
              <a:t>Birth to 18 months</a:t>
            </a:r>
          </a:p>
          <a:p>
            <a:endParaRPr lang="en-US"/>
          </a:p>
          <a:p>
            <a:r>
              <a:rPr lang="en-US"/>
              <a:t>Success – Caregivers meet needs, child develops trust.</a:t>
            </a:r>
          </a:p>
          <a:p>
            <a:r>
              <a:rPr lang="en-US"/>
              <a:t>Failure – Caregivers do not meet needs, mistrust develops.</a:t>
            </a:r>
          </a:p>
          <a:p>
            <a:endParaRPr lang="en-US"/>
          </a:p>
          <a:p>
            <a:r>
              <a:rPr lang="en-US"/>
              <a:t>Outcome – Hope, safety and security.</a:t>
            </a:r>
          </a:p>
          <a:p>
            <a:r>
              <a:rPr lang="en-US"/>
              <a:t>(John Bowlby, Mary Ainsworth)</a:t>
            </a:r>
          </a:p>
        </p:txBody>
      </p:sp>
    </p:spTree>
    <p:extLst>
      <p:ext uri="{BB962C8B-B14F-4D97-AF65-F5344CB8AC3E}">
        <p14:creationId xmlns:p14="http://schemas.microsoft.com/office/powerpoint/2010/main" val="5062429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72E9D-8C48-7D38-20C5-5BA222B1E203}"/>
              </a:ext>
            </a:extLst>
          </p:cNvPr>
          <p:cNvSpPr>
            <a:spLocks noGrp="1"/>
          </p:cNvSpPr>
          <p:nvPr>
            <p:ph type="title"/>
          </p:nvPr>
        </p:nvSpPr>
        <p:spPr/>
        <p:txBody>
          <a:bodyPr>
            <a:normAutofit fontScale="90000"/>
          </a:bodyPr>
          <a:lstStyle/>
          <a:p>
            <a:r>
              <a:rPr lang="en-US"/>
              <a:t>Stage 2: Autonomy vs Shame and Doubt</a:t>
            </a:r>
          </a:p>
        </p:txBody>
      </p:sp>
      <p:sp>
        <p:nvSpPr>
          <p:cNvPr id="3" name="Content Placeholder 2">
            <a:extLst>
              <a:ext uri="{FF2B5EF4-FFF2-40B4-BE49-F238E27FC236}">
                <a16:creationId xmlns:a16="http://schemas.microsoft.com/office/drawing/2014/main" id="{AB8548EA-1976-56AF-F201-9AEC01377096}"/>
              </a:ext>
            </a:extLst>
          </p:cNvPr>
          <p:cNvSpPr>
            <a:spLocks noGrp="1"/>
          </p:cNvSpPr>
          <p:nvPr>
            <p:ph idx="1"/>
          </p:nvPr>
        </p:nvSpPr>
        <p:spPr/>
        <p:txBody>
          <a:bodyPr vert="horz" lIns="91440" tIns="45720" rIns="91440" bIns="45720" rtlCol="0" anchor="t">
            <a:normAutofit/>
          </a:bodyPr>
          <a:lstStyle/>
          <a:p>
            <a:r>
              <a:rPr lang="en-US"/>
              <a:t>Age: 2-3 years</a:t>
            </a:r>
          </a:p>
          <a:p>
            <a:endParaRPr lang="en-US"/>
          </a:p>
          <a:p>
            <a:r>
              <a:rPr lang="en-US"/>
              <a:t>Successful: Independence is allowed to flourish.</a:t>
            </a:r>
          </a:p>
          <a:p>
            <a:r>
              <a:rPr lang="en-US"/>
              <a:t>Unsuccessful: Feelings of shame and insecurity develop.</a:t>
            </a:r>
          </a:p>
          <a:p>
            <a:endParaRPr lang="en-US"/>
          </a:p>
          <a:p>
            <a:r>
              <a:rPr lang="en-US"/>
              <a:t>Strength: Will. </a:t>
            </a:r>
          </a:p>
        </p:txBody>
      </p:sp>
    </p:spTree>
    <p:extLst>
      <p:ext uri="{BB962C8B-B14F-4D97-AF65-F5344CB8AC3E}">
        <p14:creationId xmlns:p14="http://schemas.microsoft.com/office/powerpoint/2010/main" val="35457125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7D7F-2D1C-BACB-92C2-37890FAFF90F}"/>
              </a:ext>
            </a:extLst>
          </p:cNvPr>
          <p:cNvSpPr>
            <a:spLocks noGrp="1"/>
          </p:cNvSpPr>
          <p:nvPr>
            <p:ph type="title"/>
          </p:nvPr>
        </p:nvSpPr>
        <p:spPr/>
        <p:txBody>
          <a:bodyPr/>
          <a:lstStyle/>
          <a:p>
            <a:r>
              <a:rPr lang="en-US"/>
              <a:t>Stage 3: Initiative vs Guilt</a:t>
            </a:r>
          </a:p>
        </p:txBody>
      </p:sp>
      <p:sp>
        <p:nvSpPr>
          <p:cNvPr id="3" name="Content Placeholder 2">
            <a:extLst>
              <a:ext uri="{FF2B5EF4-FFF2-40B4-BE49-F238E27FC236}">
                <a16:creationId xmlns:a16="http://schemas.microsoft.com/office/drawing/2014/main" id="{D7986758-A99A-F554-3719-16F2BA2699BC}"/>
              </a:ext>
            </a:extLst>
          </p:cNvPr>
          <p:cNvSpPr>
            <a:spLocks noGrp="1"/>
          </p:cNvSpPr>
          <p:nvPr>
            <p:ph idx="1"/>
          </p:nvPr>
        </p:nvSpPr>
        <p:spPr/>
        <p:txBody>
          <a:bodyPr vert="horz" lIns="91440" tIns="45720" rIns="91440" bIns="45720" rtlCol="0" anchor="t">
            <a:normAutofit/>
          </a:bodyPr>
          <a:lstStyle/>
          <a:p>
            <a:r>
              <a:rPr lang="en-US"/>
              <a:t>Age 3-5 years</a:t>
            </a:r>
          </a:p>
          <a:p>
            <a:endParaRPr lang="en-US"/>
          </a:p>
          <a:p>
            <a:r>
              <a:rPr lang="en-US"/>
              <a:t>Successful: Capability, leadership</a:t>
            </a:r>
          </a:p>
          <a:p>
            <a:r>
              <a:rPr lang="en-US"/>
              <a:t>Unsuccessful: Self-doubt, lack of initiative</a:t>
            </a:r>
          </a:p>
          <a:p>
            <a:endParaRPr lang="en-US"/>
          </a:p>
          <a:p>
            <a:r>
              <a:rPr lang="en-US"/>
              <a:t>Strength: Purpose, willing to work with others, balance of initiative too.</a:t>
            </a:r>
          </a:p>
          <a:p>
            <a:endParaRPr lang="en-US"/>
          </a:p>
        </p:txBody>
      </p:sp>
    </p:spTree>
    <p:extLst>
      <p:ext uri="{BB962C8B-B14F-4D97-AF65-F5344CB8AC3E}">
        <p14:creationId xmlns:p14="http://schemas.microsoft.com/office/powerpoint/2010/main" val="8983462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7ADA-1BB3-8DCD-B4D2-BCB4AE5A5F6E}"/>
              </a:ext>
            </a:extLst>
          </p:cNvPr>
          <p:cNvSpPr>
            <a:spLocks noGrp="1"/>
          </p:cNvSpPr>
          <p:nvPr>
            <p:ph type="title"/>
          </p:nvPr>
        </p:nvSpPr>
        <p:spPr/>
        <p:txBody>
          <a:bodyPr/>
          <a:lstStyle/>
          <a:p>
            <a:r>
              <a:rPr lang="en-US"/>
              <a:t>Stage 4: Industry vs Inferiority</a:t>
            </a:r>
          </a:p>
        </p:txBody>
      </p:sp>
      <p:sp>
        <p:nvSpPr>
          <p:cNvPr id="3" name="Content Placeholder 2">
            <a:extLst>
              <a:ext uri="{FF2B5EF4-FFF2-40B4-BE49-F238E27FC236}">
                <a16:creationId xmlns:a16="http://schemas.microsoft.com/office/drawing/2014/main" id="{F6BB3859-778C-F146-8B08-48222E1D6197}"/>
              </a:ext>
            </a:extLst>
          </p:cNvPr>
          <p:cNvSpPr>
            <a:spLocks noGrp="1"/>
          </p:cNvSpPr>
          <p:nvPr>
            <p:ph idx="1"/>
          </p:nvPr>
        </p:nvSpPr>
        <p:spPr/>
        <p:txBody>
          <a:bodyPr vert="horz" lIns="91440" tIns="45720" rIns="91440" bIns="45720" rtlCol="0" anchor="t">
            <a:normAutofit lnSpcReduction="10000"/>
          </a:bodyPr>
          <a:lstStyle/>
          <a:p>
            <a:r>
              <a:rPr lang="en-US"/>
              <a:t>Age: 6-11 years</a:t>
            </a:r>
          </a:p>
          <a:p>
            <a:endParaRPr lang="en-US"/>
          </a:p>
          <a:p>
            <a:r>
              <a:rPr lang="en-US">
                <a:latin typeface="Arial"/>
                <a:cs typeface="Arial"/>
              </a:rPr>
              <a:t>Successful: Competence and belief in skillset. Encouraged by parents/teachers</a:t>
            </a:r>
          </a:p>
          <a:p>
            <a:r>
              <a:rPr lang="en-US">
                <a:latin typeface="Arial"/>
                <a:cs typeface="Arial"/>
              </a:rPr>
              <a:t>Unsuccessful: Doubt and feelings of inferiority, low levels of encouragement. </a:t>
            </a:r>
          </a:p>
          <a:p>
            <a:endParaRPr lang="en-US">
              <a:latin typeface="Arial"/>
              <a:cs typeface="Arial"/>
            </a:endParaRPr>
          </a:p>
          <a:p>
            <a:r>
              <a:rPr lang="en-US">
                <a:latin typeface="Arial"/>
                <a:cs typeface="Arial"/>
              </a:rPr>
              <a:t>Strength: Confidence, able to handle tasks.</a:t>
            </a:r>
            <a:endParaRPr lang="en-US"/>
          </a:p>
        </p:txBody>
      </p:sp>
    </p:spTree>
    <p:extLst>
      <p:ext uri="{BB962C8B-B14F-4D97-AF65-F5344CB8AC3E}">
        <p14:creationId xmlns:p14="http://schemas.microsoft.com/office/powerpoint/2010/main" val="48798491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94139-6C96-3A23-217B-8A4BA67F219F}"/>
              </a:ext>
            </a:extLst>
          </p:cNvPr>
          <p:cNvSpPr>
            <a:spLocks noGrp="1"/>
          </p:cNvSpPr>
          <p:nvPr>
            <p:ph type="title"/>
          </p:nvPr>
        </p:nvSpPr>
        <p:spPr/>
        <p:txBody>
          <a:bodyPr/>
          <a:lstStyle/>
          <a:p>
            <a:r>
              <a:rPr lang="en-US"/>
              <a:t>Stage 5: Identity vs Confusion</a:t>
            </a:r>
          </a:p>
        </p:txBody>
      </p:sp>
      <p:sp>
        <p:nvSpPr>
          <p:cNvPr id="3" name="Content Placeholder 2">
            <a:extLst>
              <a:ext uri="{FF2B5EF4-FFF2-40B4-BE49-F238E27FC236}">
                <a16:creationId xmlns:a16="http://schemas.microsoft.com/office/drawing/2014/main" id="{D3DC0FDB-4CA7-AA30-30F6-C0D481A0FA5C}"/>
              </a:ext>
            </a:extLst>
          </p:cNvPr>
          <p:cNvSpPr>
            <a:spLocks noGrp="1"/>
          </p:cNvSpPr>
          <p:nvPr>
            <p:ph idx="1"/>
          </p:nvPr>
        </p:nvSpPr>
        <p:spPr/>
        <p:txBody>
          <a:bodyPr vert="horz" lIns="91440" tIns="45720" rIns="91440" bIns="45720" rtlCol="0" anchor="t">
            <a:normAutofit fontScale="92500" lnSpcReduction="20000"/>
          </a:bodyPr>
          <a:lstStyle/>
          <a:p>
            <a:r>
              <a:rPr lang="en-US"/>
              <a:t>Age: 12-18 years</a:t>
            </a:r>
          </a:p>
          <a:p>
            <a:endParaRPr lang="en-US"/>
          </a:p>
          <a:p>
            <a:r>
              <a:rPr lang="en-US">
                <a:latin typeface="Arial"/>
                <a:cs typeface="Arial"/>
              </a:rPr>
              <a:t>Successful: Encouraged and reinforced through exploration, strong sense of self and feelings of control and independence</a:t>
            </a:r>
          </a:p>
          <a:p>
            <a:r>
              <a:rPr lang="en-US">
                <a:latin typeface="Arial"/>
                <a:cs typeface="Arial"/>
              </a:rPr>
              <a:t>Unsuccessful: Insecurity from a lack of certainty around beliefs, confusion about the future.</a:t>
            </a:r>
          </a:p>
          <a:p>
            <a:endParaRPr lang="en-US">
              <a:latin typeface="Arial"/>
              <a:cs typeface="Arial"/>
            </a:endParaRPr>
          </a:p>
          <a:p>
            <a:r>
              <a:rPr lang="en-US">
                <a:latin typeface="Arial"/>
                <a:cs typeface="Arial"/>
              </a:rPr>
              <a:t>Strength: Fidelity, able to live by society's expectations and standards.</a:t>
            </a:r>
            <a:endParaRPr lang="en-US"/>
          </a:p>
        </p:txBody>
      </p:sp>
    </p:spTree>
    <p:extLst>
      <p:ext uri="{BB962C8B-B14F-4D97-AF65-F5344CB8AC3E}">
        <p14:creationId xmlns:p14="http://schemas.microsoft.com/office/powerpoint/2010/main" val="10796544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36587-F2A3-56B9-9AC4-A7E47B0D36F0}"/>
              </a:ext>
            </a:extLst>
          </p:cNvPr>
          <p:cNvSpPr>
            <a:spLocks noGrp="1"/>
          </p:cNvSpPr>
          <p:nvPr>
            <p:ph type="title"/>
          </p:nvPr>
        </p:nvSpPr>
        <p:spPr/>
        <p:txBody>
          <a:bodyPr/>
          <a:lstStyle/>
          <a:p>
            <a:r>
              <a:rPr lang="en-US"/>
              <a:t>Stage 6: Intimacy vs Isolation</a:t>
            </a:r>
          </a:p>
        </p:txBody>
      </p:sp>
      <p:sp>
        <p:nvSpPr>
          <p:cNvPr id="3" name="Content Placeholder 2">
            <a:extLst>
              <a:ext uri="{FF2B5EF4-FFF2-40B4-BE49-F238E27FC236}">
                <a16:creationId xmlns:a16="http://schemas.microsoft.com/office/drawing/2014/main" id="{940E96F3-CA06-5860-4ADA-68BE2E2BECB8}"/>
              </a:ext>
            </a:extLst>
          </p:cNvPr>
          <p:cNvSpPr>
            <a:spLocks noGrp="1"/>
          </p:cNvSpPr>
          <p:nvPr>
            <p:ph idx="1"/>
          </p:nvPr>
        </p:nvSpPr>
        <p:spPr/>
        <p:txBody>
          <a:bodyPr vert="horz" lIns="91440" tIns="45720" rIns="91440" bIns="45720" rtlCol="0" anchor="t">
            <a:normAutofit fontScale="92500" lnSpcReduction="20000"/>
          </a:bodyPr>
          <a:lstStyle/>
          <a:p>
            <a:r>
              <a:rPr lang="en-US"/>
              <a:t>Age: 19-40 years</a:t>
            </a:r>
          </a:p>
          <a:p>
            <a:endParaRPr lang="en-US"/>
          </a:p>
          <a:p>
            <a:r>
              <a:rPr lang="en-US">
                <a:latin typeface="Arial"/>
                <a:cs typeface="Arial"/>
              </a:rPr>
              <a:t>Successful: Strong adult relationships, enduring and secure.</a:t>
            </a:r>
          </a:p>
          <a:p>
            <a:r>
              <a:rPr lang="en-US">
                <a:latin typeface="Arial"/>
                <a:cs typeface="Arial"/>
              </a:rPr>
              <a:t>Unsuccessful: Loneliness and isolation</a:t>
            </a:r>
          </a:p>
          <a:p>
            <a:endParaRPr lang="en-US">
              <a:latin typeface="Arial"/>
              <a:cs typeface="Arial"/>
            </a:endParaRPr>
          </a:p>
          <a:p>
            <a:r>
              <a:rPr lang="en-US">
                <a:latin typeface="Arial"/>
                <a:cs typeface="Arial"/>
              </a:rPr>
              <a:t>Strength: Love, lasting, meaningful relationships.</a:t>
            </a:r>
          </a:p>
          <a:p>
            <a:endParaRPr lang="en-US">
              <a:latin typeface="Arial"/>
              <a:cs typeface="Arial"/>
            </a:endParaRPr>
          </a:p>
          <a:p>
            <a:r>
              <a:rPr lang="en-US">
                <a:latin typeface="Arial"/>
                <a:cs typeface="Arial"/>
              </a:rPr>
              <a:t>Previous stages allow a strong sense of personal identity to support this relationship development stage.</a:t>
            </a:r>
          </a:p>
        </p:txBody>
      </p:sp>
    </p:spTree>
    <p:extLst>
      <p:ext uri="{BB962C8B-B14F-4D97-AF65-F5344CB8AC3E}">
        <p14:creationId xmlns:p14="http://schemas.microsoft.com/office/powerpoint/2010/main" val="50770769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A89A6-2EAE-C054-C4A7-6BED21C84E73}"/>
              </a:ext>
            </a:extLst>
          </p:cNvPr>
          <p:cNvSpPr>
            <a:spLocks noGrp="1"/>
          </p:cNvSpPr>
          <p:nvPr>
            <p:ph type="title"/>
          </p:nvPr>
        </p:nvSpPr>
        <p:spPr/>
        <p:txBody>
          <a:bodyPr/>
          <a:lstStyle/>
          <a:p>
            <a:r>
              <a:rPr lang="en-US"/>
              <a:t>Stage 7: Generativity vs Stagnation</a:t>
            </a:r>
          </a:p>
        </p:txBody>
      </p:sp>
      <p:sp>
        <p:nvSpPr>
          <p:cNvPr id="3" name="Content Placeholder 2">
            <a:extLst>
              <a:ext uri="{FF2B5EF4-FFF2-40B4-BE49-F238E27FC236}">
                <a16:creationId xmlns:a16="http://schemas.microsoft.com/office/drawing/2014/main" id="{E4C091B7-ED1C-85DA-60CA-B79D36727CBA}"/>
              </a:ext>
            </a:extLst>
          </p:cNvPr>
          <p:cNvSpPr>
            <a:spLocks noGrp="1"/>
          </p:cNvSpPr>
          <p:nvPr>
            <p:ph idx="1"/>
          </p:nvPr>
        </p:nvSpPr>
        <p:spPr/>
        <p:txBody>
          <a:bodyPr vert="horz" lIns="91440" tIns="45720" rIns="91440" bIns="45720" rtlCol="0" anchor="t">
            <a:normAutofit/>
          </a:bodyPr>
          <a:lstStyle/>
          <a:p>
            <a:r>
              <a:rPr lang="en-US"/>
              <a:t>Age 40-65 years</a:t>
            </a:r>
          </a:p>
          <a:p>
            <a:endParaRPr lang="en-US"/>
          </a:p>
          <a:p>
            <a:r>
              <a:rPr lang="en-US">
                <a:latin typeface="Arial"/>
                <a:cs typeface="Arial"/>
              </a:rPr>
              <a:t>Successful: Feelings of usefulness, accomplishment.</a:t>
            </a:r>
          </a:p>
          <a:p>
            <a:r>
              <a:rPr lang="en-US">
                <a:latin typeface="Arial"/>
                <a:cs typeface="Arial"/>
              </a:rPr>
              <a:t>Unsuccessful: A shallow involvement with the world. </a:t>
            </a:r>
          </a:p>
          <a:p>
            <a:endParaRPr lang="en-US">
              <a:latin typeface="Arial"/>
              <a:cs typeface="Arial"/>
            </a:endParaRPr>
          </a:p>
          <a:p>
            <a:r>
              <a:rPr lang="en-US">
                <a:latin typeface="Arial"/>
                <a:cs typeface="Arial"/>
              </a:rPr>
              <a:t>Strength: Care, pride in accomplishments and a sense of unity with life partner. </a:t>
            </a:r>
            <a:endParaRPr lang="en-US"/>
          </a:p>
        </p:txBody>
      </p:sp>
    </p:spTree>
    <p:extLst>
      <p:ext uri="{BB962C8B-B14F-4D97-AF65-F5344CB8AC3E}">
        <p14:creationId xmlns:p14="http://schemas.microsoft.com/office/powerpoint/2010/main" val="296874758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1289-20AE-34A6-DB8B-46F0E6F18B69}"/>
              </a:ext>
            </a:extLst>
          </p:cNvPr>
          <p:cNvSpPr>
            <a:spLocks noGrp="1"/>
          </p:cNvSpPr>
          <p:nvPr>
            <p:ph type="title"/>
          </p:nvPr>
        </p:nvSpPr>
        <p:spPr/>
        <p:txBody>
          <a:bodyPr/>
          <a:lstStyle/>
          <a:p>
            <a:r>
              <a:rPr lang="en-US"/>
              <a:t>Stage 8: Integrity vs Despair</a:t>
            </a:r>
          </a:p>
        </p:txBody>
      </p:sp>
      <p:sp>
        <p:nvSpPr>
          <p:cNvPr id="3" name="Content Placeholder 2">
            <a:extLst>
              <a:ext uri="{FF2B5EF4-FFF2-40B4-BE49-F238E27FC236}">
                <a16:creationId xmlns:a16="http://schemas.microsoft.com/office/drawing/2014/main" id="{F8FCA2E5-C582-3328-C64B-33812AD05B06}"/>
              </a:ext>
            </a:extLst>
          </p:cNvPr>
          <p:cNvSpPr>
            <a:spLocks noGrp="1"/>
          </p:cNvSpPr>
          <p:nvPr>
            <p:ph idx="1"/>
          </p:nvPr>
        </p:nvSpPr>
        <p:spPr/>
        <p:txBody>
          <a:bodyPr vert="horz" lIns="91440" tIns="45720" rIns="91440" bIns="45720" rtlCol="0" anchor="t">
            <a:normAutofit/>
          </a:bodyPr>
          <a:lstStyle/>
          <a:p>
            <a:r>
              <a:rPr lang="en-US"/>
              <a:t>Age: 65 to death</a:t>
            </a:r>
          </a:p>
          <a:p>
            <a:endParaRPr lang="en-US"/>
          </a:p>
          <a:p>
            <a:r>
              <a:rPr lang="en-US">
                <a:latin typeface="Arial"/>
                <a:cs typeface="Arial"/>
              </a:rPr>
              <a:t>Successful: A well lived life, reflected on positively, a sense of peace.</a:t>
            </a:r>
          </a:p>
          <a:p>
            <a:r>
              <a:rPr lang="en-US">
                <a:latin typeface="Arial"/>
                <a:cs typeface="Arial"/>
              </a:rPr>
              <a:t>Unsuccessful: Regrets, fear of the end of days, bitterness.</a:t>
            </a:r>
          </a:p>
          <a:p>
            <a:endParaRPr lang="en-US">
              <a:latin typeface="Arial"/>
              <a:cs typeface="Arial"/>
            </a:endParaRPr>
          </a:p>
          <a:p>
            <a:r>
              <a:rPr lang="en-US">
                <a:latin typeface="Arial"/>
                <a:cs typeface="Arial"/>
              </a:rPr>
              <a:t>Strength: Wisdom, even in the face of death.</a:t>
            </a:r>
            <a:endParaRPr lang="en-US"/>
          </a:p>
          <a:p>
            <a:endParaRPr lang="en-US"/>
          </a:p>
          <a:p>
            <a:endParaRPr lang="en-US"/>
          </a:p>
        </p:txBody>
      </p:sp>
    </p:spTree>
    <p:extLst>
      <p:ext uri="{BB962C8B-B14F-4D97-AF65-F5344CB8AC3E}">
        <p14:creationId xmlns:p14="http://schemas.microsoft.com/office/powerpoint/2010/main" val="10864668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4"/>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1CB7E8AE-A3AC-4BB7-A5C6-F00EC697B2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5000"/>
            <a:extLst>
              <a:ext uri="{28A0092B-C50C-407E-A947-70E740481C1C}">
                <a14:useLocalDpi xmlns:a14="http://schemas.microsoft.com/office/drawing/2010/main" val="0"/>
              </a:ext>
            </a:extLst>
          </a:blip>
          <a:stretch>
            <a:fillRect/>
          </a:stretch>
        </p:blipFill>
        <p:spPr>
          <a:xfrm>
            <a:off x="0" y="1"/>
            <a:ext cx="12192000" cy="1392401"/>
          </a:xfrm>
          <a:prstGeom prst="rect">
            <a:avLst/>
          </a:prstGeom>
        </p:spPr>
      </p:pic>
      <p:sp useBgFill="1">
        <p:nvSpPr>
          <p:cNvPr id="13" name="Rectangle 12">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34F8020C-60BB-4357-8207-13221A99A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7" name="Rectangle 1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9" name="Picture 18">
            <a:extLst>
              <a:ext uri="{FF2B5EF4-FFF2-40B4-BE49-F238E27FC236}">
                <a16:creationId xmlns:a16="http://schemas.microsoft.com/office/drawing/2014/main" id="{ED576C57-47BA-4566-87D4-DA179E259CC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alphaModFix amt="60000"/>
            <a:extLst>
              <a:ext uri="{28A0092B-C50C-407E-A947-70E740481C1C}">
                <a14:useLocalDpi xmlns:a14="http://schemas.microsoft.com/office/drawing/2010/main" val="0"/>
              </a:ext>
            </a:extLst>
          </a:blip>
          <a:srcRect t="37018" r="40625"/>
          <a:stretch/>
        </p:blipFill>
        <p:spPr>
          <a:xfrm rot="16200000">
            <a:off x="69883" y="-43975"/>
            <a:ext cx="1447800" cy="1535750"/>
          </a:xfrm>
          <a:prstGeom prst="rect">
            <a:avLst/>
          </a:prstGeom>
        </p:spPr>
      </p:pic>
      <p:pic>
        <p:nvPicPr>
          <p:cNvPr id="21" name="Picture 20">
            <a:extLst>
              <a:ext uri="{FF2B5EF4-FFF2-40B4-BE49-F238E27FC236}">
                <a16:creationId xmlns:a16="http://schemas.microsoft.com/office/drawing/2014/main" id="{B3A8B115-875D-4B9A-8153-2CD893FCFB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duotone>
              <a:schemeClr val="accent1">
                <a:shade val="45000"/>
                <a:satMod val="135000"/>
              </a:schemeClr>
              <a:prstClr val="white"/>
            </a:duotone>
            <a:alphaModFix amt="60000"/>
            <a:extLst>
              <a:ext uri="{28A0092B-C50C-407E-A947-70E740481C1C}">
                <a14:useLocalDpi xmlns:a14="http://schemas.microsoft.com/office/drawing/2010/main" val="0"/>
              </a:ext>
            </a:extLst>
          </a:blip>
          <a:srcRect r="46048"/>
          <a:stretch/>
        </p:blipFill>
        <p:spPr>
          <a:xfrm>
            <a:off x="10814364" y="3672852"/>
            <a:ext cx="1371600" cy="2548349"/>
          </a:xfrm>
          <a:prstGeom prst="rect">
            <a:avLst/>
          </a:prstGeom>
        </p:spPr>
      </p:pic>
      <p:pic>
        <p:nvPicPr>
          <p:cNvPr id="4" name="Picture 4" descr="Table&#10;&#10;Description automatically generated">
            <a:extLst>
              <a:ext uri="{FF2B5EF4-FFF2-40B4-BE49-F238E27FC236}">
                <a16:creationId xmlns:a16="http://schemas.microsoft.com/office/drawing/2014/main" id="{66F3DD2B-6F1F-DD32-1A90-46EBA3D4558F}"/>
              </a:ext>
            </a:extLst>
          </p:cNvPr>
          <p:cNvPicPr>
            <a:picLocks noGrp="1" noChangeAspect="1"/>
          </p:cNvPicPr>
          <p:nvPr>
            <p:ph idx="1"/>
          </p:nvPr>
        </p:nvPicPr>
        <p:blipFill rotWithShape="1">
          <a:blip r:embed="rId5"/>
          <a:srcRect b="3382"/>
          <a:stretch/>
        </p:blipFill>
        <p:spPr>
          <a:xfrm>
            <a:off x="5645" y="414867"/>
            <a:ext cx="12180710" cy="6014155"/>
          </a:xfrm>
          <a:prstGeom prst="rect">
            <a:avLst/>
          </a:prstGeom>
        </p:spPr>
      </p:pic>
    </p:spTree>
    <p:extLst>
      <p:ext uri="{BB962C8B-B14F-4D97-AF65-F5344CB8AC3E}">
        <p14:creationId xmlns:p14="http://schemas.microsoft.com/office/powerpoint/2010/main" val="15327713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C501E-51A9-0BFA-37F5-DA423BE1295B}"/>
              </a:ext>
            </a:extLst>
          </p:cNvPr>
          <p:cNvSpPr>
            <a:spLocks noGrp="1"/>
          </p:cNvSpPr>
          <p:nvPr>
            <p:ph type="title"/>
          </p:nvPr>
        </p:nvSpPr>
        <p:spPr/>
        <p:txBody>
          <a:bodyPr>
            <a:normAutofit fontScale="90000"/>
          </a:bodyPr>
          <a:lstStyle/>
          <a:p>
            <a:r>
              <a:rPr lang="en-US"/>
              <a:t>Adler's Theory of Inferiority and Birth Order</a:t>
            </a:r>
          </a:p>
        </p:txBody>
      </p:sp>
      <p:sp>
        <p:nvSpPr>
          <p:cNvPr id="3" name="Content Placeholder 2">
            <a:extLst>
              <a:ext uri="{FF2B5EF4-FFF2-40B4-BE49-F238E27FC236}">
                <a16:creationId xmlns:a16="http://schemas.microsoft.com/office/drawing/2014/main" id="{6E7FBB04-C28B-EA55-3596-B765D20BF02C}"/>
              </a:ext>
            </a:extLst>
          </p:cNvPr>
          <p:cNvSpPr>
            <a:spLocks noGrp="1"/>
          </p:cNvSpPr>
          <p:nvPr>
            <p:ph idx="1"/>
          </p:nvPr>
        </p:nvSpPr>
        <p:spPr/>
        <p:txBody>
          <a:bodyPr vert="horz" lIns="91440" tIns="45720" rIns="91440" bIns="45720" rtlCol="0" anchor="t">
            <a:normAutofit/>
          </a:bodyPr>
          <a:lstStyle/>
          <a:p>
            <a:r>
              <a:rPr lang="en-US"/>
              <a:t>Children are born with a sense of inferiority.</a:t>
            </a:r>
          </a:p>
          <a:p>
            <a:r>
              <a:rPr lang="en-US"/>
              <a:t>They are a weak and helpless newborn, and this is reflected in the psyche. </a:t>
            </a:r>
          </a:p>
          <a:p>
            <a:r>
              <a:rPr lang="en-US"/>
              <a:t>This may sound harsh, but it is the driving force that pushes us to want to be superior.</a:t>
            </a:r>
          </a:p>
          <a:p>
            <a:r>
              <a:rPr lang="en-US"/>
              <a:t>Personality traits and </a:t>
            </a:r>
            <a:r>
              <a:rPr lang="en-US" err="1"/>
              <a:t>behaviours</a:t>
            </a:r>
            <a:r>
              <a:rPr lang="en-US"/>
              <a:t> derive from developmental issues, such as birth order.</a:t>
            </a:r>
          </a:p>
        </p:txBody>
      </p:sp>
    </p:spTree>
    <p:extLst>
      <p:ext uri="{BB962C8B-B14F-4D97-AF65-F5344CB8AC3E}">
        <p14:creationId xmlns:p14="http://schemas.microsoft.com/office/powerpoint/2010/main" val="32734955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98DF3-CE22-6193-D801-D2163CB36502}"/>
              </a:ext>
            </a:extLst>
          </p:cNvPr>
          <p:cNvSpPr>
            <a:spLocks noGrp="1"/>
          </p:cNvSpPr>
          <p:nvPr>
            <p:ph type="title"/>
          </p:nvPr>
        </p:nvSpPr>
        <p:spPr/>
        <p:txBody>
          <a:bodyPr/>
          <a:lstStyle/>
          <a:p>
            <a:r>
              <a:rPr lang="en-US"/>
              <a:t>Adler's Theory</a:t>
            </a:r>
          </a:p>
        </p:txBody>
      </p:sp>
      <p:sp>
        <p:nvSpPr>
          <p:cNvPr id="3" name="Content Placeholder 2">
            <a:extLst>
              <a:ext uri="{FF2B5EF4-FFF2-40B4-BE49-F238E27FC236}">
                <a16:creationId xmlns:a16="http://schemas.microsoft.com/office/drawing/2014/main" id="{736CE29B-49A8-3B4F-DA85-E88AE6AED323}"/>
              </a:ext>
            </a:extLst>
          </p:cNvPr>
          <p:cNvSpPr>
            <a:spLocks noGrp="1"/>
          </p:cNvSpPr>
          <p:nvPr>
            <p:ph idx="1"/>
          </p:nvPr>
        </p:nvSpPr>
        <p:spPr/>
        <p:txBody>
          <a:bodyPr vert="horz" lIns="91440" tIns="45720" rIns="91440" bIns="45720" rtlCol="0" anchor="t">
            <a:normAutofit/>
          </a:bodyPr>
          <a:lstStyle/>
          <a:p>
            <a:r>
              <a:rPr lang="en-US"/>
              <a:t>A child needs to survive, and that starts with the parents. </a:t>
            </a:r>
          </a:p>
          <a:p>
            <a:r>
              <a:rPr lang="en-US"/>
              <a:t>They, over time, discover how to </a:t>
            </a:r>
            <a:r>
              <a:rPr lang="en-US" err="1"/>
              <a:t>maximise</a:t>
            </a:r>
            <a:r>
              <a:rPr lang="en-US"/>
              <a:t> resources.</a:t>
            </a:r>
          </a:p>
          <a:p>
            <a:r>
              <a:rPr lang="en-US"/>
              <a:t>The child needs a niche, to be a unique individual.</a:t>
            </a:r>
          </a:p>
          <a:p>
            <a:endParaRPr lang="en-US"/>
          </a:p>
          <a:p>
            <a:r>
              <a:rPr lang="en-US"/>
              <a:t>Who are they competing with?</a:t>
            </a:r>
          </a:p>
        </p:txBody>
      </p:sp>
    </p:spTree>
    <p:extLst>
      <p:ext uri="{BB962C8B-B14F-4D97-AF65-F5344CB8AC3E}">
        <p14:creationId xmlns:p14="http://schemas.microsoft.com/office/powerpoint/2010/main" val="14247799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B8125F-0FD8-48CD-9F43-73E5494EA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0019DD6C-5899-4C07-864B-EB0A7D104A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5" name="Picture 4" descr="A hand of two adults and a kid on top of each other">
            <a:extLst>
              <a:ext uri="{FF2B5EF4-FFF2-40B4-BE49-F238E27FC236}">
                <a16:creationId xmlns:a16="http://schemas.microsoft.com/office/drawing/2014/main" id="{A40A6D06-17A6-294D-25CB-6FB64E1FBDB7}"/>
              </a:ext>
            </a:extLst>
          </p:cNvPr>
          <p:cNvPicPr>
            <a:picLocks noChangeAspect="1"/>
          </p:cNvPicPr>
          <p:nvPr/>
        </p:nvPicPr>
        <p:blipFill rotWithShape="1">
          <a:blip r:embed="rId2"/>
          <a:srcRect l="9095" r="1485" b="-9"/>
          <a:stretch/>
        </p:blipFill>
        <p:spPr>
          <a:xfrm>
            <a:off x="3048" y="10"/>
            <a:ext cx="6195372" cy="4618233"/>
          </a:xfrm>
          <a:prstGeom prst="rect">
            <a:avLst/>
          </a:prstGeom>
        </p:spPr>
      </p:pic>
      <p:sp>
        <p:nvSpPr>
          <p:cNvPr id="13" name="Rectangle 12">
            <a:extLst>
              <a:ext uri="{FF2B5EF4-FFF2-40B4-BE49-F238E27FC236}">
                <a16:creationId xmlns:a16="http://schemas.microsoft.com/office/drawing/2014/main" id="{EBDFFBC1-15BD-428E-B8AF-ECF5D1B76D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02877"/>
            <a:ext cx="12192000" cy="2267339"/>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EBFB3075-0323-4EB0-B1A5-776A0E709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55" y="4596020"/>
            <a:ext cx="12191999" cy="2274195"/>
          </a:xfrm>
          <a:prstGeom prst="rect">
            <a:avLst/>
          </a:prstGeom>
          <a:blipFill dpi="0" rotWithShape="1">
            <a:blip r:embed="rId3">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A8334A-6584-27E5-D3AA-FD906D3BC9D1}"/>
              </a:ext>
            </a:extLst>
          </p:cNvPr>
          <p:cNvSpPr>
            <a:spLocks noGrp="1"/>
          </p:cNvSpPr>
          <p:nvPr>
            <p:ph type="title"/>
          </p:nvPr>
        </p:nvSpPr>
        <p:spPr>
          <a:xfrm>
            <a:off x="838200" y="4876800"/>
            <a:ext cx="10003218" cy="1219200"/>
          </a:xfrm>
        </p:spPr>
        <p:txBody>
          <a:bodyPr>
            <a:normAutofit/>
          </a:bodyPr>
          <a:lstStyle/>
          <a:p>
            <a:r>
              <a:rPr lang="en-US"/>
              <a:t>Adler's Theory</a:t>
            </a:r>
          </a:p>
        </p:txBody>
      </p:sp>
      <p:sp>
        <p:nvSpPr>
          <p:cNvPr id="3" name="Content Placeholder 2">
            <a:extLst>
              <a:ext uri="{FF2B5EF4-FFF2-40B4-BE49-F238E27FC236}">
                <a16:creationId xmlns:a16="http://schemas.microsoft.com/office/drawing/2014/main" id="{E4755FA6-D73E-46C5-E5B3-BFD2611AFB9E}"/>
              </a:ext>
            </a:extLst>
          </p:cNvPr>
          <p:cNvSpPr>
            <a:spLocks noGrp="1"/>
          </p:cNvSpPr>
          <p:nvPr>
            <p:ph idx="1"/>
          </p:nvPr>
        </p:nvSpPr>
        <p:spPr>
          <a:xfrm>
            <a:off x="6553200" y="399684"/>
            <a:ext cx="4800600" cy="3935986"/>
          </a:xfrm>
        </p:spPr>
        <p:txBody>
          <a:bodyPr vert="horz" lIns="91440" tIns="45720" rIns="91440" bIns="45720" rtlCol="0" anchor="ctr">
            <a:normAutofit/>
          </a:bodyPr>
          <a:lstStyle/>
          <a:p>
            <a:r>
              <a:rPr lang="en-US" sz="1800">
                <a:solidFill>
                  <a:schemeClr val="tx2"/>
                </a:solidFill>
              </a:rPr>
              <a:t>Differences between children in the one family are as great as between any children chosen at random. </a:t>
            </a:r>
          </a:p>
          <a:p>
            <a:r>
              <a:rPr lang="en-US" sz="1800">
                <a:solidFill>
                  <a:schemeClr val="tx2"/>
                </a:solidFill>
              </a:rPr>
              <a:t>Up to 45 % of personality is attributable to environment and 80 to 90% of that is attributed to non-shared within-family influences (Plomin &amp; Daniels, 1987)</a:t>
            </a:r>
          </a:p>
          <a:p>
            <a:endParaRPr lang="en-US" sz="1800">
              <a:solidFill>
                <a:schemeClr val="tx2"/>
              </a:solidFill>
            </a:endParaRPr>
          </a:p>
        </p:txBody>
      </p:sp>
    </p:spTree>
    <p:extLst>
      <p:ext uri="{BB962C8B-B14F-4D97-AF65-F5344CB8AC3E}">
        <p14:creationId xmlns:p14="http://schemas.microsoft.com/office/powerpoint/2010/main" val="8719297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D48952-C1A3-C161-E6F0-3670BE99DAE6}"/>
              </a:ext>
            </a:extLst>
          </p:cNvPr>
          <p:cNvSpPr>
            <a:spLocks noGrp="1"/>
          </p:cNvSpPr>
          <p:nvPr>
            <p:ph type="title"/>
          </p:nvPr>
        </p:nvSpPr>
        <p:spPr>
          <a:xfrm>
            <a:off x="838201" y="559813"/>
            <a:ext cx="2819399" cy="5577934"/>
          </a:xfrm>
        </p:spPr>
        <p:txBody>
          <a:bodyPr>
            <a:normAutofit/>
          </a:bodyPr>
          <a:lstStyle/>
          <a:p>
            <a:r>
              <a:rPr lang="en-US"/>
              <a:t>Birth Order</a:t>
            </a:r>
          </a:p>
        </p:txBody>
      </p:sp>
      <p:graphicFrame>
        <p:nvGraphicFramePr>
          <p:cNvPr id="5" name="Content Placeholder 2">
            <a:extLst>
              <a:ext uri="{FF2B5EF4-FFF2-40B4-BE49-F238E27FC236}">
                <a16:creationId xmlns:a16="http://schemas.microsoft.com/office/drawing/2014/main" id="{89CD69DC-5C04-9844-E852-4EDF40DD7ED0}"/>
              </a:ext>
            </a:extLst>
          </p:cNvPr>
          <p:cNvGraphicFramePr>
            <a:graphicFrameLocks noGrp="1"/>
          </p:cNvGraphicFramePr>
          <p:nvPr>
            <p:ph idx="1"/>
            <p:extLst>
              <p:ext uri="{D42A27DB-BD31-4B8C-83A1-F6EECF244321}">
                <p14:modId xmlns:p14="http://schemas.microsoft.com/office/powerpoint/2010/main" val="1700884727"/>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872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FC26A54D-CC96-4D65-B6A5-F6F9962617D7}"/>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44DA9EAF-C620-40E2-B3CC-C2641D4E5E65}"/>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4469FCFA-D981-4B32-A5EE-31D748D8C010}"/>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F3E4CE7-65E9-40D0-BBEF-FCB31598D535}"/>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14003-1F4F-3129-7EEE-1CFF777C6D5E}"/>
              </a:ext>
            </a:extLst>
          </p:cNvPr>
          <p:cNvSpPr>
            <a:spLocks noGrp="1"/>
          </p:cNvSpPr>
          <p:nvPr>
            <p:ph type="title"/>
          </p:nvPr>
        </p:nvSpPr>
        <p:spPr/>
        <p:txBody>
          <a:bodyPr/>
          <a:lstStyle/>
          <a:p>
            <a:r>
              <a:rPr lang="en-US"/>
              <a:t>First Borns (Me!)</a:t>
            </a:r>
          </a:p>
        </p:txBody>
      </p:sp>
      <p:sp>
        <p:nvSpPr>
          <p:cNvPr id="3" name="Content Placeholder 2">
            <a:extLst>
              <a:ext uri="{FF2B5EF4-FFF2-40B4-BE49-F238E27FC236}">
                <a16:creationId xmlns:a16="http://schemas.microsoft.com/office/drawing/2014/main" id="{6E7EB055-9D70-C622-F9D5-23D1A7B9A3CA}"/>
              </a:ext>
            </a:extLst>
          </p:cNvPr>
          <p:cNvSpPr>
            <a:spLocks noGrp="1"/>
          </p:cNvSpPr>
          <p:nvPr>
            <p:ph idx="1"/>
          </p:nvPr>
        </p:nvSpPr>
        <p:spPr/>
        <p:txBody>
          <a:bodyPr vert="horz" lIns="91440" tIns="45720" rIns="91440" bIns="45720" rtlCol="0" anchor="t">
            <a:normAutofit fontScale="85000" lnSpcReduction="20000"/>
          </a:bodyPr>
          <a:lstStyle/>
          <a:p>
            <a:r>
              <a:rPr lang="en-US"/>
              <a:t>Achiever and leader</a:t>
            </a:r>
          </a:p>
          <a:p>
            <a:r>
              <a:rPr lang="en-US"/>
              <a:t>Feelings of superiority over other children</a:t>
            </a:r>
          </a:p>
          <a:p>
            <a:r>
              <a:rPr lang="en-US"/>
              <a:t>Difficulty when the second child is born, such as feeling unloved or neglected</a:t>
            </a:r>
          </a:p>
          <a:p>
            <a:r>
              <a:rPr lang="en-US"/>
              <a:t>A tendency to be controlling and focused on being correct about results</a:t>
            </a:r>
          </a:p>
          <a:p>
            <a:r>
              <a:rPr lang="en-US"/>
              <a:t>Use of good (or bad) behavior to regain parents' attention</a:t>
            </a:r>
          </a:p>
          <a:p>
            <a:r>
              <a:rPr lang="en-US"/>
              <a:t>A tendency to be bossy or authoritarian about rules</a:t>
            </a:r>
          </a:p>
          <a:p>
            <a:r>
              <a:rPr lang="en-US"/>
              <a:t>A desire to please others</a:t>
            </a:r>
          </a:p>
          <a:p>
            <a:r>
              <a:rPr lang="en-US"/>
              <a:t>Reliability</a:t>
            </a:r>
          </a:p>
          <a:p>
            <a:endParaRPr lang="en-US"/>
          </a:p>
        </p:txBody>
      </p:sp>
    </p:spTree>
    <p:extLst>
      <p:ext uri="{BB962C8B-B14F-4D97-AF65-F5344CB8AC3E}">
        <p14:creationId xmlns:p14="http://schemas.microsoft.com/office/powerpoint/2010/main" val="423425805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EA1EF-F1A5-1F19-0E54-A7FE1E1364F8}"/>
              </a:ext>
            </a:extLst>
          </p:cNvPr>
          <p:cNvSpPr>
            <a:spLocks noGrp="1"/>
          </p:cNvSpPr>
          <p:nvPr>
            <p:ph type="title"/>
          </p:nvPr>
        </p:nvSpPr>
        <p:spPr/>
        <p:txBody>
          <a:bodyPr/>
          <a:lstStyle/>
          <a:p>
            <a:r>
              <a:rPr lang="en-US"/>
              <a:t>Second Born (Middle Child)</a:t>
            </a:r>
          </a:p>
        </p:txBody>
      </p:sp>
      <p:sp>
        <p:nvSpPr>
          <p:cNvPr id="3" name="Content Placeholder 2">
            <a:extLst>
              <a:ext uri="{FF2B5EF4-FFF2-40B4-BE49-F238E27FC236}">
                <a16:creationId xmlns:a16="http://schemas.microsoft.com/office/drawing/2014/main" id="{59C09F3C-C69B-E06D-6BEA-B6C0A4F093B6}"/>
              </a:ext>
            </a:extLst>
          </p:cNvPr>
          <p:cNvSpPr>
            <a:spLocks noGrp="1"/>
          </p:cNvSpPr>
          <p:nvPr>
            <p:ph idx="1"/>
          </p:nvPr>
        </p:nvSpPr>
        <p:spPr/>
        <p:txBody>
          <a:bodyPr vert="horz" lIns="91440" tIns="45720" rIns="91440" bIns="45720" rtlCol="0" anchor="t">
            <a:normAutofit fontScale="92500"/>
          </a:bodyPr>
          <a:lstStyle/>
          <a:p>
            <a:r>
              <a:rPr lang="en-US">
                <a:ea typeface="+mn-lt"/>
                <a:cs typeface="+mn-lt"/>
              </a:rPr>
              <a:t>Be more competitive</a:t>
            </a:r>
            <a:endParaRPr lang="en-US"/>
          </a:p>
          <a:p>
            <a:r>
              <a:rPr lang="en-US">
                <a:ea typeface="+mn-lt"/>
                <a:cs typeface="+mn-lt"/>
              </a:rPr>
              <a:t>Lack the undivided attention of parents</a:t>
            </a:r>
            <a:endParaRPr lang="en-US"/>
          </a:p>
          <a:p>
            <a:r>
              <a:rPr lang="en-US">
                <a:ea typeface="+mn-lt"/>
                <a:cs typeface="+mn-lt"/>
              </a:rPr>
              <a:t>Be a people pleaser</a:t>
            </a:r>
            <a:endParaRPr lang="en-US"/>
          </a:p>
          <a:p>
            <a:r>
              <a:rPr lang="en-US">
                <a:ea typeface="+mn-lt"/>
                <a:cs typeface="+mn-lt"/>
              </a:rPr>
              <a:t>Be a peacemaker</a:t>
            </a:r>
            <a:endParaRPr lang="en-US"/>
          </a:p>
          <a:p>
            <a:r>
              <a:rPr lang="en-US">
                <a:ea typeface="+mn-lt"/>
                <a:cs typeface="+mn-lt"/>
              </a:rPr>
              <a:t>Develop abilities the first child doesn't exhibit to gain attention</a:t>
            </a:r>
            <a:endParaRPr lang="en-US"/>
          </a:p>
          <a:p>
            <a:r>
              <a:rPr lang="en-US">
                <a:ea typeface="+mn-lt"/>
                <a:cs typeface="+mn-lt"/>
              </a:rPr>
              <a:t>Be rebellious</a:t>
            </a:r>
            <a:endParaRPr lang="en-US"/>
          </a:p>
          <a:p>
            <a:r>
              <a:rPr lang="en-US">
                <a:ea typeface="+mn-lt"/>
                <a:cs typeface="+mn-lt"/>
              </a:rPr>
              <a:t>Be independent and not need the support of others</a:t>
            </a:r>
            <a:endParaRPr lang="en-US"/>
          </a:p>
        </p:txBody>
      </p:sp>
    </p:spTree>
    <p:extLst>
      <p:ext uri="{BB962C8B-B14F-4D97-AF65-F5344CB8AC3E}">
        <p14:creationId xmlns:p14="http://schemas.microsoft.com/office/powerpoint/2010/main" val="16442535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BF8D4-0872-4987-E854-6DA1F79E5B7B}"/>
              </a:ext>
            </a:extLst>
          </p:cNvPr>
          <p:cNvSpPr>
            <a:spLocks noGrp="1"/>
          </p:cNvSpPr>
          <p:nvPr>
            <p:ph type="title"/>
          </p:nvPr>
        </p:nvSpPr>
        <p:spPr/>
        <p:txBody>
          <a:bodyPr/>
          <a:lstStyle/>
          <a:p>
            <a:r>
              <a:rPr lang="en-US"/>
              <a:t>Middle Child Syndrome</a:t>
            </a:r>
          </a:p>
        </p:txBody>
      </p:sp>
      <p:sp>
        <p:nvSpPr>
          <p:cNvPr id="3" name="Content Placeholder 2">
            <a:extLst>
              <a:ext uri="{FF2B5EF4-FFF2-40B4-BE49-F238E27FC236}">
                <a16:creationId xmlns:a16="http://schemas.microsoft.com/office/drawing/2014/main" id="{A2739C3B-ECB7-366E-0E76-7F61852F10CA}"/>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Can feel life is unfair</a:t>
            </a:r>
            <a:endParaRPr lang="en-US"/>
          </a:p>
          <a:p>
            <a:r>
              <a:rPr lang="en-US">
                <a:ea typeface="+mn-lt"/>
                <a:cs typeface="+mn-lt"/>
              </a:rPr>
              <a:t>Can be even-tempered</a:t>
            </a:r>
            <a:endParaRPr lang="en-US"/>
          </a:p>
          <a:p>
            <a:r>
              <a:rPr lang="en-US">
                <a:ea typeface="+mn-lt"/>
                <a:cs typeface="+mn-lt"/>
              </a:rPr>
              <a:t>May feel unloved or left out</a:t>
            </a:r>
            <a:endParaRPr lang="en-US"/>
          </a:p>
          <a:p>
            <a:r>
              <a:rPr lang="en-US">
                <a:ea typeface="+mn-lt"/>
                <a:cs typeface="+mn-lt"/>
              </a:rPr>
              <a:t>May not have the rights and responsibilities of the oldest sibling or the privileges of the youngest</a:t>
            </a:r>
            <a:endParaRPr lang="en-US"/>
          </a:p>
          <a:p>
            <a:r>
              <a:rPr lang="en-US">
                <a:ea typeface="+mn-lt"/>
                <a:cs typeface="+mn-lt"/>
              </a:rPr>
              <a:t>May be adaptable</a:t>
            </a:r>
            <a:endParaRPr lang="en-US"/>
          </a:p>
          <a:p>
            <a:r>
              <a:rPr lang="en-US">
                <a:ea typeface="+mn-lt"/>
                <a:cs typeface="+mn-lt"/>
              </a:rPr>
              <a:t>Can be impatient</a:t>
            </a:r>
            <a:endParaRPr lang="en-US"/>
          </a:p>
          <a:p>
            <a:r>
              <a:rPr lang="en-US">
                <a:ea typeface="+mn-lt"/>
                <a:cs typeface="+mn-lt"/>
              </a:rPr>
              <a:t>May be outgoing and rambunctious</a:t>
            </a:r>
            <a:endParaRPr lang="en-US"/>
          </a:p>
          <a:p>
            <a:r>
              <a:rPr lang="en-US">
                <a:ea typeface="+mn-lt"/>
                <a:cs typeface="+mn-lt"/>
              </a:rPr>
              <a:t>May treat younger siblings more roughly</a:t>
            </a:r>
            <a:endParaRPr lang="en-US"/>
          </a:p>
          <a:p>
            <a:r>
              <a:rPr lang="en-US">
                <a:ea typeface="+mn-lt"/>
                <a:cs typeface="+mn-lt"/>
              </a:rPr>
              <a:t>Can feel "squeezed" in the family environment</a:t>
            </a:r>
            <a:endParaRPr lang="en-US"/>
          </a:p>
        </p:txBody>
      </p:sp>
    </p:spTree>
    <p:extLst>
      <p:ext uri="{BB962C8B-B14F-4D97-AF65-F5344CB8AC3E}">
        <p14:creationId xmlns:p14="http://schemas.microsoft.com/office/powerpoint/2010/main" val="40975054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38E7E-82B0-0D6D-D788-188964FFD121}"/>
              </a:ext>
            </a:extLst>
          </p:cNvPr>
          <p:cNvSpPr>
            <a:spLocks noGrp="1"/>
          </p:cNvSpPr>
          <p:nvPr>
            <p:ph type="title"/>
          </p:nvPr>
        </p:nvSpPr>
        <p:spPr/>
        <p:txBody>
          <a:bodyPr/>
          <a:lstStyle/>
          <a:p>
            <a:r>
              <a:rPr lang="en-US"/>
              <a:t>Youngest Child</a:t>
            </a:r>
          </a:p>
        </p:txBody>
      </p:sp>
      <p:sp>
        <p:nvSpPr>
          <p:cNvPr id="3" name="Content Placeholder 2">
            <a:extLst>
              <a:ext uri="{FF2B5EF4-FFF2-40B4-BE49-F238E27FC236}">
                <a16:creationId xmlns:a16="http://schemas.microsoft.com/office/drawing/2014/main" id="{C5539213-DE6F-26DF-8A7B-838BB8F8BEFE}"/>
              </a:ext>
            </a:extLst>
          </p:cNvPr>
          <p:cNvSpPr>
            <a:spLocks noGrp="1"/>
          </p:cNvSpPr>
          <p:nvPr>
            <p:ph idx="1"/>
          </p:nvPr>
        </p:nvSpPr>
        <p:spPr/>
        <p:txBody>
          <a:bodyPr vert="horz" lIns="91440" tIns="45720" rIns="91440" bIns="45720" rtlCol="0" anchor="t">
            <a:normAutofit fontScale="92500" lnSpcReduction="20000"/>
          </a:bodyPr>
          <a:lstStyle/>
          <a:p>
            <a:r>
              <a:rPr lang="en-US"/>
              <a:t>The 'baby' of the family!</a:t>
            </a:r>
          </a:p>
          <a:p>
            <a:r>
              <a:rPr lang="en-US">
                <a:ea typeface="+mn-lt"/>
                <a:cs typeface="+mn-lt"/>
              </a:rPr>
              <a:t>May be charming and outgoing</a:t>
            </a:r>
            <a:endParaRPr lang="en-US"/>
          </a:p>
          <a:p>
            <a:r>
              <a:rPr lang="en-US">
                <a:ea typeface="+mn-lt"/>
                <a:cs typeface="+mn-lt"/>
              </a:rPr>
              <a:t>Can be an attention seeker</a:t>
            </a:r>
            <a:endParaRPr lang="en-US"/>
          </a:p>
          <a:p>
            <a:r>
              <a:rPr lang="en-US">
                <a:ea typeface="+mn-lt"/>
                <a:cs typeface="+mn-lt"/>
              </a:rPr>
              <a:t>Behaves like the only child</a:t>
            </a:r>
            <a:endParaRPr lang="en-US"/>
          </a:p>
          <a:p>
            <a:r>
              <a:rPr lang="en-US">
                <a:ea typeface="+mn-lt"/>
                <a:cs typeface="+mn-lt"/>
              </a:rPr>
              <a:t>Feels inferior, like everyone is bigger or more capable</a:t>
            </a:r>
            <a:endParaRPr lang="en-US"/>
          </a:p>
          <a:p>
            <a:r>
              <a:rPr lang="en-US">
                <a:ea typeface="+mn-lt"/>
                <a:cs typeface="+mn-lt"/>
              </a:rPr>
              <a:t>Expects others to make decisions and take responsibility</a:t>
            </a:r>
            <a:endParaRPr lang="en-US"/>
          </a:p>
          <a:p>
            <a:r>
              <a:rPr lang="en-US">
                <a:ea typeface="+mn-lt"/>
                <a:cs typeface="+mn-lt"/>
              </a:rPr>
              <a:t>May not be taken seriously</a:t>
            </a:r>
            <a:endParaRPr lang="en-US"/>
          </a:p>
          <a:p>
            <a:r>
              <a:rPr lang="en-US">
                <a:ea typeface="+mn-lt"/>
                <a:cs typeface="+mn-lt"/>
              </a:rPr>
              <a:t>Can become "speedier" in development to catch up to other siblings</a:t>
            </a:r>
            <a:endParaRPr lang="en-US"/>
          </a:p>
        </p:txBody>
      </p:sp>
    </p:spTree>
    <p:extLst>
      <p:ext uri="{BB962C8B-B14F-4D97-AF65-F5344CB8AC3E}">
        <p14:creationId xmlns:p14="http://schemas.microsoft.com/office/powerpoint/2010/main" val="805759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36EFE-7EA7-E358-079F-F2382D55EEE8}"/>
              </a:ext>
            </a:extLst>
          </p:cNvPr>
          <p:cNvSpPr>
            <a:spLocks noGrp="1"/>
          </p:cNvSpPr>
          <p:nvPr>
            <p:ph type="title"/>
          </p:nvPr>
        </p:nvSpPr>
        <p:spPr/>
        <p:txBody>
          <a:bodyPr/>
          <a:lstStyle/>
          <a:p>
            <a:r>
              <a:rPr lang="en-US"/>
              <a:t>Only Children</a:t>
            </a:r>
          </a:p>
        </p:txBody>
      </p:sp>
      <p:sp>
        <p:nvSpPr>
          <p:cNvPr id="3" name="Content Placeholder 2">
            <a:extLst>
              <a:ext uri="{FF2B5EF4-FFF2-40B4-BE49-F238E27FC236}">
                <a16:creationId xmlns:a16="http://schemas.microsoft.com/office/drawing/2014/main" id="{7C6E1707-C1E6-6A3A-8111-C236220840A6}"/>
              </a:ext>
            </a:extLst>
          </p:cNvPr>
          <p:cNvSpPr>
            <a:spLocks noGrp="1"/>
          </p:cNvSpPr>
          <p:nvPr>
            <p:ph idx="1"/>
          </p:nvPr>
        </p:nvSpPr>
        <p:spPr/>
        <p:txBody>
          <a:bodyPr vert="horz" lIns="91440" tIns="45720" rIns="91440" bIns="45720" rtlCol="0" anchor="t">
            <a:normAutofit fontScale="85000" lnSpcReduction="20000"/>
          </a:bodyPr>
          <a:lstStyle/>
          <a:p>
            <a:r>
              <a:rPr lang="en-US">
                <a:ea typeface="+mn-lt"/>
                <a:cs typeface="+mn-lt"/>
              </a:rPr>
              <a:t>Confidence</a:t>
            </a:r>
            <a:endParaRPr lang="en-US"/>
          </a:p>
          <a:p>
            <a:r>
              <a:rPr lang="en-US">
                <a:ea typeface="+mn-lt"/>
                <a:cs typeface="+mn-lt"/>
              </a:rPr>
              <a:t>Maturity for their age</a:t>
            </a:r>
            <a:endParaRPr lang="en-US"/>
          </a:p>
          <a:p>
            <a:r>
              <a:rPr lang="en-US">
                <a:ea typeface="+mn-lt"/>
                <a:cs typeface="+mn-lt"/>
              </a:rPr>
              <a:t>Sensitivity</a:t>
            </a:r>
            <a:endParaRPr lang="en-US"/>
          </a:p>
          <a:p>
            <a:r>
              <a:rPr lang="en-US">
                <a:ea typeface="+mn-lt"/>
                <a:cs typeface="+mn-lt"/>
              </a:rPr>
              <a:t>Use of adult language</a:t>
            </a:r>
            <a:endParaRPr lang="en-US"/>
          </a:p>
          <a:p>
            <a:r>
              <a:rPr lang="en-US">
                <a:ea typeface="+mn-lt"/>
                <a:cs typeface="+mn-lt"/>
              </a:rPr>
              <a:t>Self-centeredness</a:t>
            </a:r>
            <a:endParaRPr lang="en-US"/>
          </a:p>
          <a:p>
            <a:r>
              <a:rPr lang="en-US">
                <a:ea typeface="+mn-lt"/>
                <a:cs typeface="+mn-lt"/>
              </a:rPr>
              <a:t>A tendency to enjoy being the center of attention</a:t>
            </a:r>
            <a:endParaRPr lang="en-US"/>
          </a:p>
          <a:p>
            <a:r>
              <a:rPr lang="en-US">
                <a:ea typeface="+mn-lt"/>
                <a:cs typeface="+mn-lt"/>
              </a:rPr>
              <a:t>Refusal to cooperate with others</a:t>
            </a:r>
            <a:endParaRPr lang="en-US"/>
          </a:p>
          <a:p>
            <a:r>
              <a:rPr lang="en-US">
                <a:ea typeface="+mn-lt"/>
                <a:cs typeface="+mn-lt"/>
              </a:rPr>
              <a:t>A tendency to feel unfairly treated when not getting their own way</a:t>
            </a:r>
            <a:endParaRPr lang="en-US"/>
          </a:p>
          <a:p>
            <a:r>
              <a:rPr lang="en-US">
                <a:ea typeface="+mn-lt"/>
                <a:cs typeface="+mn-lt"/>
              </a:rPr>
              <a:t>A desire to be more like adults, so may not relate well with peers</a:t>
            </a:r>
            <a:endParaRPr lang="en-US"/>
          </a:p>
        </p:txBody>
      </p:sp>
    </p:spTree>
    <p:extLst>
      <p:ext uri="{BB962C8B-B14F-4D97-AF65-F5344CB8AC3E}">
        <p14:creationId xmlns:p14="http://schemas.microsoft.com/office/powerpoint/2010/main" val="243525565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ABD44-9112-4B54-5C3B-ACCC3B85E067}"/>
              </a:ext>
            </a:extLst>
          </p:cNvPr>
          <p:cNvSpPr>
            <a:spLocks noGrp="1"/>
          </p:cNvSpPr>
          <p:nvPr>
            <p:ph type="title"/>
          </p:nvPr>
        </p:nvSpPr>
        <p:spPr/>
        <p:txBody>
          <a:bodyPr/>
          <a:lstStyle/>
          <a:p>
            <a:r>
              <a:rPr lang="en-US"/>
              <a:t>Example!</a:t>
            </a:r>
          </a:p>
        </p:txBody>
      </p:sp>
      <p:sp>
        <p:nvSpPr>
          <p:cNvPr id="3" name="Content Placeholder 2">
            <a:extLst>
              <a:ext uri="{FF2B5EF4-FFF2-40B4-BE49-F238E27FC236}">
                <a16:creationId xmlns:a16="http://schemas.microsoft.com/office/drawing/2014/main" id="{1751F5B1-7FA6-C675-D533-ACC5D75AC5F9}"/>
              </a:ext>
            </a:extLst>
          </p:cNvPr>
          <p:cNvSpPr>
            <a:spLocks noGrp="1"/>
          </p:cNvSpPr>
          <p:nvPr>
            <p:ph idx="1"/>
          </p:nvPr>
        </p:nvSpPr>
        <p:spPr>
          <a:xfrm>
            <a:off x="677779" y="4022076"/>
            <a:ext cx="3331029" cy="2711348"/>
          </a:xfrm>
        </p:spPr>
        <p:txBody>
          <a:bodyPr vert="horz" lIns="91440" tIns="45720" rIns="91440" bIns="45720" rtlCol="0" anchor="t">
            <a:normAutofit fontScale="92500" lnSpcReduction="10000"/>
          </a:bodyPr>
          <a:lstStyle/>
          <a:p>
            <a:r>
              <a:rPr lang="en-US"/>
              <a:t>Authoritarian</a:t>
            </a:r>
          </a:p>
          <a:p>
            <a:r>
              <a:rPr lang="en-US"/>
              <a:t>Competitive</a:t>
            </a:r>
          </a:p>
          <a:p>
            <a:r>
              <a:rPr lang="en-US"/>
              <a:t>Controlling</a:t>
            </a:r>
          </a:p>
          <a:p>
            <a:r>
              <a:rPr lang="en-US"/>
              <a:t>Leader</a:t>
            </a:r>
          </a:p>
          <a:p>
            <a:r>
              <a:rPr lang="en-US"/>
              <a:t>Centre of Attention</a:t>
            </a:r>
          </a:p>
        </p:txBody>
      </p:sp>
      <p:sp>
        <p:nvSpPr>
          <p:cNvPr id="5" name="Content Placeholder 2">
            <a:extLst>
              <a:ext uri="{FF2B5EF4-FFF2-40B4-BE49-F238E27FC236}">
                <a16:creationId xmlns:a16="http://schemas.microsoft.com/office/drawing/2014/main" id="{2E9C8A53-5F65-9E8C-19BD-230373FF196A}"/>
              </a:ext>
            </a:extLst>
          </p:cNvPr>
          <p:cNvSpPr txBox="1">
            <a:spLocks/>
          </p:cNvSpPr>
          <p:nvPr/>
        </p:nvSpPr>
        <p:spPr>
          <a:xfrm>
            <a:off x="4426284" y="4147739"/>
            <a:ext cx="3331029" cy="2711348"/>
          </a:xfrm>
          <a:prstGeom prst="rect">
            <a:avLst/>
          </a:prstGeom>
        </p:spPr>
        <p:txBody>
          <a:bodyPr vert="horz" lIns="91440" tIns="45720" rIns="91440" bIns="45720" rtlCol="0" anchor="t">
            <a:normAutofit/>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Independent</a:t>
            </a:r>
          </a:p>
          <a:p>
            <a:r>
              <a:rPr lang="en-US"/>
              <a:t>Outgoing</a:t>
            </a:r>
          </a:p>
          <a:p>
            <a:r>
              <a:rPr lang="en-US"/>
              <a:t>Rambunctious</a:t>
            </a:r>
          </a:p>
          <a:p>
            <a:r>
              <a:rPr lang="en-US"/>
              <a:t>Impatient</a:t>
            </a:r>
          </a:p>
        </p:txBody>
      </p:sp>
      <p:sp>
        <p:nvSpPr>
          <p:cNvPr id="7" name="Content Placeholder 2">
            <a:extLst>
              <a:ext uri="{FF2B5EF4-FFF2-40B4-BE49-F238E27FC236}">
                <a16:creationId xmlns:a16="http://schemas.microsoft.com/office/drawing/2014/main" id="{18C32C32-FEFD-BAC9-FF96-8D1FC77A2B5B}"/>
              </a:ext>
            </a:extLst>
          </p:cNvPr>
          <p:cNvSpPr txBox="1">
            <a:spLocks/>
          </p:cNvSpPr>
          <p:nvPr/>
        </p:nvSpPr>
        <p:spPr>
          <a:xfrm>
            <a:off x="8274619" y="4100307"/>
            <a:ext cx="3331029" cy="2711348"/>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bg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Outgoing</a:t>
            </a:r>
          </a:p>
          <a:p>
            <a:r>
              <a:rPr lang="en-US"/>
              <a:t>Quick learner</a:t>
            </a:r>
          </a:p>
          <a:p>
            <a:r>
              <a:rPr lang="en-US"/>
              <a:t>Charming </a:t>
            </a:r>
          </a:p>
          <a:p>
            <a:r>
              <a:rPr lang="en-US"/>
              <a:t>Others need to make decisions!</a:t>
            </a:r>
          </a:p>
        </p:txBody>
      </p:sp>
      <p:pic>
        <p:nvPicPr>
          <p:cNvPr id="8" name="Picture 8">
            <a:extLst>
              <a:ext uri="{FF2B5EF4-FFF2-40B4-BE49-F238E27FC236}">
                <a16:creationId xmlns:a16="http://schemas.microsoft.com/office/drawing/2014/main" id="{32D9D7A5-0A7B-92D2-F2E9-815D034F7E9D}"/>
              </a:ext>
            </a:extLst>
          </p:cNvPr>
          <p:cNvPicPr>
            <a:picLocks noChangeAspect="1"/>
          </p:cNvPicPr>
          <p:nvPr/>
        </p:nvPicPr>
        <p:blipFill>
          <a:blip r:embed="rId2"/>
          <a:stretch>
            <a:fillRect/>
          </a:stretch>
        </p:blipFill>
        <p:spPr>
          <a:xfrm>
            <a:off x="780716" y="58105"/>
            <a:ext cx="2743200" cy="3961158"/>
          </a:xfrm>
          <a:prstGeom prst="rect">
            <a:avLst/>
          </a:prstGeom>
        </p:spPr>
      </p:pic>
      <p:pic>
        <p:nvPicPr>
          <p:cNvPr id="9" name="Picture 9" descr="A person taking a selfie&#10;&#10;Description automatically generated">
            <a:extLst>
              <a:ext uri="{FF2B5EF4-FFF2-40B4-BE49-F238E27FC236}">
                <a16:creationId xmlns:a16="http://schemas.microsoft.com/office/drawing/2014/main" id="{F8AC89E9-00FE-2EFF-4A77-5B5B70F57D4C}"/>
              </a:ext>
            </a:extLst>
          </p:cNvPr>
          <p:cNvPicPr>
            <a:picLocks noChangeAspect="1"/>
          </p:cNvPicPr>
          <p:nvPr/>
        </p:nvPicPr>
        <p:blipFill>
          <a:blip r:embed="rId3"/>
          <a:stretch>
            <a:fillRect/>
          </a:stretch>
        </p:blipFill>
        <p:spPr>
          <a:xfrm>
            <a:off x="4269874" y="58952"/>
            <a:ext cx="3585410" cy="3959466"/>
          </a:xfrm>
          <a:prstGeom prst="rect">
            <a:avLst/>
          </a:prstGeom>
        </p:spPr>
      </p:pic>
      <p:pic>
        <p:nvPicPr>
          <p:cNvPr id="4" name="Picture 3" descr="A person with a nose ring&#10;&#10;Description automatically generated">
            <a:extLst>
              <a:ext uri="{FF2B5EF4-FFF2-40B4-BE49-F238E27FC236}">
                <a16:creationId xmlns:a16="http://schemas.microsoft.com/office/drawing/2014/main" id="{8AF53C44-303C-A373-81CF-F775742BD58D}"/>
              </a:ext>
            </a:extLst>
          </p:cNvPr>
          <p:cNvPicPr>
            <a:picLocks noChangeAspect="1"/>
          </p:cNvPicPr>
          <p:nvPr/>
        </p:nvPicPr>
        <p:blipFill>
          <a:blip r:embed="rId4"/>
          <a:stretch>
            <a:fillRect/>
          </a:stretch>
        </p:blipFill>
        <p:spPr>
          <a:xfrm>
            <a:off x="8602769" y="0"/>
            <a:ext cx="2186385" cy="4103077"/>
          </a:xfrm>
          <a:prstGeom prst="rect">
            <a:avLst/>
          </a:prstGeom>
        </p:spPr>
      </p:pic>
    </p:spTree>
    <p:extLst>
      <p:ext uri="{BB962C8B-B14F-4D97-AF65-F5344CB8AC3E}">
        <p14:creationId xmlns:p14="http://schemas.microsoft.com/office/powerpoint/2010/main" val="22826866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027CAEDE-D92D-4745-8749-71019415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solidFill>
            <a:schemeClr val="tx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96CB6-3880-40E6-A4BF-F64E7D1E42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prstGeom prst="rect">
            <a:avLst/>
          </a:prstGeom>
          <a:blipFill dpi="0" rotWithShape="1">
            <a:blip r:embed="rId2">
              <a:alphaModFix amt="20000"/>
              <a:duotone>
                <a:schemeClr val="accent1">
                  <a:shade val="45000"/>
                  <a:satMod val="135000"/>
                </a:schemeClr>
                <a:prstClr val="white"/>
              </a:duotone>
            </a:blip>
            <a:srcRect/>
            <a:tile tx="889000" ty="0" sx="100000" sy="10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878F65-7EF8-7D1A-222F-0B930511971C}"/>
              </a:ext>
            </a:extLst>
          </p:cNvPr>
          <p:cNvSpPr>
            <a:spLocks noGrp="1"/>
          </p:cNvSpPr>
          <p:nvPr>
            <p:ph type="title"/>
          </p:nvPr>
        </p:nvSpPr>
        <p:spPr>
          <a:xfrm>
            <a:off x="838201" y="559813"/>
            <a:ext cx="2819399" cy="5577934"/>
          </a:xfrm>
        </p:spPr>
        <p:txBody>
          <a:bodyPr>
            <a:normAutofit/>
          </a:bodyPr>
          <a:lstStyle/>
          <a:p>
            <a:r>
              <a:rPr lang="en-US" sz="4100"/>
              <a:t>Evidence?</a:t>
            </a:r>
          </a:p>
        </p:txBody>
      </p:sp>
      <p:graphicFrame>
        <p:nvGraphicFramePr>
          <p:cNvPr id="5" name="Content Placeholder 2">
            <a:extLst>
              <a:ext uri="{FF2B5EF4-FFF2-40B4-BE49-F238E27FC236}">
                <a16:creationId xmlns:a16="http://schemas.microsoft.com/office/drawing/2014/main" id="{8BE42677-D01E-6B24-D1D7-9F632A6E2E6D}"/>
              </a:ext>
            </a:extLst>
          </p:cNvPr>
          <p:cNvGraphicFramePr>
            <a:graphicFrameLocks noGrp="1"/>
          </p:cNvGraphicFramePr>
          <p:nvPr>
            <p:ph idx="1"/>
            <p:extLst>
              <p:ext uri="{D42A27DB-BD31-4B8C-83A1-F6EECF244321}">
                <p14:modId xmlns:p14="http://schemas.microsoft.com/office/powerpoint/2010/main" val="2091744104"/>
              </p:ext>
            </p:extLst>
          </p:nvPr>
        </p:nvGraphicFramePr>
        <p:xfrm>
          <a:off x="4807223" y="457200"/>
          <a:ext cx="7003777" cy="58436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6975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67091862-A299-4FC9-B5C7-E0A10C00884B}"/>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B3470873-B8AB-4521-9BDA-7ED6EBA8C58F}"/>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98608107-A988-447A-857D-F099197FD6EE}"/>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3EC60B6C-2558-4312-BEB5-AF2A596BE02E}"/>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95B2A-B2C8-8EC1-9AB3-A09CA3FD9CA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F661BE5A-2C88-6C7A-2F6F-C2F9450B23F6}"/>
              </a:ext>
            </a:extLst>
          </p:cNvPr>
          <p:cNvSpPr>
            <a:spLocks noGrp="1"/>
          </p:cNvSpPr>
          <p:nvPr>
            <p:ph idx="1"/>
          </p:nvPr>
        </p:nvSpPr>
        <p:spPr/>
        <p:txBody>
          <a:bodyPr vert="horz" lIns="91440" tIns="45720" rIns="91440" bIns="45720" rtlCol="0" anchor="t">
            <a:normAutofit fontScale="85000" lnSpcReduction="20000"/>
          </a:bodyPr>
          <a:lstStyle/>
          <a:p>
            <a:r>
              <a:rPr lang="en-US">
                <a:latin typeface="Georgia"/>
              </a:rPr>
              <a:t>Erikson, E. H. (1958). </a:t>
            </a:r>
            <a:r>
              <a:rPr lang="en-US" i="1">
                <a:latin typeface="Georgia"/>
              </a:rPr>
              <a:t>Young man Luther: A study in psychoanalysis and history.</a:t>
            </a:r>
            <a:r>
              <a:rPr lang="en-US">
                <a:latin typeface="Georgia"/>
              </a:rPr>
              <a:t> New York: Norton.</a:t>
            </a:r>
          </a:p>
          <a:p>
            <a:r>
              <a:rPr lang="en-US">
                <a:ea typeface="+mn-lt"/>
                <a:cs typeface="+mn-lt"/>
              </a:rPr>
              <a:t>Erikson, E. H. (1963). </a:t>
            </a:r>
            <a:r>
              <a:rPr lang="en-US" i="1">
                <a:ea typeface="+mn-lt"/>
                <a:cs typeface="+mn-lt"/>
              </a:rPr>
              <a:t>Youth: Change and challenge</a:t>
            </a:r>
            <a:r>
              <a:rPr lang="en-US">
                <a:ea typeface="+mn-lt"/>
                <a:cs typeface="+mn-lt"/>
              </a:rPr>
              <a:t>. New York: Basic books.</a:t>
            </a:r>
            <a:endParaRPr lang="en-US">
              <a:latin typeface="Georgia"/>
            </a:endParaRPr>
          </a:p>
          <a:p>
            <a:r>
              <a:rPr lang="en-US">
                <a:latin typeface="Georgia"/>
              </a:rPr>
              <a:t>Eysenck, M. W., &amp; Flanagan, C. (2000). </a:t>
            </a:r>
            <a:r>
              <a:rPr lang="en-US" i="1">
                <a:latin typeface="Georgia"/>
              </a:rPr>
              <a:t>Psychology for AS Level</a:t>
            </a:r>
            <a:r>
              <a:rPr lang="en-US">
                <a:latin typeface="Georgia"/>
              </a:rPr>
              <a:t>. Psychology Press.</a:t>
            </a:r>
            <a:endParaRPr lang="en-US">
              <a:latin typeface="Avenir Next LT Pro"/>
            </a:endParaRPr>
          </a:p>
          <a:p>
            <a:r>
              <a:rPr lang="en-US">
                <a:latin typeface="Georgia"/>
              </a:rPr>
              <a:t>Freud, S. (1909). Analysis of a phobia of a five year old boy. In The Pelican Freud Library (1977), Vol 8, Case Histories 1, pages 169-306.</a:t>
            </a:r>
          </a:p>
          <a:p>
            <a:r>
              <a:rPr lang="en-US">
                <a:solidFill>
                  <a:srgbClr val="FFFFFF"/>
                </a:solidFill>
                <a:latin typeface="Georgia"/>
                <a:ea typeface="+mn-lt"/>
                <a:cs typeface="+mn-lt"/>
              </a:rPr>
              <a:t>Plomin, R., &amp; Daniels, D. (1987). Why are children in the same family so different from one another? </a:t>
            </a:r>
            <a:r>
              <a:rPr lang="en-US" i="1">
                <a:solidFill>
                  <a:srgbClr val="FFFFFF"/>
                </a:solidFill>
                <a:latin typeface="Georgia"/>
                <a:ea typeface="+mn-lt"/>
                <a:cs typeface="+mn-lt"/>
              </a:rPr>
              <a:t>Behavioral and Brain Sciences,</a:t>
            </a:r>
            <a:r>
              <a:rPr lang="en-US">
                <a:solidFill>
                  <a:srgbClr val="FFFFFF"/>
                </a:solidFill>
                <a:latin typeface="Georgia"/>
                <a:ea typeface="+mn-lt"/>
                <a:cs typeface="+mn-lt"/>
              </a:rPr>
              <a:t> 10(1), 1–16</a:t>
            </a:r>
          </a:p>
        </p:txBody>
      </p:sp>
    </p:spTree>
    <p:extLst>
      <p:ext uri="{BB962C8B-B14F-4D97-AF65-F5344CB8AC3E}">
        <p14:creationId xmlns:p14="http://schemas.microsoft.com/office/powerpoint/2010/main" val="106881583"/>
      </p:ext>
    </p:extLst>
  </p:cSld>
  <p:clrMapOvr>
    <a:masterClrMapping/>
  </p:clrMapOvr>
</p:sld>
</file>

<file path=ppt/theme/theme1.xml><?xml version="1.0" encoding="utf-8"?>
<a:theme xmlns:a="http://schemas.openxmlformats.org/drawingml/2006/main" name="BlockprintVTI">
  <a:themeElements>
    <a:clrScheme name="AnalogousFromDarkSeedLeftStep">
      <a:dk1>
        <a:srgbClr val="000000"/>
      </a:dk1>
      <a:lt1>
        <a:srgbClr val="FFFFFF"/>
      </a:lt1>
      <a:dk2>
        <a:srgbClr val="1A212F"/>
      </a:dk2>
      <a:lt2>
        <a:srgbClr val="F0F3F1"/>
      </a:lt2>
      <a:accent1>
        <a:srgbClr val="E729A7"/>
      </a:accent1>
      <a:accent2>
        <a:srgbClr val="C517D5"/>
      </a:accent2>
      <a:accent3>
        <a:srgbClr val="8829E7"/>
      </a:accent3>
      <a:accent4>
        <a:srgbClr val="3E30D9"/>
      </a:accent4>
      <a:accent5>
        <a:srgbClr val="2968E7"/>
      </a:accent5>
      <a:accent6>
        <a:srgbClr val="17A5D5"/>
      </a:accent6>
      <a:hlink>
        <a:srgbClr val="3F54BF"/>
      </a:hlink>
      <a:folHlink>
        <a:srgbClr val="7F7F7F"/>
      </a:folHlink>
    </a:clrScheme>
    <a:fontScheme name="Custom 56">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ckprintVTI" id="{AA8C8908-6BA4-477C-AEA4-CB6C32A1FE3B}" vid="{36392749-7C1D-4938-93BB-440CD2A1B0A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60</Slides>
  <Notes>0</Notes>
  <HiddenSlides>0</HiddenSlides>
  <ScaleCrop>false</ScaleCrop>
  <HeadingPairs>
    <vt:vector size="4" baseType="variant">
      <vt:variant>
        <vt:lpstr>Theme</vt:lpstr>
      </vt:variant>
      <vt:variant>
        <vt:i4>1</vt:i4>
      </vt:variant>
      <vt:variant>
        <vt:lpstr>Slide Titles</vt:lpstr>
      </vt:variant>
      <vt:variant>
        <vt:i4>60</vt:i4>
      </vt:variant>
    </vt:vector>
  </HeadingPairs>
  <TitlesOfParts>
    <vt:vector size="61" baseType="lpstr">
      <vt:lpstr>BlockprintVTI</vt:lpstr>
      <vt:lpstr>Psychodynamics and Psychoanalysis</vt:lpstr>
      <vt:lpstr>Aims and Objectives</vt:lpstr>
      <vt:lpstr>Psychodynamics</vt:lpstr>
      <vt:lpstr>Assumptions</vt:lpstr>
      <vt:lpstr>The Unconscious Mind</vt:lpstr>
      <vt:lpstr>Personality Development</vt:lpstr>
      <vt:lpstr>The Tripartite Personality</vt:lpstr>
      <vt:lpstr>The Tripartite Personality</vt:lpstr>
      <vt:lpstr>The Tripartite Personality</vt:lpstr>
      <vt:lpstr>Conflict</vt:lpstr>
      <vt:lpstr>Ego Defence Mechanisms</vt:lpstr>
      <vt:lpstr>PowerPoint Presentation</vt:lpstr>
      <vt:lpstr>Key Theorists</vt:lpstr>
      <vt:lpstr>Back to the Unconscious!</vt:lpstr>
      <vt:lpstr>Dream Analysis</vt:lpstr>
      <vt:lpstr>Word/Free Association</vt:lpstr>
      <vt:lpstr>Rorschach Inkblots</vt:lpstr>
      <vt:lpstr>PowerPoint Presentation</vt:lpstr>
      <vt:lpstr>PowerPoint Presentation</vt:lpstr>
      <vt:lpstr>Hypnosis: Anna O</vt:lpstr>
      <vt:lpstr>The Issue with Hypnosis</vt:lpstr>
      <vt:lpstr>History vs. Sigmund Freud</vt:lpstr>
      <vt:lpstr>Stages of Psychosexual Development</vt:lpstr>
      <vt:lpstr>Stages of Psychosexual Development</vt:lpstr>
      <vt:lpstr>Freud's Stages</vt:lpstr>
      <vt:lpstr>Oral Stage</vt:lpstr>
      <vt:lpstr>Anal Stage</vt:lpstr>
      <vt:lpstr>Phallic Stage</vt:lpstr>
      <vt:lpstr>Oedipus Complex</vt:lpstr>
      <vt:lpstr>Electra Complex</vt:lpstr>
      <vt:lpstr>Latent Stage</vt:lpstr>
      <vt:lpstr>Genital Stage</vt:lpstr>
      <vt:lpstr>Evaluation of Psychodynamics: Strengths</vt:lpstr>
      <vt:lpstr>Evaluation of Psychodynamics: Weaknesses</vt:lpstr>
      <vt:lpstr>Little Hans</vt:lpstr>
      <vt:lpstr>Little Hans</vt:lpstr>
      <vt:lpstr>MOVING SWIFTLY ONWARDS</vt:lpstr>
      <vt:lpstr>Erikson's (1958, 1963) Psychosocial Development</vt:lpstr>
      <vt:lpstr>Stages</vt:lpstr>
      <vt:lpstr>Stage 1: Basic Trust vs Mistrust</vt:lpstr>
      <vt:lpstr>Stage 2: Autonomy vs Shame and Doubt</vt:lpstr>
      <vt:lpstr>Stage 3: Initiative vs Guilt</vt:lpstr>
      <vt:lpstr>Stage 4: Industry vs Inferiority</vt:lpstr>
      <vt:lpstr>Stage 5: Identity vs Confusion</vt:lpstr>
      <vt:lpstr>Stage 6: Intimacy vs Isolation</vt:lpstr>
      <vt:lpstr>Stage 7: Generativity vs Stagnation</vt:lpstr>
      <vt:lpstr>Stage 8: Integrity vs Despair</vt:lpstr>
      <vt:lpstr>PowerPoint Presentation</vt:lpstr>
      <vt:lpstr>Adler's Theory of Inferiority and Birth Order</vt:lpstr>
      <vt:lpstr>Adler's Theory</vt:lpstr>
      <vt:lpstr>Adler's Theory</vt:lpstr>
      <vt:lpstr>Birth Order</vt:lpstr>
      <vt:lpstr>First Borns (Me!)</vt:lpstr>
      <vt:lpstr>Second Born (Middle Child)</vt:lpstr>
      <vt:lpstr>Middle Child Syndrome</vt:lpstr>
      <vt:lpstr>Youngest Child</vt:lpstr>
      <vt:lpstr>Only Children</vt:lpstr>
      <vt:lpstr>Example!</vt:lpstr>
      <vt:lpstr>Evidence?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cp:revision>
  <dcterms:created xsi:type="dcterms:W3CDTF">2023-06-12T12:50:04Z</dcterms:created>
  <dcterms:modified xsi:type="dcterms:W3CDTF">2025-12-10T14:30:46Z</dcterms:modified>
</cp:coreProperties>
</file>