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1"/>
  </p:sldMasterIdLst>
  <p:notesMasterIdLst>
    <p:notesMasterId r:id="rId15"/>
  </p:notesMasterIdLst>
  <p:handoutMasterIdLst>
    <p:handoutMasterId r:id="rId16"/>
  </p:handoutMasterIdLst>
  <p:sldIdLst>
    <p:sldId id="305" r:id="rId2"/>
    <p:sldId id="296" r:id="rId3"/>
    <p:sldId id="306" r:id="rId4"/>
    <p:sldId id="259" r:id="rId5"/>
    <p:sldId id="311" r:id="rId6"/>
    <p:sldId id="312" r:id="rId7"/>
    <p:sldId id="314" r:id="rId8"/>
    <p:sldId id="309" r:id="rId9"/>
    <p:sldId id="315" r:id="rId10"/>
    <p:sldId id="294" r:id="rId11"/>
    <p:sldId id="313" r:id="rId12"/>
    <p:sldId id="310" r:id="rId13"/>
    <p:sldId id="316"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9D7D9"/>
    <a:srgbClr val="93D3D9"/>
    <a:srgbClr val="AAD6FF"/>
    <a:srgbClr val="B2C8CD"/>
    <a:srgbClr val="CCD8D6"/>
    <a:srgbClr val="4F5945"/>
    <a:srgbClr val="73292A"/>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4126" autoAdjust="0"/>
  </p:normalViewPr>
  <p:slideViewPr>
    <p:cSldViewPr snapToGrid="0">
      <p:cViewPr>
        <p:scale>
          <a:sx n="53" d="100"/>
          <a:sy n="53" d="100"/>
        </p:scale>
        <p:origin x="1838" y="6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diagrams/_rels/data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ata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3.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9C56E9-B076-4CD9-A6C6-A859F181149F}"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EC2D9251-9617-4386-A17A-C002797DADD4}">
      <dgm:prSet/>
      <dgm:spPr/>
      <dgm:t>
        <a:bodyPr/>
        <a:lstStyle/>
        <a:p>
          <a:pPr>
            <a:defRPr cap="all"/>
          </a:pPr>
          <a:r>
            <a:rPr lang="en-US"/>
            <a:t>Emotionally committed </a:t>
          </a:r>
        </a:p>
      </dgm:t>
    </dgm:pt>
    <dgm:pt modelId="{AE64D91D-5372-4E1E-8AB2-D71CBEB90246}" type="parTrans" cxnId="{E6EBDD77-951F-41FC-A2A6-714F1B51B7E6}">
      <dgm:prSet/>
      <dgm:spPr/>
      <dgm:t>
        <a:bodyPr/>
        <a:lstStyle/>
        <a:p>
          <a:endParaRPr lang="en-US"/>
        </a:p>
      </dgm:t>
    </dgm:pt>
    <dgm:pt modelId="{59565290-DE6D-4D4C-8BBB-957414AA71FF}" type="sibTrans" cxnId="{E6EBDD77-951F-41FC-A2A6-714F1B51B7E6}">
      <dgm:prSet/>
      <dgm:spPr/>
      <dgm:t>
        <a:bodyPr/>
        <a:lstStyle/>
        <a:p>
          <a:endParaRPr lang="en-US"/>
        </a:p>
      </dgm:t>
    </dgm:pt>
    <dgm:pt modelId="{E762C6AE-C325-4041-BF97-F40835208BE7}">
      <dgm:prSet/>
      <dgm:spPr/>
      <dgm:t>
        <a:bodyPr/>
        <a:lstStyle/>
        <a:p>
          <a:pPr>
            <a:defRPr cap="all"/>
          </a:pPr>
          <a:r>
            <a:rPr lang="en-US"/>
            <a:t>Excellent attitude (Kurtzman, 2019)</a:t>
          </a:r>
        </a:p>
      </dgm:t>
    </dgm:pt>
    <dgm:pt modelId="{C5AC13C5-1C92-4562-A929-749801DBFED7}" type="parTrans" cxnId="{5A87D5AA-752C-4480-ACB9-7B5C7A64DE90}">
      <dgm:prSet/>
      <dgm:spPr/>
      <dgm:t>
        <a:bodyPr/>
        <a:lstStyle/>
        <a:p>
          <a:endParaRPr lang="en-US"/>
        </a:p>
      </dgm:t>
    </dgm:pt>
    <dgm:pt modelId="{BD4CCE7F-5FE3-40B4-B0F2-6B0EBAFF9CD4}" type="sibTrans" cxnId="{5A87D5AA-752C-4480-ACB9-7B5C7A64DE90}">
      <dgm:prSet/>
      <dgm:spPr/>
      <dgm:t>
        <a:bodyPr/>
        <a:lstStyle/>
        <a:p>
          <a:endParaRPr lang="en-US"/>
        </a:p>
      </dgm:t>
    </dgm:pt>
    <dgm:pt modelId="{ADB2E1C5-C76C-4B4B-875E-8B2F023BFD50}">
      <dgm:prSet/>
      <dgm:spPr/>
      <dgm:t>
        <a:bodyPr/>
        <a:lstStyle/>
        <a:p>
          <a:pPr>
            <a:defRPr cap="all"/>
          </a:pPr>
          <a:r>
            <a:rPr lang="en-US"/>
            <a:t>Hardworking </a:t>
          </a:r>
        </a:p>
      </dgm:t>
    </dgm:pt>
    <dgm:pt modelId="{3BAA04F0-1C5E-4EDF-A7F5-E961D1315F19}" type="parTrans" cxnId="{78E4DEC6-209B-4346-BDF5-3FA84DAB0796}">
      <dgm:prSet/>
      <dgm:spPr/>
      <dgm:t>
        <a:bodyPr/>
        <a:lstStyle/>
        <a:p>
          <a:endParaRPr lang="en-US"/>
        </a:p>
      </dgm:t>
    </dgm:pt>
    <dgm:pt modelId="{E090DB64-A4C2-4DE2-AC40-C3197E24592B}" type="sibTrans" cxnId="{78E4DEC6-209B-4346-BDF5-3FA84DAB0796}">
      <dgm:prSet/>
      <dgm:spPr/>
      <dgm:t>
        <a:bodyPr/>
        <a:lstStyle/>
        <a:p>
          <a:endParaRPr lang="en-US"/>
        </a:p>
      </dgm:t>
    </dgm:pt>
    <dgm:pt modelId="{F3117D86-B1C0-4DDA-A426-677A01D79B8E}">
      <dgm:prSet/>
      <dgm:spPr/>
      <dgm:t>
        <a:bodyPr/>
        <a:lstStyle/>
        <a:p>
          <a:pPr>
            <a:defRPr cap="all"/>
          </a:pPr>
          <a:r>
            <a:rPr lang="en-US"/>
            <a:t>Responsible </a:t>
          </a:r>
        </a:p>
      </dgm:t>
    </dgm:pt>
    <dgm:pt modelId="{580E56C6-76AF-49BD-B0FC-24EAB2F71CC9}" type="parTrans" cxnId="{02F6194E-D8A5-427B-ABEC-C996BB9E10D8}">
      <dgm:prSet/>
      <dgm:spPr/>
      <dgm:t>
        <a:bodyPr/>
        <a:lstStyle/>
        <a:p>
          <a:endParaRPr lang="en-US"/>
        </a:p>
      </dgm:t>
    </dgm:pt>
    <dgm:pt modelId="{BD9276A9-1D9E-4452-857E-EA71183ED367}" type="sibTrans" cxnId="{02F6194E-D8A5-427B-ABEC-C996BB9E10D8}">
      <dgm:prSet/>
      <dgm:spPr/>
      <dgm:t>
        <a:bodyPr/>
        <a:lstStyle/>
        <a:p>
          <a:endParaRPr lang="en-US"/>
        </a:p>
      </dgm:t>
    </dgm:pt>
    <dgm:pt modelId="{4EA98541-6A4D-4A6C-8C3F-B9651A142A30}">
      <dgm:prSet/>
      <dgm:spPr/>
      <dgm:t>
        <a:bodyPr/>
        <a:lstStyle/>
        <a:p>
          <a:pPr>
            <a:defRPr cap="all"/>
          </a:pPr>
          <a:r>
            <a:rPr lang="en-US"/>
            <a:t>Reliable </a:t>
          </a:r>
        </a:p>
      </dgm:t>
    </dgm:pt>
    <dgm:pt modelId="{183C40D0-9432-4775-9762-CB0A5EFED971}" type="parTrans" cxnId="{EE100427-7EC1-4D3F-94F6-F3E5305D1396}">
      <dgm:prSet/>
      <dgm:spPr/>
      <dgm:t>
        <a:bodyPr/>
        <a:lstStyle/>
        <a:p>
          <a:endParaRPr lang="en-US"/>
        </a:p>
      </dgm:t>
    </dgm:pt>
    <dgm:pt modelId="{BF52A643-3C0C-46BB-9243-39B2E56C9AD3}" type="sibTrans" cxnId="{EE100427-7EC1-4D3F-94F6-F3E5305D1396}">
      <dgm:prSet/>
      <dgm:spPr/>
      <dgm:t>
        <a:bodyPr/>
        <a:lstStyle/>
        <a:p>
          <a:endParaRPr lang="en-US"/>
        </a:p>
      </dgm:t>
    </dgm:pt>
    <dgm:pt modelId="{21F9AC5D-E72D-4E43-9E9E-CCC56510802B}" type="pres">
      <dgm:prSet presAssocID="{919C56E9-B076-4CD9-A6C6-A859F181149F}" presName="root" presStyleCnt="0">
        <dgm:presLayoutVars>
          <dgm:dir/>
          <dgm:resizeHandles val="exact"/>
        </dgm:presLayoutVars>
      </dgm:prSet>
      <dgm:spPr/>
    </dgm:pt>
    <dgm:pt modelId="{6D95D7D1-3BAF-47CC-9073-F7A317EEC892}" type="pres">
      <dgm:prSet presAssocID="{EC2D9251-9617-4386-A17A-C002797DADD4}" presName="compNode" presStyleCnt="0"/>
      <dgm:spPr/>
    </dgm:pt>
    <dgm:pt modelId="{23AC8B54-A298-4F67-A5BC-F2DC403945C4}" type="pres">
      <dgm:prSet presAssocID="{EC2D9251-9617-4386-A17A-C002797DADD4}" presName="iconBgRect" presStyleLbl="bgShp" presStyleIdx="0" presStyleCnt="5"/>
      <dgm:spPr/>
    </dgm:pt>
    <dgm:pt modelId="{E2D512EE-89DB-4517-9559-62122BA11BC0}" type="pres">
      <dgm:prSet presAssocID="{EC2D9251-9617-4386-A17A-C002797DADD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
        </a:ext>
      </dgm:extLst>
    </dgm:pt>
    <dgm:pt modelId="{3CA137F8-2133-4E91-8218-0C0B22C23487}" type="pres">
      <dgm:prSet presAssocID="{EC2D9251-9617-4386-A17A-C002797DADD4}" presName="spaceRect" presStyleCnt="0"/>
      <dgm:spPr/>
    </dgm:pt>
    <dgm:pt modelId="{962C28EB-8A81-4CDD-A198-9D7A9196CBAE}" type="pres">
      <dgm:prSet presAssocID="{EC2D9251-9617-4386-A17A-C002797DADD4}" presName="textRect" presStyleLbl="revTx" presStyleIdx="0" presStyleCnt="5">
        <dgm:presLayoutVars>
          <dgm:chMax val="1"/>
          <dgm:chPref val="1"/>
        </dgm:presLayoutVars>
      </dgm:prSet>
      <dgm:spPr/>
    </dgm:pt>
    <dgm:pt modelId="{0CAF492E-C1A9-404C-88AE-9D0FD349B2BD}" type="pres">
      <dgm:prSet presAssocID="{59565290-DE6D-4D4C-8BBB-957414AA71FF}" presName="sibTrans" presStyleCnt="0"/>
      <dgm:spPr/>
    </dgm:pt>
    <dgm:pt modelId="{8592014F-323E-42C1-8465-E18F98C9E406}" type="pres">
      <dgm:prSet presAssocID="{E762C6AE-C325-4041-BF97-F40835208BE7}" presName="compNode" presStyleCnt="0"/>
      <dgm:spPr/>
    </dgm:pt>
    <dgm:pt modelId="{54EADEA4-5A85-44CC-A012-08863971DB57}" type="pres">
      <dgm:prSet presAssocID="{E762C6AE-C325-4041-BF97-F40835208BE7}" presName="iconBgRect" presStyleLbl="bgShp" presStyleIdx="1" presStyleCnt="5"/>
      <dgm:spPr/>
    </dgm:pt>
    <dgm:pt modelId="{E5972FE7-2983-4968-AC9A-CCEF04C05C2B}" type="pres">
      <dgm:prSet presAssocID="{E762C6AE-C325-4041-BF97-F40835208B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humbs Up Sign"/>
        </a:ext>
      </dgm:extLst>
    </dgm:pt>
    <dgm:pt modelId="{3ABFCC56-F9A1-445D-9094-D85E1F9314E3}" type="pres">
      <dgm:prSet presAssocID="{E762C6AE-C325-4041-BF97-F40835208BE7}" presName="spaceRect" presStyleCnt="0"/>
      <dgm:spPr/>
    </dgm:pt>
    <dgm:pt modelId="{797630F9-6E6B-41DB-AC19-987793D39D1B}" type="pres">
      <dgm:prSet presAssocID="{E762C6AE-C325-4041-BF97-F40835208BE7}" presName="textRect" presStyleLbl="revTx" presStyleIdx="1" presStyleCnt="5">
        <dgm:presLayoutVars>
          <dgm:chMax val="1"/>
          <dgm:chPref val="1"/>
        </dgm:presLayoutVars>
      </dgm:prSet>
      <dgm:spPr/>
    </dgm:pt>
    <dgm:pt modelId="{F72E4B75-30B6-4F86-86A8-ED36A97AA7EE}" type="pres">
      <dgm:prSet presAssocID="{BD4CCE7F-5FE3-40B4-B0F2-6B0EBAFF9CD4}" presName="sibTrans" presStyleCnt="0"/>
      <dgm:spPr/>
    </dgm:pt>
    <dgm:pt modelId="{A2687600-C1A7-45F3-8CD6-7FA5AF829574}" type="pres">
      <dgm:prSet presAssocID="{ADB2E1C5-C76C-4B4B-875E-8B2F023BFD50}" presName="compNode" presStyleCnt="0"/>
      <dgm:spPr/>
    </dgm:pt>
    <dgm:pt modelId="{46647D05-0085-4FA1-BC0A-6AF800A4E88F}" type="pres">
      <dgm:prSet presAssocID="{ADB2E1C5-C76C-4B4B-875E-8B2F023BFD50}" presName="iconBgRect" presStyleLbl="bgShp" presStyleIdx="2" presStyleCnt="5"/>
      <dgm:spPr/>
    </dgm:pt>
    <dgm:pt modelId="{D200C7F4-5708-404B-BE85-6ACC2B87AF02}" type="pres">
      <dgm:prSet presAssocID="{ADB2E1C5-C76C-4B4B-875E-8B2F023BFD5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aw blade"/>
        </a:ext>
      </dgm:extLst>
    </dgm:pt>
    <dgm:pt modelId="{7C843609-743C-49C5-92C7-76471727FFF1}" type="pres">
      <dgm:prSet presAssocID="{ADB2E1C5-C76C-4B4B-875E-8B2F023BFD50}" presName="spaceRect" presStyleCnt="0"/>
      <dgm:spPr/>
    </dgm:pt>
    <dgm:pt modelId="{D574FF1D-0D46-4EE4-B783-9C5B5D7E7C10}" type="pres">
      <dgm:prSet presAssocID="{ADB2E1C5-C76C-4B4B-875E-8B2F023BFD50}" presName="textRect" presStyleLbl="revTx" presStyleIdx="2" presStyleCnt="5">
        <dgm:presLayoutVars>
          <dgm:chMax val="1"/>
          <dgm:chPref val="1"/>
        </dgm:presLayoutVars>
      </dgm:prSet>
      <dgm:spPr/>
    </dgm:pt>
    <dgm:pt modelId="{7DA63339-E173-4702-8A2A-2FCB8EF85804}" type="pres">
      <dgm:prSet presAssocID="{E090DB64-A4C2-4DE2-AC40-C3197E24592B}" presName="sibTrans" presStyleCnt="0"/>
      <dgm:spPr/>
    </dgm:pt>
    <dgm:pt modelId="{51A8B791-D0F9-42DB-BCEE-C83CD6544A03}" type="pres">
      <dgm:prSet presAssocID="{F3117D86-B1C0-4DDA-A426-677A01D79B8E}" presName="compNode" presStyleCnt="0"/>
      <dgm:spPr/>
    </dgm:pt>
    <dgm:pt modelId="{C52C0781-5158-48BE-B87D-3E5CF1B16F73}" type="pres">
      <dgm:prSet presAssocID="{F3117D86-B1C0-4DDA-A426-677A01D79B8E}" presName="iconBgRect" presStyleLbl="bgShp" presStyleIdx="3" presStyleCnt="5"/>
      <dgm:spPr/>
    </dgm:pt>
    <dgm:pt modelId="{CBB93281-0690-4016-A5ED-EEA233E0E90A}" type="pres">
      <dgm:prSet presAssocID="{F3117D86-B1C0-4DDA-A426-677A01D79B8E}"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0A91B61C-D7EA-4A76-82E5-2299958A1901}" type="pres">
      <dgm:prSet presAssocID="{F3117D86-B1C0-4DDA-A426-677A01D79B8E}" presName="spaceRect" presStyleCnt="0"/>
      <dgm:spPr/>
    </dgm:pt>
    <dgm:pt modelId="{9DAD81D7-3CD4-4402-8C8C-8F4DAC0CC4C6}" type="pres">
      <dgm:prSet presAssocID="{F3117D86-B1C0-4DDA-A426-677A01D79B8E}" presName="textRect" presStyleLbl="revTx" presStyleIdx="3" presStyleCnt="5">
        <dgm:presLayoutVars>
          <dgm:chMax val="1"/>
          <dgm:chPref val="1"/>
        </dgm:presLayoutVars>
      </dgm:prSet>
      <dgm:spPr/>
    </dgm:pt>
    <dgm:pt modelId="{3702951D-DF52-4F94-BEED-BBB7DA2B767B}" type="pres">
      <dgm:prSet presAssocID="{BD9276A9-1D9E-4452-857E-EA71183ED367}" presName="sibTrans" presStyleCnt="0"/>
      <dgm:spPr/>
    </dgm:pt>
    <dgm:pt modelId="{46DA53DE-3BA6-445C-A440-45FD1D9AA093}" type="pres">
      <dgm:prSet presAssocID="{4EA98541-6A4D-4A6C-8C3F-B9651A142A30}" presName="compNode" presStyleCnt="0"/>
      <dgm:spPr/>
    </dgm:pt>
    <dgm:pt modelId="{E88D22A0-4089-408A-B00B-ABCC7C397A84}" type="pres">
      <dgm:prSet presAssocID="{4EA98541-6A4D-4A6C-8C3F-B9651A142A30}" presName="iconBgRect" presStyleLbl="bgShp" presStyleIdx="4" presStyleCnt="5"/>
      <dgm:spPr/>
    </dgm:pt>
    <dgm:pt modelId="{57E53388-47EB-4C15-90BC-97074B558CB3}" type="pres">
      <dgm:prSet presAssocID="{4EA98541-6A4D-4A6C-8C3F-B9651A142A30}"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FADBE074-649A-4127-BD84-9C95B474FC43}" type="pres">
      <dgm:prSet presAssocID="{4EA98541-6A4D-4A6C-8C3F-B9651A142A30}" presName="spaceRect" presStyleCnt="0"/>
      <dgm:spPr/>
    </dgm:pt>
    <dgm:pt modelId="{75B1A138-26E0-4EFB-9F88-ED911DFB3FD4}" type="pres">
      <dgm:prSet presAssocID="{4EA98541-6A4D-4A6C-8C3F-B9651A142A30}" presName="textRect" presStyleLbl="revTx" presStyleIdx="4" presStyleCnt="5">
        <dgm:presLayoutVars>
          <dgm:chMax val="1"/>
          <dgm:chPref val="1"/>
        </dgm:presLayoutVars>
      </dgm:prSet>
      <dgm:spPr/>
    </dgm:pt>
  </dgm:ptLst>
  <dgm:cxnLst>
    <dgm:cxn modelId="{8708FD11-88B3-48DB-99A6-7AEDB7AC2AB2}" type="presOf" srcId="{E762C6AE-C325-4041-BF97-F40835208BE7}" destId="{797630F9-6E6B-41DB-AC19-987793D39D1B}" srcOrd="0" destOrd="0" presId="urn:microsoft.com/office/officeart/2018/5/layout/IconCircleLabelList"/>
    <dgm:cxn modelId="{54AF8414-5ABB-41A5-A3C3-4928DEC3191A}" type="presOf" srcId="{ADB2E1C5-C76C-4B4B-875E-8B2F023BFD50}" destId="{D574FF1D-0D46-4EE4-B783-9C5B5D7E7C10}" srcOrd="0" destOrd="0" presId="urn:microsoft.com/office/officeart/2018/5/layout/IconCircleLabelList"/>
    <dgm:cxn modelId="{18E5A225-D981-4620-B4AD-1CFBB6D05488}" type="presOf" srcId="{919C56E9-B076-4CD9-A6C6-A859F181149F}" destId="{21F9AC5D-E72D-4E43-9E9E-CCC56510802B}" srcOrd="0" destOrd="0" presId="urn:microsoft.com/office/officeart/2018/5/layout/IconCircleLabelList"/>
    <dgm:cxn modelId="{EE100427-7EC1-4D3F-94F6-F3E5305D1396}" srcId="{919C56E9-B076-4CD9-A6C6-A859F181149F}" destId="{4EA98541-6A4D-4A6C-8C3F-B9651A142A30}" srcOrd="4" destOrd="0" parTransId="{183C40D0-9432-4775-9762-CB0A5EFED971}" sibTransId="{BF52A643-3C0C-46BB-9243-39B2E56C9AD3}"/>
    <dgm:cxn modelId="{19CD8828-6F02-4006-9CD2-AF7AE7AE7955}" type="presOf" srcId="{4EA98541-6A4D-4A6C-8C3F-B9651A142A30}" destId="{75B1A138-26E0-4EFB-9F88-ED911DFB3FD4}" srcOrd="0" destOrd="0" presId="urn:microsoft.com/office/officeart/2018/5/layout/IconCircleLabelList"/>
    <dgm:cxn modelId="{EE5CC264-F58B-4211-B7B3-F217224AC000}" type="presOf" srcId="{EC2D9251-9617-4386-A17A-C002797DADD4}" destId="{962C28EB-8A81-4CDD-A198-9D7A9196CBAE}" srcOrd="0" destOrd="0" presId="urn:microsoft.com/office/officeart/2018/5/layout/IconCircleLabelList"/>
    <dgm:cxn modelId="{02F6194E-D8A5-427B-ABEC-C996BB9E10D8}" srcId="{919C56E9-B076-4CD9-A6C6-A859F181149F}" destId="{F3117D86-B1C0-4DDA-A426-677A01D79B8E}" srcOrd="3" destOrd="0" parTransId="{580E56C6-76AF-49BD-B0FC-24EAB2F71CC9}" sibTransId="{BD9276A9-1D9E-4452-857E-EA71183ED367}"/>
    <dgm:cxn modelId="{D7D07773-3DFF-44C0-AB14-B866E9A33381}" type="presOf" srcId="{F3117D86-B1C0-4DDA-A426-677A01D79B8E}" destId="{9DAD81D7-3CD4-4402-8C8C-8F4DAC0CC4C6}" srcOrd="0" destOrd="0" presId="urn:microsoft.com/office/officeart/2018/5/layout/IconCircleLabelList"/>
    <dgm:cxn modelId="{E6EBDD77-951F-41FC-A2A6-714F1B51B7E6}" srcId="{919C56E9-B076-4CD9-A6C6-A859F181149F}" destId="{EC2D9251-9617-4386-A17A-C002797DADD4}" srcOrd="0" destOrd="0" parTransId="{AE64D91D-5372-4E1E-8AB2-D71CBEB90246}" sibTransId="{59565290-DE6D-4D4C-8BBB-957414AA71FF}"/>
    <dgm:cxn modelId="{5A87D5AA-752C-4480-ACB9-7B5C7A64DE90}" srcId="{919C56E9-B076-4CD9-A6C6-A859F181149F}" destId="{E762C6AE-C325-4041-BF97-F40835208BE7}" srcOrd="1" destOrd="0" parTransId="{C5AC13C5-1C92-4562-A929-749801DBFED7}" sibTransId="{BD4CCE7F-5FE3-40B4-B0F2-6B0EBAFF9CD4}"/>
    <dgm:cxn modelId="{78E4DEC6-209B-4346-BDF5-3FA84DAB0796}" srcId="{919C56E9-B076-4CD9-A6C6-A859F181149F}" destId="{ADB2E1C5-C76C-4B4B-875E-8B2F023BFD50}" srcOrd="2" destOrd="0" parTransId="{3BAA04F0-1C5E-4EDF-A7F5-E961D1315F19}" sibTransId="{E090DB64-A4C2-4DE2-AC40-C3197E24592B}"/>
    <dgm:cxn modelId="{3A1F5A71-2EA4-4089-8F9D-0CB6320F1B21}" type="presParOf" srcId="{21F9AC5D-E72D-4E43-9E9E-CCC56510802B}" destId="{6D95D7D1-3BAF-47CC-9073-F7A317EEC892}" srcOrd="0" destOrd="0" presId="urn:microsoft.com/office/officeart/2018/5/layout/IconCircleLabelList"/>
    <dgm:cxn modelId="{FC95BA81-2728-453C-857D-34A477560BAC}" type="presParOf" srcId="{6D95D7D1-3BAF-47CC-9073-F7A317EEC892}" destId="{23AC8B54-A298-4F67-A5BC-F2DC403945C4}" srcOrd="0" destOrd="0" presId="urn:microsoft.com/office/officeart/2018/5/layout/IconCircleLabelList"/>
    <dgm:cxn modelId="{47D2F0A5-3F0A-40D2-8265-B39846AD49F2}" type="presParOf" srcId="{6D95D7D1-3BAF-47CC-9073-F7A317EEC892}" destId="{E2D512EE-89DB-4517-9559-62122BA11BC0}" srcOrd="1" destOrd="0" presId="urn:microsoft.com/office/officeart/2018/5/layout/IconCircleLabelList"/>
    <dgm:cxn modelId="{D090A203-F6CA-4A2E-A483-6D6213CB23FB}" type="presParOf" srcId="{6D95D7D1-3BAF-47CC-9073-F7A317EEC892}" destId="{3CA137F8-2133-4E91-8218-0C0B22C23487}" srcOrd="2" destOrd="0" presId="urn:microsoft.com/office/officeart/2018/5/layout/IconCircleLabelList"/>
    <dgm:cxn modelId="{A22C7EF4-9265-4CA5-B610-2FAC422121BA}" type="presParOf" srcId="{6D95D7D1-3BAF-47CC-9073-F7A317EEC892}" destId="{962C28EB-8A81-4CDD-A198-9D7A9196CBAE}" srcOrd="3" destOrd="0" presId="urn:microsoft.com/office/officeart/2018/5/layout/IconCircleLabelList"/>
    <dgm:cxn modelId="{AB2769BF-A8A1-41A9-9FDF-FF6DE3736FB0}" type="presParOf" srcId="{21F9AC5D-E72D-4E43-9E9E-CCC56510802B}" destId="{0CAF492E-C1A9-404C-88AE-9D0FD349B2BD}" srcOrd="1" destOrd="0" presId="urn:microsoft.com/office/officeart/2018/5/layout/IconCircleLabelList"/>
    <dgm:cxn modelId="{7DF0D9AB-BC5B-4D84-9C95-482E49052ADC}" type="presParOf" srcId="{21F9AC5D-E72D-4E43-9E9E-CCC56510802B}" destId="{8592014F-323E-42C1-8465-E18F98C9E406}" srcOrd="2" destOrd="0" presId="urn:microsoft.com/office/officeart/2018/5/layout/IconCircleLabelList"/>
    <dgm:cxn modelId="{9B0EC9E3-7E1C-40A6-88F2-E7CD07D47541}" type="presParOf" srcId="{8592014F-323E-42C1-8465-E18F98C9E406}" destId="{54EADEA4-5A85-44CC-A012-08863971DB57}" srcOrd="0" destOrd="0" presId="urn:microsoft.com/office/officeart/2018/5/layout/IconCircleLabelList"/>
    <dgm:cxn modelId="{30BBA003-2BD5-4416-9B5A-81EE504F2F7E}" type="presParOf" srcId="{8592014F-323E-42C1-8465-E18F98C9E406}" destId="{E5972FE7-2983-4968-AC9A-CCEF04C05C2B}" srcOrd="1" destOrd="0" presId="urn:microsoft.com/office/officeart/2018/5/layout/IconCircleLabelList"/>
    <dgm:cxn modelId="{C82E1624-FE52-4CC1-85C0-EA71C1EEE3BE}" type="presParOf" srcId="{8592014F-323E-42C1-8465-E18F98C9E406}" destId="{3ABFCC56-F9A1-445D-9094-D85E1F9314E3}" srcOrd="2" destOrd="0" presId="urn:microsoft.com/office/officeart/2018/5/layout/IconCircleLabelList"/>
    <dgm:cxn modelId="{9934A9D8-B615-410F-9151-1B1DC0B349B7}" type="presParOf" srcId="{8592014F-323E-42C1-8465-E18F98C9E406}" destId="{797630F9-6E6B-41DB-AC19-987793D39D1B}" srcOrd="3" destOrd="0" presId="urn:microsoft.com/office/officeart/2018/5/layout/IconCircleLabelList"/>
    <dgm:cxn modelId="{228420AD-BFB8-4054-9DB9-CB0B201BAA55}" type="presParOf" srcId="{21F9AC5D-E72D-4E43-9E9E-CCC56510802B}" destId="{F72E4B75-30B6-4F86-86A8-ED36A97AA7EE}" srcOrd="3" destOrd="0" presId="urn:microsoft.com/office/officeart/2018/5/layout/IconCircleLabelList"/>
    <dgm:cxn modelId="{068BC7C6-771C-43F9-8C0E-218BB01BE23D}" type="presParOf" srcId="{21F9AC5D-E72D-4E43-9E9E-CCC56510802B}" destId="{A2687600-C1A7-45F3-8CD6-7FA5AF829574}" srcOrd="4" destOrd="0" presId="urn:microsoft.com/office/officeart/2018/5/layout/IconCircleLabelList"/>
    <dgm:cxn modelId="{7CF8A4FF-4D16-4ABE-9B19-7BD45510B343}" type="presParOf" srcId="{A2687600-C1A7-45F3-8CD6-7FA5AF829574}" destId="{46647D05-0085-4FA1-BC0A-6AF800A4E88F}" srcOrd="0" destOrd="0" presId="urn:microsoft.com/office/officeart/2018/5/layout/IconCircleLabelList"/>
    <dgm:cxn modelId="{2C15337B-9113-468A-8764-64D6CFEEB65C}" type="presParOf" srcId="{A2687600-C1A7-45F3-8CD6-7FA5AF829574}" destId="{D200C7F4-5708-404B-BE85-6ACC2B87AF02}" srcOrd="1" destOrd="0" presId="urn:microsoft.com/office/officeart/2018/5/layout/IconCircleLabelList"/>
    <dgm:cxn modelId="{FBF14F17-2428-4109-9C97-8C236D9B8B16}" type="presParOf" srcId="{A2687600-C1A7-45F3-8CD6-7FA5AF829574}" destId="{7C843609-743C-49C5-92C7-76471727FFF1}" srcOrd="2" destOrd="0" presId="urn:microsoft.com/office/officeart/2018/5/layout/IconCircleLabelList"/>
    <dgm:cxn modelId="{5EFD1638-4F82-4127-8AC6-02EF29353BBD}" type="presParOf" srcId="{A2687600-C1A7-45F3-8CD6-7FA5AF829574}" destId="{D574FF1D-0D46-4EE4-B783-9C5B5D7E7C10}" srcOrd="3" destOrd="0" presId="urn:microsoft.com/office/officeart/2018/5/layout/IconCircleLabelList"/>
    <dgm:cxn modelId="{96FCD1BA-8450-4073-B13F-D5D9345CEFC4}" type="presParOf" srcId="{21F9AC5D-E72D-4E43-9E9E-CCC56510802B}" destId="{7DA63339-E173-4702-8A2A-2FCB8EF85804}" srcOrd="5" destOrd="0" presId="urn:microsoft.com/office/officeart/2018/5/layout/IconCircleLabelList"/>
    <dgm:cxn modelId="{6E68A902-D783-445E-A338-46EA13A2FE61}" type="presParOf" srcId="{21F9AC5D-E72D-4E43-9E9E-CCC56510802B}" destId="{51A8B791-D0F9-42DB-BCEE-C83CD6544A03}" srcOrd="6" destOrd="0" presId="urn:microsoft.com/office/officeart/2018/5/layout/IconCircleLabelList"/>
    <dgm:cxn modelId="{B0080807-56D7-42E0-A2D6-BDA659D1DAC9}" type="presParOf" srcId="{51A8B791-D0F9-42DB-BCEE-C83CD6544A03}" destId="{C52C0781-5158-48BE-B87D-3E5CF1B16F73}" srcOrd="0" destOrd="0" presId="urn:microsoft.com/office/officeart/2018/5/layout/IconCircleLabelList"/>
    <dgm:cxn modelId="{81A1C263-AB43-44D0-9DCA-DD27EA648D4C}" type="presParOf" srcId="{51A8B791-D0F9-42DB-BCEE-C83CD6544A03}" destId="{CBB93281-0690-4016-A5ED-EEA233E0E90A}" srcOrd="1" destOrd="0" presId="urn:microsoft.com/office/officeart/2018/5/layout/IconCircleLabelList"/>
    <dgm:cxn modelId="{7CC8DE7D-6910-45D9-BF34-E1BD9AC45C8C}" type="presParOf" srcId="{51A8B791-D0F9-42DB-BCEE-C83CD6544A03}" destId="{0A91B61C-D7EA-4A76-82E5-2299958A1901}" srcOrd="2" destOrd="0" presId="urn:microsoft.com/office/officeart/2018/5/layout/IconCircleLabelList"/>
    <dgm:cxn modelId="{7C43F417-62BF-474E-AB33-918A76341591}" type="presParOf" srcId="{51A8B791-D0F9-42DB-BCEE-C83CD6544A03}" destId="{9DAD81D7-3CD4-4402-8C8C-8F4DAC0CC4C6}" srcOrd="3" destOrd="0" presId="urn:microsoft.com/office/officeart/2018/5/layout/IconCircleLabelList"/>
    <dgm:cxn modelId="{12863683-6D41-4E6A-93E8-A82A8D3D4B4D}" type="presParOf" srcId="{21F9AC5D-E72D-4E43-9E9E-CCC56510802B}" destId="{3702951D-DF52-4F94-BEED-BBB7DA2B767B}" srcOrd="7" destOrd="0" presId="urn:microsoft.com/office/officeart/2018/5/layout/IconCircleLabelList"/>
    <dgm:cxn modelId="{957EE8C8-2CE5-47A6-AFF1-DAA26C973DCE}" type="presParOf" srcId="{21F9AC5D-E72D-4E43-9E9E-CCC56510802B}" destId="{46DA53DE-3BA6-445C-A440-45FD1D9AA093}" srcOrd="8" destOrd="0" presId="urn:microsoft.com/office/officeart/2018/5/layout/IconCircleLabelList"/>
    <dgm:cxn modelId="{26A188D1-96FE-45C1-8D07-30A57D1D4E2D}" type="presParOf" srcId="{46DA53DE-3BA6-445C-A440-45FD1D9AA093}" destId="{E88D22A0-4089-408A-B00B-ABCC7C397A84}" srcOrd="0" destOrd="0" presId="urn:microsoft.com/office/officeart/2018/5/layout/IconCircleLabelList"/>
    <dgm:cxn modelId="{70F26239-C719-4911-A96F-572F9C93131D}" type="presParOf" srcId="{46DA53DE-3BA6-445C-A440-45FD1D9AA093}" destId="{57E53388-47EB-4C15-90BC-97074B558CB3}" srcOrd="1" destOrd="0" presId="urn:microsoft.com/office/officeart/2018/5/layout/IconCircleLabelList"/>
    <dgm:cxn modelId="{FBCB6DAE-D3D3-4ADF-AB0B-3731C243D127}" type="presParOf" srcId="{46DA53DE-3BA6-445C-A440-45FD1D9AA093}" destId="{FADBE074-649A-4127-BD84-9C95B474FC43}" srcOrd="2" destOrd="0" presId="urn:microsoft.com/office/officeart/2018/5/layout/IconCircleLabelList"/>
    <dgm:cxn modelId="{FC1E972C-B636-45C8-B28C-2641900A52C2}" type="presParOf" srcId="{46DA53DE-3BA6-445C-A440-45FD1D9AA093}" destId="{75B1A138-26E0-4EFB-9F88-ED911DFB3FD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0FBB32-6A6F-4AD9-86C4-B860F39E2217}"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8884D94-4A8E-4AE9-BDDF-5F988D569579}">
      <dgm:prSet/>
      <dgm:spPr/>
      <dgm:t>
        <a:bodyPr/>
        <a:lstStyle/>
        <a:p>
          <a:r>
            <a:rPr lang="en-US"/>
            <a:t>Reduce turnover</a:t>
          </a:r>
        </a:p>
      </dgm:t>
    </dgm:pt>
    <dgm:pt modelId="{186BF598-74FF-4C32-9D3A-B384DD642FE1}" type="parTrans" cxnId="{BCEC05D8-4E76-412E-88FC-0444B5645140}">
      <dgm:prSet/>
      <dgm:spPr/>
      <dgm:t>
        <a:bodyPr/>
        <a:lstStyle/>
        <a:p>
          <a:endParaRPr lang="en-US"/>
        </a:p>
      </dgm:t>
    </dgm:pt>
    <dgm:pt modelId="{491CA879-0803-4C6E-90E0-58B75977AD47}" type="sibTrans" cxnId="{BCEC05D8-4E76-412E-88FC-0444B5645140}">
      <dgm:prSet/>
      <dgm:spPr/>
      <dgm:t>
        <a:bodyPr/>
        <a:lstStyle/>
        <a:p>
          <a:endParaRPr lang="en-US"/>
        </a:p>
      </dgm:t>
    </dgm:pt>
    <dgm:pt modelId="{DEAE2BCC-81A6-4D4F-8CDB-B7190D6245CB}">
      <dgm:prSet/>
      <dgm:spPr/>
      <dgm:t>
        <a:bodyPr/>
        <a:lstStyle/>
        <a:p>
          <a:r>
            <a:rPr lang="en-US"/>
            <a:t>Increase productivity (Milliman et al., 2018) </a:t>
          </a:r>
        </a:p>
      </dgm:t>
    </dgm:pt>
    <dgm:pt modelId="{E4A081B7-87D1-4799-9759-C82836820B46}" type="parTrans" cxnId="{07B20C07-8355-48EE-94C1-F185FE00FCB3}">
      <dgm:prSet/>
      <dgm:spPr/>
      <dgm:t>
        <a:bodyPr/>
        <a:lstStyle/>
        <a:p>
          <a:endParaRPr lang="en-US"/>
        </a:p>
      </dgm:t>
    </dgm:pt>
    <dgm:pt modelId="{EA0E0560-44CC-4A4E-8803-576AB4DA6859}" type="sibTrans" cxnId="{07B20C07-8355-48EE-94C1-F185FE00FCB3}">
      <dgm:prSet/>
      <dgm:spPr/>
      <dgm:t>
        <a:bodyPr/>
        <a:lstStyle/>
        <a:p>
          <a:endParaRPr lang="en-US"/>
        </a:p>
      </dgm:t>
    </dgm:pt>
    <dgm:pt modelId="{39308EA4-C366-4DC2-8479-C94FBF7CC066}">
      <dgm:prSet/>
      <dgm:spPr/>
      <dgm:t>
        <a:bodyPr/>
        <a:lstStyle/>
        <a:p>
          <a:r>
            <a:rPr lang="en-US"/>
            <a:t>Increase company profit </a:t>
          </a:r>
        </a:p>
      </dgm:t>
    </dgm:pt>
    <dgm:pt modelId="{726F3CA9-E87B-4A6C-9C66-F9BB98990B9F}" type="parTrans" cxnId="{C78409A3-A480-468F-B0AF-714D8649EF04}">
      <dgm:prSet/>
      <dgm:spPr/>
      <dgm:t>
        <a:bodyPr/>
        <a:lstStyle/>
        <a:p>
          <a:endParaRPr lang="en-US"/>
        </a:p>
      </dgm:t>
    </dgm:pt>
    <dgm:pt modelId="{9397265E-5106-4CCB-B0F9-A567DA7C9853}" type="sibTrans" cxnId="{C78409A3-A480-468F-B0AF-714D8649EF04}">
      <dgm:prSet/>
      <dgm:spPr/>
      <dgm:t>
        <a:bodyPr/>
        <a:lstStyle/>
        <a:p>
          <a:endParaRPr lang="en-US"/>
        </a:p>
      </dgm:t>
    </dgm:pt>
    <dgm:pt modelId="{70FC3F00-2140-4052-B41D-88D7EA986227}">
      <dgm:prSet/>
      <dgm:spPr/>
      <dgm:t>
        <a:bodyPr/>
        <a:lstStyle/>
        <a:p>
          <a:r>
            <a:rPr lang="en-US"/>
            <a:t>Maintain good customer relationship</a:t>
          </a:r>
        </a:p>
      </dgm:t>
    </dgm:pt>
    <dgm:pt modelId="{296DB3AA-89CA-4825-AA44-51B86F868EF9}" type="parTrans" cxnId="{B691918C-F460-4510-BEE8-B2A38602B09D}">
      <dgm:prSet/>
      <dgm:spPr/>
      <dgm:t>
        <a:bodyPr/>
        <a:lstStyle/>
        <a:p>
          <a:endParaRPr lang="en-US"/>
        </a:p>
      </dgm:t>
    </dgm:pt>
    <dgm:pt modelId="{848BDAB5-12C6-44D6-91C4-8EE73D9167D5}" type="sibTrans" cxnId="{B691918C-F460-4510-BEE8-B2A38602B09D}">
      <dgm:prSet/>
      <dgm:spPr/>
      <dgm:t>
        <a:bodyPr/>
        <a:lstStyle/>
        <a:p>
          <a:endParaRPr lang="en-US"/>
        </a:p>
      </dgm:t>
    </dgm:pt>
    <dgm:pt modelId="{E59346B8-6D90-429D-8FF1-3CE8D3E40007}" type="pres">
      <dgm:prSet presAssocID="{220FBB32-6A6F-4AD9-86C4-B860F39E2217}" presName="root" presStyleCnt="0">
        <dgm:presLayoutVars>
          <dgm:dir/>
          <dgm:resizeHandles val="exact"/>
        </dgm:presLayoutVars>
      </dgm:prSet>
      <dgm:spPr/>
    </dgm:pt>
    <dgm:pt modelId="{93EDC092-77B0-4353-AAE3-AC94C2933260}" type="pres">
      <dgm:prSet presAssocID="{220FBB32-6A6F-4AD9-86C4-B860F39E2217}" presName="container" presStyleCnt="0">
        <dgm:presLayoutVars>
          <dgm:dir/>
          <dgm:resizeHandles val="exact"/>
        </dgm:presLayoutVars>
      </dgm:prSet>
      <dgm:spPr/>
    </dgm:pt>
    <dgm:pt modelId="{7BC81D0E-A79C-44A0-AD90-AB5A0225C173}" type="pres">
      <dgm:prSet presAssocID="{88884D94-4A8E-4AE9-BDDF-5F988D569579}" presName="compNode" presStyleCnt="0"/>
      <dgm:spPr/>
    </dgm:pt>
    <dgm:pt modelId="{777F7ED7-D8D2-4F7C-9E87-E75B4F9F9B4F}" type="pres">
      <dgm:prSet presAssocID="{88884D94-4A8E-4AE9-BDDF-5F988D569579}" presName="iconBgRect" presStyleLbl="bgShp" presStyleIdx="0" presStyleCnt="4"/>
      <dgm:spPr/>
    </dgm:pt>
    <dgm:pt modelId="{DEBD8E65-059A-418D-98BE-7641135839F3}" type="pres">
      <dgm:prSet presAssocID="{88884D94-4A8E-4AE9-BDDF-5F988D56957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pward trend"/>
        </a:ext>
      </dgm:extLst>
    </dgm:pt>
    <dgm:pt modelId="{68D5CB92-D90A-4A31-8984-607D1E1EEB77}" type="pres">
      <dgm:prSet presAssocID="{88884D94-4A8E-4AE9-BDDF-5F988D569579}" presName="spaceRect" presStyleCnt="0"/>
      <dgm:spPr/>
    </dgm:pt>
    <dgm:pt modelId="{15D02D7D-104E-49C3-AD13-1DC37CE6A2B2}" type="pres">
      <dgm:prSet presAssocID="{88884D94-4A8E-4AE9-BDDF-5F988D569579}" presName="textRect" presStyleLbl="revTx" presStyleIdx="0" presStyleCnt="4">
        <dgm:presLayoutVars>
          <dgm:chMax val="1"/>
          <dgm:chPref val="1"/>
        </dgm:presLayoutVars>
      </dgm:prSet>
      <dgm:spPr/>
    </dgm:pt>
    <dgm:pt modelId="{E8454685-5905-43AC-89B3-4311559298FF}" type="pres">
      <dgm:prSet presAssocID="{491CA879-0803-4C6E-90E0-58B75977AD47}" presName="sibTrans" presStyleLbl="sibTrans2D1" presStyleIdx="0" presStyleCnt="0"/>
      <dgm:spPr/>
    </dgm:pt>
    <dgm:pt modelId="{8DA2AC08-2B5B-4C24-A9AD-9240933D7DD6}" type="pres">
      <dgm:prSet presAssocID="{DEAE2BCC-81A6-4D4F-8CDB-B7190D6245CB}" presName="compNode" presStyleCnt="0"/>
      <dgm:spPr/>
    </dgm:pt>
    <dgm:pt modelId="{201F9867-FEAD-4EC9-B47A-5755B03050DC}" type="pres">
      <dgm:prSet presAssocID="{DEAE2BCC-81A6-4D4F-8CDB-B7190D6245CB}" presName="iconBgRect" presStyleLbl="bgShp" presStyleIdx="1" presStyleCnt="4"/>
      <dgm:spPr/>
    </dgm:pt>
    <dgm:pt modelId="{188646BC-3A7F-4567-9D11-8F714FE86AF6}" type="pres">
      <dgm:prSet presAssocID="{DEAE2BCC-81A6-4D4F-8CDB-B7190D6245C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titles"/>
        </a:ext>
      </dgm:extLst>
    </dgm:pt>
    <dgm:pt modelId="{81A2D485-BDB8-4234-B6D9-2A913126CF21}" type="pres">
      <dgm:prSet presAssocID="{DEAE2BCC-81A6-4D4F-8CDB-B7190D6245CB}" presName="spaceRect" presStyleCnt="0"/>
      <dgm:spPr/>
    </dgm:pt>
    <dgm:pt modelId="{B0A8A2EB-6E74-4A66-B8C2-1F34EC738B2D}" type="pres">
      <dgm:prSet presAssocID="{DEAE2BCC-81A6-4D4F-8CDB-B7190D6245CB}" presName="textRect" presStyleLbl="revTx" presStyleIdx="1" presStyleCnt="4">
        <dgm:presLayoutVars>
          <dgm:chMax val="1"/>
          <dgm:chPref val="1"/>
        </dgm:presLayoutVars>
      </dgm:prSet>
      <dgm:spPr/>
    </dgm:pt>
    <dgm:pt modelId="{C8FF891A-9419-4726-8F8C-E81F85328639}" type="pres">
      <dgm:prSet presAssocID="{EA0E0560-44CC-4A4E-8803-576AB4DA6859}" presName="sibTrans" presStyleLbl="sibTrans2D1" presStyleIdx="0" presStyleCnt="0"/>
      <dgm:spPr/>
    </dgm:pt>
    <dgm:pt modelId="{7F213A21-66FE-48B9-9AA2-EF11B8FCC5F3}" type="pres">
      <dgm:prSet presAssocID="{39308EA4-C366-4DC2-8479-C94FBF7CC066}" presName="compNode" presStyleCnt="0"/>
      <dgm:spPr/>
    </dgm:pt>
    <dgm:pt modelId="{5C12EF32-BD26-4A50-AE6C-F205F3B78FFA}" type="pres">
      <dgm:prSet presAssocID="{39308EA4-C366-4DC2-8479-C94FBF7CC066}" presName="iconBgRect" presStyleLbl="bgShp" presStyleIdx="2" presStyleCnt="4"/>
      <dgm:spPr/>
    </dgm:pt>
    <dgm:pt modelId="{D4216C94-3142-4FE2-93DC-24B23BB2C24E}" type="pres">
      <dgm:prSet presAssocID="{39308EA4-C366-4DC2-8479-C94FBF7CC06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F9062C0-1ABD-4315-A507-11A2A3D30691}" type="pres">
      <dgm:prSet presAssocID="{39308EA4-C366-4DC2-8479-C94FBF7CC066}" presName="spaceRect" presStyleCnt="0"/>
      <dgm:spPr/>
    </dgm:pt>
    <dgm:pt modelId="{0122F2A2-24CA-4351-B87B-3B62CDA68C9F}" type="pres">
      <dgm:prSet presAssocID="{39308EA4-C366-4DC2-8479-C94FBF7CC066}" presName="textRect" presStyleLbl="revTx" presStyleIdx="2" presStyleCnt="4">
        <dgm:presLayoutVars>
          <dgm:chMax val="1"/>
          <dgm:chPref val="1"/>
        </dgm:presLayoutVars>
      </dgm:prSet>
      <dgm:spPr/>
    </dgm:pt>
    <dgm:pt modelId="{C40CAE81-E4C1-4553-A7A3-2F6443BE629A}" type="pres">
      <dgm:prSet presAssocID="{9397265E-5106-4CCB-B0F9-A567DA7C9853}" presName="sibTrans" presStyleLbl="sibTrans2D1" presStyleIdx="0" presStyleCnt="0"/>
      <dgm:spPr/>
    </dgm:pt>
    <dgm:pt modelId="{FC76ACD4-2739-4692-ACCB-53271A66F538}" type="pres">
      <dgm:prSet presAssocID="{70FC3F00-2140-4052-B41D-88D7EA986227}" presName="compNode" presStyleCnt="0"/>
      <dgm:spPr/>
    </dgm:pt>
    <dgm:pt modelId="{73E4F763-0677-4B86-99C2-4B257833F007}" type="pres">
      <dgm:prSet presAssocID="{70FC3F00-2140-4052-B41D-88D7EA986227}" presName="iconBgRect" presStyleLbl="bgShp" presStyleIdx="3" presStyleCnt="4"/>
      <dgm:spPr/>
    </dgm:pt>
    <dgm:pt modelId="{CE51181A-C481-47F6-884E-5E2D9F5DB68A}" type="pres">
      <dgm:prSet presAssocID="{70FC3F00-2140-4052-B41D-88D7EA9862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8D1522C8-0C92-4B45-92CA-3CE246E1FE85}" type="pres">
      <dgm:prSet presAssocID="{70FC3F00-2140-4052-B41D-88D7EA986227}" presName="spaceRect" presStyleCnt="0"/>
      <dgm:spPr/>
    </dgm:pt>
    <dgm:pt modelId="{6EFAC9DB-D453-4048-A41B-D3444870CEFC}" type="pres">
      <dgm:prSet presAssocID="{70FC3F00-2140-4052-B41D-88D7EA986227}" presName="textRect" presStyleLbl="revTx" presStyleIdx="3" presStyleCnt="4">
        <dgm:presLayoutVars>
          <dgm:chMax val="1"/>
          <dgm:chPref val="1"/>
        </dgm:presLayoutVars>
      </dgm:prSet>
      <dgm:spPr/>
    </dgm:pt>
  </dgm:ptLst>
  <dgm:cxnLst>
    <dgm:cxn modelId="{07B20C07-8355-48EE-94C1-F185FE00FCB3}" srcId="{220FBB32-6A6F-4AD9-86C4-B860F39E2217}" destId="{DEAE2BCC-81A6-4D4F-8CDB-B7190D6245CB}" srcOrd="1" destOrd="0" parTransId="{E4A081B7-87D1-4799-9759-C82836820B46}" sibTransId="{EA0E0560-44CC-4A4E-8803-576AB4DA6859}"/>
    <dgm:cxn modelId="{79E5CF22-786E-43AD-AD03-406C785185A7}" type="presOf" srcId="{88884D94-4A8E-4AE9-BDDF-5F988D569579}" destId="{15D02D7D-104E-49C3-AD13-1DC37CE6A2B2}" srcOrd="0" destOrd="0" presId="urn:microsoft.com/office/officeart/2018/2/layout/IconCircleList"/>
    <dgm:cxn modelId="{3365BA28-64AF-40F1-ABA1-AD6551591D4E}" type="presOf" srcId="{DEAE2BCC-81A6-4D4F-8CDB-B7190D6245CB}" destId="{B0A8A2EB-6E74-4A66-B8C2-1F34EC738B2D}" srcOrd="0" destOrd="0" presId="urn:microsoft.com/office/officeart/2018/2/layout/IconCircleList"/>
    <dgm:cxn modelId="{ECB0BD7A-A02A-404A-A9B0-8CE7C6DBFB11}" type="presOf" srcId="{9397265E-5106-4CCB-B0F9-A567DA7C9853}" destId="{C40CAE81-E4C1-4553-A7A3-2F6443BE629A}" srcOrd="0" destOrd="0" presId="urn:microsoft.com/office/officeart/2018/2/layout/IconCircleList"/>
    <dgm:cxn modelId="{B691918C-F460-4510-BEE8-B2A38602B09D}" srcId="{220FBB32-6A6F-4AD9-86C4-B860F39E2217}" destId="{70FC3F00-2140-4052-B41D-88D7EA986227}" srcOrd="3" destOrd="0" parTransId="{296DB3AA-89CA-4825-AA44-51B86F868EF9}" sibTransId="{848BDAB5-12C6-44D6-91C4-8EE73D9167D5}"/>
    <dgm:cxn modelId="{C78409A3-A480-468F-B0AF-714D8649EF04}" srcId="{220FBB32-6A6F-4AD9-86C4-B860F39E2217}" destId="{39308EA4-C366-4DC2-8479-C94FBF7CC066}" srcOrd="2" destOrd="0" parTransId="{726F3CA9-E87B-4A6C-9C66-F9BB98990B9F}" sibTransId="{9397265E-5106-4CCB-B0F9-A567DA7C9853}"/>
    <dgm:cxn modelId="{8E4EB8A7-A02E-4D38-9835-38B9BFC27A6A}" type="presOf" srcId="{39308EA4-C366-4DC2-8479-C94FBF7CC066}" destId="{0122F2A2-24CA-4351-B87B-3B62CDA68C9F}" srcOrd="0" destOrd="0" presId="urn:microsoft.com/office/officeart/2018/2/layout/IconCircleList"/>
    <dgm:cxn modelId="{A76D3DB0-05A7-4EDB-91D1-2EA8267BC7E0}" type="presOf" srcId="{491CA879-0803-4C6E-90E0-58B75977AD47}" destId="{E8454685-5905-43AC-89B3-4311559298FF}" srcOrd="0" destOrd="0" presId="urn:microsoft.com/office/officeart/2018/2/layout/IconCircleList"/>
    <dgm:cxn modelId="{CCE021C6-EC8A-4986-BE44-FCA4FD840061}" type="presOf" srcId="{70FC3F00-2140-4052-B41D-88D7EA986227}" destId="{6EFAC9DB-D453-4048-A41B-D3444870CEFC}" srcOrd="0" destOrd="0" presId="urn:microsoft.com/office/officeart/2018/2/layout/IconCircleList"/>
    <dgm:cxn modelId="{C74747D1-F7E6-4DAF-9686-BEF26EE792A8}" type="presOf" srcId="{220FBB32-6A6F-4AD9-86C4-B860F39E2217}" destId="{E59346B8-6D90-429D-8FF1-3CE8D3E40007}" srcOrd="0" destOrd="0" presId="urn:microsoft.com/office/officeart/2018/2/layout/IconCircleList"/>
    <dgm:cxn modelId="{BCEC05D8-4E76-412E-88FC-0444B5645140}" srcId="{220FBB32-6A6F-4AD9-86C4-B860F39E2217}" destId="{88884D94-4A8E-4AE9-BDDF-5F988D569579}" srcOrd="0" destOrd="0" parTransId="{186BF598-74FF-4C32-9D3A-B384DD642FE1}" sibTransId="{491CA879-0803-4C6E-90E0-58B75977AD47}"/>
    <dgm:cxn modelId="{233B7DDB-E3A2-4CBE-B699-6C8B89C145E5}" type="presOf" srcId="{EA0E0560-44CC-4A4E-8803-576AB4DA6859}" destId="{C8FF891A-9419-4726-8F8C-E81F85328639}" srcOrd="0" destOrd="0" presId="urn:microsoft.com/office/officeart/2018/2/layout/IconCircleList"/>
    <dgm:cxn modelId="{9662161B-942B-4A82-B1D8-C7A38BEAB691}" type="presParOf" srcId="{E59346B8-6D90-429D-8FF1-3CE8D3E40007}" destId="{93EDC092-77B0-4353-AAE3-AC94C2933260}" srcOrd="0" destOrd="0" presId="urn:microsoft.com/office/officeart/2018/2/layout/IconCircleList"/>
    <dgm:cxn modelId="{22F71479-2584-4F60-8821-7F6BAB8F9A2F}" type="presParOf" srcId="{93EDC092-77B0-4353-AAE3-AC94C2933260}" destId="{7BC81D0E-A79C-44A0-AD90-AB5A0225C173}" srcOrd="0" destOrd="0" presId="urn:microsoft.com/office/officeart/2018/2/layout/IconCircleList"/>
    <dgm:cxn modelId="{E81E979D-BC1C-45BB-98D0-8691EFC280D6}" type="presParOf" srcId="{7BC81D0E-A79C-44A0-AD90-AB5A0225C173}" destId="{777F7ED7-D8D2-4F7C-9E87-E75B4F9F9B4F}" srcOrd="0" destOrd="0" presId="urn:microsoft.com/office/officeart/2018/2/layout/IconCircleList"/>
    <dgm:cxn modelId="{B7C6449D-8A70-45EB-9C2E-33EEBE47549D}" type="presParOf" srcId="{7BC81D0E-A79C-44A0-AD90-AB5A0225C173}" destId="{DEBD8E65-059A-418D-98BE-7641135839F3}" srcOrd="1" destOrd="0" presId="urn:microsoft.com/office/officeart/2018/2/layout/IconCircleList"/>
    <dgm:cxn modelId="{04EC36EC-5B6A-442C-BE0D-14106DBE5572}" type="presParOf" srcId="{7BC81D0E-A79C-44A0-AD90-AB5A0225C173}" destId="{68D5CB92-D90A-4A31-8984-607D1E1EEB77}" srcOrd="2" destOrd="0" presId="urn:microsoft.com/office/officeart/2018/2/layout/IconCircleList"/>
    <dgm:cxn modelId="{7AC80382-9347-4AD1-B720-79F4DD455AC0}" type="presParOf" srcId="{7BC81D0E-A79C-44A0-AD90-AB5A0225C173}" destId="{15D02D7D-104E-49C3-AD13-1DC37CE6A2B2}" srcOrd="3" destOrd="0" presId="urn:microsoft.com/office/officeart/2018/2/layout/IconCircleList"/>
    <dgm:cxn modelId="{21866641-BBE8-46D5-BEA1-7419995003BA}" type="presParOf" srcId="{93EDC092-77B0-4353-AAE3-AC94C2933260}" destId="{E8454685-5905-43AC-89B3-4311559298FF}" srcOrd="1" destOrd="0" presId="urn:microsoft.com/office/officeart/2018/2/layout/IconCircleList"/>
    <dgm:cxn modelId="{C7563FBC-DF83-4C98-A3F0-04D1BBB3B5B4}" type="presParOf" srcId="{93EDC092-77B0-4353-AAE3-AC94C2933260}" destId="{8DA2AC08-2B5B-4C24-A9AD-9240933D7DD6}" srcOrd="2" destOrd="0" presId="urn:microsoft.com/office/officeart/2018/2/layout/IconCircleList"/>
    <dgm:cxn modelId="{CDE5B644-CA91-407C-9F33-BEADC109F1B6}" type="presParOf" srcId="{8DA2AC08-2B5B-4C24-A9AD-9240933D7DD6}" destId="{201F9867-FEAD-4EC9-B47A-5755B03050DC}" srcOrd="0" destOrd="0" presId="urn:microsoft.com/office/officeart/2018/2/layout/IconCircleList"/>
    <dgm:cxn modelId="{D3BFB081-B083-4B84-A0A3-499B42D26941}" type="presParOf" srcId="{8DA2AC08-2B5B-4C24-A9AD-9240933D7DD6}" destId="{188646BC-3A7F-4567-9D11-8F714FE86AF6}" srcOrd="1" destOrd="0" presId="urn:microsoft.com/office/officeart/2018/2/layout/IconCircleList"/>
    <dgm:cxn modelId="{56F283A6-83A9-4ABD-A5CD-7A4E1CF42D99}" type="presParOf" srcId="{8DA2AC08-2B5B-4C24-A9AD-9240933D7DD6}" destId="{81A2D485-BDB8-4234-B6D9-2A913126CF21}" srcOrd="2" destOrd="0" presId="urn:microsoft.com/office/officeart/2018/2/layout/IconCircleList"/>
    <dgm:cxn modelId="{B2AE2192-0D23-46B9-8803-652235020FB6}" type="presParOf" srcId="{8DA2AC08-2B5B-4C24-A9AD-9240933D7DD6}" destId="{B0A8A2EB-6E74-4A66-B8C2-1F34EC738B2D}" srcOrd="3" destOrd="0" presId="urn:microsoft.com/office/officeart/2018/2/layout/IconCircleList"/>
    <dgm:cxn modelId="{174336F1-18D8-4D6D-94DA-2D5983DAA0A1}" type="presParOf" srcId="{93EDC092-77B0-4353-AAE3-AC94C2933260}" destId="{C8FF891A-9419-4726-8F8C-E81F85328639}" srcOrd="3" destOrd="0" presId="urn:microsoft.com/office/officeart/2018/2/layout/IconCircleList"/>
    <dgm:cxn modelId="{00B582B0-3AE9-410F-A006-403582C56751}" type="presParOf" srcId="{93EDC092-77B0-4353-AAE3-AC94C2933260}" destId="{7F213A21-66FE-48B9-9AA2-EF11B8FCC5F3}" srcOrd="4" destOrd="0" presId="urn:microsoft.com/office/officeart/2018/2/layout/IconCircleList"/>
    <dgm:cxn modelId="{9C0452D0-73C7-4726-BEDC-E2F7C38D9625}" type="presParOf" srcId="{7F213A21-66FE-48B9-9AA2-EF11B8FCC5F3}" destId="{5C12EF32-BD26-4A50-AE6C-F205F3B78FFA}" srcOrd="0" destOrd="0" presId="urn:microsoft.com/office/officeart/2018/2/layout/IconCircleList"/>
    <dgm:cxn modelId="{BC011B50-158D-4089-835F-8E18D8BF63DC}" type="presParOf" srcId="{7F213A21-66FE-48B9-9AA2-EF11B8FCC5F3}" destId="{D4216C94-3142-4FE2-93DC-24B23BB2C24E}" srcOrd="1" destOrd="0" presId="urn:microsoft.com/office/officeart/2018/2/layout/IconCircleList"/>
    <dgm:cxn modelId="{B4D23A09-E39A-4B16-BF30-2A83557C18E2}" type="presParOf" srcId="{7F213A21-66FE-48B9-9AA2-EF11B8FCC5F3}" destId="{5F9062C0-1ABD-4315-A507-11A2A3D30691}" srcOrd="2" destOrd="0" presId="urn:microsoft.com/office/officeart/2018/2/layout/IconCircleList"/>
    <dgm:cxn modelId="{8F18746C-7855-43CF-87AD-2BA98664CEF4}" type="presParOf" srcId="{7F213A21-66FE-48B9-9AA2-EF11B8FCC5F3}" destId="{0122F2A2-24CA-4351-B87B-3B62CDA68C9F}" srcOrd="3" destOrd="0" presId="urn:microsoft.com/office/officeart/2018/2/layout/IconCircleList"/>
    <dgm:cxn modelId="{1CFBE618-9903-457D-B575-0378DF1AE609}" type="presParOf" srcId="{93EDC092-77B0-4353-AAE3-AC94C2933260}" destId="{C40CAE81-E4C1-4553-A7A3-2F6443BE629A}" srcOrd="5" destOrd="0" presId="urn:microsoft.com/office/officeart/2018/2/layout/IconCircleList"/>
    <dgm:cxn modelId="{480199EF-2787-4F32-8985-C96E11B2CCD8}" type="presParOf" srcId="{93EDC092-77B0-4353-AAE3-AC94C2933260}" destId="{FC76ACD4-2739-4692-ACCB-53271A66F538}" srcOrd="6" destOrd="0" presId="urn:microsoft.com/office/officeart/2018/2/layout/IconCircleList"/>
    <dgm:cxn modelId="{068EF46F-DEE3-4351-95AA-32EAB104D7E8}" type="presParOf" srcId="{FC76ACD4-2739-4692-ACCB-53271A66F538}" destId="{73E4F763-0677-4B86-99C2-4B257833F007}" srcOrd="0" destOrd="0" presId="urn:microsoft.com/office/officeart/2018/2/layout/IconCircleList"/>
    <dgm:cxn modelId="{130DB37D-2CF9-438D-9273-8C905E36FC64}" type="presParOf" srcId="{FC76ACD4-2739-4692-ACCB-53271A66F538}" destId="{CE51181A-C481-47F6-884E-5E2D9F5DB68A}" srcOrd="1" destOrd="0" presId="urn:microsoft.com/office/officeart/2018/2/layout/IconCircleList"/>
    <dgm:cxn modelId="{1D11F98B-C34E-4ECE-B589-B4C7A5FA7504}" type="presParOf" srcId="{FC76ACD4-2739-4692-ACCB-53271A66F538}" destId="{8D1522C8-0C92-4B45-92CA-3CE246E1FE85}" srcOrd="2" destOrd="0" presId="urn:microsoft.com/office/officeart/2018/2/layout/IconCircleList"/>
    <dgm:cxn modelId="{74213062-3814-491A-BA2D-1C3304F94866}" type="presParOf" srcId="{FC76ACD4-2739-4692-ACCB-53271A66F538}" destId="{6EFAC9DB-D453-4048-A41B-D3444870CEFC}"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E674C6-201C-448F-901B-FDB4E2F2C153}" type="doc">
      <dgm:prSet loTypeId="urn:microsoft.com/office/officeart/2018/2/layout/IconCircleList" loCatId="icon" qsTypeId="urn:microsoft.com/office/officeart/2005/8/quickstyle/simple1" qsCatId="simple" csTypeId="urn:microsoft.com/office/officeart/2005/8/colors/accent3_2" csCatId="accent3" phldr="1"/>
      <dgm:spPr/>
      <dgm:t>
        <a:bodyPr/>
        <a:lstStyle/>
        <a:p>
          <a:endParaRPr lang="en-US"/>
        </a:p>
      </dgm:t>
    </dgm:pt>
    <dgm:pt modelId="{2A8DAFA0-06B5-49B0-B762-64269C450C11}">
      <dgm:prSet/>
      <dgm:spPr/>
      <dgm:t>
        <a:bodyPr/>
        <a:lstStyle/>
        <a:p>
          <a:r>
            <a:rPr lang="en-US"/>
            <a:t>Communicating business objectives </a:t>
          </a:r>
        </a:p>
      </dgm:t>
    </dgm:pt>
    <dgm:pt modelId="{E3874C31-D7D6-4C7E-9CFF-DDBD176D3C53}" type="parTrans" cxnId="{B0557D32-B28A-4D98-911F-2671957652BF}">
      <dgm:prSet/>
      <dgm:spPr/>
      <dgm:t>
        <a:bodyPr/>
        <a:lstStyle/>
        <a:p>
          <a:endParaRPr lang="en-US"/>
        </a:p>
      </dgm:t>
    </dgm:pt>
    <dgm:pt modelId="{B4F48CF9-F915-42CB-8154-8ACCEE5FA0D2}" type="sibTrans" cxnId="{B0557D32-B28A-4D98-911F-2671957652BF}">
      <dgm:prSet/>
      <dgm:spPr/>
      <dgm:t>
        <a:bodyPr/>
        <a:lstStyle/>
        <a:p>
          <a:endParaRPr lang="en-US"/>
        </a:p>
      </dgm:t>
    </dgm:pt>
    <dgm:pt modelId="{0B0F4899-ABCE-4D23-BD27-60A46D48A793}">
      <dgm:prSet/>
      <dgm:spPr/>
      <dgm:t>
        <a:bodyPr/>
        <a:lstStyle/>
        <a:p>
          <a:r>
            <a:rPr lang="en-US"/>
            <a:t>Inspiring employees to deliver meaningful work (Sendawula et al., 2018)</a:t>
          </a:r>
        </a:p>
      </dgm:t>
    </dgm:pt>
    <dgm:pt modelId="{5F7429FE-6589-48B0-A795-C4ABDF01884B}" type="parTrans" cxnId="{16AD440B-2AA0-4C26-ACBD-1C9A339C9AAA}">
      <dgm:prSet/>
      <dgm:spPr/>
      <dgm:t>
        <a:bodyPr/>
        <a:lstStyle/>
        <a:p>
          <a:endParaRPr lang="en-US"/>
        </a:p>
      </dgm:t>
    </dgm:pt>
    <dgm:pt modelId="{712AAF4B-F762-4354-9EDC-9E7A79AF52EE}" type="sibTrans" cxnId="{16AD440B-2AA0-4C26-ACBD-1C9A339C9AAA}">
      <dgm:prSet/>
      <dgm:spPr/>
      <dgm:t>
        <a:bodyPr/>
        <a:lstStyle/>
        <a:p>
          <a:endParaRPr lang="en-US"/>
        </a:p>
      </dgm:t>
    </dgm:pt>
    <dgm:pt modelId="{E7FB0000-AAA2-49BC-98E9-84DCDE958134}">
      <dgm:prSet/>
      <dgm:spPr/>
      <dgm:t>
        <a:bodyPr/>
        <a:lstStyle/>
        <a:p>
          <a:r>
            <a:rPr lang="en-US"/>
            <a:t>Building on employee strengths </a:t>
          </a:r>
        </a:p>
      </dgm:t>
    </dgm:pt>
    <dgm:pt modelId="{9B9CA524-81B2-4ACD-8D45-3099100A4C9B}" type="parTrans" cxnId="{EB352DE4-FA50-482B-ABE6-E0EC586A3376}">
      <dgm:prSet/>
      <dgm:spPr/>
      <dgm:t>
        <a:bodyPr/>
        <a:lstStyle/>
        <a:p>
          <a:endParaRPr lang="en-US"/>
        </a:p>
      </dgm:t>
    </dgm:pt>
    <dgm:pt modelId="{F1102C61-36BD-4934-B601-5C6944FB226B}" type="sibTrans" cxnId="{EB352DE4-FA50-482B-ABE6-E0EC586A3376}">
      <dgm:prSet/>
      <dgm:spPr/>
      <dgm:t>
        <a:bodyPr/>
        <a:lstStyle/>
        <a:p>
          <a:endParaRPr lang="en-US"/>
        </a:p>
      </dgm:t>
    </dgm:pt>
    <dgm:pt modelId="{6DC3136D-EE91-4F17-AFE5-B60D20FDF6D4}">
      <dgm:prSet/>
      <dgm:spPr/>
      <dgm:t>
        <a:bodyPr/>
        <a:lstStyle/>
        <a:p>
          <a:r>
            <a:rPr lang="en-US"/>
            <a:t>Adapting to change </a:t>
          </a:r>
        </a:p>
      </dgm:t>
    </dgm:pt>
    <dgm:pt modelId="{A48D96DA-15E7-463F-B0A8-24BA5754D645}" type="parTrans" cxnId="{2124539D-E43A-4CF9-B61E-F706D52FEDEC}">
      <dgm:prSet/>
      <dgm:spPr/>
      <dgm:t>
        <a:bodyPr/>
        <a:lstStyle/>
        <a:p>
          <a:endParaRPr lang="en-US"/>
        </a:p>
      </dgm:t>
    </dgm:pt>
    <dgm:pt modelId="{C234CC5C-3825-47B0-AA3A-B4405EA6226B}" type="sibTrans" cxnId="{2124539D-E43A-4CF9-B61E-F706D52FEDEC}">
      <dgm:prSet/>
      <dgm:spPr/>
      <dgm:t>
        <a:bodyPr/>
        <a:lstStyle/>
        <a:p>
          <a:endParaRPr lang="en-US"/>
        </a:p>
      </dgm:t>
    </dgm:pt>
    <dgm:pt modelId="{01C63469-01C6-4E50-A721-B1A5B869F838}">
      <dgm:prSet/>
      <dgm:spPr/>
      <dgm:t>
        <a:bodyPr/>
        <a:lstStyle/>
        <a:p>
          <a:r>
            <a:rPr lang="en-US"/>
            <a:t>Cultivating diversity in the workplace</a:t>
          </a:r>
        </a:p>
      </dgm:t>
    </dgm:pt>
    <dgm:pt modelId="{7429E88D-C6B9-48B4-8346-8CA0E7C433E2}" type="parTrans" cxnId="{726BB279-99AD-434A-8ABF-0F4C774B15C3}">
      <dgm:prSet/>
      <dgm:spPr/>
      <dgm:t>
        <a:bodyPr/>
        <a:lstStyle/>
        <a:p>
          <a:endParaRPr lang="en-US"/>
        </a:p>
      </dgm:t>
    </dgm:pt>
    <dgm:pt modelId="{54EAFD1B-5E48-4960-9843-F62B83D79D84}" type="sibTrans" cxnId="{726BB279-99AD-434A-8ABF-0F4C774B15C3}">
      <dgm:prSet/>
      <dgm:spPr/>
      <dgm:t>
        <a:bodyPr/>
        <a:lstStyle/>
        <a:p>
          <a:endParaRPr lang="en-US"/>
        </a:p>
      </dgm:t>
    </dgm:pt>
    <dgm:pt modelId="{7756746A-6451-41C7-BA78-0C85F83412E4}" type="pres">
      <dgm:prSet presAssocID="{F4E674C6-201C-448F-901B-FDB4E2F2C153}" presName="root" presStyleCnt="0">
        <dgm:presLayoutVars>
          <dgm:dir/>
          <dgm:resizeHandles val="exact"/>
        </dgm:presLayoutVars>
      </dgm:prSet>
      <dgm:spPr/>
    </dgm:pt>
    <dgm:pt modelId="{A524CA5E-2738-48B3-8573-1FB036813467}" type="pres">
      <dgm:prSet presAssocID="{F4E674C6-201C-448F-901B-FDB4E2F2C153}" presName="container" presStyleCnt="0">
        <dgm:presLayoutVars>
          <dgm:dir/>
          <dgm:resizeHandles val="exact"/>
        </dgm:presLayoutVars>
      </dgm:prSet>
      <dgm:spPr/>
    </dgm:pt>
    <dgm:pt modelId="{ECD8CAC8-548C-4142-8918-8A7CE2EC0163}" type="pres">
      <dgm:prSet presAssocID="{2A8DAFA0-06B5-49B0-B762-64269C450C11}" presName="compNode" presStyleCnt="0"/>
      <dgm:spPr/>
    </dgm:pt>
    <dgm:pt modelId="{C716D359-5028-4460-9755-4B30F8CC9A83}" type="pres">
      <dgm:prSet presAssocID="{2A8DAFA0-06B5-49B0-B762-64269C450C11}" presName="iconBgRect" presStyleLbl="bgShp" presStyleIdx="0" presStyleCnt="5"/>
      <dgm:spPr/>
    </dgm:pt>
    <dgm:pt modelId="{31CA7E0C-0FEB-427A-91F0-0E9B33ACBA50}" type="pres">
      <dgm:prSet presAssocID="{2A8DAFA0-06B5-49B0-B762-64269C450C1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97A82082-018A-4F40-98A4-D3DDDC50428D}" type="pres">
      <dgm:prSet presAssocID="{2A8DAFA0-06B5-49B0-B762-64269C450C11}" presName="spaceRect" presStyleCnt="0"/>
      <dgm:spPr/>
    </dgm:pt>
    <dgm:pt modelId="{86CDA12E-4D63-4A83-8308-D9ADDD868137}" type="pres">
      <dgm:prSet presAssocID="{2A8DAFA0-06B5-49B0-B762-64269C450C11}" presName="textRect" presStyleLbl="revTx" presStyleIdx="0" presStyleCnt="5">
        <dgm:presLayoutVars>
          <dgm:chMax val="1"/>
          <dgm:chPref val="1"/>
        </dgm:presLayoutVars>
      </dgm:prSet>
      <dgm:spPr/>
    </dgm:pt>
    <dgm:pt modelId="{5727F50D-C89B-4949-BDF4-14C15AA456DE}" type="pres">
      <dgm:prSet presAssocID="{B4F48CF9-F915-42CB-8154-8ACCEE5FA0D2}" presName="sibTrans" presStyleLbl="sibTrans2D1" presStyleIdx="0" presStyleCnt="0"/>
      <dgm:spPr/>
    </dgm:pt>
    <dgm:pt modelId="{8A3414B9-58CD-4A51-8CD4-118D4633069E}" type="pres">
      <dgm:prSet presAssocID="{0B0F4899-ABCE-4D23-BD27-60A46D48A793}" presName="compNode" presStyleCnt="0"/>
      <dgm:spPr/>
    </dgm:pt>
    <dgm:pt modelId="{CD41889E-FCA4-4992-9224-BF2F8F2CF7E0}" type="pres">
      <dgm:prSet presAssocID="{0B0F4899-ABCE-4D23-BD27-60A46D48A793}" presName="iconBgRect" presStyleLbl="bgShp" presStyleIdx="1" presStyleCnt="5"/>
      <dgm:spPr/>
    </dgm:pt>
    <dgm:pt modelId="{DD273B4D-2B71-443C-8AA5-E4F47BD2B713}" type="pres">
      <dgm:prSet presAssocID="{0B0F4899-ABCE-4D23-BD27-60A46D48A79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ibbon"/>
        </a:ext>
      </dgm:extLst>
    </dgm:pt>
    <dgm:pt modelId="{AD27E9AE-AB95-4243-AE0B-83D0A3FD6BFE}" type="pres">
      <dgm:prSet presAssocID="{0B0F4899-ABCE-4D23-BD27-60A46D48A793}" presName="spaceRect" presStyleCnt="0"/>
      <dgm:spPr/>
    </dgm:pt>
    <dgm:pt modelId="{571CA4F2-1EF7-4015-B239-A62A9B152712}" type="pres">
      <dgm:prSet presAssocID="{0B0F4899-ABCE-4D23-BD27-60A46D48A793}" presName="textRect" presStyleLbl="revTx" presStyleIdx="1" presStyleCnt="5">
        <dgm:presLayoutVars>
          <dgm:chMax val="1"/>
          <dgm:chPref val="1"/>
        </dgm:presLayoutVars>
      </dgm:prSet>
      <dgm:spPr/>
    </dgm:pt>
    <dgm:pt modelId="{F80A3383-C9CA-4B4D-BE3E-03DEE5A84509}" type="pres">
      <dgm:prSet presAssocID="{712AAF4B-F762-4354-9EDC-9E7A79AF52EE}" presName="sibTrans" presStyleLbl="sibTrans2D1" presStyleIdx="0" presStyleCnt="0"/>
      <dgm:spPr/>
    </dgm:pt>
    <dgm:pt modelId="{4ED131D7-F1BC-4A68-9A6E-1C9622B9B7FA}" type="pres">
      <dgm:prSet presAssocID="{E7FB0000-AAA2-49BC-98E9-84DCDE958134}" presName="compNode" presStyleCnt="0"/>
      <dgm:spPr/>
    </dgm:pt>
    <dgm:pt modelId="{67AB3E95-6542-450A-B50D-2C6D4FD24900}" type="pres">
      <dgm:prSet presAssocID="{E7FB0000-AAA2-49BC-98E9-84DCDE958134}" presName="iconBgRect" presStyleLbl="bgShp" presStyleIdx="2" presStyleCnt="5"/>
      <dgm:spPr/>
    </dgm:pt>
    <dgm:pt modelId="{5F458D31-A57B-404D-B3D3-AB44E7E39DE5}" type="pres">
      <dgm:prSet presAssocID="{E7FB0000-AAA2-49BC-98E9-84DCDE95813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392027C1-267E-41CE-9D24-AB19EEC5EA79}" type="pres">
      <dgm:prSet presAssocID="{E7FB0000-AAA2-49BC-98E9-84DCDE958134}" presName="spaceRect" presStyleCnt="0"/>
      <dgm:spPr/>
    </dgm:pt>
    <dgm:pt modelId="{028043A5-698F-4118-A03A-C31DA8FBECD2}" type="pres">
      <dgm:prSet presAssocID="{E7FB0000-AAA2-49BC-98E9-84DCDE958134}" presName="textRect" presStyleLbl="revTx" presStyleIdx="2" presStyleCnt="5">
        <dgm:presLayoutVars>
          <dgm:chMax val="1"/>
          <dgm:chPref val="1"/>
        </dgm:presLayoutVars>
      </dgm:prSet>
      <dgm:spPr/>
    </dgm:pt>
    <dgm:pt modelId="{37FED84D-CE16-4F63-B298-CB9471786221}" type="pres">
      <dgm:prSet presAssocID="{F1102C61-36BD-4934-B601-5C6944FB226B}" presName="sibTrans" presStyleLbl="sibTrans2D1" presStyleIdx="0" presStyleCnt="0"/>
      <dgm:spPr/>
    </dgm:pt>
    <dgm:pt modelId="{AC667EB6-6FED-4B00-9A17-02720B961D08}" type="pres">
      <dgm:prSet presAssocID="{6DC3136D-EE91-4F17-AFE5-B60D20FDF6D4}" presName="compNode" presStyleCnt="0"/>
      <dgm:spPr/>
    </dgm:pt>
    <dgm:pt modelId="{48AE3225-75B9-4B3A-90B4-F6986409A43D}" type="pres">
      <dgm:prSet presAssocID="{6DC3136D-EE91-4F17-AFE5-B60D20FDF6D4}" presName="iconBgRect" presStyleLbl="bgShp" presStyleIdx="3" presStyleCnt="5"/>
      <dgm:spPr/>
    </dgm:pt>
    <dgm:pt modelId="{2C0A1D2C-ADD5-47CA-BD3B-A0ADE1C0541A}" type="pres">
      <dgm:prSet presAssocID="{6DC3136D-EE91-4F17-AFE5-B60D20FDF6D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ead with Gears"/>
        </a:ext>
      </dgm:extLst>
    </dgm:pt>
    <dgm:pt modelId="{A60A30EC-E2E4-442B-AAB1-8FB01B88DDD0}" type="pres">
      <dgm:prSet presAssocID="{6DC3136D-EE91-4F17-AFE5-B60D20FDF6D4}" presName="spaceRect" presStyleCnt="0"/>
      <dgm:spPr/>
    </dgm:pt>
    <dgm:pt modelId="{446F1838-BC7A-41BC-8C8A-EC3AD7BD4588}" type="pres">
      <dgm:prSet presAssocID="{6DC3136D-EE91-4F17-AFE5-B60D20FDF6D4}" presName="textRect" presStyleLbl="revTx" presStyleIdx="3" presStyleCnt="5">
        <dgm:presLayoutVars>
          <dgm:chMax val="1"/>
          <dgm:chPref val="1"/>
        </dgm:presLayoutVars>
      </dgm:prSet>
      <dgm:spPr/>
    </dgm:pt>
    <dgm:pt modelId="{177430B0-044D-4CBD-9D76-3631D50A119D}" type="pres">
      <dgm:prSet presAssocID="{C234CC5C-3825-47B0-AA3A-B4405EA6226B}" presName="sibTrans" presStyleLbl="sibTrans2D1" presStyleIdx="0" presStyleCnt="0"/>
      <dgm:spPr/>
    </dgm:pt>
    <dgm:pt modelId="{47D35A76-ACB2-44B1-98C8-B1ABAFE0970C}" type="pres">
      <dgm:prSet presAssocID="{01C63469-01C6-4E50-A721-B1A5B869F838}" presName="compNode" presStyleCnt="0"/>
      <dgm:spPr/>
    </dgm:pt>
    <dgm:pt modelId="{C11EA5D0-91DD-40FA-B659-5AEB099383DE}" type="pres">
      <dgm:prSet presAssocID="{01C63469-01C6-4E50-A721-B1A5B869F838}" presName="iconBgRect" presStyleLbl="bgShp" presStyleIdx="4" presStyleCnt="5"/>
      <dgm:spPr/>
    </dgm:pt>
    <dgm:pt modelId="{92A089E5-81DE-44FF-BC16-AC6B34623971}" type="pres">
      <dgm:prSet presAssocID="{01C63469-01C6-4E50-A721-B1A5B869F838}"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785A697E-A8FB-40C8-B9E7-4FAC8A2F82C4}" type="pres">
      <dgm:prSet presAssocID="{01C63469-01C6-4E50-A721-B1A5B869F838}" presName="spaceRect" presStyleCnt="0"/>
      <dgm:spPr/>
    </dgm:pt>
    <dgm:pt modelId="{07A63810-B024-425F-8D2B-F5583431969B}" type="pres">
      <dgm:prSet presAssocID="{01C63469-01C6-4E50-A721-B1A5B869F838}" presName="textRect" presStyleLbl="revTx" presStyleIdx="4" presStyleCnt="5">
        <dgm:presLayoutVars>
          <dgm:chMax val="1"/>
          <dgm:chPref val="1"/>
        </dgm:presLayoutVars>
      </dgm:prSet>
      <dgm:spPr/>
    </dgm:pt>
  </dgm:ptLst>
  <dgm:cxnLst>
    <dgm:cxn modelId="{16AD440B-2AA0-4C26-ACBD-1C9A339C9AAA}" srcId="{F4E674C6-201C-448F-901B-FDB4E2F2C153}" destId="{0B0F4899-ABCE-4D23-BD27-60A46D48A793}" srcOrd="1" destOrd="0" parTransId="{5F7429FE-6589-48B0-A795-C4ABDF01884B}" sibTransId="{712AAF4B-F762-4354-9EDC-9E7A79AF52EE}"/>
    <dgm:cxn modelId="{B0557D32-B28A-4D98-911F-2671957652BF}" srcId="{F4E674C6-201C-448F-901B-FDB4E2F2C153}" destId="{2A8DAFA0-06B5-49B0-B762-64269C450C11}" srcOrd="0" destOrd="0" parTransId="{E3874C31-D7D6-4C7E-9CFF-DDBD176D3C53}" sibTransId="{B4F48CF9-F915-42CB-8154-8ACCEE5FA0D2}"/>
    <dgm:cxn modelId="{5C7B553A-E3C5-4B4B-9173-034AA9A5B48F}" type="presOf" srcId="{712AAF4B-F762-4354-9EDC-9E7A79AF52EE}" destId="{F80A3383-C9CA-4B4D-BE3E-03DEE5A84509}" srcOrd="0" destOrd="0" presId="urn:microsoft.com/office/officeart/2018/2/layout/IconCircleList"/>
    <dgm:cxn modelId="{7BC56D41-6FDB-4322-B732-5BAB1C8A096F}" type="presOf" srcId="{6DC3136D-EE91-4F17-AFE5-B60D20FDF6D4}" destId="{446F1838-BC7A-41BC-8C8A-EC3AD7BD4588}" srcOrd="0" destOrd="0" presId="urn:microsoft.com/office/officeart/2018/2/layout/IconCircleList"/>
    <dgm:cxn modelId="{058F9C69-8E77-49E2-8EC6-B96A213B34DF}" type="presOf" srcId="{F4E674C6-201C-448F-901B-FDB4E2F2C153}" destId="{7756746A-6451-41C7-BA78-0C85F83412E4}" srcOrd="0" destOrd="0" presId="urn:microsoft.com/office/officeart/2018/2/layout/IconCircleList"/>
    <dgm:cxn modelId="{45889F6B-2D96-4921-A478-B64B954952E5}" type="presOf" srcId="{0B0F4899-ABCE-4D23-BD27-60A46D48A793}" destId="{571CA4F2-1EF7-4015-B239-A62A9B152712}" srcOrd="0" destOrd="0" presId="urn:microsoft.com/office/officeart/2018/2/layout/IconCircleList"/>
    <dgm:cxn modelId="{5D4E7152-FBA4-4879-BE3E-FC53F776B22F}" type="presOf" srcId="{2A8DAFA0-06B5-49B0-B762-64269C450C11}" destId="{86CDA12E-4D63-4A83-8308-D9ADDD868137}" srcOrd="0" destOrd="0" presId="urn:microsoft.com/office/officeart/2018/2/layout/IconCircleList"/>
    <dgm:cxn modelId="{6E674876-6849-4BF4-9C5F-F6B9C726A666}" type="presOf" srcId="{C234CC5C-3825-47B0-AA3A-B4405EA6226B}" destId="{177430B0-044D-4CBD-9D76-3631D50A119D}" srcOrd="0" destOrd="0" presId="urn:microsoft.com/office/officeart/2018/2/layout/IconCircleList"/>
    <dgm:cxn modelId="{726BB279-99AD-434A-8ABF-0F4C774B15C3}" srcId="{F4E674C6-201C-448F-901B-FDB4E2F2C153}" destId="{01C63469-01C6-4E50-A721-B1A5B869F838}" srcOrd="4" destOrd="0" parTransId="{7429E88D-C6B9-48B4-8346-8CA0E7C433E2}" sibTransId="{54EAFD1B-5E48-4960-9843-F62B83D79D84}"/>
    <dgm:cxn modelId="{4FF2C68B-9E24-4633-A1EF-4B6FDA678C3D}" type="presOf" srcId="{E7FB0000-AAA2-49BC-98E9-84DCDE958134}" destId="{028043A5-698F-4118-A03A-C31DA8FBECD2}" srcOrd="0" destOrd="0" presId="urn:microsoft.com/office/officeart/2018/2/layout/IconCircleList"/>
    <dgm:cxn modelId="{2124539D-E43A-4CF9-B61E-F706D52FEDEC}" srcId="{F4E674C6-201C-448F-901B-FDB4E2F2C153}" destId="{6DC3136D-EE91-4F17-AFE5-B60D20FDF6D4}" srcOrd="3" destOrd="0" parTransId="{A48D96DA-15E7-463F-B0A8-24BA5754D645}" sibTransId="{C234CC5C-3825-47B0-AA3A-B4405EA6226B}"/>
    <dgm:cxn modelId="{E2F625B0-A081-40FF-948F-AF1E664F0C9B}" type="presOf" srcId="{01C63469-01C6-4E50-A721-B1A5B869F838}" destId="{07A63810-B024-425F-8D2B-F5583431969B}" srcOrd="0" destOrd="0" presId="urn:microsoft.com/office/officeart/2018/2/layout/IconCircleList"/>
    <dgm:cxn modelId="{3DCF43B7-2F7A-4129-B27B-DE380BF531DD}" type="presOf" srcId="{B4F48CF9-F915-42CB-8154-8ACCEE5FA0D2}" destId="{5727F50D-C89B-4949-BDF4-14C15AA456DE}" srcOrd="0" destOrd="0" presId="urn:microsoft.com/office/officeart/2018/2/layout/IconCircleList"/>
    <dgm:cxn modelId="{CCD0ADDE-DA62-43DC-B06D-DDE7D4B23B8A}" type="presOf" srcId="{F1102C61-36BD-4934-B601-5C6944FB226B}" destId="{37FED84D-CE16-4F63-B298-CB9471786221}" srcOrd="0" destOrd="0" presId="urn:microsoft.com/office/officeart/2018/2/layout/IconCircleList"/>
    <dgm:cxn modelId="{EB352DE4-FA50-482B-ABE6-E0EC586A3376}" srcId="{F4E674C6-201C-448F-901B-FDB4E2F2C153}" destId="{E7FB0000-AAA2-49BC-98E9-84DCDE958134}" srcOrd="2" destOrd="0" parTransId="{9B9CA524-81B2-4ACD-8D45-3099100A4C9B}" sibTransId="{F1102C61-36BD-4934-B601-5C6944FB226B}"/>
    <dgm:cxn modelId="{A440E741-4132-4D12-83AC-2586AF35AA5C}" type="presParOf" srcId="{7756746A-6451-41C7-BA78-0C85F83412E4}" destId="{A524CA5E-2738-48B3-8573-1FB036813467}" srcOrd="0" destOrd="0" presId="urn:microsoft.com/office/officeart/2018/2/layout/IconCircleList"/>
    <dgm:cxn modelId="{544813B9-0093-4E05-A54C-4A0ED107B631}" type="presParOf" srcId="{A524CA5E-2738-48B3-8573-1FB036813467}" destId="{ECD8CAC8-548C-4142-8918-8A7CE2EC0163}" srcOrd="0" destOrd="0" presId="urn:microsoft.com/office/officeart/2018/2/layout/IconCircleList"/>
    <dgm:cxn modelId="{507448C3-5EDB-4E35-AC67-D10555C23600}" type="presParOf" srcId="{ECD8CAC8-548C-4142-8918-8A7CE2EC0163}" destId="{C716D359-5028-4460-9755-4B30F8CC9A83}" srcOrd="0" destOrd="0" presId="urn:microsoft.com/office/officeart/2018/2/layout/IconCircleList"/>
    <dgm:cxn modelId="{5924BF6A-A89C-4741-AADC-D0F038BEA9DD}" type="presParOf" srcId="{ECD8CAC8-548C-4142-8918-8A7CE2EC0163}" destId="{31CA7E0C-0FEB-427A-91F0-0E9B33ACBA50}" srcOrd="1" destOrd="0" presId="urn:microsoft.com/office/officeart/2018/2/layout/IconCircleList"/>
    <dgm:cxn modelId="{47566A6C-DB47-4A24-8966-01296F261958}" type="presParOf" srcId="{ECD8CAC8-548C-4142-8918-8A7CE2EC0163}" destId="{97A82082-018A-4F40-98A4-D3DDDC50428D}" srcOrd="2" destOrd="0" presId="urn:microsoft.com/office/officeart/2018/2/layout/IconCircleList"/>
    <dgm:cxn modelId="{82FA3C5D-35FC-47A7-BDA3-644785047270}" type="presParOf" srcId="{ECD8CAC8-548C-4142-8918-8A7CE2EC0163}" destId="{86CDA12E-4D63-4A83-8308-D9ADDD868137}" srcOrd="3" destOrd="0" presId="urn:microsoft.com/office/officeart/2018/2/layout/IconCircleList"/>
    <dgm:cxn modelId="{36230270-B38A-4553-8E97-5CB0AE3D8FA4}" type="presParOf" srcId="{A524CA5E-2738-48B3-8573-1FB036813467}" destId="{5727F50D-C89B-4949-BDF4-14C15AA456DE}" srcOrd="1" destOrd="0" presId="urn:microsoft.com/office/officeart/2018/2/layout/IconCircleList"/>
    <dgm:cxn modelId="{DE213BAD-96FE-4279-91E2-5945175F61F3}" type="presParOf" srcId="{A524CA5E-2738-48B3-8573-1FB036813467}" destId="{8A3414B9-58CD-4A51-8CD4-118D4633069E}" srcOrd="2" destOrd="0" presId="urn:microsoft.com/office/officeart/2018/2/layout/IconCircleList"/>
    <dgm:cxn modelId="{C6C3DB47-443E-4928-9D95-C6147ABE80A0}" type="presParOf" srcId="{8A3414B9-58CD-4A51-8CD4-118D4633069E}" destId="{CD41889E-FCA4-4992-9224-BF2F8F2CF7E0}" srcOrd="0" destOrd="0" presId="urn:microsoft.com/office/officeart/2018/2/layout/IconCircleList"/>
    <dgm:cxn modelId="{965A963B-C83A-45E9-9FEB-47F9F58AF957}" type="presParOf" srcId="{8A3414B9-58CD-4A51-8CD4-118D4633069E}" destId="{DD273B4D-2B71-443C-8AA5-E4F47BD2B713}" srcOrd="1" destOrd="0" presId="urn:microsoft.com/office/officeart/2018/2/layout/IconCircleList"/>
    <dgm:cxn modelId="{8E8145E7-07BD-4117-9D94-4411AB8D90C2}" type="presParOf" srcId="{8A3414B9-58CD-4A51-8CD4-118D4633069E}" destId="{AD27E9AE-AB95-4243-AE0B-83D0A3FD6BFE}" srcOrd="2" destOrd="0" presId="urn:microsoft.com/office/officeart/2018/2/layout/IconCircleList"/>
    <dgm:cxn modelId="{BAD1E6F7-C90B-44F7-BD68-1072F305C9FC}" type="presParOf" srcId="{8A3414B9-58CD-4A51-8CD4-118D4633069E}" destId="{571CA4F2-1EF7-4015-B239-A62A9B152712}" srcOrd="3" destOrd="0" presId="urn:microsoft.com/office/officeart/2018/2/layout/IconCircleList"/>
    <dgm:cxn modelId="{403DFB0E-075F-4A5A-93FC-1CE0ACE210ED}" type="presParOf" srcId="{A524CA5E-2738-48B3-8573-1FB036813467}" destId="{F80A3383-C9CA-4B4D-BE3E-03DEE5A84509}" srcOrd="3" destOrd="0" presId="urn:microsoft.com/office/officeart/2018/2/layout/IconCircleList"/>
    <dgm:cxn modelId="{B05805B1-92C7-4FA9-8731-7C3108FF4D25}" type="presParOf" srcId="{A524CA5E-2738-48B3-8573-1FB036813467}" destId="{4ED131D7-F1BC-4A68-9A6E-1C9622B9B7FA}" srcOrd="4" destOrd="0" presId="urn:microsoft.com/office/officeart/2018/2/layout/IconCircleList"/>
    <dgm:cxn modelId="{E79C9038-45E3-4997-9E0A-9A02A630BD23}" type="presParOf" srcId="{4ED131D7-F1BC-4A68-9A6E-1C9622B9B7FA}" destId="{67AB3E95-6542-450A-B50D-2C6D4FD24900}" srcOrd="0" destOrd="0" presId="urn:microsoft.com/office/officeart/2018/2/layout/IconCircleList"/>
    <dgm:cxn modelId="{C46B71DF-3D50-49A3-8C8D-94F34BC3B339}" type="presParOf" srcId="{4ED131D7-F1BC-4A68-9A6E-1C9622B9B7FA}" destId="{5F458D31-A57B-404D-B3D3-AB44E7E39DE5}" srcOrd="1" destOrd="0" presId="urn:microsoft.com/office/officeart/2018/2/layout/IconCircleList"/>
    <dgm:cxn modelId="{F3DF0E90-04A7-46E3-80C2-281D1B515F95}" type="presParOf" srcId="{4ED131D7-F1BC-4A68-9A6E-1C9622B9B7FA}" destId="{392027C1-267E-41CE-9D24-AB19EEC5EA79}" srcOrd="2" destOrd="0" presId="urn:microsoft.com/office/officeart/2018/2/layout/IconCircleList"/>
    <dgm:cxn modelId="{288358E5-8A9A-40B2-9292-42076C3839E5}" type="presParOf" srcId="{4ED131D7-F1BC-4A68-9A6E-1C9622B9B7FA}" destId="{028043A5-698F-4118-A03A-C31DA8FBECD2}" srcOrd="3" destOrd="0" presId="urn:microsoft.com/office/officeart/2018/2/layout/IconCircleList"/>
    <dgm:cxn modelId="{27DFD15B-DA4E-4DC5-BFBF-FB4FC06022FA}" type="presParOf" srcId="{A524CA5E-2738-48B3-8573-1FB036813467}" destId="{37FED84D-CE16-4F63-B298-CB9471786221}" srcOrd="5" destOrd="0" presId="urn:microsoft.com/office/officeart/2018/2/layout/IconCircleList"/>
    <dgm:cxn modelId="{D3228A06-20A6-4478-A5D7-4BFCC0ED55BF}" type="presParOf" srcId="{A524CA5E-2738-48B3-8573-1FB036813467}" destId="{AC667EB6-6FED-4B00-9A17-02720B961D08}" srcOrd="6" destOrd="0" presId="urn:microsoft.com/office/officeart/2018/2/layout/IconCircleList"/>
    <dgm:cxn modelId="{7513C0D2-233C-424A-B2E6-576918E673F1}" type="presParOf" srcId="{AC667EB6-6FED-4B00-9A17-02720B961D08}" destId="{48AE3225-75B9-4B3A-90B4-F6986409A43D}" srcOrd="0" destOrd="0" presId="urn:microsoft.com/office/officeart/2018/2/layout/IconCircleList"/>
    <dgm:cxn modelId="{ACC07CC6-B92D-492C-9EA1-10CB6D53C66F}" type="presParOf" srcId="{AC667EB6-6FED-4B00-9A17-02720B961D08}" destId="{2C0A1D2C-ADD5-47CA-BD3B-A0ADE1C0541A}" srcOrd="1" destOrd="0" presId="urn:microsoft.com/office/officeart/2018/2/layout/IconCircleList"/>
    <dgm:cxn modelId="{07934BE7-75B8-448F-90FE-D59338C849C8}" type="presParOf" srcId="{AC667EB6-6FED-4B00-9A17-02720B961D08}" destId="{A60A30EC-E2E4-442B-AAB1-8FB01B88DDD0}" srcOrd="2" destOrd="0" presId="urn:microsoft.com/office/officeart/2018/2/layout/IconCircleList"/>
    <dgm:cxn modelId="{A8902E24-5AE6-460D-AF83-CB182B704C45}" type="presParOf" srcId="{AC667EB6-6FED-4B00-9A17-02720B961D08}" destId="{446F1838-BC7A-41BC-8C8A-EC3AD7BD4588}" srcOrd="3" destOrd="0" presId="urn:microsoft.com/office/officeart/2018/2/layout/IconCircleList"/>
    <dgm:cxn modelId="{648EBAD2-B8AC-41F8-97DD-032C885E367E}" type="presParOf" srcId="{A524CA5E-2738-48B3-8573-1FB036813467}" destId="{177430B0-044D-4CBD-9D76-3631D50A119D}" srcOrd="7" destOrd="0" presId="urn:microsoft.com/office/officeart/2018/2/layout/IconCircleList"/>
    <dgm:cxn modelId="{61333FCA-3F5B-4CC5-9D78-EBA0FA610D6C}" type="presParOf" srcId="{A524CA5E-2738-48B3-8573-1FB036813467}" destId="{47D35A76-ACB2-44B1-98C8-B1ABAFE0970C}" srcOrd="8" destOrd="0" presId="urn:microsoft.com/office/officeart/2018/2/layout/IconCircleList"/>
    <dgm:cxn modelId="{3198DAEC-3024-4E4E-9A0B-C05CF7ADD772}" type="presParOf" srcId="{47D35A76-ACB2-44B1-98C8-B1ABAFE0970C}" destId="{C11EA5D0-91DD-40FA-B659-5AEB099383DE}" srcOrd="0" destOrd="0" presId="urn:microsoft.com/office/officeart/2018/2/layout/IconCircleList"/>
    <dgm:cxn modelId="{DD2EC806-0367-4474-BE18-B1F37A2C299C}" type="presParOf" srcId="{47D35A76-ACB2-44B1-98C8-B1ABAFE0970C}" destId="{92A089E5-81DE-44FF-BC16-AC6B34623971}" srcOrd="1" destOrd="0" presId="urn:microsoft.com/office/officeart/2018/2/layout/IconCircleList"/>
    <dgm:cxn modelId="{CE99B95D-D39E-4F26-B888-DCAE89391978}" type="presParOf" srcId="{47D35A76-ACB2-44B1-98C8-B1ABAFE0970C}" destId="{785A697E-A8FB-40C8-B9E7-4FAC8A2F82C4}" srcOrd="2" destOrd="0" presId="urn:microsoft.com/office/officeart/2018/2/layout/IconCircleList"/>
    <dgm:cxn modelId="{30F4CC80-108A-475D-B521-2ADFDC3D5459}" type="presParOf" srcId="{47D35A76-ACB2-44B1-98C8-B1ABAFE0970C}" destId="{07A63810-B024-425F-8D2B-F5583431969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C8B54-A298-4F67-A5BC-F2DC403945C4}">
      <dsp:nvSpPr>
        <dsp:cNvPr id="0" name=""/>
        <dsp:cNvSpPr/>
      </dsp:nvSpPr>
      <dsp:spPr>
        <a:xfrm>
          <a:off x="478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D512EE-89DB-4517-9559-62122BA11BC0}">
      <dsp:nvSpPr>
        <dsp:cNvPr id="0" name=""/>
        <dsp:cNvSpPr/>
      </dsp:nvSpPr>
      <dsp:spPr>
        <a:xfrm>
          <a:off x="712800" y="133941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C28EB-8A81-4CDD-A198-9D7A9196CBAE}">
      <dsp:nvSpPr>
        <dsp:cNvPr id="0" name=""/>
        <dsp:cNvSpPr/>
      </dsp:nvSpPr>
      <dsp:spPr>
        <a:xfrm>
          <a:off x="127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Emotionally committed </a:t>
          </a:r>
        </a:p>
      </dsp:txBody>
      <dsp:txXfrm>
        <a:off x="127800" y="2545416"/>
        <a:ext cx="1800000" cy="720000"/>
      </dsp:txXfrm>
    </dsp:sp>
    <dsp:sp modelId="{54EADEA4-5A85-44CC-A012-08863971DB57}">
      <dsp:nvSpPr>
        <dsp:cNvPr id="0" name=""/>
        <dsp:cNvSpPr/>
      </dsp:nvSpPr>
      <dsp:spPr>
        <a:xfrm>
          <a:off x="2593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972FE7-2983-4968-AC9A-CCEF04C05C2B}">
      <dsp:nvSpPr>
        <dsp:cNvPr id="0" name=""/>
        <dsp:cNvSpPr/>
      </dsp:nvSpPr>
      <dsp:spPr>
        <a:xfrm>
          <a:off x="2827800" y="133941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7630F9-6E6B-41DB-AC19-987793D39D1B}">
      <dsp:nvSpPr>
        <dsp:cNvPr id="0" name=""/>
        <dsp:cNvSpPr/>
      </dsp:nvSpPr>
      <dsp:spPr>
        <a:xfrm>
          <a:off x="2242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Excellent attitude (Kurtzman, 2019)</a:t>
          </a:r>
        </a:p>
      </dsp:txBody>
      <dsp:txXfrm>
        <a:off x="2242800" y="2545416"/>
        <a:ext cx="1800000" cy="720000"/>
      </dsp:txXfrm>
    </dsp:sp>
    <dsp:sp modelId="{46647D05-0085-4FA1-BC0A-6AF800A4E88F}">
      <dsp:nvSpPr>
        <dsp:cNvPr id="0" name=""/>
        <dsp:cNvSpPr/>
      </dsp:nvSpPr>
      <dsp:spPr>
        <a:xfrm>
          <a:off x="4708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00C7F4-5708-404B-BE85-6ACC2B87AF02}">
      <dsp:nvSpPr>
        <dsp:cNvPr id="0" name=""/>
        <dsp:cNvSpPr/>
      </dsp:nvSpPr>
      <dsp:spPr>
        <a:xfrm>
          <a:off x="4942800" y="133941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574FF1D-0D46-4EE4-B783-9C5B5D7E7C10}">
      <dsp:nvSpPr>
        <dsp:cNvPr id="0" name=""/>
        <dsp:cNvSpPr/>
      </dsp:nvSpPr>
      <dsp:spPr>
        <a:xfrm>
          <a:off x="4357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Hardworking </a:t>
          </a:r>
        </a:p>
      </dsp:txBody>
      <dsp:txXfrm>
        <a:off x="4357800" y="2545416"/>
        <a:ext cx="1800000" cy="720000"/>
      </dsp:txXfrm>
    </dsp:sp>
    <dsp:sp modelId="{C52C0781-5158-48BE-B87D-3E5CF1B16F73}">
      <dsp:nvSpPr>
        <dsp:cNvPr id="0" name=""/>
        <dsp:cNvSpPr/>
      </dsp:nvSpPr>
      <dsp:spPr>
        <a:xfrm>
          <a:off x="6823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93281-0690-4016-A5ED-EEA233E0E90A}">
      <dsp:nvSpPr>
        <dsp:cNvPr id="0" name=""/>
        <dsp:cNvSpPr/>
      </dsp:nvSpPr>
      <dsp:spPr>
        <a:xfrm>
          <a:off x="7057800" y="133941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AD81D7-3CD4-4402-8C8C-8F4DAC0CC4C6}">
      <dsp:nvSpPr>
        <dsp:cNvPr id="0" name=""/>
        <dsp:cNvSpPr/>
      </dsp:nvSpPr>
      <dsp:spPr>
        <a:xfrm>
          <a:off x="6472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Responsible </a:t>
          </a:r>
        </a:p>
      </dsp:txBody>
      <dsp:txXfrm>
        <a:off x="6472800" y="2545416"/>
        <a:ext cx="1800000" cy="720000"/>
      </dsp:txXfrm>
    </dsp:sp>
    <dsp:sp modelId="{E88D22A0-4089-408A-B00B-ABCC7C397A84}">
      <dsp:nvSpPr>
        <dsp:cNvPr id="0" name=""/>
        <dsp:cNvSpPr/>
      </dsp:nvSpPr>
      <dsp:spPr>
        <a:xfrm>
          <a:off x="8938800" y="1105416"/>
          <a:ext cx="1098000" cy="1098000"/>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E53388-47EB-4C15-90BC-97074B558CB3}">
      <dsp:nvSpPr>
        <dsp:cNvPr id="0" name=""/>
        <dsp:cNvSpPr/>
      </dsp:nvSpPr>
      <dsp:spPr>
        <a:xfrm>
          <a:off x="9172800" y="133941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B1A138-26E0-4EFB-9F88-ED911DFB3FD4}">
      <dsp:nvSpPr>
        <dsp:cNvPr id="0" name=""/>
        <dsp:cNvSpPr/>
      </dsp:nvSpPr>
      <dsp:spPr>
        <a:xfrm>
          <a:off x="8587800" y="2545416"/>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US" sz="1600" kern="1200"/>
            <a:t>Reliable </a:t>
          </a:r>
        </a:p>
      </dsp:txBody>
      <dsp:txXfrm>
        <a:off x="8587800" y="2545416"/>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7F7ED7-D8D2-4F7C-9E87-E75B4F9F9B4F}">
      <dsp:nvSpPr>
        <dsp:cNvPr id="0" name=""/>
        <dsp:cNvSpPr/>
      </dsp:nvSpPr>
      <dsp:spPr>
        <a:xfrm>
          <a:off x="165829" y="65585"/>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BD8E65-059A-418D-98BE-7641135839F3}">
      <dsp:nvSpPr>
        <dsp:cNvPr id="0" name=""/>
        <dsp:cNvSpPr/>
      </dsp:nvSpPr>
      <dsp:spPr>
        <a:xfrm>
          <a:off x="441331" y="341087"/>
          <a:ext cx="760908" cy="76090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5D02D7D-104E-49C3-AD13-1DC37CE6A2B2}">
      <dsp:nvSpPr>
        <dsp:cNvPr id="0" name=""/>
        <dsp:cNvSpPr/>
      </dsp:nvSpPr>
      <dsp:spPr>
        <a:xfrm>
          <a:off x="1758865" y="65585"/>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Reduce turnover</a:t>
          </a:r>
        </a:p>
      </dsp:txBody>
      <dsp:txXfrm>
        <a:off x="1758865" y="65585"/>
        <a:ext cx="3092364" cy="1311912"/>
      </dsp:txXfrm>
    </dsp:sp>
    <dsp:sp modelId="{201F9867-FEAD-4EC9-B47A-5755B03050DC}">
      <dsp:nvSpPr>
        <dsp:cNvPr id="0" name=""/>
        <dsp:cNvSpPr/>
      </dsp:nvSpPr>
      <dsp:spPr>
        <a:xfrm>
          <a:off x="5390050" y="65585"/>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8646BC-3A7F-4567-9D11-8F714FE86AF6}">
      <dsp:nvSpPr>
        <dsp:cNvPr id="0" name=""/>
        <dsp:cNvSpPr/>
      </dsp:nvSpPr>
      <dsp:spPr>
        <a:xfrm>
          <a:off x="5665552" y="341087"/>
          <a:ext cx="760908" cy="76090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A8A2EB-6E74-4A66-B8C2-1F34EC738B2D}">
      <dsp:nvSpPr>
        <dsp:cNvPr id="0" name=""/>
        <dsp:cNvSpPr/>
      </dsp:nvSpPr>
      <dsp:spPr>
        <a:xfrm>
          <a:off x="6983086" y="65585"/>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Increase productivity (Milliman et al., 2018) </a:t>
          </a:r>
        </a:p>
      </dsp:txBody>
      <dsp:txXfrm>
        <a:off x="6983086" y="65585"/>
        <a:ext cx="3092364" cy="1311912"/>
      </dsp:txXfrm>
    </dsp:sp>
    <dsp:sp modelId="{5C12EF32-BD26-4A50-AE6C-F205F3B78FFA}">
      <dsp:nvSpPr>
        <dsp:cNvPr id="0" name=""/>
        <dsp:cNvSpPr/>
      </dsp:nvSpPr>
      <dsp:spPr>
        <a:xfrm>
          <a:off x="165829" y="1941774"/>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216C94-3142-4FE2-93DC-24B23BB2C24E}">
      <dsp:nvSpPr>
        <dsp:cNvPr id="0" name=""/>
        <dsp:cNvSpPr/>
      </dsp:nvSpPr>
      <dsp:spPr>
        <a:xfrm>
          <a:off x="441331" y="2217275"/>
          <a:ext cx="760908" cy="76090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22F2A2-24CA-4351-B87B-3B62CDA68C9F}">
      <dsp:nvSpPr>
        <dsp:cNvPr id="0" name=""/>
        <dsp:cNvSpPr/>
      </dsp:nvSpPr>
      <dsp:spPr>
        <a:xfrm>
          <a:off x="1758865" y="1941774"/>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Increase company profit </a:t>
          </a:r>
        </a:p>
      </dsp:txBody>
      <dsp:txXfrm>
        <a:off x="1758865" y="1941774"/>
        <a:ext cx="3092364" cy="1311912"/>
      </dsp:txXfrm>
    </dsp:sp>
    <dsp:sp modelId="{73E4F763-0677-4B86-99C2-4B257833F007}">
      <dsp:nvSpPr>
        <dsp:cNvPr id="0" name=""/>
        <dsp:cNvSpPr/>
      </dsp:nvSpPr>
      <dsp:spPr>
        <a:xfrm>
          <a:off x="5390050" y="1941774"/>
          <a:ext cx="1311912" cy="1311912"/>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51181A-C481-47F6-884E-5E2D9F5DB68A}">
      <dsp:nvSpPr>
        <dsp:cNvPr id="0" name=""/>
        <dsp:cNvSpPr/>
      </dsp:nvSpPr>
      <dsp:spPr>
        <a:xfrm>
          <a:off x="5665552" y="2217275"/>
          <a:ext cx="760908" cy="76090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EFAC9DB-D453-4048-A41B-D3444870CEFC}">
      <dsp:nvSpPr>
        <dsp:cNvPr id="0" name=""/>
        <dsp:cNvSpPr/>
      </dsp:nvSpPr>
      <dsp:spPr>
        <a:xfrm>
          <a:off x="6983086" y="1941774"/>
          <a:ext cx="3092364" cy="131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US" sz="2400" kern="1200"/>
            <a:t>Maintain good customer relationship</a:t>
          </a:r>
        </a:p>
      </dsp:txBody>
      <dsp:txXfrm>
        <a:off x="6983086" y="1941774"/>
        <a:ext cx="3092364" cy="13119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16D359-5028-4460-9755-4B30F8CC9A83}">
      <dsp:nvSpPr>
        <dsp:cNvPr id="0" name=""/>
        <dsp:cNvSpPr/>
      </dsp:nvSpPr>
      <dsp:spPr>
        <a:xfrm>
          <a:off x="82613" y="54476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A7E0C-0FEB-427A-91F0-0E9B33ACBA50}">
      <dsp:nvSpPr>
        <dsp:cNvPr id="0" name=""/>
        <dsp:cNvSpPr/>
      </dsp:nvSpPr>
      <dsp:spPr>
        <a:xfrm>
          <a:off x="271034" y="733184"/>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6CDA12E-4D63-4A83-8308-D9ADDD868137}">
      <dsp:nvSpPr>
        <dsp:cNvPr id="0" name=""/>
        <dsp:cNvSpPr/>
      </dsp:nvSpPr>
      <dsp:spPr>
        <a:xfrm>
          <a:off x="1172126" y="54476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Communicating business objectives </a:t>
          </a:r>
        </a:p>
      </dsp:txBody>
      <dsp:txXfrm>
        <a:off x="1172126" y="544762"/>
        <a:ext cx="2114937" cy="897246"/>
      </dsp:txXfrm>
    </dsp:sp>
    <dsp:sp modelId="{CD41889E-FCA4-4992-9224-BF2F8F2CF7E0}">
      <dsp:nvSpPr>
        <dsp:cNvPr id="0" name=""/>
        <dsp:cNvSpPr/>
      </dsp:nvSpPr>
      <dsp:spPr>
        <a:xfrm>
          <a:off x="3655575" y="54476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273B4D-2B71-443C-8AA5-E4F47BD2B713}">
      <dsp:nvSpPr>
        <dsp:cNvPr id="0" name=""/>
        <dsp:cNvSpPr/>
      </dsp:nvSpPr>
      <dsp:spPr>
        <a:xfrm>
          <a:off x="3843996" y="733184"/>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1CA4F2-1EF7-4015-B239-A62A9B152712}">
      <dsp:nvSpPr>
        <dsp:cNvPr id="0" name=""/>
        <dsp:cNvSpPr/>
      </dsp:nvSpPr>
      <dsp:spPr>
        <a:xfrm>
          <a:off x="4745088" y="54476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Inspiring employees to deliver meaningful work (Sendawula et al., 2018)</a:t>
          </a:r>
        </a:p>
      </dsp:txBody>
      <dsp:txXfrm>
        <a:off x="4745088" y="544762"/>
        <a:ext cx="2114937" cy="897246"/>
      </dsp:txXfrm>
    </dsp:sp>
    <dsp:sp modelId="{67AB3E95-6542-450A-B50D-2C6D4FD24900}">
      <dsp:nvSpPr>
        <dsp:cNvPr id="0" name=""/>
        <dsp:cNvSpPr/>
      </dsp:nvSpPr>
      <dsp:spPr>
        <a:xfrm>
          <a:off x="7228536" y="544762"/>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458D31-A57B-404D-B3D3-AB44E7E39DE5}">
      <dsp:nvSpPr>
        <dsp:cNvPr id="0" name=""/>
        <dsp:cNvSpPr/>
      </dsp:nvSpPr>
      <dsp:spPr>
        <a:xfrm>
          <a:off x="7416958" y="733184"/>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8043A5-698F-4118-A03A-C31DA8FBECD2}">
      <dsp:nvSpPr>
        <dsp:cNvPr id="0" name=""/>
        <dsp:cNvSpPr/>
      </dsp:nvSpPr>
      <dsp:spPr>
        <a:xfrm>
          <a:off x="8318049" y="54476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Building on employee strengths </a:t>
          </a:r>
        </a:p>
      </dsp:txBody>
      <dsp:txXfrm>
        <a:off x="8318049" y="544762"/>
        <a:ext cx="2114937" cy="897246"/>
      </dsp:txXfrm>
    </dsp:sp>
    <dsp:sp modelId="{48AE3225-75B9-4B3A-90B4-F6986409A43D}">
      <dsp:nvSpPr>
        <dsp:cNvPr id="0" name=""/>
        <dsp:cNvSpPr/>
      </dsp:nvSpPr>
      <dsp:spPr>
        <a:xfrm>
          <a:off x="82613" y="2032711"/>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0A1D2C-ADD5-47CA-BD3B-A0ADE1C0541A}">
      <dsp:nvSpPr>
        <dsp:cNvPr id="0" name=""/>
        <dsp:cNvSpPr/>
      </dsp:nvSpPr>
      <dsp:spPr>
        <a:xfrm>
          <a:off x="271034" y="2221132"/>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6F1838-BC7A-41BC-8C8A-EC3AD7BD4588}">
      <dsp:nvSpPr>
        <dsp:cNvPr id="0" name=""/>
        <dsp:cNvSpPr/>
      </dsp:nvSpPr>
      <dsp:spPr>
        <a:xfrm>
          <a:off x="1172126" y="203271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Adapting to change </a:t>
          </a:r>
        </a:p>
      </dsp:txBody>
      <dsp:txXfrm>
        <a:off x="1172126" y="2032711"/>
        <a:ext cx="2114937" cy="897246"/>
      </dsp:txXfrm>
    </dsp:sp>
    <dsp:sp modelId="{C11EA5D0-91DD-40FA-B659-5AEB099383DE}">
      <dsp:nvSpPr>
        <dsp:cNvPr id="0" name=""/>
        <dsp:cNvSpPr/>
      </dsp:nvSpPr>
      <dsp:spPr>
        <a:xfrm>
          <a:off x="3655575" y="2032711"/>
          <a:ext cx="897246" cy="897246"/>
        </a:xfrm>
        <a:prstGeom prst="ellipse">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A089E5-81DE-44FF-BC16-AC6B34623971}">
      <dsp:nvSpPr>
        <dsp:cNvPr id="0" name=""/>
        <dsp:cNvSpPr/>
      </dsp:nvSpPr>
      <dsp:spPr>
        <a:xfrm>
          <a:off x="3843996" y="2221132"/>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A63810-B024-425F-8D2B-F5583431969B}">
      <dsp:nvSpPr>
        <dsp:cNvPr id="0" name=""/>
        <dsp:cNvSpPr/>
      </dsp:nvSpPr>
      <dsp:spPr>
        <a:xfrm>
          <a:off x="4745088" y="2032711"/>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55650">
            <a:lnSpc>
              <a:spcPct val="90000"/>
            </a:lnSpc>
            <a:spcBef>
              <a:spcPct val="0"/>
            </a:spcBef>
            <a:spcAft>
              <a:spcPct val="35000"/>
            </a:spcAft>
            <a:buNone/>
          </a:pPr>
          <a:r>
            <a:rPr lang="en-US" sz="1700" kern="1200"/>
            <a:t>Cultivating diversity in the workplace</a:t>
          </a:r>
        </a:p>
      </dsp:txBody>
      <dsp:txXfrm>
        <a:off x="4745088" y="2032711"/>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11/15/2022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11/15/2022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2</a:t>
            </a:fld>
            <a:endParaRPr lang="en-US" dirty="0"/>
          </a:p>
        </p:txBody>
      </p:sp>
    </p:spTree>
    <p:extLst>
      <p:ext uri="{BB962C8B-B14F-4D97-AF65-F5344CB8AC3E}">
        <p14:creationId xmlns:p14="http://schemas.microsoft.com/office/powerpoint/2010/main" val="3270232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presentation will highlight the importance of employee engagement along with its characteristics and will describe one employee engagement model and why employee engagement is important for the success of a hotel industry.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644684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term employee engagement is used to define employees who are investing their behavioural, cognitive, emotional, and economic energies in the workplace to avail positive business outcome. Employees who are engaged in their workplace tend to be more attentive to their responsibilities. Engaging employees to the workplace is easier if certain strategies are applied. Such as, involving employees in decision-making, appreciating their hard work, offering them paid leaves, etc. </a:t>
            </a:r>
          </a:p>
          <a:p>
            <a:endParaRPr lang="en-US"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24288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Engaged employees are always remain connected to the workplace. They tend to be active in learning from the workplace and enjoy their works. Such employees remain loyal to their workplace for a long time and focus on improving profit of the business. engaged employees remain motivated when they are appreciated and paid fairly. When the workplace is better than competitors in the market, the employees show commitment to the workplace. Engaged employees are also positive about any changes which keeps them happy.</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5</a:t>
            </a:fld>
            <a:endParaRPr lang="en-US" dirty="0"/>
          </a:p>
        </p:txBody>
      </p:sp>
    </p:spTree>
    <p:extLst>
      <p:ext uri="{BB962C8B-B14F-4D97-AF65-F5344CB8AC3E}">
        <p14:creationId xmlns:p14="http://schemas.microsoft.com/office/powerpoint/2010/main" val="3212666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Employee engagement is important because it helps to minimise turnover in the workplace because when the employees are disengaged the productivity reduces by 50%. This is a huge difference between employees who are engaged and employees who remain distracted. Engaged employees contribute to the wellbeing of the workplace. Besides, they also increase productivity in the workplace by encouraging others to work with dedication. Engaged employees also increase organisational profit by working hard to sell the product and services to the target market.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6</a:t>
            </a:fld>
            <a:endParaRPr lang="en-US" dirty="0"/>
          </a:p>
        </p:txBody>
      </p:sp>
    </p:spTree>
    <p:extLst>
      <p:ext uri="{BB962C8B-B14F-4D97-AF65-F5344CB8AC3E}">
        <p14:creationId xmlns:p14="http://schemas.microsoft.com/office/powerpoint/2010/main" val="1040324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To engage employees, researchers have developed many models so that organisations can apply them in their workplace structure. Most popular models are mentioned in the slide. Zinger model focuses on fulfilling the needs and demands of the employees in three steps.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Deliotte</a:t>
            </a:r>
            <a:r>
              <a:rPr lang="en-GB" sz="1800" dirty="0">
                <a:effectLst/>
                <a:latin typeface="Times New Roman" panose="02020603050405020304" pitchFamily="18" charset="0"/>
                <a:ea typeface="Calibri" panose="020F0502020204030204" pitchFamily="34" charset="0"/>
                <a:cs typeface="Arial" panose="020B0604020202020204" pitchFamily="34" charset="0"/>
              </a:rPr>
              <a:t> model creates a culture for the employees where they are involved and engaged. AON model focuses on developing drivers for the employees to create a holistic environment for the employees to engage them. As engaged employees are directly related to the success of the workplace, any model application will benefit the company.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7</a:t>
            </a:fld>
            <a:endParaRPr lang="en-US" dirty="0"/>
          </a:p>
        </p:txBody>
      </p:sp>
    </p:spTree>
    <p:extLst>
      <p:ext uri="{BB962C8B-B14F-4D97-AF65-F5344CB8AC3E}">
        <p14:creationId xmlns:p14="http://schemas.microsoft.com/office/powerpoint/2010/main" val="11754438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model is used by many organisations where the organisation creates an environment for the employees where employers provide employees a clear and transparent goals, they coach them, and invest in management development (Saks, 2022). Employers also give them time to rest which allows employees to regain their energies that contributes to inclusive and diverse working environment. It inspires employees to be honest, responsible, and reliable.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8</a:t>
            </a:fld>
            <a:endParaRPr lang="en-US" dirty="0"/>
          </a:p>
        </p:txBody>
      </p:sp>
    </p:spTree>
    <p:extLst>
      <p:ext uri="{BB962C8B-B14F-4D97-AF65-F5344CB8AC3E}">
        <p14:creationId xmlns:p14="http://schemas.microsoft.com/office/powerpoint/2010/main" val="32795086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To create an engaged working environment the employer organisation, need to develop some best practises to ensure the employees are treated well in their workplace. Therefore, the company must articulate the employees about company’s objectives and goals. The organisation can inspire the employees by delegating meaningful works. Employers and employees must maintain an inclusive communication network. This will enable diversity in the workplace. Building on employee strengths can also develop adaptive nature among the employees. </a:t>
            </a:r>
          </a:p>
        </p:txBody>
      </p:sp>
      <p:sp>
        <p:nvSpPr>
          <p:cNvPr id="4" name="Slide Number Placeholder 3"/>
          <p:cNvSpPr>
            <a:spLocks noGrp="1"/>
          </p:cNvSpPr>
          <p:nvPr>
            <p:ph type="sldNum" sz="quarter" idx="5"/>
          </p:nvPr>
        </p:nvSpPr>
        <p:spPr/>
        <p:txBody>
          <a:bodyPr/>
          <a:lstStyle/>
          <a:p>
            <a:fld id="{0775476F-A808-1F46-A368-07984F6DA22E}" type="slidenum">
              <a:rPr lang="en-US" smtClean="0"/>
              <a:t>9</a:t>
            </a:fld>
            <a:endParaRPr lang="en-US" dirty="0"/>
          </a:p>
        </p:txBody>
      </p:sp>
    </p:spTree>
    <p:extLst>
      <p:ext uri="{BB962C8B-B14F-4D97-AF65-F5344CB8AC3E}">
        <p14:creationId xmlns:p14="http://schemas.microsoft.com/office/powerpoint/2010/main" val="15595555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Hotel industry engages employees slightly differently than non-service industries. As the employees work in a diverse work structure and withhold immense pressure of guest handling, hotel employers provide regular feedbacks and praises to them to keep them motivated and motivated employees remain highly engaged in the workplace. By setting clear value in the workplace, employees get the opportunity to develop their career to reach a higher position. Employers maintain direct managerial relationship to engage the employees.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10</a:t>
            </a:fld>
            <a:endParaRPr lang="en-US" dirty="0"/>
          </a:p>
        </p:txBody>
      </p:sp>
    </p:spTree>
    <p:extLst>
      <p:ext uri="{BB962C8B-B14F-4D97-AF65-F5344CB8AC3E}">
        <p14:creationId xmlns:p14="http://schemas.microsoft.com/office/powerpoint/2010/main" val="3897704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Arial" panose="020B0604020202020204" pitchFamily="34" charset="0"/>
              </a:rPr>
              <a:t>Satisfied employees contribute to better service to the customers. there is a direct connection between satisfied employees and contended customers. employees being satisfied increase their work productivity which results in better service provision (Suomi et al., 2019). It makes the customers feel satisfied and thus the customers become loyal to the company which increases profit of the business. This allows the business to pay more to the employees or improve the working environment which keeps the employees satisfied. As it is a chained process, there is a very close relationship between employees and customers. </a:t>
            </a:r>
          </a:p>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11</a:t>
            </a:fld>
            <a:endParaRPr lang="en-US" dirty="0"/>
          </a:p>
        </p:txBody>
      </p:sp>
    </p:spTree>
    <p:extLst>
      <p:ext uri="{BB962C8B-B14F-4D97-AF65-F5344CB8AC3E}">
        <p14:creationId xmlns:p14="http://schemas.microsoft.com/office/powerpoint/2010/main" val="354559479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10.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989F505-8808-1A63-4BB4-56170F92CD99}"/>
              </a:ext>
            </a:extLst>
          </p:cNvPr>
          <p:cNvSpPr>
            <a:spLocks noGrp="1"/>
          </p:cNvSpPr>
          <p:nvPr>
            <p:ph type="ctrTitle"/>
          </p:nvPr>
        </p:nvSpPr>
        <p:spPr>
          <a:xfrm>
            <a:off x="3278263" y="2884932"/>
            <a:ext cx="5635474" cy="1088136"/>
          </a:xfrm>
        </p:spPr>
        <p:txBody>
          <a:bodyPr/>
          <a:lstStyle/>
          <a:p>
            <a:r>
              <a:rPr lang="en-US" sz="1600" dirty="0"/>
              <a:t>Presentation on Employee Engagement </a:t>
            </a:r>
            <a:br>
              <a:rPr lang="en-US" sz="1600" dirty="0"/>
            </a:br>
            <a:r>
              <a:rPr lang="en-US" sz="1600" dirty="0"/>
              <a:t>Module &amp; Module Code- Operating Hotel Facilities- BMIH 4006 </a:t>
            </a:r>
            <a:br>
              <a:rPr lang="en-US" sz="1600" dirty="0"/>
            </a:br>
            <a:r>
              <a:rPr lang="en-US" sz="1600" dirty="0"/>
              <a:t>Assignment no. 3 </a:t>
            </a:r>
            <a:endParaRPr lang="en-GB" sz="1600" dirty="0"/>
          </a:p>
        </p:txBody>
      </p:sp>
      <p:sp>
        <p:nvSpPr>
          <p:cNvPr id="7" name="Subtitle 6">
            <a:extLst>
              <a:ext uri="{FF2B5EF4-FFF2-40B4-BE49-F238E27FC236}">
                <a16:creationId xmlns:a16="http://schemas.microsoft.com/office/drawing/2014/main" id="{144A390E-3A22-6670-B397-AD0B76CC8266}"/>
              </a:ext>
            </a:extLst>
          </p:cNvPr>
          <p:cNvSpPr>
            <a:spLocks noGrp="1"/>
          </p:cNvSpPr>
          <p:nvPr>
            <p:ph type="subTitle" idx="1"/>
          </p:nvPr>
        </p:nvSpPr>
        <p:spPr/>
        <p:txBody>
          <a:bodyPr/>
          <a:lstStyle/>
          <a:p>
            <a:r>
              <a:rPr lang="en-GB" dirty="0"/>
              <a:t>Karolin </a:t>
            </a:r>
            <a:r>
              <a:rPr lang="en-GB" dirty="0" err="1"/>
              <a:t>Orsos</a:t>
            </a:r>
            <a:endParaRPr lang="en-GB" dirty="0"/>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7448204" y="978408"/>
            <a:ext cx="4484716" cy="1325880"/>
          </a:xfrm>
        </p:spPr>
        <p:txBody>
          <a:bodyPr>
            <a:normAutofit/>
          </a:bodyPr>
          <a:lstStyle/>
          <a:p>
            <a:r>
              <a:rPr lang="en-US" dirty="0">
                <a:solidFill>
                  <a:schemeClr val="accent3"/>
                </a:solidFill>
                <a:latin typeface="Baskerville Old Face" panose="02020602080505020303" pitchFamily="18" charset="77"/>
                <a:cs typeface="Calibri Light"/>
              </a:rPr>
              <a:t>Table of contents </a:t>
            </a:r>
            <a:endParaRPr lang="en-US" dirty="0">
              <a:solidFill>
                <a:schemeClr val="accent3"/>
              </a:solidFill>
              <a:latin typeface="Baskerville Old Face" panose="02020602080505020303" pitchFamily="18" charset="77"/>
            </a:endParaRPr>
          </a:p>
        </p:txBody>
      </p:sp>
      <p:sp>
        <p:nvSpPr>
          <p:cNvPr id="4" name="Text Placeholder 3">
            <a:extLst>
              <a:ext uri="{FF2B5EF4-FFF2-40B4-BE49-F238E27FC236}">
                <a16:creationId xmlns:a16="http://schemas.microsoft.com/office/drawing/2014/main" id="{7090AC0D-F624-B281-1AB5-687E5F6B3291}"/>
              </a:ext>
            </a:extLst>
          </p:cNvPr>
          <p:cNvSpPr>
            <a:spLocks noGrp="1"/>
          </p:cNvSpPr>
          <p:nvPr>
            <p:ph type="body" sz="quarter" idx="13"/>
          </p:nvPr>
        </p:nvSpPr>
        <p:spPr/>
        <p:txBody>
          <a:bodyPr/>
          <a:lstStyle/>
          <a:p>
            <a:r>
              <a:rPr lang="en-US" dirty="0"/>
              <a:t>T</a:t>
            </a:r>
          </a:p>
        </p:txBody>
      </p:sp>
      <p:pic>
        <p:nvPicPr>
          <p:cNvPr id="10" name="Picture 9" descr="Floral leaf accent">
            <a:extLst>
              <a:ext uri="{FF2B5EF4-FFF2-40B4-BE49-F238E27FC236}">
                <a16:creationId xmlns:a16="http://schemas.microsoft.com/office/drawing/2014/main" id="{08A3395B-5659-47E4-8F54-71340961FF2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941633" flipH="1">
            <a:off x="1654192" y="3058939"/>
            <a:ext cx="1243661" cy="790090"/>
          </a:xfrm>
          <a:prstGeom prst="rect">
            <a:avLst/>
          </a:prstGeom>
        </p:spPr>
      </p:pic>
      <p:pic>
        <p:nvPicPr>
          <p:cNvPr id="1929" name="Picture 1928" descr="Floral leaf accent">
            <a:extLst>
              <a:ext uri="{FF2B5EF4-FFF2-40B4-BE49-F238E27FC236}">
                <a16:creationId xmlns:a16="http://schemas.microsoft.com/office/drawing/2014/main" id="{CF8E7A1B-4724-55CB-6FAD-D8E7562935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37260" y="2342954"/>
            <a:ext cx="1791038" cy="2033695"/>
          </a:xfrm>
          <a:prstGeom prst="rect">
            <a:avLst/>
          </a:prstGeom>
        </p:spPr>
      </p:pic>
      <p:sp>
        <p:nvSpPr>
          <p:cNvPr id="6" name="Slide Number Placeholder 5">
            <a:extLst>
              <a:ext uri="{FF2B5EF4-FFF2-40B4-BE49-F238E27FC236}">
                <a16:creationId xmlns:a16="http://schemas.microsoft.com/office/drawing/2014/main" id="{662884A3-BD82-0FC6-A582-54DD17DBCB4A}"/>
              </a:ext>
            </a:extLst>
          </p:cNvPr>
          <p:cNvSpPr>
            <a:spLocks noGrp="1"/>
          </p:cNvSpPr>
          <p:nvPr>
            <p:ph type="sldNum" sz="quarter" idx="12"/>
          </p:nvPr>
        </p:nvSpPr>
        <p:spPr/>
        <p:txBody>
          <a:bodyPr/>
          <a:lstStyle/>
          <a:p>
            <a:fld id="{294A09A9-5501-47C1-A89A-A340965A2BE2}" type="slidenum">
              <a:rPr lang="en-US" smtClean="0"/>
              <a:t>2</a:t>
            </a:fld>
            <a:endParaRPr lang="en-US" dirty="0"/>
          </a:p>
        </p:txBody>
      </p:sp>
      <p:sp>
        <p:nvSpPr>
          <p:cNvPr id="8" name="Content Placeholder 7">
            <a:extLst>
              <a:ext uri="{FF2B5EF4-FFF2-40B4-BE49-F238E27FC236}">
                <a16:creationId xmlns:a16="http://schemas.microsoft.com/office/drawing/2014/main" id="{9A1C1DA8-5B59-45D6-1868-664322285863}"/>
              </a:ext>
            </a:extLst>
          </p:cNvPr>
          <p:cNvSpPr>
            <a:spLocks noGrp="1"/>
          </p:cNvSpPr>
          <p:nvPr>
            <p:ph sz="quarter" idx="4"/>
          </p:nvPr>
        </p:nvSpPr>
        <p:spPr/>
        <p:txBody>
          <a:bodyPr>
            <a:normAutofit fontScale="47500" lnSpcReduction="20000"/>
          </a:bodyPr>
          <a:lstStyle/>
          <a:p>
            <a:r>
              <a:rPr lang="en-US" dirty="0"/>
              <a:t>Introduction </a:t>
            </a:r>
          </a:p>
          <a:p>
            <a:r>
              <a:rPr lang="en-US" dirty="0"/>
              <a:t>What is employee engagement </a:t>
            </a:r>
          </a:p>
          <a:p>
            <a:r>
              <a:rPr lang="en-US" dirty="0"/>
              <a:t>Characteristics of an engaged employee </a:t>
            </a:r>
          </a:p>
          <a:p>
            <a:r>
              <a:rPr lang="en-US" dirty="0"/>
              <a:t>Importance of employee engagement </a:t>
            </a:r>
          </a:p>
          <a:p>
            <a:r>
              <a:rPr lang="en-US" dirty="0"/>
              <a:t>Theoretical models of employee engagement </a:t>
            </a:r>
          </a:p>
          <a:p>
            <a:r>
              <a:rPr lang="en-US" dirty="0"/>
              <a:t>The Zinger model of employee engagement </a:t>
            </a:r>
          </a:p>
          <a:p>
            <a:r>
              <a:rPr lang="en-US" dirty="0"/>
              <a:t>Best practices to engage employees </a:t>
            </a:r>
          </a:p>
          <a:p>
            <a:r>
              <a:rPr lang="en-US" dirty="0"/>
              <a:t>How hotel industry can engage employees </a:t>
            </a:r>
          </a:p>
          <a:p>
            <a:r>
              <a:rPr lang="en-US" dirty="0"/>
              <a:t>Relation of customer satisfaction and employee engagement </a:t>
            </a:r>
          </a:p>
          <a:p>
            <a:r>
              <a:rPr lang="en-US" dirty="0"/>
              <a:t>Conclusion </a:t>
            </a:r>
          </a:p>
          <a:p>
            <a:r>
              <a:rPr lang="en-US" dirty="0"/>
              <a:t>References </a:t>
            </a:r>
          </a:p>
          <a:p>
            <a:endParaRPr lang="en-GB" dirty="0"/>
          </a:p>
        </p:txBody>
      </p:sp>
    </p:spTree>
    <p:extLst>
      <p:ext uri="{BB962C8B-B14F-4D97-AF65-F5344CB8AC3E}">
        <p14:creationId xmlns:p14="http://schemas.microsoft.com/office/powerpoint/2010/main" val="1859527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a:lstStyle/>
          <a:p>
            <a:r>
              <a:rPr lang="en-US" dirty="0"/>
              <a:t>Introduction</a:t>
            </a: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p:txBody>
          <a:bodyPr/>
          <a:lstStyle/>
          <a:p>
            <a:fld id="{294A09A9-5501-47C1-A89A-A340965A2BE2}" type="slidenum">
              <a:rPr lang="en-US" smtClean="0"/>
              <a:pPr/>
              <a:t>3</a:t>
            </a:fld>
            <a:endParaRPr lang="en-US" dirty="0"/>
          </a:p>
        </p:txBody>
      </p:sp>
      <p:sp>
        <p:nvSpPr>
          <p:cNvPr id="7" name="Content Placeholder 6">
            <a:extLst>
              <a:ext uri="{FF2B5EF4-FFF2-40B4-BE49-F238E27FC236}">
                <a16:creationId xmlns:a16="http://schemas.microsoft.com/office/drawing/2014/main" id="{C77EC229-33F2-D9C4-E229-FCB40A19DA56}"/>
              </a:ext>
            </a:extLst>
          </p:cNvPr>
          <p:cNvSpPr>
            <a:spLocks noGrp="1"/>
          </p:cNvSpPr>
          <p:nvPr>
            <p:ph idx="1"/>
          </p:nvPr>
        </p:nvSpPr>
        <p:spPr>
          <a:xfrm>
            <a:off x="2223516" y="2335885"/>
            <a:ext cx="7744968" cy="2697480"/>
          </a:xfrm>
        </p:spPr>
        <p:txBody>
          <a:bodyPr/>
          <a:lstStyle/>
          <a:p>
            <a:r>
              <a:rPr lang="en-US" dirty="0"/>
              <a:t>Employee engagement is a broadly used term in human resource management. Most of the time, business </a:t>
            </a:r>
            <a:r>
              <a:rPr lang="en-US" dirty="0" err="1"/>
              <a:t>organisations</a:t>
            </a:r>
            <a:r>
              <a:rPr lang="en-US" dirty="0"/>
              <a:t> encounter increased employee turnover because of employee dissatisfaction and mismanagement. If the employees are motivated and engaged, then they become 17% more productive than disengaged employees (Iglesias et al., 2019). </a:t>
            </a:r>
            <a:endParaRPr lang="en-GB" dirty="0"/>
          </a:p>
        </p:txBody>
      </p:sp>
    </p:spTree>
    <p:extLst>
      <p:ext uri="{BB962C8B-B14F-4D97-AF65-F5344CB8AC3E}">
        <p14:creationId xmlns:p14="http://schemas.microsoft.com/office/powerpoint/2010/main" val="17329994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0607AE-4B2C-AE39-5124-F3BF6CB316C8}"/>
              </a:ext>
            </a:extLst>
          </p:cNvPr>
          <p:cNvSpPr>
            <a:spLocks noGrp="1"/>
          </p:cNvSpPr>
          <p:nvPr>
            <p:ph type="title"/>
          </p:nvPr>
        </p:nvSpPr>
        <p:spPr>
          <a:xfrm>
            <a:off x="381000" y="381000"/>
            <a:ext cx="11430000" cy="1325563"/>
          </a:xfrm>
        </p:spPr>
        <p:txBody>
          <a:bodyPr vert="horz" lIns="91440" tIns="45720" rIns="91440" bIns="45720" rtlCol="0" anchor="ctr">
            <a:normAutofit/>
          </a:bodyPr>
          <a:lstStyle/>
          <a:p>
            <a:r>
              <a:rPr lang="en-US" kern="1200">
                <a:latin typeface="+mj-lt"/>
                <a:ea typeface="+mj-ea"/>
                <a:cs typeface="+mj-cs"/>
              </a:rPr>
              <a:t>What is employee engagement </a:t>
            </a:r>
          </a:p>
        </p:txBody>
      </p:sp>
      <p:sp>
        <p:nvSpPr>
          <p:cNvPr id="3" name="TextBox 2">
            <a:extLst>
              <a:ext uri="{FF2B5EF4-FFF2-40B4-BE49-F238E27FC236}">
                <a16:creationId xmlns:a16="http://schemas.microsoft.com/office/drawing/2014/main" id="{4186FCAF-824D-D4FA-7369-2984EA344377}"/>
              </a:ext>
            </a:extLst>
          </p:cNvPr>
          <p:cNvSpPr txBox="1"/>
          <p:nvPr/>
        </p:nvSpPr>
        <p:spPr>
          <a:xfrm>
            <a:off x="838200" y="2628461"/>
            <a:ext cx="5181600" cy="3548501"/>
          </a:xfrm>
          <a:prstGeom prst="rect">
            <a:avLst/>
          </a:prstGeom>
        </p:spPr>
        <p:txBody>
          <a:bodyPr vert="horz" lIns="91440" tIns="45720" rIns="91440" bIns="45720" rtlCol="0">
            <a:normAutofit/>
          </a:bodyPr>
          <a:lstStyle/>
          <a:p>
            <a:pPr indent="-228600">
              <a:lnSpc>
                <a:spcPct val="90000"/>
              </a:lnSpc>
              <a:spcAft>
                <a:spcPts val="600"/>
              </a:spcAft>
              <a:buClr>
                <a:srgbClr val="73292A"/>
              </a:buClr>
              <a:buFont typeface="Arial" panose="020B0604020202020204" pitchFamily="34" charset="0"/>
              <a:buChar char="•"/>
            </a:pPr>
            <a:r>
              <a:rPr lang="en-US" sz="2800" dirty="0">
                <a:solidFill>
                  <a:schemeClr val="accent3"/>
                </a:solidFill>
              </a:rPr>
              <a:t>Engaging employees to the workplace with good salary, better working environment, and responsibilities is known as employee engagement (Barrio-Urdaneta, 2008). </a:t>
            </a:r>
          </a:p>
        </p:txBody>
      </p:sp>
      <p:pic>
        <p:nvPicPr>
          <p:cNvPr id="1026" name="Picture 2" descr="What's a Simple Definition of Employee Engagement? | Glint">
            <a:extLst>
              <a:ext uri="{FF2B5EF4-FFF2-40B4-BE49-F238E27FC236}">
                <a16:creationId xmlns:a16="http://schemas.microsoft.com/office/drawing/2014/main" id="{5AB7BAC3-7BDC-582A-6E60-F78A1D1A5C9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044" r="-1" b="17697"/>
          <a:stretch/>
        </p:blipFill>
        <p:spPr bwMode="auto">
          <a:xfrm>
            <a:off x="6172200" y="3546620"/>
            <a:ext cx="5181600" cy="1712182"/>
          </a:xfrm>
          <a:prstGeom prst="rect">
            <a:avLst/>
          </a:prstGeom>
          <a:noFill/>
        </p:spPr>
      </p:pic>
      <p:sp>
        <p:nvSpPr>
          <p:cNvPr id="1033" name="Slide Number Placeholder 4">
            <a:extLst>
              <a:ext uri="{FF2B5EF4-FFF2-40B4-BE49-F238E27FC236}">
                <a16:creationId xmlns:a16="http://schemas.microsoft.com/office/drawing/2014/main" id="{CCB336CC-04DE-946D-1E48-39F6EB4EAABC}"/>
              </a:ext>
            </a:extLst>
          </p:cNvPr>
          <p:cNvSpPr>
            <a:spLocks noGrp="1"/>
          </p:cNvSpPr>
          <p:nvPr>
            <p:ph type="sldNum" sz="quarter" idx="11"/>
          </p:nvPr>
        </p:nvSpPr>
        <p:spPr>
          <a:xfrm>
            <a:off x="9208008" y="6356350"/>
            <a:ext cx="2743200" cy="365125"/>
          </a:xfrm>
        </p:spPr>
        <p:txBody>
          <a:bodyPr vert="horz" lIns="91440" tIns="45720" rIns="91440" bIns="45720" rtlCol="0" anchor="ctr">
            <a:normAutofit/>
          </a:bodyPr>
          <a:lstStyle/>
          <a:p>
            <a:pPr>
              <a:spcAft>
                <a:spcPts val="600"/>
              </a:spcAft>
            </a:pPr>
            <a:fld id="{294A09A9-5501-47C1-A89A-A340965A2BE2}" type="slidenum">
              <a:rPr lang="en-US" smtClean="0"/>
              <a:pPr>
                <a:spcAft>
                  <a:spcPts val="600"/>
                </a:spcAft>
              </a:pPr>
              <a:t>4</a:t>
            </a:fld>
            <a:endParaRPr lang="en-US"/>
          </a:p>
        </p:txBody>
      </p:sp>
    </p:spTree>
    <p:extLst>
      <p:ext uri="{BB962C8B-B14F-4D97-AF65-F5344CB8AC3E}">
        <p14:creationId xmlns:p14="http://schemas.microsoft.com/office/powerpoint/2010/main" val="34467973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CF15F42-A711-D5A4-DD07-C76CE11918DD}"/>
              </a:ext>
            </a:extLst>
          </p:cNvPr>
          <p:cNvSpPr>
            <a:spLocks noGrp="1"/>
          </p:cNvSpPr>
          <p:nvPr>
            <p:ph type="title"/>
          </p:nvPr>
        </p:nvSpPr>
        <p:spPr>
          <a:xfrm>
            <a:off x="838200" y="380999"/>
            <a:ext cx="10515600" cy="1325880"/>
          </a:xfrm>
        </p:spPr>
        <p:txBody>
          <a:bodyPr anchor="ctr">
            <a:normAutofit/>
          </a:bodyPr>
          <a:lstStyle/>
          <a:p>
            <a:r>
              <a:rPr lang="en-US" dirty="0"/>
              <a:t>Characteristics of an engaged employee </a:t>
            </a:r>
            <a:endParaRPr lang="en-GB" dirty="0"/>
          </a:p>
        </p:txBody>
      </p:sp>
      <p:sp>
        <p:nvSpPr>
          <p:cNvPr id="17" name="Footer Placeholder 3">
            <a:extLst>
              <a:ext uri="{FF2B5EF4-FFF2-40B4-BE49-F238E27FC236}">
                <a16:creationId xmlns:a16="http://schemas.microsoft.com/office/drawing/2014/main" id="{DA7BDA9C-FA7C-473A-E8DC-E99565B3F205}"/>
              </a:ext>
            </a:extLst>
          </p:cNvPr>
          <p:cNvSpPr>
            <a:spLocks noGrp="1"/>
          </p:cNvSpPr>
          <p:nvPr>
            <p:ph type="ftr" sz="quarter" idx="10"/>
          </p:nvPr>
        </p:nvSpPr>
        <p:spPr>
          <a:xfrm>
            <a:off x="228600" y="6356350"/>
            <a:ext cx="4114800" cy="365125"/>
          </a:xfrm>
        </p:spPr>
        <p:txBody>
          <a:bodyPr anchor="ctr">
            <a:normAutofit/>
          </a:bodyPr>
          <a:lstStyle/>
          <a:p>
            <a:pPr>
              <a:spcAft>
                <a:spcPts val="600"/>
              </a:spcAft>
            </a:pPr>
            <a:r>
              <a:rPr lang="en-US"/>
              <a:t>Presentation title</a:t>
            </a:r>
          </a:p>
        </p:txBody>
      </p:sp>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5</a:t>
            </a:fld>
            <a:endParaRPr lang="en-US"/>
          </a:p>
        </p:txBody>
      </p:sp>
      <p:graphicFrame>
        <p:nvGraphicFramePr>
          <p:cNvPr id="21" name="Content Placeholder 2">
            <a:extLst>
              <a:ext uri="{FF2B5EF4-FFF2-40B4-BE49-F238E27FC236}">
                <a16:creationId xmlns:a16="http://schemas.microsoft.com/office/drawing/2014/main" id="{6427325B-BA41-C576-268A-3D937BA9A157}"/>
              </a:ext>
            </a:extLst>
          </p:cNvPr>
          <p:cNvGraphicFramePr>
            <a:graphicFrameLocks noGrp="1"/>
          </p:cNvGraphicFramePr>
          <p:nvPr>
            <p:ph idx="1"/>
            <p:extLst>
              <p:ext uri="{D42A27DB-BD31-4B8C-83A1-F6EECF244321}">
                <p14:modId xmlns:p14="http://schemas.microsoft.com/office/powerpoint/2010/main" val="3179980175"/>
              </p:ext>
            </p:extLst>
          </p:nvPr>
        </p:nvGraphicFramePr>
        <p:xfrm>
          <a:off x="838200" y="1825625"/>
          <a:ext cx="10515600" cy="4370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410151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58FEFFF-9A58-A925-50EF-387583BFAD40}"/>
              </a:ext>
            </a:extLst>
          </p:cNvPr>
          <p:cNvSpPr>
            <a:spLocks noGrp="1"/>
          </p:cNvSpPr>
          <p:nvPr>
            <p:ph type="title"/>
          </p:nvPr>
        </p:nvSpPr>
        <p:spPr>
          <a:xfrm>
            <a:off x="381000" y="381000"/>
            <a:ext cx="11430000" cy="1325563"/>
          </a:xfrm>
        </p:spPr>
        <p:txBody>
          <a:bodyPr anchor="ctr">
            <a:normAutofit/>
          </a:bodyPr>
          <a:lstStyle/>
          <a:p>
            <a:r>
              <a:rPr lang="en-GB" dirty="0"/>
              <a:t>Importance of employee engagement </a:t>
            </a:r>
          </a:p>
        </p:txBody>
      </p:sp>
      <p:sp>
        <p:nvSpPr>
          <p:cNvPr id="5" name="Slide Number Placeholder 4">
            <a:extLst>
              <a:ext uri="{FF2B5EF4-FFF2-40B4-BE49-F238E27FC236}">
                <a16:creationId xmlns:a16="http://schemas.microsoft.com/office/drawing/2014/main" id="{19143C50-6937-DD3E-B402-4ABB2469E63E}"/>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6</a:t>
            </a:fld>
            <a:endParaRPr lang="en-US"/>
          </a:p>
        </p:txBody>
      </p:sp>
      <p:graphicFrame>
        <p:nvGraphicFramePr>
          <p:cNvPr id="10" name="Content Placeholder 2">
            <a:extLst>
              <a:ext uri="{FF2B5EF4-FFF2-40B4-BE49-F238E27FC236}">
                <a16:creationId xmlns:a16="http://schemas.microsoft.com/office/drawing/2014/main" id="{2E34CAFF-4A8A-3A68-844B-2F381C8B05D1}"/>
              </a:ext>
            </a:extLst>
          </p:cNvPr>
          <p:cNvGraphicFramePr>
            <a:graphicFrameLocks noGrp="1"/>
          </p:cNvGraphicFramePr>
          <p:nvPr>
            <p:ph sz="quarter" idx="12"/>
            <p:extLst>
              <p:ext uri="{D42A27DB-BD31-4B8C-83A1-F6EECF244321}">
                <p14:modId xmlns:p14="http://schemas.microsoft.com/office/powerpoint/2010/main" val="372344913"/>
              </p:ext>
            </p:extLst>
          </p:nvPr>
        </p:nvGraphicFramePr>
        <p:xfrm>
          <a:off x="975360" y="2615184"/>
          <a:ext cx="10241280" cy="3319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1201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FA47ED29-D9DA-9DC6-8B43-80EC2A2E5B50}"/>
              </a:ext>
            </a:extLst>
          </p:cNvPr>
          <p:cNvSpPr>
            <a:spLocks noGrp="1"/>
          </p:cNvSpPr>
          <p:nvPr>
            <p:ph type="body" sz="quarter" idx="10"/>
          </p:nvPr>
        </p:nvSpPr>
        <p:spPr>
          <a:xfrm>
            <a:off x="1743454" y="1925108"/>
            <a:ext cx="941832" cy="1936750"/>
          </a:xfrm>
        </p:spPr>
        <p:txBody>
          <a:bodyPr/>
          <a:lstStyle/>
          <a:p>
            <a:r>
              <a:rPr lang="en-US" dirty="0"/>
              <a:t>“</a:t>
            </a:r>
          </a:p>
        </p:txBody>
      </p:sp>
      <p:sp>
        <p:nvSpPr>
          <p:cNvPr id="11" name="Text Placeholder 10">
            <a:extLst>
              <a:ext uri="{FF2B5EF4-FFF2-40B4-BE49-F238E27FC236}">
                <a16:creationId xmlns:a16="http://schemas.microsoft.com/office/drawing/2014/main" id="{CB634FAD-36DD-9FB0-7030-266A29178C42}"/>
              </a:ext>
            </a:extLst>
          </p:cNvPr>
          <p:cNvSpPr>
            <a:spLocks noGrp="1"/>
          </p:cNvSpPr>
          <p:nvPr>
            <p:ph type="body" sz="quarter" idx="11"/>
          </p:nvPr>
        </p:nvSpPr>
        <p:spPr>
          <a:xfrm>
            <a:off x="7290089" y="2738963"/>
            <a:ext cx="945473" cy="1936750"/>
          </a:xfrm>
        </p:spPr>
        <p:txBody>
          <a:bodyPr/>
          <a:lstStyle/>
          <a:p>
            <a:r>
              <a:rPr lang="en-US" dirty="0"/>
              <a:t>”</a:t>
            </a:r>
          </a:p>
        </p:txBody>
      </p:sp>
      <p:sp>
        <p:nvSpPr>
          <p:cNvPr id="5" name="Title 4">
            <a:extLst>
              <a:ext uri="{FF2B5EF4-FFF2-40B4-BE49-F238E27FC236}">
                <a16:creationId xmlns:a16="http://schemas.microsoft.com/office/drawing/2014/main" id="{FC696EB7-18AC-5FD3-9AFB-AEBB17A52F19}"/>
              </a:ext>
            </a:extLst>
          </p:cNvPr>
          <p:cNvSpPr>
            <a:spLocks noGrp="1"/>
          </p:cNvSpPr>
          <p:nvPr>
            <p:ph type="title"/>
          </p:nvPr>
        </p:nvSpPr>
        <p:spPr/>
        <p:txBody>
          <a:bodyPr/>
          <a:lstStyle/>
          <a:p>
            <a:r>
              <a:rPr lang="en-US" dirty="0"/>
              <a:t>Theoretical models of employee engagement </a:t>
            </a:r>
            <a:endParaRPr lang="en-GB" dirty="0"/>
          </a:p>
        </p:txBody>
      </p:sp>
      <p:sp>
        <p:nvSpPr>
          <p:cNvPr id="7" name="Text Placeholder 6">
            <a:extLst>
              <a:ext uri="{FF2B5EF4-FFF2-40B4-BE49-F238E27FC236}">
                <a16:creationId xmlns:a16="http://schemas.microsoft.com/office/drawing/2014/main" id="{0250AE5F-484D-1F5A-400C-7B3EA8AC6BB2}"/>
              </a:ext>
            </a:extLst>
          </p:cNvPr>
          <p:cNvSpPr>
            <a:spLocks noGrp="1"/>
          </p:cNvSpPr>
          <p:nvPr>
            <p:ph type="body" idx="1"/>
          </p:nvPr>
        </p:nvSpPr>
        <p:spPr>
          <a:xfrm>
            <a:off x="1743455" y="3823754"/>
            <a:ext cx="8705089" cy="1435331"/>
          </a:xfrm>
        </p:spPr>
        <p:txBody>
          <a:bodyPr>
            <a:normAutofit/>
          </a:bodyPr>
          <a:lstStyle/>
          <a:p>
            <a:r>
              <a:rPr lang="en-GB" dirty="0"/>
              <a:t>Zinger Model </a:t>
            </a:r>
          </a:p>
          <a:p>
            <a:r>
              <a:rPr lang="en-GB" dirty="0" err="1"/>
              <a:t>Deliotte</a:t>
            </a:r>
            <a:r>
              <a:rPr lang="en-GB" dirty="0"/>
              <a:t> Model (Milliman et al., 2018)</a:t>
            </a:r>
          </a:p>
          <a:p>
            <a:r>
              <a:rPr lang="en-GB" dirty="0"/>
              <a:t>AON Hewitt Model</a:t>
            </a:r>
          </a:p>
          <a:p>
            <a:endParaRPr lang="en-GB" dirty="0"/>
          </a:p>
        </p:txBody>
      </p:sp>
    </p:spTree>
    <p:extLst>
      <p:ext uri="{BB962C8B-B14F-4D97-AF65-F5344CB8AC3E}">
        <p14:creationId xmlns:p14="http://schemas.microsoft.com/office/powerpoint/2010/main" val="1563980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A3A53C8-1404-D831-947F-A2B5FC71078A}"/>
              </a:ext>
            </a:extLst>
          </p:cNvPr>
          <p:cNvSpPr>
            <a:spLocks noGrp="1"/>
          </p:cNvSpPr>
          <p:nvPr>
            <p:ph type="title"/>
          </p:nvPr>
        </p:nvSpPr>
        <p:spPr>
          <a:xfrm>
            <a:off x="1748028" y="995450"/>
            <a:ext cx="8695944" cy="1325880"/>
          </a:xfrm>
        </p:spPr>
        <p:txBody>
          <a:bodyPr anchor="ctr">
            <a:normAutofit/>
          </a:bodyPr>
          <a:lstStyle/>
          <a:p>
            <a:r>
              <a:rPr lang="en-US" dirty="0"/>
              <a:t>The Deloitte  model of employee engagement </a:t>
            </a:r>
            <a:endParaRPr lang="en-GB" dirty="0"/>
          </a:p>
        </p:txBody>
      </p:sp>
      <p:sp>
        <p:nvSpPr>
          <p:cNvPr id="5" name="Slide Number Placeholder 4">
            <a:extLst>
              <a:ext uri="{FF2B5EF4-FFF2-40B4-BE49-F238E27FC236}">
                <a16:creationId xmlns:a16="http://schemas.microsoft.com/office/drawing/2014/main" id="{C67CEE5A-421C-AB04-0186-6EC788070186}"/>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8</a:t>
            </a:fld>
            <a:endParaRPr lang="en-US"/>
          </a:p>
        </p:txBody>
      </p:sp>
      <p:pic>
        <p:nvPicPr>
          <p:cNvPr id="4" name="Content Placeholder 3" descr="elements of employee engagement">
            <a:extLst>
              <a:ext uri="{FF2B5EF4-FFF2-40B4-BE49-F238E27FC236}">
                <a16:creationId xmlns:a16="http://schemas.microsoft.com/office/drawing/2014/main" id="{4BA8E45D-61E8-2D56-4035-000A34A1E7AD}"/>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t="11485" b="6559"/>
          <a:stretch/>
        </p:blipFill>
        <p:spPr bwMode="auto">
          <a:xfrm>
            <a:off x="4001264" y="2321330"/>
            <a:ext cx="4189472" cy="269875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619058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1774FD4-4660-A44A-26E6-F2E334B858B2}"/>
              </a:ext>
            </a:extLst>
          </p:cNvPr>
          <p:cNvSpPr>
            <a:spLocks noGrp="1"/>
          </p:cNvSpPr>
          <p:nvPr>
            <p:ph type="title"/>
          </p:nvPr>
        </p:nvSpPr>
        <p:spPr>
          <a:xfrm>
            <a:off x="838200" y="484632"/>
            <a:ext cx="10515600" cy="1133856"/>
          </a:xfrm>
        </p:spPr>
        <p:txBody>
          <a:bodyPr anchor="ctr">
            <a:normAutofit/>
          </a:bodyPr>
          <a:lstStyle/>
          <a:p>
            <a:r>
              <a:rPr lang="en-US" dirty="0"/>
              <a:t>Best practices to engage employees </a:t>
            </a:r>
            <a:endParaRPr lang="en-GB" dirty="0"/>
          </a:p>
        </p:txBody>
      </p:sp>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9</a:t>
            </a:fld>
            <a:endParaRPr lang="en-US"/>
          </a:p>
        </p:txBody>
      </p:sp>
      <p:graphicFrame>
        <p:nvGraphicFramePr>
          <p:cNvPr id="8" name="Content Placeholder 4">
            <a:extLst>
              <a:ext uri="{FF2B5EF4-FFF2-40B4-BE49-F238E27FC236}">
                <a16:creationId xmlns:a16="http://schemas.microsoft.com/office/drawing/2014/main" id="{E3BB8353-0166-0638-3098-335BE171A983}"/>
              </a:ext>
            </a:extLst>
          </p:cNvPr>
          <p:cNvGraphicFramePr>
            <a:graphicFrameLocks noGrp="1"/>
          </p:cNvGraphicFramePr>
          <p:nvPr>
            <p:ph idx="1"/>
            <p:extLst>
              <p:ext uri="{D42A27DB-BD31-4B8C-83A1-F6EECF244321}">
                <p14:modId xmlns:p14="http://schemas.microsoft.com/office/powerpoint/2010/main" val="1975605588"/>
              </p:ext>
            </p:extLst>
          </p:nvPr>
        </p:nvGraphicFramePr>
        <p:xfrm>
          <a:off x="838200" y="2990088"/>
          <a:ext cx="10515600" cy="34747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88937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ext Placeholder 25">
            <a:extLst>
              <a:ext uri="{FF2B5EF4-FFF2-40B4-BE49-F238E27FC236}">
                <a16:creationId xmlns:a16="http://schemas.microsoft.com/office/drawing/2014/main" id="{FAA80863-7DDD-E33E-7C2A-C806622CEF7D}"/>
              </a:ext>
            </a:extLst>
          </p:cNvPr>
          <p:cNvSpPr>
            <a:spLocks noGrp="1"/>
          </p:cNvSpPr>
          <p:nvPr>
            <p:ph type="body" sz="quarter" idx="13"/>
          </p:nvPr>
        </p:nvSpPr>
        <p:spPr/>
        <p:txBody>
          <a:bodyPr>
            <a:normAutofit fontScale="77500" lnSpcReduction="20000"/>
          </a:bodyPr>
          <a:lstStyle/>
          <a:p>
            <a:r>
              <a:rPr lang="en-US" dirty="0"/>
              <a:t>EE</a:t>
            </a:r>
          </a:p>
        </p:txBody>
      </p:sp>
      <p:pic>
        <p:nvPicPr>
          <p:cNvPr id="10" name="Picture 9" descr="Floral leaf accent">
            <a:extLst>
              <a:ext uri="{FF2B5EF4-FFF2-40B4-BE49-F238E27FC236}">
                <a16:creationId xmlns:a16="http://schemas.microsoft.com/office/drawing/2014/main" id="{1CABBF9A-AC19-48D9-D218-D09928CE16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990394" y="3301247"/>
            <a:ext cx="1250823" cy="794641"/>
          </a:xfrm>
          <a:prstGeom prst="rect">
            <a:avLst/>
          </a:prstGeom>
        </p:spPr>
      </p:pic>
      <p:sp>
        <p:nvSpPr>
          <p:cNvPr id="9" name="Slide Number Placeholder 7">
            <a:extLst>
              <a:ext uri="{FF2B5EF4-FFF2-40B4-BE49-F238E27FC236}">
                <a16:creationId xmlns:a16="http://schemas.microsoft.com/office/drawing/2014/main" id="{FEDDE84F-33A7-1FC6-0912-6F42974F3C31}"/>
              </a:ext>
            </a:extLst>
          </p:cNvPr>
          <p:cNvSpPr>
            <a:spLocks noGrp="1"/>
          </p:cNvSpPr>
          <p:nvPr>
            <p:ph type="sldNum" sz="quarter" idx="12"/>
          </p:nvPr>
        </p:nvSpPr>
        <p:spPr/>
        <p:txBody>
          <a:bodyPr/>
          <a:lstStyle/>
          <a:p>
            <a:fld id="{294A09A9-5501-47C1-A89A-A340965A2BE2}" type="slidenum">
              <a:rPr lang="en-US" smtClean="0"/>
              <a:pPr/>
              <a:t>10</a:t>
            </a:fld>
            <a:endParaRPr lang="en-US" dirty="0"/>
          </a:p>
        </p:txBody>
      </p:sp>
      <p:sp>
        <p:nvSpPr>
          <p:cNvPr id="11" name="Title 10">
            <a:extLst>
              <a:ext uri="{FF2B5EF4-FFF2-40B4-BE49-F238E27FC236}">
                <a16:creationId xmlns:a16="http://schemas.microsoft.com/office/drawing/2014/main" id="{FDD92FC5-D57E-F5F5-5D75-19D4877ADF09}"/>
              </a:ext>
            </a:extLst>
          </p:cNvPr>
          <p:cNvSpPr>
            <a:spLocks noGrp="1"/>
          </p:cNvSpPr>
          <p:nvPr>
            <p:ph type="title"/>
          </p:nvPr>
        </p:nvSpPr>
        <p:spPr/>
        <p:txBody>
          <a:bodyPr>
            <a:normAutofit fontScale="90000"/>
          </a:bodyPr>
          <a:lstStyle/>
          <a:p>
            <a:r>
              <a:rPr lang="en-US" dirty="0"/>
              <a:t>How hotel industry can engage employees </a:t>
            </a:r>
            <a:endParaRPr lang="en-GB" dirty="0"/>
          </a:p>
        </p:txBody>
      </p:sp>
      <p:sp>
        <p:nvSpPr>
          <p:cNvPr id="3" name="Content Placeholder 2">
            <a:extLst>
              <a:ext uri="{FF2B5EF4-FFF2-40B4-BE49-F238E27FC236}">
                <a16:creationId xmlns:a16="http://schemas.microsoft.com/office/drawing/2014/main" id="{422A1CB8-7F32-53FF-F7FC-648C7CE11D8B}"/>
              </a:ext>
            </a:extLst>
          </p:cNvPr>
          <p:cNvSpPr>
            <a:spLocks noGrp="1"/>
          </p:cNvSpPr>
          <p:nvPr>
            <p:ph sz="half" idx="2"/>
          </p:nvPr>
        </p:nvSpPr>
        <p:spPr/>
        <p:txBody>
          <a:bodyPr>
            <a:normAutofit fontScale="92500" lnSpcReduction="10000"/>
          </a:bodyPr>
          <a:lstStyle/>
          <a:p>
            <a:r>
              <a:rPr lang="en-US" dirty="0"/>
              <a:t>Provision of regular feedback and praise</a:t>
            </a:r>
          </a:p>
          <a:p>
            <a:r>
              <a:rPr lang="en-US" dirty="0"/>
              <a:t>Concentration on direct managerial relationship  (Shuck, 2020)</a:t>
            </a:r>
          </a:p>
          <a:p>
            <a:r>
              <a:rPr lang="en-US" dirty="0"/>
              <a:t>Opportunity to develop career</a:t>
            </a:r>
          </a:p>
          <a:p>
            <a:r>
              <a:rPr lang="en-US" dirty="0"/>
              <a:t>Clear values and priorities </a:t>
            </a:r>
          </a:p>
          <a:p>
            <a:r>
              <a:rPr lang="en-US" dirty="0"/>
              <a:t>Application of technologies </a:t>
            </a:r>
          </a:p>
          <a:p>
            <a:endParaRPr lang="en-GB" dirty="0"/>
          </a:p>
        </p:txBody>
      </p:sp>
    </p:spTree>
    <p:extLst>
      <p:ext uri="{BB962C8B-B14F-4D97-AF65-F5344CB8AC3E}">
        <p14:creationId xmlns:p14="http://schemas.microsoft.com/office/powerpoint/2010/main" val="2985610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D315DEB4-4F88-4F66-DD2C-DBA2E09C6BAF}"/>
              </a:ext>
            </a:extLst>
          </p:cNvPr>
          <p:cNvSpPr>
            <a:spLocks noGrp="1"/>
          </p:cNvSpPr>
          <p:nvPr>
            <p:ph type="title"/>
          </p:nvPr>
        </p:nvSpPr>
        <p:spPr>
          <a:xfrm>
            <a:off x="838200" y="484632"/>
            <a:ext cx="10515600" cy="1133856"/>
          </a:xfrm>
        </p:spPr>
        <p:txBody>
          <a:bodyPr anchor="ctr">
            <a:normAutofit/>
          </a:bodyPr>
          <a:lstStyle/>
          <a:p>
            <a:r>
              <a:rPr lang="en-US" sz="3700"/>
              <a:t>Relation of customer satisfaction and employee engagement </a:t>
            </a:r>
            <a:endParaRPr lang="en-GB" sz="3700"/>
          </a:p>
        </p:txBody>
      </p:sp>
      <p:pic>
        <p:nvPicPr>
          <p:cNvPr id="4" name="Content Placeholder 3" descr="Diagram&#10;&#10;Description automatically generated with low confidence">
            <a:extLst>
              <a:ext uri="{FF2B5EF4-FFF2-40B4-BE49-F238E27FC236}">
                <a16:creationId xmlns:a16="http://schemas.microsoft.com/office/drawing/2014/main" id="{A4920FA4-0253-8DFD-402E-2E4F7699DB3F}"/>
              </a:ext>
            </a:extLst>
          </p:cNvPr>
          <p:cNvPicPr>
            <a:picLocks noGrp="1" noChangeAspect="1"/>
          </p:cNvPicPr>
          <p:nvPr>
            <p:ph idx="1"/>
          </p:nvPr>
        </p:nvPicPr>
        <p:blipFill>
          <a:blip r:embed="rId3"/>
          <a:stretch>
            <a:fillRect/>
          </a:stretch>
        </p:blipFill>
        <p:spPr>
          <a:xfrm>
            <a:off x="4108005" y="2990088"/>
            <a:ext cx="3975990" cy="3474720"/>
          </a:xfrm>
          <a:prstGeom prst="rect">
            <a:avLst/>
          </a:prstGeom>
          <a:noFill/>
        </p:spPr>
      </p:pic>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11</a:t>
            </a:fld>
            <a:endParaRPr lang="en-US"/>
          </a:p>
        </p:txBody>
      </p:sp>
    </p:spTree>
    <p:extLst>
      <p:ext uri="{BB962C8B-B14F-4D97-AF65-F5344CB8AC3E}">
        <p14:creationId xmlns:p14="http://schemas.microsoft.com/office/powerpoint/2010/main" val="20681211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838200" y="484632"/>
            <a:ext cx="10515600" cy="1133856"/>
          </a:xfrm>
        </p:spPr>
        <p:txBody>
          <a:bodyPr anchor="ctr">
            <a:normAutofit/>
          </a:bodyPr>
          <a:lstStyle/>
          <a:p>
            <a:r>
              <a:rPr lang="en-US"/>
              <a:t>Summary </a:t>
            </a:r>
            <a:endParaRPr lang="en-US" dirty="0"/>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12</a:t>
            </a:fld>
            <a:endParaRPr lang="en-US"/>
          </a:p>
        </p:txBody>
      </p:sp>
      <p:sp>
        <p:nvSpPr>
          <p:cNvPr id="6" name="Content Placeholder 5">
            <a:extLst>
              <a:ext uri="{FF2B5EF4-FFF2-40B4-BE49-F238E27FC236}">
                <a16:creationId xmlns:a16="http://schemas.microsoft.com/office/drawing/2014/main" id="{01CBEC71-4342-03FD-72DB-1C0E392F7281}"/>
              </a:ext>
            </a:extLst>
          </p:cNvPr>
          <p:cNvSpPr>
            <a:spLocks noGrp="1"/>
          </p:cNvSpPr>
          <p:nvPr>
            <p:ph idx="1"/>
          </p:nvPr>
        </p:nvSpPr>
        <p:spPr/>
        <p:txBody>
          <a:bodyPr/>
          <a:lstStyle/>
          <a:p>
            <a:r>
              <a:rPr lang="en-US" dirty="0"/>
              <a:t>Engaging employees is important because it contributes to </a:t>
            </a:r>
            <a:r>
              <a:rPr lang="en-US" dirty="0" err="1"/>
              <a:t>organisational</a:t>
            </a:r>
            <a:r>
              <a:rPr lang="en-US" dirty="0"/>
              <a:t> success. If the employees are satisfied and engaged to the workplace, they increase </a:t>
            </a:r>
            <a:r>
              <a:rPr lang="en-US" dirty="0" err="1"/>
              <a:t>organisational</a:t>
            </a:r>
            <a:r>
              <a:rPr lang="en-US" dirty="0"/>
              <a:t> productivity. Increased productivity makes the company more competitive in the market which helps the business to be portable. </a:t>
            </a:r>
            <a:endParaRPr lang="en-GB" dirty="0"/>
          </a:p>
        </p:txBody>
      </p:sp>
    </p:spTree>
    <p:extLst>
      <p:ext uri="{BB962C8B-B14F-4D97-AF65-F5344CB8AC3E}">
        <p14:creationId xmlns:p14="http://schemas.microsoft.com/office/powerpoint/2010/main" val="5207005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D36A19-1BFD-A63D-8089-61649C8DD792}"/>
              </a:ext>
            </a:extLst>
          </p:cNvPr>
          <p:cNvSpPr>
            <a:spLocks noGrp="1"/>
          </p:cNvSpPr>
          <p:nvPr>
            <p:ph type="title"/>
          </p:nvPr>
        </p:nvSpPr>
        <p:spPr/>
        <p:txBody>
          <a:bodyPr/>
          <a:lstStyle/>
          <a:p>
            <a:r>
              <a:rPr lang="en-US" dirty="0"/>
              <a:t>References </a:t>
            </a:r>
            <a:endParaRPr lang="en-GB" dirty="0"/>
          </a:p>
        </p:txBody>
      </p:sp>
      <p:sp>
        <p:nvSpPr>
          <p:cNvPr id="7" name="Content Placeholder 6">
            <a:extLst>
              <a:ext uri="{FF2B5EF4-FFF2-40B4-BE49-F238E27FC236}">
                <a16:creationId xmlns:a16="http://schemas.microsoft.com/office/drawing/2014/main" id="{FB5CB452-5DA8-18BA-D69F-118D3E4AFEA0}"/>
              </a:ext>
            </a:extLst>
          </p:cNvPr>
          <p:cNvSpPr>
            <a:spLocks noGrp="1"/>
          </p:cNvSpPr>
          <p:nvPr>
            <p:ph idx="1"/>
          </p:nvPr>
        </p:nvSpPr>
        <p:spPr>
          <a:xfrm>
            <a:off x="7115695" y="282633"/>
            <a:ext cx="4538749" cy="6575367"/>
          </a:xfrm>
        </p:spPr>
        <p:txBody>
          <a:bodyPr>
            <a:normAutofit fontScale="47500" lnSpcReduction="20000"/>
          </a:bodyPr>
          <a:lstStyle/>
          <a:p>
            <a:r>
              <a:rPr lang="en-US" dirty="0"/>
              <a:t>Barrio-Urdaneta, E.C. (2008) Employee engagement. Iglesias, O., Markovic, S. and </a:t>
            </a:r>
            <a:r>
              <a:rPr lang="en-US" dirty="0" err="1"/>
              <a:t>Rialp</a:t>
            </a:r>
            <a:r>
              <a:rPr lang="en-US" dirty="0"/>
              <a:t>, J. (2019) “How does sensory brand experience influence brand equity? considering the roles of customer satisfaction, customer affective commitment, and employee empathy,” Journal of Business Research, 96, pp. 343–354. Available at: https://doi.org/10.1016/j.jbusres.2018.05.043. Kurtzman, J. (2019) Why is employee engagement in the hospitality industry important?, Inspiring Workplace Culture. Available at: https://blog.rewardian.com/why-is-employee-engagement-in-the-hospitality-industry-important#:~:text=In%20order%20to%20increase%20employee,employees%20know%20you%20value%20them. (Accessed: November 15, 2022). Milliman, J., Gatling, A. and Kim, J.(S. (2018) “The effect of workplace spirituality on hospitality employee engagement, intention to stay, and service delivery,” Journal of Hospitality and Tourism Management, 35, pp. 56–65. Available at: https://doi.org/10.1016/j.jhtm.2018.03.002. Saks, A.M. (2022) “Caring Human Resources Management and employee engagement,” Human Resource Management Review, 32(3), p. 100835. Available at: https://doi.org/10.1016/j.hrmr.2021.100835. </a:t>
            </a:r>
            <a:r>
              <a:rPr lang="en-US" dirty="0" err="1"/>
              <a:t>Sendawula</a:t>
            </a:r>
            <a:r>
              <a:rPr lang="en-US" dirty="0"/>
              <a:t>, K. et al. (2018) “Training, employee engagement and employee performance: Evidence from Uganda’s health sector,” Cogent Business &amp;amp; Management, 5(1), p. 1470891. Available at: https://doi.org/10.1080/23311975.2018.1470891. Shuck, B. (2020) Employee engagement: A research overview. Abingdon, Oxon: Routledge, Taylor &amp;amp; Francis Group. Suomi, K. et al. (2019) “Employee engagement and internal branding: Two sides of the same coin?,” Corporate Reputation Review, 24(1), pp. 48–63. Available at: https://doi.org/10.1057/s41299-019-00090-0. </a:t>
            </a:r>
            <a:r>
              <a:rPr lang="en-US" dirty="0" err="1"/>
              <a:t>Tkalac</a:t>
            </a:r>
            <a:r>
              <a:rPr lang="en-US" dirty="0"/>
              <a:t> </a:t>
            </a:r>
            <a:r>
              <a:rPr lang="en-US" dirty="0" err="1"/>
              <a:t>Verčič</a:t>
            </a:r>
            <a:r>
              <a:rPr lang="en-US" dirty="0"/>
              <a:t>, A. (2021) “The impact of employee engagement, </a:t>
            </a:r>
            <a:r>
              <a:rPr lang="en-US" dirty="0" err="1"/>
              <a:t>organisational</a:t>
            </a:r>
            <a:r>
              <a:rPr lang="en-US" dirty="0"/>
              <a:t> support and employer branding on internal communication satisfaction,” Public Relations Review, 47(1), p. 102009. Available at: https://doi.org/10.1016/j.pubrev.2021.102009. </a:t>
            </a:r>
            <a:endParaRPr lang="en-GB" dirty="0"/>
          </a:p>
        </p:txBody>
      </p:sp>
    </p:spTree>
    <p:extLst>
      <p:ext uri="{BB962C8B-B14F-4D97-AF65-F5344CB8AC3E}">
        <p14:creationId xmlns:p14="http://schemas.microsoft.com/office/powerpoint/2010/main" val="2790251853"/>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{23141247-F258-4114-AEB9-6D944E26CBA3}tf56410444_win32</Template>
  <TotalTime>0</TotalTime>
  <Words>1533</Words>
  <Application>Microsoft Office PowerPoint</Application>
  <PresentationFormat>Widescreen</PresentationFormat>
  <Paragraphs>85</Paragraphs>
  <Slides>13</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vt:lpstr>
      <vt:lpstr>Baskerville</vt:lpstr>
      <vt:lpstr>Baskerville Old Face</vt:lpstr>
      <vt:lpstr>Calibri</vt:lpstr>
      <vt:lpstr>Gill Sans Light</vt:lpstr>
      <vt:lpstr>Gill Sans Nova</vt:lpstr>
      <vt:lpstr>Gill Sans Nova Light</vt:lpstr>
      <vt:lpstr>Times New Roman</vt:lpstr>
      <vt:lpstr>Office Theme</vt:lpstr>
      <vt:lpstr>Presentation on Employee Engagement  Module &amp; Module Code- Operating Hotel Facilities- BMIH 4006  Assignment no. 3 </vt:lpstr>
      <vt:lpstr>Table of contents </vt:lpstr>
      <vt:lpstr>Introduction</vt:lpstr>
      <vt:lpstr>What is employee engagement </vt:lpstr>
      <vt:lpstr>Characteristics of an engaged employee </vt:lpstr>
      <vt:lpstr>Importance of employee engagement </vt:lpstr>
      <vt:lpstr>Theoretical models of employee engagement </vt:lpstr>
      <vt:lpstr>The Deloitte  model of employee engagement </vt:lpstr>
      <vt:lpstr>Best practices to engage employees </vt:lpstr>
      <vt:lpstr>How hotel industry can engage employees </vt:lpstr>
      <vt:lpstr>Relation of customer satisfaction and employee engagement </vt:lpstr>
      <vt:lpstr>Summary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2022-11-15T10:36:40Z</dcterms:created>
  <dcterms:modified xsi:type="dcterms:W3CDTF">2022-11-15T15:06:38Z</dcterms:modified>
</cp:coreProperties>
</file>