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0"/>
  </p:notesMasterIdLst>
  <p:sldIdLst>
    <p:sldId id="256" r:id="rId2"/>
    <p:sldId id="260" r:id="rId3"/>
    <p:sldId id="261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62" r:id="rId13"/>
    <p:sldId id="263" r:id="rId14"/>
    <p:sldId id="287" r:id="rId15"/>
    <p:sldId id="289" r:id="rId16"/>
    <p:sldId id="291" r:id="rId17"/>
    <p:sldId id="290" r:id="rId18"/>
    <p:sldId id="288" r:id="rId19"/>
    <p:sldId id="293" r:id="rId20"/>
    <p:sldId id="292" r:id="rId21"/>
    <p:sldId id="294" r:id="rId22"/>
    <p:sldId id="295" r:id="rId23"/>
    <p:sldId id="265" r:id="rId24"/>
    <p:sldId id="267" r:id="rId25"/>
    <p:sldId id="296" r:id="rId26"/>
    <p:sldId id="298" r:id="rId27"/>
    <p:sldId id="299" r:id="rId28"/>
    <p:sldId id="300" r:id="rId29"/>
    <p:sldId id="301" r:id="rId30"/>
    <p:sldId id="268" r:id="rId31"/>
    <p:sldId id="269" r:id="rId32"/>
    <p:sldId id="302" r:id="rId33"/>
    <p:sldId id="309" r:id="rId34"/>
    <p:sldId id="310" r:id="rId35"/>
    <p:sldId id="303" r:id="rId36"/>
    <p:sldId id="305" r:id="rId37"/>
    <p:sldId id="311" r:id="rId38"/>
    <p:sldId id="273" r:id="rId39"/>
    <p:sldId id="272" r:id="rId40"/>
    <p:sldId id="274" r:id="rId41"/>
    <p:sldId id="313" r:id="rId42"/>
    <p:sldId id="314" r:id="rId43"/>
    <p:sldId id="315" r:id="rId44"/>
    <p:sldId id="316" r:id="rId45"/>
    <p:sldId id="275" r:id="rId46"/>
    <p:sldId id="312" r:id="rId47"/>
    <p:sldId id="276" r:id="rId48"/>
    <p:sldId id="306" r:id="rId49"/>
    <p:sldId id="277" r:id="rId50"/>
    <p:sldId id="307" r:id="rId51"/>
    <p:sldId id="278" r:id="rId52"/>
    <p:sldId id="308" r:id="rId53"/>
    <p:sldId id="317" r:id="rId54"/>
    <p:sldId id="318" r:id="rId55"/>
    <p:sldId id="319" r:id="rId56"/>
    <p:sldId id="320" r:id="rId57"/>
    <p:sldId id="321" r:id="rId58"/>
    <p:sldId id="322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300"/>
    <a:srgbClr val="0432FF"/>
    <a:srgbClr val="008F00"/>
    <a:srgbClr val="FF2F92"/>
    <a:srgbClr val="9437FF"/>
    <a:srgbClr val="FF40FF"/>
    <a:srgbClr val="0091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30"/>
  </p:normalViewPr>
  <p:slideViewPr>
    <p:cSldViewPr snapToGrid="0">
      <p:cViewPr varScale="1">
        <p:scale>
          <a:sx n="108" d="100"/>
          <a:sy n="108" d="100"/>
        </p:scale>
        <p:origin x="74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A55116-8AC0-774F-8059-D81E0C04FFCB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DBB595-CBBA-F445-846B-F25F2126F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762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DBB595-CBBA-F445-846B-F25F2126F007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861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E93A2-B840-F040-29E9-99372F701D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529CAA-E714-F11B-0081-56E6ADB738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EED08-0E5F-37F4-8E0F-AD5D135EC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1328E3-3E49-9639-F9D8-3D86757B6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7EED6-5F34-3554-AEEC-72038C777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16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BED50-9251-572D-5805-9CA93F572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6C13C-7D97-D851-D9DD-A5397AF7D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43E1F-D237-A8BF-A2BA-3BD02B769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D8DA4E-7A5F-8F0B-CB6C-B04AEC520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3FC36-0A6F-8EF0-2123-2F778B1BE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82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FC25F-B1FA-62DA-245E-0DC63CC58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1AFC95-CD6F-C7E6-F29F-9F8E09D0F3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8AA408-02DD-20FC-B2D2-A033583EC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6F156F-5EE0-79FF-9972-C7192AE58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F3C137-012A-9725-961E-14298CEDB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192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D2C07-8D2E-1E25-B5E5-43027901C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3C0350-55A0-930E-B8DC-FB0B5609E5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4FA89B-8400-5C52-24FA-82701DD5F1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74CC2-5E34-95A9-7E9C-E029E1AC5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EABE9C-53F6-42C2-8806-CFC870A18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A2EC96-E8C1-8DD0-3D67-DFFA5CE65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595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FD75B-BCBA-DC4C-E396-02F531305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C7FD50-C001-60AB-4918-73A55AF61B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D3CCA3-A821-E8EA-E131-2A04B9334A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88C81A-521B-62F2-613F-EF4344AA03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F85D9C-1267-B039-E3A6-D5C38B3B6E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C9C42A-2764-B009-6EF1-CC73C8CC7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4DE9FD-E2E9-E09C-27B8-CD0C31774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457335-5F4B-163B-A5BC-EEF0BC32E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06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F6F56-618C-219E-C54D-A980C7326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6C4AF5-8A90-F605-D543-D5D051268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541730-60F4-00C4-0E76-1D6E4EF9C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AA6CF6-A3D9-C8B9-B643-3A3581BF0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438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EE550D-3612-DEE7-4A04-C784B892B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A22DD7-E0E2-C8D1-99D0-8BBD58A7F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955B07-E178-B5BE-EC25-A99DFC68A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044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9399A-D377-9DA0-0A08-0E9CDA97D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809D0-C295-096F-79FE-D8AC9AA0A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B2B7BE-6E79-92AD-8B52-E468D10853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3DFC7-C744-4536-9AF0-73F2E9AA1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EB03AF-EB43-95B0-4CA7-38B0412EB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46CB9-E4CD-188F-EA2D-6C1AAE15C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275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D9938-E782-71E0-CC78-3ABDCAE78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05CDBE-5088-8372-EA1B-2298DF6086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CC154A-33A8-585B-A6EF-987C3D8040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32B75F-181F-D089-6624-5ECAA5D8C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D76F53-928E-D2D2-ECD2-FE01E417D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DD0320-C4F4-6B1C-879B-7E10CE06C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48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B80C6-5926-1585-E0E5-2864D84D0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54150F-8FB8-AE5C-E637-EE205A6B41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18EE90-31C9-77A7-F160-8B62A2E14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FB724A-D407-B5BB-4771-1E949FBDC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F9798-6EF8-C3F5-2DD4-A16334909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98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ACFD30-ABF2-65BE-9832-6B85FDD971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BF7947-B548-2A74-6C00-4CD1E893FC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CC73CB-F0B9-B451-B49F-D5CDDBAAE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D7AE3-3C4F-C90F-AF0F-FECFA7ED5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FBC74-13B5-8CF7-8360-52387684D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358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BA2F0B-6DEE-3269-82A1-36F24A6D0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1A817B-FF59-A06B-3FEA-CE73951712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D1E81-0FC1-CC0B-96DD-3C4225638D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FB954B-D30D-6548-A475-1D7F577E333D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59293-F1F6-524D-E40D-BE1B1F7917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DD7926-D1B8-0F86-2CD0-FCC396602A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55CC2F-037F-F247-B580-56A670FCA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99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E4BC94D-2791-3E76-F256-07528B2B8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6AAE7E-CE16-85E1-AB06-5CD5D5927E5E}"/>
              </a:ext>
            </a:extLst>
          </p:cNvPr>
          <p:cNvSpPr txBox="1"/>
          <p:nvPr/>
        </p:nvSpPr>
        <p:spPr>
          <a:xfrm>
            <a:off x="828260" y="114803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Fy Meicro Ddysgu!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DA7379-1C1A-BCD4-E12B-F4B575589927}"/>
              </a:ext>
            </a:extLst>
          </p:cNvPr>
          <p:cNvSpPr txBox="1"/>
          <p:nvPr/>
        </p:nvSpPr>
        <p:spPr>
          <a:xfrm>
            <a:off x="821635" y="3178503"/>
            <a:ext cx="10535478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3400" dirty="0">
                <a:solidFill>
                  <a:srgbClr val="00B0F0"/>
                </a:solidFill>
                <a:latin typeface="Comic Sans MS" panose="030F0902030302020204" pitchFamily="66" charset="0"/>
              </a:rPr>
              <a:t>Y dyddiad heddiw ydy</a:t>
            </a:r>
          </a:p>
          <a:p>
            <a:pPr algn="ctr"/>
            <a:r>
              <a:rPr lang="cy-GB" sz="3400" dirty="0">
                <a:solidFill>
                  <a:srgbClr val="00B0F0"/>
                </a:solidFill>
                <a:latin typeface="Comic Sans MS" panose="030F0902030302020204" pitchFamily="66" charset="0"/>
              </a:rPr>
              <a:t>Dydd Gwener Y Nawfed ar Hugain o Dachwedd</a:t>
            </a:r>
          </a:p>
          <a:p>
            <a:pPr algn="ctr"/>
            <a:endParaRPr lang="cy-GB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72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6D52F8-F386-8C60-E68D-357A8D2F0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98D860-29D7-F673-57D9-1D53ECA74F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EE98A5B-2567-242B-1A54-A9A426CE76BF}"/>
              </a:ext>
            </a:extLst>
          </p:cNvPr>
          <p:cNvSpPr txBox="1"/>
          <p:nvPr/>
        </p:nvSpPr>
        <p:spPr>
          <a:xfrm>
            <a:off x="821635" y="109013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Nod Y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Wers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heddiw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F55D04-0F43-2E15-78EA-3EA118713B10}"/>
              </a:ext>
            </a:extLst>
          </p:cNvPr>
          <p:cNvSpPr txBox="1"/>
          <p:nvPr/>
        </p:nvSpPr>
        <p:spPr>
          <a:xfrm>
            <a:off x="828260" y="2459503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i</a:t>
            </a:r>
            <a:r>
              <a:rPr lang="en-US" sz="57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ddisgrifio</a:t>
            </a:r>
            <a:r>
              <a:rPr lang="en-US" sz="57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Siapiau</a:t>
            </a:r>
            <a:r>
              <a:rPr lang="en-US" sz="5700" dirty="0">
                <a:solidFill>
                  <a:srgbClr val="00B0F0"/>
                </a:solidFill>
                <a:latin typeface="Comic Sans MS" panose="030F0902030302020204" pitchFamily="66" charset="0"/>
              </a:rPr>
              <a:t> 2D.</a:t>
            </a:r>
            <a:endParaRPr lang="en-US" sz="5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10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235509-EF85-7B7F-E4C2-A7AB42984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5655AD-685E-D120-1B11-5B2E8DDD8F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096DED5-4005-D53B-30D8-360D920C3F51}"/>
              </a:ext>
            </a:extLst>
          </p:cNvPr>
          <p:cNvSpPr txBox="1"/>
          <p:nvPr/>
        </p:nvSpPr>
        <p:spPr>
          <a:xfrm>
            <a:off x="828260" y="74575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Pa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</a:t>
            </a:r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â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B4962B6-060B-E22F-CB42-30A2C327F3F9}"/>
              </a:ext>
            </a:extLst>
          </p:cNvPr>
          <p:cNvSpPr/>
          <p:nvPr/>
        </p:nvSpPr>
        <p:spPr>
          <a:xfrm>
            <a:off x="4365853" y="1904291"/>
            <a:ext cx="3240000" cy="3240000"/>
          </a:xfrm>
          <a:prstGeom prst="ellipse">
            <a:avLst/>
          </a:prstGeom>
          <a:solidFill>
            <a:srgbClr val="FF40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FE8BE8-736F-6C59-F4B9-546132633B79}"/>
              </a:ext>
            </a:extLst>
          </p:cNvPr>
          <p:cNvSpPr txBox="1"/>
          <p:nvPr/>
        </p:nvSpPr>
        <p:spPr>
          <a:xfrm>
            <a:off x="1104404" y="5333332"/>
            <a:ext cx="9963449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Cylch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ydy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hwn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.</a:t>
            </a:r>
            <a:endParaRPr lang="en-US" sz="43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30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7C3FB1-68A2-7EB7-8017-C99C9B72C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164B3A6-6497-FF39-2A07-3FAA53A43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D2F5CC7-0F5C-E76F-7E42-47D84FF3D047}"/>
              </a:ext>
            </a:extLst>
          </p:cNvPr>
          <p:cNvSpPr txBox="1"/>
          <p:nvPr/>
        </p:nvSpPr>
        <p:spPr>
          <a:xfrm>
            <a:off x="828260" y="74575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Pa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</a:t>
            </a:r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â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781945F-3570-55A2-0E2E-1E2280DDB8D6}"/>
              </a:ext>
            </a:extLst>
          </p:cNvPr>
          <p:cNvSpPr txBox="1"/>
          <p:nvPr/>
        </p:nvSpPr>
        <p:spPr>
          <a:xfrm>
            <a:off x="1187532" y="5333332"/>
            <a:ext cx="988032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Sgw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âr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ydy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hwn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.</a:t>
            </a:r>
            <a:endParaRPr lang="en-US" sz="43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" name="Picture 2" descr="A red square with black border&#10;&#10;Description automatically generated">
            <a:extLst>
              <a:ext uri="{FF2B5EF4-FFF2-40B4-BE49-F238E27FC236}">
                <a16:creationId xmlns:a16="http://schemas.microsoft.com/office/drawing/2014/main" id="{2B8080DC-445C-AF2E-CC08-41C8DAA292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777" y="1912777"/>
            <a:ext cx="3032443" cy="303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68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0FB03-6D21-B9E9-3F4E-72A7208F0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155DEFA-9747-F3CA-49F3-2AC9C4E496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EF29E2F-70D1-D7DE-A905-44F029C0C599}"/>
              </a:ext>
            </a:extLst>
          </p:cNvPr>
          <p:cNvSpPr txBox="1"/>
          <p:nvPr/>
        </p:nvSpPr>
        <p:spPr>
          <a:xfrm>
            <a:off x="828260" y="74575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Pa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</a:t>
            </a:r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â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32CEA4-BBE3-ADEC-5214-4E8C9246C72A}"/>
              </a:ext>
            </a:extLst>
          </p:cNvPr>
          <p:cNvSpPr txBox="1"/>
          <p:nvPr/>
        </p:nvSpPr>
        <p:spPr>
          <a:xfrm>
            <a:off x="1140030" y="5333332"/>
            <a:ext cx="9927823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Triongl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ydy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hwn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.</a:t>
            </a:r>
            <a:endParaRPr lang="en-US" sz="43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5" name="Picture 4" descr="A blue triangle on a black background&#10;&#10;Description automatically generated">
            <a:extLst>
              <a:ext uri="{FF2B5EF4-FFF2-40B4-BE49-F238E27FC236}">
                <a16:creationId xmlns:a16="http://schemas.microsoft.com/office/drawing/2014/main" id="{4F556638-40DB-075D-FAB9-ADCA8E7283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52" y="1835076"/>
            <a:ext cx="3333694" cy="318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66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0C0F0B-A2BD-76B2-E13B-7ACD40ACF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3099E8-390B-9FE3-3442-50ADCF0CF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24BFAB-D735-2891-72E1-F1D3942196D5}"/>
              </a:ext>
            </a:extLst>
          </p:cNvPr>
          <p:cNvSpPr txBox="1"/>
          <p:nvPr/>
        </p:nvSpPr>
        <p:spPr>
          <a:xfrm>
            <a:off x="828260" y="74575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Pa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</a:t>
            </a:r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â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187352-60DD-D216-DFF1-F6275625CB62}"/>
              </a:ext>
            </a:extLst>
          </p:cNvPr>
          <p:cNvSpPr txBox="1"/>
          <p:nvPr/>
        </p:nvSpPr>
        <p:spPr>
          <a:xfrm>
            <a:off x="1175656" y="5333332"/>
            <a:ext cx="9892197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Petrayal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ydy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hwn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.</a:t>
            </a:r>
            <a:endParaRPr lang="en-US" sz="43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5" name="Picture 4" descr="A yellow rectangular object with black edges&#10;&#10;Description automatically generated">
            <a:extLst>
              <a:ext uri="{FF2B5EF4-FFF2-40B4-BE49-F238E27FC236}">
                <a16:creationId xmlns:a16="http://schemas.microsoft.com/office/drawing/2014/main" id="{34DD07D3-3789-6DD0-882E-9DE6B41E92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73406" y="1095314"/>
            <a:ext cx="2680410" cy="466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50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7739E-4907-A277-F626-BF43BEF6E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1D6877E-D71D-BC2D-B8C9-BD8EA87BE9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9717D37-5D76-ECD7-EED5-CA0B727CA161}"/>
              </a:ext>
            </a:extLst>
          </p:cNvPr>
          <p:cNvSpPr txBox="1"/>
          <p:nvPr/>
        </p:nvSpPr>
        <p:spPr>
          <a:xfrm>
            <a:off x="828260" y="74575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Pa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</a:t>
            </a:r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â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71E414-AB95-CE02-5985-931AB7BCE953}"/>
              </a:ext>
            </a:extLst>
          </p:cNvPr>
          <p:cNvSpPr txBox="1"/>
          <p:nvPr/>
        </p:nvSpPr>
        <p:spPr>
          <a:xfrm>
            <a:off x="1128156" y="5333332"/>
            <a:ext cx="993969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Pentagon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ydy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hwn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.</a:t>
            </a:r>
            <a:endParaRPr lang="en-US" sz="43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5" name="Picture 4" descr="A green hexagon on a black background&#10;&#10;Description automatically generated">
            <a:extLst>
              <a:ext uri="{FF2B5EF4-FFF2-40B4-BE49-F238E27FC236}">
                <a16:creationId xmlns:a16="http://schemas.microsoft.com/office/drawing/2014/main" id="{A2E84449-8954-ABB5-BADE-00E56A27BC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140" y="1873625"/>
            <a:ext cx="3269125" cy="326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27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7A72C5-2E85-53AA-8A92-6B35BE3C6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79C9CE1-2155-2D9B-D235-155CE03F5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C53E32-B666-5A1E-6AAC-8268BC1B4123}"/>
              </a:ext>
            </a:extLst>
          </p:cNvPr>
          <p:cNvSpPr txBox="1"/>
          <p:nvPr/>
        </p:nvSpPr>
        <p:spPr>
          <a:xfrm>
            <a:off x="828260" y="74575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Pa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</a:t>
            </a:r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â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061587-72CE-2DAD-3824-3A85BB61E6D9}"/>
              </a:ext>
            </a:extLst>
          </p:cNvPr>
          <p:cNvSpPr txBox="1"/>
          <p:nvPr/>
        </p:nvSpPr>
        <p:spPr>
          <a:xfrm>
            <a:off x="1128155" y="5358192"/>
            <a:ext cx="992777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Hecsagon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ydy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hwn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.</a:t>
            </a:r>
            <a:endParaRPr lang="en-US" sz="43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5" name="Picture 4" descr="A orange hexagon with black edges&#10;&#10;Description automatically generated">
            <a:extLst>
              <a:ext uri="{FF2B5EF4-FFF2-40B4-BE49-F238E27FC236}">
                <a16:creationId xmlns:a16="http://schemas.microsoft.com/office/drawing/2014/main" id="{ABF987A5-3F6C-BD50-822E-A2DBFCBBCF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693" y="1810542"/>
            <a:ext cx="3850611" cy="3427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31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D0FED9-EA4C-02E2-C9CB-9712CA64D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DF7231-68C6-98B0-5EA0-9149C64BEF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222B20-055E-2535-E52F-F9626CAC31EC}"/>
              </a:ext>
            </a:extLst>
          </p:cNvPr>
          <p:cNvSpPr txBox="1"/>
          <p:nvPr/>
        </p:nvSpPr>
        <p:spPr>
          <a:xfrm>
            <a:off x="828260" y="74575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Pa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</a:t>
            </a:r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â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07D2D8-427D-7EEC-6825-9EEF60A78767}"/>
              </a:ext>
            </a:extLst>
          </p:cNvPr>
          <p:cNvSpPr txBox="1"/>
          <p:nvPr/>
        </p:nvSpPr>
        <p:spPr>
          <a:xfrm>
            <a:off x="1128156" y="5333332"/>
            <a:ext cx="993969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Octagon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ydy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hwn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.</a:t>
            </a:r>
            <a:endParaRPr lang="en-US" sz="43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" name="Picture 2" descr="A pink hexagon with black background&#10;&#10;Description automatically generated">
            <a:extLst>
              <a:ext uri="{FF2B5EF4-FFF2-40B4-BE49-F238E27FC236}">
                <a16:creationId xmlns:a16="http://schemas.microsoft.com/office/drawing/2014/main" id="{C6FBAFED-6380-5016-9867-3790FBD979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099" y="1949080"/>
            <a:ext cx="3034031" cy="319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2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E1D939-081C-D2F0-318D-D1BD1E365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3B4DA5-56DB-C745-728C-79814697D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7513A3-9D31-88D9-852A-0F287898CFBE}"/>
              </a:ext>
            </a:extLst>
          </p:cNvPr>
          <p:cNvSpPr txBox="1"/>
          <p:nvPr/>
        </p:nvSpPr>
        <p:spPr>
          <a:xfrm>
            <a:off x="828260" y="74575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Pa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</a:t>
            </a:r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â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75B6EB2-DA23-2C64-0FE2-8B12A280CA32}"/>
              </a:ext>
            </a:extLst>
          </p:cNvPr>
          <p:cNvSpPr txBox="1"/>
          <p:nvPr/>
        </p:nvSpPr>
        <p:spPr>
          <a:xfrm>
            <a:off x="1116280" y="5333332"/>
            <a:ext cx="990402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Hanner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Cylch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ydy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hwn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.</a:t>
            </a:r>
            <a:endParaRPr lang="en-US" sz="43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" name="Picture 2" descr="A blue circle with black background&#10;&#10;Description automatically generated">
            <a:extLst>
              <a:ext uri="{FF2B5EF4-FFF2-40B4-BE49-F238E27FC236}">
                <a16:creationId xmlns:a16="http://schemas.microsoft.com/office/drawing/2014/main" id="{CD5BD784-F99C-4A27-556B-4F2181391A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226" y="2124634"/>
            <a:ext cx="4897778" cy="2438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64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A4DAE0-75BA-134C-B800-540E10CBC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6BBE7D-6118-59E7-4062-206720F5F2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0D28464-AFF3-BFA3-D55B-EC541DBF7166}"/>
              </a:ext>
            </a:extLst>
          </p:cNvPr>
          <p:cNvSpPr txBox="1"/>
          <p:nvPr/>
        </p:nvSpPr>
        <p:spPr>
          <a:xfrm>
            <a:off x="828260" y="74575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Pa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</a:t>
            </a:r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â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p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hwn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9F00B7-D874-33B4-44FB-E05FDFB81BA3}"/>
              </a:ext>
            </a:extLst>
          </p:cNvPr>
          <p:cNvSpPr txBox="1"/>
          <p:nvPr/>
        </p:nvSpPr>
        <p:spPr>
          <a:xfrm>
            <a:off x="1092530" y="5333332"/>
            <a:ext cx="997532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Dydw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i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ddim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yn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gwybod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GB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hefyd</a:t>
            </a:r>
            <a:r>
              <a:rPr lang="en-GB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!</a:t>
            </a:r>
            <a:endParaRPr lang="en-US" sz="43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FA55E9-55B9-2AB7-59A4-DDBD6EB78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6349" y="1777332"/>
            <a:ext cx="4559300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30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269EF-1B4A-0396-D2B5-D2B8C4488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D2F582-572E-F014-1458-8430D7E7F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BB4EA9C-B190-C31B-ECE3-BB1214F407C4}"/>
              </a:ext>
            </a:extLst>
          </p:cNvPr>
          <p:cNvSpPr txBox="1"/>
          <p:nvPr/>
        </p:nvSpPr>
        <p:spPr>
          <a:xfrm>
            <a:off x="821635" y="109013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Amser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Drillio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!</a:t>
            </a:r>
          </a:p>
        </p:txBody>
      </p:sp>
      <p:pic>
        <p:nvPicPr>
          <p:cNvPr id="12" name="Picture 11" descr="A green triangle with red circle and black background&#10;&#10;Description automatically generated">
            <a:extLst>
              <a:ext uri="{FF2B5EF4-FFF2-40B4-BE49-F238E27FC236}">
                <a16:creationId xmlns:a16="http://schemas.microsoft.com/office/drawing/2014/main" id="{F6388932-655E-8DB6-0D65-92F1D0F0D6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4274" y="2853063"/>
            <a:ext cx="7283452" cy="182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1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9163F-7C61-02FF-F41E-5F76EFEB1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501E70-BDF4-3267-26D6-379322DB7E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3C505C0-187D-984D-5916-347E860DD0B8}"/>
              </a:ext>
            </a:extLst>
          </p:cNvPr>
          <p:cNvSpPr txBox="1"/>
          <p:nvPr/>
        </p:nvSpPr>
        <p:spPr>
          <a:xfrm>
            <a:off x="828260" y="745003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Disgrifio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Siapiau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2D</a:t>
            </a:r>
          </a:p>
        </p:txBody>
      </p:sp>
      <p:pic>
        <p:nvPicPr>
          <p:cNvPr id="5" name="Picture 4" descr="A red square with black border&#10;&#10;Description automatically generated">
            <a:extLst>
              <a:ext uri="{FF2B5EF4-FFF2-40B4-BE49-F238E27FC236}">
                <a16:creationId xmlns:a16="http://schemas.microsoft.com/office/drawing/2014/main" id="{1B94942F-8BFD-C346-4094-13092FA4C1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249" y="2944214"/>
            <a:ext cx="2684071" cy="2684071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8332C1F-DA42-D8AE-7A59-FB648E536950}"/>
              </a:ext>
            </a:extLst>
          </p:cNvPr>
          <p:cNvCxnSpPr>
            <a:cxnSpLocks/>
          </p:cNvCxnSpPr>
          <p:nvPr/>
        </p:nvCxnSpPr>
        <p:spPr>
          <a:xfrm flipH="1">
            <a:off x="7212281" y="2709802"/>
            <a:ext cx="1175657" cy="23441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EF905E4-277D-CA8A-4112-82E151CA4C90}"/>
              </a:ext>
            </a:extLst>
          </p:cNvPr>
          <p:cNvSpPr txBox="1"/>
          <p:nvPr/>
        </p:nvSpPr>
        <p:spPr>
          <a:xfrm>
            <a:off x="8387938" y="2128606"/>
            <a:ext cx="2220686" cy="8156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700" dirty="0">
                <a:solidFill>
                  <a:srgbClr val="FF0000"/>
                </a:solidFill>
                <a:latin typeface="Topmarks" pitchFamily="2" charset="77"/>
              </a:rPr>
              <a:t>cornel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BFAD9E-DC41-7DC9-3E67-A51B435BFE01}"/>
              </a:ext>
            </a:extLst>
          </p:cNvPr>
          <p:cNvSpPr txBox="1"/>
          <p:nvPr/>
        </p:nvSpPr>
        <p:spPr>
          <a:xfrm>
            <a:off x="1541566" y="2128606"/>
            <a:ext cx="2220686" cy="8156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700" dirty="0" err="1">
                <a:solidFill>
                  <a:srgbClr val="FF0000"/>
                </a:solidFill>
                <a:latin typeface="Topmarks" pitchFamily="2" charset="77"/>
              </a:rPr>
              <a:t>ochr</a:t>
            </a:r>
            <a:endParaRPr lang="en-US" sz="4700" dirty="0">
              <a:solidFill>
                <a:srgbClr val="FF0000"/>
              </a:solidFill>
              <a:latin typeface="Topmarks" pitchFamily="2" charset="77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5E67EA9-18A3-CA38-C9BF-E34952A20BF9}"/>
              </a:ext>
            </a:extLst>
          </p:cNvPr>
          <p:cNvCxnSpPr>
            <a:cxnSpLocks/>
            <a:endCxn id="5" idx="1"/>
          </p:cNvCxnSpPr>
          <p:nvPr/>
        </p:nvCxnSpPr>
        <p:spPr>
          <a:xfrm>
            <a:off x="3515096" y="2944214"/>
            <a:ext cx="1033153" cy="134203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6C9624D0-D22E-04E4-6FF3-DA1E2F420077}"/>
              </a:ext>
            </a:extLst>
          </p:cNvPr>
          <p:cNvSpPr txBox="1"/>
          <p:nvPr/>
        </p:nvSpPr>
        <p:spPr>
          <a:xfrm>
            <a:off x="1541566" y="3677695"/>
            <a:ext cx="2220686" cy="815608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700" dirty="0" err="1">
                <a:solidFill>
                  <a:srgbClr val="00B0F0"/>
                </a:solidFill>
                <a:latin typeface="Topmarks" pitchFamily="2" charset="77"/>
              </a:rPr>
              <a:t>ochrau</a:t>
            </a:r>
            <a:endParaRPr lang="en-US" sz="4700" dirty="0">
              <a:solidFill>
                <a:srgbClr val="00B0F0"/>
              </a:solidFill>
              <a:latin typeface="Topmarks" pitchFamily="2" charset="7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87E727A-495B-2C7C-32C9-E8750A472518}"/>
              </a:ext>
            </a:extLst>
          </p:cNvPr>
          <p:cNvSpPr txBox="1"/>
          <p:nvPr/>
        </p:nvSpPr>
        <p:spPr>
          <a:xfrm>
            <a:off x="8387938" y="3677695"/>
            <a:ext cx="2220686" cy="815608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700" dirty="0" err="1">
                <a:solidFill>
                  <a:srgbClr val="00B0F0"/>
                </a:solidFill>
                <a:latin typeface="Topmarks" pitchFamily="2" charset="77"/>
              </a:rPr>
              <a:t>corneli</a:t>
            </a:r>
            <a:endParaRPr lang="en-US" sz="4700" dirty="0">
              <a:solidFill>
                <a:srgbClr val="00B0F0"/>
              </a:solidFill>
              <a:latin typeface="Topmark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70889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  <p:bldP spid="15" grpId="0" animBg="1"/>
      <p:bldP spid="15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D0360-CF76-1401-84A8-700A88AB6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7CC662-15E9-849D-A136-F94CE69347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CA86798-A8A7-C176-B5BA-1B44F8430F32}"/>
              </a:ext>
            </a:extLst>
          </p:cNvPr>
          <p:cNvSpPr txBox="1"/>
          <p:nvPr/>
        </p:nvSpPr>
        <p:spPr>
          <a:xfrm>
            <a:off x="997528" y="5119577"/>
            <a:ext cx="9975324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ochr</a:t>
            </a:r>
            <a:endParaRPr lang="en-US" sz="5700" b="1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1" descr="A blue triangle on a black background&#10;&#10;Description automatically generated">
            <a:extLst>
              <a:ext uri="{FF2B5EF4-FFF2-40B4-BE49-F238E27FC236}">
                <a16:creationId xmlns:a16="http://schemas.microsoft.com/office/drawing/2014/main" id="{337525F4-EED8-B68A-574D-7BEB57665F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420740"/>
            <a:ext cx="3333694" cy="3187845"/>
          </a:xfrm>
          <a:prstGeom prst="rect">
            <a:avLst/>
          </a:prstGeom>
        </p:spPr>
      </p:pic>
      <p:pic>
        <p:nvPicPr>
          <p:cNvPr id="3" name="Picture 2" descr="A white arrow pointing down&#10;&#10;Description automatically generated">
            <a:extLst>
              <a:ext uri="{FF2B5EF4-FFF2-40B4-BE49-F238E27FC236}">
                <a16:creationId xmlns:a16="http://schemas.microsoft.com/office/drawing/2014/main" id="{A645EF67-E86A-1A04-CC5A-D63D465CEA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082464">
            <a:off x="2366588" y="1035788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8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7377-844E-C485-EA6D-EE8155A26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5D04BF-4D66-34ED-4454-8F41516FC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80B4DED-5005-037E-E453-339607900D6A}"/>
              </a:ext>
            </a:extLst>
          </p:cNvPr>
          <p:cNvSpPr txBox="1"/>
          <p:nvPr/>
        </p:nvSpPr>
        <p:spPr>
          <a:xfrm>
            <a:off x="997528" y="5119577"/>
            <a:ext cx="9718097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cornel</a:t>
            </a:r>
            <a:endParaRPr lang="en-US" sz="5700" b="1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  <p:pic>
        <p:nvPicPr>
          <p:cNvPr id="3" name="Picture 2" descr="A white arrow pointing down&#10;&#10;Description automatically generated">
            <a:extLst>
              <a:ext uri="{FF2B5EF4-FFF2-40B4-BE49-F238E27FC236}">
                <a16:creationId xmlns:a16="http://schemas.microsoft.com/office/drawing/2014/main" id="{FAD556D7-353B-745E-2DDB-88ACEA350B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144988">
            <a:off x="1677031" y="2317914"/>
            <a:ext cx="3048000" cy="3048000"/>
          </a:xfrm>
          <a:prstGeom prst="rect">
            <a:avLst/>
          </a:prstGeom>
        </p:spPr>
      </p:pic>
      <p:pic>
        <p:nvPicPr>
          <p:cNvPr id="5" name="Picture 4" descr="A blue triangle on a black background&#10;&#10;Description automatically generated">
            <a:extLst>
              <a:ext uri="{FF2B5EF4-FFF2-40B4-BE49-F238E27FC236}">
                <a16:creationId xmlns:a16="http://schemas.microsoft.com/office/drawing/2014/main" id="{E88A350A-517B-5A10-6E78-BC38D4862F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420740"/>
            <a:ext cx="3333694" cy="318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546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B47E5-16FF-F9BD-80E4-2F1B2E7DE0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7E2663-EA03-19F0-4173-745CA88C3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BD3F5F4-4F58-27BF-FAFB-46F83005593E}"/>
              </a:ext>
            </a:extLst>
          </p:cNvPr>
          <p:cNvSpPr txBox="1"/>
          <p:nvPr/>
        </p:nvSpPr>
        <p:spPr>
          <a:xfrm>
            <a:off x="1200150" y="5119577"/>
            <a:ext cx="9244013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ochr</a:t>
            </a:r>
            <a:endParaRPr lang="en-US" sz="5700" b="1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  <p:pic>
        <p:nvPicPr>
          <p:cNvPr id="5" name="Picture 4" descr="A blue triangle on a black background&#10;&#10;Description automatically generated">
            <a:extLst>
              <a:ext uri="{FF2B5EF4-FFF2-40B4-BE49-F238E27FC236}">
                <a16:creationId xmlns:a16="http://schemas.microsoft.com/office/drawing/2014/main" id="{3808F7F5-44AE-8186-C37D-17290B148A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420740"/>
            <a:ext cx="3333694" cy="3187845"/>
          </a:xfrm>
          <a:prstGeom prst="rect">
            <a:avLst/>
          </a:prstGeom>
        </p:spPr>
      </p:pic>
      <p:pic>
        <p:nvPicPr>
          <p:cNvPr id="6" name="Picture 5" descr="A white arrow pointing down&#10;&#10;Description automatically generated">
            <a:extLst>
              <a:ext uri="{FF2B5EF4-FFF2-40B4-BE49-F238E27FC236}">
                <a16:creationId xmlns:a16="http://schemas.microsoft.com/office/drawing/2014/main" id="{C0366DD2-7E85-BD70-E197-9C3F633682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81669">
            <a:off x="6234560" y="853136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51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2BE2B-FB86-8FEF-D892-8E1981DA5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A6472D-8E49-43A2-3A47-02ED1D2B57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D0D8369-7FF6-E748-9C59-1ED003FB5E74}"/>
              </a:ext>
            </a:extLst>
          </p:cNvPr>
          <p:cNvSpPr txBox="1"/>
          <p:nvPr/>
        </p:nvSpPr>
        <p:spPr>
          <a:xfrm>
            <a:off x="1185863" y="5119577"/>
            <a:ext cx="9389700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cornel</a:t>
            </a:r>
            <a:endParaRPr lang="en-US" sz="5700" b="1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  <p:pic>
        <p:nvPicPr>
          <p:cNvPr id="5" name="Picture 4" descr="A blue triangle on a black background&#10;&#10;Description automatically generated">
            <a:extLst>
              <a:ext uri="{FF2B5EF4-FFF2-40B4-BE49-F238E27FC236}">
                <a16:creationId xmlns:a16="http://schemas.microsoft.com/office/drawing/2014/main" id="{CEABB1FB-8D31-14F0-0AEC-E4D00BCBC4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420740"/>
            <a:ext cx="3333694" cy="3187845"/>
          </a:xfrm>
          <a:prstGeom prst="rect">
            <a:avLst/>
          </a:prstGeom>
        </p:spPr>
      </p:pic>
      <p:pic>
        <p:nvPicPr>
          <p:cNvPr id="6" name="Picture 5" descr="A white arrow pointing down&#10;&#10;Description automatically generated">
            <a:extLst>
              <a:ext uri="{FF2B5EF4-FFF2-40B4-BE49-F238E27FC236}">
                <a16:creationId xmlns:a16="http://schemas.microsoft.com/office/drawing/2014/main" id="{3B2D4E06-1F0C-DD52-6216-CB3DC53358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123242">
            <a:off x="6982712" y="3595577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0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AC9AD-D9F7-DA82-B878-75D0AC2F0D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488F8A8-BF2A-1258-9043-2DF53A4AC7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5" name="Picture 4" descr="A orange hexagon with black edges&#10;&#10;Description automatically generated">
            <a:extLst>
              <a:ext uri="{FF2B5EF4-FFF2-40B4-BE49-F238E27FC236}">
                <a16:creationId xmlns:a16="http://schemas.microsoft.com/office/drawing/2014/main" id="{64812B23-79D8-A213-7570-4BF35B5203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072" y="1549285"/>
            <a:ext cx="3850611" cy="3427499"/>
          </a:xfrm>
          <a:prstGeom prst="rect">
            <a:avLst/>
          </a:prstGeom>
        </p:spPr>
      </p:pic>
      <p:pic>
        <p:nvPicPr>
          <p:cNvPr id="10" name="Picture 9" descr="A white arrow pointing down&#10;&#10;Description automatically generated">
            <a:extLst>
              <a:ext uri="{FF2B5EF4-FFF2-40B4-BE49-F238E27FC236}">
                <a16:creationId xmlns:a16="http://schemas.microsoft.com/office/drawing/2014/main" id="{D22AECE7-49A1-BD74-4131-2CF7F2C994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082464">
            <a:off x="1772812" y="214422"/>
            <a:ext cx="3048000" cy="304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3F5D15E-7242-7AE0-41A6-45E7C94B8FB2}"/>
              </a:ext>
            </a:extLst>
          </p:cNvPr>
          <p:cNvSpPr txBox="1"/>
          <p:nvPr/>
        </p:nvSpPr>
        <p:spPr>
          <a:xfrm>
            <a:off x="997529" y="5119577"/>
            <a:ext cx="9589510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ochr</a:t>
            </a:r>
            <a:endParaRPr lang="en-US" sz="5700" b="1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51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B009B1-D1EF-3616-2D9E-6905E889B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A8A0F7-E783-4F8A-04E2-5F20492B7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5" name="Picture 4" descr="A orange hexagon with black edges&#10;&#10;Description automatically generated">
            <a:extLst>
              <a:ext uri="{FF2B5EF4-FFF2-40B4-BE49-F238E27FC236}">
                <a16:creationId xmlns:a16="http://schemas.microsoft.com/office/drawing/2014/main" id="{C6CA0DF3-EE70-AE09-8244-8CFE92EB75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072" y="1549285"/>
            <a:ext cx="3850611" cy="3427499"/>
          </a:xfrm>
          <a:prstGeom prst="rect">
            <a:avLst/>
          </a:prstGeom>
        </p:spPr>
      </p:pic>
      <p:pic>
        <p:nvPicPr>
          <p:cNvPr id="10" name="Picture 9" descr="A white arrow pointing down&#10;&#10;Description automatically generated">
            <a:extLst>
              <a:ext uri="{FF2B5EF4-FFF2-40B4-BE49-F238E27FC236}">
                <a16:creationId xmlns:a16="http://schemas.microsoft.com/office/drawing/2014/main" id="{18CB807E-3293-DCED-9DF2-723A785E6F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544512">
            <a:off x="7285823" y="994720"/>
            <a:ext cx="3048000" cy="321697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F7DB960-453B-BFB6-2382-AF3F3F38DF6F}"/>
              </a:ext>
            </a:extLst>
          </p:cNvPr>
          <p:cNvSpPr txBox="1"/>
          <p:nvPr/>
        </p:nvSpPr>
        <p:spPr>
          <a:xfrm>
            <a:off x="997528" y="5119577"/>
            <a:ext cx="9775247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cornel</a:t>
            </a:r>
            <a:endParaRPr lang="en-US" sz="5700" b="1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8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6EE2E-CC13-D9F6-F24E-A656B0F374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20061C-B860-64A3-6002-B3ACBD3616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F4D18E5-D970-8CCA-64B8-5B0037B3CA91}"/>
              </a:ext>
            </a:extLst>
          </p:cNvPr>
          <p:cNvSpPr txBox="1"/>
          <p:nvPr/>
        </p:nvSpPr>
        <p:spPr>
          <a:xfrm>
            <a:off x="997528" y="5119577"/>
            <a:ext cx="9667702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ochr</a:t>
            </a:r>
            <a:endParaRPr lang="en-US" sz="5700" b="1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1" descr="A orange hexagon with black edges&#10;&#10;Description automatically generated">
            <a:extLst>
              <a:ext uri="{FF2B5EF4-FFF2-40B4-BE49-F238E27FC236}">
                <a16:creationId xmlns:a16="http://schemas.microsoft.com/office/drawing/2014/main" id="{0B3DD15C-080B-E30C-2705-345090676C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072" y="1549285"/>
            <a:ext cx="3850611" cy="3427499"/>
          </a:xfrm>
          <a:prstGeom prst="rect">
            <a:avLst/>
          </a:prstGeom>
        </p:spPr>
      </p:pic>
      <p:pic>
        <p:nvPicPr>
          <p:cNvPr id="3" name="Picture 2" descr="A white arrow pointing down&#10;&#10;Description automatically generated">
            <a:extLst>
              <a:ext uri="{FF2B5EF4-FFF2-40B4-BE49-F238E27FC236}">
                <a16:creationId xmlns:a16="http://schemas.microsoft.com/office/drawing/2014/main" id="{92A4F2B9-9481-CEC2-0B02-384D1C23B2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987527">
            <a:off x="1617993" y="2644057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367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4FD26E-B77E-56E1-899C-090FCE1C6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80782E-63E4-B992-0757-BBBE87D0F6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E7FA32-72BB-FE3F-ACC8-4573B6DA6640}"/>
              </a:ext>
            </a:extLst>
          </p:cNvPr>
          <p:cNvSpPr txBox="1"/>
          <p:nvPr/>
        </p:nvSpPr>
        <p:spPr>
          <a:xfrm>
            <a:off x="997528" y="5119577"/>
            <a:ext cx="9689522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ochr</a:t>
            </a:r>
            <a:endParaRPr lang="en-US" sz="5700" b="1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1" descr="A orange hexagon with black edges&#10;&#10;Description automatically generated">
            <a:extLst>
              <a:ext uri="{FF2B5EF4-FFF2-40B4-BE49-F238E27FC236}">
                <a16:creationId xmlns:a16="http://schemas.microsoft.com/office/drawing/2014/main" id="{E9DBA31A-CCE9-F2BE-325E-EA9EBCBE7C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072" y="1549285"/>
            <a:ext cx="3850611" cy="3427499"/>
          </a:xfrm>
          <a:prstGeom prst="rect">
            <a:avLst/>
          </a:prstGeom>
        </p:spPr>
      </p:pic>
      <p:pic>
        <p:nvPicPr>
          <p:cNvPr id="3" name="Picture 2" descr="A white arrow pointing down&#10;&#10;Description automatically generated">
            <a:extLst>
              <a:ext uri="{FF2B5EF4-FFF2-40B4-BE49-F238E27FC236}">
                <a16:creationId xmlns:a16="http://schemas.microsoft.com/office/drawing/2014/main" id="{D4BF5747-0944-5541-9818-A221DFCE08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138747">
            <a:off x="6871257" y="3077151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74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F43D84-DD98-E557-C3D7-184EE6CACC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F576CB-92B2-EAA6-11B4-6C7B7828C0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8D0E7CA-A814-563D-0279-62CEDF0845FE}"/>
              </a:ext>
            </a:extLst>
          </p:cNvPr>
          <p:cNvSpPr txBox="1"/>
          <p:nvPr/>
        </p:nvSpPr>
        <p:spPr>
          <a:xfrm>
            <a:off x="997528" y="5119577"/>
            <a:ext cx="9703810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cornel</a:t>
            </a:r>
            <a:endParaRPr lang="en-US" sz="5700" b="1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1" descr="A orange hexagon with black edges&#10;&#10;Description automatically generated">
            <a:extLst>
              <a:ext uri="{FF2B5EF4-FFF2-40B4-BE49-F238E27FC236}">
                <a16:creationId xmlns:a16="http://schemas.microsoft.com/office/drawing/2014/main" id="{AFD6E8F4-BBF6-9FC2-71F3-816F01759D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072" y="1549285"/>
            <a:ext cx="3850611" cy="3427499"/>
          </a:xfrm>
          <a:prstGeom prst="rect">
            <a:avLst/>
          </a:prstGeom>
        </p:spPr>
      </p:pic>
      <p:pic>
        <p:nvPicPr>
          <p:cNvPr id="3" name="Picture 2" descr="A white arrow pointing down&#10;&#10;Description automatically generated">
            <a:extLst>
              <a:ext uri="{FF2B5EF4-FFF2-40B4-BE49-F238E27FC236}">
                <a16:creationId xmlns:a16="http://schemas.microsoft.com/office/drawing/2014/main" id="{434DE7C3-D09B-1E0A-A0A1-8E55821D8E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268251">
            <a:off x="1353673" y="1356285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923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E3D6A7-7F95-7D16-C329-C8C9D3084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C2693BF-8AEA-0E2C-5F56-D9F2C741EB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C96CA2D-1D6D-41C5-F890-431955E1F895}"/>
              </a:ext>
            </a:extLst>
          </p:cNvPr>
          <p:cNvSpPr txBox="1"/>
          <p:nvPr/>
        </p:nvSpPr>
        <p:spPr>
          <a:xfrm>
            <a:off x="828260" y="775631"/>
            <a:ext cx="10535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7200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0EB19E-4659-7FA1-5262-F64A9EB0ACA4}"/>
              </a:ext>
            </a:extLst>
          </p:cNvPr>
          <p:cNvSpPr txBox="1"/>
          <p:nvPr/>
        </p:nvSpPr>
        <p:spPr>
          <a:xfrm>
            <a:off x="1126150" y="1663914"/>
            <a:ext cx="99396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Ochr</a:t>
            </a:r>
            <a:r>
              <a:rPr lang="en-GB" sz="7200" dirty="0">
                <a:solidFill>
                  <a:srgbClr val="00B0F0"/>
                </a:solidFill>
                <a:latin typeface="Comic Sans MS" panose="030F0902030302020204" pitchFamily="66" charset="0"/>
              </a:rPr>
              <a:t> a Cornel</a:t>
            </a:r>
            <a:endParaRPr lang="en-US" sz="72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D9F127-E63A-8FB0-2368-10D9DA4FD8C4}"/>
              </a:ext>
            </a:extLst>
          </p:cNvPr>
          <p:cNvSpPr txBox="1"/>
          <p:nvPr/>
        </p:nvSpPr>
        <p:spPr>
          <a:xfrm>
            <a:off x="1126150" y="3428999"/>
            <a:ext cx="9939698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700" dirty="0">
                <a:solidFill>
                  <a:srgbClr val="FF2F92"/>
                </a:solidFill>
                <a:latin typeface="Comic Sans MS" panose="030F0902030302020204" pitchFamily="66" charset="0"/>
              </a:rPr>
              <a:t>= </a:t>
            </a:r>
            <a:r>
              <a:rPr lang="en-GB" sz="97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Benywaidd</a:t>
            </a:r>
            <a:r>
              <a:rPr lang="en-GB" sz="9700" dirty="0">
                <a:solidFill>
                  <a:srgbClr val="FF2F92"/>
                </a:solidFill>
                <a:latin typeface="Comic Sans MS" panose="030F0902030302020204" pitchFamily="66" charset="0"/>
              </a:rPr>
              <a:t> </a:t>
            </a:r>
            <a:endParaRPr lang="en-US" sz="9700" b="1" dirty="0">
              <a:solidFill>
                <a:srgbClr val="FF2F9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87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E1A294-0AC3-9070-9398-0D08251274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F1277FB-FE71-D504-85FB-EEC28EA5F6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52486C7-9BC1-6FC9-8AEE-F26987F6D462}"/>
              </a:ext>
            </a:extLst>
          </p:cNvPr>
          <p:cNvSpPr txBox="1"/>
          <p:nvPr/>
        </p:nvSpPr>
        <p:spPr>
          <a:xfrm>
            <a:off x="828260" y="721920"/>
            <a:ext cx="10535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Cyfrwch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gyda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fi!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66AF13-63CA-13A5-28E1-33333562A7C9}"/>
              </a:ext>
            </a:extLst>
          </p:cNvPr>
          <p:cNvSpPr txBox="1"/>
          <p:nvPr/>
        </p:nvSpPr>
        <p:spPr>
          <a:xfrm>
            <a:off x="471073" y="2405642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1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0B9C55-FD6A-F88B-F01E-586232E04969}"/>
              </a:ext>
            </a:extLst>
          </p:cNvPr>
          <p:cNvSpPr txBox="1"/>
          <p:nvPr/>
        </p:nvSpPr>
        <p:spPr>
          <a:xfrm>
            <a:off x="4662487" y="2251077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= un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81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16706-F42C-7315-CEAF-406FF3305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CF2DA4-543E-8C25-A88D-FCE8DFE562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E96A000-E02D-F83E-BAE8-8BA367A9B7D0}"/>
              </a:ext>
            </a:extLst>
          </p:cNvPr>
          <p:cNvSpPr txBox="1"/>
          <p:nvPr/>
        </p:nvSpPr>
        <p:spPr>
          <a:xfrm>
            <a:off x="828260" y="721920"/>
            <a:ext cx="10535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Cyfrwch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gyda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fi!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AF9A5A-9369-2DA0-2765-D2E013724F9D}"/>
              </a:ext>
            </a:extLst>
          </p:cNvPr>
          <p:cNvSpPr txBox="1"/>
          <p:nvPr/>
        </p:nvSpPr>
        <p:spPr>
          <a:xfrm>
            <a:off x="471073" y="2405642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2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73A8DE-E68E-A293-D077-60960DFD4370}"/>
              </a:ext>
            </a:extLst>
          </p:cNvPr>
          <p:cNvSpPr txBox="1"/>
          <p:nvPr/>
        </p:nvSpPr>
        <p:spPr>
          <a:xfrm>
            <a:off x="4662487" y="2251077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= </a:t>
            </a:r>
            <a:r>
              <a:rPr lang="en-US" sz="12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dwy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75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69F39-25A4-CE77-C63E-8D00D00551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507A18-BB85-6A99-8FE9-FDE1DDC024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64220D3-E34B-A182-F1F8-D941B2C8D0C2}"/>
              </a:ext>
            </a:extLst>
          </p:cNvPr>
          <p:cNvSpPr txBox="1"/>
          <p:nvPr/>
        </p:nvSpPr>
        <p:spPr>
          <a:xfrm>
            <a:off x="828260" y="721920"/>
            <a:ext cx="10535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Cyfrwch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gyda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fi!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C2A89A-F3B2-5939-1299-E33AC8061F02}"/>
              </a:ext>
            </a:extLst>
          </p:cNvPr>
          <p:cNvSpPr txBox="1"/>
          <p:nvPr/>
        </p:nvSpPr>
        <p:spPr>
          <a:xfrm>
            <a:off x="471073" y="2405642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3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8DA5A2-8104-34A0-596F-F6B59C8FDD38}"/>
              </a:ext>
            </a:extLst>
          </p:cNvPr>
          <p:cNvSpPr txBox="1"/>
          <p:nvPr/>
        </p:nvSpPr>
        <p:spPr>
          <a:xfrm>
            <a:off x="4662487" y="2251077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= </a:t>
            </a:r>
            <a:r>
              <a:rPr lang="en-US" sz="12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tair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68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B65309-238F-4320-D6BF-2789D7676E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AFC5998-13BA-0ECB-4371-1960D468B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F30FC6-C2A9-9889-6919-3F19F88A4F78}"/>
              </a:ext>
            </a:extLst>
          </p:cNvPr>
          <p:cNvSpPr txBox="1"/>
          <p:nvPr/>
        </p:nvSpPr>
        <p:spPr>
          <a:xfrm>
            <a:off x="828260" y="721920"/>
            <a:ext cx="10535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Cyfrwch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gyda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fi!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C803BD-5A1C-9BC9-FBBC-3D0CD2642E7F}"/>
              </a:ext>
            </a:extLst>
          </p:cNvPr>
          <p:cNvSpPr txBox="1"/>
          <p:nvPr/>
        </p:nvSpPr>
        <p:spPr>
          <a:xfrm>
            <a:off x="471073" y="2405642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4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5FDB1B-A001-1C8B-4306-6E97806905EC}"/>
              </a:ext>
            </a:extLst>
          </p:cNvPr>
          <p:cNvSpPr txBox="1"/>
          <p:nvPr/>
        </p:nvSpPr>
        <p:spPr>
          <a:xfrm>
            <a:off x="4662487" y="2251077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= </a:t>
            </a:r>
            <a:r>
              <a:rPr lang="en-US" sz="12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pedair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00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C2CCB-EC7D-C170-627D-AF19BC788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61C5B78-F9B0-AAF1-7DF7-9DDA357EC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64FF74-4B60-267F-18D8-9C9C94E30883}"/>
              </a:ext>
            </a:extLst>
          </p:cNvPr>
          <p:cNvSpPr txBox="1"/>
          <p:nvPr/>
        </p:nvSpPr>
        <p:spPr>
          <a:xfrm>
            <a:off x="828260" y="721920"/>
            <a:ext cx="10535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Cyfrwch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gyda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fi!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BA56B4-DA5C-E17C-1643-EE0D77C6CCFF}"/>
              </a:ext>
            </a:extLst>
          </p:cNvPr>
          <p:cNvSpPr txBox="1"/>
          <p:nvPr/>
        </p:nvSpPr>
        <p:spPr>
          <a:xfrm>
            <a:off x="471073" y="2405642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5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1451C9-887F-0C86-E809-CE4834C2AB75}"/>
              </a:ext>
            </a:extLst>
          </p:cNvPr>
          <p:cNvSpPr txBox="1"/>
          <p:nvPr/>
        </p:nvSpPr>
        <p:spPr>
          <a:xfrm>
            <a:off x="4662487" y="2251077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= </a:t>
            </a:r>
            <a:r>
              <a:rPr lang="en-US" sz="12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pum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54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4897B-BAD7-9709-4829-0F6663B01A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4D6C13-E981-D1CB-C162-C712F32AFB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E99996-1FB3-70ED-BF85-A01E7A8AC80E}"/>
              </a:ext>
            </a:extLst>
          </p:cNvPr>
          <p:cNvSpPr txBox="1"/>
          <p:nvPr/>
        </p:nvSpPr>
        <p:spPr>
          <a:xfrm>
            <a:off x="828260" y="721920"/>
            <a:ext cx="10535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Cyfrwch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gyda</a:t>
            </a:r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 fi!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7631C5-9311-7F7A-4CED-2963DBCA7A12}"/>
              </a:ext>
            </a:extLst>
          </p:cNvPr>
          <p:cNvSpPr txBox="1"/>
          <p:nvPr/>
        </p:nvSpPr>
        <p:spPr>
          <a:xfrm>
            <a:off x="471073" y="2405642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6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9BA5C6-A83A-D801-E607-F10AFA3F4ED7}"/>
              </a:ext>
            </a:extLst>
          </p:cNvPr>
          <p:cNvSpPr txBox="1"/>
          <p:nvPr/>
        </p:nvSpPr>
        <p:spPr>
          <a:xfrm>
            <a:off x="4662487" y="2251077"/>
            <a:ext cx="7058440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700" dirty="0">
                <a:solidFill>
                  <a:srgbClr val="00B0F0"/>
                </a:solidFill>
                <a:latin typeface="Comic Sans MS" panose="030F0902030302020204" pitchFamily="66" charset="0"/>
              </a:rPr>
              <a:t>= </a:t>
            </a:r>
            <a:r>
              <a:rPr lang="en-US" sz="12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chwe</a:t>
            </a:r>
            <a:endParaRPr lang="en-US" sz="12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6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630521-BAF9-0ED6-AF03-66190560E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DCFCF72-00DC-094C-5856-CBC8C11374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8D3BC0B-B4D6-0DDA-42B8-D21E803F8CD5}"/>
              </a:ext>
            </a:extLst>
          </p:cNvPr>
          <p:cNvSpPr txBox="1"/>
          <p:nvPr/>
        </p:nvSpPr>
        <p:spPr>
          <a:xfrm>
            <a:off x="699673" y="1523043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un</a:t>
            </a:r>
            <a:endParaRPr lang="en-US" sz="57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69E940-484E-4031-B581-F631D7DFC97E}"/>
              </a:ext>
            </a:extLst>
          </p:cNvPr>
          <p:cNvSpPr txBox="1"/>
          <p:nvPr/>
        </p:nvSpPr>
        <p:spPr>
          <a:xfrm>
            <a:off x="828260" y="809875"/>
            <a:ext cx="10535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ETO!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C865A6-B402-FE8E-DDE3-C647C9CB3FAF}"/>
              </a:ext>
            </a:extLst>
          </p:cNvPr>
          <p:cNvSpPr txBox="1"/>
          <p:nvPr/>
        </p:nvSpPr>
        <p:spPr>
          <a:xfrm>
            <a:off x="699673" y="230317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dwy</a:t>
            </a:r>
            <a:endParaRPr lang="en-US" sz="5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AE915E-73E6-AF92-D73E-88B3639CB4E6}"/>
              </a:ext>
            </a:extLst>
          </p:cNvPr>
          <p:cNvSpPr txBox="1"/>
          <p:nvPr/>
        </p:nvSpPr>
        <p:spPr>
          <a:xfrm>
            <a:off x="699673" y="307688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00B050"/>
                </a:solidFill>
                <a:latin typeface="Comic Sans MS" panose="030F0902030302020204" pitchFamily="66" charset="0"/>
              </a:rPr>
              <a:t>tair</a:t>
            </a:r>
            <a:endParaRPr lang="en-US" sz="5700" b="1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AB91F1-DF90-3D15-1A6D-A4FED8F75142}"/>
              </a:ext>
            </a:extLst>
          </p:cNvPr>
          <p:cNvSpPr txBox="1"/>
          <p:nvPr/>
        </p:nvSpPr>
        <p:spPr>
          <a:xfrm>
            <a:off x="699673" y="387510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pedair</a:t>
            </a:r>
            <a:endParaRPr lang="en-US" sz="5700" b="1" dirty="0">
              <a:solidFill>
                <a:srgbClr val="FFC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7EE5303-5086-DE9F-E658-B2E9DBBDA2D5}"/>
              </a:ext>
            </a:extLst>
          </p:cNvPr>
          <p:cNvSpPr txBox="1"/>
          <p:nvPr/>
        </p:nvSpPr>
        <p:spPr>
          <a:xfrm>
            <a:off x="699673" y="4568332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pum</a:t>
            </a:r>
            <a:endParaRPr lang="en-US" sz="5700" b="1" dirty="0">
              <a:solidFill>
                <a:srgbClr val="FF2F92"/>
              </a:solidFill>
              <a:latin typeface="Comic Sans MS" panose="030F09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FE3972-743A-ED61-8DDB-4C7BCDAEC577}"/>
              </a:ext>
            </a:extLst>
          </p:cNvPr>
          <p:cNvSpPr txBox="1"/>
          <p:nvPr/>
        </p:nvSpPr>
        <p:spPr>
          <a:xfrm>
            <a:off x="699673" y="5354964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9300"/>
                </a:solidFill>
                <a:latin typeface="Comic Sans MS" panose="030F0902030302020204" pitchFamily="66" charset="0"/>
              </a:rPr>
              <a:t>chwe</a:t>
            </a:r>
            <a:endParaRPr lang="en-US" sz="5700" b="1" dirty="0">
              <a:solidFill>
                <a:srgbClr val="FF9300"/>
              </a:solidFill>
              <a:latin typeface="Comic Sans MS" panose="030F0902030302020204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54192-D750-1AC9-A0E6-B8CD70A08B48}"/>
              </a:ext>
            </a:extLst>
          </p:cNvPr>
          <p:cNvSpPr txBox="1"/>
          <p:nvPr/>
        </p:nvSpPr>
        <p:spPr>
          <a:xfrm>
            <a:off x="-2234027" y="148171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un</a:t>
            </a:r>
            <a:endParaRPr lang="en-US" sz="57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D5B8524-5868-82CF-13BB-F8D8BBF524D6}"/>
              </a:ext>
            </a:extLst>
          </p:cNvPr>
          <p:cNvSpPr txBox="1"/>
          <p:nvPr/>
        </p:nvSpPr>
        <p:spPr>
          <a:xfrm>
            <a:off x="-2234027" y="2267678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dwy</a:t>
            </a:r>
            <a:endParaRPr lang="en-US" sz="5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973C18-0CD1-2C8A-BF02-606F11EC2D2F}"/>
              </a:ext>
            </a:extLst>
          </p:cNvPr>
          <p:cNvSpPr txBox="1"/>
          <p:nvPr/>
        </p:nvSpPr>
        <p:spPr>
          <a:xfrm>
            <a:off x="-2234027" y="3088473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00B050"/>
                </a:solidFill>
                <a:latin typeface="Comic Sans MS" panose="030F0902030302020204" pitchFamily="66" charset="0"/>
              </a:rPr>
              <a:t>tair</a:t>
            </a:r>
            <a:endParaRPr lang="en-US" sz="5700" b="1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9A4EF3A-D347-650F-328A-0DCB37F5AE00}"/>
              </a:ext>
            </a:extLst>
          </p:cNvPr>
          <p:cNvSpPr txBox="1"/>
          <p:nvPr/>
        </p:nvSpPr>
        <p:spPr>
          <a:xfrm>
            <a:off x="-2119727" y="3909937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pedair</a:t>
            </a:r>
            <a:endParaRPr lang="en-US" sz="5700" b="1" dirty="0">
              <a:solidFill>
                <a:srgbClr val="FFC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B60A495-81F0-0D4C-22EF-C94BAF4CAB25}"/>
              </a:ext>
            </a:extLst>
          </p:cNvPr>
          <p:cNvSpPr txBox="1"/>
          <p:nvPr/>
        </p:nvSpPr>
        <p:spPr>
          <a:xfrm>
            <a:off x="-2119727" y="4616604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pum</a:t>
            </a:r>
            <a:endParaRPr lang="en-US" sz="5700" b="1" dirty="0">
              <a:solidFill>
                <a:srgbClr val="FF2F92"/>
              </a:solidFill>
              <a:latin typeface="Comic Sans MS" panose="030F09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8B539E5-FA0A-1D30-35A8-842527282016}"/>
              </a:ext>
            </a:extLst>
          </p:cNvPr>
          <p:cNvSpPr txBox="1"/>
          <p:nvPr/>
        </p:nvSpPr>
        <p:spPr>
          <a:xfrm>
            <a:off x="-2191165" y="5364856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9300"/>
                </a:solidFill>
                <a:latin typeface="Comic Sans MS" panose="030F0902030302020204" pitchFamily="66" charset="0"/>
              </a:rPr>
              <a:t>chwe</a:t>
            </a:r>
            <a:endParaRPr lang="en-US" sz="5700" b="1" dirty="0">
              <a:solidFill>
                <a:srgbClr val="FF9300"/>
              </a:solidFill>
              <a:latin typeface="Comic Sans MS" panose="030F0902030302020204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9AD2D1C-991A-402B-1DE3-372B541994CC}"/>
              </a:ext>
            </a:extLst>
          </p:cNvPr>
          <p:cNvSpPr txBox="1"/>
          <p:nvPr/>
        </p:nvSpPr>
        <p:spPr>
          <a:xfrm>
            <a:off x="4057915" y="1539114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un</a:t>
            </a:r>
            <a:endParaRPr lang="en-US" sz="57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0C57CB4-58D0-7CF4-1242-B67F6BA9FC45}"/>
              </a:ext>
            </a:extLst>
          </p:cNvPr>
          <p:cNvSpPr txBox="1"/>
          <p:nvPr/>
        </p:nvSpPr>
        <p:spPr>
          <a:xfrm>
            <a:off x="4057915" y="2337758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dwy</a:t>
            </a:r>
            <a:endParaRPr lang="en-US" sz="5700" b="1" dirty="0">
              <a:solidFill>
                <a:srgbClr val="00B0F0"/>
              </a:solidFill>
              <a:latin typeface="Comic Sans MS" panose="030F0902030302020204" pitchFamily="66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4CF6E18-DEA8-F57C-D1B1-7914FA11889E}"/>
              </a:ext>
            </a:extLst>
          </p:cNvPr>
          <p:cNvSpPr txBox="1"/>
          <p:nvPr/>
        </p:nvSpPr>
        <p:spPr>
          <a:xfrm>
            <a:off x="4031700" y="3086010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00B050"/>
                </a:solidFill>
                <a:latin typeface="Comic Sans MS" panose="030F0902030302020204" pitchFamily="66" charset="0"/>
              </a:rPr>
              <a:t>tair</a:t>
            </a:r>
            <a:endParaRPr lang="en-US" sz="5700" b="1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C4F6D87-B860-9AB5-35A8-2ED3EF633B12}"/>
              </a:ext>
            </a:extLst>
          </p:cNvPr>
          <p:cNvSpPr txBox="1"/>
          <p:nvPr/>
        </p:nvSpPr>
        <p:spPr>
          <a:xfrm>
            <a:off x="4057915" y="3837528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C000"/>
                </a:solidFill>
                <a:latin typeface="Comic Sans MS" panose="030F0902030302020204" pitchFamily="66" charset="0"/>
              </a:rPr>
              <a:t>pedair</a:t>
            </a:r>
            <a:endParaRPr lang="en-US" sz="5700" b="1" dirty="0">
              <a:solidFill>
                <a:srgbClr val="FFC000"/>
              </a:solidFill>
              <a:latin typeface="Comic Sans MS" panose="030F0902030302020204" pitchFamily="66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89C1990-FB61-5CE5-D803-40907A181897}"/>
              </a:ext>
            </a:extLst>
          </p:cNvPr>
          <p:cNvSpPr txBox="1"/>
          <p:nvPr/>
        </p:nvSpPr>
        <p:spPr>
          <a:xfrm>
            <a:off x="4084130" y="4496090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pum</a:t>
            </a:r>
            <a:endParaRPr lang="en-US" sz="5700" b="1" dirty="0">
              <a:solidFill>
                <a:srgbClr val="FF2F92"/>
              </a:solidFill>
              <a:latin typeface="Comic Sans MS" panose="030F0902030302020204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FA3CA74-49D3-FC59-7745-9D60118F9536}"/>
              </a:ext>
            </a:extLst>
          </p:cNvPr>
          <p:cNvSpPr txBox="1"/>
          <p:nvPr/>
        </p:nvSpPr>
        <p:spPr>
          <a:xfrm>
            <a:off x="4031700" y="5297335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9300"/>
                </a:solidFill>
                <a:latin typeface="Comic Sans MS" panose="030F0902030302020204" pitchFamily="66" charset="0"/>
              </a:rPr>
              <a:t>chwe</a:t>
            </a:r>
            <a:endParaRPr lang="en-US" sz="5700" b="1" dirty="0">
              <a:solidFill>
                <a:srgbClr val="FF93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99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1" grpId="0"/>
      <p:bldP spid="12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341F44-88AF-53AE-14F0-8B8C67860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787A87-4B37-292D-9079-75E974C7A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726761"/>
            <a:ext cx="6858000" cy="1219200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10D02C0-D0F9-695A-4EB2-2083AB1364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855527"/>
              </p:ext>
            </p:extLst>
          </p:nvPr>
        </p:nvGraphicFramePr>
        <p:xfrm>
          <a:off x="1426522" y="1515527"/>
          <a:ext cx="6317304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0042">
                  <a:extLst>
                    <a:ext uri="{9D8B030D-6E8A-4147-A177-3AD203B41FA5}">
                      <a16:colId xmlns:a16="http://schemas.microsoft.com/office/drawing/2014/main" val="3297817674"/>
                    </a:ext>
                  </a:extLst>
                </a:gridCol>
                <a:gridCol w="1156213">
                  <a:extLst>
                    <a:ext uri="{9D8B030D-6E8A-4147-A177-3AD203B41FA5}">
                      <a16:colId xmlns:a16="http://schemas.microsoft.com/office/drawing/2014/main" val="1155024968"/>
                    </a:ext>
                  </a:extLst>
                </a:gridCol>
                <a:gridCol w="3761049">
                  <a:extLst>
                    <a:ext uri="{9D8B030D-6E8A-4147-A177-3AD203B41FA5}">
                      <a16:colId xmlns:a16="http://schemas.microsoft.com/office/drawing/2014/main" val="21826903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43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b="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4300" b="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4923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43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20918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43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80448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43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51762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43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6387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430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430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179502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14C7B478-6228-203C-FB65-24FEB12CE17C}"/>
              </a:ext>
            </a:extLst>
          </p:cNvPr>
          <p:cNvSpPr txBox="1"/>
          <p:nvPr/>
        </p:nvSpPr>
        <p:spPr>
          <a:xfrm>
            <a:off x="2280061" y="1477738"/>
            <a:ext cx="81939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chemeClr val="tx1"/>
                </a:solidFill>
                <a:latin typeface="Comic Sans MS" panose="030F0902030302020204" pitchFamily="66" charset="0"/>
              </a:rPr>
              <a:t>un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5B4743-E8D9-4BC0-CB93-575A6A268C4F}"/>
              </a:ext>
            </a:extLst>
          </p:cNvPr>
          <p:cNvSpPr txBox="1"/>
          <p:nvPr/>
        </p:nvSpPr>
        <p:spPr>
          <a:xfrm>
            <a:off x="2280061" y="2264275"/>
            <a:ext cx="180373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dwy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233F7A-60AA-E6D4-CA7C-0DCDC0FFBB82}"/>
              </a:ext>
            </a:extLst>
          </p:cNvPr>
          <p:cNvSpPr txBox="1"/>
          <p:nvPr/>
        </p:nvSpPr>
        <p:spPr>
          <a:xfrm>
            <a:off x="2309375" y="3032527"/>
            <a:ext cx="198318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tair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63131F-1F55-A61E-0AEE-402278234223}"/>
              </a:ext>
            </a:extLst>
          </p:cNvPr>
          <p:cNvSpPr txBox="1"/>
          <p:nvPr/>
        </p:nvSpPr>
        <p:spPr>
          <a:xfrm>
            <a:off x="2280061" y="3729643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pedair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E511F9-D74A-DC26-9027-27B66D9EFA5A}"/>
              </a:ext>
            </a:extLst>
          </p:cNvPr>
          <p:cNvSpPr txBox="1"/>
          <p:nvPr/>
        </p:nvSpPr>
        <p:spPr>
          <a:xfrm>
            <a:off x="2309375" y="4483696"/>
            <a:ext cx="2066307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pum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7AE73F-4E29-4087-6787-0051324DDEE3}"/>
              </a:ext>
            </a:extLst>
          </p:cNvPr>
          <p:cNvSpPr txBox="1"/>
          <p:nvPr/>
        </p:nvSpPr>
        <p:spPr>
          <a:xfrm>
            <a:off x="2309375" y="5282604"/>
            <a:ext cx="180505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chwe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A0F0F11-73CE-2D82-D843-9985C679198B}"/>
              </a:ext>
            </a:extLst>
          </p:cNvPr>
          <p:cNvSpPr txBox="1"/>
          <p:nvPr/>
        </p:nvSpPr>
        <p:spPr>
          <a:xfrm>
            <a:off x="2280061" y="1469214"/>
            <a:ext cx="256340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un </a:t>
            </a:r>
            <a:r>
              <a:rPr lang="en-US" sz="3400" dirty="0">
                <a:solidFill>
                  <a:srgbClr val="FF0000"/>
                </a:solidFill>
                <a:latin typeface="Comic Sans MS" panose="030F0902030302020204" pitchFamily="66" charset="0"/>
              </a:rPr>
              <a:t>(TM)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0877A5-59FA-F659-A2A6-2D692F57BC1F}"/>
              </a:ext>
            </a:extLst>
          </p:cNvPr>
          <p:cNvSpPr txBox="1"/>
          <p:nvPr/>
        </p:nvSpPr>
        <p:spPr>
          <a:xfrm>
            <a:off x="2280061" y="2234382"/>
            <a:ext cx="256340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dwy</a:t>
            </a:r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3400" dirty="0">
                <a:solidFill>
                  <a:srgbClr val="FF0000"/>
                </a:solidFill>
                <a:latin typeface="Comic Sans MS" panose="030F0902030302020204" pitchFamily="66" charset="0"/>
              </a:rPr>
              <a:t>(TM)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6ED057E-68A0-3D81-C906-FC8A8F6BF126}"/>
              </a:ext>
            </a:extLst>
          </p:cNvPr>
          <p:cNvSpPr txBox="1"/>
          <p:nvPr/>
        </p:nvSpPr>
        <p:spPr>
          <a:xfrm>
            <a:off x="2309375" y="5282996"/>
            <a:ext cx="329132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chwe</a:t>
            </a:r>
            <a:r>
              <a:rPr lang="en-US" sz="4300" dirty="0">
                <a:solidFill>
                  <a:srgbClr val="00B0F0"/>
                </a:solidFill>
                <a:latin typeface="Comic Sans MS" panose="030F0902030302020204" pitchFamily="66" charset="0"/>
              </a:rPr>
              <a:t> </a:t>
            </a:r>
            <a:r>
              <a:rPr lang="en-US" sz="3400" dirty="0">
                <a:solidFill>
                  <a:srgbClr val="00B0F0"/>
                </a:solidFill>
                <a:latin typeface="Comic Sans MS" panose="030F0902030302020204" pitchFamily="66" charset="0"/>
              </a:rPr>
              <a:t>(TL)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279637-1D93-5C10-6A0F-5DA24B818648}"/>
              </a:ext>
            </a:extLst>
          </p:cNvPr>
          <p:cNvSpPr txBox="1"/>
          <p:nvPr/>
        </p:nvSpPr>
        <p:spPr>
          <a:xfrm>
            <a:off x="918540" y="639174"/>
            <a:ext cx="98587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9437FF"/>
                </a:solidFill>
                <a:latin typeface="Comic Sans MS" panose="030F0902030302020204" pitchFamily="66" charset="0"/>
              </a:rPr>
              <a:t>Cornel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96B51D5-B4CD-6F22-CF41-F90E19B8D977}"/>
              </a:ext>
            </a:extLst>
          </p:cNvPr>
          <p:cNvSpPr txBox="1"/>
          <p:nvPr/>
        </p:nvSpPr>
        <p:spPr>
          <a:xfrm>
            <a:off x="4979718" y="1466867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chemeClr val="tx1"/>
                </a:solidFill>
                <a:latin typeface="Comic Sans MS" panose="030F0902030302020204" pitchFamily="66" charset="0"/>
              </a:rPr>
              <a:t>cornel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BC1F90-DBDC-3FB2-1FCC-46A481D98968}"/>
              </a:ext>
            </a:extLst>
          </p:cNvPr>
          <p:cNvSpPr txBox="1"/>
          <p:nvPr/>
        </p:nvSpPr>
        <p:spPr>
          <a:xfrm>
            <a:off x="4979717" y="1466866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g</a:t>
            </a:r>
            <a:r>
              <a:rPr lang="en-US" sz="43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ornel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EB3BA48-CFBF-B684-DB9C-F2E68F973645}"/>
              </a:ext>
            </a:extLst>
          </p:cNvPr>
          <p:cNvSpPr txBox="1"/>
          <p:nvPr/>
        </p:nvSpPr>
        <p:spPr>
          <a:xfrm>
            <a:off x="4993233" y="2196620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g</a:t>
            </a:r>
            <a:r>
              <a:rPr lang="en-US" sz="43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ornel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487547C-8E9E-2A89-561B-1452C19916AF}"/>
              </a:ext>
            </a:extLst>
          </p:cNvPr>
          <p:cNvSpPr txBox="1"/>
          <p:nvPr/>
        </p:nvSpPr>
        <p:spPr>
          <a:xfrm>
            <a:off x="5014897" y="2951328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latin typeface="Comic Sans MS" panose="030F0902030302020204" pitchFamily="66" charset="0"/>
              </a:rPr>
              <a:t>c</a:t>
            </a:r>
            <a:r>
              <a:rPr lang="en-US" sz="4300" dirty="0">
                <a:solidFill>
                  <a:schemeClr val="tx1"/>
                </a:solidFill>
                <a:latin typeface="Comic Sans MS" panose="030F0902030302020204" pitchFamily="66" charset="0"/>
              </a:rPr>
              <a:t>ornel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1B790B5-2BE3-1C9B-FA05-FAD0F9C09F68}"/>
              </a:ext>
            </a:extLst>
          </p:cNvPr>
          <p:cNvSpPr txBox="1"/>
          <p:nvPr/>
        </p:nvSpPr>
        <p:spPr>
          <a:xfrm>
            <a:off x="5014896" y="3729863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latin typeface="Comic Sans MS" panose="030F0902030302020204" pitchFamily="66" charset="0"/>
              </a:rPr>
              <a:t>co</a:t>
            </a:r>
            <a:r>
              <a:rPr lang="en-US" sz="4300" dirty="0">
                <a:solidFill>
                  <a:schemeClr val="tx1"/>
                </a:solidFill>
                <a:latin typeface="Comic Sans MS" panose="030F0902030302020204" pitchFamily="66" charset="0"/>
              </a:rPr>
              <a:t>rnel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D455FA6-EE9B-FF2C-28B3-E34EF8F2FFA9}"/>
              </a:ext>
            </a:extLst>
          </p:cNvPr>
          <p:cNvSpPr txBox="1"/>
          <p:nvPr/>
        </p:nvSpPr>
        <p:spPr>
          <a:xfrm>
            <a:off x="4993233" y="4473751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latin typeface="Comic Sans MS" panose="030F0902030302020204" pitchFamily="66" charset="0"/>
              </a:rPr>
              <a:t>co</a:t>
            </a:r>
            <a:r>
              <a:rPr lang="en-US" sz="4300" dirty="0">
                <a:solidFill>
                  <a:schemeClr val="tx1"/>
                </a:solidFill>
                <a:latin typeface="Comic Sans MS" panose="030F0902030302020204" pitchFamily="66" charset="0"/>
              </a:rPr>
              <a:t>rnel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7A7014B-9EFE-27BE-FE50-7E732A6E216D}"/>
              </a:ext>
            </a:extLst>
          </p:cNvPr>
          <p:cNvSpPr txBox="1"/>
          <p:nvPr/>
        </p:nvSpPr>
        <p:spPr>
          <a:xfrm>
            <a:off x="4993233" y="5217639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ch</a:t>
            </a:r>
            <a:r>
              <a:rPr lang="en-US" sz="4300" dirty="0" err="1">
                <a:solidFill>
                  <a:schemeClr val="tx1"/>
                </a:solidFill>
                <a:latin typeface="Comic Sans MS" panose="030F0902030302020204" pitchFamily="66" charset="0"/>
              </a:rPr>
              <a:t>ornel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F5308C7-6C05-483A-5FB5-1000BDE344DD}"/>
              </a:ext>
            </a:extLst>
          </p:cNvPr>
          <p:cNvSpPr txBox="1"/>
          <p:nvPr/>
        </p:nvSpPr>
        <p:spPr>
          <a:xfrm>
            <a:off x="4651273" y="594521"/>
            <a:ext cx="98587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Ochr</a:t>
            </a:r>
            <a:endParaRPr lang="en-US" sz="6000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6B61BFC-3043-1B14-E650-B44A59C35FA4}"/>
              </a:ext>
            </a:extLst>
          </p:cNvPr>
          <p:cNvSpPr txBox="1"/>
          <p:nvPr/>
        </p:nvSpPr>
        <p:spPr>
          <a:xfrm>
            <a:off x="8902743" y="1438263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latin typeface="Comic Sans MS" panose="030F0902030302020204" pitchFamily="66" charset="0"/>
              </a:rPr>
              <a:t>ochr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73D6B00-4328-8E28-B1D9-33EE7DE23796}"/>
              </a:ext>
            </a:extLst>
          </p:cNvPr>
          <p:cNvSpPr txBox="1"/>
          <p:nvPr/>
        </p:nvSpPr>
        <p:spPr>
          <a:xfrm>
            <a:off x="8897691" y="2192316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latin typeface="Comic Sans MS" panose="030F0902030302020204" pitchFamily="66" charset="0"/>
              </a:rPr>
              <a:t>ochr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D60E888-2964-65F5-7484-6F321B8E7E81}"/>
              </a:ext>
            </a:extLst>
          </p:cNvPr>
          <p:cNvSpPr txBox="1"/>
          <p:nvPr/>
        </p:nvSpPr>
        <p:spPr>
          <a:xfrm>
            <a:off x="8892639" y="2975590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latin typeface="Comic Sans MS" panose="030F0902030302020204" pitchFamily="66" charset="0"/>
              </a:rPr>
              <a:t>ochr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74D0B2C-A096-EA13-BD95-8706D48C4A7D}"/>
              </a:ext>
            </a:extLst>
          </p:cNvPr>
          <p:cNvSpPr txBox="1"/>
          <p:nvPr/>
        </p:nvSpPr>
        <p:spPr>
          <a:xfrm>
            <a:off x="8935390" y="3670454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latin typeface="Comic Sans MS" panose="030F0902030302020204" pitchFamily="66" charset="0"/>
              </a:rPr>
              <a:t>ochr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23E6BAA-3BB1-A11D-F4B8-819B32FB1121}"/>
              </a:ext>
            </a:extLst>
          </p:cNvPr>
          <p:cNvSpPr txBox="1"/>
          <p:nvPr/>
        </p:nvSpPr>
        <p:spPr>
          <a:xfrm>
            <a:off x="8935390" y="4449110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latin typeface="Comic Sans MS" panose="030F0902030302020204" pitchFamily="66" charset="0"/>
              </a:rPr>
              <a:t>ochr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CE7D7FF-DCBA-105B-91B7-999CF977BD6B}"/>
              </a:ext>
            </a:extLst>
          </p:cNvPr>
          <p:cNvSpPr txBox="1"/>
          <p:nvPr/>
        </p:nvSpPr>
        <p:spPr>
          <a:xfrm>
            <a:off x="8935390" y="5222731"/>
            <a:ext cx="2232561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 err="1">
                <a:latin typeface="Comic Sans MS" panose="030F0902030302020204" pitchFamily="66" charset="0"/>
              </a:rPr>
              <a:t>ochr</a:t>
            </a:r>
            <a:endParaRPr lang="en-US" sz="4300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7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9" grpId="0"/>
      <p:bldP spid="10" grpId="0"/>
      <p:bldP spid="11" grpId="0"/>
      <p:bldP spid="12" grpId="0"/>
      <p:bldP spid="12" grpId="1"/>
      <p:bldP spid="14" grpId="0"/>
      <p:bldP spid="15" grpId="0"/>
      <p:bldP spid="16" grpId="0"/>
      <p:bldP spid="17" grpId="0"/>
      <p:bldP spid="18" grpId="0"/>
      <p:bldP spid="18" grpId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2388CB-1DF7-57D8-1450-C1CFFF08AA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C3F633-F50C-6AF5-9CBF-52AF5768C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31E04EC-21EF-9065-391A-21895110A07D}"/>
              </a:ext>
            </a:extLst>
          </p:cNvPr>
          <p:cNvSpPr txBox="1"/>
          <p:nvPr/>
        </p:nvSpPr>
        <p:spPr>
          <a:xfrm>
            <a:off x="828260" y="847251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Cwestiwn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5AAB3B-A72D-00CF-351E-A1E782C74905}"/>
              </a:ext>
            </a:extLst>
          </p:cNvPr>
          <p:cNvSpPr txBox="1"/>
          <p:nvPr/>
        </p:nvSpPr>
        <p:spPr>
          <a:xfrm>
            <a:off x="828260" y="2179251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latin typeface="Comic Sans MS" panose="030F0902030302020204" pitchFamily="66" charset="0"/>
              </a:rPr>
              <a:t>Sawl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00B0F0"/>
                </a:solidFill>
                <a:latin typeface="Comic Sans MS" panose="030F0902030302020204" pitchFamily="66" charset="0"/>
              </a:rPr>
              <a:t>ochr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sy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gyda’r</a:t>
            </a:r>
            <a:r>
              <a:rPr lang="en-US" sz="5700" dirty="0">
                <a:latin typeface="Comic Sans MS" panose="030F0902030302020204" pitchFamily="66" charset="0"/>
              </a:rPr>
              <a:t> _____?</a:t>
            </a:r>
            <a:endParaRPr lang="en-US" sz="5700" b="1" dirty="0">
              <a:latin typeface="Comic Sans MS" panose="030F0902030302020204" pitchFamily="66" charset="0"/>
            </a:endParaRPr>
          </a:p>
        </p:txBody>
      </p:sp>
      <p:pic>
        <p:nvPicPr>
          <p:cNvPr id="6" name="Picture 5" descr="A blue triangle on a black background&#10;&#10;Description automatically generated">
            <a:extLst>
              <a:ext uri="{FF2B5EF4-FFF2-40B4-BE49-F238E27FC236}">
                <a16:creationId xmlns:a16="http://schemas.microsoft.com/office/drawing/2014/main" id="{1A94D326-17B1-8DA3-2EB9-E6B4965DC6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994" y="3709254"/>
            <a:ext cx="1878665" cy="1796473"/>
          </a:xfrm>
          <a:prstGeom prst="rect">
            <a:avLst/>
          </a:prstGeom>
        </p:spPr>
      </p:pic>
      <p:pic>
        <p:nvPicPr>
          <p:cNvPr id="7" name="Picture 6" descr="A green hexagon on a black background&#10;&#10;Description automatically generated">
            <a:extLst>
              <a:ext uri="{FF2B5EF4-FFF2-40B4-BE49-F238E27FC236}">
                <a16:creationId xmlns:a16="http://schemas.microsoft.com/office/drawing/2014/main" id="{996820CB-09AE-5091-7BD0-9BAA89C63F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670" y="3709254"/>
            <a:ext cx="1878666" cy="18786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2ECCB5-9C8C-1F41-AF45-E5BA8B2678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1931" y="728749"/>
            <a:ext cx="1248103" cy="1206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A19DA0-B268-E149-7BD9-874056055F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5900" y="728749"/>
            <a:ext cx="1248103" cy="1206500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5D13E8FF-715D-326C-25D7-8BEECA4FFC67}"/>
              </a:ext>
            </a:extLst>
          </p:cNvPr>
          <p:cNvSpPr>
            <a:spLocks noChangeAspect="1"/>
          </p:cNvSpPr>
          <p:nvPr/>
        </p:nvSpPr>
        <p:spPr>
          <a:xfrm>
            <a:off x="1678004" y="3731719"/>
            <a:ext cx="1769303" cy="1760400"/>
          </a:xfrm>
          <a:prstGeom prst="ellipse">
            <a:avLst/>
          </a:prstGeom>
          <a:solidFill>
            <a:srgbClr val="FF40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3858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5443A-1192-B675-E3CD-983FE8A24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5FEEDC7-AC9E-7284-3EB3-AEBA2492F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896603-D8C2-147B-75D3-781FF512A3DD}"/>
              </a:ext>
            </a:extLst>
          </p:cNvPr>
          <p:cNvSpPr txBox="1"/>
          <p:nvPr/>
        </p:nvSpPr>
        <p:spPr>
          <a:xfrm>
            <a:off x="828260" y="847251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Ateb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ADA487-6E6B-FD1C-878D-E9E096B0343D}"/>
              </a:ext>
            </a:extLst>
          </p:cNvPr>
          <p:cNvSpPr txBox="1"/>
          <p:nvPr/>
        </p:nvSpPr>
        <p:spPr>
          <a:xfrm>
            <a:off x="828260" y="2179251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latin typeface="Comic Sans MS" panose="030F0902030302020204" pitchFamily="66" charset="0"/>
              </a:rPr>
              <a:t>Mae ____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ochr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gyda’r</a:t>
            </a:r>
            <a:r>
              <a:rPr lang="en-US" sz="5700" dirty="0">
                <a:latin typeface="Comic Sans MS" panose="030F0902030302020204" pitchFamily="66" charset="0"/>
              </a:rPr>
              <a:t> _____.</a:t>
            </a:r>
            <a:endParaRPr lang="en-US" sz="5700" b="1" dirty="0">
              <a:latin typeface="Comic Sans MS" panose="030F0902030302020204" pitchFamily="66" charset="0"/>
            </a:endParaRPr>
          </a:p>
        </p:txBody>
      </p:sp>
      <p:pic>
        <p:nvPicPr>
          <p:cNvPr id="6" name="Picture 5" descr="A blue triangle on a black background&#10;&#10;Description automatically generated">
            <a:extLst>
              <a:ext uri="{FF2B5EF4-FFF2-40B4-BE49-F238E27FC236}">
                <a16:creationId xmlns:a16="http://schemas.microsoft.com/office/drawing/2014/main" id="{6613E5C3-10DC-A1F3-9A3E-39950B77A9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156" y="3428999"/>
            <a:ext cx="2291271" cy="21910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CDCA4F-0A70-6A9C-BE84-6EDC0A152D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50" y="633701"/>
            <a:ext cx="1209142" cy="11830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8365FD-14F8-0325-A73C-9BC291FF7E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5643" y="633701"/>
            <a:ext cx="1209142" cy="11830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A385727-DACD-5AA2-FB6C-657D02C4B1D6}"/>
              </a:ext>
            </a:extLst>
          </p:cNvPr>
          <p:cNvSpPr txBox="1"/>
          <p:nvPr/>
        </p:nvSpPr>
        <p:spPr>
          <a:xfrm>
            <a:off x="4786580" y="3886963"/>
            <a:ext cx="94297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34771C4-9FD9-2351-36AD-5C09EC464453}"/>
              </a:ext>
            </a:extLst>
          </p:cNvPr>
          <p:cNvSpPr txBox="1"/>
          <p:nvPr/>
        </p:nvSpPr>
        <p:spPr>
          <a:xfrm>
            <a:off x="6211343" y="3872294"/>
            <a:ext cx="173301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E187A2-646E-60AD-BA5C-12A62CDF3181}"/>
              </a:ext>
            </a:extLst>
          </p:cNvPr>
          <p:cNvSpPr txBox="1"/>
          <p:nvPr/>
        </p:nvSpPr>
        <p:spPr>
          <a:xfrm>
            <a:off x="5033964" y="5523251"/>
            <a:ext cx="1391183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A07747-A539-5405-6F23-2EBB3D5D3367}"/>
              </a:ext>
            </a:extLst>
          </p:cNvPr>
          <p:cNvSpPr txBox="1"/>
          <p:nvPr/>
        </p:nvSpPr>
        <p:spPr>
          <a:xfrm>
            <a:off x="2804846" y="2121931"/>
            <a:ext cx="154754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tair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1399794-0D8B-7906-A64F-37BB291E2735}"/>
              </a:ext>
            </a:extLst>
          </p:cNvPr>
          <p:cNvSpPr txBox="1"/>
          <p:nvPr/>
        </p:nvSpPr>
        <p:spPr>
          <a:xfrm>
            <a:off x="8628507" y="2121931"/>
            <a:ext cx="27352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triongl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65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5" grpId="0"/>
      <p:bldP spid="17" grpId="0"/>
      <p:bldP spid="18" grpId="0"/>
      <p:bldP spid="19" grpId="0"/>
      <p:bldP spid="2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6C4CBC-A91B-4E00-AE89-DD854CA38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B65938-2907-47F2-A0CD-DB7CA5CDE7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3BCB4AA-5C70-CA8D-8AA6-0E37C5593899}"/>
              </a:ext>
            </a:extLst>
          </p:cNvPr>
          <p:cNvSpPr txBox="1"/>
          <p:nvPr/>
        </p:nvSpPr>
        <p:spPr>
          <a:xfrm>
            <a:off x="828260" y="847251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Ateb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76F301-0645-3FE0-EA88-3F1E5FADF6E3}"/>
              </a:ext>
            </a:extLst>
          </p:cNvPr>
          <p:cNvSpPr txBox="1"/>
          <p:nvPr/>
        </p:nvSpPr>
        <p:spPr>
          <a:xfrm>
            <a:off x="828260" y="2179251"/>
            <a:ext cx="10535478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300" dirty="0">
                <a:latin typeface="Comic Sans MS" panose="030F0902030302020204" pitchFamily="66" charset="0"/>
              </a:rPr>
              <a:t>Mae ____ </a:t>
            </a:r>
            <a:r>
              <a:rPr lang="en-US" sz="53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ochr</a:t>
            </a:r>
            <a:r>
              <a:rPr lang="en-US" sz="5300" dirty="0">
                <a:latin typeface="Comic Sans MS" panose="030F0902030302020204" pitchFamily="66" charset="0"/>
              </a:rPr>
              <a:t> </a:t>
            </a:r>
            <a:r>
              <a:rPr lang="en-US" sz="5300" dirty="0" err="1">
                <a:latin typeface="Comic Sans MS" panose="030F0902030302020204" pitchFamily="66" charset="0"/>
              </a:rPr>
              <a:t>gyda’r</a:t>
            </a:r>
            <a:r>
              <a:rPr lang="en-US" sz="5300" dirty="0">
                <a:latin typeface="Comic Sans MS" panose="030F0902030302020204" pitchFamily="66" charset="0"/>
              </a:rPr>
              <a:t> ______.</a:t>
            </a:r>
            <a:endParaRPr lang="en-US" sz="5300" b="1" dirty="0">
              <a:latin typeface="Comic Sans MS" panose="030F09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B7A58C-9BE7-7F94-EA7B-BF784A62CA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633701"/>
            <a:ext cx="1209142" cy="11830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BC0D2E-3B3F-02F5-1BF3-932EBBD5EC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5643" y="633701"/>
            <a:ext cx="1209142" cy="11830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97DC672-758C-B0FE-EB0A-32420BBC8C10}"/>
              </a:ext>
            </a:extLst>
          </p:cNvPr>
          <p:cNvSpPr txBox="1"/>
          <p:nvPr/>
        </p:nvSpPr>
        <p:spPr>
          <a:xfrm>
            <a:off x="3276333" y="4192000"/>
            <a:ext cx="94297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A8879C5-91B6-05A7-4719-D941C0EE0CE5}"/>
              </a:ext>
            </a:extLst>
          </p:cNvPr>
          <p:cNvSpPr txBox="1"/>
          <p:nvPr/>
        </p:nvSpPr>
        <p:spPr>
          <a:xfrm>
            <a:off x="5161613" y="3197314"/>
            <a:ext cx="136302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0111EC-91F0-9503-7ABF-8F608B650280}"/>
              </a:ext>
            </a:extLst>
          </p:cNvPr>
          <p:cNvSpPr txBox="1"/>
          <p:nvPr/>
        </p:nvSpPr>
        <p:spPr>
          <a:xfrm>
            <a:off x="7439025" y="4289038"/>
            <a:ext cx="1391183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B469327-D8AD-EFB9-2140-75518514EF1D}"/>
              </a:ext>
            </a:extLst>
          </p:cNvPr>
          <p:cNvSpPr txBox="1"/>
          <p:nvPr/>
        </p:nvSpPr>
        <p:spPr>
          <a:xfrm>
            <a:off x="2476232" y="2069129"/>
            <a:ext cx="254317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3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pedair</a:t>
            </a:r>
            <a:endParaRPr lang="en-US" sz="53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3C576F8-DE11-A8C8-E906-0D89FC4774BC}"/>
              </a:ext>
            </a:extLst>
          </p:cNvPr>
          <p:cNvSpPr txBox="1"/>
          <p:nvPr/>
        </p:nvSpPr>
        <p:spPr>
          <a:xfrm>
            <a:off x="8134616" y="2052283"/>
            <a:ext cx="2991283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3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petrayal</a:t>
            </a:r>
            <a:endParaRPr lang="en-US" sz="53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pic>
        <p:nvPicPr>
          <p:cNvPr id="8" name="Picture 7" descr="A yellow rectangular object with black edges&#10;&#10;Description automatically generated">
            <a:extLst>
              <a:ext uri="{FF2B5EF4-FFF2-40B4-BE49-F238E27FC236}">
                <a16:creationId xmlns:a16="http://schemas.microsoft.com/office/drawing/2014/main" id="{2CA93A11-D1A5-BFCF-93C8-1E41F96E65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26619" y="3126629"/>
            <a:ext cx="1833010" cy="31918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78D7119-D404-7DE7-215E-30A528AE7323}"/>
              </a:ext>
            </a:extLst>
          </p:cNvPr>
          <p:cNvSpPr txBox="1"/>
          <p:nvPr/>
        </p:nvSpPr>
        <p:spPr>
          <a:xfrm>
            <a:off x="4352392" y="5494464"/>
            <a:ext cx="291994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24633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7" grpId="0"/>
      <p:bldP spid="18" grpId="0"/>
      <p:bldP spid="19" grpId="0"/>
      <p:bldP spid="20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6F14F7-A978-7899-7023-5D1E356464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655836-F08A-9091-5AF6-1AC957869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7EA325E-950F-FCE8-7D6B-DFE99CF2CAB7}"/>
              </a:ext>
            </a:extLst>
          </p:cNvPr>
          <p:cNvSpPr txBox="1"/>
          <p:nvPr/>
        </p:nvSpPr>
        <p:spPr>
          <a:xfrm>
            <a:off x="828260" y="847251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Cwestiwn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FE9BA6-8ECD-80EB-EFA4-65BE71B3820A}"/>
              </a:ext>
            </a:extLst>
          </p:cNvPr>
          <p:cNvSpPr txBox="1"/>
          <p:nvPr/>
        </p:nvSpPr>
        <p:spPr>
          <a:xfrm>
            <a:off x="828260" y="2179251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latin typeface="Comic Sans MS" panose="030F0902030302020204" pitchFamily="66" charset="0"/>
              </a:rPr>
              <a:t>Sawl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cornel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sy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gyda’r</a:t>
            </a:r>
            <a:r>
              <a:rPr lang="en-US" sz="5700" dirty="0">
                <a:latin typeface="Comic Sans MS" panose="030F0902030302020204" pitchFamily="66" charset="0"/>
              </a:rPr>
              <a:t> _____?</a:t>
            </a:r>
            <a:endParaRPr lang="en-US" sz="5700" b="1" dirty="0">
              <a:latin typeface="Comic Sans MS" panose="030F0902030302020204" pitchFamily="66" charset="0"/>
            </a:endParaRPr>
          </a:p>
        </p:txBody>
      </p:sp>
      <p:pic>
        <p:nvPicPr>
          <p:cNvPr id="5" name="Picture 4" descr="A red square with black border&#10;&#10;Description automatically generated">
            <a:extLst>
              <a:ext uri="{FF2B5EF4-FFF2-40B4-BE49-F238E27FC236}">
                <a16:creationId xmlns:a16="http://schemas.microsoft.com/office/drawing/2014/main" id="{F5F0A06E-7DC5-4FE5-C68C-31A8205333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510" y="3709254"/>
            <a:ext cx="1796473" cy="17964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918AAA-B47B-AFF0-8A5B-1A2A88115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1931" y="728749"/>
            <a:ext cx="1248103" cy="1206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D1DB7A-5C28-5451-43DD-F5AE86B7A5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5900" y="728749"/>
            <a:ext cx="1248103" cy="1206500"/>
          </a:xfrm>
          <a:prstGeom prst="rect">
            <a:avLst/>
          </a:prstGeom>
        </p:spPr>
      </p:pic>
      <p:pic>
        <p:nvPicPr>
          <p:cNvPr id="10" name="Picture 9" descr="A yellow rectangular object with black edges&#10;&#10;Description automatically generated">
            <a:extLst>
              <a:ext uri="{FF2B5EF4-FFF2-40B4-BE49-F238E27FC236}">
                <a16:creationId xmlns:a16="http://schemas.microsoft.com/office/drawing/2014/main" id="{4076AAD1-6ADD-8492-7FAD-BCFE0BF5F0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13821" y="2993321"/>
            <a:ext cx="1833010" cy="3191802"/>
          </a:xfrm>
          <a:prstGeom prst="rect">
            <a:avLst/>
          </a:prstGeom>
        </p:spPr>
      </p:pic>
      <p:pic>
        <p:nvPicPr>
          <p:cNvPr id="11" name="Picture 10" descr="A pink hexagon with black background&#10;&#10;Description automatically generated">
            <a:extLst>
              <a:ext uri="{FF2B5EF4-FFF2-40B4-BE49-F238E27FC236}">
                <a16:creationId xmlns:a16="http://schemas.microsoft.com/office/drawing/2014/main" id="{89032B2A-D714-1C07-38C5-0B1A4E9C2EC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669" y="3661208"/>
            <a:ext cx="1752319" cy="184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5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D3504E-1761-408A-DCF5-7CDB8D83A7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EC3C1BD-A072-2591-8722-CBA29FC5CA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7BC05E5-B60D-77B8-7858-865217F61914}"/>
              </a:ext>
            </a:extLst>
          </p:cNvPr>
          <p:cNvSpPr txBox="1"/>
          <p:nvPr/>
        </p:nvSpPr>
        <p:spPr>
          <a:xfrm>
            <a:off x="828260" y="847251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Ateb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A362D3-CBCA-E62A-F7D5-45656DB3C302}"/>
              </a:ext>
            </a:extLst>
          </p:cNvPr>
          <p:cNvSpPr txBox="1"/>
          <p:nvPr/>
        </p:nvSpPr>
        <p:spPr>
          <a:xfrm>
            <a:off x="828260" y="2179251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latin typeface="Comic Sans MS" panose="030F0902030302020204" pitchFamily="66" charset="0"/>
              </a:rPr>
              <a:t>Mae ___ 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cornel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gyda’r</a:t>
            </a:r>
            <a:r>
              <a:rPr lang="en-US" sz="5700" dirty="0">
                <a:latin typeface="Comic Sans MS" panose="030F0902030302020204" pitchFamily="66" charset="0"/>
              </a:rPr>
              <a:t> _____.</a:t>
            </a:r>
            <a:endParaRPr lang="en-US" sz="5700" b="1" dirty="0">
              <a:latin typeface="Comic Sans MS" panose="030F09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CFC622-7825-1D13-69F1-96C9424F9D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633701"/>
            <a:ext cx="1209142" cy="11830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A010E7-0678-7EC8-EB38-81230910B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5643" y="633701"/>
            <a:ext cx="1209142" cy="1183046"/>
          </a:xfrm>
          <a:prstGeom prst="rect">
            <a:avLst/>
          </a:prstGeom>
        </p:spPr>
      </p:pic>
      <p:pic>
        <p:nvPicPr>
          <p:cNvPr id="9" name="Picture 8" descr="A blue triangle on a black background&#10;&#10;Description automatically generated">
            <a:extLst>
              <a:ext uri="{FF2B5EF4-FFF2-40B4-BE49-F238E27FC236}">
                <a16:creationId xmlns:a16="http://schemas.microsoft.com/office/drawing/2014/main" id="{B9B10510-A97E-779F-F499-190D7A9365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392" y="3511251"/>
            <a:ext cx="2291271" cy="219102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345BC58-9596-9711-968C-260D15A584F5}"/>
              </a:ext>
            </a:extLst>
          </p:cNvPr>
          <p:cNvSpPr txBox="1"/>
          <p:nvPr/>
        </p:nvSpPr>
        <p:spPr>
          <a:xfrm>
            <a:off x="5286642" y="2917320"/>
            <a:ext cx="94297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7C4957-A39A-631B-DC69-0F3719C40B12}"/>
              </a:ext>
            </a:extLst>
          </p:cNvPr>
          <p:cNvSpPr txBox="1"/>
          <p:nvPr/>
        </p:nvSpPr>
        <p:spPr>
          <a:xfrm>
            <a:off x="6643663" y="5325251"/>
            <a:ext cx="94297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0ABE520-C714-DC88-4E50-419A81E654EC}"/>
              </a:ext>
            </a:extLst>
          </p:cNvPr>
          <p:cNvSpPr txBox="1"/>
          <p:nvPr/>
        </p:nvSpPr>
        <p:spPr>
          <a:xfrm>
            <a:off x="3880904" y="5349839"/>
            <a:ext cx="94297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20FE9D-8A79-EC44-BD1C-92E0B69D892D}"/>
              </a:ext>
            </a:extLst>
          </p:cNvPr>
          <p:cNvSpPr txBox="1"/>
          <p:nvPr/>
        </p:nvSpPr>
        <p:spPr>
          <a:xfrm>
            <a:off x="2551193" y="2136258"/>
            <a:ext cx="154754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tair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D879EE4-8BC5-DD56-9C45-B613E44737A4}"/>
              </a:ext>
            </a:extLst>
          </p:cNvPr>
          <p:cNvSpPr txBox="1"/>
          <p:nvPr/>
        </p:nvSpPr>
        <p:spPr>
          <a:xfrm>
            <a:off x="8683105" y="2103206"/>
            <a:ext cx="27352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triongl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85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/>
      <p:bldP spid="13" grpId="0"/>
      <p:bldP spid="14" grpId="0"/>
      <p:bldP spid="15" grpId="0"/>
      <p:bldP spid="1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313D3-D7B8-5942-6630-9D3ED3DD8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1EA88F-FCC3-0350-D715-FB59D8DF4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1023A8-5F98-2325-C955-3686D4D21D14}"/>
              </a:ext>
            </a:extLst>
          </p:cNvPr>
          <p:cNvSpPr txBox="1"/>
          <p:nvPr/>
        </p:nvSpPr>
        <p:spPr>
          <a:xfrm>
            <a:off x="828260" y="847251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>
                <a:solidFill>
                  <a:srgbClr val="FF0000"/>
                </a:solidFill>
                <a:latin typeface="Comic Sans MS" panose="030F0902030302020204" pitchFamily="66" charset="0"/>
              </a:rPr>
              <a:t>Ateb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F3D7CB-DECE-509B-CD4E-DCDC3BF3CE0F}"/>
              </a:ext>
            </a:extLst>
          </p:cNvPr>
          <p:cNvSpPr txBox="1"/>
          <p:nvPr/>
        </p:nvSpPr>
        <p:spPr>
          <a:xfrm>
            <a:off x="828260" y="1965701"/>
            <a:ext cx="10535478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300" dirty="0">
                <a:latin typeface="Comic Sans MS" panose="030F0902030302020204" pitchFamily="66" charset="0"/>
              </a:rPr>
              <a:t>Mae ____ </a:t>
            </a:r>
            <a:r>
              <a:rPr lang="en-US" sz="5300" dirty="0">
                <a:solidFill>
                  <a:srgbClr val="9437FF"/>
                </a:solidFill>
                <a:latin typeface="Comic Sans MS" panose="030F0902030302020204" pitchFamily="66" charset="0"/>
              </a:rPr>
              <a:t>cornel</a:t>
            </a:r>
            <a:r>
              <a:rPr lang="en-US" sz="5300" dirty="0">
                <a:latin typeface="Comic Sans MS" panose="030F0902030302020204" pitchFamily="66" charset="0"/>
              </a:rPr>
              <a:t> </a:t>
            </a:r>
            <a:r>
              <a:rPr lang="en-US" sz="5300" dirty="0" err="1">
                <a:latin typeface="Comic Sans MS" panose="030F0902030302020204" pitchFamily="66" charset="0"/>
              </a:rPr>
              <a:t>gyda’r</a:t>
            </a:r>
            <a:r>
              <a:rPr lang="en-US" sz="5300" dirty="0">
                <a:latin typeface="Comic Sans MS" panose="030F0902030302020204" pitchFamily="66" charset="0"/>
              </a:rPr>
              <a:t> ______.</a:t>
            </a:r>
            <a:endParaRPr lang="en-US" sz="5300" b="1" dirty="0">
              <a:latin typeface="Comic Sans MS" panose="030F09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470760-0B70-EBF5-108E-8F2B3D401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633701"/>
            <a:ext cx="1209142" cy="11830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0873C5-4FD4-209C-EE28-C02421F96A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5643" y="633701"/>
            <a:ext cx="1209142" cy="11830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FCA84D-1A69-1C8C-EE6E-8CA5ED2EACB9}"/>
              </a:ext>
            </a:extLst>
          </p:cNvPr>
          <p:cNvSpPr txBox="1"/>
          <p:nvPr/>
        </p:nvSpPr>
        <p:spPr>
          <a:xfrm>
            <a:off x="5443597" y="2589350"/>
            <a:ext cx="94297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CEFFC6-9033-75AC-DF82-8A968C6D014A}"/>
              </a:ext>
            </a:extLst>
          </p:cNvPr>
          <p:cNvSpPr txBox="1"/>
          <p:nvPr/>
        </p:nvSpPr>
        <p:spPr>
          <a:xfrm>
            <a:off x="6916002" y="3894560"/>
            <a:ext cx="94297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78225D6-3047-00C7-35DD-5E0D682D3541}"/>
              </a:ext>
            </a:extLst>
          </p:cNvPr>
          <p:cNvSpPr txBox="1"/>
          <p:nvPr/>
        </p:nvSpPr>
        <p:spPr>
          <a:xfrm>
            <a:off x="6386572" y="5488009"/>
            <a:ext cx="94297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8C0C99-44E6-BC25-993C-D2D9C27A0A83}"/>
              </a:ext>
            </a:extLst>
          </p:cNvPr>
          <p:cNvSpPr txBox="1"/>
          <p:nvPr/>
        </p:nvSpPr>
        <p:spPr>
          <a:xfrm>
            <a:off x="4352392" y="5479013"/>
            <a:ext cx="94297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9569FFF-D453-64E5-6581-618F6FD541B7}"/>
              </a:ext>
            </a:extLst>
          </p:cNvPr>
          <p:cNvSpPr txBox="1"/>
          <p:nvPr/>
        </p:nvSpPr>
        <p:spPr>
          <a:xfrm>
            <a:off x="3897266" y="3861070"/>
            <a:ext cx="94297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300" dirty="0">
                <a:solidFill>
                  <a:srgbClr val="FF0000"/>
                </a:solidFill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E22D87-C94D-B7D5-9E6C-1B473200ED4D}"/>
              </a:ext>
            </a:extLst>
          </p:cNvPr>
          <p:cNvSpPr txBox="1"/>
          <p:nvPr/>
        </p:nvSpPr>
        <p:spPr>
          <a:xfrm>
            <a:off x="2385437" y="1918826"/>
            <a:ext cx="1815088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3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pum</a:t>
            </a:r>
            <a:endParaRPr lang="en-US" sz="53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4BE1246-4AA2-DB56-66F8-698FA9D034F8}"/>
              </a:ext>
            </a:extLst>
          </p:cNvPr>
          <p:cNvSpPr txBox="1"/>
          <p:nvPr/>
        </p:nvSpPr>
        <p:spPr>
          <a:xfrm>
            <a:off x="8328640" y="1918825"/>
            <a:ext cx="3035098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300" dirty="0">
                <a:solidFill>
                  <a:srgbClr val="FF0000"/>
                </a:solidFill>
                <a:latin typeface="Comic Sans MS" panose="030F0902030302020204" pitchFamily="66" charset="0"/>
              </a:rPr>
              <a:t>pentagon</a:t>
            </a:r>
          </a:p>
        </p:txBody>
      </p:sp>
      <p:pic>
        <p:nvPicPr>
          <p:cNvPr id="18" name="Picture 17" descr="A green hexagon on a black background&#10;&#10;Description automatically generated">
            <a:extLst>
              <a:ext uri="{FF2B5EF4-FFF2-40B4-BE49-F238E27FC236}">
                <a16:creationId xmlns:a16="http://schemas.microsoft.com/office/drawing/2014/main" id="{32A43DBF-0514-DB00-EB48-6BA9498A01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392" y="3263368"/>
            <a:ext cx="2579972" cy="257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87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2" grpId="0"/>
      <p:bldP spid="13" grpId="0"/>
      <p:bldP spid="14" grpId="0"/>
      <p:bldP spid="16" grpId="0"/>
      <p:bldP spid="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5C85F7-5B7C-B2DA-4E05-4A23F0DEE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6665C8-5533-2AB2-5BAF-483D99D9F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8C71A8-3E5B-79EF-70E1-2396F66F072A}"/>
              </a:ext>
            </a:extLst>
          </p:cNvPr>
          <p:cNvSpPr txBox="1"/>
          <p:nvPr/>
        </p:nvSpPr>
        <p:spPr>
          <a:xfrm>
            <a:off x="828260" y="1582340"/>
            <a:ext cx="1053547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Ydych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chi'n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barod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i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chwarae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gêm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5459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9B10D-7DA2-D278-0B96-84B799B1AF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3D81CF-1575-EB23-C283-542A1E287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18D244-B961-1813-6067-5A00878E7C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3363" y="736625"/>
            <a:ext cx="7424738" cy="5384747"/>
          </a:xfrm>
          <a:prstGeom prst="rect">
            <a:avLst/>
          </a:prstGeom>
        </p:spPr>
      </p:pic>
      <p:pic>
        <p:nvPicPr>
          <p:cNvPr id="1028" name="Picture 4" descr="Playdoh - Free vector clipart images on creazilla.com">
            <a:extLst>
              <a:ext uri="{FF2B5EF4-FFF2-40B4-BE49-F238E27FC236}">
                <a16:creationId xmlns:a16="http://schemas.microsoft.com/office/drawing/2014/main" id="{E6795FEA-4930-ED7B-33A4-2A243EE258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084" y="4238283"/>
            <a:ext cx="1181100" cy="1120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cktail Skewer: Over 639 Royalty-Free Licensable Stock Illustrations &amp;  Drawings | Shutterstock">
            <a:extLst>
              <a:ext uri="{FF2B5EF4-FFF2-40B4-BE49-F238E27FC236}">
                <a16:creationId xmlns:a16="http://schemas.microsoft.com/office/drawing/2014/main" id="{3CE7BF37-1C89-699C-EC0C-3522501ED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079182" y="1788185"/>
            <a:ext cx="2660904" cy="1663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99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9D322-FB52-19B9-F721-CF124651E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814261-6949-95D5-17C0-1411F5450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7089BD-0B9A-D67F-54A5-51C10B828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726652"/>
            <a:ext cx="7772400" cy="540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0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1EF994-A5B4-CF1B-DBAC-2AA3E0B87F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5B63C7-ED9D-4133-785F-F9348A9B6E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9B9CA8E-D5A6-570A-333F-93617CD03377}"/>
              </a:ext>
            </a:extLst>
          </p:cNvPr>
          <p:cNvSpPr txBox="1"/>
          <p:nvPr/>
        </p:nvSpPr>
        <p:spPr>
          <a:xfrm>
            <a:off x="828260" y="898197"/>
            <a:ext cx="10535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latin typeface="Comic Sans MS" panose="030F0902030302020204" pitchFamily="66" charset="0"/>
              </a:rPr>
              <a:t>Sawl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cornel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sy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gyda’r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sgw</a:t>
            </a:r>
            <a:r>
              <a:rPr lang="en-GB" sz="60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â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  <a:r>
              <a:rPr lang="en-US" sz="5700" dirty="0">
                <a:latin typeface="Comic Sans MS" panose="030F0902030302020204" pitchFamily="66" charset="0"/>
              </a:rPr>
              <a:t>?</a:t>
            </a:r>
          </a:p>
        </p:txBody>
      </p:sp>
      <p:pic>
        <p:nvPicPr>
          <p:cNvPr id="3" name="Picture 2" descr="A red square with black border&#10;&#10;Description automatically generated">
            <a:extLst>
              <a:ext uri="{FF2B5EF4-FFF2-40B4-BE49-F238E27FC236}">
                <a16:creationId xmlns:a16="http://schemas.microsoft.com/office/drawing/2014/main" id="{2B383FF8-69E8-ED1D-56B4-AFE9CD2A12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379" y="2148605"/>
            <a:ext cx="2386589" cy="23865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1EBD4F4-DC15-5900-9316-DD6192588832}"/>
              </a:ext>
            </a:extLst>
          </p:cNvPr>
          <p:cNvSpPr txBox="1"/>
          <p:nvPr/>
        </p:nvSpPr>
        <p:spPr>
          <a:xfrm>
            <a:off x="828260" y="4769939"/>
            <a:ext cx="10535478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900" dirty="0">
                <a:latin typeface="Comic Sans MS" panose="030F0902030302020204" pitchFamily="66" charset="0"/>
              </a:rPr>
              <a:t>Mae </a:t>
            </a:r>
            <a:r>
              <a:rPr lang="en-GB" sz="49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pedair</a:t>
            </a:r>
            <a:r>
              <a:rPr lang="en-GB" sz="4900" dirty="0">
                <a:latin typeface="Comic Sans MS" panose="030F0902030302020204" pitchFamily="66" charset="0"/>
              </a:rPr>
              <a:t> cornel </a:t>
            </a:r>
            <a:r>
              <a:rPr lang="en-GB" sz="4900" dirty="0" err="1">
                <a:latin typeface="Comic Sans MS" panose="030F0902030302020204" pitchFamily="66" charset="0"/>
              </a:rPr>
              <a:t>sy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r>
              <a:rPr lang="en-GB" sz="4900" dirty="0" err="1">
                <a:latin typeface="Comic Sans MS" panose="030F0902030302020204" pitchFamily="66" charset="0"/>
              </a:rPr>
              <a:t>gyda’r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sgw</a:t>
            </a:r>
            <a:r>
              <a:rPr lang="en-GB" sz="49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â</a:t>
            </a:r>
            <a:r>
              <a:rPr lang="en-US" sz="4900" dirty="0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  <a:r>
              <a:rPr lang="en-US" sz="4900" dirty="0">
                <a:latin typeface="Comic Sans MS" panose="030F0902030302020204" pitchFamily="66" charset="0"/>
              </a:rPr>
              <a:t>.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endParaRPr lang="en-US" sz="4900" dirty="0">
              <a:latin typeface="Comic Sans MS" panose="030F09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FB8D14-B79B-3A4C-0F14-2B5ECE969411}"/>
              </a:ext>
            </a:extLst>
          </p:cNvPr>
          <p:cNvSpPr txBox="1"/>
          <p:nvPr/>
        </p:nvSpPr>
        <p:spPr>
          <a:xfrm>
            <a:off x="4826145" y="2405642"/>
            <a:ext cx="1967055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700" dirty="0">
                <a:solidFill>
                  <a:schemeClr val="bg1"/>
                </a:solidFill>
                <a:latin typeface="Comic Sans MS" panose="030F0902030302020204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9776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0F31E-C4F0-68F0-F312-759A059B4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29C9639-6F3C-5303-CDA5-CEEE711A6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961B91C-1D10-9394-D695-00657D107398}"/>
              </a:ext>
            </a:extLst>
          </p:cNvPr>
          <p:cNvSpPr txBox="1"/>
          <p:nvPr/>
        </p:nvSpPr>
        <p:spPr>
          <a:xfrm>
            <a:off x="828260" y="898197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latin typeface="Comic Sans MS" panose="030F0902030302020204" pitchFamily="66" charset="0"/>
              </a:rPr>
              <a:t>Sawl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0432FF"/>
                </a:solidFill>
                <a:latin typeface="Comic Sans MS" panose="030F0902030302020204" pitchFamily="66" charset="0"/>
              </a:rPr>
              <a:t>ochr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sy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gyda’r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GB" sz="5700" dirty="0" err="1">
                <a:solidFill>
                  <a:srgbClr val="0432FF"/>
                </a:solidFill>
                <a:latin typeface="Comic Sans MS" panose="030F0902030302020204" pitchFamily="66" charset="0"/>
              </a:rPr>
              <a:t>triongl</a:t>
            </a:r>
            <a:r>
              <a:rPr lang="en-US" sz="5700" dirty="0"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D48271-CEB8-1F3C-5507-D663DDDE4F61}"/>
              </a:ext>
            </a:extLst>
          </p:cNvPr>
          <p:cNvSpPr txBox="1"/>
          <p:nvPr/>
        </p:nvSpPr>
        <p:spPr>
          <a:xfrm>
            <a:off x="828260" y="4986649"/>
            <a:ext cx="10535478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900" dirty="0">
                <a:latin typeface="Comic Sans MS" panose="030F0902030302020204" pitchFamily="66" charset="0"/>
              </a:rPr>
              <a:t>Mae </a:t>
            </a:r>
            <a:r>
              <a:rPr lang="en-GB" sz="4900" dirty="0" err="1">
                <a:solidFill>
                  <a:srgbClr val="0432FF"/>
                </a:solidFill>
                <a:latin typeface="Comic Sans MS" panose="030F0902030302020204" pitchFamily="66" charset="0"/>
              </a:rPr>
              <a:t>tair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r>
              <a:rPr lang="en-GB" sz="4900" dirty="0" err="1">
                <a:latin typeface="Comic Sans MS" panose="030F0902030302020204" pitchFamily="66" charset="0"/>
              </a:rPr>
              <a:t>ochr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r>
              <a:rPr lang="en-GB" sz="4900" dirty="0" err="1">
                <a:latin typeface="Comic Sans MS" panose="030F0902030302020204" pitchFamily="66" charset="0"/>
              </a:rPr>
              <a:t>sy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r>
              <a:rPr lang="en-GB" sz="4900" dirty="0" err="1">
                <a:latin typeface="Comic Sans MS" panose="030F0902030302020204" pitchFamily="66" charset="0"/>
              </a:rPr>
              <a:t>gyda’r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r>
              <a:rPr lang="en-GB" sz="4900" dirty="0" err="1">
                <a:solidFill>
                  <a:srgbClr val="0432FF"/>
                </a:solidFill>
                <a:latin typeface="Comic Sans MS" panose="030F0902030302020204" pitchFamily="66" charset="0"/>
              </a:rPr>
              <a:t>triongl</a:t>
            </a:r>
            <a:r>
              <a:rPr lang="en-US" sz="4900" dirty="0">
                <a:latin typeface="Comic Sans MS" panose="030F0902030302020204" pitchFamily="66" charset="0"/>
              </a:rPr>
              <a:t>.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endParaRPr lang="en-US" sz="4900" dirty="0">
              <a:latin typeface="Comic Sans MS" panose="030F0902030302020204" pitchFamily="66" charset="0"/>
            </a:endParaRPr>
          </a:p>
        </p:txBody>
      </p:sp>
      <p:pic>
        <p:nvPicPr>
          <p:cNvPr id="5" name="Picture 4" descr="A blue triangle on a black background&#10;&#10;Description automatically generated">
            <a:extLst>
              <a:ext uri="{FF2B5EF4-FFF2-40B4-BE49-F238E27FC236}">
                <a16:creationId xmlns:a16="http://schemas.microsoft.com/office/drawing/2014/main" id="{08BF975B-10B0-F8E0-86F0-A4FCF805A5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138" y="2077875"/>
            <a:ext cx="2481206" cy="237265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6059E2A-113A-1FC5-7770-8DFCD4701248}"/>
              </a:ext>
            </a:extLst>
          </p:cNvPr>
          <p:cNvSpPr txBox="1"/>
          <p:nvPr/>
        </p:nvSpPr>
        <p:spPr>
          <a:xfrm>
            <a:off x="4786213" y="2613996"/>
            <a:ext cx="1967055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700" dirty="0">
                <a:solidFill>
                  <a:schemeClr val="bg1"/>
                </a:solidFill>
                <a:latin typeface="Comic Sans MS" panose="030F0902030302020204" pitchFamily="66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0513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7D59A-B18A-BA90-7723-B01380191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2679906-AE8E-4E0A-B681-921AA42C74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57093F-3EC3-7B4C-E17B-CF9D89B24145}"/>
              </a:ext>
            </a:extLst>
          </p:cNvPr>
          <p:cNvSpPr txBox="1"/>
          <p:nvPr/>
        </p:nvSpPr>
        <p:spPr>
          <a:xfrm>
            <a:off x="828260" y="898197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latin typeface="Comic Sans MS" panose="030F0902030302020204" pitchFamily="66" charset="0"/>
              </a:rPr>
              <a:t>Sawl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ochr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sy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latin typeface="Comic Sans MS" panose="030F0902030302020204" pitchFamily="66" charset="0"/>
              </a:rPr>
              <a:t>gyda’r</a:t>
            </a:r>
            <a:r>
              <a:rPr lang="en-US" sz="5700" dirty="0">
                <a:latin typeface="Comic Sans MS" panose="030F0902030302020204" pitchFamily="66" charset="0"/>
              </a:rPr>
              <a:t> </a:t>
            </a:r>
            <a:r>
              <a:rPr lang="en-GB" sz="5700" dirty="0">
                <a:solidFill>
                  <a:srgbClr val="FF2F92"/>
                </a:solidFill>
                <a:latin typeface="Comic Sans MS" panose="030F0902030302020204" pitchFamily="66" charset="0"/>
              </a:rPr>
              <a:t>octagon</a:t>
            </a:r>
            <a:r>
              <a:rPr lang="en-US" sz="5700" dirty="0"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03B5F5-F9BB-9FBB-2004-43A5C9CE239E}"/>
              </a:ext>
            </a:extLst>
          </p:cNvPr>
          <p:cNvSpPr txBox="1"/>
          <p:nvPr/>
        </p:nvSpPr>
        <p:spPr>
          <a:xfrm>
            <a:off x="828260" y="4861993"/>
            <a:ext cx="10535478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900" dirty="0">
                <a:latin typeface="Comic Sans MS" panose="030F0902030302020204" pitchFamily="66" charset="0"/>
              </a:rPr>
              <a:t>Mae </a:t>
            </a:r>
            <a:r>
              <a:rPr lang="en-GB" sz="4900" dirty="0" err="1">
                <a:solidFill>
                  <a:srgbClr val="FF2F92"/>
                </a:solidFill>
                <a:latin typeface="Comic Sans MS" panose="030F0902030302020204" pitchFamily="66" charset="0"/>
              </a:rPr>
              <a:t>wyth</a:t>
            </a:r>
            <a:r>
              <a:rPr lang="en-GB" sz="4900" dirty="0">
                <a:solidFill>
                  <a:srgbClr val="FF2F92"/>
                </a:solidFill>
                <a:latin typeface="Comic Sans MS" panose="030F0902030302020204" pitchFamily="66" charset="0"/>
              </a:rPr>
              <a:t> </a:t>
            </a:r>
            <a:r>
              <a:rPr lang="en-GB" sz="4900" dirty="0" err="1">
                <a:latin typeface="Comic Sans MS" panose="030F0902030302020204" pitchFamily="66" charset="0"/>
              </a:rPr>
              <a:t>ochr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r>
              <a:rPr lang="en-GB" sz="4900" dirty="0" err="1">
                <a:latin typeface="Comic Sans MS" panose="030F0902030302020204" pitchFamily="66" charset="0"/>
              </a:rPr>
              <a:t>sy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r>
              <a:rPr lang="en-GB" sz="4900" dirty="0" err="1">
                <a:latin typeface="Comic Sans MS" panose="030F0902030302020204" pitchFamily="66" charset="0"/>
              </a:rPr>
              <a:t>gyda’r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r>
              <a:rPr lang="en-GB" sz="4900" dirty="0">
                <a:solidFill>
                  <a:srgbClr val="FF2F92"/>
                </a:solidFill>
                <a:latin typeface="Comic Sans MS" panose="030F0902030302020204" pitchFamily="66" charset="0"/>
              </a:rPr>
              <a:t>octagon</a:t>
            </a:r>
            <a:r>
              <a:rPr lang="en-US" sz="4900" dirty="0">
                <a:latin typeface="Comic Sans MS" panose="030F0902030302020204" pitchFamily="66" charset="0"/>
              </a:rPr>
              <a:t>.</a:t>
            </a:r>
            <a:r>
              <a:rPr lang="en-GB" sz="4900" dirty="0">
                <a:latin typeface="Comic Sans MS" panose="030F0902030302020204" pitchFamily="66" charset="0"/>
              </a:rPr>
              <a:t> </a:t>
            </a:r>
            <a:endParaRPr lang="en-US" sz="4900" dirty="0">
              <a:latin typeface="Comic Sans MS" panose="030F0902030302020204" pitchFamily="66" charset="0"/>
            </a:endParaRPr>
          </a:p>
        </p:txBody>
      </p:sp>
      <p:pic>
        <p:nvPicPr>
          <p:cNvPr id="5" name="Picture 4" descr="A pink hexagon with black background&#10;&#10;Description automatically generated">
            <a:extLst>
              <a:ext uri="{FF2B5EF4-FFF2-40B4-BE49-F238E27FC236}">
                <a16:creationId xmlns:a16="http://schemas.microsoft.com/office/drawing/2014/main" id="{05A947AF-6729-6B5F-02FA-BA9C5BE543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506" y="2163333"/>
            <a:ext cx="2401765" cy="25281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0413C47-4151-142C-44E2-A3C1A76F0BA1}"/>
              </a:ext>
            </a:extLst>
          </p:cNvPr>
          <p:cNvSpPr txBox="1"/>
          <p:nvPr/>
        </p:nvSpPr>
        <p:spPr>
          <a:xfrm>
            <a:off x="4792860" y="2404044"/>
            <a:ext cx="1967055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700" dirty="0">
                <a:solidFill>
                  <a:schemeClr val="bg1"/>
                </a:solidFill>
                <a:latin typeface="Comic Sans MS" panose="030F0902030302020204" pitchFamily="66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11809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56EAA9-535D-6F8B-BBD7-4FDE9FC3DB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2E000B-0040-958C-2000-60B55FAFC8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8144008-89CA-A0D8-700A-41277AA92766}"/>
              </a:ext>
            </a:extLst>
          </p:cNvPr>
          <p:cNvSpPr txBox="1"/>
          <p:nvPr/>
        </p:nvSpPr>
        <p:spPr>
          <a:xfrm>
            <a:off x="828260" y="898197"/>
            <a:ext cx="105354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>
                <a:latin typeface="Comic Sans MS" panose="030F0902030302020204" pitchFamily="66" charset="0"/>
              </a:rPr>
              <a:t>Sawl</a:t>
            </a:r>
            <a:r>
              <a:rPr lang="en-US" sz="5400" dirty="0">
                <a:latin typeface="Comic Sans MS" panose="030F0902030302020204" pitchFamily="66" charset="0"/>
              </a:rPr>
              <a:t> </a:t>
            </a:r>
            <a:r>
              <a:rPr lang="en-US" sz="5400" dirty="0">
                <a:solidFill>
                  <a:srgbClr val="FF9300"/>
                </a:solidFill>
                <a:latin typeface="Comic Sans MS" panose="030F0902030302020204" pitchFamily="66" charset="0"/>
              </a:rPr>
              <a:t>cornel</a:t>
            </a:r>
            <a:r>
              <a:rPr lang="en-US" sz="5400" dirty="0">
                <a:latin typeface="Comic Sans MS" panose="030F0902030302020204" pitchFamily="66" charset="0"/>
              </a:rPr>
              <a:t> </a:t>
            </a:r>
            <a:r>
              <a:rPr lang="en-US" sz="5400" dirty="0" err="1">
                <a:latin typeface="Comic Sans MS" panose="030F0902030302020204" pitchFamily="66" charset="0"/>
              </a:rPr>
              <a:t>sy</a:t>
            </a:r>
            <a:r>
              <a:rPr lang="en-US" sz="5400" dirty="0">
                <a:latin typeface="Comic Sans MS" panose="030F0902030302020204" pitchFamily="66" charset="0"/>
              </a:rPr>
              <a:t> </a:t>
            </a:r>
            <a:r>
              <a:rPr lang="en-US" sz="5400" dirty="0" err="1">
                <a:latin typeface="Comic Sans MS" panose="030F0902030302020204" pitchFamily="66" charset="0"/>
              </a:rPr>
              <a:t>gyda’r</a:t>
            </a:r>
            <a:r>
              <a:rPr lang="en-US" sz="5400" dirty="0">
                <a:latin typeface="Comic Sans MS" panose="030F0902030302020204" pitchFamily="66" charset="0"/>
              </a:rPr>
              <a:t> </a:t>
            </a:r>
            <a:r>
              <a:rPr lang="en-GB" sz="5400" dirty="0" err="1">
                <a:solidFill>
                  <a:srgbClr val="FF9300"/>
                </a:solidFill>
                <a:latin typeface="Comic Sans MS" panose="030F0902030302020204" pitchFamily="66" charset="0"/>
              </a:rPr>
              <a:t>hecsagon</a:t>
            </a:r>
            <a:r>
              <a:rPr lang="en-US" sz="5400" dirty="0"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579D44-0CF1-5FED-D639-2C2D5C69B450}"/>
              </a:ext>
            </a:extLst>
          </p:cNvPr>
          <p:cNvSpPr txBox="1"/>
          <p:nvPr/>
        </p:nvSpPr>
        <p:spPr>
          <a:xfrm>
            <a:off x="828260" y="5036474"/>
            <a:ext cx="105354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>
                <a:latin typeface="Comic Sans MS" panose="030F0902030302020204" pitchFamily="66" charset="0"/>
              </a:rPr>
              <a:t>Mae </a:t>
            </a:r>
            <a:r>
              <a:rPr lang="en-GB" sz="4500" dirty="0">
                <a:solidFill>
                  <a:srgbClr val="FF9300"/>
                </a:solidFill>
                <a:latin typeface="Comic Sans MS" panose="030F0902030302020204" pitchFamily="66" charset="0"/>
              </a:rPr>
              <a:t>chew</a:t>
            </a:r>
            <a:r>
              <a:rPr lang="en-GB" sz="4500" dirty="0">
                <a:latin typeface="Comic Sans MS" panose="030F0902030302020204" pitchFamily="66" charset="0"/>
              </a:rPr>
              <a:t> </a:t>
            </a:r>
            <a:r>
              <a:rPr lang="en-GB" sz="4500" dirty="0" err="1">
                <a:solidFill>
                  <a:srgbClr val="FF9300"/>
                </a:solidFill>
                <a:latin typeface="Comic Sans MS" panose="030F0902030302020204" pitchFamily="66" charset="0"/>
              </a:rPr>
              <a:t>ch</a:t>
            </a:r>
            <a:r>
              <a:rPr lang="en-GB" sz="4500" dirty="0" err="1">
                <a:latin typeface="Comic Sans MS" panose="030F0902030302020204" pitchFamily="66" charset="0"/>
              </a:rPr>
              <a:t>ornel</a:t>
            </a:r>
            <a:r>
              <a:rPr lang="en-GB" sz="4500" dirty="0">
                <a:latin typeface="Comic Sans MS" panose="030F0902030302020204" pitchFamily="66" charset="0"/>
              </a:rPr>
              <a:t> </a:t>
            </a:r>
            <a:r>
              <a:rPr lang="en-GB" sz="4500" dirty="0" err="1">
                <a:latin typeface="Comic Sans MS" panose="030F0902030302020204" pitchFamily="66" charset="0"/>
              </a:rPr>
              <a:t>sy</a:t>
            </a:r>
            <a:r>
              <a:rPr lang="en-GB" sz="4500" dirty="0">
                <a:latin typeface="Comic Sans MS" panose="030F0902030302020204" pitchFamily="66" charset="0"/>
              </a:rPr>
              <a:t> </a:t>
            </a:r>
            <a:r>
              <a:rPr lang="en-GB" sz="4500" dirty="0" err="1">
                <a:latin typeface="Comic Sans MS" panose="030F0902030302020204" pitchFamily="66" charset="0"/>
              </a:rPr>
              <a:t>gyda’r</a:t>
            </a:r>
            <a:r>
              <a:rPr lang="en-GB" sz="4500" dirty="0">
                <a:latin typeface="Comic Sans MS" panose="030F0902030302020204" pitchFamily="66" charset="0"/>
              </a:rPr>
              <a:t> </a:t>
            </a:r>
            <a:r>
              <a:rPr lang="en-GB" sz="4500" dirty="0" err="1">
                <a:solidFill>
                  <a:srgbClr val="FF9300"/>
                </a:solidFill>
                <a:latin typeface="Comic Sans MS" panose="030F0902030302020204" pitchFamily="66" charset="0"/>
              </a:rPr>
              <a:t>hecsagon</a:t>
            </a:r>
            <a:r>
              <a:rPr lang="en-US" sz="4500" dirty="0">
                <a:latin typeface="Comic Sans MS" panose="030F0902030302020204" pitchFamily="66" charset="0"/>
              </a:rPr>
              <a:t>.</a:t>
            </a:r>
            <a:r>
              <a:rPr lang="en-GB" sz="4500" dirty="0">
                <a:latin typeface="Comic Sans MS" panose="030F0902030302020204" pitchFamily="66" charset="0"/>
              </a:rPr>
              <a:t> </a:t>
            </a:r>
            <a:endParaRPr lang="en-US" sz="4500" dirty="0">
              <a:latin typeface="Comic Sans MS" panose="030F0902030302020204" pitchFamily="66" charset="0"/>
            </a:endParaRPr>
          </a:p>
        </p:txBody>
      </p:sp>
      <p:pic>
        <p:nvPicPr>
          <p:cNvPr id="9" name="Picture 8" descr="A orange hexagon with black edges&#10;&#10;Description automatically generated">
            <a:extLst>
              <a:ext uri="{FF2B5EF4-FFF2-40B4-BE49-F238E27FC236}">
                <a16:creationId xmlns:a16="http://schemas.microsoft.com/office/drawing/2014/main" id="{01B23079-D6BD-940D-17A4-CC0F180875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546" y="2393233"/>
            <a:ext cx="2577766" cy="229451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F3872E4-5AE6-1A4E-CC87-D751A4BA0E80}"/>
              </a:ext>
            </a:extLst>
          </p:cNvPr>
          <p:cNvSpPr txBox="1"/>
          <p:nvPr/>
        </p:nvSpPr>
        <p:spPr>
          <a:xfrm>
            <a:off x="4903901" y="2517134"/>
            <a:ext cx="1967055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700" dirty="0">
                <a:solidFill>
                  <a:schemeClr val="bg1"/>
                </a:solidFill>
                <a:latin typeface="Comic Sans MS" panose="030F0902030302020204" pitchFamily="66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8583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EC1E7-8D51-546F-3D9D-831023F31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ECA343B-03B4-EB1B-4A01-17F86BE2E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FBFC5C-C513-A4D5-A073-86EAB7F7F50C}"/>
              </a:ext>
            </a:extLst>
          </p:cNvPr>
          <p:cNvSpPr txBox="1"/>
          <p:nvPr/>
        </p:nvSpPr>
        <p:spPr>
          <a:xfrm>
            <a:off x="821635" y="1090139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Amser</a:t>
            </a:r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 Her!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8CE0C3-5E1E-76C9-5523-DD63820DB22A}"/>
              </a:ext>
            </a:extLst>
          </p:cNvPr>
          <p:cNvSpPr txBox="1"/>
          <p:nvPr/>
        </p:nvSpPr>
        <p:spPr>
          <a:xfrm>
            <a:off x="828260" y="2459503"/>
            <a:ext cx="1053547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700" dirty="0" err="1">
                <a:latin typeface="Comic Sans MS" panose="030F0902030302020204" pitchFamily="66" charset="0"/>
              </a:rPr>
              <a:t>Gwnewch</a:t>
            </a:r>
            <a:r>
              <a:rPr lang="en-US" sz="4700" dirty="0">
                <a:latin typeface="Comic Sans MS" panose="030F0902030302020204" pitchFamily="66" charset="0"/>
              </a:rPr>
              <a:t> </a:t>
            </a:r>
            <a:r>
              <a:rPr lang="en-US" sz="4700" dirty="0" err="1">
                <a:latin typeface="Comic Sans MS" panose="030F0902030302020204" pitchFamily="66" charset="0"/>
              </a:rPr>
              <a:t>gylch</a:t>
            </a:r>
            <a:r>
              <a:rPr lang="en-US" sz="4700" dirty="0">
                <a:latin typeface="Comic Sans MS" panose="030F0902030302020204" pitchFamily="66" charset="0"/>
              </a:rPr>
              <a:t> </a:t>
            </a:r>
            <a:r>
              <a:rPr lang="en-US" sz="4700" dirty="0" err="1">
                <a:latin typeface="Comic Sans MS" panose="030F0902030302020204" pitchFamily="66" charset="0"/>
              </a:rPr>
              <a:t>gyda’r</a:t>
            </a:r>
            <a:r>
              <a:rPr lang="en-US" sz="4700" dirty="0">
                <a:latin typeface="Comic Sans MS" panose="030F0902030302020204" pitchFamily="66" charset="0"/>
              </a:rPr>
              <a:t> </a:t>
            </a:r>
          </a:p>
          <a:p>
            <a:pPr algn="ctr"/>
            <a:r>
              <a:rPr lang="en-US" sz="4700" dirty="0">
                <a:latin typeface="Comic Sans MS" panose="030F0902030302020204" pitchFamily="66" charset="0"/>
              </a:rPr>
              <a:t>toes </a:t>
            </a:r>
            <a:r>
              <a:rPr lang="en-US" sz="4700" dirty="0" err="1">
                <a:latin typeface="Comic Sans MS" panose="030F0902030302020204" pitchFamily="66" charset="0"/>
              </a:rPr>
              <a:t>chwarae</a:t>
            </a:r>
            <a:r>
              <a:rPr lang="en-US" sz="4700" dirty="0">
                <a:latin typeface="Comic Sans MS" panose="030F0902030302020204" pitchFamily="66" charset="0"/>
              </a:rPr>
              <a:t> </a:t>
            </a:r>
            <a:r>
              <a:rPr lang="en-US" sz="4700" dirty="0" err="1">
                <a:latin typeface="Comic Sans MS" panose="030F0902030302020204" pitchFamily="66" charset="0"/>
              </a:rPr>
              <a:t>a'r</a:t>
            </a:r>
            <a:r>
              <a:rPr lang="en-US" sz="4700" dirty="0">
                <a:latin typeface="Comic Sans MS" panose="030F0902030302020204" pitchFamily="66" charset="0"/>
              </a:rPr>
              <a:t> </a:t>
            </a:r>
            <a:r>
              <a:rPr lang="en-US" sz="4700" dirty="0" err="1">
                <a:latin typeface="Comic Sans MS" panose="030F0902030302020204" pitchFamily="66" charset="0"/>
              </a:rPr>
              <a:t>ffyn</a:t>
            </a:r>
            <a:r>
              <a:rPr lang="en-US" sz="4700" dirty="0">
                <a:latin typeface="Comic Sans MS" panose="030F0902030302020204" pitchFamily="66" charset="0"/>
              </a:rPr>
              <a:t>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281895F-26C4-CA14-370A-A031267A3E7A}"/>
              </a:ext>
            </a:extLst>
          </p:cNvPr>
          <p:cNvSpPr/>
          <p:nvPr/>
        </p:nvSpPr>
        <p:spPr>
          <a:xfrm>
            <a:off x="5000623" y="3998386"/>
            <a:ext cx="1980000" cy="1980000"/>
          </a:xfrm>
          <a:prstGeom prst="ellipse">
            <a:avLst/>
          </a:prstGeom>
          <a:solidFill>
            <a:srgbClr val="FF40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2306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0DED30-F4C9-44A2-4827-22BC96355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CBF3F3-854D-CC74-D202-5F7A6FF1CE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9BDC7DF-C45B-EF16-3E5F-389AD7AB8F9A}"/>
              </a:ext>
            </a:extLst>
          </p:cNvPr>
          <p:cNvCxnSpPr/>
          <p:nvPr/>
        </p:nvCxnSpPr>
        <p:spPr>
          <a:xfrm>
            <a:off x="3771900" y="1278731"/>
            <a:ext cx="0" cy="430053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id="{FB4C2F84-0568-8F3C-8916-C38AEDE39EE6}"/>
              </a:ext>
            </a:extLst>
          </p:cNvPr>
          <p:cNvSpPr/>
          <p:nvPr/>
        </p:nvSpPr>
        <p:spPr>
          <a:xfrm>
            <a:off x="4706552" y="2438999"/>
            <a:ext cx="1980000" cy="1980000"/>
          </a:xfrm>
          <a:prstGeom prst="ellipse">
            <a:avLst/>
          </a:prstGeom>
          <a:solidFill>
            <a:srgbClr val="FF40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5FBD673F-BB67-A570-DDA2-8704F114FAB9}"/>
              </a:ext>
            </a:extLst>
          </p:cNvPr>
          <p:cNvSpPr/>
          <p:nvPr/>
        </p:nvSpPr>
        <p:spPr>
          <a:xfrm>
            <a:off x="2643194" y="1500187"/>
            <a:ext cx="8086715" cy="7172325"/>
          </a:xfrm>
          <a:prstGeom prst="arc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B3FD0A-4EC3-CAC2-74C4-1DC738551881}"/>
              </a:ext>
            </a:extLst>
          </p:cNvPr>
          <p:cNvSpPr txBox="1"/>
          <p:nvPr/>
        </p:nvSpPr>
        <p:spPr>
          <a:xfrm>
            <a:off x="1230430" y="3021195"/>
            <a:ext cx="2220686" cy="815608"/>
          </a:xfrm>
          <a:prstGeom prst="rect">
            <a:avLst/>
          </a:prstGeom>
          <a:noFill/>
          <a:ln w="38100">
            <a:solidFill>
              <a:srgbClr val="FF4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700" dirty="0" err="1">
                <a:latin typeface="Topmarks" pitchFamily="2" charset="77"/>
              </a:rPr>
              <a:t>syth</a:t>
            </a:r>
            <a:endParaRPr lang="en-US" sz="4700" dirty="0">
              <a:latin typeface="Topmarks" pitchFamily="2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71296A-55B3-3EA8-F555-69B6AA76E4D2}"/>
              </a:ext>
            </a:extLst>
          </p:cNvPr>
          <p:cNvSpPr txBox="1"/>
          <p:nvPr/>
        </p:nvSpPr>
        <p:spPr>
          <a:xfrm>
            <a:off x="7328120" y="3021195"/>
            <a:ext cx="2220686" cy="815608"/>
          </a:xfrm>
          <a:prstGeom prst="rect">
            <a:avLst/>
          </a:prstGeom>
          <a:noFill/>
          <a:ln w="38100">
            <a:solidFill>
              <a:srgbClr val="FF4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700" dirty="0" err="1">
                <a:latin typeface="Topmarks" pitchFamily="2" charset="77"/>
              </a:rPr>
              <a:t>crwm</a:t>
            </a:r>
            <a:endParaRPr lang="en-US" sz="4700" dirty="0">
              <a:latin typeface="Topmark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8974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 animBg="1"/>
      <p:bldP spid="9" grpId="0" animBg="1"/>
      <p:bldP spid="10" grpId="0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D8588-8BA7-081F-1CE8-4972C3296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225F83-8BF5-50B8-369E-678C21070F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96BC3-5286-3C15-1E1C-13E2C9B8F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0325" y="709613"/>
            <a:ext cx="4188476" cy="11191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5586B0-B0EE-31B1-38EF-1A8F08A8DA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6324" y="1728788"/>
            <a:ext cx="4578864" cy="44195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B606C9-734A-382C-8EAB-DE5AA0EDA884}"/>
              </a:ext>
            </a:extLst>
          </p:cNvPr>
          <p:cNvSpPr txBox="1"/>
          <p:nvPr/>
        </p:nvSpPr>
        <p:spPr>
          <a:xfrm>
            <a:off x="963938" y="1828801"/>
            <a:ext cx="5279700" cy="4134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Clr>
                <a:srgbClr val="FF0000"/>
              </a:buClr>
              <a:buFont typeface="+mj-lt"/>
              <a:buAutoNum type="arabicPeriod"/>
            </a:pP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Chwaraewch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gyda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ffrind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lang="en-GB" sz="2300" kern="100" dirty="0">
              <a:effectLst/>
              <a:latin typeface="Comic Sans MS" panose="030F09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Clr>
                <a:srgbClr val="FF0000"/>
              </a:buClr>
              <a:buFont typeface="+mj-lt"/>
              <a:buAutoNum type="arabicPeriod"/>
            </a:pP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Dewiswch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bensil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lliw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gwahanol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lang="en-GB" sz="2300" kern="100" dirty="0">
              <a:effectLst/>
              <a:latin typeface="Comic Sans MS" panose="030F09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Clr>
                <a:srgbClr val="FF0000"/>
              </a:buClr>
              <a:buFont typeface="+mj-lt"/>
              <a:buAutoNum type="arabicPeriod"/>
            </a:pP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Cymerwch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eich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tro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i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daflu'r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dis. </a:t>
            </a:r>
            <a:endParaRPr lang="en-GB" sz="2300" kern="100" dirty="0">
              <a:effectLst/>
              <a:latin typeface="Comic Sans MS" panose="030F09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Clr>
                <a:srgbClr val="FF0000"/>
              </a:buClr>
              <a:buFont typeface="+mj-lt"/>
              <a:buAutoNum type="arabicPeriod"/>
            </a:pP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Lliwiwch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y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siâp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gyda'r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nifer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hwnnw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o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ochrau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neu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gorneli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lang="en-GB" sz="2300" kern="100" dirty="0">
              <a:effectLst/>
              <a:latin typeface="Comic Sans MS" panose="030F09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Clr>
                <a:srgbClr val="FF0000"/>
              </a:buClr>
              <a:buFont typeface="+mj-lt"/>
              <a:buAutoNum type="arabicPeriod"/>
            </a:pP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Dwedwch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y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patrwm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brawddeg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endParaRPr lang="en-GB" sz="2300" kern="100" dirty="0">
              <a:latin typeface="Comic Sans MS" panose="030F09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FF0000"/>
              </a:buClr>
            </a:pPr>
            <a:r>
              <a:rPr lang="en-GB" sz="2300" kern="10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   </a:t>
            </a:r>
            <a:r>
              <a:rPr lang="en-GB" sz="2100" kern="10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Mae </a:t>
            </a:r>
            <a:r>
              <a:rPr lang="en-GB" sz="2100" u="sng" kern="100" dirty="0" err="1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pedair</a:t>
            </a:r>
            <a:r>
              <a:rPr lang="en-GB" sz="2100" kern="10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100" kern="100" dirty="0" err="1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ochr</a:t>
            </a:r>
            <a:r>
              <a:rPr lang="en-GB" sz="2100" kern="10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/cornel </a:t>
            </a:r>
            <a:r>
              <a:rPr lang="en-GB" sz="2100" kern="100" dirty="0" err="1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gyda’r</a:t>
            </a:r>
            <a:r>
              <a:rPr lang="en-GB" sz="2100" kern="10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100" u="sng" kern="100" dirty="0" err="1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sgwâr</a:t>
            </a:r>
            <a:r>
              <a:rPr lang="en-GB" sz="2100" kern="10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GB" sz="2100" kern="100" dirty="0">
              <a:effectLst/>
              <a:latin typeface="Comic Sans MS" panose="030F09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Clr>
                <a:srgbClr val="FF0000"/>
              </a:buClr>
            </a:pPr>
            <a:r>
              <a:rPr lang="en-GB" sz="2300" kern="10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6.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Colli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tro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os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nad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ydy'r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rhif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yno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GB" sz="2300" kern="100" dirty="0">
              <a:effectLst/>
              <a:latin typeface="Comic Sans MS" panose="030F0902030302020204" pitchFamily="66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66713" lvl="0" indent="-366713" algn="just">
              <a:lnSpc>
                <a:spcPct val="115000"/>
              </a:lnSpc>
              <a:buClr>
                <a:srgbClr val="FF0000"/>
              </a:buClr>
            </a:pPr>
            <a:r>
              <a:rPr lang="en-GB" sz="2300" kern="10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7.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Y person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cyntaf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i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liwio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pum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siâp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yn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  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olynol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ydy'r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2300" kern="1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enillydd</a:t>
            </a:r>
            <a:r>
              <a:rPr lang="en-GB" sz="2300" kern="1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lang="en-GB" sz="2300" kern="100" dirty="0">
                <a:effectLst/>
                <a:latin typeface="Comic Sans MS" panose="030F0902030302020204" pitchFamily="66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03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FAFA9-0A27-BEF3-01F4-5A6C1E1CF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F45D6D-7AE9-091B-A3BB-8E527FEFC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62DE687-C94A-B750-4907-A347D4710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726652"/>
            <a:ext cx="7772400" cy="540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27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DB725-442C-D279-1F49-7D2CFC3CA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A39373-2F07-BCD0-92D6-38C0A4F4FC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CFEE04-81B7-BBD8-52B5-33DB8A45D4E5}"/>
              </a:ext>
            </a:extLst>
          </p:cNvPr>
          <p:cNvSpPr txBox="1"/>
          <p:nvPr/>
        </p:nvSpPr>
        <p:spPr>
          <a:xfrm>
            <a:off x="828260" y="745003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9437FF"/>
                </a:solidFill>
                <a:latin typeface="Comic Sans MS" panose="030F0902030302020204" pitchFamily="66" charset="0"/>
              </a:rPr>
              <a:t>Twister </a:t>
            </a:r>
            <a:r>
              <a:rPr lang="en-US" sz="57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Siapiau</a:t>
            </a:r>
            <a:endParaRPr lang="en-US" sz="5700" dirty="0">
              <a:solidFill>
                <a:srgbClr val="9437FF"/>
              </a:solidFill>
              <a:latin typeface="Comic Sans MS" panose="030F0902030302020204" pitchFamily="66" charset="0"/>
            </a:endParaRPr>
          </a:p>
        </p:txBody>
      </p:sp>
      <p:pic>
        <p:nvPicPr>
          <p:cNvPr id="6" name="Picture 5" descr="A game with different colored circles&#10;&#10;Description automatically generated with medium confidence">
            <a:extLst>
              <a:ext uri="{FF2B5EF4-FFF2-40B4-BE49-F238E27FC236}">
                <a16:creationId xmlns:a16="http://schemas.microsoft.com/office/drawing/2014/main" id="{0F95A595-BC0D-4065-7BFC-A4940DA7AA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7025" y="1600179"/>
            <a:ext cx="8997950" cy="4512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1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A22CBB-4430-15FE-8000-730DB1158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6096E38-E743-C5CA-EE72-F178EDC91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8DDF54-23FE-5CEC-9A0F-B6C47A31A8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726652"/>
            <a:ext cx="7772400" cy="540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1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5A4DD-EA87-9AE7-5F77-B13E1DA1A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C9FFCA-4FC6-E40A-69FE-D389A73DF7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B0B1F71-B7A3-54AF-A417-8E4BD3B2F67B}"/>
              </a:ext>
            </a:extLst>
          </p:cNvPr>
          <p:cNvSpPr txBox="1"/>
          <p:nvPr/>
        </p:nvSpPr>
        <p:spPr>
          <a:xfrm>
            <a:off x="828260" y="1078173"/>
            <a:ext cx="105354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FF0000"/>
                </a:solidFill>
                <a:latin typeface="Comic Sans MS" panose="030F0902030302020204" pitchFamily="66" charset="0"/>
              </a:rPr>
              <a:t>Sut </a:t>
            </a:r>
            <a:r>
              <a:rPr lang="en-US" sz="60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ydych</a:t>
            </a:r>
            <a:r>
              <a:rPr lang="en-US" sz="6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60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chi'n</a:t>
            </a:r>
            <a:r>
              <a:rPr lang="en-US" sz="6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60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teimlo</a:t>
            </a:r>
            <a:r>
              <a:rPr lang="en-US" sz="6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60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gyda</a:t>
            </a:r>
            <a:r>
              <a:rPr lang="en-US" sz="6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60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siapiau</a:t>
            </a:r>
            <a:r>
              <a:rPr lang="en-US" sz="6000" dirty="0">
                <a:solidFill>
                  <a:srgbClr val="FF0000"/>
                </a:solidFill>
                <a:latin typeface="Comic Sans MS" panose="030F0902030302020204" pitchFamily="66" charset="0"/>
              </a:rPr>
              <a:t> 2D?</a:t>
            </a:r>
          </a:p>
        </p:txBody>
      </p:sp>
      <p:pic>
        <p:nvPicPr>
          <p:cNvPr id="6" name="Picture 2" descr="Animated illustration of good sign | UGOKAWA">
            <a:extLst>
              <a:ext uri="{FF2B5EF4-FFF2-40B4-BE49-F238E27FC236}">
                <a16:creationId xmlns:a16="http://schemas.microsoft.com/office/drawing/2014/main" id="{3CE60411-5F9F-768C-D486-86051D906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34236" y="3330054"/>
            <a:ext cx="2449773" cy="2449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Animated illustration of bad sign | UGOKAWA">
            <a:extLst>
              <a:ext uri="{FF2B5EF4-FFF2-40B4-BE49-F238E27FC236}">
                <a16:creationId xmlns:a16="http://schemas.microsoft.com/office/drawing/2014/main" id="{44F06C62-E869-88C1-6130-528B1C3E99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810" y="3429000"/>
            <a:ext cx="2350827" cy="235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35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3CBE1-A25C-6618-BCBC-450201911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293D048-6AE3-776E-85D8-8841C18CB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917E2E-068E-5614-31C2-B9814A555690}"/>
              </a:ext>
            </a:extLst>
          </p:cNvPr>
          <p:cNvSpPr txBox="1"/>
          <p:nvPr/>
        </p:nvSpPr>
        <p:spPr>
          <a:xfrm>
            <a:off x="828261" y="1006735"/>
            <a:ext cx="10535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Diolch</a:t>
            </a:r>
            <a:r>
              <a:rPr lang="en-US" sz="7200" dirty="0">
                <a:solidFill>
                  <a:srgbClr val="9437FF"/>
                </a:solidFill>
                <a:latin typeface="Comic Sans MS" panose="030F0902030302020204" pitchFamily="66" charset="0"/>
              </a:rPr>
              <a:t> </a:t>
            </a:r>
            <a:r>
              <a:rPr lang="en-US" sz="7200" dirty="0" err="1">
                <a:solidFill>
                  <a:srgbClr val="9437FF"/>
                </a:solidFill>
                <a:latin typeface="Comic Sans MS" panose="030F0902030302020204" pitchFamily="66" charset="0"/>
              </a:rPr>
              <a:t>Bawb</a:t>
            </a:r>
            <a:r>
              <a:rPr lang="en-US" sz="7200" dirty="0">
                <a:solidFill>
                  <a:srgbClr val="9437FF"/>
                </a:solidFill>
                <a:latin typeface="Comic Sans MS" panose="030F0902030302020204" pitchFamily="66" charset="0"/>
              </a:rPr>
              <a:t>!</a:t>
            </a:r>
          </a:p>
        </p:txBody>
      </p:sp>
      <p:pic>
        <p:nvPicPr>
          <p:cNvPr id="5" name="Picture 4" descr="A blue smiley face with black lines&#10;&#10;Description automatically generated">
            <a:extLst>
              <a:ext uri="{FF2B5EF4-FFF2-40B4-BE49-F238E27FC236}">
                <a16:creationId xmlns:a16="http://schemas.microsoft.com/office/drawing/2014/main" id="{32506E8C-0592-8DEC-6A34-A2811C0FD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8487" y="2473324"/>
            <a:ext cx="3121025" cy="318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0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9F61624-08D0-98AA-E59E-1521B69908FE}"/>
              </a:ext>
            </a:extLst>
          </p:cNvPr>
          <p:cNvSpPr txBox="1"/>
          <p:nvPr/>
        </p:nvSpPr>
        <p:spPr>
          <a:xfrm>
            <a:off x="400478" y="283882"/>
            <a:ext cx="6049484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Enw: </a:t>
            </a:r>
            <a:r>
              <a:rPr lang="cy-GB" dirty="0">
                <a:latin typeface="Comic Sans MS" panose="030F0902030302020204" pitchFamily="66" charset="0"/>
              </a:rPr>
              <a:t>Victoria Lewis</a:t>
            </a:r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		 </a:t>
            </a:r>
          </a:p>
          <a:p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Teitl y wers: </a:t>
            </a:r>
            <a:r>
              <a:rPr lang="cy-GB" dirty="0">
                <a:latin typeface="Comic Sans MS" panose="030F0902030302020204" pitchFamily="66" charset="0"/>
              </a:rPr>
              <a:t>Siapiau 2D </a:t>
            </a:r>
          </a:p>
          <a:p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Nod y wers: </a:t>
            </a:r>
            <a:r>
              <a:rPr lang="cy-GB" dirty="0">
                <a:latin typeface="Comic Sans MS" panose="030F0902030302020204" pitchFamily="66" charset="0"/>
              </a:rPr>
              <a:t>I ddisgrifio Siapiau 2D.</a:t>
            </a:r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	   </a:t>
            </a:r>
          </a:p>
          <a:p>
            <a:r>
              <a:rPr lang="cy-GB" dirty="0">
                <a:solidFill>
                  <a:srgbClr val="9437FF"/>
                </a:solidFill>
                <a:latin typeface="Comic Sans MS" panose="030F0902030302020204" pitchFamily="66" charset="0"/>
              </a:rPr>
              <a:t>Blwyddyn: </a:t>
            </a:r>
            <a:r>
              <a:rPr lang="cy-GB" dirty="0">
                <a:latin typeface="Comic Sans MS" panose="030F0902030302020204" pitchFamily="66" charset="0"/>
              </a:rPr>
              <a:t>2/3 	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96A5E25-0E64-8DAC-5294-0D622B69C6BB}"/>
              </a:ext>
            </a:extLst>
          </p:cNvPr>
          <p:cNvGraphicFramePr>
            <a:graphicFrameLocks noGrp="1"/>
          </p:cNvGraphicFramePr>
          <p:nvPr/>
        </p:nvGraphicFramePr>
        <p:xfrm>
          <a:off x="6215063" y="267704"/>
          <a:ext cx="5681663" cy="62621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81663">
                  <a:extLst>
                    <a:ext uri="{9D8B030D-6E8A-4147-A177-3AD203B41FA5}">
                      <a16:colId xmlns:a16="http://schemas.microsoft.com/office/drawing/2014/main" val="3548676605"/>
                    </a:ext>
                  </a:extLst>
                </a:gridCol>
              </a:tblGrid>
              <a:tr h="3601049">
                <a:tc>
                  <a:txBody>
                    <a:bodyPr/>
                    <a:lstStyle/>
                    <a:p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Gweithgareddau:</a:t>
                      </a:r>
                    </a:p>
                    <a:p>
                      <a:pPr algn="just"/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Drilio gyda phêl 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– Adolygu’r enwau siapiau 2D.  </a:t>
                      </a:r>
                    </a:p>
                    <a:p>
                      <a:pPr algn="just"/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Gwneud y Siapiau 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- Gwneud siapiau gan ddefnyddio toes chwarae a ffyn.  Defnydd y siapiau i ateb cwestiynau. Ysgrifenni atebion ar fyrddau.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rgbClr val="9437FF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Y </a:t>
                      </a:r>
                      <a:r>
                        <a:rPr lang="en-GB" sz="1800" kern="1200" dirty="0" err="1">
                          <a:solidFill>
                            <a:srgbClr val="9437FF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Gêm</a:t>
                      </a:r>
                      <a:r>
                        <a:rPr lang="en-GB" sz="1800" kern="1200" dirty="0">
                          <a:solidFill>
                            <a:srgbClr val="9437FF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rgbClr val="9437FF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Siâp</a:t>
                      </a:r>
                      <a:r>
                        <a:rPr lang="en-GB" sz="1800" kern="1200" dirty="0">
                          <a:solidFill>
                            <a:srgbClr val="9437FF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! 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–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Rolio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dis ac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mae'n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rhaid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i'r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plant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liwio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siâp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gyda'r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nifer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hwnnw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o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gorneli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neu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ochrau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.  (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Gweithio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mewn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parau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).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rgbClr val="9437FF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Twister </a:t>
                      </a:r>
                      <a:r>
                        <a:rPr lang="en-GB" sz="1800" kern="1200" dirty="0" err="1">
                          <a:solidFill>
                            <a:srgbClr val="9437FF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Siâp</a:t>
                      </a:r>
                      <a:r>
                        <a:rPr lang="en-GB" sz="1800" kern="1200" dirty="0">
                          <a:solidFill>
                            <a:srgbClr val="9437FF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! 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–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Defnyddi’r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troellwr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. 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Rhoi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llaw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neu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droed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ar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siâp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. 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Defnyddio'r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patrymau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brawddegau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newydd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i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ddisgrifio'r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siâp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.</a:t>
                      </a:r>
                      <a:endParaRPr lang="cy-GB" sz="1800" b="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0708258"/>
                  </a:ext>
                </a:extLst>
              </a:tr>
              <a:tr h="2661149">
                <a:tc>
                  <a:txBody>
                    <a:bodyPr/>
                    <a:lstStyle/>
                    <a:p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Geirfa: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Enwau siapiau.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Cyfrwch gyda fi.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Syth.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Crwm.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Rhifau.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Enwau siapiau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Chwith a de.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Troed a llaw.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6505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3588440-FE43-EB4C-D8E1-7D21073CD94E}"/>
              </a:ext>
            </a:extLst>
          </p:cNvPr>
          <p:cNvGraphicFramePr>
            <a:graphicFrameLocks noGrp="1"/>
          </p:cNvGraphicFramePr>
          <p:nvPr/>
        </p:nvGraphicFramePr>
        <p:xfrm>
          <a:off x="400477" y="1705980"/>
          <a:ext cx="5695524" cy="48239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95524">
                  <a:extLst>
                    <a:ext uri="{9D8B030D-6E8A-4147-A177-3AD203B41FA5}">
                      <a16:colId xmlns:a16="http://schemas.microsoft.com/office/drawing/2014/main" val="1312087885"/>
                    </a:ext>
                  </a:extLst>
                </a:gridCol>
              </a:tblGrid>
              <a:tr h="19678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1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Ffocws Iaith / Patrymau: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y-GB" b="1" dirty="0">
                        <a:solidFill>
                          <a:srgbClr val="9437FF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Cwestiwn: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Sawl ochr/cornel sy gyda’r si</a:t>
                      </a:r>
                      <a:r>
                        <a:rPr lang="en-GB" sz="18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â</a:t>
                      </a:r>
                      <a:r>
                        <a:rPr lang="cy-GB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p/sgw</a:t>
                      </a:r>
                      <a:r>
                        <a:rPr lang="en-GB" sz="18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â</a:t>
                      </a:r>
                      <a:r>
                        <a:rPr lang="cy-GB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r?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y-GB" b="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Ateb: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Mae tair ochr/cornel sy gyda’r si</a:t>
                      </a:r>
                      <a:r>
                        <a:rPr lang="en-GB" sz="18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â</a:t>
                      </a:r>
                      <a:r>
                        <a:rPr lang="cy-GB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p/sgw</a:t>
                      </a:r>
                      <a:r>
                        <a:rPr lang="en-GB" sz="18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â</a:t>
                      </a:r>
                      <a:r>
                        <a:rPr lang="cy-GB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3350463"/>
                  </a:ext>
                </a:extLst>
              </a:tr>
              <a:tr h="11628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Gwybodaeth flaenorol: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Mae'r plant wedi dysgu enwau siapiau 2D, y byddan nhw'n eu defnyddio gyda phatrymau heddiw. Patrymau adolygu: Pa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siâp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ydy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hwn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? ___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ydy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hwn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.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99136"/>
                  </a:ext>
                </a:extLst>
              </a:tr>
              <a:tr h="1623522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dirty="0">
                          <a:solidFill>
                            <a:srgbClr val="9437FF"/>
                          </a:solidFill>
                          <a:latin typeface="Comic Sans MS" panose="030F0902030302020204" pitchFamily="66" charset="0"/>
                        </a:rPr>
                        <a:t>Targedau Iaith Personol:</a:t>
                      </a:r>
                    </a:p>
                    <a:p>
                      <a:pPr marL="222250" indent="-222250" algn="just">
                        <a:buFont typeface="+mj-lt"/>
                        <a:buAutoNum type="arabicPeriod"/>
                        <a:tabLst/>
                      </a:pPr>
                      <a:r>
                        <a:rPr lang="cy-GB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Rhowch sylw i eiriau bach a berfau er mwyn gwella strwythur fy brawddegau.</a:t>
                      </a:r>
                    </a:p>
                    <a:p>
                      <a:pPr marL="222250" indent="-222250" algn="just">
                        <a:buFont typeface="+mj-lt"/>
                        <a:buAutoNum type="arabicPeriod"/>
                        <a:tabLst/>
                      </a:pPr>
                      <a:r>
                        <a:rPr lang="cy-GB" b="0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Berfau gorchmynnol unigol a lluosog a’r treiglad meddal sy’n dilyn.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940501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2DC66EF5-1B85-D4EB-FB62-98DF5B1A40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0023" y="3963699"/>
            <a:ext cx="3631500" cy="256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44052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D31D94-A28A-56C6-D479-CC84FDDD69E7}"/>
              </a:ext>
            </a:extLst>
          </p:cNvPr>
          <p:cNvSpPr txBox="1"/>
          <p:nvPr/>
        </p:nvSpPr>
        <p:spPr>
          <a:xfrm>
            <a:off x="828261" y="0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Adnoddau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0C2DD4-ACF9-BA0A-0EFB-663DC6B15C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798090"/>
            <a:ext cx="8534400" cy="593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25465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37D3A8-1C50-AB5C-4131-9F47E1073E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936" y="0"/>
            <a:ext cx="94561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8135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8AB473-4B16-4C8F-D704-0DE78CDE3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8811" y="0"/>
            <a:ext cx="47543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67628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4C61B1-5D94-4655-BA55-652FC0715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217566"/>
            <a:ext cx="7772400" cy="508164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474387-E4E8-4844-1A2B-1414A5CD66AE}"/>
              </a:ext>
            </a:extLst>
          </p:cNvPr>
          <p:cNvSpPr txBox="1"/>
          <p:nvPr/>
        </p:nvSpPr>
        <p:spPr>
          <a:xfrm>
            <a:off x="828261" y="19470"/>
            <a:ext cx="1053547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Drilio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Ochr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 neu </a:t>
            </a:r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Gornel</a:t>
            </a:r>
            <a:endParaRPr lang="en-US" sz="57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3960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C42585-AF08-2B90-F861-3328460A2C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422055" y="-257213"/>
            <a:ext cx="6443446" cy="73724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C1B903-2018-498F-19F2-21588758D2F8}"/>
              </a:ext>
            </a:extLst>
          </p:cNvPr>
          <p:cNvSpPr txBox="1"/>
          <p:nvPr/>
        </p:nvSpPr>
        <p:spPr>
          <a:xfrm>
            <a:off x="-1114838" y="1314450"/>
            <a:ext cx="644407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Twister</a:t>
            </a:r>
          </a:p>
          <a:p>
            <a:pPr algn="ctr"/>
            <a:r>
              <a:rPr lang="en-US" sz="57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Siapiau</a:t>
            </a:r>
            <a:r>
              <a:rPr lang="en-US" sz="5700" dirty="0">
                <a:solidFill>
                  <a:srgbClr val="FF0000"/>
                </a:solidFill>
                <a:latin typeface="Comic Sans MS" panose="030F0902030302020204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781534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730</Words>
  <Application>Microsoft Macintosh PowerPoint</Application>
  <PresentationFormat>Widescreen</PresentationFormat>
  <Paragraphs>207</Paragraphs>
  <Slides>58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Aptos</vt:lpstr>
      <vt:lpstr>Aptos Display</vt:lpstr>
      <vt:lpstr>Arial</vt:lpstr>
      <vt:lpstr>Comic Sans MS</vt:lpstr>
      <vt:lpstr>Topmarks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Lewis</dc:creator>
  <cp:lastModifiedBy>Victoria Lewis</cp:lastModifiedBy>
  <cp:revision>44</cp:revision>
  <dcterms:created xsi:type="dcterms:W3CDTF">2024-11-20T12:21:00Z</dcterms:created>
  <dcterms:modified xsi:type="dcterms:W3CDTF">2024-11-21T01:04:21Z</dcterms:modified>
</cp:coreProperties>
</file>