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1BB9E9-64D0-2D59-702A-767AE9DB16E7}" v="5" dt="2025-12-04T18:30:22.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C71BB9E9-64D0-2D59-702A-767AE9DB16E7}"/>
    <pc:docChg chg="modSld">
      <pc:chgData name="Justin Evans" userId="S::j.d.evans@uwtsd.ac.uk::2ee3c1af-825e-450d-8b1e-d59252291e99" providerId="AD" clId="Web-{C71BB9E9-64D0-2D59-702A-767AE9DB16E7}" dt="2025-12-04T18:30:41.420" v="200"/>
      <pc:docMkLst>
        <pc:docMk/>
      </pc:docMkLst>
      <pc:sldChg chg="modNotes">
        <pc:chgData name="Justin Evans" userId="S::j.d.evans@uwtsd.ac.uk::2ee3c1af-825e-450d-8b1e-d59252291e99" providerId="AD" clId="Web-{C71BB9E9-64D0-2D59-702A-767AE9DB16E7}" dt="2025-12-04T18:22:13.882" v="4"/>
        <pc:sldMkLst>
          <pc:docMk/>
          <pc:sldMk cId="0" sldId="256"/>
        </pc:sldMkLst>
      </pc:sldChg>
      <pc:sldChg chg="modNotes">
        <pc:chgData name="Justin Evans" userId="S::j.d.evans@uwtsd.ac.uk::2ee3c1af-825e-450d-8b1e-d59252291e99" providerId="AD" clId="Web-{C71BB9E9-64D0-2D59-702A-767AE9DB16E7}" dt="2025-12-04T18:23:12.527" v="22"/>
        <pc:sldMkLst>
          <pc:docMk/>
          <pc:sldMk cId="0" sldId="257"/>
        </pc:sldMkLst>
      </pc:sldChg>
      <pc:sldChg chg="modNotes">
        <pc:chgData name="Justin Evans" userId="S::j.d.evans@uwtsd.ac.uk::2ee3c1af-825e-450d-8b1e-d59252291e99" providerId="AD" clId="Web-{C71BB9E9-64D0-2D59-702A-767AE9DB16E7}" dt="2025-12-04T18:23:59.468" v="46"/>
        <pc:sldMkLst>
          <pc:docMk/>
          <pc:sldMk cId="0" sldId="258"/>
        </pc:sldMkLst>
      </pc:sldChg>
      <pc:sldChg chg="modNotes">
        <pc:chgData name="Justin Evans" userId="S::j.d.evans@uwtsd.ac.uk::2ee3c1af-825e-450d-8b1e-d59252291e99" providerId="AD" clId="Web-{C71BB9E9-64D0-2D59-702A-767AE9DB16E7}" dt="2025-12-04T18:24:11.328" v="49"/>
        <pc:sldMkLst>
          <pc:docMk/>
          <pc:sldMk cId="0" sldId="259"/>
        </pc:sldMkLst>
      </pc:sldChg>
      <pc:sldChg chg="modNotes">
        <pc:chgData name="Justin Evans" userId="S::j.d.evans@uwtsd.ac.uk::2ee3c1af-825e-450d-8b1e-d59252291e99" providerId="AD" clId="Web-{C71BB9E9-64D0-2D59-702A-767AE9DB16E7}" dt="2025-12-04T18:25:24.160" v="90"/>
        <pc:sldMkLst>
          <pc:docMk/>
          <pc:sldMk cId="0" sldId="260"/>
        </pc:sldMkLst>
      </pc:sldChg>
      <pc:sldChg chg="modNotes">
        <pc:chgData name="Justin Evans" userId="S::j.d.evans@uwtsd.ac.uk::2ee3c1af-825e-450d-8b1e-d59252291e99" providerId="AD" clId="Web-{C71BB9E9-64D0-2D59-702A-767AE9DB16E7}" dt="2025-12-04T18:25:59.365" v="100"/>
        <pc:sldMkLst>
          <pc:docMk/>
          <pc:sldMk cId="0" sldId="261"/>
        </pc:sldMkLst>
      </pc:sldChg>
      <pc:sldChg chg="modNotes">
        <pc:chgData name="Justin Evans" userId="S::j.d.evans@uwtsd.ac.uk::2ee3c1af-825e-450d-8b1e-d59252291e99" providerId="AD" clId="Web-{C71BB9E9-64D0-2D59-702A-767AE9DB16E7}" dt="2025-12-04T18:26:41.867" v="118"/>
        <pc:sldMkLst>
          <pc:docMk/>
          <pc:sldMk cId="0" sldId="262"/>
        </pc:sldMkLst>
      </pc:sldChg>
      <pc:sldChg chg="modNotes">
        <pc:chgData name="Justin Evans" userId="S::j.d.evans@uwtsd.ac.uk::2ee3c1af-825e-450d-8b1e-d59252291e99" providerId="AD" clId="Web-{C71BB9E9-64D0-2D59-702A-767AE9DB16E7}" dt="2025-12-04T18:26:59.680" v="121"/>
        <pc:sldMkLst>
          <pc:docMk/>
          <pc:sldMk cId="0" sldId="263"/>
        </pc:sldMkLst>
      </pc:sldChg>
      <pc:sldChg chg="modNotes">
        <pc:chgData name="Justin Evans" userId="S::j.d.evans@uwtsd.ac.uk::2ee3c1af-825e-450d-8b1e-d59252291e99" providerId="AD" clId="Web-{C71BB9E9-64D0-2D59-702A-767AE9DB16E7}" dt="2025-12-04T18:27:47.260" v="131"/>
        <pc:sldMkLst>
          <pc:docMk/>
          <pc:sldMk cId="0" sldId="264"/>
        </pc:sldMkLst>
      </pc:sldChg>
      <pc:sldChg chg="modNotes">
        <pc:chgData name="Justin Evans" userId="S::j.d.evans@uwtsd.ac.uk::2ee3c1af-825e-450d-8b1e-d59252291e99" providerId="AD" clId="Web-{C71BB9E9-64D0-2D59-702A-767AE9DB16E7}" dt="2025-12-04T18:27:58.244" v="133"/>
        <pc:sldMkLst>
          <pc:docMk/>
          <pc:sldMk cId="0" sldId="265"/>
        </pc:sldMkLst>
      </pc:sldChg>
      <pc:sldChg chg="modNotes">
        <pc:chgData name="Justin Evans" userId="S::j.d.evans@uwtsd.ac.uk::2ee3c1af-825e-450d-8b1e-d59252291e99" providerId="AD" clId="Web-{C71BB9E9-64D0-2D59-702A-767AE9DB16E7}" dt="2025-12-04T18:28:30.948" v="150"/>
        <pc:sldMkLst>
          <pc:docMk/>
          <pc:sldMk cId="0" sldId="266"/>
        </pc:sldMkLst>
      </pc:sldChg>
      <pc:sldChg chg="modNotes">
        <pc:chgData name="Justin Evans" userId="S::j.d.evans@uwtsd.ac.uk::2ee3c1af-825e-450d-8b1e-d59252291e99" providerId="AD" clId="Web-{C71BB9E9-64D0-2D59-702A-767AE9DB16E7}" dt="2025-12-04T18:29:00.996" v="164"/>
        <pc:sldMkLst>
          <pc:docMk/>
          <pc:sldMk cId="0" sldId="267"/>
        </pc:sldMkLst>
      </pc:sldChg>
      <pc:sldChg chg="modNotes">
        <pc:chgData name="Justin Evans" userId="S::j.d.evans@uwtsd.ac.uk::2ee3c1af-825e-450d-8b1e-d59252291e99" providerId="AD" clId="Web-{C71BB9E9-64D0-2D59-702A-767AE9DB16E7}" dt="2025-12-04T18:29:29.778" v="170"/>
        <pc:sldMkLst>
          <pc:docMk/>
          <pc:sldMk cId="0" sldId="268"/>
        </pc:sldMkLst>
      </pc:sldChg>
      <pc:sldChg chg="modNotes">
        <pc:chgData name="Justin Evans" userId="S::j.d.evans@uwtsd.ac.uk::2ee3c1af-825e-450d-8b1e-d59252291e99" providerId="AD" clId="Web-{C71BB9E9-64D0-2D59-702A-767AE9DB16E7}" dt="2025-12-04T18:30:21.076" v="187"/>
        <pc:sldMkLst>
          <pc:docMk/>
          <pc:sldMk cId="0" sldId="269"/>
        </pc:sldMkLst>
      </pc:sldChg>
      <pc:sldChg chg="modNotes">
        <pc:chgData name="Justin Evans" userId="S::j.d.evans@uwtsd.ac.uk::2ee3c1af-825e-450d-8b1e-d59252291e99" providerId="AD" clId="Web-{C71BB9E9-64D0-2D59-702A-767AE9DB16E7}" dt="2025-12-04T18:30:41.420" v="200"/>
        <pc:sldMkLst>
          <pc:docMk/>
          <pc:sldMk cId="0" sldId="270"/>
        </pc:sldMkLst>
      </pc:sldChg>
    </pc:docChg>
  </pc:docChgLst>
  <pc:docChgLst>
    <pc:chgData name="Justin Evans" userId="S::j.d.evans@uwtsd.ac.uk::2ee3c1af-825e-450d-8b1e-d59252291e99" providerId="AD" clId="Web-{708E5322-57E8-279F-7CD1-29B16187FEF0}"/>
    <pc:docChg chg="modSld">
      <pc:chgData name="Justin Evans" userId="S::j.d.evans@uwtsd.ac.uk::2ee3c1af-825e-450d-8b1e-d59252291e99" providerId="AD" clId="Web-{708E5322-57E8-279F-7CD1-29B16187FEF0}" dt="2025-12-02T18:15:04.660" v="55"/>
      <pc:docMkLst>
        <pc:docMk/>
      </pc:docMkLst>
      <pc:sldChg chg="addSp delSp modSp mod setBg modClrScheme chgLayout">
        <pc:chgData name="Justin Evans" userId="S::j.d.evans@uwtsd.ac.uk::2ee3c1af-825e-450d-8b1e-d59252291e99" providerId="AD" clId="Web-{708E5322-57E8-279F-7CD1-29B16187FEF0}" dt="2025-12-02T17:50:28.764" v="2"/>
        <pc:sldMkLst>
          <pc:docMk/>
          <pc:sldMk cId="0" sldId="256"/>
        </pc:sldMkLst>
        <pc:spChg chg="mod ord">
          <ac:chgData name="Justin Evans" userId="S::j.d.evans@uwtsd.ac.uk::2ee3c1af-825e-450d-8b1e-d59252291e99" providerId="AD" clId="Web-{708E5322-57E8-279F-7CD1-29B16187FEF0}" dt="2025-12-02T17:49:24.138" v="1"/>
          <ac:spMkLst>
            <pc:docMk/>
            <pc:sldMk cId="0" sldId="256"/>
            <ac:spMk id="2" creationId="{00000000-0000-0000-0000-000000000000}"/>
          </ac:spMkLst>
        </pc:spChg>
        <pc:spChg chg="mod ord">
          <ac:chgData name="Justin Evans" userId="S::j.d.evans@uwtsd.ac.uk::2ee3c1af-825e-450d-8b1e-d59252291e99" providerId="AD" clId="Web-{708E5322-57E8-279F-7CD1-29B16187FEF0}" dt="2025-12-02T17:49:24.138" v="1"/>
          <ac:spMkLst>
            <pc:docMk/>
            <pc:sldMk cId="0" sldId="256"/>
            <ac:spMk id="3" creationId="{00000000-0000-0000-0000-000000000000}"/>
          </ac:spMkLst>
        </pc:spChg>
        <pc:spChg chg="add">
          <ac:chgData name="Justin Evans" userId="S::j.d.evans@uwtsd.ac.uk::2ee3c1af-825e-450d-8b1e-d59252291e99" providerId="AD" clId="Web-{708E5322-57E8-279F-7CD1-29B16187FEF0}" dt="2025-12-02T17:49:24.138" v="1"/>
          <ac:spMkLst>
            <pc:docMk/>
            <pc:sldMk cId="0" sldId="256"/>
            <ac:spMk id="9" creationId="{21739CA5-F0F5-48E1-8E8C-F24B71827E46}"/>
          </ac:spMkLst>
        </pc:spChg>
        <pc:spChg chg="add">
          <ac:chgData name="Justin Evans" userId="S::j.d.evans@uwtsd.ac.uk::2ee3c1af-825e-450d-8b1e-d59252291e99" providerId="AD" clId="Web-{708E5322-57E8-279F-7CD1-29B16187FEF0}" dt="2025-12-02T17:49:24.138" v="1"/>
          <ac:spMkLst>
            <pc:docMk/>
            <pc:sldMk cId="0" sldId="256"/>
            <ac:spMk id="11" creationId="{3EAD2937-F230-41D4-B9C5-975B129BFC20}"/>
          </ac:spMkLst>
        </pc:spChg>
        <pc:spChg chg="add">
          <ac:chgData name="Justin Evans" userId="S::j.d.evans@uwtsd.ac.uk::2ee3c1af-825e-450d-8b1e-d59252291e99" providerId="AD" clId="Web-{708E5322-57E8-279F-7CD1-29B16187FEF0}" dt="2025-12-02T17:49:24.138" v="1"/>
          <ac:spMkLst>
            <pc:docMk/>
            <pc:sldMk cId="0" sldId="256"/>
            <ac:spMk id="13" creationId="{CCD444A3-C338-4886-B7F1-4BA2AF46EB64}"/>
          </ac:spMkLst>
        </pc:spChg>
        <pc:picChg chg="add mod ord">
          <ac:chgData name="Justin Evans" userId="S::j.d.evans@uwtsd.ac.uk::2ee3c1af-825e-450d-8b1e-d59252291e99" providerId="AD" clId="Web-{708E5322-57E8-279F-7CD1-29B16187FEF0}" dt="2025-12-02T17:50:28.764" v="2"/>
          <ac:picMkLst>
            <pc:docMk/>
            <pc:sldMk cId="0" sldId="256"/>
            <ac:picMk id="5" creationId="{63AB9390-4644-BF68-41B3-F5A7ACFDEA16}"/>
          </ac:picMkLst>
        </pc:picChg>
      </pc:sldChg>
      <pc:sldChg chg="addSp delSp modSp mod setBg modClrScheme chgLayout">
        <pc:chgData name="Justin Evans" userId="S::j.d.evans@uwtsd.ac.uk::2ee3c1af-825e-450d-8b1e-d59252291e99" providerId="AD" clId="Web-{708E5322-57E8-279F-7CD1-29B16187FEF0}" dt="2025-12-02T17:51:45.391" v="9"/>
        <pc:sldMkLst>
          <pc:docMk/>
          <pc:sldMk cId="0" sldId="257"/>
        </pc:sldMkLst>
        <pc:spChg chg="mod ord">
          <ac:chgData name="Justin Evans" userId="S::j.d.evans@uwtsd.ac.uk::2ee3c1af-825e-450d-8b1e-d59252291e99" providerId="AD" clId="Web-{708E5322-57E8-279F-7CD1-29B16187FEF0}" dt="2025-12-02T17:51:45.391" v="9"/>
          <ac:spMkLst>
            <pc:docMk/>
            <pc:sldMk cId="0" sldId="257"/>
            <ac:spMk id="2" creationId="{00000000-0000-0000-0000-000000000000}"/>
          </ac:spMkLst>
        </pc:spChg>
        <pc:spChg chg="mod ord">
          <ac:chgData name="Justin Evans" userId="S::j.d.evans@uwtsd.ac.uk::2ee3c1af-825e-450d-8b1e-d59252291e99" providerId="AD" clId="Web-{708E5322-57E8-279F-7CD1-29B16187FEF0}" dt="2025-12-02T17:51:45.391" v="9"/>
          <ac:spMkLst>
            <pc:docMk/>
            <pc:sldMk cId="0" sldId="257"/>
            <ac:spMk id="3" creationId="{00000000-0000-0000-0000-000000000000}"/>
          </ac:spMkLst>
        </pc:spChg>
        <pc:spChg chg="add">
          <ac:chgData name="Justin Evans" userId="S::j.d.evans@uwtsd.ac.uk::2ee3c1af-825e-450d-8b1e-d59252291e99" providerId="AD" clId="Web-{708E5322-57E8-279F-7CD1-29B16187FEF0}" dt="2025-12-02T17:51:45.391" v="9"/>
          <ac:spMkLst>
            <pc:docMk/>
            <pc:sldMk cId="0" sldId="257"/>
            <ac:spMk id="26" creationId="{C3420C89-0B09-4632-A4AF-3971D08BF7A8}"/>
          </ac:spMkLst>
        </pc:spChg>
        <pc:spChg chg="add">
          <ac:chgData name="Justin Evans" userId="S::j.d.evans@uwtsd.ac.uk::2ee3c1af-825e-450d-8b1e-d59252291e99" providerId="AD" clId="Web-{708E5322-57E8-279F-7CD1-29B16187FEF0}" dt="2025-12-02T17:51:45.391" v="9"/>
          <ac:spMkLst>
            <pc:docMk/>
            <pc:sldMk cId="0" sldId="257"/>
            <ac:spMk id="27" creationId="{4E5CBA61-BF74-40B4-A3A8-366BBA626CCF}"/>
          </ac:spMkLst>
        </pc:spChg>
        <pc:grpChg chg="add">
          <ac:chgData name="Justin Evans" userId="S::j.d.evans@uwtsd.ac.uk::2ee3c1af-825e-450d-8b1e-d59252291e99" providerId="AD" clId="Web-{708E5322-57E8-279F-7CD1-29B16187FEF0}" dt="2025-12-02T17:51:45.391" v="9"/>
          <ac:grpSpMkLst>
            <pc:docMk/>
            <pc:sldMk cId="0" sldId="257"/>
            <ac:grpSpMk id="18" creationId="{E27AF472-EAE3-4572-AB69-B92BD10DBC6D}"/>
          </ac:grpSpMkLst>
        </pc:grpChg>
        <pc:grpChg chg="add">
          <ac:chgData name="Justin Evans" userId="S::j.d.evans@uwtsd.ac.uk::2ee3c1af-825e-450d-8b1e-d59252291e99" providerId="AD" clId="Web-{708E5322-57E8-279F-7CD1-29B16187FEF0}" dt="2025-12-02T17:51:45.391" v="9"/>
          <ac:grpSpMkLst>
            <pc:docMk/>
            <pc:sldMk cId="0" sldId="257"/>
            <ac:grpSpMk id="28" creationId="{AC27E70C-5470-4262-B9CE-AE52C51CF4C1}"/>
          </ac:grpSpMkLst>
        </pc:grpChg>
        <pc:picChg chg="add mod ord">
          <ac:chgData name="Justin Evans" userId="S::j.d.evans@uwtsd.ac.uk::2ee3c1af-825e-450d-8b1e-d59252291e99" providerId="AD" clId="Web-{708E5322-57E8-279F-7CD1-29B16187FEF0}" dt="2025-12-02T17:51:45.391" v="9"/>
          <ac:picMkLst>
            <pc:docMk/>
            <pc:sldMk cId="0" sldId="257"/>
            <ac:picMk id="5" creationId="{BC04EA0A-F972-34FF-F93B-DB6DC8F7D28E}"/>
          </ac:picMkLst>
        </pc:picChg>
      </pc:sldChg>
      <pc:sldChg chg="addSp delSp modSp mod setBg modClrScheme chgLayout">
        <pc:chgData name="Justin Evans" userId="S::j.d.evans@uwtsd.ac.uk::2ee3c1af-825e-450d-8b1e-d59252291e99" providerId="AD" clId="Web-{708E5322-57E8-279F-7CD1-29B16187FEF0}" dt="2025-12-02T17:53:49.462" v="17"/>
        <pc:sldMkLst>
          <pc:docMk/>
          <pc:sldMk cId="0" sldId="258"/>
        </pc:sldMkLst>
        <pc:spChg chg="mod ord">
          <ac:chgData name="Justin Evans" userId="S::j.d.evans@uwtsd.ac.uk::2ee3c1af-825e-450d-8b1e-d59252291e99" providerId="AD" clId="Web-{708E5322-57E8-279F-7CD1-29B16187FEF0}" dt="2025-12-02T17:53:49.462" v="17"/>
          <ac:spMkLst>
            <pc:docMk/>
            <pc:sldMk cId="0" sldId="258"/>
            <ac:spMk id="2" creationId="{00000000-0000-0000-0000-000000000000}"/>
          </ac:spMkLst>
        </pc:spChg>
        <pc:spChg chg="mod ord">
          <ac:chgData name="Justin Evans" userId="S::j.d.evans@uwtsd.ac.uk::2ee3c1af-825e-450d-8b1e-d59252291e99" providerId="AD" clId="Web-{708E5322-57E8-279F-7CD1-29B16187FEF0}" dt="2025-12-02T17:53:49.462" v="17"/>
          <ac:spMkLst>
            <pc:docMk/>
            <pc:sldMk cId="0" sldId="258"/>
            <ac:spMk id="3" creationId="{00000000-0000-0000-0000-000000000000}"/>
          </ac:spMkLst>
        </pc:spChg>
        <pc:grpChg chg="add">
          <ac:chgData name="Justin Evans" userId="S::j.d.evans@uwtsd.ac.uk::2ee3c1af-825e-450d-8b1e-d59252291e99" providerId="AD" clId="Web-{708E5322-57E8-279F-7CD1-29B16187FEF0}" dt="2025-12-02T17:53:49.462" v="17"/>
          <ac:grpSpMkLst>
            <pc:docMk/>
            <pc:sldMk cId="0" sldId="258"/>
            <ac:grpSpMk id="17" creationId="{114ED94A-C85D-4CD3-4205-438D21CE6B38}"/>
          </ac:grpSpMkLst>
        </pc:grpChg>
        <pc:picChg chg="add mod ord">
          <ac:chgData name="Justin Evans" userId="S::j.d.evans@uwtsd.ac.uk::2ee3c1af-825e-450d-8b1e-d59252291e99" providerId="AD" clId="Web-{708E5322-57E8-279F-7CD1-29B16187FEF0}" dt="2025-12-02T17:53:49.462" v="17"/>
          <ac:picMkLst>
            <pc:docMk/>
            <pc:sldMk cId="0" sldId="258"/>
            <ac:picMk id="7" creationId="{1F760B73-2747-D923-D580-9A57D9C48500}"/>
          </ac:picMkLst>
        </pc:picChg>
      </pc:sldChg>
      <pc:sldChg chg="addSp delSp modSp mod setBg modClrScheme chgLayout">
        <pc:chgData name="Justin Evans" userId="S::j.d.evans@uwtsd.ac.uk::2ee3c1af-825e-450d-8b1e-d59252291e99" providerId="AD" clId="Web-{708E5322-57E8-279F-7CD1-29B16187FEF0}" dt="2025-12-02T17:56:43.032" v="23"/>
        <pc:sldMkLst>
          <pc:docMk/>
          <pc:sldMk cId="0" sldId="259"/>
        </pc:sldMkLst>
        <pc:spChg chg="mod ord">
          <ac:chgData name="Justin Evans" userId="S::j.d.evans@uwtsd.ac.uk::2ee3c1af-825e-450d-8b1e-d59252291e99" providerId="AD" clId="Web-{708E5322-57E8-279F-7CD1-29B16187FEF0}" dt="2025-12-02T17:56:43.032" v="23"/>
          <ac:spMkLst>
            <pc:docMk/>
            <pc:sldMk cId="0" sldId="259"/>
            <ac:spMk id="2" creationId="{00000000-0000-0000-0000-000000000000}"/>
          </ac:spMkLst>
        </pc:spChg>
        <pc:spChg chg="mod ord">
          <ac:chgData name="Justin Evans" userId="S::j.d.evans@uwtsd.ac.uk::2ee3c1af-825e-450d-8b1e-d59252291e99" providerId="AD" clId="Web-{708E5322-57E8-279F-7CD1-29B16187FEF0}" dt="2025-12-02T17:56:43.032" v="23"/>
          <ac:spMkLst>
            <pc:docMk/>
            <pc:sldMk cId="0" sldId="259"/>
            <ac:spMk id="3" creationId="{00000000-0000-0000-0000-000000000000}"/>
          </ac:spMkLst>
        </pc:spChg>
        <pc:spChg chg="add">
          <ac:chgData name="Justin Evans" userId="S::j.d.evans@uwtsd.ac.uk::2ee3c1af-825e-450d-8b1e-d59252291e99" providerId="AD" clId="Web-{708E5322-57E8-279F-7CD1-29B16187FEF0}" dt="2025-12-02T17:56:43.032" v="23"/>
          <ac:spMkLst>
            <pc:docMk/>
            <pc:sldMk cId="0" sldId="259"/>
            <ac:spMk id="12" creationId="{9D25F302-27C5-414F-97F8-6EA0A6C028BA}"/>
          </ac:spMkLst>
        </pc:spChg>
        <pc:spChg chg="add">
          <ac:chgData name="Justin Evans" userId="S::j.d.evans@uwtsd.ac.uk::2ee3c1af-825e-450d-8b1e-d59252291e99" providerId="AD" clId="Web-{708E5322-57E8-279F-7CD1-29B16187FEF0}" dt="2025-12-02T17:56:43.032" v="23"/>
          <ac:spMkLst>
            <pc:docMk/>
            <pc:sldMk cId="0" sldId="259"/>
            <ac:spMk id="14" creationId="{830A36F8-48C2-4842-A87B-8CE8DF4E7FD2}"/>
          </ac:spMkLst>
        </pc:spChg>
        <pc:spChg chg="add">
          <ac:chgData name="Justin Evans" userId="S::j.d.evans@uwtsd.ac.uk::2ee3c1af-825e-450d-8b1e-d59252291e99" providerId="AD" clId="Web-{708E5322-57E8-279F-7CD1-29B16187FEF0}" dt="2025-12-02T17:56:43.032" v="23"/>
          <ac:spMkLst>
            <pc:docMk/>
            <pc:sldMk cId="0" sldId="259"/>
            <ac:spMk id="16" creationId="{086A5A31-B10A-4793-84D4-D785959AE5B8}"/>
          </ac:spMkLst>
        </pc:spChg>
        <pc:picChg chg="add mod ord">
          <ac:chgData name="Justin Evans" userId="S::j.d.evans@uwtsd.ac.uk::2ee3c1af-825e-450d-8b1e-d59252291e99" providerId="AD" clId="Web-{708E5322-57E8-279F-7CD1-29B16187FEF0}" dt="2025-12-02T17:56:43.032" v="23"/>
          <ac:picMkLst>
            <pc:docMk/>
            <pc:sldMk cId="0" sldId="259"/>
            <ac:picMk id="5" creationId="{5A96885C-ADC0-D64F-E6B2-CEEB09D52F29}"/>
          </ac:picMkLst>
        </pc:picChg>
        <pc:picChg chg="add mod ord">
          <ac:chgData name="Justin Evans" userId="S::j.d.evans@uwtsd.ac.uk::2ee3c1af-825e-450d-8b1e-d59252291e99" providerId="AD" clId="Web-{708E5322-57E8-279F-7CD1-29B16187FEF0}" dt="2025-12-02T17:56:43.032" v="23"/>
          <ac:picMkLst>
            <pc:docMk/>
            <pc:sldMk cId="0" sldId="259"/>
            <ac:picMk id="6" creationId="{690A01DC-4757-E4AE-DADD-FDFE8210B55B}"/>
          </ac:picMkLst>
        </pc:picChg>
        <pc:picChg chg="add mod">
          <ac:chgData name="Justin Evans" userId="S::j.d.evans@uwtsd.ac.uk::2ee3c1af-825e-450d-8b1e-d59252291e99" providerId="AD" clId="Web-{708E5322-57E8-279F-7CD1-29B16187FEF0}" dt="2025-12-02T17:56:43.032" v="23"/>
          <ac:picMkLst>
            <pc:docMk/>
            <pc:sldMk cId="0" sldId="259"/>
            <ac:picMk id="7" creationId="{2CAA0B86-251B-C7E7-6DF5-4D799AF920EF}"/>
          </ac:picMkLst>
        </pc:picChg>
      </pc:sldChg>
      <pc:sldChg chg="addSp delSp modSp mod setBg modClrScheme chgLayout">
        <pc:chgData name="Justin Evans" userId="S::j.d.evans@uwtsd.ac.uk::2ee3c1af-825e-450d-8b1e-d59252291e99" providerId="AD" clId="Web-{708E5322-57E8-279F-7CD1-29B16187FEF0}" dt="2025-12-02T17:57:52.175" v="26"/>
        <pc:sldMkLst>
          <pc:docMk/>
          <pc:sldMk cId="0" sldId="260"/>
        </pc:sldMkLst>
        <pc:spChg chg="mod ord">
          <ac:chgData name="Justin Evans" userId="S::j.d.evans@uwtsd.ac.uk::2ee3c1af-825e-450d-8b1e-d59252291e99" providerId="AD" clId="Web-{708E5322-57E8-279F-7CD1-29B16187FEF0}" dt="2025-12-02T17:57:52.175" v="26"/>
          <ac:spMkLst>
            <pc:docMk/>
            <pc:sldMk cId="0" sldId="260"/>
            <ac:spMk id="2" creationId="{00000000-0000-0000-0000-000000000000}"/>
          </ac:spMkLst>
        </pc:spChg>
        <pc:spChg chg="mod ord">
          <ac:chgData name="Justin Evans" userId="S::j.d.evans@uwtsd.ac.uk::2ee3c1af-825e-450d-8b1e-d59252291e99" providerId="AD" clId="Web-{708E5322-57E8-279F-7CD1-29B16187FEF0}" dt="2025-12-02T17:57:52.175" v="26"/>
          <ac:spMkLst>
            <pc:docMk/>
            <pc:sldMk cId="0" sldId="260"/>
            <ac:spMk id="3" creationId="{00000000-0000-0000-0000-000000000000}"/>
          </ac:spMkLst>
        </pc:spChg>
        <pc:spChg chg="add">
          <ac:chgData name="Justin Evans" userId="S::j.d.evans@uwtsd.ac.uk::2ee3c1af-825e-450d-8b1e-d59252291e99" providerId="AD" clId="Web-{708E5322-57E8-279F-7CD1-29B16187FEF0}" dt="2025-12-02T17:57:52.175" v="26"/>
          <ac:spMkLst>
            <pc:docMk/>
            <pc:sldMk cId="0" sldId="260"/>
            <ac:spMk id="10" creationId="{C0763A76-9F1C-4FC5-82B7-DD475DA461B2}"/>
          </ac:spMkLst>
        </pc:spChg>
        <pc:spChg chg="add">
          <ac:chgData name="Justin Evans" userId="S::j.d.evans@uwtsd.ac.uk::2ee3c1af-825e-450d-8b1e-d59252291e99" providerId="AD" clId="Web-{708E5322-57E8-279F-7CD1-29B16187FEF0}" dt="2025-12-02T17:57:52.175" v="26"/>
          <ac:spMkLst>
            <pc:docMk/>
            <pc:sldMk cId="0" sldId="260"/>
            <ac:spMk id="12" creationId="{E81BF4F6-F2CF-4984-9D14-D6966D92F99F}"/>
          </ac:spMkLst>
        </pc:spChg>
        <pc:picChg chg="add mod ord">
          <ac:chgData name="Justin Evans" userId="S::j.d.evans@uwtsd.ac.uk::2ee3c1af-825e-450d-8b1e-d59252291e99" providerId="AD" clId="Web-{708E5322-57E8-279F-7CD1-29B16187FEF0}" dt="2025-12-02T17:57:52.175" v="26"/>
          <ac:picMkLst>
            <pc:docMk/>
            <pc:sldMk cId="0" sldId="260"/>
            <ac:picMk id="5" creationId="{0FC75A5A-90A6-30C2-B1F0-A27EC2301A6F}"/>
          </ac:picMkLst>
        </pc:picChg>
      </pc:sldChg>
      <pc:sldChg chg="addSp delSp modSp mod setBg modClrScheme chgLayout">
        <pc:chgData name="Justin Evans" userId="S::j.d.evans@uwtsd.ac.uk::2ee3c1af-825e-450d-8b1e-d59252291e99" providerId="AD" clId="Web-{708E5322-57E8-279F-7CD1-29B16187FEF0}" dt="2025-12-02T18:00:22.772" v="33"/>
        <pc:sldMkLst>
          <pc:docMk/>
          <pc:sldMk cId="0" sldId="261"/>
        </pc:sldMkLst>
        <pc:spChg chg="mod ord">
          <ac:chgData name="Justin Evans" userId="S::j.d.evans@uwtsd.ac.uk::2ee3c1af-825e-450d-8b1e-d59252291e99" providerId="AD" clId="Web-{708E5322-57E8-279F-7CD1-29B16187FEF0}" dt="2025-12-02T18:00:22.772" v="33"/>
          <ac:spMkLst>
            <pc:docMk/>
            <pc:sldMk cId="0" sldId="261"/>
            <ac:spMk id="2" creationId="{00000000-0000-0000-0000-000000000000}"/>
          </ac:spMkLst>
        </pc:spChg>
        <pc:spChg chg="mod ord">
          <ac:chgData name="Justin Evans" userId="S::j.d.evans@uwtsd.ac.uk::2ee3c1af-825e-450d-8b1e-d59252291e99" providerId="AD" clId="Web-{708E5322-57E8-279F-7CD1-29B16187FEF0}" dt="2025-12-02T18:00:22.772" v="33"/>
          <ac:spMkLst>
            <pc:docMk/>
            <pc:sldMk cId="0" sldId="261"/>
            <ac:spMk id="3" creationId="{00000000-0000-0000-0000-000000000000}"/>
          </ac:spMkLst>
        </pc:spChg>
        <pc:spChg chg="add">
          <ac:chgData name="Justin Evans" userId="S::j.d.evans@uwtsd.ac.uk::2ee3c1af-825e-450d-8b1e-d59252291e99" providerId="AD" clId="Web-{708E5322-57E8-279F-7CD1-29B16187FEF0}" dt="2025-12-02T18:00:22.772" v="33"/>
          <ac:spMkLst>
            <pc:docMk/>
            <pc:sldMk cId="0" sldId="261"/>
            <ac:spMk id="11" creationId="{0D7B6173-1D58-48E2-83CF-37350F315F75}"/>
          </ac:spMkLst>
        </pc:spChg>
        <pc:spChg chg="add">
          <ac:chgData name="Justin Evans" userId="S::j.d.evans@uwtsd.ac.uk::2ee3c1af-825e-450d-8b1e-d59252291e99" providerId="AD" clId="Web-{708E5322-57E8-279F-7CD1-29B16187FEF0}" dt="2025-12-02T18:00:22.772" v="33"/>
          <ac:spMkLst>
            <pc:docMk/>
            <pc:sldMk cId="0" sldId="261"/>
            <ac:spMk id="13" creationId="{BE149CDF-5DAC-4860-A285-9492CF2090AA}"/>
          </ac:spMkLst>
        </pc:spChg>
        <pc:spChg chg="add">
          <ac:chgData name="Justin Evans" userId="S::j.d.evans@uwtsd.ac.uk::2ee3c1af-825e-450d-8b1e-d59252291e99" providerId="AD" clId="Web-{708E5322-57E8-279F-7CD1-29B16187FEF0}" dt="2025-12-02T18:00:22.772" v="33"/>
          <ac:spMkLst>
            <pc:docMk/>
            <pc:sldMk cId="0" sldId="261"/>
            <ac:spMk id="17" creationId="{21BDEC81-16A7-4451-B893-C15000083B77}"/>
          </ac:spMkLst>
        </pc:spChg>
        <pc:spChg chg="add">
          <ac:chgData name="Justin Evans" userId="S::j.d.evans@uwtsd.ac.uk::2ee3c1af-825e-450d-8b1e-d59252291e99" providerId="AD" clId="Web-{708E5322-57E8-279F-7CD1-29B16187FEF0}" dt="2025-12-02T18:00:22.772" v="33"/>
          <ac:spMkLst>
            <pc:docMk/>
            <pc:sldMk cId="0" sldId="261"/>
            <ac:spMk id="19" creationId="{26A515A1-4D80-430E-BE0A-71A290516A82}"/>
          </ac:spMkLst>
        </pc:spChg>
        <pc:picChg chg="add mod ord">
          <ac:chgData name="Justin Evans" userId="S::j.d.evans@uwtsd.ac.uk::2ee3c1af-825e-450d-8b1e-d59252291e99" providerId="AD" clId="Web-{708E5322-57E8-279F-7CD1-29B16187FEF0}" dt="2025-12-02T18:00:22.772" v="33"/>
          <ac:picMkLst>
            <pc:docMk/>
            <pc:sldMk cId="0" sldId="261"/>
            <ac:picMk id="6" creationId="{F45463BC-BE66-E192-4D68-04BBB6E9931E}"/>
          </ac:picMkLst>
        </pc:picChg>
        <pc:picChg chg="add">
          <ac:chgData name="Justin Evans" userId="S::j.d.evans@uwtsd.ac.uk::2ee3c1af-825e-450d-8b1e-d59252291e99" providerId="AD" clId="Web-{708E5322-57E8-279F-7CD1-29B16187FEF0}" dt="2025-12-02T18:00:22.772" v="33"/>
          <ac:picMkLst>
            <pc:docMk/>
            <pc:sldMk cId="0" sldId="261"/>
            <ac:picMk id="15" creationId="{B0DAC8FB-A162-44E3-A606-C855A03A5B09}"/>
          </ac:picMkLst>
        </pc:picChg>
      </pc:sldChg>
      <pc:sldChg chg="addSp modSp mod setBg">
        <pc:chgData name="Justin Evans" userId="S::j.d.evans@uwtsd.ac.uk::2ee3c1af-825e-450d-8b1e-d59252291e99" providerId="AD" clId="Web-{708E5322-57E8-279F-7CD1-29B16187FEF0}" dt="2025-12-02T18:00:44.351" v="34"/>
        <pc:sldMkLst>
          <pc:docMk/>
          <pc:sldMk cId="0" sldId="262"/>
        </pc:sldMkLst>
        <pc:spChg chg="mod">
          <ac:chgData name="Justin Evans" userId="S::j.d.evans@uwtsd.ac.uk::2ee3c1af-825e-450d-8b1e-d59252291e99" providerId="AD" clId="Web-{708E5322-57E8-279F-7CD1-29B16187FEF0}" dt="2025-12-02T18:00:44.351" v="34"/>
          <ac:spMkLst>
            <pc:docMk/>
            <pc:sldMk cId="0" sldId="262"/>
            <ac:spMk id="2" creationId="{00000000-0000-0000-0000-000000000000}"/>
          </ac:spMkLst>
        </pc:spChg>
        <pc:spChg chg="mod">
          <ac:chgData name="Justin Evans" userId="S::j.d.evans@uwtsd.ac.uk::2ee3c1af-825e-450d-8b1e-d59252291e99" providerId="AD" clId="Web-{708E5322-57E8-279F-7CD1-29B16187FEF0}" dt="2025-12-02T18:00:44.351" v="34"/>
          <ac:spMkLst>
            <pc:docMk/>
            <pc:sldMk cId="0" sldId="262"/>
            <ac:spMk id="3" creationId="{00000000-0000-0000-0000-000000000000}"/>
          </ac:spMkLst>
        </pc:spChg>
        <pc:spChg chg="add">
          <ac:chgData name="Justin Evans" userId="S::j.d.evans@uwtsd.ac.uk::2ee3c1af-825e-450d-8b1e-d59252291e99" providerId="AD" clId="Web-{708E5322-57E8-279F-7CD1-29B16187FEF0}" dt="2025-12-02T18:00:44.351" v="34"/>
          <ac:spMkLst>
            <pc:docMk/>
            <pc:sldMk cId="0" sldId="262"/>
            <ac:spMk id="9" creationId="{C0763A76-9F1C-4FC5-82B7-DD475DA461B2}"/>
          </ac:spMkLst>
        </pc:spChg>
        <pc:spChg chg="add">
          <ac:chgData name="Justin Evans" userId="S::j.d.evans@uwtsd.ac.uk::2ee3c1af-825e-450d-8b1e-d59252291e99" providerId="AD" clId="Web-{708E5322-57E8-279F-7CD1-29B16187FEF0}" dt="2025-12-02T18:00:44.351" v="34"/>
          <ac:spMkLst>
            <pc:docMk/>
            <pc:sldMk cId="0" sldId="262"/>
            <ac:spMk id="11" creationId="{E81BF4F6-F2CF-4984-9D14-D6966D92F99F}"/>
          </ac:spMkLst>
        </pc:spChg>
        <pc:picChg chg="add">
          <ac:chgData name="Justin Evans" userId="S::j.d.evans@uwtsd.ac.uk::2ee3c1af-825e-450d-8b1e-d59252291e99" providerId="AD" clId="Web-{708E5322-57E8-279F-7CD1-29B16187FEF0}" dt="2025-12-02T18:00:44.351" v="34"/>
          <ac:picMkLst>
            <pc:docMk/>
            <pc:sldMk cId="0" sldId="262"/>
            <ac:picMk id="5" creationId="{60D069A0-FC16-5A14-742B-E0CAC3030E73}"/>
          </ac:picMkLst>
        </pc:picChg>
      </pc:sldChg>
      <pc:sldChg chg="addSp delSp modSp mod setBg">
        <pc:chgData name="Justin Evans" userId="S::j.d.evans@uwtsd.ac.uk::2ee3c1af-825e-450d-8b1e-d59252291e99" providerId="AD" clId="Web-{708E5322-57E8-279F-7CD1-29B16187FEF0}" dt="2025-12-02T18:00:53.913" v="35"/>
        <pc:sldMkLst>
          <pc:docMk/>
          <pc:sldMk cId="0" sldId="263"/>
        </pc:sldMkLst>
        <pc:spChg chg="mod">
          <ac:chgData name="Justin Evans" userId="S::j.d.evans@uwtsd.ac.uk::2ee3c1af-825e-450d-8b1e-d59252291e99" providerId="AD" clId="Web-{708E5322-57E8-279F-7CD1-29B16187FEF0}" dt="2025-12-02T18:00:53.913" v="35"/>
          <ac:spMkLst>
            <pc:docMk/>
            <pc:sldMk cId="0" sldId="263"/>
            <ac:spMk id="2" creationId="{00000000-0000-0000-0000-000000000000}"/>
          </ac:spMkLst>
        </pc:spChg>
        <pc:spChg chg="add">
          <ac:chgData name="Justin Evans" userId="S::j.d.evans@uwtsd.ac.uk::2ee3c1af-825e-450d-8b1e-d59252291e99" providerId="AD" clId="Web-{708E5322-57E8-279F-7CD1-29B16187FEF0}" dt="2025-12-02T18:00:53.913" v="35"/>
          <ac:spMkLst>
            <pc:docMk/>
            <pc:sldMk cId="0" sldId="263"/>
            <ac:spMk id="9" creationId="{BACC6370-2D7E-4714-9D71-7542949D7D5D}"/>
          </ac:spMkLst>
        </pc:spChg>
        <pc:spChg chg="add">
          <ac:chgData name="Justin Evans" userId="S::j.d.evans@uwtsd.ac.uk::2ee3c1af-825e-450d-8b1e-d59252291e99" providerId="AD" clId="Web-{708E5322-57E8-279F-7CD1-29B16187FEF0}" dt="2025-12-02T18:00:53.913" v="35"/>
          <ac:spMkLst>
            <pc:docMk/>
            <pc:sldMk cId="0" sldId="263"/>
            <ac:spMk id="11" creationId="{F68B3F68-107C-434F-AA38-110D5EA91B85}"/>
          </ac:spMkLst>
        </pc:spChg>
        <pc:spChg chg="add">
          <ac:chgData name="Justin Evans" userId="S::j.d.evans@uwtsd.ac.uk::2ee3c1af-825e-450d-8b1e-d59252291e99" providerId="AD" clId="Web-{708E5322-57E8-279F-7CD1-29B16187FEF0}" dt="2025-12-02T18:00:53.913" v="35"/>
          <ac:spMkLst>
            <pc:docMk/>
            <pc:sldMk cId="0" sldId="263"/>
            <ac:spMk id="13" creationId="{AAD0DBB9-1A4B-4391-81D4-CB19F9AB918A}"/>
          </ac:spMkLst>
        </pc:spChg>
        <pc:spChg chg="add">
          <ac:chgData name="Justin Evans" userId="S::j.d.evans@uwtsd.ac.uk::2ee3c1af-825e-450d-8b1e-d59252291e99" providerId="AD" clId="Web-{708E5322-57E8-279F-7CD1-29B16187FEF0}" dt="2025-12-02T18:00:53.913" v="35"/>
          <ac:spMkLst>
            <pc:docMk/>
            <pc:sldMk cId="0" sldId="263"/>
            <ac:spMk id="15" creationId="{063BBA22-50EA-4C4D-BE05-F1CE4E63AA56}"/>
          </ac:spMkLst>
        </pc:spChg>
        <pc:graphicFrameChg chg="add">
          <ac:chgData name="Justin Evans" userId="S::j.d.evans@uwtsd.ac.uk::2ee3c1af-825e-450d-8b1e-d59252291e99" providerId="AD" clId="Web-{708E5322-57E8-279F-7CD1-29B16187FEF0}" dt="2025-12-02T18:00:53.913" v="35"/>
          <ac:graphicFrameMkLst>
            <pc:docMk/>
            <pc:sldMk cId="0" sldId="263"/>
            <ac:graphicFrameMk id="5" creationId="{0A957296-A0CB-8FC9-719F-FF95533EC3DF}"/>
          </ac:graphicFrameMkLst>
        </pc:graphicFrameChg>
      </pc:sldChg>
      <pc:sldChg chg="addSp delSp modSp mod setBg modClrScheme chgLayout">
        <pc:chgData name="Justin Evans" userId="S::j.d.evans@uwtsd.ac.uk::2ee3c1af-825e-450d-8b1e-d59252291e99" providerId="AD" clId="Web-{708E5322-57E8-279F-7CD1-29B16187FEF0}" dt="2025-12-02T18:03:37.416" v="40"/>
        <pc:sldMkLst>
          <pc:docMk/>
          <pc:sldMk cId="0" sldId="264"/>
        </pc:sldMkLst>
        <pc:spChg chg="mod ord">
          <ac:chgData name="Justin Evans" userId="S::j.d.evans@uwtsd.ac.uk::2ee3c1af-825e-450d-8b1e-d59252291e99" providerId="AD" clId="Web-{708E5322-57E8-279F-7CD1-29B16187FEF0}" dt="2025-12-02T18:03:37.416" v="40"/>
          <ac:spMkLst>
            <pc:docMk/>
            <pc:sldMk cId="0" sldId="264"/>
            <ac:spMk id="2" creationId="{00000000-0000-0000-0000-000000000000}"/>
          </ac:spMkLst>
        </pc:spChg>
        <pc:spChg chg="mod ord">
          <ac:chgData name="Justin Evans" userId="S::j.d.evans@uwtsd.ac.uk::2ee3c1af-825e-450d-8b1e-d59252291e99" providerId="AD" clId="Web-{708E5322-57E8-279F-7CD1-29B16187FEF0}" dt="2025-12-02T18:03:37.416" v="40"/>
          <ac:spMkLst>
            <pc:docMk/>
            <pc:sldMk cId="0" sldId="264"/>
            <ac:spMk id="3" creationId="{00000000-0000-0000-0000-000000000000}"/>
          </ac:spMkLst>
        </pc:spChg>
        <pc:spChg chg="add">
          <ac:chgData name="Justin Evans" userId="S::j.d.evans@uwtsd.ac.uk::2ee3c1af-825e-450d-8b1e-d59252291e99" providerId="AD" clId="Web-{708E5322-57E8-279F-7CD1-29B16187FEF0}" dt="2025-12-02T18:03:37.416" v="40"/>
          <ac:spMkLst>
            <pc:docMk/>
            <pc:sldMk cId="0" sldId="264"/>
            <ac:spMk id="13" creationId="{305265DC-CF6B-4AE8-B3F3-2A7A16374D31}"/>
          </ac:spMkLst>
        </pc:spChg>
        <pc:grpChg chg="add">
          <ac:chgData name="Justin Evans" userId="S::j.d.evans@uwtsd.ac.uk::2ee3c1af-825e-450d-8b1e-d59252291e99" providerId="AD" clId="Web-{708E5322-57E8-279F-7CD1-29B16187FEF0}" dt="2025-12-02T18:03:37.416" v="40"/>
          <ac:grpSpMkLst>
            <pc:docMk/>
            <pc:sldMk cId="0" sldId="264"/>
            <ac:grpSpMk id="15" creationId="{37EA779C-87BF-454F-919D-A3DA98FD8A79}"/>
          </ac:grpSpMkLst>
        </pc:grpChg>
        <pc:picChg chg="add mod ord">
          <ac:chgData name="Justin Evans" userId="S::j.d.evans@uwtsd.ac.uk::2ee3c1af-825e-450d-8b1e-d59252291e99" providerId="AD" clId="Web-{708E5322-57E8-279F-7CD1-29B16187FEF0}" dt="2025-12-02T18:03:37.416" v="40"/>
          <ac:picMkLst>
            <pc:docMk/>
            <pc:sldMk cId="0" sldId="264"/>
            <ac:picMk id="8" creationId="{E6C0EDB4-449D-5BEC-FCE1-C2D7C4D6DC2D}"/>
          </ac:picMkLst>
        </pc:picChg>
      </pc:sldChg>
      <pc:sldChg chg="addSp modSp mod setBg">
        <pc:chgData name="Justin Evans" userId="S::j.d.evans@uwtsd.ac.uk::2ee3c1af-825e-450d-8b1e-d59252291e99" providerId="AD" clId="Web-{708E5322-57E8-279F-7CD1-29B16187FEF0}" dt="2025-12-02T18:03:44.853" v="41"/>
        <pc:sldMkLst>
          <pc:docMk/>
          <pc:sldMk cId="0" sldId="265"/>
        </pc:sldMkLst>
        <pc:spChg chg="mod">
          <ac:chgData name="Justin Evans" userId="S::j.d.evans@uwtsd.ac.uk::2ee3c1af-825e-450d-8b1e-d59252291e99" providerId="AD" clId="Web-{708E5322-57E8-279F-7CD1-29B16187FEF0}" dt="2025-12-02T18:03:44.853" v="41"/>
          <ac:spMkLst>
            <pc:docMk/>
            <pc:sldMk cId="0" sldId="265"/>
            <ac:spMk id="2" creationId="{00000000-0000-0000-0000-000000000000}"/>
          </ac:spMkLst>
        </pc:spChg>
        <pc:spChg chg="mod">
          <ac:chgData name="Justin Evans" userId="S::j.d.evans@uwtsd.ac.uk::2ee3c1af-825e-450d-8b1e-d59252291e99" providerId="AD" clId="Web-{708E5322-57E8-279F-7CD1-29B16187FEF0}" dt="2025-12-02T18:03:44.853" v="41"/>
          <ac:spMkLst>
            <pc:docMk/>
            <pc:sldMk cId="0" sldId="265"/>
            <ac:spMk id="3" creationId="{00000000-0000-0000-0000-000000000000}"/>
          </ac:spMkLst>
        </pc:spChg>
        <pc:spChg chg="add">
          <ac:chgData name="Justin Evans" userId="S::j.d.evans@uwtsd.ac.uk::2ee3c1af-825e-450d-8b1e-d59252291e99" providerId="AD" clId="Web-{708E5322-57E8-279F-7CD1-29B16187FEF0}" dt="2025-12-02T18:03:44.853" v="41"/>
          <ac:spMkLst>
            <pc:docMk/>
            <pc:sldMk cId="0" sldId="265"/>
            <ac:spMk id="9" creationId="{C0763A76-9F1C-4FC5-82B7-DD475DA461B2}"/>
          </ac:spMkLst>
        </pc:spChg>
        <pc:spChg chg="add">
          <ac:chgData name="Justin Evans" userId="S::j.d.evans@uwtsd.ac.uk::2ee3c1af-825e-450d-8b1e-d59252291e99" providerId="AD" clId="Web-{708E5322-57E8-279F-7CD1-29B16187FEF0}" dt="2025-12-02T18:03:44.853" v="41"/>
          <ac:spMkLst>
            <pc:docMk/>
            <pc:sldMk cId="0" sldId="265"/>
            <ac:spMk id="11" creationId="{E81BF4F6-F2CF-4984-9D14-D6966D92F99F}"/>
          </ac:spMkLst>
        </pc:spChg>
        <pc:picChg chg="add">
          <ac:chgData name="Justin Evans" userId="S::j.d.evans@uwtsd.ac.uk::2ee3c1af-825e-450d-8b1e-d59252291e99" providerId="AD" clId="Web-{708E5322-57E8-279F-7CD1-29B16187FEF0}" dt="2025-12-02T18:03:44.853" v="41"/>
          <ac:picMkLst>
            <pc:docMk/>
            <pc:sldMk cId="0" sldId="265"/>
            <ac:picMk id="5" creationId="{86DA5C0D-BEB2-55B1-A7C7-340508639967}"/>
          </ac:picMkLst>
        </pc:picChg>
      </pc:sldChg>
      <pc:sldChg chg="addSp modSp mod setBg modNotes">
        <pc:chgData name="Justin Evans" userId="S::j.d.evans@uwtsd.ac.uk::2ee3c1af-825e-450d-8b1e-d59252291e99" providerId="AD" clId="Web-{708E5322-57E8-279F-7CD1-29B16187FEF0}" dt="2025-12-02T18:13:29.373" v="52"/>
        <pc:sldMkLst>
          <pc:docMk/>
          <pc:sldMk cId="0" sldId="266"/>
        </pc:sldMkLst>
        <pc:spChg chg="mod">
          <ac:chgData name="Justin Evans" userId="S::j.d.evans@uwtsd.ac.uk::2ee3c1af-825e-450d-8b1e-d59252291e99" providerId="AD" clId="Web-{708E5322-57E8-279F-7CD1-29B16187FEF0}" dt="2025-12-02T18:03:51.681" v="42"/>
          <ac:spMkLst>
            <pc:docMk/>
            <pc:sldMk cId="0" sldId="266"/>
            <ac:spMk id="2" creationId="{00000000-0000-0000-0000-000000000000}"/>
          </ac:spMkLst>
        </pc:spChg>
        <pc:spChg chg="mod">
          <ac:chgData name="Justin Evans" userId="S::j.d.evans@uwtsd.ac.uk::2ee3c1af-825e-450d-8b1e-d59252291e99" providerId="AD" clId="Web-{708E5322-57E8-279F-7CD1-29B16187FEF0}" dt="2025-12-02T18:03:51.681" v="42"/>
          <ac:spMkLst>
            <pc:docMk/>
            <pc:sldMk cId="0" sldId="266"/>
            <ac:spMk id="3" creationId="{00000000-0000-0000-0000-000000000000}"/>
          </ac:spMkLst>
        </pc:spChg>
        <pc:spChg chg="add">
          <ac:chgData name="Justin Evans" userId="S::j.d.evans@uwtsd.ac.uk::2ee3c1af-825e-450d-8b1e-d59252291e99" providerId="AD" clId="Web-{708E5322-57E8-279F-7CD1-29B16187FEF0}" dt="2025-12-02T18:03:51.681" v="42"/>
          <ac:spMkLst>
            <pc:docMk/>
            <pc:sldMk cId="0" sldId="266"/>
            <ac:spMk id="9" creationId="{C0763A76-9F1C-4FC5-82B7-DD475DA461B2}"/>
          </ac:spMkLst>
        </pc:spChg>
        <pc:spChg chg="add">
          <ac:chgData name="Justin Evans" userId="S::j.d.evans@uwtsd.ac.uk::2ee3c1af-825e-450d-8b1e-d59252291e99" providerId="AD" clId="Web-{708E5322-57E8-279F-7CD1-29B16187FEF0}" dt="2025-12-02T18:03:51.681" v="42"/>
          <ac:spMkLst>
            <pc:docMk/>
            <pc:sldMk cId="0" sldId="266"/>
            <ac:spMk id="11" creationId="{E81BF4F6-F2CF-4984-9D14-D6966D92F99F}"/>
          </ac:spMkLst>
        </pc:spChg>
        <pc:picChg chg="add">
          <ac:chgData name="Justin Evans" userId="S::j.d.evans@uwtsd.ac.uk::2ee3c1af-825e-450d-8b1e-d59252291e99" providerId="AD" clId="Web-{708E5322-57E8-279F-7CD1-29B16187FEF0}" dt="2025-12-02T18:03:51.681" v="42"/>
          <ac:picMkLst>
            <pc:docMk/>
            <pc:sldMk cId="0" sldId="266"/>
            <ac:picMk id="5" creationId="{5061A75D-1846-5D24-C7F9-3FE548895143}"/>
          </ac:picMkLst>
        </pc:picChg>
      </pc:sldChg>
      <pc:sldChg chg="addSp modSp mod setBg modNotes">
        <pc:chgData name="Justin Evans" userId="S::j.d.evans@uwtsd.ac.uk::2ee3c1af-825e-450d-8b1e-d59252291e99" providerId="AD" clId="Web-{708E5322-57E8-279F-7CD1-29B16187FEF0}" dt="2025-12-02T18:14:26.627" v="54"/>
        <pc:sldMkLst>
          <pc:docMk/>
          <pc:sldMk cId="0" sldId="267"/>
        </pc:sldMkLst>
        <pc:spChg chg="mod">
          <ac:chgData name="Justin Evans" userId="S::j.d.evans@uwtsd.ac.uk::2ee3c1af-825e-450d-8b1e-d59252291e99" providerId="AD" clId="Web-{708E5322-57E8-279F-7CD1-29B16187FEF0}" dt="2025-12-02T18:03:58.010" v="43"/>
          <ac:spMkLst>
            <pc:docMk/>
            <pc:sldMk cId="0" sldId="267"/>
            <ac:spMk id="2" creationId="{00000000-0000-0000-0000-000000000000}"/>
          </ac:spMkLst>
        </pc:spChg>
        <pc:spChg chg="mod">
          <ac:chgData name="Justin Evans" userId="S::j.d.evans@uwtsd.ac.uk::2ee3c1af-825e-450d-8b1e-d59252291e99" providerId="AD" clId="Web-{708E5322-57E8-279F-7CD1-29B16187FEF0}" dt="2025-12-02T18:03:58.010" v="43"/>
          <ac:spMkLst>
            <pc:docMk/>
            <pc:sldMk cId="0" sldId="267"/>
            <ac:spMk id="3" creationId="{00000000-0000-0000-0000-000000000000}"/>
          </ac:spMkLst>
        </pc:spChg>
        <pc:spChg chg="add">
          <ac:chgData name="Justin Evans" userId="S::j.d.evans@uwtsd.ac.uk::2ee3c1af-825e-450d-8b1e-d59252291e99" providerId="AD" clId="Web-{708E5322-57E8-279F-7CD1-29B16187FEF0}" dt="2025-12-02T18:03:58.010" v="43"/>
          <ac:spMkLst>
            <pc:docMk/>
            <pc:sldMk cId="0" sldId="267"/>
            <ac:spMk id="9" creationId="{C0763A76-9F1C-4FC5-82B7-DD475DA461B2}"/>
          </ac:spMkLst>
        </pc:spChg>
        <pc:spChg chg="add">
          <ac:chgData name="Justin Evans" userId="S::j.d.evans@uwtsd.ac.uk::2ee3c1af-825e-450d-8b1e-d59252291e99" providerId="AD" clId="Web-{708E5322-57E8-279F-7CD1-29B16187FEF0}" dt="2025-12-02T18:03:58.010" v="43"/>
          <ac:spMkLst>
            <pc:docMk/>
            <pc:sldMk cId="0" sldId="267"/>
            <ac:spMk id="11" creationId="{E81BF4F6-F2CF-4984-9D14-D6966D92F99F}"/>
          </ac:spMkLst>
        </pc:spChg>
        <pc:picChg chg="add">
          <ac:chgData name="Justin Evans" userId="S::j.d.evans@uwtsd.ac.uk::2ee3c1af-825e-450d-8b1e-d59252291e99" providerId="AD" clId="Web-{708E5322-57E8-279F-7CD1-29B16187FEF0}" dt="2025-12-02T18:03:58.010" v="43"/>
          <ac:picMkLst>
            <pc:docMk/>
            <pc:sldMk cId="0" sldId="267"/>
            <ac:picMk id="5" creationId="{50889BF1-09CC-4DAB-97DC-846E6282C88D}"/>
          </ac:picMkLst>
        </pc:picChg>
      </pc:sldChg>
      <pc:sldChg chg="addSp delSp modSp mod setBg modNotes">
        <pc:chgData name="Justin Evans" userId="S::j.d.evans@uwtsd.ac.uk::2ee3c1af-825e-450d-8b1e-d59252291e99" providerId="AD" clId="Web-{708E5322-57E8-279F-7CD1-29B16187FEF0}" dt="2025-12-02T18:15:04.660" v="55"/>
        <pc:sldMkLst>
          <pc:docMk/>
          <pc:sldMk cId="0" sldId="268"/>
        </pc:sldMkLst>
        <pc:spChg chg="mod">
          <ac:chgData name="Justin Evans" userId="S::j.d.evans@uwtsd.ac.uk::2ee3c1af-825e-450d-8b1e-d59252291e99" providerId="AD" clId="Web-{708E5322-57E8-279F-7CD1-29B16187FEF0}" dt="2025-12-02T18:04:34.541" v="44"/>
          <ac:spMkLst>
            <pc:docMk/>
            <pc:sldMk cId="0" sldId="268"/>
            <ac:spMk id="2" creationId="{00000000-0000-0000-0000-000000000000}"/>
          </ac:spMkLst>
        </pc:spChg>
        <pc:spChg chg="add">
          <ac:chgData name="Justin Evans" userId="S::j.d.evans@uwtsd.ac.uk::2ee3c1af-825e-450d-8b1e-d59252291e99" providerId="AD" clId="Web-{708E5322-57E8-279F-7CD1-29B16187FEF0}" dt="2025-12-02T18:04:34.541" v="44"/>
          <ac:spMkLst>
            <pc:docMk/>
            <pc:sldMk cId="0" sldId="268"/>
            <ac:spMk id="9" creationId="{BACC6370-2D7E-4714-9D71-7542949D7D5D}"/>
          </ac:spMkLst>
        </pc:spChg>
        <pc:spChg chg="add">
          <ac:chgData name="Justin Evans" userId="S::j.d.evans@uwtsd.ac.uk::2ee3c1af-825e-450d-8b1e-d59252291e99" providerId="AD" clId="Web-{708E5322-57E8-279F-7CD1-29B16187FEF0}" dt="2025-12-02T18:04:34.541" v="44"/>
          <ac:spMkLst>
            <pc:docMk/>
            <pc:sldMk cId="0" sldId="268"/>
            <ac:spMk id="11" creationId="{F68B3F68-107C-434F-AA38-110D5EA91B85}"/>
          </ac:spMkLst>
        </pc:spChg>
        <pc:spChg chg="add">
          <ac:chgData name="Justin Evans" userId="S::j.d.evans@uwtsd.ac.uk::2ee3c1af-825e-450d-8b1e-d59252291e99" providerId="AD" clId="Web-{708E5322-57E8-279F-7CD1-29B16187FEF0}" dt="2025-12-02T18:04:34.541" v="44"/>
          <ac:spMkLst>
            <pc:docMk/>
            <pc:sldMk cId="0" sldId="268"/>
            <ac:spMk id="13" creationId="{AAD0DBB9-1A4B-4391-81D4-CB19F9AB918A}"/>
          </ac:spMkLst>
        </pc:spChg>
        <pc:spChg chg="add">
          <ac:chgData name="Justin Evans" userId="S::j.d.evans@uwtsd.ac.uk::2ee3c1af-825e-450d-8b1e-d59252291e99" providerId="AD" clId="Web-{708E5322-57E8-279F-7CD1-29B16187FEF0}" dt="2025-12-02T18:04:34.541" v="44"/>
          <ac:spMkLst>
            <pc:docMk/>
            <pc:sldMk cId="0" sldId="268"/>
            <ac:spMk id="15" creationId="{063BBA22-50EA-4C4D-BE05-F1CE4E63AA56}"/>
          </ac:spMkLst>
        </pc:spChg>
        <pc:graphicFrameChg chg="add">
          <ac:chgData name="Justin Evans" userId="S::j.d.evans@uwtsd.ac.uk::2ee3c1af-825e-450d-8b1e-d59252291e99" providerId="AD" clId="Web-{708E5322-57E8-279F-7CD1-29B16187FEF0}" dt="2025-12-02T18:04:34.541" v="44"/>
          <ac:graphicFrameMkLst>
            <pc:docMk/>
            <pc:sldMk cId="0" sldId="268"/>
            <ac:graphicFrameMk id="5" creationId="{5644CDAC-B3CB-DCDB-AA38-7FFEA93861B8}"/>
          </ac:graphicFrameMkLst>
        </pc:graphicFrameChg>
      </pc:sldChg>
      <pc:sldChg chg="addSp delSp modSp mod setBg modClrScheme chgLayout">
        <pc:chgData name="Justin Evans" userId="S::j.d.evans@uwtsd.ac.uk::2ee3c1af-825e-450d-8b1e-d59252291e99" providerId="AD" clId="Web-{708E5322-57E8-279F-7CD1-29B16187FEF0}" dt="2025-12-02T18:07:33.418" v="47"/>
        <pc:sldMkLst>
          <pc:docMk/>
          <pc:sldMk cId="0" sldId="269"/>
        </pc:sldMkLst>
        <pc:spChg chg="mod ord">
          <ac:chgData name="Justin Evans" userId="S::j.d.evans@uwtsd.ac.uk::2ee3c1af-825e-450d-8b1e-d59252291e99" providerId="AD" clId="Web-{708E5322-57E8-279F-7CD1-29B16187FEF0}" dt="2025-12-02T18:07:33.418" v="47"/>
          <ac:spMkLst>
            <pc:docMk/>
            <pc:sldMk cId="0" sldId="269"/>
            <ac:spMk id="2" creationId="{00000000-0000-0000-0000-000000000000}"/>
          </ac:spMkLst>
        </pc:spChg>
        <pc:spChg chg="mod ord">
          <ac:chgData name="Justin Evans" userId="S::j.d.evans@uwtsd.ac.uk::2ee3c1af-825e-450d-8b1e-d59252291e99" providerId="AD" clId="Web-{708E5322-57E8-279F-7CD1-29B16187FEF0}" dt="2025-12-02T18:07:33.418" v="47"/>
          <ac:spMkLst>
            <pc:docMk/>
            <pc:sldMk cId="0" sldId="269"/>
            <ac:spMk id="3" creationId="{00000000-0000-0000-0000-000000000000}"/>
          </ac:spMkLst>
        </pc:spChg>
        <pc:grpChg chg="add">
          <ac:chgData name="Justin Evans" userId="S::j.d.evans@uwtsd.ac.uk::2ee3c1af-825e-450d-8b1e-d59252291e99" providerId="AD" clId="Web-{708E5322-57E8-279F-7CD1-29B16187FEF0}" dt="2025-12-02T18:07:33.418" v="47"/>
          <ac:grpSpMkLst>
            <pc:docMk/>
            <pc:sldMk cId="0" sldId="269"/>
            <ac:grpSpMk id="10" creationId="{6258F736-B256-8039-9DC6-F4E49A5C5AD5}"/>
          </ac:grpSpMkLst>
        </pc:grpChg>
        <pc:picChg chg="add mod ord">
          <ac:chgData name="Justin Evans" userId="S::j.d.evans@uwtsd.ac.uk::2ee3c1af-825e-450d-8b1e-d59252291e99" providerId="AD" clId="Web-{708E5322-57E8-279F-7CD1-29B16187FEF0}" dt="2025-12-02T18:07:33.418" v="47"/>
          <ac:picMkLst>
            <pc:docMk/>
            <pc:sldMk cId="0" sldId="269"/>
            <ac:picMk id="5" creationId="{E1097821-8AF3-E1FC-1E99-21E3C491FA4B}"/>
          </ac:picMkLst>
        </pc:picChg>
      </pc:sldChg>
      <pc:sldChg chg="addSp delSp modSp mod setBg modClrScheme chgLayout">
        <pc:chgData name="Justin Evans" userId="S::j.d.evans@uwtsd.ac.uk::2ee3c1af-825e-450d-8b1e-d59252291e99" providerId="AD" clId="Web-{708E5322-57E8-279F-7CD1-29B16187FEF0}" dt="2025-12-02T18:08:26.575" v="50"/>
        <pc:sldMkLst>
          <pc:docMk/>
          <pc:sldMk cId="0" sldId="270"/>
        </pc:sldMkLst>
        <pc:spChg chg="mod ord">
          <ac:chgData name="Justin Evans" userId="S::j.d.evans@uwtsd.ac.uk::2ee3c1af-825e-450d-8b1e-d59252291e99" providerId="AD" clId="Web-{708E5322-57E8-279F-7CD1-29B16187FEF0}" dt="2025-12-02T18:08:26.575" v="50"/>
          <ac:spMkLst>
            <pc:docMk/>
            <pc:sldMk cId="0" sldId="270"/>
            <ac:spMk id="2" creationId="{00000000-0000-0000-0000-000000000000}"/>
          </ac:spMkLst>
        </pc:spChg>
        <pc:spChg chg="mod ord">
          <ac:chgData name="Justin Evans" userId="S::j.d.evans@uwtsd.ac.uk::2ee3c1af-825e-450d-8b1e-d59252291e99" providerId="AD" clId="Web-{708E5322-57E8-279F-7CD1-29B16187FEF0}" dt="2025-12-02T18:08:26.575" v="50"/>
          <ac:spMkLst>
            <pc:docMk/>
            <pc:sldMk cId="0" sldId="270"/>
            <ac:spMk id="3" creationId="{00000000-0000-0000-0000-000000000000}"/>
          </ac:spMkLst>
        </pc:spChg>
        <pc:spChg chg="add">
          <ac:chgData name="Justin Evans" userId="S::j.d.evans@uwtsd.ac.uk::2ee3c1af-825e-450d-8b1e-d59252291e99" providerId="AD" clId="Web-{708E5322-57E8-279F-7CD1-29B16187FEF0}" dt="2025-12-02T18:08:26.575" v="50"/>
          <ac:spMkLst>
            <pc:docMk/>
            <pc:sldMk cId="0" sldId="270"/>
            <ac:spMk id="10" creationId="{131BAD53-4E89-4F62-BBB7-26359763ED39}"/>
          </ac:spMkLst>
        </pc:spChg>
        <pc:spChg chg="add">
          <ac:chgData name="Justin Evans" userId="S::j.d.evans@uwtsd.ac.uk::2ee3c1af-825e-450d-8b1e-d59252291e99" providerId="AD" clId="Web-{708E5322-57E8-279F-7CD1-29B16187FEF0}" dt="2025-12-02T18:08:26.575" v="50"/>
          <ac:spMkLst>
            <pc:docMk/>
            <pc:sldMk cId="0" sldId="270"/>
            <ac:spMk id="12" creationId="{62756DA2-40EB-4C6F-B962-5822FFB54FB6}"/>
          </ac:spMkLst>
        </pc:spChg>
        <pc:picChg chg="add mod ord">
          <ac:chgData name="Justin Evans" userId="S::j.d.evans@uwtsd.ac.uk::2ee3c1af-825e-450d-8b1e-d59252291e99" providerId="AD" clId="Web-{708E5322-57E8-279F-7CD1-29B16187FEF0}" dt="2025-12-02T18:08:26.575" v="50"/>
          <ac:picMkLst>
            <pc:docMk/>
            <pc:sldMk cId="0" sldId="270"/>
            <ac:picMk id="5" creationId="{B4DE3586-EA8D-8F42-AAF0-B388D92E2EB9}"/>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CA6DA182-837F-4B17-84E5-1EFBF3F4EF99}"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0FC92F73-7F11-4F72-A925-02B17DDD054B}">
      <dgm:prSet/>
      <dgm:spPr/>
      <dgm:t>
        <a:bodyPr/>
        <a:lstStyle/>
        <a:p>
          <a:pPr>
            <a:defRPr cap="all"/>
          </a:pPr>
          <a:r>
            <a:rPr lang="en-US"/>
            <a:t>Read actively</a:t>
          </a:r>
        </a:p>
      </dgm:t>
    </dgm:pt>
    <dgm:pt modelId="{1B458EA0-7DE3-4AD2-801F-125455855923}" type="parTrans" cxnId="{F6431C43-EAE8-419B-B3C6-2EC7BA5D7890}">
      <dgm:prSet/>
      <dgm:spPr/>
      <dgm:t>
        <a:bodyPr/>
        <a:lstStyle/>
        <a:p>
          <a:endParaRPr lang="en-US"/>
        </a:p>
      </dgm:t>
    </dgm:pt>
    <dgm:pt modelId="{1A8EF2B3-129E-435E-BE86-2B12830A1394}" type="sibTrans" cxnId="{F6431C43-EAE8-419B-B3C6-2EC7BA5D7890}">
      <dgm:prSet/>
      <dgm:spPr/>
      <dgm:t>
        <a:bodyPr/>
        <a:lstStyle/>
        <a:p>
          <a:endParaRPr lang="en-US"/>
        </a:p>
      </dgm:t>
    </dgm:pt>
    <dgm:pt modelId="{DA991A32-3144-40B4-9EF5-F5E49B9742EB}">
      <dgm:prSet/>
      <dgm:spPr/>
      <dgm:t>
        <a:bodyPr/>
        <a:lstStyle/>
        <a:p>
          <a:pPr>
            <a:defRPr cap="all"/>
          </a:pPr>
          <a:r>
            <a:rPr lang="en-US"/>
            <a:t>Identify claims</a:t>
          </a:r>
        </a:p>
      </dgm:t>
    </dgm:pt>
    <dgm:pt modelId="{57300F6E-790C-4951-A3D5-EA1765E42384}" type="parTrans" cxnId="{0D6BDB53-E98A-42AB-9E48-757546D27AB2}">
      <dgm:prSet/>
      <dgm:spPr/>
      <dgm:t>
        <a:bodyPr/>
        <a:lstStyle/>
        <a:p>
          <a:endParaRPr lang="en-US"/>
        </a:p>
      </dgm:t>
    </dgm:pt>
    <dgm:pt modelId="{2DEC131B-2450-4C2E-870D-F9A3E275C661}" type="sibTrans" cxnId="{0D6BDB53-E98A-42AB-9E48-757546D27AB2}">
      <dgm:prSet/>
      <dgm:spPr/>
      <dgm:t>
        <a:bodyPr/>
        <a:lstStyle/>
        <a:p>
          <a:endParaRPr lang="en-US"/>
        </a:p>
      </dgm:t>
    </dgm:pt>
    <dgm:pt modelId="{6D098DF2-C5A1-4AAA-9015-6A7882AF6FBD}">
      <dgm:prSet/>
      <dgm:spPr/>
      <dgm:t>
        <a:bodyPr/>
        <a:lstStyle/>
        <a:p>
          <a:pPr>
            <a:defRPr cap="all"/>
          </a:pPr>
          <a:r>
            <a:rPr lang="en-US"/>
            <a:t>Spot assumptions</a:t>
          </a:r>
        </a:p>
      </dgm:t>
    </dgm:pt>
    <dgm:pt modelId="{F40BC118-6F46-4413-ADF8-8D0C475701C5}" type="parTrans" cxnId="{B1307D99-B0F1-4B0E-BBD6-8BA09E0223D9}">
      <dgm:prSet/>
      <dgm:spPr/>
      <dgm:t>
        <a:bodyPr/>
        <a:lstStyle/>
        <a:p>
          <a:endParaRPr lang="en-US"/>
        </a:p>
      </dgm:t>
    </dgm:pt>
    <dgm:pt modelId="{B9CC74D0-0253-4CE5-8DED-E2AB4C1ABACC}" type="sibTrans" cxnId="{B1307D99-B0F1-4B0E-BBD6-8BA09E0223D9}">
      <dgm:prSet/>
      <dgm:spPr/>
      <dgm:t>
        <a:bodyPr/>
        <a:lstStyle/>
        <a:p>
          <a:endParaRPr lang="en-US"/>
        </a:p>
      </dgm:t>
    </dgm:pt>
    <dgm:pt modelId="{C33E4DF0-ADC3-4A54-B231-D791B371AF91}" type="pres">
      <dgm:prSet presAssocID="{CA6DA182-837F-4B17-84E5-1EFBF3F4EF99}" presName="root" presStyleCnt="0">
        <dgm:presLayoutVars>
          <dgm:dir/>
          <dgm:resizeHandles val="exact"/>
        </dgm:presLayoutVars>
      </dgm:prSet>
      <dgm:spPr/>
    </dgm:pt>
    <dgm:pt modelId="{2E74AC4B-32B1-4B48-B793-512A63545E05}" type="pres">
      <dgm:prSet presAssocID="{0FC92F73-7F11-4F72-A925-02B17DDD054B}" presName="compNode" presStyleCnt="0"/>
      <dgm:spPr/>
    </dgm:pt>
    <dgm:pt modelId="{A458B762-3A1E-4EE3-B2E6-F0443E03FA2B}" type="pres">
      <dgm:prSet presAssocID="{0FC92F73-7F11-4F72-A925-02B17DDD054B}" presName="iconBgRect" presStyleLbl="bgShp" presStyleIdx="0" presStyleCnt="3"/>
      <dgm:spPr/>
    </dgm:pt>
    <dgm:pt modelId="{1D0C602A-75F5-43D8-AEAB-ED1A11D0935E}" type="pres">
      <dgm:prSet presAssocID="{0FC92F73-7F11-4F72-A925-02B17DDD054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7E3D05F-F5D2-44C7-A932-E5653EA29AFC}" type="pres">
      <dgm:prSet presAssocID="{0FC92F73-7F11-4F72-A925-02B17DDD054B}" presName="spaceRect" presStyleCnt="0"/>
      <dgm:spPr/>
    </dgm:pt>
    <dgm:pt modelId="{14B6D94D-BAB0-4605-9940-60ADC77ACF62}" type="pres">
      <dgm:prSet presAssocID="{0FC92F73-7F11-4F72-A925-02B17DDD054B}" presName="textRect" presStyleLbl="revTx" presStyleIdx="0" presStyleCnt="3">
        <dgm:presLayoutVars>
          <dgm:chMax val="1"/>
          <dgm:chPref val="1"/>
        </dgm:presLayoutVars>
      </dgm:prSet>
      <dgm:spPr/>
    </dgm:pt>
    <dgm:pt modelId="{D7FA3F73-BD3C-4F43-9AF3-6F455631D91D}" type="pres">
      <dgm:prSet presAssocID="{1A8EF2B3-129E-435E-BE86-2B12830A1394}" presName="sibTrans" presStyleCnt="0"/>
      <dgm:spPr/>
    </dgm:pt>
    <dgm:pt modelId="{0A1194C2-F3CE-4AAE-9776-062048628510}" type="pres">
      <dgm:prSet presAssocID="{DA991A32-3144-40B4-9EF5-F5E49B9742EB}" presName="compNode" presStyleCnt="0"/>
      <dgm:spPr/>
    </dgm:pt>
    <dgm:pt modelId="{645F3B7C-EB11-4A5B-A407-06ADEC5DE784}" type="pres">
      <dgm:prSet presAssocID="{DA991A32-3144-40B4-9EF5-F5E49B9742EB}" presName="iconBgRect" presStyleLbl="bgShp" presStyleIdx="1" presStyleCnt="3"/>
      <dgm:spPr/>
    </dgm:pt>
    <dgm:pt modelId="{C2DECEC8-05F6-4DAE-B47D-55A999691DCF}" type="pres">
      <dgm:prSet presAssocID="{DA991A32-3144-40B4-9EF5-F5E49B9742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04ADBB72-B975-4B0A-A6DF-5ACDCEE3E6E9}" type="pres">
      <dgm:prSet presAssocID="{DA991A32-3144-40B4-9EF5-F5E49B9742EB}" presName="spaceRect" presStyleCnt="0"/>
      <dgm:spPr/>
    </dgm:pt>
    <dgm:pt modelId="{4E8CDE05-44D3-4316-B7A4-7929A6B34E20}" type="pres">
      <dgm:prSet presAssocID="{DA991A32-3144-40B4-9EF5-F5E49B9742EB}" presName="textRect" presStyleLbl="revTx" presStyleIdx="1" presStyleCnt="3">
        <dgm:presLayoutVars>
          <dgm:chMax val="1"/>
          <dgm:chPref val="1"/>
        </dgm:presLayoutVars>
      </dgm:prSet>
      <dgm:spPr/>
    </dgm:pt>
    <dgm:pt modelId="{D1FB33F1-A00D-4D21-A040-91CBC5FDE5B7}" type="pres">
      <dgm:prSet presAssocID="{2DEC131B-2450-4C2E-870D-F9A3E275C661}" presName="sibTrans" presStyleCnt="0"/>
      <dgm:spPr/>
    </dgm:pt>
    <dgm:pt modelId="{47CC3CE9-DE31-4717-A189-31133A482411}" type="pres">
      <dgm:prSet presAssocID="{6D098DF2-C5A1-4AAA-9015-6A7882AF6FBD}" presName="compNode" presStyleCnt="0"/>
      <dgm:spPr/>
    </dgm:pt>
    <dgm:pt modelId="{DE81A4C1-9570-4095-B0FF-C338625D6490}" type="pres">
      <dgm:prSet presAssocID="{6D098DF2-C5A1-4AAA-9015-6A7882AF6FBD}" presName="iconBgRect" presStyleLbl="bgShp" presStyleIdx="2" presStyleCnt="3"/>
      <dgm:spPr/>
    </dgm:pt>
    <dgm:pt modelId="{74194F17-F914-4E53-BE2F-02412BA373A6}" type="pres">
      <dgm:prSet presAssocID="{6D098DF2-C5A1-4AAA-9015-6A7882AF6FB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7CD048A-48DE-41C7-8366-FD47C0829A83}" type="pres">
      <dgm:prSet presAssocID="{6D098DF2-C5A1-4AAA-9015-6A7882AF6FBD}" presName="spaceRect" presStyleCnt="0"/>
      <dgm:spPr/>
    </dgm:pt>
    <dgm:pt modelId="{276AB70E-68E9-4D40-88D2-1B32D7EC83E8}" type="pres">
      <dgm:prSet presAssocID="{6D098DF2-C5A1-4AAA-9015-6A7882AF6FBD}" presName="textRect" presStyleLbl="revTx" presStyleIdx="2" presStyleCnt="3">
        <dgm:presLayoutVars>
          <dgm:chMax val="1"/>
          <dgm:chPref val="1"/>
        </dgm:presLayoutVars>
      </dgm:prSet>
      <dgm:spPr/>
    </dgm:pt>
  </dgm:ptLst>
  <dgm:cxnLst>
    <dgm:cxn modelId="{F6431C43-EAE8-419B-B3C6-2EC7BA5D7890}" srcId="{CA6DA182-837F-4B17-84E5-1EFBF3F4EF99}" destId="{0FC92F73-7F11-4F72-A925-02B17DDD054B}" srcOrd="0" destOrd="0" parTransId="{1B458EA0-7DE3-4AD2-801F-125455855923}" sibTransId="{1A8EF2B3-129E-435E-BE86-2B12830A1394}"/>
    <dgm:cxn modelId="{88A79343-A02F-4712-96C6-4B19E499B8B1}" type="presOf" srcId="{0FC92F73-7F11-4F72-A925-02B17DDD054B}" destId="{14B6D94D-BAB0-4605-9940-60ADC77ACF62}" srcOrd="0" destOrd="0" presId="urn:microsoft.com/office/officeart/2018/5/layout/IconCircleLabelList"/>
    <dgm:cxn modelId="{0D6BDB53-E98A-42AB-9E48-757546D27AB2}" srcId="{CA6DA182-837F-4B17-84E5-1EFBF3F4EF99}" destId="{DA991A32-3144-40B4-9EF5-F5E49B9742EB}" srcOrd="1" destOrd="0" parTransId="{57300F6E-790C-4951-A3D5-EA1765E42384}" sibTransId="{2DEC131B-2450-4C2E-870D-F9A3E275C661}"/>
    <dgm:cxn modelId="{7324E58C-D97B-4A34-B9DE-C00587291B16}" type="presOf" srcId="{CA6DA182-837F-4B17-84E5-1EFBF3F4EF99}" destId="{C33E4DF0-ADC3-4A54-B231-D791B371AF91}" srcOrd="0" destOrd="0" presId="urn:microsoft.com/office/officeart/2018/5/layout/IconCircleLabelList"/>
    <dgm:cxn modelId="{A1995690-547D-496B-90EC-1624850DBF01}" type="presOf" srcId="{6D098DF2-C5A1-4AAA-9015-6A7882AF6FBD}" destId="{276AB70E-68E9-4D40-88D2-1B32D7EC83E8}" srcOrd="0" destOrd="0" presId="urn:microsoft.com/office/officeart/2018/5/layout/IconCircleLabelList"/>
    <dgm:cxn modelId="{B1307D99-B0F1-4B0E-BBD6-8BA09E0223D9}" srcId="{CA6DA182-837F-4B17-84E5-1EFBF3F4EF99}" destId="{6D098DF2-C5A1-4AAA-9015-6A7882AF6FBD}" srcOrd="2" destOrd="0" parTransId="{F40BC118-6F46-4413-ADF8-8D0C475701C5}" sibTransId="{B9CC74D0-0253-4CE5-8DED-E2AB4C1ABACC}"/>
    <dgm:cxn modelId="{8538F5EA-9F60-4734-A351-B326F8902082}" type="presOf" srcId="{DA991A32-3144-40B4-9EF5-F5E49B9742EB}" destId="{4E8CDE05-44D3-4316-B7A4-7929A6B34E20}" srcOrd="0" destOrd="0" presId="urn:microsoft.com/office/officeart/2018/5/layout/IconCircleLabelList"/>
    <dgm:cxn modelId="{FFCBA70E-8F5C-46BF-8C84-CCA480E2C5AA}" type="presParOf" srcId="{C33E4DF0-ADC3-4A54-B231-D791B371AF91}" destId="{2E74AC4B-32B1-4B48-B793-512A63545E05}" srcOrd="0" destOrd="0" presId="urn:microsoft.com/office/officeart/2018/5/layout/IconCircleLabelList"/>
    <dgm:cxn modelId="{14064D32-EE23-40A2-9C0D-543CFD3EB709}" type="presParOf" srcId="{2E74AC4B-32B1-4B48-B793-512A63545E05}" destId="{A458B762-3A1E-4EE3-B2E6-F0443E03FA2B}" srcOrd="0" destOrd="0" presId="urn:microsoft.com/office/officeart/2018/5/layout/IconCircleLabelList"/>
    <dgm:cxn modelId="{AD4E2006-42D9-47F6-BFBC-2D26965869E3}" type="presParOf" srcId="{2E74AC4B-32B1-4B48-B793-512A63545E05}" destId="{1D0C602A-75F5-43D8-AEAB-ED1A11D0935E}" srcOrd="1" destOrd="0" presId="urn:microsoft.com/office/officeart/2018/5/layout/IconCircleLabelList"/>
    <dgm:cxn modelId="{02604026-1B28-4113-8FDF-AFDCFE09D395}" type="presParOf" srcId="{2E74AC4B-32B1-4B48-B793-512A63545E05}" destId="{17E3D05F-F5D2-44C7-A932-E5653EA29AFC}" srcOrd="2" destOrd="0" presId="urn:microsoft.com/office/officeart/2018/5/layout/IconCircleLabelList"/>
    <dgm:cxn modelId="{739A0B9B-83D4-49C8-9EE9-7777B1708C9F}" type="presParOf" srcId="{2E74AC4B-32B1-4B48-B793-512A63545E05}" destId="{14B6D94D-BAB0-4605-9940-60ADC77ACF62}" srcOrd="3" destOrd="0" presId="urn:microsoft.com/office/officeart/2018/5/layout/IconCircleLabelList"/>
    <dgm:cxn modelId="{3015A705-A0A7-4494-B895-4D514FA86585}" type="presParOf" srcId="{C33E4DF0-ADC3-4A54-B231-D791B371AF91}" destId="{D7FA3F73-BD3C-4F43-9AF3-6F455631D91D}" srcOrd="1" destOrd="0" presId="urn:microsoft.com/office/officeart/2018/5/layout/IconCircleLabelList"/>
    <dgm:cxn modelId="{3FB8678C-0E04-472D-B1F2-36BB00C41330}" type="presParOf" srcId="{C33E4DF0-ADC3-4A54-B231-D791B371AF91}" destId="{0A1194C2-F3CE-4AAE-9776-062048628510}" srcOrd="2" destOrd="0" presId="urn:microsoft.com/office/officeart/2018/5/layout/IconCircleLabelList"/>
    <dgm:cxn modelId="{2558E10A-5709-4BBB-89DC-8DF34226DBA0}" type="presParOf" srcId="{0A1194C2-F3CE-4AAE-9776-062048628510}" destId="{645F3B7C-EB11-4A5B-A407-06ADEC5DE784}" srcOrd="0" destOrd="0" presId="urn:microsoft.com/office/officeart/2018/5/layout/IconCircleLabelList"/>
    <dgm:cxn modelId="{A147BC42-9910-481A-BDB8-8A8D60B774F4}" type="presParOf" srcId="{0A1194C2-F3CE-4AAE-9776-062048628510}" destId="{C2DECEC8-05F6-4DAE-B47D-55A999691DCF}" srcOrd="1" destOrd="0" presId="urn:microsoft.com/office/officeart/2018/5/layout/IconCircleLabelList"/>
    <dgm:cxn modelId="{97B67E9A-6494-4A8E-BFD9-EB9FE8285FC8}" type="presParOf" srcId="{0A1194C2-F3CE-4AAE-9776-062048628510}" destId="{04ADBB72-B975-4B0A-A6DF-5ACDCEE3E6E9}" srcOrd="2" destOrd="0" presId="urn:microsoft.com/office/officeart/2018/5/layout/IconCircleLabelList"/>
    <dgm:cxn modelId="{F4A43321-4254-4075-9449-1449260EB594}" type="presParOf" srcId="{0A1194C2-F3CE-4AAE-9776-062048628510}" destId="{4E8CDE05-44D3-4316-B7A4-7929A6B34E20}" srcOrd="3" destOrd="0" presId="urn:microsoft.com/office/officeart/2018/5/layout/IconCircleLabelList"/>
    <dgm:cxn modelId="{9C49A9CC-B21C-4716-A85B-A03847252054}" type="presParOf" srcId="{C33E4DF0-ADC3-4A54-B231-D791B371AF91}" destId="{D1FB33F1-A00D-4D21-A040-91CBC5FDE5B7}" srcOrd="3" destOrd="0" presId="urn:microsoft.com/office/officeart/2018/5/layout/IconCircleLabelList"/>
    <dgm:cxn modelId="{02EAE28D-9B5D-4BF9-BEBF-269055B171CB}" type="presParOf" srcId="{C33E4DF0-ADC3-4A54-B231-D791B371AF91}" destId="{47CC3CE9-DE31-4717-A189-31133A482411}" srcOrd="4" destOrd="0" presId="urn:microsoft.com/office/officeart/2018/5/layout/IconCircleLabelList"/>
    <dgm:cxn modelId="{E19AFA1F-A515-454E-810C-434DEF2B697C}" type="presParOf" srcId="{47CC3CE9-DE31-4717-A189-31133A482411}" destId="{DE81A4C1-9570-4095-B0FF-C338625D6490}" srcOrd="0" destOrd="0" presId="urn:microsoft.com/office/officeart/2018/5/layout/IconCircleLabelList"/>
    <dgm:cxn modelId="{664E9CD4-67C2-4C19-B03B-9E74FAA6E4EE}" type="presParOf" srcId="{47CC3CE9-DE31-4717-A189-31133A482411}" destId="{74194F17-F914-4E53-BE2F-02412BA373A6}" srcOrd="1" destOrd="0" presId="urn:microsoft.com/office/officeart/2018/5/layout/IconCircleLabelList"/>
    <dgm:cxn modelId="{97E2916C-689D-4874-A219-CAD89FDFA47E}" type="presParOf" srcId="{47CC3CE9-DE31-4717-A189-31133A482411}" destId="{A7CD048A-48DE-41C7-8366-FD47C0829A83}" srcOrd="2" destOrd="0" presId="urn:microsoft.com/office/officeart/2018/5/layout/IconCircleLabelList"/>
    <dgm:cxn modelId="{A69A8445-31CD-4155-B12C-837C9BD36327}" type="presParOf" srcId="{47CC3CE9-DE31-4717-A189-31133A482411}" destId="{276AB70E-68E9-4D40-88D2-1B32D7EC83E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99DEF6-4C08-430A-A211-3BABFF77DD37}"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E03E362-C622-40DB-9597-E421AFD7D549}">
      <dgm:prSet/>
      <dgm:spPr/>
      <dgm:t>
        <a:bodyPr/>
        <a:lstStyle/>
        <a:p>
          <a:pPr>
            <a:defRPr cap="all"/>
          </a:pPr>
          <a:r>
            <a:rPr lang="en-US"/>
            <a:t>Link theory</a:t>
          </a:r>
        </a:p>
      </dgm:t>
    </dgm:pt>
    <dgm:pt modelId="{B24AF37D-A7DC-4425-8D7D-C01BCE28A72A}" type="parTrans" cxnId="{CE63A4AD-9327-4473-8E71-A91D1B1E23A9}">
      <dgm:prSet/>
      <dgm:spPr/>
      <dgm:t>
        <a:bodyPr/>
        <a:lstStyle/>
        <a:p>
          <a:endParaRPr lang="en-US"/>
        </a:p>
      </dgm:t>
    </dgm:pt>
    <dgm:pt modelId="{8C4FF305-80EA-4D73-904E-8FADD551702D}" type="sibTrans" cxnId="{CE63A4AD-9327-4473-8E71-A91D1B1E23A9}">
      <dgm:prSet/>
      <dgm:spPr/>
      <dgm:t>
        <a:bodyPr/>
        <a:lstStyle/>
        <a:p>
          <a:endParaRPr lang="en-US"/>
        </a:p>
      </dgm:t>
    </dgm:pt>
    <dgm:pt modelId="{20692F17-F494-485E-9D41-4440A1C16F27}">
      <dgm:prSet/>
      <dgm:spPr/>
      <dgm:t>
        <a:bodyPr/>
        <a:lstStyle/>
        <a:p>
          <a:pPr>
            <a:defRPr cap="all"/>
          </a:pPr>
          <a:r>
            <a:rPr lang="en-US"/>
            <a:t>Apply to practice</a:t>
          </a:r>
        </a:p>
      </dgm:t>
    </dgm:pt>
    <dgm:pt modelId="{4A773789-CF1D-459E-9BAE-A37031ADAB59}" type="parTrans" cxnId="{BC21E687-EE71-454B-B63C-1C1D7138C87A}">
      <dgm:prSet/>
      <dgm:spPr/>
      <dgm:t>
        <a:bodyPr/>
        <a:lstStyle/>
        <a:p>
          <a:endParaRPr lang="en-US"/>
        </a:p>
      </dgm:t>
    </dgm:pt>
    <dgm:pt modelId="{320C6327-342F-468A-9533-D30A5C0AD691}" type="sibTrans" cxnId="{BC21E687-EE71-454B-B63C-1C1D7138C87A}">
      <dgm:prSet/>
      <dgm:spPr/>
      <dgm:t>
        <a:bodyPr/>
        <a:lstStyle/>
        <a:p>
          <a:endParaRPr lang="en-US"/>
        </a:p>
      </dgm:t>
    </dgm:pt>
    <dgm:pt modelId="{E626C739-2041-41B6-A249-40A3A8CD49CF}">
      <dgm:prSet/>
      <dgm:spPr/>
      <dgm:t>
        <a:bodyPr/>
        <a:lstStyle/>
        <a:p>
          <a:pPr>
            <a:defRPr cap="all"/>
          </a:pPr>
          <a:r>
            <a:rPr lang="en-US"/>
            <a:t>Evaluate limitations</a:t>
          </a:r>
        </a:p>
      </dgm:t>
    </dgm:pt>
    <dgm:pt modelId="{01671BDB-EA47-4286-B9E7-412C3F8F2607}" type="parTrans" cxnId="{A4BF8534-0144-4F5A-93DB-B5C5FA25D41D}">
      <dgm:prSet/>
      <dgm:spPr/>
      <dgm:t>
        <a:bodyPr/>
        <a:lstStyle/>
        <a:p>
          <a:endParaRPr lang="en-US"/>
        </a:p>
      </dgm:t>
    </dgm:pt>
    <dgm:pt modelId="{10BC518C-4DAC-4CE7-A24B-FB5924E05C2F}" type="sibTrans" cxnId="{A4BF8534-0144-4F5A-93DB-B5C5FA25D41D}">
      <dgm:prSet/>
      <dgm:spPr/>
      <dgm:t>
        <a:bodyPr/>
        <a:lstStyle/>
        <a:p>
          <a:endParaRPr lang="en-US"/>
        </a:p>
      </dgm:t>
    </dgm:pt>
    <dgm:pt modelId="{73E3C014-91BF-45E3-816F-C82C6CEAD9CE}" type="pres">
      <dgm:prSet presAssocID="{1499DEF6-4C08-430A-A211-3BABFF77DD37}" presName="root" presStyleCnt="0">
        <dgm:presLayoutVars>
          <dgm:dir/>
          <dgm:resizeHandles val="exact"/>
        </dgm:presLayoutVars>
      </dgm:prSet>
      <dgm:spPr/>
    </dgm:pt>
    <dgm:pt modelId="{D54A41E6-C0A4-48A4-BF11-307D09FC7821}" type="pres">
      <dgm:prSet presAssocID="{0E03E362-C622-40DB-9597-E421AFD7D549}" presName="compNode" presStyleCnt="0"/>
      <dgm:spPr/>
    </dgm:pt>
    <dgm:pt modelId="{C6ADA56D-B254-4A4D-99C1-EF180D6E9757}" type="pres">
      <dgm:prSet presAssocID="{0E03E362-C622-40DB-9597-E421AFD7D549}" presName="iconBgRect" presStyleLbl="bgShp" presStyleIdx="0" presStyleCnt="3"/>
      <dgm:spPr>
        <a:prstGeom prst="round2DiagRect">
          <a:avLst>
            <a:gd name="adj1" fmla="val 29727"/>
            <a:gd name="adj2" fmla="val 0"/>
          </a:avLst>
        </a:prstGeom>
      </dgm:spPr>
    </dgm:pt>
    <dgm:pt modelId="{1AC97906-9920-42B1-A842-0C493868B1B1}" type="pres">
      <dgm:prSet presAssocID="{0E03E362-C622-40DB-9597-E421AFD7D5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nk"/>
        </a:ext>
      </dgm:extLst>
    </dgm:pt>
    <dgm:pt modelId="{7C1E5912-8C58-49BB-B819-38521D3D224A}" type="pres">
      <dgm:prSet presAssocID="{0E03E362-C622-40DB-9597-E421AFD7D549}" presName="spaceRect" presStyleCnt="0"/>
      <dgm:spPr/>
    </dgm:pt>
    <dgm:pt modelId="{43F410D8-A14A-446F-9804-7C097C8A7489}" type="pres">
      <dgm:prSet presAssocID="{0E03E362-C622-40DB-9597-E421AFD7D549}" presName="textRect" presStyleLbl="revTx" presStyleIdx="0" presStyleCnt="3">
        <dgm:presLayoutVars>
          <dgm:chMax val="1"/>
          <dgm:chPref val="1"/>
        </dgm:presLayoutVars>
      </dgm:prSet>
      <dgm:spPr/>
    </dgm:pt>
    <dgm:pt modelId="{E47F053D-601D-4482-B2BE-7A395CF68FE9}" type="pres">
      <dgm:prSet presAssocID="{8C4FF305-80EA-4D73-904E-8FADD551702D}" presName="sibTrans" presStyleCnt="0"/>
      <dgm:spPr/>
    </dgm:pt>
    <dgm:pt modelId="{8ED27AB8-6D0F-4E66-A4D9-A1357ADE4B70}" type="pres">
      <dgm:prSet presAssocID="{20692F17-F494-485E-9D41-4440A1C16F27}" presName="compNode" presStyleCnt="0"/>
      <dgm:spPr/>
    </dgm:pt>
    <dgm:pt modelId="{CF3E837A-DDF1-40DB-B9EE-FA3346DFC46B}" type="pres">
      <dgm:prSet presAssocID="{20692F17-F494-485E-9D41-4440A1C16F27}" presName="iconBgRect" presStyleLbl="bgShp" presStyleIdx="1" presStyleCnt="3"/>
      <dgm:spPr>
        <a:prstGeom prst="round2DiagRect">
          <a:avLst>
            <a:gd name="adj1" fmla="val 29727"/>
            <a:gd name="adj2" fmla="val 0"/>
          </a:avLst>
        </a:prstGeom>
      </dgm:spPr>
    </dgm:pt>
    <dgm:pt modelId="{154678DC-1143-401E-94BB-5E7990580530}" type="pres">
      <dgm:prSet presAssocID="{20692F17-F494-485E-9D41-4440A1C16F2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BD72C57F-595B-4CF2-917E-6F91D3187E59}" type="pres">
      <dgm:prSet presAssocID="{20692F17-F494-485E-9D41-4440A1C16F27}" presName="spaceRect" presStyleCnt="0"/>
      <dgm:spPr/>
    </dgm:pt>
    <dgm:pt modelId="{AD0135FA-675B-4AD1-93D3-38013CD2F782}" type="pres">
      <dgm:prSet presAssocID="{20692F17-F494-485E-9D41-4440A1C16F27}" presName="textRect" presStyleLbl="revTx" presStyleIdx="1" presStyleCnt="3">
        <dgm:presLayoutVars>
          <dgm:chMax val="1"/>
          <dgm:chPref val="1"/>
        </dgm:presLayoutVars>
      </dgm:prSet>
      <dgm:spPr/>
    </dgm:pt>
    <dgm:pt modelId="{85116CE9-E3F9-47A9-81C0-64DB6751D59B}" type="pres">
      <dgm:prSet presAssocID="{320C6327-342F-468A-9533-D30A5C0AD691}" presName="sibTrans" presStyleCnt="0"/>
      <dgm:spPr/>
    </dgm:pt>
    <dgm:pt modelId="{5D7BE676-4D1F-4326-92A8-3957978506C0}" type="pres">
      <dgm:prSet presAssocID="{E626C739-2041-41B6-A249-40A3A8CD49CF}" presName="compNode" presStyleCnt="0"/>
      <dgm:spPr/>
    </dgm:pt>
    <dgm:pt modelId="{10F8A166-DA75-42D5-A59F-C06130FC6E37}" type="pres">
      <dgm:prSet presAssocID="{E626C739-2041-41B6-A249-40A3A8CD49CF}" presName="iconBgRect" presStyleLbl="bgShp" presStyleIdx="2" presStyleCnt="3"/>
      <dgm:spPr>
        <a:prstGeom prst="round2DiagRect">
          <a:avLst>
            <a:gd name="adj1" fmla="val 29727"/>
            <a:gd name="adj2" fmla="val 0"/>
          </a:avLst>
        </a:prstGeom>
      </dgm:spPr>
    </dgm:pt>
    <dgm:pt modelId="{4992EAF5-2B01-40D9-AEBC-FEFCDF238678}" type="pres">
      <dgm:prSet presAssocID="{E626C739-2041-41B6-A249-40A3A8CD49C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2524690E-D32A-4F95-A8AB-072951AAB24E}" type="pres">
      <dgm:prSet presAssocID="{E626C739-2041-41B6-A249-40A3A8CD49CF}" presName="spaceRect" presStyleCnt="0"/>
      <dgm:spPr/>
    </dgm:pt>
    <dgm:pt modelId="{4DECBFB7-B420-4AE0-85C5-548AA8B804C6}" type="pres">
      <dgm:prSet presAssocID="{E626C739-2041-41B6-A249-40A3A8CD49CF}" presName="textRect" presStyleLbl="revTx" presStyleIdx="2" presStyleCnt="3">
        <dgm:presLayoutVars>
          <dgm:chMax val="1"/>
          <dgm:chPref val="1"/>
        </dgm:presLayoutVars>
      </dgm:prSet>
      <dgm:spPr/>
    </dgm:pt>
  </dgm:ptLst>
  <dgm:cxnLst>
    <dgm:cxn modelId="{90896107-2AAD-4E3B-B6C7-2F001416031E}" type="presOf" srcId="{1499DEF6-4C08-430A-A211-3BABFF77DD37}" destId="{73E3C014-91BF-45E3-816F-C82C6CEAD9CE}" srcOrd="0" destOrd="0" presId="urn:microsoft.com/office/officeart/2018/5/layout/IconLeafLabelList"/>
    <dgm:cxn modelId="{CAEF1E2E-3FE6-4ED2-AF0A-73543D965AF5}" type="presOf" srcId="{20692F17-F494-485E-9D41-4440A1C16F27}" destId="{AD0135FA-675B-4AD1-93D3-38013CD2F782}" srcOrd="0" destOrd="0" presId="urn:microsoft.com/office/officeart/2018/5/layout/IconLeafLabelList"/>
    <dgm:cxn modelId="{A4BF8534-0144-4F5A-93DB-B5C5FA25D41D}" srcId="{1499DEF6-4C08-430A-A211-3BABFF77DD37}" destId="{E626C739-2041-41B6-A249-40A3A8CD49CF}" srcOrd="2" destOrd="0" parTransId="{01671BDB-EA47-4286-B9E7-412C3F8F2607}" sibTransId="{10BC518C-4DAC-4CE7-A24B-FB5924E05C2F}"/>
    <dgm:cxn modelId="{1CD65C52-D42A-4EDC-94A1-DACDC93C1B2E}" type="presOf" srcId="{E626C739-2041-41B6-A249-40A3A8CD49CF}" destId="{4DECBFB7-B420-4AE0-85C5-548AA8B804C6}" srcOrd="0" destOrd="0" presId="urn:microsoft.com/office/officeart/2018/5/layout/IconLeafLabelList"/>
    <dgm:cxn modelId="{BC21E687-EE71-454B-B63C-1C1D7138C87A}" srcId="{1499DEF6-4C08-430A-A211-3BABFF77DD37}" destId="{20692F17-F494-485E-9D41-4440A1C16F27}" srcOrd="1" destOrd="0" parTransId="{4A773789-CF1D-459E-9BAE-A37031ADAB59}" sibTransId="{320C6327-342F-468A-9533-D30A5C0AD691}"/>
    <dgm:cxn modelId="{CE63A4AD-9327-4473-8E71-A91D1B1E23A9}" srcId="{1499DEF6-4C08-430A-A211-3BABFF77DD37}" destId="{0E03E362-C622-40DB-9597-E421AFD7D549}" srcOrd="0" destOrd="0" parTransId="{B24AF37D-A7DC-4425-8D7D-C01BCE28A72A}" sibTransId="{8C4FF305-80EA-4D73-904E-8FADD551702D}"/>
    <dgm:cxn modelId="{708D60B9-CC86-4635-A0E2-09F86F7E8B0A}" type="presOf" srcId="{0E03E362-C622-40DB-9597-E421AFD7D549}" destId="{43F410D8-A14A-446F-9804-7C097C8A7489}" srcOrd="0" destOrd="0" presId="urn:microsoft.com/office/officeart/2018/5/layout/IconLeafLabelList"/>
    <dgm:cxn modelId="{C5C79EA8-3DFB-478E-A75B-689AA09DA2C5}" type="presParOf" srcId="{73E3C014-91BF-45E3-816F-C82C6CEAD9CE}" destId="{D54A41E6-C0A4-48A4-BF11-307D09FC7821}" srcOrd="0" destOrd="0" presId="urn:microsoft.com/office/officeart/2018/5/layout/IconLeafLabelList"/>
    <dgm:cxn modelId="{C73BDCA6-ED95-459A-A1FA-8BAE829BF1FF}" type="presParOf" srcId="{D54A41E6-C0A4-48A4-BF11-307D09FC7821}" destId="{C6ADA56D-B254-4A4D-99C1-EF180D6E9757}" srcOrd="0" destOrd="0" presId="urn:microsoft.com/office/officeart/2018/5/layout/IconLeafLabelList"/>
    <dgm:cxn modelId="{16849AAE-5918-4D48-A65B-D7EB63DF783C}" type="presParOf" srcId="{D54A41E6-C0A4-48A4-BF11-307D09FC7821}" destId="{1AC97906-9920-42B1-A842-0C493868B1B1}" srcOrd="1" destOrd="0" presId="urn:microsoft.com/office/officeart/2018/5/layout/IconLeafLabelList"/>
    <dgm:cxn modelId="{7B9724D2-E361-4E17-8124-354F68A4964D}" type="presParOf" srcId="{D54A41E6-C0A4-48A4-BF11-307D09FC7821}" destId="{7C1E5912-8C58-49BB-B819-38521D3D224A}" srcOrd="2" destOrd="0" presId="urn:microsoft.com/office/officeart/2018/5/layout/IconLeafLabelList"/>
    <dgm:cxn modelId="{23E16A23-CA72-4327-A168-B1E7B72A0AD5}" type="presParOf" srcId="{D54A41E6-C0A4-48A4-BF11-307D09FC7821}" destId="{43F410D8-A14A-446F-9804-7C097C8A7489}" srcOrd="3" destOrd="0" presId="urn:microsoft.com/office/officeart/2018/5/layout/IconLeafLabelList"/>
    <dgm:cxn modelId="{98C292F0-B97E-4306-BF93-D485772F6001}" type="presParOf" srcId="{73E3C014-91BF-45E3-816F-C82C6CEAD9CE}" destId="{E47F053D-601D-4482-B2BE-7A395CF68FE9}" srcOrd="1" destOrd="0" presId="urn:microsoft.com/office/officeart/2018/5/layout/IconLeafLabelList"/>
    <dgm:cxn modelId="{527A6B8D-00CC-4992-8CAE-6F73FD231CC9}" type="presParOf" srcId="{73E3C014-91BF-45E3-816F-C82C6CEAD9CE}" destId="{8ED27AB8-6D0F-4E66-A4D9-A1357ADE4B70}" srcOrd="2" destOrd="0" presId="urn:microsoft.com/office/officeart/2018/5/layout/IconLeafLabelList"/>
    <dgm:cxn modelId="{A6A72384-57CC-4A73-918B-BF6C3ABE95F5}" type="presParOf" srcId="{8ED27AB8-6D0F-4E66-A4D9-A1357ADE4B70}" destId="{CF3E837A-DDF1-40DB-B9EE-FA3346DFC46B}" srcOrd="0" destOrd="0" presId="urn:microsoft.com/office/officeart/2018/5/layout/IconLeafLabelList"/>
    <dgm:cxn modelId="{B259C8B6-4954-433C-8C94-BE9A8631280F}" type="presParOf" srcId="{8ED27AB8-6D0F-4E66-A4D9-A1357ADE4B70}" destId="{154678DC-1143-401E-94BB-5E7990580530}" srcOrd="1" destOrd="0" presId="urn:microsoft.com/office/officeart/2018/5/layout/IconLeafLabelList"/>
    <dgm:cxn modelId="{B0C5E129-7124-46A0-B7BE-6630ADDCA7FA}" type="presParOf" srcId="{8ED27AB8-6D0F-4E66-A4D9-A1357ADE4B70}" destId="{BD72C57F-595B-4CF2-917E-6F91D3187E59}" srcOrd="2" destOrd="0" presId="urn:microsoft.com/office/officeart/2018/5/layout/IconLeafLabelList"/>
    <dgm:cxn modelId="{D07391D1-FFE3-48C2-9A49-648F63E12ACD}" type="presParOf" srcId="{8ED27AB8-6D0F-4E66-A4D9-A1357ADE4B70}" destId="{AD0135FA-675B-4AD1-93D3-38013CD2F782}" srcOrd="3" destOrd="0" presId="urn:microsoft.com/office/officeart/2018/5/layout/IconLeafLabelList"/>
    <dgm:cxn modelId="{81F9C9C9-A833-4E80-B156-AB4B782F6126}" type="presParOf" srcId="{73E3C014-91BF-45E3-816F-C82C6CEAD9CE}" destId="{85116CE9-E3F9-47A9-81C0-64DB6751D59B}" srcOrd="3" destOrd="0" presId="urn:microsoft.com/office/officeart/2018/5/layout/IconLeafLabelList"/>
    <dgm:cxn modelId="{BAF49BB7-D904-40FB-886F-F796B42862D5}" type="presParOf" srcId="{73E3C014-91BF-45E3-816F-C82C6CEAD9CE}" destId="{5D7BE676-4D1F-4326-92A8-3957978506C0}" srcOrd="4" destOrd="0" presId="urn:microsoft.com/office/officeart/2018/5/layout/IconLeafLabelList"/>
    <dgm:cxn modelId="{D3A785E1-C5AC-4A26-8B61-89D714F627D3}" type="presParOf" srcId="{5D7BE676-4D1F-4326-92A8-3957978506C0}" destId="{10F8A166-DA75-42D5-A59F-C06130FC6E37}" srcOrd="0" destOrd="0" presId="urn:microsoft.com/office/officeart/2018/5/layout/IconLeafLabelList"/>
    <dgm:cxn modelId="{DCB5A107-2AEC-467F-A0F3-EE6E3CB9C7AC}" type="presParOf" srcId="{5D7BE676-4D1F-4326-92A8-3957978506C0}" destId="{4992EAF5-2B01-40D9-AEBC-FEFCDF238678}" srcOrd="1" destOrd="0" presId="urn:microsoft.com/office/officeart/2018/5/layout/IconLeafLabelList"/>
    <dgm:cxn modelId="{DE2DF875-E515-49FF-A681-B489B460D4C6}" type="presParOf" srcId="{5D7BE676-4D1F-4326-92A8-3957978506C0}" destId="{2524690E-D32A-4F95-A8AB-072951AAB24E}" srcOrd="2" destOrd="0" presId="urn:microsoft.com/office/officeart/2018/5/layout/IconLeafLabelList"/>
    <dgm:cxn modelId="{48D3CE1A-ADE2-4FB5-BBCF-DA6D30EB730C}" type="presParOf" srcId="{5D7BE676-4D1F-4326-92A8-3957978506C0}" destId="{4DECBFB7-B420-4AE0-85C5-548AA8B804C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58B762-3A1E-4EE3-B2E6-F0443E03FA2B}">
      <dsp:nvSpPr>
        <dsp:cNvPr id="0" name=""/>
        <dsp:cNvSpPr/>
      </dsp:nvSpPr>
      <dsp:spPr>
        <a:xfrm>
          <a:off x="518185" y="768902"/>
          <a:ext cx="1475437" cy="1475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0C602A-75F5-43D8-AEAB-ED1A11D0935E}">
      <dsp:nvSpPr>
        <dsp:cNvPr id="0" name=""/>
        <dsp:cNvSpPr/>
      </dsp:nvSpPr>
      <dsp:spPr>
        <a:xfrm>
          <a:off x="832623" y="1083340"/>
          <a:ext cx="846562" cy="846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B6D94D-BAB0-4605-9940-60ADC77ACF62}">
      <dsp:nvSpPr>
        <dsp:cNvPr id="0" name=""/>
        <dsp:cNvSpPr/>
      </dsp:nvSpPr>
      <dsp:spPr>
        <a:xfrm>
          <a:off x="46529"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Read actively</a:t>
          </a:r>
        </a:p>
      </dsp:txBody>
      <dsp:txXfrm>
        <a:off x="46529" y="2703902"/>
        <a:ext cx="2418750" cy="720000"/>
      </dsp:txXfrm>
    </dsp:sp>
    <dsp:sp modelId="{645F3B7C-EB11-4A5B-A407-06ADEC5DE784}">
      <dsp:nvSpPr>
        <dsp:cNvPr id="0" name=""/>
        <dsp:cNvSpPr/>
      </dsp:nvSpPr>
      <dsp:spPr>
        <a:xfrm>
          <a:off x="3360216" y="768902"/>
          <a:ext cx="1475437" cy="1475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DECEC8-05F6-4DAE-B47D-55A999691DCF}">
      <dsp:nvSpPr>
        <dsp:cNvPr id="0" name=""/>
        <dsp:cNvSpPr/>
      </dsp:nvSpPr>
      <dsp:spPr>
        <a:xfrm>
          <a:off x="3674654" y="1083340"/>
          <a:ext cx="846562" cy="846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8CDE05-44D3-4316-B7A4-7929A6B34E20}">
      <dsp:nvSpPr>
        <dsp:cNvPr id="0" name=""/>
        <dsp:cNvSpPr/>
      </dsp:nvSpPr>
      <dsp:spPr>
        <a:xfrm>
          <a:off x="2888560"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Identify claims</a:t>
          </a:r>
        </a:p>
      </dsp:txBody>
      <dsp:txXfrm>
        <a:off x="2888560" y="2703902"/>
        <a:ext cx="2418750" cy="720000"/>
      </dsp:txXfrm>
    </dsp:sp>
    <dsp:sp modelId="{DE81A4C1-9570-4095-B0FF-C338625D6490}">
      <dsp:nvSpPr>
        <dsp:cNvPr id="0" name=""/>
        <dsp:cNvSpPr/>
      </dsp:nvSpPr>
      <dsp:spPr>
        <a:xfrm>
          <a:off x="6202248" y="768902"/>
          <a:ext cx="1475437" cy="1475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194F17-F914-4E53-BE2F-02412BA373A6}">
      <dsp:nvSpPr>
        <dsp:cNvPr id="0" name=""/>
        <dsp:cNvSpPr/>
      </dsp:nvSpPr>
      <dsp:spPr>
        <a:xfrm>
          <a:off x="6516685" y="1083340"/>
          <a:ext cx="846562" cy="846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6AB70E-68E9-4D40-88D2-1B32D7EC83E8}">
      <dsp:nvSpPr>
        <dsp:cNvPr id="0" name=""/>
        <dsp:cNvSpPr/>
      </dsp:nvSpPr>
      <dsp:spPr>
        <a:xfrm>
          <a:off x="5730591"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Spot assumptions</a:t>
          </a:r>
        </a:p>
      </dsp:txBody>
      <dsp:txXfrm>
        <a:off x="5730591" y="2703902"/>
        <a:ext cx="2418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DA56D-B254-4A4D-99C1-EF180D6E9757}">
      <dsp:nvSpPr>
        <dsp:cNvPr id="0" name=""/>
        <dsp:cNvSpPr/>
      </dsp:nvSpPr>
      <dsp:spPr>
        <a:xfrm>
          <a:off x="518185" y="768902"/>
          <a:ext cx="1475437" cy="147543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C97906-9920-42B1-A842-0C493868B1B1}">
      <dsp:nvSpPr>
        <dsp:cNvPr id="0" name=""/>
        <dsp:cNvSpPr/>
      </dsp:nvSpPr>
      <dsp:spPr>
        <a:xfrm>
          <a:off x="832623" y="1083340"/>
          <a:ext cx="846562" cy="846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F410D8-A14A-446F-9804-7C097C8A7489}">
      <dsp:nvSpPr>
        <dsp:cNvPr id="0" name=""/>
        <dsp:cNvSpPr/>
      </dsp:nvSpPr>
      <dsp:spPr>
        <a:xfrm>
          <a:off x="46529"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Link theory</a:t>
          </a:r>
        </a:p>
      </dsp:txBody>
      <dsp:txXfrm>
        <a:off x="46529" y="2703902"/>
        <a:ext cx="2418750" cy="720000"/>
      </dsp:txXfrm>
    </dsp:sp>
    <dsp:sp modelId="{CF3E837A-DDF1-40DB-B9EE-FA3346DFC46B}">
      <dsp:nvSpPr>
        <dsp:cNvPr id="0" name=""/>
        <dsp:cNvSpPr/>
      </dsp:nvSpPr>
      <dsp:spPr>
        <a:xfrm>
          <a:off x="3360216" y="768902"/>
          <a:ext cx="1475437" cy="147543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4678DC-1143-401E-94BB-5E7990580530}">
      <dsp:nvSpPr>
        <dsp:cNvPr id="0" name=""/>
        <dsp:cNvSpPr/>
      </dsp:nvSpPr>
      <dsp:spPr>
        <a:xfrm>
          <a:off x="3674654" y="1083340"/>
          <a:ext cx="846562" cy="846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0135FA-675B-4AD1-93D3-38013CD2F782}">
      <dsp:nvSpPr>
        <dsp:cNvPr id="0" name=""/>
        <dsp:cNvSpPr/>
      </dsp:nvSpPr>
      <dsp:spPr>
        <a:xfrm>
          <a:off x="2888560"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Apply to practice</a:t>
          </a:r>
        </a:p>
      </dsp:txBody>
      <dsp:txXfrm>
        <a:off x="2888560" y="2703902"/>
        <a:ext cx="2418750" cy="720000"/>
      </dsp:txXfrm>
    </dsp:sp>
    <dsp:sp modelId="{10F8A166-DA75-42D5-A59F-C06130FC6E37}">
      <dsp:nvSpPr>
        <dsp:cNvPr id="0" name=""/>
        <dsp:cNvSpPr/>
      </dsp:nvSpPr>
      <dsp:spPr>
        <a:xfrm>
          <a:off x="6202248" y="768902"/>
          <a:ext cx="1475437" cy="147543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92EAF5-2B01-40D9-AEBC-FEFCDF238678}">
      <dsp:nvSpPr>
        <dsp:cNvPr id="0" name=""/>
        <dsp:cNvSpPr/>
      </dsp:nvSpPr>
      <dsp:spPr>
        <a:xfrm>
          <a:off x="6516685" y="1083340"/>
          <a:ext cx="846562" cy="846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ECBFB7-B420-4AE0-85C5-548AA8B804C6}">
      <dsp:nvSpPr>
        <dsp:cNvPr id="0" name=""/>
        <dsp:cNvSpPr/>
      </dsp:nvSpPr>
      <dsp:spPr>
        <a:xfrm>
          <a:off x="5730591" y="2703902"/>
          <a:ext cx="24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Evaluate limitations</a:t>
          </a:r>
        </a:p>
      </dsp:txBody>
      <dsp:txXfrm>
        <a:off x="5730591" y="2703902"/>
        <a:ext cx="2418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717C9D-9B38-4AB6-A3E7-2C572430027B}" type="datetimeFigureOut">
              <a:t>12/4/2025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DE22BA-E777-483F-9D4B-FB28A6766770}" type="slidenum">
              <a:t>‹#›</a:t>
            </a:fld>
            <a:endParaRPr lang="en-GB"/>
          </a:p>
        </p:txBody>
      </p:sp>
    </p:spTree>
    <p:extLst>
      <p:ext uri="{BB962C8B-B14F-4D97-AF65-F5344CB8AC3E}">
        <p14:creationId xmlns:p14="http://schemas.microsoft.com/office/powerpoint/2010/main" val="1075357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a:ea typeface="Calibri"/>
              <a:cs typeface="Calibri"/>
            </a:endParaRPr>
          </a:p>
          <a:p>
            <a:r>
              <a:rPr dirty="0"/>
              <a:t>Critical writing is the academic version of what you already do professionally when you justify actions under the National Decision Model or record your rationale in an MG6 or NDM decision log. </a:t>
            </a:r>
            <a:endParaRPr lang="en-GB" dirty="0">
              <a:ea typeface="Calibri"/>
              <a:cs typeface="Calibri"/>
            </a:endParaRPr>
          </a:p>
          <a:p>
            <a:endParaRPr lang="en-GB" dirty="0"/>
          </a:p>
          <a:p>
            <a:r>
              <a:rPr dirty="0"/>
              <a:t>When you explain why a strategy was reasonable or how you assessed risk, that’s critical thinking. The only difference today is that you’ll express that skill in an academic format.</a:t>
            </a:r>
            <a:endParaRPr dirty="0">
              <a:ea typeface="Calibri"/>
              <a:cs typeface="Calibri"/>
            </a:endParaRPr>
          </a:p>
          <a:p>
            <a:endParaRPr/>
          </a:p>
          <a:p>
            <a:r>
              <a:rPr dirty="0"/>
              <a:t>Everything we cover directly supports Workbook Tasks 2, 3, and 4.</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At Level 6, the requirement is not just to recount events—it’s to show your reasoning. </a:t>
            </a:r>
            <a:endParaRPr lang="en-US"/>
          </a:p>
          <a:p>
            <a:endParaRPr lang="en-GB" dirty="0"/>
          </a:p>
          <a:p>
            <a:r>
              <a:rPr dirty="0"/>
              <a:t>That means evaluating evidence, considering alternatives, and justifying conclusions.</a:t>
            </a:r>
            <a:endParaRPr dirty="0">
              <a:ea typeface="Calibri"/>
              <a:cs typeface="Calibri"/>
            </a:endParaRPr>
          </a:p>
          <a:p>
            <a:endParaRPr/>
          </a:p>
          <a:p>
            <a:r>
              <a:t>In policing terms, think of this like writing a PACE-compliant rationale: you can’t simply write ‘I arrested the suspect.’ You need to explain why arrest was necessary, proportionate, and lawful.</a:t>
            </a:r>
            <a:endParaRPr lang="en-GB">
              <a:ea typeface="Calibri" panose="020F0502020204030204"/>
              <a:cs typeface="Calibri" panose="020F0502020204030204"/>
            </a:endParaRPr>
          </a:p>
          <a:p>
            <a:endParaRPr lang="en-GB" dirty="0"/>
          </a:p>
          <a:p>
            <a:r>
              <a:rPr dirty="0"/>
              <a:t>In academic writing, you do the same: you explain how you reached your conclusions and how you evaluated the available evidence.</a:t>
            </a:r>
            <a:endParaRPr dirty="0">
              <a:ea typeface="Calibri"/>
              <a:cs typeface="Calibri"/>
            </a:endParaRPr>
          </a:p>
          <a:p>
            <a:endParaRPr/>
          </a:p>
          <a:p>
            <a:r>
              <a:rPr dirty="0"/>
              <a:t>Example: A witness claims they saw the suspect at 9pm. CCTV contradicts this. </a:t>
            </a:r>
            <a:endParaRPr lang="en-GB" dirty="0">
              <a:ea typeface="Calibri"/>
              <a:cs typeface="Calibri"/>
            </a:endParaRPr>
          </a:p>
          <a:p>
            <a:endParaRPr lang="en-GB" dirty="0"/>
          </a:p>
          <a:p>
            <a:r>
              <a:rPr dirty="0"/>
              <a:t>A descriptive writer lists both. </a:t>
            </a:r>
            <a:endParaRPr lang="en-GB" dirty="0">
              <a:ea typeface="Calibri"/>
              <a:cs typeface="Calibri"/>
            </a:endParaRPr>
          </a:p>
          <a:p>
            <a:endParaRPr lang="en-GB" dirty="0"/>
          </a:p>
          <a:p>
            <a:r>
              <a:rPr dirty="0"/>
              <a:t>A critical writer evaluates reliability, considers </a:t>
            </a:r>
            <a:r>
              <a:rPr lang="en-GB" dirty="0"/>
              <a:t> factors such as stress</a:t>
            </a:r>
            <a:r>
              <a:rPr dirty="0"/>
              <a:t>, lighting, bias, and explains why one source is stronger.</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Critical writing means forming a clear argument and backing it with analysis and evidence. </a:t>
            </a:r>
            <a:endParaRPr lang="en-GB" dirty="0">
              <a:ea typeface="Calibri"/>
              <a:cs typeface="Calibri"/>
            </a:endParaRPr>
          </a:p>
          <a:p>
            <a:endParaRPr lang="en-GB" dirty="0"/>
          </a:p>
          <a:p>
            <a:r>
              <a:rPr lang="en-GB" dirty="0"/>
              <a:t>It’s</a:t>
            </a:r>
            <a:r>
              <a:rPr dirty="0"/>
              <a:t> the same process you use when applying the NDM: gather information, assess threat/risk, consider powers and policy, identify options, and justify your decision.</a:t>
            </a:r>
            <a:endParaRPr dirty="0">
              <a:ea typeface="Calibri"/>
              <a:cs typeface="Calibri"/>
            </a:endParaRPr>
          </a:p>
          <a:p>
            <a:endParaRPr/>
          </a:p>
          <a:p>
            <a:r>
              <a:rPr dirty="0"/>
              <a:t>Example: If you assert that ‘the offender demonstrated grooming </a:t>
            </a:r>
            <a:r>
              <a:rPr dirty="0" err="1"/>
              <a:t>behaviours</a:t>
            </a:r>
            <a:r>
              <a:rPr dirty="0"/>
              <a:t>,’ you must evaluate </a:t>
            </a:r>
            <a:r>
              <a:rPr lang="en-GB" dirty="0"/>
              <a:t> that behaviour</a:t>
            </a:r>
            <a:r>
              <a:rPr dirty="0"/>
              <a:t> against established indicators (e.g., College of Policing APP on child abuse</a:t>
            </a:r>
            <a:r>
              <a:rPr lang="en-GB" dirty="0"/>
              <a:t>, points to prove),</a:t>
            </a:r>
            <a:r>
              <a:rPr dirty="0"/>
              <a:t> provide supporting evidence, and acknowledge any gaps.</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Describing events is not enough. </a:t>
            </a:r>
            <a:endParaRPr lang="en-US" dirty="0"/>
          </a:p>
          <a:p>
            <a:endParaRPr lang="en-GB" dirty="0"/>
          </a:p>
          <a:p>
            <a:r>
              <a:rPr dirty="0"/>
              <a:t>Listing techniques or quoting authors is not enough. Critical writing involves analysis.</a:t>
            </a:r>
            <a:endParaRPr dirty="0">
              <a:ea typeface="Calibri"/>
              <a:cs typeface="Calibri"/>
            </a:endParaRPr>
          </a:p>
          <a:p>
            <a:endParaRPr/>
          </a:p>
          <a:p>
            <a:r>
              <a:rPr dirty="0"/>
              <a:t>Example:</a:t>
            </a:r>
            <a:endParaRPr dirty="0">
              <a:ea typeface="Calibri"/>
              <a:cs typeface="Calibri"/>
            </a:endParaRPr>
          </a:p>
          <a:p>
            <a:r>
              <a:rPr dirty="0"/>
              <a:t>Descriptive: ‘I completed the risk assessment.’</a:t>
            </a:r>
            <a:endParaRPr dirty="0">
              <a:ea typeface="Calibri"/>
              <a:cs typeface="Calibri"/>
            </a:endParaRPr>
          </a:p>
          <a:p>
            <a:r>
              <a:rPr dirty="0"/>
              <a:t>Critical: ‘The risk assessment indicated escalating risk due to repeat </a:t>
            </a:r>
            <a:r>
              <a:rPr dirty="0" err="1"/>
              <a:t>victimisation</a:t>
            </a:r>
            <a:r>
              <a:rPr dirty="0"/>
              <a:t>. However, the delayed response to implementing safeguarding created a vulnerability window…’</a:t>
            </a:r>
            <a:endParaRPr dirty="0">
              <a:ea typeface="Calibri"/>
              <a:cs typeface="Calibri"/>
            </a:endParaRPr>
          </a:p>
          <a:p>
            <a:endParaRPr/>
          </a:p>
          <a:p>
            <a:r>
              <a:rPr dirty="0"/>
              <a:t>This is how police reports demonstrate professional judgement—and the same skill applies academically.</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Description is important—it sets the scene. But your Level 6 writing must go further. It must interpret significance and evaluate impact.</a:t>
            </a:r>
          </a:p>
          <a:p>
            <a:endParaRPr/>
          </a:p>
          <a:p>
            <a:r>
              <a:rPr dirty="0"/>
              <a:t>Example:</a:t>
            </a:r>
            <a:endParaRPr dirty="0">
              <a:ea typeface="Calibri"/>
              <a:cs typeface="Calibri"/>
            </a:endParaRPr>
          </a:p>
          <a:p>
            <a:r>
              <a:rPr dirty="0"/>
              <a:t>Descriptive: ‘The suspect refused interview under caution.’</a:t>
            </a:r>
            <a:endParaRPr dirty="0">
              <a:ea typeface="Calibri"/>
              <a:cs typeface="Calibri"/>
            </a:endParaRPr>
          </a:p>
          <a:p>
            <a:r>
              <a:rPr dirty="0"/>
              <a:t>Critical: ‘</a:t>
            </a:r>
            <a:r>
              <a:rPr lang="en-GB" dirty="0"/>
              <a:t>The</a:t>
            </a:r>
            <a:r>
              <a:rPr dirty="0"/>
              <a:t> suspect refused interview, </a:t>
            </a:r>
            <a:r>
              <a:rPr lang="en-GB" dirty="0"/>
              <a:t>though this subsequently </a:t>
            </a:r>
            <a:r>
              <a:rPr dirty="0"/>
              <a:t>had limited impact </a:t>
            </a:r>
            <a:r>
              <a:rPr lang="en-GB" dirty="0"/>
              <a:t>on the </a:t>
            </a:r>
            <a:r>
              <a:rPr lang="en-GB" err="1"/>
              <a:t>investigationdue</a:t>
            </a:r>
            <a:r>
              <a:rPr dirty="0"/>
              <a:t> to the strength of digital evidence including cell site analysis and message logs. </a:t>
            </a:r>
            <a:endParaRPr lang="en-GB" dirty="0"/>
          </a:p>
          <a:p>
            <a:endParaRPr lang="en-GB" dirty="0"/>
          </a:p>
          <a:p>
            <a:r>
              <a:rPr dirty="0"/>
              <a:t>As per PIP2 investigative guidance, this shifted the focus toward…’</a:t>
            </a:r>
            <a:endParaRPr dirty="0">
              <a:ea typeface="Calibri"/>
              <a:cs typeface="Calibri"/>
            </a:endParaRPr>
          </a:p>
          <a:p>
            <a:endParaRPr/>
          </a:p>
          <a:p>
            <a:r>
              <a:rPr dirty="0"/>
              <a:t>This shows you understand </a:t>
            </a:r>
            <a:r>
              <a:rPr lang="en-GB" dirty="0"/>
              <a:t>the implications</a:t>
            </a:r>
            <a:r>
              <a:rPr dirty="0"/>
              <a:t>, not just </a:t>
            </a:r>
            <a:r>
              <a:rPr lang="en-GB" dirty="0"/>
              <a:t>recollection of events</a:t>
            </a:r>
            <a:r>
              <a:rPr dirty="0"/>
              <a:t>.</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Critical = active thinking. It means questioning assumptions, comparing explanations, evaluating evidence, and reaching a justified conclusion.</a:t>
            </a:r>
          </a:p>
          <a:p>
            <a:endParaRPr/>
          </a:p>
          <a:p>
            <a:r>
              <a:rPr dirty="0"/>
              <a:t>Example:</a:t>
            </a:r>
            <a:endParaRPr lang="en-GB" dirty="0"/>
          </a:p>
          <a:p>
            <a:r>
              <a:rPr lang="en-GB" dirty="0"/>
              <a:t>Take an</a:t>
            </a:r>
            <a:r>
              <a:rPr dirty="0"/>
              <a:t> arson case:</a:t>
            </a:r>
            <a:endParaRPr/>
          </a:p>
          <a:p>
            <a:endParaRPr lang="en-GB" dirty="0"/>
          </a:p>
          <a:p>
            <a:r>
              <a:rPr dirty="0"/>
              <a:t>– One explanation suggests revenge.</a:t>
            </a:r>
            <a:endParaRPr dirty="0">
              <a:ea typeface="Calibri"/>
              <a:cs typeface="Calibri"/>
            </a:endParaRPr>
          </a:p>
          <a:p>
            <a:r>
              <a:rPr dirty="0"/>
              <a:t>– Another suggests insurance fraud.</a:t>
            </a:r>
            <a:endParaRPr dirty="0">
              <a:ea typeface="Calibri"/>
              <a:cs typeface="Calibri"/>
            </a:endParaRPr>
          </a:p>
          <a:p>
            <a:endParaRPr lang="en-GB" dirty="0"/>
          </a:p>
          <a:p>
            <a:r>
              <a:rPr dirty="0"/>
              <a:t>Critical writing compares the strengths of each hypothesis, evaluates evidence quality, considers offender </a:t>
            </a:r>
            <a:r>
              <a:rPr dirty="0" err="1"/>
              <a:t>behaviour</a:t>
            </a:r>
            <a:r>
              <a:rPr dirty="0"/>
              <a:t> patterns, and applies investigative theory.</a:t>
            </a:r>
            <a:endParaRPr dirty="0">
              <a:ea typeface="Calibri"/>
              <a:cs typeface="Calibri"/>
            </a:endParaRPr>
          </a:p>
          <a:p>
            <a:endParaRPr/>
          </a:p>
          <a:p>
            <a:r>
              <a:rPr dirty="0"/>
              <a:t>This is everyday investigative reasoning—but written academically.</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Investigators constantly evaluate evidence: credibility, reliability, motive, bias, corroboration. </a:t>
            </a:r>
            <a:endParaRPr lang="en-US"/>
          </a:p>
          <a:p>
            <a:endParaRPr lang="en-GB" dirty="0"/>
          </a:p>
          <a:p>
            <a:r>
              <a:rPr dirty="0"/>
              <a:t>Academic writing simply requires you to articulate that thinking.</a:t>
            </a:r>
            <a:endParaRPr dirty="0">
              <a:ea typeface="Calibri"/>
              <a:cs typeface="Calibri"/>
            </a:endParaRPr>
          </a:p>
          <a:p>
            <a:endParaRPr/>
          </a:p>
          <a:p>
            <a:r>
              <a:rPr dirty="0"/>
              <a:t>Example:</a:t>
            </a:r>
            <a:endParaRPr dirty="0">
              <a:ea typeface="Calibri"/>
              <a:cs typeface="Calibri"/>
            </a:endParaRPr>
          </a:p>
          <a:p>
            <a:r>
              <a:rPr dirty="0"/>
              <a:t>A</a:t>
            </a:r>
            <a:r>
              <a:rPr lang="en-GB" dirty="0"/>
              <a:t> </a:t>
            </a:r>
            <a:r>
              <a:rPr dirty="0"/>
              <a:t>statement </a:t>
            </a:r>
            <a:r>
              <a:rPr lang="en-GB" dirty="0"/>
              <a:t>for a neighbour dispute </a:t>
            </a:r>
            <a:r>
              <a:rPr dirty="0"/>
              <a:t>may be vivid but influenced by prior disputes. </a:t>
            </a:r>
            <a:endParaRPr lang="en-GB" dirty="0"/>
          </a:p>
          <a:p>
            <a:endParaRPr lang="en-GB" dirty="0"/>
          </a:p>
          <a:p>
            <a:r>
              <a:rPr dirty="0"/>
              <a:t>Critical writing identifies the potential bias, compares with physical evidence, and evaluates reliability according to investigative standards (APP, PIP principles).</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Approach academic texts like witness accounts. </a:t>
            </a:r>
            <a:endParaRPr lang="en-US" dirty="0"/>
          </a:p>
          <a:p>
            <a:endParaRPr lang="en-GB" dirty="0"/>
          </a:p>
          <a:p>
            <a:r>
              <a:rPr dirty="0"/>
              <a:t>Ask:</a:t>
            </a:r>
            <a:endParaRPr dirty="0">
              <a:ea typeface="Calibri"/>
              <a:cs typeface="Calibri"/>
            </a:endParaRPr>
          </a:p>
          <a:p>
            <a:r>
              <a:rPr dirty="0"/>
              <a:t>– What are they claiming?</a:t>
            </a:r>
            <a:endParaRPr dirty="0">
              <a:ea typeface="Calibri"/>
              <a:cs typeface="Calibri"/>
            </a:endParaRPr>
          </a:p>
          <a:p>
            <a:r>
              <a:rPr dirty="0"/>
              <a:t>– What assumptions are being made?</a:t>
            </a:r>
            <a:endParaRPr dirty="0">
              <a:ea typeface="Calibri"/>
              <a:cs typeface="Calibri"/>
            </a:endParaRPr>
          </a:p>
          <a:p>
            <a:r>
              <a:rPr dirty="0"/>
              <a:t>– What supports or contradicts their argument?</a:t>
            </a:r>
            <a:endParaRPr dirty="0">
              <a:ea typeface="Calibri"/>
              <a:cs typeface="Calibri"/>
            </a:endParaRPr>
          </a:p>
          <a:p>
            <a:endParaRPr/>
          </a:p>
          <a:p>
            <a:r>
              <a:rPr dirty="0"/>
              <a:t>Example:</a:t>
            </a:r>
            <a:endParaRPr dirty="0">
              <a:ea typeface="Calibri"/>
              <a:cs typeface="Calibri"/>
            </a:endParaRPr>
          </a:p>
          <a:p>
            <a:r>
              <a:rPr dirty="0"/>
              <a:t>If an academic claims offenders ‘always escalate,’ you should consider counterexamples, relevant typologies (e.g., Fixated Threat Assessment Centre models), and case law where escalation did not occur.</a:t>
            </a:r>
            <a:endParaRPr dirty="0">
              <a:ea typeface="Calibri"/>
              <a:cs typeface="Calibri"/>
            </a:endParaRPr>
          </a:p>
          <a:p>
            <a:endParaRPr/>
          </a:p>
          <a:p>
            <a:r>
              <a:rPr dirty="0"/>
              <a:t>This mindset improves the quality of your answers for Tasks 2–4.</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Signposting makes your reasoning readable and professional. </a:t>
            </a:r>
            <a:endParaRPr lang="en-US" dirty="0"/>
          </a:p>
          <a:p>
            <a:endParaRPr lang="en-GB" dirty="0"/>
          </a:p>
          <a:p>
            <a:r>
              <a:rPr dirty="0"/>
              <a:t>In policing, you already do this in decision logs: ‘</a:t>
            </a:r>
            <a:r>
              <a:rPr lang="en-GB" dirty="0"/>
              <a:t>I have</a:t>
            </a:r>
            <a:r>
              <a:rPr dirty="0"/>
              <a:t> considered Option A, however, due to X, Option B was preferred.’</a:t>
            </a:r>
            <a:endParaRPr dirty="0">
              <a:ea typeface="Calibri"/>
              <a:cs typeface="Calibri"/>
            </a:endParaRPr>
          </a:p>
          <a:p>
            <a:endParaRPr/>
          </a:p>
          <a:p>
            <a:r>
              <a:rPr dirty="0"/>
              <a:t>Example:</a:t>
            </a:r>
            <a:endParaRPr dirty="0">
              <a:ea typeface="Calibri"/>
              <a:cs typeface="Calibri"/>
            </a:endParaRPr>
          </a:p>
          <a:p>
            <a:r>
              <a:rPr dirty="0"/>
              <a:t>‘On the one hand, the victim’s initial account indicated </a:t>
            </a:r>
            <a:r>
              <a:rPr lang="en-GB" dirty="0"/>
              <a:t>signs of coercion</a:t>
            </a:r>
            <a:r>
              <a:rPr dirty="0"/>
              <a:t>. However, inconsistencies were likely due to trauma-related memory fragmentation, as described in APP guidance on vulnerability.’</a:t>
            </a:r>
            <a:endParaRPr dirty="0">
              <a:ea typeface="Calibri"/>
              <a:cs typeface="Calibri"/>
            </a:endParaRPr>
          </a:p>
          <a:p>
            <a:endParaRPr/>
          </a:p>
          <a:p>
            <a:r>
              <a:rPr dirty="0"/>
              <a:t>This is polished, confident critical writing.</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This is the academic version of ‘State your rationale.’</a:t>
            </a:r>
          </a:p>
          <a:p>
            <a:endParaRPr/>
          </a:p>
          <a:p>
            <a:r>
              <a:rPr dirty="0"/>
              <a:t>Example:</a:t>
            </a:r>
            <a:endParaRPr dirty="0">
              <a:ea typeface="Calibri"/>
              <a:cs typeface="Calibri"/>
            </a:endParaRPr>
          </a:p>
          <a:p>
            <a:endParaRPr lang="en-GB" dirty="0"/>
          </a:p>
          <a:p>
            <a:r>
              <a:rPr dirty="0"/>
              <a:t>Point: ‘Open Source Intelligence (OSINT) was the most productive early technique.’</a:t>
            </a:r>
            <a:endParaRPr dirty="0">
              <a:ea typeface="Calibri"/>
              <a:cs typeface="Calibri"/>
            </a:endParaRPr>
          </a:p>
          <a:p>
            <a:r>
              <a:rPr dirty="0"/>
              <a:t>Evidence: ‘OSINT identified the suspect’s travel pattern across three towns.’</a:t>
            </a:r>
            <a:endParaRPr dirty="0">
              <a:ea typeface="Calibri"/>
              <a:cs typeface="Calibri"/>
            </a:endParaRPr>
          </a:p>
          <a:p>
            <a:r>
              <a:rPr dirty="0"/>
              <a:t>Explanation: ‘This built a more accurate timeline than victim recollection and shifted investigative focus.’</a:t>
            </a:r>
            <a:endParaRPr dirty="0">
              <a:ea typeface="Calibri"/>
              <a:cs typeface="Calibri"/>
            </a:endParaRPr>
          </a:p>
          <a:p>
            <a:endParaRPr/>
          </a:p>
          <a:p>
            <a:r>
              <a:rPr dirty="0"/>
              <a:t>Same structure as the NDM or an MG11 explanation.</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dirty="0"/>
          </a:p>
          <a:p>
            <a:pPr algn="just"/>
            <a:r>
              <a:rPr lang="en-GB" b="1" dirty="0"/>
              <a:t>2a. Give a brief description</a:t>
            </a:r>
            <a:r>
              <a:rPr lang="en-GB" dirty="0"/>
              <a:t> of the investigation including social and legislative contexts and any relevant cultural, ethnicity and language issues.  </a:t>
            </a:r>
            <a:endParaRPr lang="en-US" dirty="0"/>
          </a:p>
          <a:p>
            <a:endParaRPr lang="en-US" dirty="0"/>
          </a:p>
          <a:p>
            <a:r>
              <a:rPr lang="en-GB" b="1" dirty="0"/>
              <a:t>2b </a:t>
            </a:r>
            <a:r>
              <a:rPr lang="en-GB" dirty="0"/>
              <a:t>Critically evaluate</a:t>
            </a:r>
            <a:r>
              <a:rPr lang="en-GB" b="1" dirty="0"/>
              <a:t> </a:t>
            </a:r>
            <a:r>
              <a:rPr lang="en-GB" dirty="0"/>
              <a:t>the challenges associated with the investigation and the actions you took to effectively deal with such challenges.</a:t>
            </a:r>
            <a:endParaRPr lang="en-US" dirty="0"/>
          </a:p>
          <a:p>
            <a:endParaRPr lang="en-US" dirty="0"/>
          </a:p>
          <a:p>
            <a:r>
              <a:rPr lang="en-GB" dirty="0"/>
              <a:t>2b. Critically reflect on your thinking, analysis, evaluation of any assumptions or generalisations that had an impact on how you dealt with the investigation and/or how you communicated your conclusions to others (e.g. senior officers, specialist and non-specialist investigators/departments etc.).</a:t>
            </a:r>
            <a:endParaRPr lang="en-US" dirty="0"/>
          </a:p>
          <a:p>
            <a:r>
              <a:rPr dirty="0"/>
              <a:t>Question 2 requires you to examine challenges critically, not list them. You need to show how each challenge influenced the investigation.</a:t>
            </a:r>
          </a:p>
          <a:p>
            <a:endParaRPr/>
          </a:p>
          <a:p>
            <a:r>
              <a:rPr dirty="0"/>
              <a:t>Example</a:t>
            </a:r>
            <a:r>
              <a:rPr lang="en-GB" dirty="0"/>
              <a:t> of forced marriage investigation.</a:t>
            </a:r>
            <a:endParaRPr dirty="0">
              <a:ea typeface="Calibri"/>
              <a:cs typeface="Calibri"/>
            </a:endParaRPr>
          </a:p>
          <a:p>
            <a:endParaRPr lang="en-GB" dirty="0"/>
          </a:p>
          <a:p>
            <a:r>
              <a:rPr dirty="0"/>
              <a:t>‘Uncooperative witnesses limited the accuracy of the timeline. This required alternative evidential pathways, including digital forensics and CCTV review, which ultimately produced a more reliable chronology.’</a:t>
            </a:r>
            <a:endParaRPr dirty="0">
              <a:ea typeface="Calibri"/>
              <a:cs typeface="Calibri"/>
            </a:endParaRPr>
          </a:p>
          <a:p>
            <a:endParaRPr/>
          </a:p>
          <a:p>
            <a:r>
              <a:rPr dirty="0"/>
              <a:t>This shows academic critical evaluation of investigative barriers.</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You must show why a technique worked, why another didn’t, and how you know.</a:t>
            </a:r>
          </a:p>
          <a:p>
            <a:endParaRPr/>
          </a:p>
          <a:p>
            <a:pPr algn="just"/>
            <a:r>
              <a:rPr lang="en-GB" b="1" dirty="0"/>
              <a:t>Give a brief description</a:t>
            </a:r>
            <a:r>
              <a:rPr lang="en-GB" dirty="0"/>
              <a:t> of the incident including social and legislative contexts and any relevant cultural, ethnicity and language issues.  </a:t>
            </a:r>
            <a:endParaRPr lang="en-US" dirty="0"/>
          </a:p>
          <a:p>
            <a:endParaRPr lang="en-US" dirty="0"/>
          </a:p>
          <a:p>
            <a:r>
              <a:rPr lang="en-GB" dirty="0"/>
              <a:t>3b. Outline the established techniques used to progress the investigation. </a:t>
            </a:r>
            <a:endParaRPr lang="en-US" dirty="0"/>
          </a:p>
          <a:p>
            <a:endParaRPr lang="en-US" dirty="0"/>
          </a:p>
          <a:p>
            <a:r>
              <a:rPr lang="en-GB" dirty="0"/>
              <a:t>3c. Critically explore the use of each investigative technique that you applied to the investigation and demonstrate your understanding of their use</a:t>
            </a:r>
            <a:endParaRPr lang="en-US" dirty="0"/>
          </a:p>
          <a:p>
            <a:endParaRPr lang="en-US" dirty="0"/>
          </a:p>
          <a:p>
            <a:r>
              <a:rPr lang="en-GB" dirty="0"/>
              <a:t>3c. Critically evaluate how you applied specific legislation and/or powers to the investigation. </a:t>
            </a:r>
            <a:endParaRPr lang="en-US" dirty="0"/>
          </a:p>
          <a:p>
            <a:endParaRPr lang="en-US" dirty="0"/>
          </a:p>
          <a:p>
            <a:r>
              <a:rPr dirty="0"/>
              <a:t>Example:</a:t>
            </a:r>
            <a:endParaRPr dirty="0">
              <a:ea typeface="Calibri"/>
              <a:cs typeface="Calibri"/>
            </a:endParaRPr>
          </a:p>
          <a:p>
            <a:r>
              <a:rPr dirty="0"/>
              <a:t>‘CCTV </a:t>
            </a:r>
            <a:r>
              <a:rPr lang="en-GB" dirty="0"/>
              <a:t>trawl produced</a:t>
            </a:r>
            <a:r>
              <a:rPr dirty="0"/>
              <a:t> minimal value due to poor angles and lighting. In contrast, cell site analysis provided corroborated location data, making it a more proportionate and effective resource allocation given investigative priorities.’</a:t>
            </a:r>
            <a:endParaRPr dirty="0">
              <a:ea typeface="Calibri"/>
              <a:cs typeface="Calibri"/>
            </a:endParaRPr>
          </a:p>
          <a:p>
            <a:endParaRPr/>
          </a:p>
          <a:p>
            <a:r>
              <a:rPr dirty="0"/>
              <a:t>This is the level of justification seen in professional oversight (e.g., SIO logs).</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This is where you demonstrate the ability to connect theory with practice.</a:t>
            </a:r>
          </a:p>
          <a:p>
            <a:endParaRPr/>
          </a:p>
          <a:p>
            <a:r>
              <a:rPr lang="en-GB" dirty="0"/>
              <a:t>Research and critically analyse current theories and methodologies relevant to your own specified area of investigation (</a:t>
            </a:r>
            <a:r>
              <a:rPr lang="en-GB" i="1" dirty="0"/>
              <a:t>e.g., use of specialist interviewing techniques, crime scene management, NDM, intelligence etc.)</a:t>
            </a:r>
            <a:r>
              <a:rPr lang="en-GB" dirty="0"/>
              <a:t>. </a:t>
            </a:r>
            <a:endParaRPr lang="en-US" dirty="0"/>
          </a:p>
          <a:p>
            <a:endParaRPr lang="en-US" dirty="0"/>
          </a:p>
          <a:p>
            <a:r>
              <a:rPr lang="en-GB" dirty="0"/>
              <a:t>4b. Evaluate the importance of applying skills, knowledge and experience to reach appropriate investigative outcomes. </a:t>
            </a:r>
            <a:endParaRPr lang="en-US" dirty="0"/>
          </a:p>
          <a:p>
            <a:endParaRPr lang="en-GB" dirty="0"/>
          </a:p>
          <a:p>
            <a:r>
              <a:rPr dirty="0"/>
              <a:t>Example:</a:t>
            </a:r>
            <a:endParaRPr dirty="0">
              <a:ea typeface="Calibri"/>
              <a:cs typeface="Calibri"/>
            </a:endParaRPr>
          </a:p>
          <a:p>
            <a:r>
              <a:rPr dirty="0"/>
              <a:t>If using the Problem-Oriented Policing model, you can show how the Scan-</a:t>
            </a:r>
            <a:r>
              <a:rPr dirty="0" err="1"/>
              <a:t>Analyse</a:t>
            </a:r>
            <a:r>
              <a:rPr dirty="0"/>
              <a:t>-Respond-Assess </a:t>
            </a:r>
            <a:r>
              <a:rPr lang="en-GB" dirty="0"/>
              <a:t>(SARA) </a:t>
            </a:r>
            <a:r>
              <a:rPr dirty="0"/>
              <a:t>process shaped the investigation, and then critically evaluate where the model struggled—for example, in cases involving unpredictable offender </a:t>
            </a:r>
            <a:r>
              <a:rPr dirty="0" err="1"/>
              <a:t>behaviour</a:t>
            </a:r>
            <a:r>
              <a:rPr dirty="0"/>
              <a:t>.</a:t>
            </a:r>
            <a:endParaRPr dirty="0">
              <a:ea typeface="Calibri"/>
              <a:cs typeface="Calibri"/>
            </a:endParaRPr>
          </a:p>
          <a:p>
            <a:endParaRPr/>
          </a:p>
          <a:p>
            <a:r>
              <a:rPr dirty="0"/>
              <a:t>This kind of reflection is academically strong and mirrors professional debriefing (e.g., Gold/Silver post-incident reviews).</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Most marks are lost through description-heavy writing that never evaluates.</a:t>
            </a:r>
          </a:p>
          <a:p>
            <a:endParaRPr/>
          </a:p>
          <a:p>
            <a:r>
              <a:rPr dirty="0"/>
              <a:t>Example:</a:t>
            </a:r>
            <a:endParaRPr dirty="0">
              <a:ea typeface="Calibri"/>
              <a:cs typeface="Calibri"/>
            </a:endParaRPr>
          </a:p>
          <a:p>
            <a:endParaRPr lang="en-GB" dirty="0"/>
          </a:p>
          <a:p>
            <a:r>
              <a:rPr dirty="0"/>
              <a:t>Descriptive: ‘A secondary search was carried out.’</a:t>
            </a:r>
            <a:endParaRPr dirty="0">
              <a:ea typeface="Calibri"/>
              <a:cs typeface="Calibri"/>
            </a:endParaRPr>
          </a:p>
          <a:p>
            <a:endParaRPr lang="en-GB" dirty="0"/>
          </a:p>
          <a:p>
            <a:r>
              <a:rPr dirty="0"/>
              <a:t>Critical: ‘The secondary search contributed little new evidence. The decision to conduct </a:t>
            </a:r>
            <a:r>
              <a:rPr lang="en-GB" dirty="0"/>
              <a:t>the second search reflected</a:t>
            </a:r>
            <a:r>
              <a:rPr dirty="0"/>
              <a:t> a cautious approach </a:t>
            </a:r>
            <a:r>
              <a:rPr lang="en-GB" dirty="0"/>
              <a:t>- </a:t>
            </a:r>
            <a:r>
              <a:rPr dirty="0"/>
              <a:t>but represented a duplication of effort that delayed digital enquiries.’</a:t>
            </a:r>
            <a:endParaRPr dirty="0">
              <a:ea typeface="Calibri"/>
              <a:cs typeface="Calibri"/>
            </a:endParaRPr>
          </a:p>
          <a:p>
            <a:endParaRPr/>
          </a:p>
          <a:p>
            <a:r>
              <a:rPr dirty="0"/>
              <a:t>Evaluative writing earns the strongest marks because it reveals reasoning.</a:t>
            </a:r>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Critical writing is simply making your thinking visible. </a:t>
            </a:r>
            <a:endParaRPr lang="en-US" dirty="0"/>
          </a:p>
          <a:p>
            <a:endParaRPr lang="en-GB" dirty="0"/>
          </a:p>
          <a:p>
            <a:r>
              <a:rPr dirty="0"/>
              <a:t>You already apply critical reasoning daily using PACE powers, NDM, investigative decision-making frameworks, and evidence assessment models. This lecture </a:t>
            </a:r>
            <a:r>
              <a:rPr lang="en-GB"/>
              <a:t>helps you </a:t>
            </a:r>
            <a:r>
              <a:rPr lang="en-GB" dirty="0"/>
              <a:t>to</a:t>
            </a:r>
            <a:r>
              <a:rPr dirty="0"/>
              <a:t> express that thinking academically.</a:t>
            </a:r>
            <a:endParaRPr dirty="0">
              <a:ea typeface="Calibri"/>
              <a:cs typeface="Calibri"/>
            </a:endParaRPr>
          </a:p>
          <a:p>
            <a:endParaRPr/>
          </a:p>
          <a:p>
            <a:r>
              <a:t>If you articulate your reasoning—showing how you weighed evidence, compared options, and reached conclusions—you will naturally meet Level 6 standards and produce strong workbook submissions.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9492" y="1444741"/>
            <a:ext cx="7018398" cy="1041901"/>
          </a:xfrm>
        </p:spPr>
        <p:txBody>
          <a:bodyPr>
            <a:normAutofit/>
          </a:bodyPr>
          <a:lstStyle/>
          <a:p>
            <a:r>
              <a:rPr lang="en-GB" sz="3500"/>
              <a:t>Becoming a Critical Writer</a:t>
            </a:r>
          </a:p>
        </p:txBody>
      </p:sp>
      <p:sp>
        <p:nvSpPr>
          <p:cNvPr id="3" name="Content Placeholder 2"/>
          <p:cNvSpPr>
            <a:spLocks noGrp="1"/>
          </p:cNvSpPr>
          <p:nvPr>
            <p:ph sz="half" idx="1"/>
          </p:nvPr>
        </p:nvSpPr>
        <p:spPr>
          <a:xfrm>
            <a:off x="1089492" y="2701427"/>
            <a:ext cx="3362493" cy="2699968"/>
          </a:xfrm>
        </p:spPr>
        <p:txBody>
          <a:bodyPr>
            <a:normAutofit/>
          </a:bodyPr>
          <a:lstStyle/>
          <a:p>
            <a:endParaRPr lang="en-GB" sz="1700"/>
          </a:p>
          <a:p>
            <a:pPr>
              <a:defRPr sz="2000"/>
            </a:pPr>
            <a:r>
              <a:rPr lang="en-GB" sz="1700"/>
              <a:t>What critical writing really means</a:t>
            </a:r>
          </a:p>
          <a:p>
            <a:pPr>
              <a:defRPr sz="2000"/>
            </a:pPr>
            <a:r>
              <a:rPr lang="en-GB" sz="1700"/>
              <a:t>Why it matters in professional investigations</a:t>
            </a:r>
          </a:p>
          <a:p>
            <a:pPr>
              <a:defRPr sz="2000"/>
            </a:pPr>
            <a:r>
              <a:rPr lang="en-GB" sz="1700"/>
              <a:t>Links to Workbook Tasks 2–4</a:t>
            </a:r>
          </a:p>
        </p:txBody>
      </p:sp>
      <p:pic>
        <p:nvPicPr>
          <p:cNvPr id="5" name="Content Placeholder 4" descr="Critical-Thinking Icons - Free SVG &amp; PNG Critical-Thinking ...">
            <a:extLst>
              <a:ext uri="{FF2B5EF4-FFF2-40B4-BE49-F238E27FC236}">
                <a16:creationId xmlns:a16="http://schemas.microsoft.com/office/drawing/2014/main" id="{63AB9390-4644-BF68-41B3-F5A7ACFDEA16}"/>
              </a:ext>
            </a:extLst>
          </p:cNvPr>
          <p:cNvPicPr>
            <a:picLocks noGrp="1" noChangeAspect="1"/>
          </p:cNvPicPr>
          <p:nvPr>
            <p:ph sz="half" idx="2"/>
          </p:nvPr>
        </p:nvPicPr>
        <p:blipFill>
          <a:blip r:embed="rId3"/>
          <a:stretch>
            <a:fillRect/>
          </a:stretch>
        </p:blipFill>
        <p:spPr>
          <a:xfrm>
            <a:off x="5130165" y="2781459"/>
            <a:ext cx="2539682" cy="253968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9141714"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descr="What is critical thinking? - Student ...">
            <a:extLst>
              <a:ext uri="{FF2B5EF4-FFF2-40B4-BE49-F238E27FC236}">
                <a16:creationId xmlns:a16="http://schemas.microsoft.com/office/drawing/2014/main" id="{BC04EA0A-F972-34FF-F93B-DB6DC8F7D28E}"/>
              </a:ext>
            </a:extLst>
          </p:cNvPr>
          <p:cNvPicPr>
            <a:picLocks noGrp="1" noChangeAspect="1"/>
          </p:cNvPicPr>
          <p:nvPr>
            <p:ph sz="half" idx="2"/>
          </p:nvPr>
        </p:nvPicPr>
        <p:blipFill>
          <a:blip r:embed="rId3"/>
          <a:stretch>
            <a:fillRect/>
          </a:stretch>
        </p:blipFill>
        <p:spPr>
          <a:xfrm>
            <a:off x="5102735" y="2542085"/>
            <a:ext cx="3547660" cy="1773830"/>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30"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589788" y="841249"/>
            <a:ext cx="4269714" cy="2587131"/>
          </a:xfrm>
        </p:spPr>
        <p:txBody>
          <a:bodyPr vert="horz" lIns="91440" tIns="45720" rIns="91440" bIns="45720" rtlCol="0" anchor="b">
            <a:normAutofit/>
          </a:bodyPr>
          <a:lstStyle/>
          <a:p>
            <a:pPr algn="l" defTabSz="914400">
              <a:lnSpc>
                <a:spcPct val="90000"/>
              </a:lnSpc>
            </a:pPr>
            <a:r>
              <a:rPr lang="en-US" sz="4200" kern="1200">
                <a:solidFill>
                  <a:schemeClr val="bg1"/>
                </a:solidFill>
                <a:latin typeface="+mj-lt"/>
                <a:ea typeface="+mj-ea"/>
                <a:cs typeface="+mj-cs"/>
              </a:rPr>
              <a:t>Why Critical Writing Matters at Level 6</a:t>
            </a:r>
          </a:p>
        </p:txBody>
      </p:sp>
      <p:sp>
        <p:nvSpPr>
          <p:cNvPr id="3" name="Content Placeholder 2"/>
          <p:cNvSpPr>
            <a:spLocks noGrp="1"/>
          </p:cNvSpPr>
          <p:nvPr>
            <p:ph sz="half" idx="1"/>
          </p:nvPr>
        </p:nvSpPr>
        <p:spPr>
          <a:xfrm>
            <a:off x="589787" y="3566810"/>
            <a:ext cx="4269715" cy="2651110"/>
          </a:xfrm>
        </p:spPr>
        <p:txBody>
          <a:bodyPr vert="horz" lIns="91440" tIns="45720" rIns="91440" bIns="45720" rtlCol="0" anchor="ctr">
            <a:normAutofit/>
          </a:bodyPr>
          <a:lstStyle/>
          <a:p>
            <a:pPr indent="-228600" defTabSz="914400">
              <a:lnSpc>
                <a:spcPct val="90000"/>
              </a:lnSpc>
              <a:buFont typeface="Arial" panose="020B0604020202020204" pitchFamily="34" charset="0"/>
              <a:buChar char="•"/>
            </a:pPr>
            <a:endParaRPr lang="en-US" sz="1600">
              <a:solidFill>
                <a:schemeClr val="tx2"/>
              </a:solidFill>
            </a:endParaRPr>
          </a:p>
          <a:p>
            <a:pPr indent="-228600" defTabSz="914400">
              <a:lnSpc>
                <a:spcPct val="90000"/>
              </a:lnSpc>
              <a:buFont typeface="Arial" panose="020B0604020202020204" pitchFamily="34" charset="0"/>
              <a:buChar char="•"/>
              <a:defRPr sz="2000"/>
            </a:pPr>
            <a:r>
              <a:rPr lang="en-US" sz="1600">
                <a:solidFill>
                  <a:schemeClr val="tx2"/>
                </a:solidFill>
              </a:rPr>
              <a:t>Goes beyond describing</a:t>
            </a:r>
          </a:p>
          <a:p>
            <a:pPr indent="-228600" defTabSz="914400">
              <a:lnSpc>
                <a:spcPct val="90000"/>
              </a:lnSpc>
              <a:buFont typeface="Arial" panose="020B0604020202020204" pitchFamily="34" charset="0"/>
              <a:buChar char="•"/>
              <a:defRPr sz="2000"/>
            </a:pPr>
            <a:r>
              <a:rPr lang="en-US" sz="1600">
                <a:solidFill>
                  <a:schemeClr val="tx2"/>
                </a:solidFill>
              </a:rPr>
              <a:t>Shows reasoning and judgement</a:t>
            </a:r>
          </a:p>
          <a:p>
            <a:pPr indent="-228600" defTabSz="914400">
              <a:lnSpc>
                <a:spcPct val="90000"/>
              </a:lnSpc>
              <a:buFont typeface="Arial" panose="020B0604020202020204" pitchFamily="34" charset="0"/>
              <a:buChar char="•"/>
              <a:defRPr sz="2000"/>
            </a:pPr>
            <a:r>
              <a:rPr lang="en-US" sz="1600">
                <a:solidFill>
                  <a:schemeClr val="tx2"/>
                </a:solidFill>
              </a:rPr>
              <a:t>Reflects real investigative thinking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12" y="-1"/>
            <a:ext cx="3909949" cy="6883030"/>
            <a:chOff x="-19217" y="-1"/>
            <a:chExt cx="5213267" cy="6883030"/>
          </a:xfrm>
        </p:grpSpPr>
        <p:sp>
          <p:nvSpPr>
            <p:cNvPr id="13" name="Rectangle 12">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66613" y="739835"/>
            <a:ext cx="2776935" cy="1616203"/>
          </a:xfrm>
        </p:spPr>
        <p:txBody>
          <a:bodyPr vert="horz" lIns="91440" tIns="45720" rIns="91440" bIns="45720" rtlCol="0" anchor="b">
            <a:normAutofit/>
          </a:bodyPr>
          <a:lstStyle/>
          <a:p>
            <a:pPr algn="l" defTabSz="914400">
              <a:lnSpc>
                <a:spcPct val="90000"/>
              </a:lnSpc>
            </a:pPr>
            <a:r>
              <a:rPr lang="en-US" sz="2800" kern="1200">
                <a:solidFill>
                  <a:srgbClr val="FFFFFF"/>
                </a:solidFill>
                <a:latin typeface="+mj-lt"/>
                <a:ea typeface="+mj-ea"/>
                <a:cs typeface="+mj-cs"/>
              </a:rPr>
              <a:t>What Critical Writing Is</a:t>
            </a:r>
          </a:p>
        </p:txBody>
      </p:sp>
      <p:sp>
        <p:nvSpPr>
          <p:cNvPr id="3" name="Content Placeholder 2"/>
          <p:cNvSpPr>
            <a:spLocks noGrp="1"/>
          </p:cNvSpPr>
          <p:nvPr>
            <p:ph sz="half" idx="1"/>
          </p:nvPr>
        </p:nvSpPr>
        <p:spPr>
          <a:xfrm>
            <a:off x="566613" y="2459116"/>
            <a:ext cx="2776934" cy="3524823"/>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solidFill>
                <a:srgbClr val="FFFFFF"/>
              </a:solidFill>
            </a:endParaRPr>
          </a:p>
          <a:p>
            <a:pPr indent="-228600" defTabSz="914400">
              <a:lnSpc>
                <a:spcPct val="90000"/>
              </a:lnSpc>
              <a:buFont typeface="Arial" panose="020B0604020202020204" pitchFamily="34" charset="0"/>
              <a:buChar char="•"/>
              <a:defRPr sz="2000"/>
            </a:pPr>
            <a:r>
              <a:rPr lang="en-US" sz="1700">
                <a:solidFill>
                  <a:srgbClr val="FFFFFF"/>
                </a:solidFill>
              </a:rPr>
              <a:t>Structured argument</a:t>
            </a:r>
          </a:p>
          <a:p>
            <a:pPr indent="-228600" defTabSz="914400">
              <a:lnSpc>
                <a:spcPct val="90000"/>
              </a:lnSpc>
              <a:buFont typeface="Arial" panose="020B0604020202020204" pitchFamily="34" charset="0"/>
              <a:buChar char="•"/>
              <a:defRPr sz="2000"/>
            </a:pPr>
            <a:r>
              <a:rPr lang="en-US" sz="1700">
                <a:solidFill>
                  <a:srgbClr val="FFFFFF"/>
                </a:solidFill>
              </a:rPr>
              <a:t>Evidence-based</a:t>
            </a:r>
          </a:p>
          <a:p>
            <a:pPr indent="-228600" defTabSz="914400">
              <a:lnSpc>
                <a:spcPct val="90000"/>
              </a:lnSpc>
              <a:buFont typeface="Arial" panose="020B0604020202020204" pitchFamily="34" charset="0"/>
              <a:buChar char="•"/>
              <a:defRPr sz="2000"/>
            </a:pPr>
            <a:r>
              <a:rPr lang="en-US" sz="1700">
                <a:solidFill>
                  <a:srgbClr val="FFFFFF"/>
                </a:solidFill>
              </a:rPr>
              <a:t>Evaluative</a:t>
            </a:r>
          </a:p>
        </p:txBody>
      </p:sp>
      <p:pic>
        <p:nvPicPr>
          <p:cNvPr id="7" name="Content Placeholder 6" descr="Understanding Critical Writing | PPTX">
            <a:extLst>
              <a:ext uri="{FF2B5EF4-FFF2-40B4-BE49-F238E27FC236}">
                <a16:creationId xmlns:a16="http://schemas.microsoft.com/office/drawing/2014/main" id="{1F760B73-2747-D923-D580-9A57D9C48500}"/>
              </a:ext>
            </a:extLst>
          </p:cNvPr>
          <p:cNvPicPr>
            <a:picLocks noGrp="1" noChangeAspect="1"/>
          </p:cNvPicPr>
          <p:nvPr>
            <p:ph sz="half" idx="2"/>
          </p:nvPr>
        </p:nvPicPr>
        <p:blipFill>
          <a:blip r:embed="rId3"/>
          <a:stretch>
            <a:fillRect/>
          </a:stretch>
        </p:blipFill>
        <p:spPr>
          <a:xfrm>
            <a:off x="4503978" y="2293529"/>
            <a:ext cx="4055251" cy="227094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Story Retelling - PreKinders Preschool ...">
            <a:extLst>
              <a:ext uri="{FF2B5EF4-FFF2-40B4-BE49-F238E27FC236}">
                <a16:creationId xmlns:a16="http://schemas.microsoft.com/office/drawing/2014/main" id="{5A96885C-ADC0-D64F-E6B2-CEEB09D52F29}"/>
              </a:ext>
            </a:extLst>
          </p:cNvPr>
          <p:cNvPicPr>
            <a:picLocks noGrp="1" noChangeAspect="1"/>
          </p:cNvPicPr>
          <p:nvPr>
            <p:ph sz="half" idx="2"/>
          </p:nvPr>
        </p:nvPicPr>
        <p:blipFill>
          <a:blip r:embed="rId3"/>
          <a:stretch>
            <a:fillRect/>
          </a:stretch>
        </p:blipFill>
        <p:spPr>
          <a:xfrm>
            <a:off x="466257" y="699811"/>
            <a:ext cx="1866435" cy="2491786"/>
          </a:xfrm>
          <a:prstGeom prst="rect">
            <a:avLst/>
          </a:prstGeom>
        </p:spPr>
      </p:pic>
      <p:pic>
        <p:nvPicPr>
          <p:cNvPr id="7" name="Picture 6" descr="Stop Copying Me: Plagiarism &amp; the ...">
            <a:extLst>
              <a:ext uri="{FF2B5EF4-FFF2-40B4-BE49-F238E27FC236}">
                <a16:creationId xmlns:a16="http://schemas.microsoft.com/office/drawing/2014/main" id="{2CAA0B86-251B-C7E7-6DF5-4D799AF920EF}"/>
              </a:ext>
            </a:extLst>
          </p:cNvPr>
          <p:cNvPicPr>
            <a:picLocks noChangeAspect="1"/>
          </p:cNvPicPr>
          <p:nvPr/>
        </p:nvPicPr>
        <p:blipFill>
          <a:blip r:embed="rId4"/>
          <a:stretch>
            <a:fillRect/>
          </a:stretch>
        </p:blipFill>
        <p:spPr>
          <a:xfrm>
            <a:off x="466257" y="3795959"/>
            <a:ext cx="3974170" cy="2225535"/>
          </a:xfrm>
          <a:prstGeom prst="rect">
            <a:avLst/>
          </a:prstGeom>
        </p:spPr>
      </p:pic>
      <p:sp>
        <p:nvSpPr>
          <p:cNvPr id="14"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86A5A31-B10A-4793-84D4-D785959AE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3900" y="623275"/>
            <a:ext cx="385622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67374" y="1188637"/>
            <a:ext cx="3163604" cy="1597228"/>
          </a:xfrm>
        </p:spPr>
        <p:txBody>
          <a:bodyPr vert="horz" lIns="91440" tIns="45720" rIns="91440" bIns="45720" rtlCol="0" anchor="ctr">
            <a:normAutofit/>
          </a:bodyPr>
          <a:lstStyle/>
          <a:p>
            <a:pPr algn="l" defTabSz="914400">
              <a:lnSpc>
                <a:spcPct val="90000"/>
              </a:lnSpc>
            </a:pPr>
            <a:r>
              <a:rPr lang="en-US" sz="4000"/>
              <a:t>What Critical Writing Is Not</a:t>
            </a:r>
          </a:p>
        </p:txBody>
      </p:sp>
      <p:pic>
        <p:nvPicPr>
          <p:cNvPr id="6" name="Picture 5" descr="Listing Fees Explained: Everything You ...">
            <a:extLst>
              <a:ext uri="{FF2B5EF4-FFF2-40B4-BE49-F238E27FC236}">
                <a16:creationId xmlns:a16="http://schemas.microsoft.com/office/drawing/2014/main" id="{690A01DC-4757-E4AE-DADD-FDFE8210B55B}"/>
              </a:ext>
            </a:extLst>
          </p:cNvPr>
          <p:cNvPicPr>
            <a:picLocks noChangeAspect="1"/>
          </p:cNvPicPr>
          <p:nvPr/>
        </p:nvPicPr>
        <p:blipFill>
          <a:blip r:embed="rId5"/>
          <a:stretch>
            <a:fillRect/>
          </a:stretch>
        </p:blipFill>
        <p:spPr>
          <a:xfrm>
            <a:off x="2573992" y="1012487"/>
            <a:ext cx="1866435" cy="1866435"/>
          </a:xfrm>
          <a:prstGeom prst="rect">
            <a:avLst/>
          </a:prstGeom>
        </p:spPr>
      </p:pic>
      <p:sp>
        <p:nvSpPr>
          <p:cNvPr id="3" name="Content Placeholder 2"/>
          <p:cNvSpPr>
            <a:spLocks noGrp="1"/>
          </p:cNvSpPr>
          <p:nvPr>
            <p:ph sz="half" idx="1"/>
          </p:nvPr>
        </p:nvSpPr>
        <p:spPr>
          <a:xfrm>
            <a:off x="5167374" y="2998278"/>
            <a:ext cx="2763413" cy="1893762"/>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defRPr sz="2000"/>
            </a:pPr>
            <a:r>
              <a:rPr lang="en-US" sz="1700"/>
              <a:t>Not re-telling</a:t>
            </a:r>
          </a:p>
          <a:p>
            <a:pPr indent="-228600" defTabSz="914400">
              <a:lnSpc>
                <a:spcPct val="90000"/>
              </a:lnSpc>
              <a:buFont typeface="Arial" panose="020B0604020202020204" pitchFamily="34" charset="0"/>
              <a:buChar char="•"/>
              <a:defRPr sz="2000"/>
            </a:pPr>
            <a:r>
              <a:rPr lang="en-US" sz="1700"/>
              <a:t>Not listing</a:t>
            </a:r>
          </a:p>
          <a:p>
            <a:pPr indent="-228600" defTabSz="914400">
              <a:lnSpc>
                <a:spcPct val="90000"/>
              </a:lnSpc>
              <a:buFont typeface="Arial" panose="020B0604020202020204" pitchFamily="34" charset="0"/>
              <a:buChar char="•"/>
              <a:defRPr sz="2000"/>
            </a:pPr>
            <a:r>
              <a:rPr lang="en-US" sz="1700"/>
              <a:t>Not copying theory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vert="horz" lIns="91440" tIns="45720" rIns="91440" bIns="45720" rtlCol="0" anchor="ctr">
            <a:normAutofit/>
          </a:bodyPr>
          <a:lstStyle/>
          <a:p>
            <a:pPr algn="l" defTabSz="914400">
              <a:lnSpc>
                <a:spcPct val="90000"/>
              </a:lnSpc>
            </a:pPr>
            <a:r>
              <a:rPr lang="en-US" sz="3500"/>
              <a:t>Description vs Critical Writing</a:t>
            </a:r>
          </a:p>
        </p:txBody>
      </p:sp>
      <p:sp>
        <p:nvSpPr>
          <p:cNvPr id="3" name="Content Placeholder 2"/>
          <p:cNvSpPr>
            <a:spLocks noGrp="1"/>
          </p:cNvSpPr>
          <p:nvPr>
            <p:ph sz="half" idx="1"/>
          </p:nvPr>
        </p:nvSpPr>
        <p:spPr>
          <a:xfrm>
            <a:off x="571351" y="2743200"/>
            <a:ext cx="3485179" cy="3613149"/>
          </a:xfrm>
        </p:spPr>
        <p:txBody>
          <a:bodyPr vert="horz" lIns="91440" tIns="45720" rIns="91440" bIns="45720" rtlCol="0" anchor="ctr">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defRPr sz="2000"/>
            </a:pPr>
            <a:r>
              <a:rPr lang="en-US" sz="1700"/>
              <a:t>Description = what</a:t>
            </a:r>
          </a:p>
          <a:p>
            <a:pPr indent="-228600" defTabSz="914400">
              <a:lnSpc>
                <a:spcPct val="90000"/>
              </a:lnSpc>
              <a:buFont typeface="Arial" panose="020B0604020202020204" pitchFamily="34" charset="0"/>
              <a:buChar char="•"/>
              <a:defRPr sz="2000"/>
            </a:pPr>
            <a:r>
              <a:rPr lang="en-US" sz="1700"/>
              <a:t>Critical = why + so what</a:t>
            </a:r>
          </a:p>
          <a:p>
            <a:pPr indent="-228600" defTabSz="914400">
              <a:lnSpc>
                <a:spcPct val="90000"/>
              </a:lnSpc>
              <a:buFont typeface="Arial" panose="020B0604020202020204" pitchFamily="34" charset="0"/>
              <a:buChar char="•"/>
              <a:defRPr sz="2000"/>
            </a:pPr>
            <a:r>
              <a:rPr lang="en-US" sz="1700"/>
              <a:t>Investigators use both</a:t>
            </a:r>
          </a:p>
        </p:txBody>
      </p:sp>
      <p:pic>
        <p:nvPicPr>
          <p:cNvPr id="5" name="Content Placeholder 4" descr="Vs Analytical Vs Critical Writing">
            <a:extLst>
              <a:ext uri="{FF2B5EF4-FFF2-40B4-BE49-F238E27FC236}">
                <a16:creationId xmlns:a16="http://schemas.microsoft.com/office/drawing/2014/main" id="{0FC75A5A-90A6-30C2-B1F0-A27EC2301A6F}"/>
              </a:ext>
            </a:extLst>
          </p:cNvPr>
          <p:cNvPicPr>
            <a:picLocks noGrp="1" noChangeAspect="1"/>
          </p:cNvPicPr>
          <p:nvPr>
            <p:ph sz="half" idx="2"/>
          </p:nvPr>
        </p:nvPicPr>
        <p:blipFill>
          <a:blip r:embed="rId3"/>
          <a:srcRect l="552" r="32707"/>
          <a:stretch>
            <a:fillRect/>
          </a:stretch>
        </p:blipFill>
        <p:spPr>
          <a:xfrm>
            <a:off x="4572000" y="1"/>
            <a:ext cx="4577118" cy="68580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1714"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906" y="729175"/>
            <a:ext cx="8324514"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893974" y="905011"/>
            <a:ext cx="2722166" cy="1889135"/>
          </a:xfrm>
        </p:spPr>
        <p:txBody>
          <a:bodyPr vert="horz" lIns="91440" tIns="45720" rIns="91440" bIns="45720" rtlCol="0" anchor="b">
            <a:normAutofit/>
          </a:bodyPr>
          <a:lstStyle/>
          <a:p>
            <a:pPr algn="l" defTabSz="914400">
              <a:lnSpc>
                <a:spcPct val="90000"/>
              </a:lnSpc>
            </a:pPr>
            <a:r>
              <a:rPr lang="en-US" sz="3600"/>
              <a:t>What ‘Critical’ Really Means</a:t>
            </a:r>
          </a:p>
        </p:txBody>
      </p:sp>
      <p:sp>
        <p:nvSpPr>
          <p:cNvPr id="3" name="Content Placeholder 2"/>
          <p:cNvSpPr>
            <a:spLocks noGrp="1"/>
          </p:cNvSpPr>
          <p:nvPr>
            <p:ph sz="half" idx="1"/>
          </p:nvPr>
        </p:nvSpPr>
        <p:spPr>
          <a:xfrm>
            <a:off x="893974" y="2965592"/>
            <a:ext cx="2722166" cy="2987397"/>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600"/>
          </a:p>
          <a:p>
            <a:pPr indent="-228600" defTabSz="914400">
              <a:lnSpc>
                <a:spcPct val="90000"/>
              </a:lnSpc>
              <a:buFont typeface="Arial" panose="020B0604020202020204" pitchFamily="34" charset="0"/>
              <a:buChar char="•"/>
              <a:defRPr sz="2000"/>
            </a:pPr>
            <a:r>
              <a:rPr lang="en-US" sz="1600"/>
              <a:t>Questioning</a:t>
            </a:r>
          </a:p>
          <a:p>
            <a:pPr indent="-228600" defTabSz="914400">
              <a:lnSpc>
                <a:spcPct val="90000"/>
              </a:lnSpc>
              <a:buFont typeface="Arial" panose="020B0604020202020204" pitchFamily="34" charset="0"/>
              <a:buChar char="•"/>
              <a:defRPr sz="2000"/>
            </a:pPr>
            <a:r>
              <a:rPr lang="en-US" sz="1600"/>
              <a:t>Comparing</a:t>
            </a:r>
          </a:p>
          <a:p>
            <a:pPr indent="-228600" defTabSz="914400">
              <a:lnSpc>
                <a:spcPct val="90000"/>
              </a:lnSpc>
              <a:buFont typeface="Arial" panose="020B0604020202020204" pitchFamily="34" charset="0"/>
              <a:buChar char="•"/>
              <a:defRPr sz="2000"/>
            </a:pPr>
            <a:r>
              <a:rPr lang="en-US" sz="1600"/>
              <a:t>Evaluating</a:t>
            </a:r>
          </a:p>
          <a:p>
            <a:pPr indent="-228600" defTabSz="914400">
              <a:lnSpc>
                <a:spcPct val="90000"/>
              </a:lnSpc>
              <a:buFont typeface="Arial" panose="020B0604020202020204" pitchFamily="34" charset="0"/>
              <a:buChar char="•"/>
              <a:defRPr sz="2000"/>
            </a:pPr>
            <a:r>
              <a:rPr lang="en-US" sz="1600"/>
              <a:t>Judging</a:t>
            </a:r>
          </a:p>
        </p:txBody>
      </p:sp>
      <p:pic>
        <p:nvPicPr>
          <p:cNvPr id="6" name="Content Placeholder 5" descr="Critical Thinking: The Key to Success ...">
            <a:extLst>
              <a:ext uri="{FF2B5EF4-FFF2-40B4-BE49-F238E27FC236}">
                <a16:creationId xmlns:a16="http://schemas.microsoft.com/office/drawing/2014/main" id="{F45463BC-BE66-E192-4D68-04BBB6E9931E}"/>
              </a:ext>
            </a:extLst>
          </p:cNvPr>
          <p:cNvPicPr>
            <a:picLocks noGrp="1" noChangeAspect="1"/>
          </p:cNvPicPr>
          <p:nvPr>
            <p:ph sz="half" idx="2"/>
          </p:nvPr>
        </p:nvPicPr>
        <p:blipFill>
          <a:blip r:embed="rId4"/>
          <a:srcRect l="11503" r="12354" b="-2"/>
          <a:stretch>
            <a:fillRect/>
          </a:stretch>
        </p:blipFill>
        <p:spPr>
          <a:xfrm>
            <a:off x="4019363" y="895610"/>
            <a:ext cx="4580374" cy="505802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500"/>
              <a:t>Using Evidence Like an Investigator</a:t>
            </a:r>
          </a:p>
        </p:txBody>
      </p:sp>
      <p:sp>
        <p:nvSpPr>
          <p:cNvPr id="3" name="Content Placeholder 2"/>
          <p:cNvSpPr>
            <a:spLocks noGrp="1"/>
          </p:cNvSpPr>
          <p:nvPr>
            <p:ph idx="1"/>
          </p:nvPr>
        </p:nvSpPr>
        <p:spPr>
          <a:xfrm>
            <a:off x="571351" y="2743200"/>
            <a:ext cx="3485179" cy="3613149"/>
          </a:xfrm>
        </p:spPr>
        <p:txBody>
          <a:bodyPr anchor="ctr">
            <a:normAutofit/>
          </a:bodyPr>
          <a:lstStyle/>
          <a:p>
            <a:endParaRPr lang="en-GB" sz="1700"/>
          </a:p>
          <a:p>
            <a:pPr>
              <a:defRPr sz="2000"/>
            </a:pPr>
            <a:r>
              <a:rPr lang="en-GB" sz="1700"/>
              <a:t>Strengths</a:t>
            </a:r>
          </a:p>
          <a:p>
            <a:pPr>
              <a:defRPr sz="2000"/>
            </a:pPr>
            <a:r>
              <a:rPr lang="en-GB" sz="1700"/>
              <a:t>Weaknesses</a:t>
            </a:r>
          </a:p>
          <a:p>
            <a:pPr>
              <a:defRPr sz="2000"/>
            </a:pPr>
            <a:r>
              <a:rPr lang="en-GB" sz="1700"/>
              <a:t>Gaps</a:t>
            </a:r>
          </a:p>
        </p:txBody>
      </p:sp>
      <p:pic>
        <p:nvPicPr>
          <p:cNvPr id="5" name="Picture 4" descr="Magnifying glass and question mark">
            <a:extLst>
              <a:ext uri="{FF2B5EF4-FFF2-40B4-BE49-F238E27FC236}">
                <a16:creationId xmlns:a16="http://schemas.microsoft.com/office/drawing/2014/main" id="{60D069A0-FC16-5A14-742B-E0CAC3030E73}"/>
              </a:ext>
            </a:extLst>
          </p:cNvPr>
          <p:cNvPicPr>
            <a:picLocks noChangeAspect="1"/>
          </p:cNvPicPr>
          <p:nvPr/>
        </p:nvPicPr>
        <p:blipFill>
          <a:blip r:embed="rId3"/>
          <a:srcRect l="32633" r="29824" b="-2"/>
          <a:stretch>
            <a:fillRect/>
          </a:stretch>
        </p:blipFill>
        <p:spPr>
          <a:xfrm>
            <a:off x="4572000" y="1"/>
            <a:ext cx="4577118"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Critical Reading → Critical Writing</a:t>
            </a:r>
          </a:p>
        </p:txBody>
      </p:sp>
      <p:graphicFrame>
        <p:nvGraphicFramePr>
          <p:cNvPr id="5" name="Content Placeholder 2">
            <a:extLst>
              <a:ext uri="{FF2B5EF4-FFF2-40B4-BE49-F238E27FC236}">
                <a16:creationId xmlns:a16="http://schemas.microsoft.com/office/drawing/2014/main" id="{0A957296-A0CB-8FC9-719F-FF95533EC3DF}"/>
              </a:ext>
            </a:extLst>
          </p:cNvPr>
          <p:cNvGraphicFramePr>
            <a:graphicFrameLocks noGrp="1"/>
          </p:cNvGraphicFramePr>
          <p:nvPr>
            <p:ph idx="1"/>
            <p:extLst>
              <p:ext uri="{D42A27DB-BD31-4B8C-83A1-F6EECF244321}">
                <p14:modId xmlns:p14="http://schemas.microsoft.com/office/powerpoint/2010/main" val="330174168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05265DC-CF6B-4AE8-B3F3-2A7A16374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4100804"/>
            <a:ext cx="3293268" cy="1907884"/>
          </a:xfrm>
        </p:spPr>
        <p:txBody>
          <a:bodyPr vert="horz" lIns="91440" tIns="45720" rIns="91440" bIns="45720" rtlCol="0" anchor="t">
            <a:normAutofit/>
          </a:bodyPr>
          <a:lstStyle/>
          <a:p>
            <a:pPr algn="l" defTabSz="914400">
              <a:lnSpc>
                <a:spcPct val="90000"/>
              </a:lnSpc>
            </a:pPr>
            <a:r>
              <a:rPr lang="en-US" sz="3500">
                <a:solidFill>
                  <a:schemeClr val="bg1"/>
                </a:solidFill>
              </a:rPr>
              <a:t>Signposting Your Thinking</a:t>
            </a:r>
          </a:p>
        </p:txBody>
      </p:sp>
      <p:pic>
        <p:nvPicPr>
          <p:cNvPr id="8" name="Content Placeholder 7" descr="Words that make me go hmmm: Signposting ...">
            <a:extLst>
              <a:ext uri="{FF2B5EF4-FFF2-40B4-BE49-F238E27FC236}">
                <a16:creationId xmlns:a16="http://schemas.microsoft.com/office/drawing/2014/main" id="{E6C0EDB4-449D-5BEC-FCE1-C2D7C4D6DC2D}"/>
              </a:ext>
            </a:extLst>
          </p:cNvPr>
          <p:cNvPicPr>
            <a:picLocks noGrp="1" noChangeAspect="1"/>
          </p:cNvPicPr>
          <p:nvPr>
            <p:ph sz="half" idx="2"/>
          </p:nvPr>
        </p:nvPicPr>
        <p:blipFill>
          <a:blip r:embed="rId3"/>
          <a:srcRect l="8466" r="22664" b="1"/>
          <a:stretch>
            <a:fillRect/>
          </a:stretch>
        </p:blipFill>
        <p:spPr>
          <a:xfrm>
            <a:off x="20" y="2"/>
            <a:ext cx="9143980" cy="3418853"/>
          </a:xfrm>
          <a:custGeom>
            <a:avLst/>
            <a:gdLst/>
            <a:ahLst/>
            <a:cxnLst/>
            <a:rect l="l" t="t" r="r" b="b"/>
            <a:pathLst>
              <a:path w="12192000" h="3418853">
                <a:moveTo>
                  <a:pt x="0" y="0"/>
                </a:moveTo>
                <a:lnTo>
                  <a:pt x="12192000" y="0"/>
                </a:lnTo>
                <a:lnTo>
                  <a:pt x="12192000" y="227978"/>
                </a:lnTo>
                <a:lnTo>
                  <a:pt x="12192000" y="2065168"/>
                </a:lnTo>
                <a:lnTo>
                  <a:pt x="12192000" y="3342653"/>
                </a:lnTo>
                <a:lnTo>
                  <a:pt x="9439275" y="3418853"/>
                </a:lnTo>
                <a:lnTo>
                  <a:pt x="5572127" y="3171203"/>
                </a:lnTo>
                <a:lnTo>
                  <a:pt x="0" y="3342653"/>
                </a:lnTo>
                <a:lnTo>
                  <a:pt x="0" y="2065168"/>
                </a:lnTo>
                <a:lnTo>
                  <a:pt x="0" y="227978"/>
                </a:lnTo>
                <a:close/>
              </a:path>
            </a:pathLst>
          </a:custGeom>
        </p:spPr>
      </p:pic>
      <p:grpSp>
        <p:nvGrpSpPr>
          <p:cNvPr id="15" name="Group 14">
            <a:extLst>
              <a:ext uri="{FF2B5EF4-FFF2-40B4-BE49-F238E27FC236}">
                <a16:creationId xmlns:a16="http://schemas.microsoft.com/office/drawing/2014/main" id="{37EA779C-87BF-454F-919D-A3DA98FD8A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59818"/>
            <a:ext cx="9144000" cy="757168"/>
            <a:chOff x="0" y="2959818"/>
            <a:chExt cx="12192000" cy="757168"/>
          </a:xfrm>
        </p:grpSpPr>
        <p:sp>
          <p:nvSpPr>
            <p:cNvPr id="16" name="Freeform: Shape 15">
              <a:extLst>
                <a:ext uri="{FF2B5EF4-FFF2-40B4-BE49-F238E27FC236}">
                  <a16:creationId xmlns:a16="http://schemas.microsoft.com/office/drawing/2014/main" id="{D8C2E702-9A3E-420B-81FC-693685CAF6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AA40418-2F7D-4A2A-84C0-1A72B0307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p:cNvSpPr>
            <a:spLocks noGrp="1"/>
          </p:cNvSpPr>
          <p:nvPr>
            <p:ph sz="half" idx="1"/>
          </p:nvPr>
        </p:nvSpPr>
        <p:spPr>
          <a:xfrm>
            <a:off x="4248150" y="4197093"/>
            <a:ext cx="4269581" cy="1648849"/>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2100">
              <a:solidFill>
                <a:schemeClr val="bg1">
                  <a:alpha val="80000"/>
                </a:schemeClr>
              </a:solidFill>
            </a:endParaRPr>
          </a:p>
          <a:p>
            <a:pPr indent="-228600" defTabSz="914400">
              <a:lnSpc>
                <a:spcPct val="90000"/>
              </a:lnSpc>
              <a:buFont typeface="Arial" panose="020B0604020202020204" pitchFamily="34" charset="0"/>
              <a:buChar char="•"/>
              <a:defRPr sz="2000"/>
            </a:pPr>
            <a:r>
              <a:rPr lang="en-US" sz="2100">
                <a:solidFill>
                  <a:schemeClr val="bg1">
                    <a:alpha val="80000"/>
                  </a:schemeClr>
                </a:solidFill>
              </a:rPr>
              <a:t>‘However…’</a:t>
            </a:r>
          </a:p>
          <a:p>
            <a:pPr indent="-228600" defTabSz="914400">
              <a:lnSpc>
                <a:spcPct val="90000"/>
              </a:lnSpc>
              <a:buFont typeface="Arial" panose="020B0604020202020204" pitchFamily="34" charset="0"/>
              <a:buChar char="•"/>
              <a:defRPr sz="2000"/>
            </a:pPr>
            <a:r>
              <a:rPr lang="en-US" sz="2100">
                <a:solidFill>
                  <a:schemeClr val="bg1">
                    <a:alpha val="80000"/>
                  </a:schemeClr>
                </a:solidFill>
              </a:rPr>
              <a:t>‘In contrast…’</a:t>
            </a:r>
          </a:p>
          <a:p>
            <a:pPr indent="-228600" defTabSz="914400">
              <a:lnSpc>
                <a:spcPct val="90000"/>
              </a:lnSpc>
              <a:buFont typeface="Arial" panose="020B0604020202020204" pitchFamily="34" charset="0"/>
              <a:buChar char="•"/>
              <a:defRPr sz="2000"/>
            </a:pPr>
            <a:r>
              <a:rPr lang="en-US" sz="2100">
                <a:solidFill>
                  <a:schemeClr val="bg1">
                    <a:alpha val="80000"/>
                  </a:schemeClr>
                </a:solidFill>
              </a:rPr>
              <a:t>‘This suggests…’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500"/>
              <a:t>Building Analytical Paragraphs</a:t>
            </a:r>
          </a:p>
        </p:txBody>
      </p:sp>
      <p:sp>
        <p:nvSpPr>
          <p:cNvPr id="3" name="Content Placeholder 2"/>
          <p:cNvSpPr>
            <a:spLocks noGrp="1"/>
          </p:cNvSpPr>
          <p:nvPr>
            <p:ph idx="1"/>
          </p:nvPr>
        </p:nvSpPr>
        <p:spPr>
          <a:xfrm>
            <a:off x="571351" y="2743200"/>
            <a:ext cx="3485179" cy="3613149"/>
          </a:xfrm>
        </p:spPr>
        <p:txBody>
          <a:bodyPr anchor="ctr">
            <a:normAutofit/>
          </a:bodyPr>
          <a:lstStyle/>
          <a:p>
            <a:endParaRPr lang="en-GB" sz="1700"/>
          </a:p>
          <a:p>
            <a:pPr>
              <a:defRPr sz="2000"/>
            </a:pPr>
            <a:r>
              <a:rPr lang="en-GB" sz="1700"/>
              <a:t>Point</a:t>
            </a:r>
          </a:p>
          <a:p>
            <a:pPr>
              <a:defRPr sz="2000"/>
            </a:pPr>
            <a:r>
              <a:rPr lang="en-GB" sz="1700"/>
              <a:t>Evidence</a:t>
            </a:r>
          </a:p>
          <a:p>
            <a:pPr>
              <a:defRPr sz="2000"/>
            </a:pPr>
            <a:r>
              <a:rPr lang="en-GB" sz="1700"/>
              <a:t>Explanation</a:t>
            </a:r>
          </a:p>
        </p:txBody>
      </p:sp>
      <p:pic>
        <p:nvPicPr>
          <p:cNvPr id="5" name="Picture 4" descr="A hand holding a pen and shading circles on a sheet">
            <a:extLst>
              <a:ext uri="{FF2B5EF4-FFF2-40B4-BE49-F238E27FC236}">
                <a16:creationId xmlns:a16="http://schemas.microsoft.com/office/drawing/2014/main" id="{86DA5C0D-BEB2-55B1-A7C7-340508639967}"/>
              </a:ext>
            </a:extLst>
          </p:cNvPr>
          <p:cNvPicPr>
            <a:picLocks noChangeAspect="1"/>
          </p:cNvPicPr>
          <p:nvPr/>
        </p:nvPicPr>
        <p:blipFill>
          <a:blip r:embed="rId3"/>
          <a:srcRect l="36374" r="24683" b="2"/>
          <a:stretch>
            <a:fillRect/>
          </a:stretch>
        </p:blipFill>
        <p:spPr>
          <a:xfrm>
            <a:off x="4572000" y="1"/>
            <a:ext cx="4577118" cy="6858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000"/>
              <a:t>Workbook Question 2: Investigation Challenges</a:t>
            </a:r>
          </a:p>
        </p:txBody>
      </p:sp>
      <p:sp>
        <p:nvSpPr>
          <p:cNvPr id="3" name="Content Placeholder 2"/>
          <p:cNvSpPr>
            <a:spLocks noGrp="1"/>
          </p:cNvSpPr>
          <p:nvPr>
            <p:ph idx="1"/>
          </p:nvPr>
        </p:nvSpPr>
        <p:spPr>
          <a:xfrm>
            <a:off x="571351" y="2743200"/>
            <a:ext cx="3485179" cy="3613149"/>
          </a:xfrm>
        </p:spPr>
        <p:txBody>
          <a:bodyPr anchor="ctr">
            <a:normAutofit/>
          </a:bodyPr>
          <a:lstStyle/>
          <a:p>
            <a:endParaRPr lang="en-GB" sz="1700"/>
          </a:p>
          <a:p>
            <a:pPr>
              <a:defRPr sz="2000"/>
            </a:pPr>
            <a:r>
              <a:rPr lang="en-GB" sz="1700"/>
              <a:t>Analyse</a:t>
            </a:r>
          </a:p>
          <a:p>
            <a:pPr>
              <a:defRPr sz="2000"/>
            </a:pPr>
            <a:r>
              <a:rPr lang="en-GB" sz="1700"/>
              <a:t>Explain</a:t>
            </a:r>
          </a:p>
          <a:p>
            <a:pPr>
              <a:defRPr sz="2000"/>
            </a:pPr>
            <a:r>
              <a:rPr lang="en-GB" sz="1700"/>
              <a:t>Evidence your reasoning</a:t>
            </a:r>
          </a:p>
        </p:txBody>
      </p:sp>
      <p:pic>
        <p:nvPicPr>
          <p:cNvPr id="5" name="Picture 4" descr="Pen placed on top of a signature line">
            <a:extLst>
              <a:ext uri="{FF2B5EF4-FFF2-40B4-BE49-F238E27FC236}">
                <a16:creationId xmlns:a16="http://schemas.microsoft.com/office/drawing/2014/main" id="{5061A75D-1846-5D24-C7F9-3FE548895143}"/>
              </a:ext>
            </a:extLst>
          </p:cNvPr>
          <p:cNvPicPr>
            <a:picLocks noChangeAspect="1"/>
          </p:cNvPicPr>
          <p:nvPr/>
        </p:nvPicPr>
        <p:blipFill>
          <a:blip r:embed="rId3"/>
          <a:srcRect l="53741" r="1774" b="-3"/>
          <a:stretch>
            <a:fillRect/>
          </a:stretch>
        </p:blipFill>
        <p:spPr>
          <a:xfrm>
            <a:off x="4572000" y="1"/>
            <a:ext cx="4577118" cy="68580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000"/>
              <a:t>Workbook Question 3: Investigative Techniques</a:t>
            </a:r>
          </a:p>
        </p:txBody>
      </p:sp>
      <p:sp>
        <p:nvSpPr>
          <p:cNvPr id="3" name="Content Placeholder 2"/>
          <p:cNvSpPr>
            <a:spLocks noGrp="1"/>
          </p:cNvSpPr>
          <p:nvPr>
            <p:ph idx="1"/>
          </p:nvPr>
        </p:nvSpPr>
        <p:spPr>
          <a:xfrm>
            <a:off x="571351" y="2743200"/>
            <a:ext cx="3485179" cy="3613149"/>
          </a:xfrm>
        </p:spPr>
        <p:txBody>
          <a:bodyPr anchor="ctr">
            <a:normAutofit/>
          </a:bodyPr>
          <a:lstStyle/>
          <a:p>
            <a:endParaRPr lang="en-GB" sz="1700"/>
          </a:p>
          <a:p>
            <a:pPr>
              <a:defRPr sz="2000"/>
            </a:pPr>
            <a:r>
              <a:rPr lang="en-GB" sz="1700"/>
              <a:t>Evaluate</a:t>
            </a:r>
          </a:p>
          <a:p>
            <a:pPr>
              <a:defRPr sz="2000"/>
            </a:pPr>
            <a:r>
              <a:rPr lang="en-GB" sz="1700"/>
              <a:t>Compare</a:t>
            </a:r>
          </a:p>
          <a:p>
            <a:pPr>
              <a:defRPr sz="2000"/>
            </a:pPr>
            <a:r>
              <a:rPr lang="en-GB" sz="1700"/>
              <a:t>Justify</a:t>
            </a:r>
          </a:p>
        </p:txBody>
      </p:sp>
      <p:pic>
        <p:nvPicPr>
          <p:cNvPr id="5" name="Picture 4" descr="Wood human figure">
            <a:extLst>
              <a:ext uri="{FF2B5EF4-FFF2-40B4-BE49-F238E27FC236}">
                <a16:creationId xmlns:a16="http://schemas.microsoft.com/office/drawing/2014/main" id="{50889BF1-09CC-4DAB-97DC-846E6282C88D}"/>
              </a:ext>
            </a:extLst>
          </p:cNvPr>
          <p:cNvPicPr>
            <a:picLocks noChangeAspect="1"/>
          </p:cNvPicPr>
          <p:nvPr/>
        </p:nvPicPr>
        <p:blipFill>
          <a:blip r:embed="rId3"/>
          <a:srcRect l="2456" r="53059" b="-3"/>
          <a:stretch>
            <a:fillRect/>
          </a:stretch>
        </p:blipFill>
        <p:spPr>
          <a:xfrm>
            <a:off x="4572000" y="1"/>
            <a:ext cx="4577118" cy="68580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pPr>
              <a:lnSpc>
                <a:spcPct val="90000"/>
              </a:lnSpc>
            </a:pPr>
            <a:r>
              <a:rPr lang="en-GB" sz="3000">
                <a:solidFill>
                  <a:srgbClr val="FFFFFF"/>
                </a:solidFill>
              </a:rPr>
              <a:t>Workbook Question 4: Methodology &amp; Theory</a:t>
            </a:r>
          </a:p>
        </p:txBody>
      </p:sp>
      <p:graphicFrame>
        <p:nvGraphicFramePr>
          <p:cNvPr id="5" name="Content Placeholder 2">
            <a:extLst>
              <a:ext uri="{FF2B5EF4-FFF2-40B4-BE49-F238E27FC236}">
                <a16:creationId xmlns:a16="http://schemas.microsoft.com/office/drawing/2014/main" id="{5644CDAC-B3CB-DCDB-AA38-7FFEA93861B8}"/>
              </a:ext>
            </a:extLst>
          </p:cNvPr>
          <p:cNvGraphicFramePr>
            <a:graphicFrameLocks noGrp="1"/>
          </p:cNvGraphicFramePr>
          <p:nvPr>
            <p:ph idx="1"/>
            <p:extLst>
              <p:ext uri="{D42A27DB-BD31-4B8C-83A1-F6EECF244321}">
                <p14:modId xmlns:p14="http://schemas.microsoft.com/office/powerpoint/2010/main" val="4185275646"/>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2591866" cy="1616203"/>
          </a:xfrm>
        </p:spPr>
        <p:txBody>
          <a:bodyPr vert="horz" lIns="91440" tIns="45720" rIns="91440" bIns="45720" rtlCol="0" anchor="b">
            <a:normAutofit/>
          </a:bodyPr>
          <a:lstStyle/>
          <a:p>
            <a:pPr algn="l" defTabSz="914400">
              <a:lnSpc>
                <a:spcPct val="90000"/>
              </a:lnSpc>
            </a:pPr>
            <a:r>
              <a:rPr lang="en-US" sz="2800" kern="1200">
                <a:solidFill>
                  <a:schemeClr val="tx1"/>
                </a:solidFill>
                <a:latin typeface="+mj-lt"/>
                <a:ea typeface="+mj-ea"/>
                <a:cs typeface="+mj-cs"/>
              </a:rPr>
              <a:t>Common Pitfalls</a:t>
            </a:r>
          </a:p>
        </p:txBody>
      </p:sp>
      <p:sp>
        <p:nvSpPr>
          <p:cNvPr id="3" name="Content Placeholder 2"/>
          <p:cNvSpPr>
            <a:spLocks noGrp="1"/>
          </p:cNvSpPr>
          <p:nvPr>
            <p:ph sz="half" idx="1"/>
          </p:nvPr>
        </p:nvSpPr>
        <p:spPr>
          <a:xfrm>
            <a:off x="657519" y="2533476"/>
            <a:ext cx="2591866" cy="3447832"/>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defRPr sz="2000"/>
            </a:pPr>
            <a:r>
              <a:rPr lang="en-US" sz="1700"/>
              <a:t>Over-description</a:t>
            </a:r>
          </a:p>
          <a:p>
            <a:pPr indent="-228600" defTabSz="914400">
              <a:lnSpc>
                <a:spcPct val="90000"/>
              </a:lnSpc>
              <a:buFont typeface="Arial" panose="020B0604020202020204" pitchFamily="34" charset="0"/>
              <a:buChar char="•"/>
              <a:defRPr sz="2000"/>
            </a:pPr>
            <a:r>
              <a:rPr lang="en-US" sz="1700"/>
              <a:t>Weak argument</a:t>
            </a:r>
          </a:p>
          <a:p>
            <a:pPr indent="-228600" defTabSz="914400">
              <a:lnSpc>
                <a:spcPct val="90000"/>
              </a:lnSpc>
              <a:buFont typeface="Arial" panose="020B0604020202020204" pitchFamily="34" charset="0"/>
              <a:buChar char="•"/>
              <a:defRPr sz="2000"/>
            </a:pPr>
            <a:r>
              <a:rPr lang="en-US" sz="1700"/>
              <a:t>No evaluation</a:t>
            </a:r>
          </a:p>
        </p:txBody>
      </p:sp>
      <p:pic>
        <p:nvPicPr>
          <p:cNvPr id="5" name="Content Placeholder 4" descr="How to Achieve Academic Success: Tips ...">
            <a:extLst>
              <a:ext uri="{FF2B5EF4-FFF2-40B4-BE49-F238E27FC236}">
                <a16:creationId xmlns:a16="http://schemas.microsoft.com/office/drawing/2014/main" id="{E1097821-8AF3-E1FC-1E99-21E3C491FA4B}"/>
              </a:ext>
            </a:extLst>
          </p:cNvPr>
          <p:cNvPicPr>
            <a:picLocks noGrp="1" noChangeAspect="1"/>
          </p:cNvPicPr>
          <p:nvPr>
            <p:ph sz="half" idx="2"/>
          </p:nvPr>
        </p:nvPicPr>
        <p:blipFill>
          <a:blip r:embed="rId3"/>
          <a:stretch>
            <a:fillRect/>
          </a:stretch>
        </p:blipFill>
        <p:spPr>
          <a:xfrm>
            <a:off x="3740754" y="1912787"/>
            <a:ext cx="4792009" cy="3041736"/>
          </a:xfrm>
          <a:prstGeom prst="rect">
            <a:avLst/>
          </a:prstGeom>
        </p:spPr>
      </p:pic>
      <p:grpSp>
        <p:nvGrpSpPr>
          <p:cNvPr id="10" name="Group 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11" name="Rectangle 1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007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09600"/>
            <a:ext cx="2804505" cy="1330839"/>
          </a:xfrm>
        </p:spPr>
        <p:txBody>
          <a:bodyPr vert="horz" lIns="91440" tIns="45720" rIns="91440" bIns="45720" rtlCol="0" anchor="ctr">
            <a:normAutofit/>
          </a:bodyPr>
          <a:lstStyle/>
          <a:p>
            <a:pPr algn="l" defTabSz="914400">
              <a:lnSpc>
                <a:spcPct val="90000"/>
              </a:lnSpc>
            </a:pPr>
            <a:r>
              <a:rPr lang="en-US" sz="4100" kern="1200">
                <a:solidFill>
                  <a:schemeClr val="tx1"/>
                </a:solidFill>
                <a:latin typeface="+mj-lt"/>
                <a:ea typeface="+mj-ea"/>
                <a:cs typeface="+mj-cs"/>
              </a:rPr>
              <a:t>Bringing It All Together</a:t>
            </a:r>
          </a:p>
        </p:txBody>
      </p:sp>
      <p:sp>
        <p:nvSpPr>
          <p:cNvPr id="3" name="Content Placeholder 2"/>
          <p:cNvSpPr>
            <a:spLocks noGrp="1"/>
          </p:cNvSpPr>
          <p:nvPr>
            <p:ph sz="half" idx="1"/>
          </p:nvPr>
        </p:nvSpPr>
        <p:spPr>
          <a:xfrm>
            <a:off x="646774" y="2194102"/>
            <a:ext cx="2570251" cy="3908586"/>
          </a:xfrm>
        </p:spPr>
        <p:txBody>
          <a:bodyPr vert="horz" lIns="91440" tIns="45720" rIns="91440" bIns="45720" rtlCol="0">
            <a:normAutofit/>
          </a:bodyPr>
          <a:lstStyle/>
          <a:p>
            <a:pPr indent="-228600" defTabSz="914400">
              <a:lnSpc>
                <a:spcPct val="90000"/>
              </a:lnSpc>
              <a:buFont typeface="Arial" panose="020B0604020202020204" pitchFamily="34" charset="0"/>
              <a:buChar char="•"/>
            </a:pPr>
            <a:endParaRPr lang="en-US" sz="1700"/>
          </a:p>
          <a:p>
            <a:pPr indent="-228600" defTabSz="914400">
              <a:lnSpc>
                <a:spcPct val="90000"/>
              </a:lnSpc>
              <a:buFont typeface="Arial" panose="020B0604020202020204" pitchFamily="34" charset="0"/>
              <a:buChar char="•"/>
              <a:defRPr sz="2000"/>
            </a:pPr>
            <a:r>
              <a:rPr lang="en-US" sz="1700"/>
              <a:t>Critical thinking = critical writing</a:t>
            </a:r>
          </a:p>
          <a:p>
            <a:pPr indent="-228600" defTabSz="914400">
              <a:lnSpc>
                <a:spcPct val="90000"/>
              </a:lnSpc>
              <a:buFont typeface="Arial" panose="020B0604020202020204" pitchFamily="34" charset="0"/>
              <a:buChar char="•"/>
              <a:defRPr sz="2000"/>
            </a:pPr>
            <a:r>
              <a:rPr lang="en-US" sz="1700"/>
              <a:t>Supports Workbook 2–4</a:t>
            </a:r>
          </a:p>
          <a:p>
            <a:pPr indent="-228600" defTabSz="914400">
              <a:lnSpc>
                <a:spcPct val="90000"/>
              </a:lnSpc>
              <a:buFont typeface="Arial" panose="020B0604020202020204" pitchFamily="34" charset="0"/>
              <a:buChar char="•"/>
              <a:defRPr sz="2000"/>
            </a:pPr>
            <a:r>
              <a:rPr lang="en-US" sz="1700"/>
              <a:t>Shows your professional judgement</a:t>
            </a:r>
          </a:p>
        </p:txBody>
      </p:sp>
      <p:pic>
        <p:nvPicPr>
          <p:cNvPr id="5" name="Content Placeholder 4" descr="Unlocking Academic Success: Tips and ...">
            <a:extLst>
              <a:ext uri="{FF2B5EF4-FFF2-40B4-BE49-F238E27FC236}">
                <a16:creationId xmlns:a16="http://schemas.microsoft.com/office/drawing/2014/main" id="{B4DE3586-EA8D-8F42-AAF0-B388D92E2EB9}"/>
              </a:ext>
            </a:extLst>
          </p:cNvPr>
          <p:cNvPicPr>
            <a:picLocks noGrp="1" noChangeAspect="1"/>
          </p:cNvPicPr>
          <p:nvPr>
            <p:ph sz="half" idx="2"/>
          </p:nvPr>
        </p:nvPicPr>
        <p:blipFill>
          <a:blip r:embed="rId3"/>
          <a:stretch>
            <a:fillRect/>
          </a:stretch>
        </p:blipFill>
        <p:spPr>
          <a:xfrm>
            <a:off x="4084092" y="1924306"/>
            <a:ext cx="4616356" cy="303312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Becoming a Critical Writer</vt:lpstr>
      <vt:lpstr>Why Critical Writing Matters at Level 6</vt:lpstr>
      <vt:lpstr>What Critical Writing Is</vt:lpstr>
      <vt:lpstr>What Critical Writing Is Not</vt:lpstr>
      <vt:lpstr>Description vs Critical Writing</vt:lpstr>
      <vt:lpstr>What ‘Critical’ Really Means</vt:lpstr>
      <vt:lpstr>Using Evidence Like an Investigator</vt:lpstr>
      <vt:lpstr>Critical Reading → Critical Writing</vt:lpstr>
      <vt:lpstr>Signposting Your Thinking</vt:lpstr>
      <vt:lpstr>Building Analytical Paragraphs</vt:lpstr>
      <vt:lpstr>Workbook Question 2: Investigation Challenges</vt:lpstr>
      <vt:lpstr>Workbook Question 3: Investigative Techniques</vt:lpstr>
      <vt:lpstr>Workbook Question 4: Methodology &amp; Theory</vt:lpstr>
      <vt:lpstr>Common Pitfalls</vt:lpstr>
      <vt:lpstr>Bringing It All Together</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117</cp:revision>
  <dcterms:created xsi:type="dcterms:W3CDTF">2013-01-27T09:14:16Z</dcterms:created>
  <dcterms:modified xsi:type="dcterms:W3CDTF">2025-12-04T18:30:45Z</dcterms:modified>
  <cp:category/>
</cp:coreProperties>
</file>