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 id="2147483655" r:id="rId4"/>
  </p:sldMasterIdLst>
  <p:notesMasterIdLst>
    <p:notesMasterId r:id="rId7"/>
  </p:notesMasterIdLst>
  <p:handoutMasterIdLst>
    <p:handoutMasterId r:id="rId8"/>
  </p:handoutMasterIdLst>
  <p:sldIdLst>
    <p:sldId id="286" r:id="rId5"/>
    <p:sldId id="287" r:id="rId6"/>
  </p:sldIdLst>
  <p:sldSz cx="43891200" cy="32918400"/>
  <p:notesSz cx="6858000" cy="9144000"/>
  <p:defaultTextStyle>
    <a:defPPr>
      <a:defRPr lang="en-US"/>
    </a:defPPr>
    <a:lvl1pPr algn="l" defTabSz="4387850"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1pPr>
    <a:lvl2pPr marL="2193925" indent="-1736725" algn="l" defTabSz="4387850"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2pPr>
    <a:lvl3pPr marL="4387850" indent="-3473450" algn="l" defTabSz="4387850"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3pPr>
    <a:lvl4pPr marL="6581775" indent="-5210175" algn="l" defTabSz="4387850"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4pPr>
    <a:lvl5pPr marL="8777288" indent="-6948488" algn="l" defTabSz="4387850"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5pPr>
    <a:lvl6pPr marL="2286000" algn="l" defTabSz="914400" rtl="0" eaLnBrk="1" latinLnBrk="0" hangingPunct="1">
      <a:defRPr sz="8600" kern="1200">
        <a:solidFill>
          <a:schemeClr val="tx1"/>
        </a:solidFill>
        <a:latin typeface="Arial" panose="020B0604020202020204" pitchFamily="34" charset="0"/>
        <a:ea typeface="+mn-ea"/>
        <a:cs typeface="+mn-cs"/>
      </a:defRPr>
    </a:lvl6pPr>
    <a:lvl7pPr marL="2743200" algn="l" defTabSz="914400" rtl="0" eaLnBrk="1" latinLnBrk="0" hangingPunct="1">
      <a:defRPr sz="8600" kern="1200">
        <a:solidFill>
          <a:schemeClr val="tx1"/>
        </a:solidFill>
        <a:latin typeface="Arial" panose="020B0604020202020204" pitchFamily="34" charset="0"/>
        <a:ea typeface="+mn-ea"/>
        <a:cs typeface="+mn-cs"/>
      </a:defRPr>
    </a:lvl7pPr>
    <a:lvl8pPr marL="3200400" algn="l" defTabSz="914400" rtl="0" eaLnBrk="1" latinLnBrk="0" hangingPunct="1">
      <a:defRPr sz="8600" kern="1200">
        <a:solidFill>
          <a:schemeClr val="tx1"/>
        </a:solidFill>
        <a:latin typeface="Arial" panose="020B0604020202020204" pitchFamily="34" charset="0"/>
        <a:ea typeface="+mn-ea"/>
        <a:cs typeface="+mn-cs"/>
      </a:defRPr>
    </a:lvl8pPr>
    <a:lvl9pPr marL="3657600" algn="l" defTabSz="914400" rtl="0" eaLnBrk="1" latinLnBrk="0" hangingPunct="1">
      <a:defRPr sz="86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67D634-795F-2883-4DB1-DEE467B1AE35}" v="1" dt="2018-10-19T16:57:14.319"/>
    <p1510:client id="{52270335-5CB3-EC1A-1785-CD099D80DC00}" v="4" dt="2018-10-22T21:28:46.7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659" autoAdjust="0"/>
    <p:restoredTop sz="94706" autoAdjust="0"/>
  </p:normalViewPr>
  <p:slideViewPr>
    <p:cSldViewPr snapToGrid="0" snapToObjects="1">
      <p:cViewPr>
        <p:scale>
          <a:sx n="39" d="100"/>
          <a:sy n="39" d="100"/>
        </p:scale>
        <p:origin x="-2406" y="36"/>
      </p:cViewPr>
      <p:guideLst>
        <p:guide orient="horz" pos="3318"/>
        <p:guide orient="horz" pos="288"/>
        <p:guide orient="horz" pos="20160"/>
        <p:guide orient="horz"/>
        <p:guide pos="581"/>
        <p:guide pos="2706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83" d="100"/>
          <a:sy n="83" d="100"/>
        </p:scale>
        <p:origin x="-2730"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microsoft.com/office/2016/11/relationships/changesInfo" Target="changesInfos/changesInfo1.xml"/><Relationship Id="rId3" Type="http://schemas.openxmlformats.org/officeDocument/2006/relationships/slideMaster" Target="slideMasters/slideMaster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ey Martin (1804350)" userId="S::1804350@student.uwtsd.ac.uk::2cbe0e12-b67b-4f72-a097-79fd057281d4" providerId="AD" clId="Web-{F7CBFDAA-F80C-DCFE-AE99-2D8C66AE0472}"/>
    <pc:docChg chg="modSld">
      <pc:chgData name="Lesley Martin (1804350)" userId="S::1804350@student.uwtsd.ac.uk::2cbe0e12-b67b-4f72-a097-79fd057281d4" providerId="AD" clId="Web-{F7CBFDAA-F80C-DCFE-AE99-2D8C66AE0472}" dt="2018-10-22T18:22:49.509" v="191" actId="14100"/>
      <pc:docMkLst>
        <pc:docMk/>
      </pc:docMkLst>
      <pc:sldChg chg="modSp">
        <pc:chgData name="Lesley Martin (1804350)" userId="S::1804350@student.uwtsd.ac.uk::2cbe0e12-b67b-4f72-a097-79fd057281d4" providerId="AD" clId="Web-{F7CBFDAA-F80C-DCFE-AE99-2D8C66AE0472}" dt="2018-10-22T18:22:49.509" v="191" actId="14100"/>
        <pc:sldMkLst>
          <pc:docMk/>
          <pc:sldMk cId="0" sldId="286"/>
        </pc:sldMkLst>
        <pc:spChg chg="mod">
          <ac:chgData name="Lesley Martin (1804350)" userId="S::1804350@student.uwtsd.ac.uk::2cbe0e12-b67b-4f72-a097-79fd057281d4" providerId="AD" clId="Web-{F7CBFDAA-F80C-DCFE-AE99-2D8C66AE0472}" dt="2018-10-22T18:21:32.026" v="190" actId="1076"/>
          <ac:spMkLst>
            <pc:docMk/>
            <pc:sldMk cId="0" sldId="286"/>
            <ac:spMk id="16" creationId="{394D26EB-B881-46E1-9478-4B4C1AE815E5}"/>
          </ac:spMkLst>
        </pc:spChg>
        <pc:spChg chg="mod">
          <ac:chgData name="Lesley Martin (1804350)" userId="S::1804350@student.uwtsd.ac.uk::2cbe0e12-b67b-4f72-a097-79fd057281d4" providerId="AD" clId="Web-{F7CBFDAA-F80C-DCFE-AE99-2D8C66AE0472}" dt="2018-10-22T18:22:49.509" v="191" actId="14100"/>
          <ac:spMkLst>
            <pc:docMk/>
            <pc:sldMk cId="0" sldId="286"/>
            <ac:spMk id="50" creationId="{BD9986B9-9E0B-46EB-AB41-83721F51D99C}"/>
          </ac:spMkLst>
        </pc:spChg>
        <pc:spChg chg="mod">
          <ac:chgData name="Lesley Martin (1804350)" userId="S::1804350@student.uwtsd.ac.uk::2cbe0e12-b67b-4f72-a097-79fd057281d4" providerId="AD" clId="Web-{F7CBFDAA-F80C-DCFE-AE99-2D8C66AE0472}" dt="2018-10-22T17:51:08.503" v="35" actId="20577"/>
          <ac:spMkLst>
            <pc:docMk/>
            <pc:sldMk cId="0" sldId="286"/>
            <ac:spMk id="54" creationId="{0C5E5184-8F01-4364-9567-C79D86C4625E}"/>
          </ac:spMkLst>
        </pc:spChg>
        <pc:spChg chg="mod">
          <ac:chgData name="Lesley Martin (1804350)" userId="S::1804350@student.uwtsd.ac.uk::2cbe0e12-b67b-4f72-a097-79fd057281d4" providerId="AD" clId="Web-{F7CBFDAA-F80C-DCFE-AE99-2D8C66AE0472}" dt="2018-10-22T17:50:47.284" v="33" actId="20577"/>
          <ac:spMkLst>
            <pc:docMk/>
            <pc:sldMk cId="0" sldId="286"/>
            <ac:spMk id="7175" creationId="{7BAF6B3F-B0FA-41CF-BAEC-12EC7D22B986}"/>
          </ac:spMkLst>
        </pc:spChg>
        <pc:spChg chg="mod">
          <ac:chgData name="Lesley Martin (1804350)" userId="S::1804350@student.uwtsd.ac.uk::2cbe0e12-b67b-4f72-a097-79fd057281d4" providerId="AD" clId="Web-{F7CBFDAA-F80C-DCFE-AE99-2D8C66AE0472}" dt="2018-10-22T18:12:47.955" v="136" actId="20577"/>
          <ac:spMkLst>
            <pc:docMk/>
            <pc:sldMk cId="0" sldId="286"/>
            <ac:spMk id="7177" creationId="{37F33216-AE74-4061-8823-26CF7BC5F407}"/>
          </ac:spMkLst>
        </pc:spChg>
        <pc:spChg chg="mod">
          <ac:chgData name="Lesley Martin (1804350)" userId="S::1804350@student.uwtsd.ac.uk::2cbe0e12-b67b-4f72-a097-79fd057281d4" providerId="AD" clId="Web-{F7CBFDAA-F80C-DCFE-AE99-2D8C66AE0472}" dt="2018-10-22T18:20:19.183" v="186" actId="1076"/>
          <ac:spMkLst>
            <pc:docMk/>
            <pc:sldMk cId="0" sldId="286"/>
            <ac:spMk id="7184" creationId="{19AE8889-2170-4059-B050-49F099C7E10B}"/>
          </ac:spMkLst>
        </pc:spChg>
        <pc:spChg chg="mod">
          <ac:chgData name="Lesley Martin (1804350)" userId="S::1804350@student.uwtsd.ac.uk::2cbe0e12-b67b-4f72-a097-79fd057281d4" providerId="AD" clId="Web-{F7CBFDAA-F80C-DCFE-AE99-2D8C66AE0472}" dt="2018-10-22T18:20:42.667" v="187" actId="1076"/>
          <ac:spMkLst>
            <pc:docMk/>
            <pc:sldMk cId="0" sldId="286"/>
            <ac:spMk id="7188" creationId="{71B4500A-C448-42E1-A62A-7FBD0DF2B652}"/>
          </ac:spMkLst>
        </pc:spChg>
        <pc:spChg chg="mod">
          <ac:chgData name="Lesley Martin (1804350)" userId="S::1804350@student.uwtsd.ac.uk::2cbe0e12-b67b-4f72-a097-79fd057281d4" providerId="AD" clId="Web-{F7CBFDAA-F80C-DCFE-AE99-2D8C66AE0472}" dt="2018-10-22T18:19:28.246" v="177" actId="20577"/>
          <ac:spMkLst>
            <pc:docMk/>
            <pc:sldMk cId="0" sldId="286"/>
            <ac:spMk id="7192" creationId="{BAE84FEA-250D-4941-BA53-A3048FF2B269}"/>
          </ac:spMkLst>
        </pc:spChg>
        <pc:spChg chg="mod">
          <ac:chgData name="Lesley Martin (1804350)" userId="S::1804350@student.uwtsd.ac.uk::2cbe0e12-b67b-4f72-a097-79fd057281d4" providerId="AD" clId="Web-{F7CBFDAA-F80C-DCFE-AE99-2D8C66AE0472}" dt="2018-10-22T17:46:26.850" v="28" actId="20577"/>
          <ac:spMkLst>
            <pc:docMk/>
            <pc:sldMk cId="0" sldId="286"/>
            <ac:spMk id="7193" creationId="{61EC7D16-DDFB-4C67-82A0-895B94DE7651}"/>
          </ac:spMkLst>
        </pc:spChg>
        <pc:spChg chg="mod">
          <ac:chgData name="Lesley Martin (1804350)" userId="S::1804350@student.uwtsd.ac.uk::2cbe0e12-b67b-4f72-a097-79fd057281d4" providerId="AD" clId="Web-{F7CBFDAA-F80C-DCFE-AE99-2D8C66AE0472}" dt="2018-10-22T17:38:17.700" v="2" actId="20577"/>
          <ac:spMkLst>
            <pc:docMk/>
            <pc:sldMk cId="0" sldId="286"/>
            <ac:spMk id="7194" creationId="{7CF2AABB-1DB9-4F3E-9A6A-EA0CEA38AD9A}"/>
          </ac:spMkLst>
        </pc:spChg>
        <pc:spChg chg="mod">
          <ac:chgData name="Lesley Martin (1804350)" userId="S::1804350@student.uwtsd.ac.uk::2cbe0e12-b67b-4f72-a097-79fd057281d4" providerId="AD" clId="Web-{F7CBFDAA-F80C-DCFE-AE99-2D8C66AE0472}" dt="2018-10-22T17:56:40.061" v="52" actId="20577"/>
          <ac:spMkLst>
            <pc:docMk/>
            <pc:sldMk cId="0" sldId="286"/>
            <ac:spMk id="7196" creationId="{521577E2-3DA6-4C7B-8EAD-9F06994EDC4C}"/>
          </ac:spMkLst>
        </pc:spChg>
      </pc:sldChg>
    </pc:docChg>
  </pc:docChgLst>
  <pc:docChgLst>
    <pc:chgData name="Lesley Martin (1804350)" userId="S::1804350@student.uwtsd.ac.uk::2cbe0e12-b67b-4f72-a097-79fd057281d4" providerId="AD" clId="Web-{3F67D634-795F-2883-4DB1-DEE467B1AE35}"/>
    <pc:docChg chg="modSld">
      <pc:chgData name="Lesley Martin (1804350)" userId="S::1804350@student.uwtsd.ac.uk::2cbe0e12-b67b-4f72-a097-79fd057281d4" providerId="AD" clId="Web-{3F67D634-795F-2883-4DB1-DEE467B1AE35}" dt="2018-10-19T17:49:11.113" v="99" actId="1076"/>
      <pc:docMkLst>
        <pc:docMk/>
      </pc:docMkLst>
      <pc:sldChg chg="addSp delSp modSp">
        <pc:chgData name="Lesley Martin (1804350)" userId="S::1804350@student.uwtsd.ac.uk::2cbe0e12-b67b-4f72-a097-79fd057281d4" providerId="AD" clId="Web-{3F67D634-795F-2883-4DB1-DEE467B1AE35}" dt="2018-10-19T17:49:11.113" v="99" actId="1076"/>
        <pc:sldMkLst>
          <pc:docMk/>
          <pc:sldMk cId="0" sldId="286"/>
        </pc:sldMkLst>
        <pc:spChg chg="add mod">
          <ac:chgData name="Lesley Martin (1804350)" userId="S::1804350@student.uwtsd.ac.uk::2cbe0e12-b67b-4f72-a097-79fd057281d4" providerId="AD" clId="Web-{3F67D634-795F-2883-4DB1-DEE467B1AE35}" dt="2018-10-19T16:53:47.492" v="0"/>
          <ac:spMkLst>
            <pc:docMk/>
            <pc:sldMk cId="0" sldId="286"/>
            <ac:spMk id="3" creationId="{B5332BD8-E4D1-4C1B-A9E4-CA08E1C00546}"/>
          </ac:spMkLst>
        </pc:spChg>
        <pc:spChg chg="mod">
          <ac:chgData name="Lesley Martin (1804350)" userId="S::1804350@student.uwtsd.ac.uk::2cbe0e12-b67b-4f72-a097-79fd057281d4" providerId="AD" clId="Web-{3F67D634-795F-2883-4DB1-DEE467B1AE35}" dt="2018-10-19T17:30:50.511" v="59" actId="20577"/>
          <ac:spMkLst>
            <pc:docMk/>
            <pc:sldMk cId="0" sldId="286"/>
            <ac:spMk id="4" creationId="{1A0AB550-8B9B-413F-A168-D5953DC43A57}"/>
          </ac:spMkLst>
        </pc:spChg>
        <pc:spChg chg="mod">
          <ac:chgData name="Lesley Martin (1804350)" userId="S::1804350@student.uwtsd.ac.uk::2cbe0e12-b67b-4f72-a097-79fd057281d4" providerId="AD" clId="Web-{3F67D634-795F-2883-4DB1-DEE467B1AE35}" dt="2018-10-19T17:34:07.197" v="79" actId="20577"/>
          <ac:spMkLst>
            <pc:docMk/>
            <pc:sldMk cId="0" sldId="286"/>
            <ac:spMk id="7" creationId="{9FAAFF25-3B32-4F50-8159-D364E4904F4C}"/>
          </ac:spMkLst>
        </pc:spChg>
        <pc:spChg chg="mod">
          <ac:chgData name="Lesley Martin (1804350)" userId="S::1804350@student.uwtsd.ac.uk::2cbe0e12-b67b-4f72-a097-79fd057281d4" providerId="AD" clId="Web-{3F67D634-795F-2883-4DB1-DEE467B1AE35}" dt="2018-10-19T17:48:35.988" v="96" actId="20577"/>
          <ac:spMkLst>
            <pc:docMk/>
            <pc:sldMk cId="0" sldId="286"/>
            <ac:spMk id="55" creationId="{1B1A1711-B2D8-4D6B-A2AA-D48B70E929A6}"/>
          </ac:spMkLst>
        </pc:spChg>
        <pc:spChg chg="mod">
          <ac:chgData name="Lesley Martin (1804350)" userId="S::1804350@student.uwtsd.ac.uk::2cbe0e12-b67b-4f72-a097-79fd057281d4" providerId="AD" clId="Web-{3F67D634-795F-2883-4DB1-DEE467B1AE35}" dt="2018-10-19T17:19:10.390" v="27" actId="20577"/>
          <ac:spMkLst>
            <pc:docMk/>
            <pc:sldMk cId="0" sldId="286"/>
            <ac:spMk id="7170" creationId="{3561FE62-BAD2-4CC6-AA89-DC32AD207F39}"/>
          </ac:spMkLst>
        </pc:spChg>
        <pc:spChg chg="mod">
          <ac:chgData name="Lesley Martin (1804350)" userId="S::1804350@student.uwtsd.ac.uk::2cbe0e12-b67b-4f72-a097-79fd057281d4" providerId="AD" clId="Web-{3F67D634-795F-2883-4DB1-DEE467B1AE35}" dt="2018-10-19T17:31:28.026" v="68" actId="20577"/>
          <ac:spMkLst>
            <pc:docMk/>
            <pc:sldMk cId="0" sldId="286"/>
            <ac:spMk id="7171" creationId="{CE3FEB40-8425-48A8-986D-7A47CC60B45D}"/>
          </ac:spMkLst>
        </pc:spChg>
        <pc:spChg chg="mod">
          <ac:chgData name="Lesley Martin (1804350)" userId="S::1804350@student.uwtsd.ac.uk::2cbe0e12-b67b-4f72-a097-79fd057281d4" providerId="AD" clId="Web-{3F67D634-795F-2883-4DB1-DEE467B1AE35}" dt="2018-10-19T17:34:43.931" v="87" actId="20577"/>
          <ac:spMkLst>
            <pc:docMk/>
            <pc:sldMk cId="0" sldId="286"/>
            <ac:spMk id="7186" creationId="{714EEFA4-A40F-4E8A-91ED-6A6A1156CC37}"/>
          </ac:spMkLst>
        </pc:spChg>
        <pc:spChg chg="mod">
          <ac:chgData name="Lesley Martin (1804350)" userId="S::1804350@student.uwtsd.ac.uk::2cbe0e12-b67b-4f72-a097-79fd057281d4" providerId="AD" clId="Web-{3F67D634-795F-2883-4DB1-DEE467B1AE35}" dt="2018-10-19T17:49:11.113" v="99" actId="1076"/>
          <ac:spMkLst>
            <pc:docMk/>
            <pc:sldMk cId="0" sldId="286"/>
            <ac:spMk id="7195" creationId="{1CA7AC33-5E7E-48D2-B6D8-86E43AA93B77}"/>
          </ac:spMkLst>
        </pc:spChg>
        <pc:spChg chg="mod">
          <ac:chgData name="Lesley Martin (1804350)" userId="S::1804350@student.uwtsd.ac.uk::2cbe0e12-b67b-4f72-a097-79fd057281d4" providerId="AD" clId="Web-{3F67D634-795F-2883-4DB1-DEE467B1AE35}" dt="2018-10-19T17:20:26.999" v="49" actId="20577"/>
          <ac:spMkLst>
            <pc:docMk/>
            <pc:sldMk cId="0" sldId="286"/>
            <ac:spMk id="7220" creationId="{B9F74F02-2BF4-48CF-9772-EC595FF3F196}"/>
          </ac:spMkLst>
        </pc:spChg>
        <pc:spChg chg="mod">
          <ac:chgData name="Lesley Martin (1804350)" userId="S::1804350@student.uwtsd.ac.uk::2cbe0e12-b67b-4f72-a097-79fd057281d4" providerId="AD" clId="Web-{3F67D634-795F-2883-4DB1-DEE467B1AE35}" dt="2018-10-19T17:20:17.749" v="42" actId="20577"/>
          <ac:spMkLst>
            <pc:docMk/>
            <pc:sldMk cId="0" sldId="286"/>
            <ac:spMk id="7221" creationId="{0D13ACCC-3973-41A5-BE28-79AFE5660044}"/>
          </ac:spMkLst>
        </pc:spChg>
        <pc:picChg chg="del">
          <ac:chgData name="Lesley Martin (1804350)" userId="S::1804350@student.uwtsd.ac.uk::2cbe0e12-b67b-4f72-a097-79fd057281d4" providerId="AD" clId="Web-{3F67D634-795F-2883-4DB1-DEE467B1AE35}" dt="2018-10-19T16:53:47.492" v="0"/>
          <ac:picMkLst>
            <pc:docMk/>
            <pc:sldMk cId="0" sldId="286"/>
            <ac:picMk id="7173" creationId="{A5797C48-01DA-4E51-9087-906FC7ABA2C2}"/>
          </ac:picMkLst>
        </pc:picChg>
      </pc:sldChg>
    </pc:docChg>
  </pc:docChgLst>
  <pc:docChgLst>
    <pc:chgData name="Lesley Martin (1804350)" userId="S::1804350@student.uwtsd.ac.uk::2cbe0e12-b67b-4f72-a097-79fd057281d4" providerId="AD" clId="Web-{73E40D9C-5D11-49F6-ABB8-F56D33CA77C2}"/>
    <pc:docChg chg="modSld">
      <pc:chgData name="Lesley Martin (1804350)" userId="S::1804350@student.uwtsd.ac.uk::2cbe0e12-b67b-4f72-a097-79fd057281d4" providerId="AD" clId="Web-{73E40D9C-5D11-49F6-ABB8-F56D33CA77C2}" dt="2018-10-22T08:47:31.640" v="5" actId="20577"/>
      <pc:docMkLst>
        <pc:docMk/>
      </pc:docMkLst>
      <pc:sldChg chg="modSp">
        <pc:chgData name="Lesley Martin (1804350)" userId="S::1804350@student.uwtsd.ac.uk::2cbe0e12-b67b-4f72-a097-79fd057281d4" providerId="AD" clId="Web-{73E40D9C-5D11-49F6-ABB8-F56D33CA77C2}" dt="2018-10-22T08:47:31.640" v="4" actId="20577"/>
        <pc:sldMkLst>
          <pc:docMk/>
          <pc:sldMk cId="0" sldId="286"/>
        </pc:sldMkLst>
        <pc:spChg chg="mod">
          <ac:chgData name="Lesley Martin (1804350)" userId="S::1804350@student.uwtsd.ac.uk::2cbe0e12-b67b-4f72-a097-79fd057281d4" providerId="AD" clId="Web-{73E40D9C-5D11-49F6-ABB8-F56D33CA77C2}" dt="2018-10-22T08:47:31.640" v="4" actId="20577"/>
          <ac:spMkLst>
            <pc:docMk/>
            <pc:sldMk cId="0" sldId="286"/>
            <ac:spMk id="7171" creationId="{CE3FEB40-8425-48A8-986D-7A47CC60B45D}"/>
          </ac:spMkLst>
        </pc:spChg>
      </pc:sldChg>
    </pc:docChg>
  </pc:docChgLst>
  <pc:docChgLst>
    <pc:chgData name="Lesley Martin (1804350)" userId="S::1804350@student.uwtsd.ac.uk::2cbe0e12-b67b-4f72-a097-79fd057281d4" providerId="AD" clId="Web-{52270335-5CB3-EC1A-1785-CD099D80DC00}"/>
    <pc:docChg chg="modSld">
      <pc:chgData name="Lesley Martin (1804350)" userId="S::1804350@student.uwtsd.ac.uk::2cbe0e12-b67b-4f72-a097-79fd057281d4" providerId="AD" clId="Web-{52270335-5CB3-EC1A-1785-CD099D80DC00}" dt="2018-10-22T23:05:56.207" v="1082" actId="1076"/>
      <pc:docMkLst>
        <pc:docMk/>
      </pc:docMkLst>
      <pc:sldChg chg="modSp">
        <pc:chgData name="Lesley Martin (1804350)" userId="S::1804350@student.uwtsd.ac.uk::2cbe0e12-b67b-4f72-a097-79fd057281d4" providerId="AD" clId="Web-{52270335-5CB3-EC1A-1785-CD099D80DC00}" dt="2018-10-22T23:05:56.207" v="1082" actId="1076"/>
        <pc:sldMkLst>
          <pc:docMk/>
          <pc:sldMk cId="0" sldId="286"/>
        </pc:sldMkLst>
        <pc:spChg chg="mod">
          <ac:chgData name="Lesley Martin (1804350)" userId="S::1804350@student.uwtsd.ac.uk::2cbe0e12-b67b-4f72-a097-79fd057281d4" providerId="AD" clId="Web-{52270335-5CB3-EC1A-1785-CD099D80DC00}" dt="2018-10-22T21:18:56.030" v="193" actId="1076"/>
          <ac:spMkLst>
            <pc:docMk/>
            <pc:sldMk cId="0" sldId="286"/>
            <ac:spMk id="7" creationId="{9FAAFF25-3B32-4F50-8159-D364E4904F4C}"/>
          </ac:spMkLst>
        </pc:spChg>
        <pc:spChg chg="mod">
          <ac:chgData name="Lesley Martin (1804350)" userId="S::1804350@student.uwtsd.ac.uk::2cbe0e12-b67b-4f72-a097-79fd057281d4" providerId="AD" clId="Web-{52270335-5CB3-EC1A-1785-CD099D80DC00}" dt="2018-10-22T23:05:16.989" v="1080" actId="1076"/>
          <ac:spMkLst>
            <pc:docMk/>
            <pc:sldMk cId="0" sldId="286"/>
            <ac:spMk id="16" creationId="{394D26EB-B881-46E1-9478-4B4C1AE815E5}"/>
          </ac:spMkLst>
        </pc:spChg>
        <pc:spChg chg="mod">
          <ac:chgData name="Lesley Martin (1804350)" userId="S::1804350@student.uwtsd.ac.uk::2cbe0e12-b67b-4f72-a097-79fd057281d4" providerId="AD" clId="Web-{52270335-5CB3-EC1A-1785-CD099D80DC00}" dt="2018-10-22T21:28:32.503" v="225" actId="1076"/>
          <ac:spMkLst>
            <pc:docMk/>
            <pc:sldMk cId="0" sldId="286"/>
            <ac:spMk id="45" creationId="{DD27312B-A023-4C6D-8D17-93F7A72BBF4E}"/>
          </ac:spMkLst>
        </pc:spChg>
        <pc:spChg chg="mod">
          <ac:chgData name="Lesley Martin (1804350)" userId="S::1804350@student.uwtsd.ac.uk::2cbe0e12-b67b-4f72-a097-79fd057281d4" providerId="AD" clId="Web-{52270335-5CB3-EC1A-1785-CD099D80DC00}" dt="2018-10-22T21:28:36.222" v="226" actId="1076"/>
          <ac:spMkLst>
            <pc:docMk/>
            <pc:sldMk cId="0" sldId="286"/>
            <ac:spMk id="46" creationId="{898B5F3D-BD35-4519-949B-76933D3F8BD7}"/>
          </ac:spMkLst>
        </pc:spChg>
        <pc:spChg chg="mod">
          <ac:chgData name="Lesley Martin (1804350)" userId="S::1804350@student.uwtsd.ac.uk::2cbe0e12-b67b-4f72-a097-79fd057281d4" providerId="AD" clId="Web-{52270335-5CB3-EC1A-1785-CD099D80DC00}" dt="2018-10-22T21:33:05.217" v="238" actId="1076"/>
          <ac:spMkLst>
            <pc:docMk/>
            <pc:sldMk cId="0" sldId="286"/>
            <ac:spMk id="47" creationId="{72BC35A7-DE11-4022-A0A4-31EA3E18F87C}"/>
          </ac:spMkLst>
        </pc:spChg>
        <pc:spChg chg="mod">
          <ac:chgData name="Lesley Martin (1804350)" userId="S::1804350@student.uwtsd.ac.uk::2cbe0e12-b67b-4f72-a097-79fd057281d4" providerId="AD" clId="Web-{52270335-5CB3-EC1A-1785-CD099D80DC00}" dt="2018-10-22T21:31:00.203" v="232" actId="1076"/>
          <ac:spMkLst>
            <pc:docMk/>
            <pc:sldMk cId="0" sldId="286"/>
            <ac:spMk id="49" creationId="{6DBC7896-84A5-4166-B51B-DB1787A0CDF2}"/>
          </ac:spMkLst>
        </pc:spChg>
        <pc:spChg chg="mod">
          <ac:chgData name="Lesley Martin (1804350)" userId="S::1804350@student.uwtsd.ac.uk::2cbe0e12-b67b-4f72-a097-79fd057281d4" providerId="AD" clId="Web-{52270335-5CB3-EC1A-1785-CD099D80DC00}" dt="2018-10-22T21:26:27.568" v="219" actId="1076"/>
          <ac:spMkLst>
            <pc:docMk/>
            <pc:sldMk cId="0" sldId="286"/>
            <ac:spMk id="50" creationId="{BD9986B9-9E0B-46EB-AB41-83721F51D99C}"/>
          </ac:spMkLst>
        </pc:spChg>
        <pc:spChg chg="mod">
          <ac:chgData name="Lesley Martin (1804350)" userId="S::1804350@student.uwtsd.ac.uk::2cbe0e12-b67b-4f72-a097-79fd057281d4" providerId="AD" clId="Web-{52270335-5CB3-EC1A-1785-CD099D80DC00}" dt="2018-10-22T23:04:00.677" v="1077" actId="1076"/>
          <ac:spMkLst>
            <pc:docMk/>
            <pc:sldMk cId="0" sldId="286"/>
            <ac:spMk id="53" creationId="{D30DFC5D-F8C0-40C4-949C-CB00A5153712}"/>
          </ac:spMkLst>
        </pc:spChg>
        <pc:spChg chg="mod">
          <ac:chgData name="Lesley Martin (1804350)" userId="S::1804350@student.uwtsd.ac.uk::2cbe0e12-b67b-4f72-a097-79fd057281d4" providerId="AD" clId="Web-{52270335-5CB3-EC1A-1785-CD099D80DC00}" dt="2018-10-22T21:25:56.240" v="217" actId="1076"/>
          <ac:spMkLst>
            <pc:docMk/>
            <pc:sldMk cId="0" sldId="286"/>
            <ac:spMk id="54" creationId="{0C5E5184-8F01-4364-9567-C79D86C4625E}"/>
          </ac:spMkLst>
        </pc:spChg>
        <pc:spChg chg="mod">
          <ac:chgData name="Lesley Martin (1804350)" userId="S::1804350@student.uwtsd.ac.uk::2cbe0e12-b67b-4f72-a097-79fd057281d4" providerId="AD" clId="Web-{52270335-5CB3-EC1A-1785-CD099D80DC00}" dt="2018-10-22T21:20:53.356" v="198" actId="1076"/>
          <ac:spMkLst>
            <pc:docMk/>
            <pc:sldMk cId="0" sldId="286"/>
            <ac:spMk id="55" creationId="{1B1A1711-B2D8-4D6B-A2AA-D48B70E929A6}"/>
          </ac:spMkLst>
        </pc:spChg>
        <pc:spChg chg="mod">
          <ac:chgData name="Lesley Martin (1804350)" userId="S::1804350@student.uwtsd.ac.uk::2cbe0e12-b67b-4f72-a097-79fd057281d4" providerId="AD" clId="Web-{52270335-5CB3-EC1A-1785-CD099D80DC00}" dt="2018-10-22T21:24:02.946" v="212" actId="1076"/>
          <ac:spMkLst>
            <pc:docMk/>
            <pc:sldMk cId="0" sldId="286"/>
            <ac:spMk id="7171" creationId="{CE3FEB40-8425-48A8-986D-7A47CC60B45D}"/>
          </ac:spMkLst>
        </pc:spChg>
        <pc:spChg chg="mod">
          <ac:chgData name="Lesley Martin (1804350)" userId="S::1804350@student.uwtsd.ac.uk::2cbe0e12-b67b-4f72-a097-79fd057281d4" providerId="AD" clId="Web-{52270335-5CB3-EC1A-1785-CD099D80DC00}" dt="2018-10-22T21:25:36.147" v="216" actId="1076"/>
          <ac:spMkLst>
            <pc:docMk/>
            <pc:sldMk cId="0" sldId="286"/>
            <ac:spMk id="7175" creationId="{7BAF6B3F-B0FA-41CF-BAEC-12EC7D22B986}"/>
          </ac:spMkLst>
        </pc:spChg>
        <pc:spChg chg="mod">
          <ac:chgData name="Lesley Martin (1804350)" userId="S::1804350@student.uwtsd.ac.uk::2cbe0e12-b67b-4f72-a097-79fd057281d4" providerId="AD" clId="Web-{52270335-5CB3-EC1A-1785-CD099D80DC00}" dt="2018-10-22T21:32:30.217" v="237" actId="1076"/>
          <ac:spMkLst>
            <pc:docMk/>
            <pc:sldMk cId="0" sldId="286"/>
            <ac:spMk id="7177" creationId="{37F33216-AE74-4061-8823-26CF7BC5F407}"/>
          </ac:spMkLst>
        </pc:spChg>
        <pc:spChg chg="mod">
          <ac:chgData name="Lesley Martin (1804350)" userId="S::1804350@student.uwtsd.ac.uk::2cbe0e12-b67b-4f72-a097-79fd057281d4" providerId="AD" clId="Web-{52270335-5CB3-EC1A-1785-CD099D80DC00}" dt="2018-10-22T23:03:14.693" v="1073" actId="20577"/>
          <ac:spMkLst>
            <pc:docMk/>
            <pc:sldMk cId="0" sldId="286"/>
            <ac:spMk id="7180" creationId="{C235E467-5EEF-4D82-815D-AEF324C9EAE9}"/>
          </ac:spMkLst>
        </pc:spChg>
        <pc:spChg chg="mod">
          <ac:chgData name="Lesley Martin (1804350)" userId="S::1804350@student.uwtsd.ac.uk::2cbe0e12-b67b-4f72-a097-79fd057281d4" providerId="AD" clId="Web-{52270335-5CB3-EC1A-1785-CD099D80DC00}" dt="2018-10-22T21:29:01.596" v="229" actId="1076"/>
          <ac:spMkLst>
            <pc:docMk/>
            <pc:sldMk cId="0" sldId="286"/>
            <ac:spMk id="7182" creationId="{A8436082-F877-40CB-AECA-2087BD6B872D}"/>
          </ac:spMkLst>
        </pc:spChg>
        <pc:spChg chg="mod">
          <ac:chgData name="Lesley Martin (1804350)" userId="S::1804350@student.uwtsd.ac.uk::2cbe0e12-b67b-4f72-a097-79fd057281d4" providerId="AD" clId="Web-{52270335-5CB3-EC1A-1785-CD099D80DC00}" dt="2018-10-22T23:05:56.207" v="1082" actId="1076"/>
          <ac:spMkLst>
            <pc:docMk/>
            <pc:sldMk cId="0" sldId="286"/>
            <ac:spMk id="7184" creationId="{19AE8889-2170-4059-B050-49F099C7E10B}"/>
          </ac:spMkLst>
        </pc:spChg>
        <pc:spChg chg="mod">
          <ac:chgData name="Lesley Martin (1804350)" userId="S::1804350@student.uwtsd.ac.uk::2cbe0e12-b67b-4f72-a097-79fd057281d4" providerId="AD" clId="Web-{52270335-5CB3-EC1A-1785-CD099D80DC00}" dt="2018-10-22T21:20:37.950" v="197" actId="1076"/>
          <ac:spMkLst>
            <pc:docMk/>
            <pc:sldMk cId="0" sldId="286"/>
            <ac:spMk id="7186" creationId="{714EEFA4-A40F-4E8A-91ED-6A6A1156CC37}"/>
          </ac:spMkLst>
        </pc:spChg>
        <pc:spChg chg="mod">
          <ac:chgData name="Lesley Martin (1804350)" userId="S::1804350@student.uwtsd.ac.uk::2cbe0e12-b67b-4f72-a097-79fd057281d4" providerId="AD" clId="Web-{52270335-5CB3-EC1A-1785-CD099D80DC00}" dt="2018-10-22T22:06:28.762" v="533" actId="20577"/>
          <ac:spMkLst>
            <pc:docMk/>
            <pc:sldMk cId="0" sldId="286"/>
            <ac:spMk id="7187" creationId="{9A69D511-F766-4E3F-BDE3-BB827BD6B7DB}"/>
          </ac:spMkLst>
        </pc:spChg>
        <pc:spChg chg="mod">
          <ac:chgData name="Lesley Martin (1804350)" userId="S::1804350@student.uwtsd.ac.uk::2cbe0e12-b67b-4f72-a097-79fd057281d4" providerId="AD" clId="Web-{52270335-5CB3-EC1A-1785-CD099D80DC00}" dt="2018-10-22T23:04:37.989" v="1079" actId="1076"/>
          <ac:spMkLst>
            <pc:docMk/>
            <pc:sldMk cId="0" sldId="286"/>
            <ac:spMk id="7188" creationId="{71B4500A-C448-42E1-A62A-7FBD0DF2B652}"/>
          </ac:spMkLst>
        </pc:spChg>
        <pc:spChg chg="mod">
          <ac:chgData name="Lesley Martin (1804350)" userId="S::1804350@student.uwtsd.ac.uk::2cbe0e12-b67b-4f72-a097-79fd057281d4" providerId="AD" clId="Web-{52270335-5CB3-EC1A-1785-CD099D80DC00}" dt="2018-10-22T21:31:53.437" v="234" actId="1076"/>
          <ac:spMkLst>
            <pc:docMk/>
            <pc:sldMk cId="0" sldId="286"/>
            <ac:spMk id="7190" creationId="{7425C5CD-F848-4032-9BC8-38050E117514}"/>
          </ac:spMkLst>
        </pc:spChg>
        <pc:spChg chg="mod">
          <ac:chgData name="Lesley Martin (1804350)" userId="S::1804350@student.uwtsd.ac.uk::2cbe0e12-b67b-4f72-a097-79fd057281d4" providerId="AD" clId="Web-{52270335-5CB3-EC1A-1785-CD099D80DC00}" dt="2018-10-22T21:31:18.797" v="233" actId="1076"/>
          <ac:spMkLst>
            <pc:docMk/>
            <pc:sldMk cId="0" sldId="286"/>
            <ac:spMk id="7191" creationId="{0C0EAFF6-DD1C-4C4F-9332-5C3FB41DE1F6}"/>
          </ac:spMkLst>
        </pc:spChg>
        <pc:spChg chg="mod">
          <ac:chgData name="Lesley Martin (1804350)" userId="S::1804350@student.uwtsd.ac.uk::2cbe0e12-b67b-4f72-a097-79fd057281d4" providerId="AD" clId="Web-{52270335-5CB3-EC1A-1785-CD099D80DC00}" dt="2018-10-22T21:30:40.079" v="231" actId="1076"/>
          <ac:spMkLst>
            <pc:docMk/>
            <pc:sldMk cId="0" sldId="286"/>
            <ac:spMk id="7192" creationId="{BAE84FEA-250D-4941-BA53-A3048FF2B269}"/>
          </ac:spMkLst>
        </pc:spChg>
        <pc:spChg chg="mod">
          <ac:chgData name="Lesley Martin (1804350)" userId="S::1804350@student.uwtsd.ac.uk::2cbe0e12-b67b-4f72-a097-79fd057281d4" providerId="AD" clId="Web-{52270335-5CB3-EC1A-1785-CD099D80DC00}" dt="2018-10-22T20:55:46.439" v="45" actId="1076"/>
          <ac:spMkLst>
            <pc:docMk/>
            <pc:sldMk cId="0" sldId="286"/>
            <ac:spMk id="7193" creationId="{61EC7D16-DDFB-4C67-82A0-895B94DE7651}"/>
          </ac:spMkLst>
        </pc:spChg>
        <pc:spChg chg="mod">
          <ac:chgData name="Lesley Martin (1804350)" userId="S::1804350@student.uwtsd.ac.uk::2cbe0e12-b67b-4f72-a097-79fd057281d4" providerId="AD" clId="Web-{52270335-5CB3-EC1A-1785-CD099D80DC00}" dt="2018-10-22T21:22:47.275" v="207" actId="1076"/>
          <ac:spMkLst>
            <pc:docMk/>
            <pc:sldMk cId="0" sldId="286"/>
            <ac:spMk id="7194" creationId="{7CF2AABB-1DB9-4F3E-9A6A-EA0CEA38AD9A}"/>
          </ac:spMkLst>
        </pc:spChg>
        <pc:spChg chg="mod">
          <ac:chgData name="Lesley Martin (1804350)" userId="S::1804350@student.uwtsd.ac.uk::2cbe0e12-b67b-4f72-a097-79fd057281d4" providerId="AD" clId="Web-{52270335-5CB3-EC1A-1785-CD099D80DC00}" dt="2018-10-22T21:21:11.433" v="200" actId="1076"/>
          <ac:spMkLst>
            <pc:docMk/>
            <pc:sldMk cId="0" sldId="286"/>
            <ac:spMk id="7195" creationId="{1CA7AC33-5E7E-48D2-B6D8-86E43AA93B77}"/>
          </ac:spMkLst>
        </pc:spChg>
        <pc:spChg chg="mod">
          <ac:chgData name="Lesley Martin (1804350)" userId="S::1804350@student.uwtsd.ac.uk::2cbe0e12-b67b-4f72-a097-79fd057281d4" providerId="AD" clId="Web-{52270335-5CB3-EC1A-1785-CD099D80DC00}" dt="2018-10-22T21:26:08.146" v="218" actId="1076"/>
          <ac:spMkLst>
            <pc:docMk/>
            <pc:sldMk cId="0" sldId="286"/>
            <ac:spMk id="7196" creationId="{521577E2-3DA6-4C7B-8EAD-9F06994EDC4C}"/>
          </ac:spMkLst>
        </pc:spChg>
        <pc:picChg chg="mod">
          <ac:chgData name="Lesley Martin (1804350)" userId="S::1804350@student.uwtsd.ac.uk::2cbe0e12-b67b-4f72-a097-79fd057281d4" providerId="AD" clId="Web-{52270335-5CB3-EC1A-1785-CD099D80DC00}" dt="2018-10-22T21:23:28.821" v="211" actId="1076"/>
          <ac:picMkLst>
            <pc:docMk/>
            <pc:sldMk cId="0" sldId="286"/>
            <ac:picMk id="10" creationId="{00000000-0000-0000-0000-000000000000}"/>
          </ac:picMkLst>
        </pc:picChg>
        <pc:picChg chg="mod">
          <ac:chgData name="Lesley Martin (1804350)" userId="S::1804350@student.uwtsd.ac.uk::2cbe0e12-b67b-4f72-a097-79fd057281d4" providerId="AD" clId="Web-{52270335-5CB3-EC1A-1785-CD099D80DC00}" dt="2018-10-22T21:32:17.733" v="236" actId="1076"/>
          <ac:picMkLst>
            <pc:docMk/>
            <pc:sldMk cId="0" sldId="286"/>
            <ac:picMk id="31" creationId="{00000000-0000-0000-0000-000000000000}"/>
          </ac:picMkLst>
        </pc:picChg>
        <pc:picChg chg="mod">
          <ac:chgData name="Lesley Martin (1804350)" userId="S::1804350@student.uwtsd.ac.uk::2cbe0e12-b67b-4f72-a097-79fd057281d4" providerId="AD" clId="Web-{52270335-5CB3-EC1A-1785-CD099D80DC00}" dt="2018-10-22T21:22:40.385" v="206" actId="1076"/>
          <ac:picMkLst>
            <pc:docMk/>
            <pc:sldMk cId="0" sldId="286"/>
            <ac:picMk id="7172" creationId="{00000000-0000-0000-0000-000000000000}"/>
          </ac:picMkLst>
        </pc:picChg>
      </pc:sldChg>
    </pc:docChg>
  </pc:docChgLst>
  <pc:docChgLst>
    <pc:chgData name="Lesley Martin (1804350)" userId="S::1804350@student.uwtsd.ac.uk::2cbe0e12-b67b-4f72-a097-79fd057281d4" providerId="AD" clId="Web-{5F2FF69D-50F4-4862-9832-26C7F58E195D}"/>
    <pc:docChg chg="modSld">
      <pc:chgData name="Lesley Martin (1804350)" userId="S::1804350@student.uwtsd.ac.uk::2cbe0e12-b67b-4f72-a097-79fd057281d4" providerId="AD" clId="Web-{5F2FF69D-50F4-4862-9832-26C7F58E195D}" dt="2018-10-23T09:21:42.174" v="4" actId="20577"/>
      <pc:docMkLst>
        <pc:docMk/>
      </pc:docMkLst>
      <pc:sldChg chg="modSp">
        <pc:chgData name="Lesley Martin (1804350)" userId="S::1804350@student.uwtsd.ac.uk::2cbe0e12-b67b-4f72-a097-79fd057281d4" providerId="AD" clId="Web-{5F2FF69D-50F4-4862-9832-26C7F58E195D}" dt="2018-10-23T09:21:40.127" v="2" actId="20577"/>
        <pc:sldMkLst>
          <pc:docMk/>
          <pc:sldMk cId="0" sldId="286"/>
        </pc:sldMkLst>
        <pc:spChg chg="mod">
          <ac:chgData name="Lesley Martin (1804350)" userId="S::1804350@student.uwtsd.ac.uk::2cbe0e12-b67b-4f72-a097-79fd057281d4" providerId="AD" clId="Web-{5F2FF69D-50F4-4862-9832-26C7F58E195D}" dt="2018-10-23T09:21:40.127" v="2" actId="20577"/>
          <ac:spMkLst>
            <pc:docMk/>
            <pc:sldMk cId="0" sldId="286"/>
            <ac:spMk id="47" creationId="{72BC35A7-DE11-4022-A0A4-31EA3E18F87C}"/>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495D91D-41E4-47EF-BF24-4CF7751B8CC5}"/>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4388900"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03CF3CDA-D51A-4717-A113-E4BE71B78F84}"/>
              </a:ext>
            </a:extLst>
          </p:cNvPr>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4388900" eaLnBrk="1" fontAlgn="auto" hangingPunct="1">
              <a:spcBef>
                <a:spcPts val="0"/>
              </a:spcBef>
              <a:spcAft>
                <a:spcPts val="0"/>
              </a:spcAft>
              <a:defRPr sz="1200">
                <a:latin typeface="+mn-lt"/>
              </a:defRPr>
            </a:lvl1pPr>
          </a:lstStyle>
          <a:p>
            <a:pPr>
              <a:defRPr/>
            </a:pPr>
            <a:fld id="{3EC0B156-A0B5-4246-839E-C8934A9BB7BA}" type="datetimeFigureOut">
              <a:rPr lang="en-US"/>
              <a:pPr>
                <a:defRPr/>
              </a:pPr>
              <a:t>10/23/2018</a:t>
            </a:fld>
            <a:endParaRPr lang="en-US"/>
          </a:p>
        </p:txBody>
      </p:sp>
      <p:sp>
        <p:nvSpPr>
          <p:cNvPr id="4" name="Footer Placeholder 3">
            <a:extLst>
              <a:ext uri="{FF2B5EF4-FFF2-40B4-BE49-F238E27FC236}">
                <a16:creationId xmlns:a16="http://schemas.microsoft.com/office/drawing/2014/main" id="{B0B85E7C-F0DF-491D-A5F8-F62DEFE6E042}"/>
              </a:ext>
            </a:extLst>
          </p:cNvPr>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4388900"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3CAF639B-48B3-4407-865F-99E792E26B49}"/>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162B650C-7546-43B7-AA44-6A6C459F344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5065DC0-66B8-437D-8B3E-6770BB807A36}"/>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4388900"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9D3764B3-E1AE-4051-B6BD-E039E0BF6564}"/>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4388900" eaLnBrk="1" fontAlgn="auto" hangingPunct="1">
              <a:spcBef>
                <a:spcPts val="0"/>
              </a:spcBef>
              <a:spcAft>
                <a:spcPts val="0"/>
              </a:spcAft>
              <a:defRPr sz="1200">
                <a:latin typeface="+mn-lt"/>
              </a:defRPr>
            </a:lvl1pPr>
          </a:lstStyle>
          <a:p>
            <a:pPr>
              <a:defRPr/>
            </a:pPr>
            <a:fld id="{43B8F03C-E562-460F-B003-6113F6C61CBE}" type="datetimeFigureOut">
              <a:rPr lang="en-US"/>
              <a:pPr>
                <a:defRPr/>
              </a:pPr>
              <a:t>10/23/2018</a:t>
            </a:fld>
            <a:endParaRPr lang="en-US" dirty="0"/>
          </a:p>
        </p:txBody>
      </p:sp>
      <p:sp>
        <p:nvSpPr>
          <p:cNvPr id="4" name="Slide Image Placeholder 3">
            <a:extLst>
              <a:ext uri="{FF2B5EF4-FFF2-40B4-BE49-F238E27FC236}">
                <a16:creationId xmlns:a16="http://schemas.microsoft.com/office/drawing/2014/main" id="{37A76A36-62B9-4912-94C1-EA831F7F3F7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229A25FE-4C49-4D22-84D6-440D2DF06AB5}"/>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0A5DFC3C-6C5E-42B6-9158-567ADFC86EAD}"/>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4388900"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36FF7709-A305-497D-B29A-DF9EA9FBE2AA}"/>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3F3D27FB-97FE-4EF0-B574-570EBF6BC3EB}"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defTabSz="4387850" rtl="0" eaLnBrk="0" fontAlgn="base" hangingPunct="0">
      <a:spcBef>
        <a:spcPct val="30000"/>
      </a:spcBef>
      <a:spcAft>
        <a:spcPct val="0"/>
      </a:spcAft>
      <a:defRPr sz="5800" kern="1200">
        <a:solidFill>
          <a:schemeClr val="tx1"/>
        </a:solidFill>
        <a:latin typeface="+mn-lt"/>
        <a:ea typeface="+mn-ea"/>
        <a:cs typeface="+mn-cs"/>
      </a:defRPr>
    </a:lvl1pPr>
    <a:lvl2pPr marL="2193925" algn="l" defTabSz="4387850" rtl="0" eaLnBrk="0" fontAlgn="base" hangingPunct="0">
      <a:spcBef>
        <a:spcPct val="30000"/>
      </a:spcBef>
      <a:spcAft>
        <a:spcPct val="0"/>
      </a:spcAft>
      <a:defRPr sz="5800" kern="1200">
        <a:solidFill>
          <a:schemeClr val="tx1"/>
        </a:solidFill>
        <a:latin typeface="+mn-lt"/>
        <a:ea typeface="+mn-ea"/>
        <a:cs typeface="+mn-cs"/>
      </a:defRPr>
    </a:lvl2pPr>
    <a:lvl3pPr marL="4387850" algn="l" defTabSz="4387850" rtl="0" eaLnBrk="0" fontAlgn="base" hangingPunct="0">
      <a:spcBef>
        <a:spcPct val="30000"/>
      </a:spcBef>
      <a:spcAft>
        <a:spcPct val="0"/>
      </a:spcAft>
      <a:defRPr sz="5800" kern="1200">
        <a:solidFill>
          <a:schemeClr val="tx1"/>
        </a:solidFill>
        <a:latin typeface="+mn-lt"/>
        <a:ea typeface="+mn-ea"/>
        <a:cs typeface="+mn-cs"/>
      </a:defRPr>
    </a:lvl3pPr>
    <a:lvl4pPr marL="6581775" algn="l" defTabSz="4387850" rtl="0" eaLnBrk="0" fontAlgn="base" hangingPunct="0">
      <a:spcBef>
        <a:spcPct val="30000"/>
      </a:spcBef>
      <a:spcAft>
        <a:spcPct val="0"/>
      </a:spcAft>
      <a:defRPr sz="5800" kern="1200">
        <a:solidFill>
          <a:schemeClr val="tx1"/>
        </a:solidFill>
        <a:latin typeface="+mn-lt"/>
        <a:ea typeface="+mn-ea"/>
        <a:cs typeface="+mn-cs"/>
      </a:defRPr>
    </a:lvl4pPr>
    <a:lvl5pPr marL="8777288" algn="l" defTabSz="4387850" rtl="0" eaLnBrk="0" fontAlgn="base" hangingPunct="0">
      <a:spcBef>
        <a:spcPct val="30000"/>
      </a:spcBef>
      <a:spcAft>
        <a:spcPct val="0"/>
      </a:spcAft>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BE5B696D-2889-41D9-97E8-3F7D7A69EC5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496D8949-977E-46D8-B126-31887D3054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196" name="Slide Number Placeholder 3">
            <a:extLst>
              <a:ext uri="{FF2B5EF4-FFF2-40B4-BE49-F238E27FC236}">
                <a16:creationId xmlns:a16="http://schemas.microsoft.com/office/drawing/2014/main" id="{7BEA2CA5-8641-47B6-9F0A-CCE9CCC0DB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defTabSz="4387850" eaLnBrk="0" fontAlgn="base" hangingPunct="0">
              <a:spcBef>
                <a:spcPct val="0"/>
              </a:spcBef>
              <a:spcAft>
                <a:spcPct val="0"/>
              </a:spcAft>
              <a:defRPr sz="8600">
                <a:solidFill>
                  <a:schemeClr val="tx1"/>
                </a:solidFill>
                <a:latin typeface="Arial" panose="020B0604020202020204" pitchFamily="34" charset="0"/>
              </a:defRPr>
            </a:lvl6pPr>
            <a:lvl7pPr marL="2971800" indent="-228600" defTabSz="4387850" eaLnBrk="0" fontAlgn="base" hangingPunct="0">
              <a:spcBef>
                <a:spcPct val="0"/>
              </a:spcBef>
              <a:spcAft>
                <a:spcPct val="0"/>
              </a:spcAft>
              <a:defRPr sz="8600">
                <a:solidFill>
                  <a:schemeClr val="tx1"/>
                </a:solidFill>
                <a:latin typeface="Arial" panose="020B0604020202020204" pitchFamily="34" charset="0"/>
              </a:defRPr>
            </a:lvl7pPr>
            <a:lvl8pPr marL="3429000" indent="-228600" defTabSz="4387850" eaLnBrk="0" fontAlgn="base" hangingPunct="0">
              <a:spcBef>
                <a:spcPct val="0"/>
              </a:spcBef>
              <a:spcAft>
                <a:spcPct val="0"/>
              </a:spcAft>
              <a:defRPr sz="8600">
                <a:solidFill>
                  <a:schemeClr val="tx1"/>
                </a:solidFill>
                <a:latin typeface="Arial" panose="020B0604020202020204" pitchFamily="34" charset="0"/>
              </a:defRPr>
            </a:lvl8pPr>
            <a:lvl9pPr marL="3886200" indent="-228600" defTabSz="4387850" eaLnBrk="0" fontAlgn="base" hangingPunct="0">
              <a:spcBef>
                <a:spcPct val="0"/>
              </a:spcBef>
              <a:spcAft>
                <a:spcPct val="0"/>
              </a:spcAft>
              <a:defRPr sz="8600">
                <a:solidFill>
                  <a:schemeClr val="tx1"/>
                </a:solidFill>
                <a:latin typeface="Arial" panose="020B0604020202020204" pitchFamily="34" charset="0"/>
              </a:defRPr>
            </a:lvl9pPr>
          </a:lstStyle>
          <a:p>
            <a:fld id="{FDB6F319-521A-44D7-B54C-2DAFE55EED98}" type="slidenum">
              <a:rPr lang="en-US" altLang="en-US" sz="1200" smtClean="0">
                <a:latin typeface="Calibri" panose="020F0502020204030204" pitchFamily="34" charset="0"/>
              </a:rPr>
              <a:pPr/>
              <a:t>1</a:t>
            </a:fld>
            <a:endParaRPr lang="en-US" altLang="en-US" sz="120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2" name="Title 1"/>
          <p:cNvSpPr>
            <a:spLocks noGrp="1"/>
          </p:cNvSpPr>
          <p:nvPr>
            <p:ph type="title"/>
          </p:nvPr>
        </p:nvSpPr>
        <p:spPr>
          <a:xfrm>
            <a:off x="5932593" y="457202"/>
            <a:ext cx="32009976" cy="1447800"/>
          </a:xfrm>
          <a:prstGeom prst="rect">
            <a:avLst/>
          </a:prstGeom>
        </p:spPr>
        <p:txBody>
          <a:bodyPr lIns="91436" tIns="45717" rIns="91436" bIns="45717" anchor="ctr" anchorCtr="0"/>
          <a:lstStyle>
            <a:lvl1pPr>
              <a:defRPr b="1"/>
            </a:lvl1pPr>
          </a:lstStyle>
          <a:p>
            <a:r>
              <a:rPr lang="en-US"/>
              <a:t>Click to edit Master title style</a:t>
            </a:r>
            <a:endParaRPr lang="en-US" dirty="0"/>
          </a:p>
        </p:txBody>
      </p:sp>
      <p:sp>
        <p:nvSpPr>
          <p:cNvPr id="4" name="Text Placeholder 3"/>
          <p:cNvSpPr>
            <a:spLocks noGrp="1"/>
          </p:cNvSpPr>
          <p:nvPr>
            <p:ph type="body" sz="quarter" idx="10"/>
          </p:nvPr>
        </p:nvSpPr>
        <p:spPr>
          <a:xfrm>
            <a:off x="904188" y="6004405"/>
            <a:ext cx="10056813"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 name="Text Placeholder 5"/>
          <p:cNvSpPr>
            <a:spLocks noGrp="1"/>
          </p:cNvSpPr>
          <p:nvPr>
            <p:ph type="body" sz="quarter" idx="11"/>
          </p:nvPr>
        </p:nvSpPr>
        <p:spPr>
          <a:xfrm>
            <a:off x="922341" y="5265739"/>
            <a:ext cx="10048875" cy="754045"/>
          </a:xfrm>
          <a:prstGeom prst="rect">
            <a:avLst/>
          </a:prstGeom>
          <a:solidFill>
            <a:schemeClr val="accent5">
              <a:lumMod val="50000"/>
            </a:schemeClr>
          </a:solidFill>
        </p:spPr>
        <p:txBody>
          <a:bodyPr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4" name="Picture Placeholder 13"/>
          <p:cNvSpPr>
            <a:spLocks noGrp="1"/>
          </p:cNvSpPr>
          <p:nvPr>
            <p:ph type="pic" sz="quarter" idx="15"/>
          </p:nvPr>
        </p:nvSpPr>
        <p:spPr>
          <a:xfrm>
            <a:off x="914400" y="11430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8" name="Picture Placeholder 13"/>
          <p:cNvSpPr>
            <a:spLocks noGrp="1"/>
          </p:cNvSpPr>
          <p:nvPr>
            <p:ph type="pic" sz="quarter" idx="18"/>
          </p:nvPr>
        </p:nvSpPr>
        <p:spPr>
          <a:xfrm>
            <a:off x="38557200" y="12192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20" name="Text Placeholder 5"/>
          <p:cNvSpPr>
            <a:spLocks noGrp="1"/>
          </p:cNvSpPr>
          <p:nvPr>
            <p:ph type="body" sz="quarter" idx="20"/>
          </p:nvPr>
        </p:nvSpPr>
        <p:spPr>
          <a:xfrm>
            <a:off x="922339" y="14212513"/>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1" name="Text Placeholder 3"/>
          <p:cNvSpPr>
            <a:spLocks noGrp="1"/>
          </p:cNvSpPr>
          <p:nvPr>
            <p:ph type="body" sz="quarter" idx="21"/>
          </p:nvPr>
        </p:nvSpPr>
        <p:spPr>
          <a:xfrm>
            <a:off x="11587165" y="5996467"/>
            <a:ext cx="10048874"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2" name="Text Placeholder 5"/>
          <p:cNvSpPr>
            <a:spLocks noGrp="1"/>
          </p:cNvSpPr>
          <p:nvPr>
            <p:ph type="body" sz="quarter" idx="22"/>
          </p:nvPr>
        </p:nvSpPr>
        <p:spPr>
          <a:xfrm>
            <a:off x="11587166" y="5265739"/>
            <a:ext cx="10048875" cy="754045"/>
          </a:xfrm>
          <a:prstGeom prst="rect">
            <a:avLst/>
          </a:prstGeom>
          <a:solidFill>
            <a:schemeClr val="accent5">
              <a:lumMod val="50000"/>
            </a:schemeClr>
          </a:solidFill>
        </p:spPr>
        <p:txBody>
          <a:bodyPr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3" name="Text Placeholder 3"/>
          <p:cNvSpPr>
            <a:spLocks noGrp="1"/>
          </p:cNvSpPr>
          <p:nvPr>
            <p:ph type="body" sz="quarter" idx="23"/>
          </p:nvPr>
        </p:nvSpPr>
        <p:spPr>
          <a:xfrm>
            <a:off x="22258339" y="6004405"/>
            <a:ext cx="10048874"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4" name="Text Placeholder 5"/>
          <p:cNvSpPr>
            <a:spLocks noGrp="1"/>
          </p:cNvSpPr>
          <p:nvPr>
            <p:ph type="body" sz="quarter" idx="24"/>
          </p:nvPr>
        </p:nvSpPr>
        <p:spPr>
          <a:xfrm>
            <a:off x="22250400" y="5257801"/>
            <a:ext cx="10058400" cy="754045"/>
          </a:xfrm>
          <a:prstGeom prst="rect">
            <a:avLst/>
          </a:prstGeom>
          <a:solidFill>
            <a:schemeClr val="accent5">
              <a:lumMod val="50000"/>
            </a:schemeClr>
          </a:solidFill>
        </p:spPr>
        <p:txBody>
          <a:bodyPr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5" name="Text Placeholder 5"/>
          <p:cNvSpPr>
            <a:spLocks noGrp="1"/>
          </p:cNvSpPr>
          <p:nvPr>
            <p:ph type="body" sz="quarter" idx="25"/>
          </p:nvPr>
        </p:nvSpPr>
        <p:spPr>
          <a:xfrm>
            <a:off x="32924750" y="5265739"/>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6" name="Text Placeholder 3"/>
          <p:cNvSpPr>
            <a:spLocks noGrp="1"/>
          </p:cNvSpPr>
          <p:nvPr>
            <p:ph type="body" sz="quarter" idx="26"/>
          </p:nvPr>
        </p:nvSpPr>
        <p:spPr>
          <a:xfrm>
            <a:off x="32924750" y="6004405"/>
            <a:ext cx="1004701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7" name="Text Placeholder 5"/>
          <p:cNvSpPr>
            <a:spLocks noGrp="1"/>
          </p:cNvSpPr>
          <p:nvPr>
            <p:ph type="body" sz="quarter" idx="27"/>
          </p:nvPr>
        </p:nvSpPr>
        <p:spPr>
          <a:xfrm>
            <a:off x="32919059" y="14272738"/>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8" name="Text Placeholder 3"/>
          <p:cNvSpPr>
            <a:spLocks noGrp="1"/>
          </p:cNvSpPr>
          <p:nvPr>
            <p:ph type="body" sz="quarter" idx="28"/>
          </p:nvPr>
        </p:nvSpPr>
        <p:spPr>
          <a:xfrm>
            <a:off x="32997777" y="15011402"/>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9" name="Text Placeholder 5"/>
          <p:cNvSpPr>
            <a:spLocks noGrp="1"/>
          </p:cNvSpPr>
          <p:nvPr>
            <p:ph type="body" sz="quarter" idx="29"/>
          </p:nvPr>
        </p:nvSpPr>
        <p:spPr>
          <a:xfrm>
            <a:off x="32924750" y="25679401"/>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30" name="Text Placeholder 3"/>
          <p:cNvSpPr>
            <a:spLocks noGrp="1"/>
          </p:cNvSpPr>
          <p:nvPr>
            <p:ph type="body" sz="quarter" idx="30"/>
          </p:nvPr>
        </p:nvSpPr>
        <p:spPr>
          <a:xfrm>
            <a:off x="32914027" y="26433446"/>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111" name="Text Placeholder 5"/>
          <p:cNvSpPr>
            <a:spLocks noGrp="1"/>
          </p:cNvSpPr>
          <p:nvPr>
            <p:ph type="body" sz="quarter" idx="9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0" name="Text Placeholder 3"/>
          <p:cNvSpPr>
            <a:spLocks noGrp="1"/>
          </p:cNvSpPr>
          <p:nvPr>
            <p:ph type="body" sz="quarter" idx="96"/>
          </p:nvPr>
        </p:nvSpPr>
        <p:spPr>
          <a:xfrm>
            <a:off x="904188" y="14951552"/>
            <a:ext cx="10056813"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103" name="Text Placeholder 3"/>
          <p:cNvSpPr>
            <a:spLocks noGrp="1"/>
          </p:cNvSpPr>
          <p:nvPr>
            <p:ph type="body" sz="quarter" idx="10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1" name="Text Placeholder 3"/>
          <p:cNvSpPr>
            <a:spLocks noGrp="1"/>
          </p:cNvSpPr>
          <p:nvPr>
            <p:ph type="body" sz="quarter" idx="116"/>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2" name="Text Placeholder 3"/>
          <p:cNvSpPr>
            <a:spLocks noGrp="1"/>
          </p:cNvSpPr>
          <p:nvPr>
            <p:ph type="body" sz="quarter" idx="11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3" name="Text Placeholder 3"/>
          <p:cNvSpPr>
            <a:spLocks noGrp="1"/>
          </p:cNvSpPr>
          <p:nvPr>
            <p:ph type="body" sz="quarter" idx="118"/>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4" name="Text Placeholder 3"/>
          <p:cNvSpPr>
            <a:spLocks noGrp="1"/>
          </p:cNvSpPr>
          <p:nvPr>
            <p:ph type="body" sz="quarter" idx="119"/>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5" name="Text Placeholder 3"/>
          <p:cNvSpPr>
            <a:spLocks noGrp="1"/>
          </p:cNvSpPr>
          <p:nvPr>
            <p:ph type="body" sz="quarter" idx="120"/>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6" name="Text Placeholder 3"/>
          <p:cNvSpPr>
            <a:spLocks noGrp="1"/>
          </p:cNvSpPr>
          <p:nvPr>
            <p:ph type="body" sz="quarter" idx="121"/>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7" name="Text Placeholder 3"/>
          <p:cNvSpPr>
            <a:spLocks noGrp="1"/>
          </p:cNvSpPr>
          <p:nvPr>
            <p:ph type="body" sz="quarter" idx="122"/>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8" name="Text Placeholder 3"/>
          <p:cNvSpPr>
            <a:spLocks noGrp="1"/>
          </p:cNvSpPr>
          <p:nvPr>
            <p:ph type="body" sz="quarter" idx="123"/>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9" name="Text Placeholder 3"/>
          <p:cNvSpPr>
            <a:spLocks noGrp="1"/>
          </p:cNvSpPr>
          <p:nvPr>
            <p:ph type="body" sz="quarter" idx="124"/>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1" name="Text Placeholder 3"/>
          <p:cNvSpPr>
            <a:spLocks noGrp="1"/>
          </p:cNvSpPr>
          <p:nvPr>
            <p:ph type="body" sz="quarter" idx="125"/>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3" name="Picture Placeholder 13"/>
          <p:cNvSpPr>
            <a:spLocks noGrp="1"/>
          </p:cNvSpPr>
          <p:nvPr>
            <p:ph type="pic" sz="quarter" idx="11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4" name="Picture Placeholder 13"/>
          <p:cNvSpPr>
            <a:spLocks noGrp="1"/>
          </p:cNvSpPr>
          <p:nvPr>
            <p:ph type="pic" sz="quarter" idx="126"/>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5" name="Picture Placeholder 13"/>
          <p:cNvSpPr>
            <a:spLocks noGrp="1"/>
          </p:cNvSpPr>
          <p:nvPr>
            <p:ph type="pic" sz="quarter" idx="127"/>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6" name="Picture Placeholder 13"/>
          <p:cNvSpPr>
            <a:spLocks noGrp="1"/>
          </p:cNvSpPr>
          <p:nvPr>
            <p:ph type="pic" sz="quarter" idx="128"/>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7" name="Picture Placeholder 13"/>
          <p:cNvSpPr>
            <a:spLocks noGrp="1"/>
          </p:cNvSpPr>
          <p:nvPr>
            <p:ph type="pic" sz="quarter" idx="129"/>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9" name="Picture Placeholder 13"/>
          <p:cNvSpPr>
            <a:spLocks noGrp="1"/>
          </p:cNvSpPr>
          <p:nvPr>
            <p:ph type="pic" sz="quarter" idx="130"/>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2" name="Picture Placeholder 13"/>
          <p:cNvSpPr>
            <a:spLocks noGrp="1"/>
          </p:cNvSpPr>
          <p:nvPr>
            <p:ph type="pic" sz="quarter" idx="131"/>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5" name="Picture Placeholder 13"/>
          <p:cNvSpPr>
            <a:spLocks noGrp="1"/>
          </p:cNvSpPr>
          <p:nvPr>
            <p:ph type="pic" sz="quarter" idx="132"/>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8" name="Picture Placeholder 13"/>
          <p:cNvSpPr>
            <a:spLocks noGrp="1"/>
          </p:cNvSpPr>
          <p:nvPr>
            <p:ph type="pic" sz="quarter" idx="133"/>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112" name="Picture Placeholder 13"/>
          <p:cNvSpPr>
            <a:spLocks noGrp="1"/>
          </p:cNvSpPr>
          <p:nvPr>
            <p:ph type="pic" sz="quarter" idx="134"/>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121" name="Picture Placeholder 13"/>
          <p:cNvSpPr>
            <a:spLocks noGrp="1"/>
          </p:cNvSpPr>
          <p:nvPr>
            <p:ph type="pic" sz="quarter" idx="13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62" name="Text Placeholder 5"/>
          <p:cNvSpPr>
            <a:spLocks noGrp="1"/>
          </p:cNvSpPr>
          <p:nvPr>
            <p:ph type="body" sz="quarter" idx="13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3" name="Text Placeholder 5"/>
          <p:cNvSpPr>
            <a:spLocks noGrp="1"/>
          </p:cNvSpPr>
          <p:nvPr>
            <p:ph type="body" sz="quarter" idx="13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4" name="Text Placeholder 5"/>
          <p:cNvSpPr>
            <a:spLocks noGrp="1"/>
          </p:cNvSpPr>
          <p:nvPr>
            <p:ph type="body" sz="quarter" idx="13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5" name="Text Placeholder 5"/>
          <p:cNvSpPr>
            <a:spLocks noGrp="1"/>
          </p:cNvSpPr>
          <p:nvPr>
            <p:ph type="body" sz="quarter" idx="13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6" name="Text Placeholder 5"/>
          <p:cNvSpPr>
            <a:spLocks noGrp="1"/>
          </p:cNvSpPr>
          <p:nvPr>
            <p:ph type="body" sz="quarter" idx="140"/>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7" name="Text Placeholder 5"/>
          <p:cNvSpPr>
            <a:spLocks noGrp="1"/>
          </p:cNvSpPr>
          <p:nvPr>
            <p:ph type="body" sz="quarter" idx="141"/>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8" name="Text Placeholder 5"/>
          <p:cNvSpPr>
            <a:spLocks noGrp="1"/>
          </p:cNvSpPr>
          <p:nvPr>
            <p:ph type="body" sz="quarter" idx="142"/>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9" name="Text Placeholder 5"/>
          <p:cNvSpPr>
            <a:spLocks noGrp="1"/>
          </p:cNvSpPr>
          <p:nvPr>
            <p:ph type="body" sz="quarter" idx="143"/>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0" name="Text Placeholder 5"/>
          <p:cNvSpPr>
            <a:spLocks noGrp="1"/>
          </p:cNvSpPr>
          <p:nvPr>
            <p:ph type="body" sz="quarter" idx="144"/>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1" name="Text Placeholder 5"/>
          <p:cNvSpPr>
            <a:spLocks noGrp="1"/>
          </p:cNvSpPr>
          <p:nvPr>
            <p:ph type="body" sz="quarter" idx="14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2" name="Text Placeholder 5"/>
          <p:cNvSpPr>
            <a:spLocks noGrp="1"/>
          </p:cNvSpPr>
          <p:nvPr>
            <p:ph type="body" sz="quarter" idx="14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3" name="Text Placeholder 5"/>
          <p:cNvSpPr>
            <a:spLocks noGrp="1"/>
          </p:cNvSpPr>
          <p:nvPr>
            <p:ph type="body" sz="quarter" idx="14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4" name="Text Placeholder 5"/>
          <p:cNvSpPr>
            <a:spLocks noGrp="1"/>
          </p:cNvSpPr>
          <p:nvPr>
            <p:ph type="body" sz="quarter" idx="14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5" name="Text Placeholder 5"/>
          <p:cNvSpPr>
            <a:spLocks noGrp="1"/>
          </p:cNvSpPr>
          <p:nvPr>
            <p:ph type="body" sz="quarter" idx="14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7" name="Text Placeholder 76"/>
          <p:cNvSpPr>
            <a:spLocks noGrp="1"/>
          </p:cNvSpPr>
          <p:nvPr>
            <p:ph type="body" sz="quarter" idx="150"/>
          </p:nvPr>
        </p:nvSpPr>
        <p:spPr>
          <a:xfrm>
            <a:off x="5932593" y="3185162"/>
            <a:ext cx="31998968" cy="1280160"/>
          </a:xfrm>
          <a:prstGeom prst="rect">
            <a:avLst/>
          </a:prstGeom>
        </p:spPr>
        <p:txBody>
          <a:bodyPr/>
          <a:lstStyle>
            <a:lvl1pPr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78" name="Text Placeholder 76"/>
          <p:cNvSpPr>
            <a:spLocks noGrp="1"/>
          </p:cNvSpPr>
          <p:nvPr>
            <p:ph type="body" sz="quarter" idx="151"/>
          </p:nvPr>
        </p:nvSpPr>
        <p:spPr>
          <a:xfrm>
            <a:off x="5932593" y="1905002"/>
            <a:ext cx="31998968" cy="1280160"/>
          </a:xfrm>
          <a:prstGeom prst="rect">
            <a:avLst/>
          </a:prstGeom>
        </p:spPr>
        <p:txBody>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Tree>
    <p:extLst>
      <p:ext uri="{BB962C8B-B14F-4D97-AF65-F5344CB8AC3E}">
        <p14:creationId xmlns:p14="http://schemas.microsoft.com/office/powerpoint/2010/main" val="2930574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904186" y="6004405"/>
            <a:ext cx="13591277"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 name="Text Placeholder 5"/>
          <p:cNvSpPr>
            <a:spLocks noGrp="1"/>
          </p:cNvSpPr>
          <p:nvPr>
            <p:ph type="body" sz="quarter" idx="11"/>
          </p:nvPr>
        </p:nvSpPr>
        <p:spPr>
          <a:xfrm>
            <a:off x="922338" y="5265739"/>
            <a:ext cx="13573126"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4" name="Picture Placeholder 13"/>
          <p:cNvSpPr>
            <a:spLocks noGrp="1"/>
          </p:cNvSpPr>
          <p:nvPr>
            <p:ph type="pic" sz="quarter" idx="15"/>
          </p:nvPr>
        </p:nvSpPr>
        <p:spPr>
          <a:xfrm>
            <a:off x="914400" y="11430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8" name="Picture Placeholder 13"/>
          <p:cNvSpPr>
            <a:spLocks noGrp="1"/>
          </p:cNvSpPr>
          <p:nvPr>
            <p:ph type="pic" sz="quarter" idx="18"/>
          </p:nvPr>
        </p:nvSpPr>
        <p:spPr>
          <a:xfrm>
            <a:off x="38557200" y="12192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9" name="Text Placeholder 3"/>
          <p:cNvSpPr>
            <a:spLocks noGrp="1"/>
          </p:cNvSpPr>
          <p:nvPr>
            <p:ph type="body" sz="quarter" idx="19"/>
          </p:nvPr>
        </p:nvSpPr>
        <p:spPr>
          <a:xfrm>
            <a:off x="922338" y="17949530"/>
            <a:ext cx="13592864"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0" name="Text Placeholder 5"/>
          <p:cNvSpPr>
            <a:spLocks noGrp="1"/>
          </p:cNvSpPr>
          <p:nvPr>
            <p:ph type="body" sz="quarter" idx="20"/>
          </p:nvPr>
        </p:nvSpPr>
        <p:spPr>
          <a:xfrm>
            <a:off x="942080" y="17242973"/>
            <a:ext cx="13573125"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1" name="Text Placeholder 3"/>
          <p:cNvSpPr>
            <a:spLocks noGrp="1"/>
          </p:cNvSpPr>
          <p:nvPr>
            <p:ph type="body" sz="quarter" idx="21"/>
          </p:nvPr>
        </p:nvSpPr>
        <p:spPr>
          <a:xfrm>
            <a:off x="15154276" y="21304135"/>
            <a:ext cx="13571534"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2" name="Text Placeholder 5"/>
          <p:cNvSpPr>
            <a:spLocks noGrp="1"/>
          </p:cNvSpPr>
          <p:nvPr>
            <p:ph type="body" sz="quarter" idx="22"/>
          </p:nvPr>
        </p:nvSpPr>
        <p:spPr>
          <a:xfrm>
            <a:off x="15154276" y="20573407"/>
            <a:ext cx="13571534"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3" name="Text Placeholder 3"/>
          <p:cNvSpPr>
            <a:spLocks noGrp="1"/>
          </p:cNvSpPr>
          <p:nvPr>
            <p:ph type="body" sz="quarter" idx="23"/>
          </p:nvPr>
        </p:nvSpPr>
        <p:spPr>
          <a:xfrm>
            <a:off x="15162215" y="6012343"/>
            <a:ext cx="13571534"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4" name="Text Placeholder 5"/>
          <p:cNvSpPr>
            <a:spLocks noGrp="1"/>
          </p:cNvSpPr>
          <p:nvPr>
            <p:ph type="body" sz="quarter" idx="24"/>
          </p:nvPr>
        </p:nvSpPr>
        <p:spPr>
          <a:xfrm>
            <a:off x="15154277" y="5265739"/>
            <a:ext cx="13579475"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5" name="Text Placeholder 5"/>
          <p:cNvSpPr>
            <a:spLocks noGrp="1"/>
          </p:cNvSpPr>
          <p:nvPr>
            <p:ph type="body" sz="quarter" idx="25"/>
          </p:nvPr>
        </p:nvSpPr>
        <p:spPr>
          <a:xfrm>
            <a:off x="29395741" y="5265739"/>
            <a:ext cx="13576029"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6" name="Text Placeholder 3"/>
          <p:cNvSpPr>
            <a:spLocks noGrp="1"/>
          </p:cNvSpPr>
          <p:nvPr>
            <p:ph type="body" sz="quarter" idx="26"/>
          </p:nvPr>
        </p:nvSpPr>
        <p:spPr>
          <a:xfrm>
            <a:off x="29395741" y="6004405"/>
            <a:ext cx="13576029"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7" name="Text Placeholder 5"/>
          <p:cNvSpPr>
            <a:spLocks noGrp="1"/>
          </p:cNvSpPr>
          <p:nvPr>
            <p:ph type="body" sz="quarter" idx="27"/>
          </p:nvPr>
        </p:nvSpPr>
        <p:spPr>
          <a:xfrm>
            <a:off x="29395741" y="17210866"/>
            <a:ext cx="13576029"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8" name="Text Placeholder 3"/>
          <p:cNvSpPr>
            <a:spLocks noGrp="1"/>
          </p:cNvSpPr>
          <p:nvPr>
            <p:ph type="body" sz="quarter" idx="28"/>
          </p:nvPr>
        </p:nvSpPr>
        <p:spPr>
          <a:xfrm>
            <a:off x="29390710" y="17949530"/>
            <a:ext cx="13581061"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9" name="Text Placeholder 5"/>
          <p:cNvSpPr>
            <a:spLocks noGrp="1"/>
          </p:cNvSpPr>
          <p:nvPr>
            <p:ph type="body" sz="quarter" idx="29"/>
          </p:nvPr>
        </p:nvSpPr>
        <p:spPr>
          <a:xfrm>
            <a:off x="29395741" y="25679401"/>
            <a:ext cx="13576029"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30" name="Text Placeholder 3"/>
          <p:cNvSpPr>
            <a:spLocks noGrp="1"/>
          </p:cNvSpPr>
          <p:nvPr>
            <p:ph type="body" sz="quarter" idx="30"/>
          </p:nvPr>
        </p:nvSpPr>
        <p:spPr>
          <a:xfrm>
            <a:off x="29395742" y="26418067"/>
            <a:ext cx="13581061"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8" name="Title 1"/>
          <p:cNvSpPr>
            <a:spLocks noGrp="1"/>
          </p:cNvSpPr>
          <p:nvPr>
            <p:ph type="title"/>
          </p:nvPr>
        </p:nvSpPr>
        <p:spPr>
          <a:xfrm>
            <a:off x="5932593" y="457202"/>
            <a:ext cx="32009976" cy="1447800"/>
          </a:xfrm>
          <a:prstGeom prst="rect">
            <a:avLst/>
          </a:prstGeom>
        </p:spPr>
        <p:txBody>
          <a:bodyPr lIns="91436" tIns="45717" rIns="91436" bIns="45717" anchor="ctr" anchorCtr="0"/>
          <a:lstStyle>
            <a:lvl1pPr>
              <a:defRPr b="1"/>
            </a:lvl1pPr>
          </a:lstStyle>
          <a:p>
            <a:r>
              <a:rPr lang="en-US"/>
              <a:t>Click to edit Master title style</a:t>
            </a:r>
            <a:endParaRPr lang="en-US" dirty="0"/>
          </a:p>
        </p:txBody>
      </p:sp>
      <p:sp>
        <p:nvSpPr>
          <p:cNvPr id="59" name="Text Placeholder 76"/>
          <p:cNvSpPr>
            <a:spLocks noGrp="1"/>
          </p:cNvSpPr>
          <p:nvPr>
            <p:ph type="body" sz="quarter" idx="150"/>
          </p:nvPr>
        </p:nvSpPr>
        <p:spPr>
          <a:xfrm>
            <a:off x="5932593" y="3185162"/>
            <a:ext cx="31998968" cy="1280160"/>
          </a:xfrm>
          <a:prstGeom prst="rect">
            <a:avLst/>
          </a:prstGeom>
        </p:spPr>
        <p:txBody>
          <a:bodyPr/>
          <a:lstStyle>
            <a:lvl1pPr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62" name="Text Placeholder 76"/>
          <p:cNvSpPr>
            <a:spLocks noGrp="1"/>
          </p:cNvSpPr>
          <p:nvPr>
            <p:ph type="body" sz="quarter" idx="151"/>
          </p:nvPr>
        </p:nvSpPr>
        <p:spPr>
          <a:xfrm>
            <a:off x="5932593" y="1905002"/>
            <a:ext cx="31998968" cy="1280160"/>
          </a:xfrm>
          <a:prstGeom prst="rect">
            <a:avLst/>
          </a:prstGeom>
        </p:spPr>
        <p:txBody>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71" name="Text Placeholder 5"/>
          <p:cNvSpPr>
            <a:spLocks noGrp="1"/>
          </p:cNvSpPr>
          <p:nvPr>
            <p:ph type="body" sz="quarter" idx="9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2" name="Text Placeholder 3"/>
          <p:cNvSpPr>
            <a:spLocks noGrp="1"/>
          </p:cNvSpPr>
          <p:nvPr>
            <p:ph type="body" sz="quarter" idx="10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3" name="Text Placeholder 3"/>
          <p:cNvSpPr>
            <a:spLocks noGrp="1"/>
          </p:cNvSpPr>
          <p:nvPr>
            <p:ph type="body" sz="quarter" idx="116"/>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4" name="Text Placeholder 3"/>
          <p:cNvSpPr>
            <a:spLocks noGrp="1"/>
          </p:cNvSpPr>
          <p:nvPr>
            <p:ph type="body" sz="quarter" idx="11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5" name="Text Placeholder 3"/>
          <p:cNvSpPr>
            <a:spLocks noGrp="1"/>
          </p:cNvSpPr>
          <p:nvPr>
            <p:ph type="body" sz="quarter" idx="118"/>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6" name="Text Placeholder 3"/>
          <p:cNvSpPr>
            <a:spLocks noGrp="1"/>
          </p:cNvSpPr>
          <p:nvPr>
            <p:ph type="body" sz="quarter" idx="119"/>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7" name="Text Placeholder 3"/>
          <p:cNvSpPr>
            <a:spLocks noGrp="1"/>
          </p:cNvSpPr>
          <p:nvPr>
            <p:ph type="body" sz="quarter" idx="120"/>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8" name="Text Placeholder 3"/>
          <p:cNvSpPr>
            <a:spLocks noGrp="1"/>
          </p:cNvSpPr>
          <p:nvPr>
            <p:ph type="body" sz="quarter" idx="121"/>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9" name="Text Placeholder 3"/>
          <p:cNvSpPr>
            <a:spLocks noGrp="1"/>
          </p:cNvSpPr>
          <p:nvPr>
            <p:ph type="body" sz="quarter" idx="122"/>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0" name="Text Placeholder 3"/>
          <p:cNvSpPr>
            <a:spLocks noGrp="1"/>
          </p:cNvSpPr>
          <p:nvPr>
            <p:ph type="body" sz="quarter" idx="123"/>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1" name="Text Placeholder 3"/>
          <p:cNvSpPr>
            <a:spLocks noGrp="1"/>
          </p:cNvSpPr>
          <p:nvPr>
            <p:ph type="body" sz="quarter" idx="124"/>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2" name="Text Placeholder 3"/>
          <p:cNvSpPr>
            <a:spLocks noGrp="1"/>
          </p:cNvSpPr>
          <p:nvPr>
            <p:ph type="body" sz="quarter" idx="125"/>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3" name="Picture Placeholder 13"/>
          <p:cNvSpPr>
            <a:spLocks noGrp="1"/>
          </p:cNvSpPr>
          <p:nvPr>
            <p:ph type="pic" sz="quarter" idx="11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4" name="Picture Placeholder 13"/>
          <p:cNvSpPr>
            <a:spLocks noGrp="1"/>
          </p:cNvSpPr>
          <p:nvPr>
            <p:ph type="pic" sz="quarter" idx="126"/>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5" name="Picture Placeholder 13"/>
          <p:cNvSpPr>
            <a:spLocks noGrp="1"/>
          </p:cNvSpPr>
          <p:nvPr>
            <p:ph type="pic" sz="quarter" idx="127"/>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6" name="Picture Placeholder 13"/>
          <p:cNvSpPr>
            <a:spLocks noGrp="1"/>
          </p:cNvSpPr>
          <p:nvPr>
            <p:ph type="pic" sz="quarter" idx="128"/>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7" name="Picture Placeholder 13"/>
          <p:cNvSpPr>
            <a:spLocks noGrp="1"/>
          </p:cNvSpPr>
          <p:nvPr>
            <p:ph type="pic" sz="quarter" idx="129"/>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8" name="Picture Placeholder 13"/>
          <p:cNvSpPr>
            <a:spLocks noGrp="1"/>
          </p:cNvSpPr>
          <p:nvPr>
            <p:ph type="pic" sz="quarter" idx="130"/>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9" name="Picture Placeholder 13"/>
          <p:cNvSpPr>
            <a:spLocks noGrp="1"/>
          </p:cNvSpPr>
          <p:nvPr>
            <p:ph type="pic" sz="quarter" idx="131"/>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0" name="Picture Placeholder 13"/>
          <p:cNvSpPr>
            <a:spLocks noGrp="1"/>
          </p:cNvSpPr>
          <p:nvPr>
            <p:ph type="pic" sz="quarter" idx="132"/>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1" name="Picture Placeholder 13"/>
          <p:cNvSpPr>
            <a:spLocks noGrp="1"/>
          </p:cNvSpPr>
          <p:nvPr>
            <p:ph type="pic" sz="quarter" idx="133"/>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2" name="Picture Placeholder 13"/>
          <p:cNvSpPr>
            <a:spLocks noGrp="1"/>
          </p:cNvSpPr>
          <p:nvPr>
            <p:ph type="pic" sz="quarter" idx="134"/>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3" name="Picture Placeholder 13"/>
          <p:cNvSpPr>
            <a:spLocks noGrp="1"/>
          </p:cNvSpPr>
          <p:nvPr>
            <p:ph type="pic" sz="quarter" idx="13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4" name="Text Placeholder 5"/>
          <p:cNvSpPr>
            <a:spLocks noGrp="1"/>
          </p:cNvSpPr>
          <p:nvPr>
            <p:ph type="body" sz="quarter" idx="13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5" name="Text Placeholder 5"/>
          <p:cNvSpPr>
            <a:spLocks noGrp="1"/>
          </p:cNvSpPr>
          <p:nvPr>
            <p:ph type="body" sz="quarter" idx="13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6" name="Text Placeholder 5"/>
          <p:cNvSpPr>
            <a:spLocks noGrp="1"/>
          </p:cNvSpPr>
          <p:nvPr>
            <p:ph type="body" sz="quarter" idx="13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7" name="Text Placeholder 5"/>
          <p:cNvSpPr>
            <a:spLocks noGrp="1"/>
          </p:cNvSpPr>
          <p:nvPr>
            <p:ph type="body" sz="quarter" idx="13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8" name="Text Placeholder 5"/>
          <p:cNvSpPr>
            <a:spLocks noGrp="1"/>
          </p:cNvSpPr>
          <p:nvPr>
            <p:ph type="body" sz="quarter" idx="140"/>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9" name="Text Placeholder 5"/>
          <p:cNvSpPr>
            <a:spLocks noGrp="1"/>
          </p:cNvSpPr>
          <p:nvPr>
            <p:ph type="body" sz="quarter" idx="141"/>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0" name="Text Placeholder 5"/>
          <p:cNvSpPr>
            <a:spLocks noGrp="1"/>
          </p:cNvSpPr>
          <p:nvPr>
            <p:ph type="body" sz="quarter" idx="142"/>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1" name="Text Placeholder 5"/>
          <p:cNvSpPr>
            <a:spLocks noGrp="1"/>
          </p:cNvSpPr>
          <p:nvPr>
            <p:ph type="body" sz="quarter" idx="143"/>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2" name="Text Placeholder 5"/>
          <p:cNvSpPr>
            <a:spLocks noGrp="1"/>
          </p:cNvSpPr>
          <p:nvPr>
            <p:ph type="body" sz="quarter" idx="144"/>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3" name="Text Placeholder 5"/>
          <p:cNvSpPr>
            <a:spLocks noGrp="1"/>
          </p:cNvSpPr>
          <p:nvPr>
            <p:ph type="body" sz="quarter" idx="14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4" name="Text Placeholder 5"/>
          <p:cNvSpPr>
            <a:spLocks noGrp="1"/>
          </p:cNvSpPr>
          <p:nvPr>
            <p:ph type="body" sz="quarter" idx="14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5" name="Text Placeholder 5"/>
          <p:cNvSpPr>
            <a:spLocks noGrp="1"/>
          </p:cNvSpPr>
          <p:nvPr>
            <p:ph type="body" sz="quarter" idx="14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6" name="Text Placeholder 5"/>
          <p:cNvSpPr>
            <a:spLocks noGrp="1"/>
          </p:cNvSpPr>
          <p:nvPr>
            <p:ph type="body" sz="quarter" idx="14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7" name="Text Placeholder 5"/>
          <p:cNvSpPr>
            <a:spLocks noGrp="1"/>
          </p:cNvSpPr>
          <p:nvPr>
            <p:ph type="body" sz="quarter" idx="14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462334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904188" y="6004405"/>
            <a:ext cx="10056813"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 name="Text Placeholder 5"/>
          <p:cNvSpPr>
            <a:spLocks noGrp="1"/>
          </p:cNvSpPr>
          <p:nvPr>
            <p:ph type="body" sz="quarter" idx="11"/>
          </p:nvPr>
        </p:nvSpPr>
        <p:spPr>
          <a:xfrm>
            <a:off x="922341" y="5265739"/>
            <a:ext cx="10048875" cy="754045"/>
          </a:xfrm>
          <a:prstGeom prst="rect">
            <a:avLst/>
          </a:prstGeom>
          <a:solidFill>
            <a:schemeClr val="accent5">
              <a:lumMod val="50000"/>
            </a:schemeClr>
          </a:solidFill>
        </p:spPr>
        <p:txBody>
          <a:bodyPr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4" name="Picture Placeholder 13"/>
          <p:cNvSpPr>
            <a:spLocks noGrp="1"/>
          </p:cNvSpPr>
          <p:nvPr>
            <p:ph type="pic" sz="quarter" idx="15"/>
          </p:nvPr>
        </p:nvSpPr>
        <p:spPr>
          <a:xfrm>
            <a:off x="914400" y="11430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8" name="Picture Placeholder 13"/>
          <p:cNvSpPr>
            <a:spLocks noGrp="1"/>
          </p:cNvSpPr>
          <p:nvPr>
            <p:ph type="pic" sz="quarter" idx="18"/>
          </p:nvPr>
        </p:nvSpPr>
        <p:spPr>
          <a:xfrm>
            <a:off x="38557200" y="12192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9" name="Text Placeholder 3"/>
          <p:cNvSpPr>
            <a:spLocks noGrp="1"/>
          </p:cNvSpPr>
          <p:nvPr>
            <p:ph type="body" sz="quarter" idx="19"/>
          </p:nvPr>
        </p:nvSpPr>
        <p:spPr>
          <a:xfrm>
            <a:off x="902598" y="14919070"/>
            <a:ext cx="1005840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0" name="Text Placeholder 5"/>
          <p:cNvSpPr>
            <a:spLocks noGrp="1"/>
          </p:cNvSpPr>
          <p:nvPr>
            <p:ph type="body" sz="quarter" idx="20"/>
          </p:nvPr>
        </p:nvSpPr>
        <p:spPr>
          <a:xfrm>
            <a:off x="922339" y="14212513"/>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1" name="Text Placeholder 3"/>
          <p:cNvSpPr>
            <a:spLocks noGrp="1"/>
          </p:cNvSpPr>
          <p:nvPr>
            <p:ph type="body" sz="quarter" idx="21"/>
          </p:nvPr>
        </p:nvSpPr>
        <p:spPr>
          <a:xfrm>
            <a:off x="11587163" y="5996467"/>
            <a:ext cx="20720048"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2" name="Text Placeholder 5"/>
          <p:cNvSpPr>
            <a:spLocks noGrp="1"/>
          </p:cNvSpPr>
          <p:nvPr>
            <p:ph type="body" sz="quarter" idx="22"/>
          </p:nvPr>
        </p:nvSpPr>
        <p:spPr>
          <a:xfrm>
            <a:off x="11587164" y="5265739"/>
            <a:ext cx="20720050"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3" name="Text Placeholder 3"/>
          <p:cNvSpPr>
            <a:spLocks noGrp="1"/>
          </p:cNvSpPr>
          <p:nvPr>
            <p:ph type="body" sz="quarter" idx="23"/>
          </p:nvPr>
        </p:nvSpPr>
        <p:spPr>
          <a:xfrm>
            <a:off x="11587164" y="21813410"/>
            <a:ext cx="20720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4" name="Text Placeholder 5"/>
          <p:cNvSpPr>
            <a:spLocks noGrp="1"/>
          </p:cNvSpPr>
          <p:nvPr>
            <p:ph type="body" sz="quarter" idx="24"/>
          </p:nvPr>
        </p:nvSpPr>
        <p:spPr>
          <a:xfrm>
            <a:off x="11587162" y="21074746"/>
            <a:ext cx="20720050"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5" name="Text Placeholder 5"/>
          <p:cNvSpPr>
            <a:spLocks noGrp="1"/>
          </p:cNvSpPr>
          <p:nvPr>
            <p:ph type="body" sz="quarter" idx="25"/>
          </p:nvPr>
        </p:nvSpPr>
        <p:spPr>
          <a:xfrm>
            <a:off x="32924750" y="5265739"/>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6" name="Text Placeholder 3"/>
          <p:cNvSpPr>
            <a:spLocks noGrp="1"/>
          </p:cNvSpPr>
          <p:nvPr>
            <p:ph type="body" sz="quarter" idx="26"/>
          </p:nvPr>
        </p:nvSpPr>
        <p:spPr>
          <a:xfrm>
            <a:off x="32924750" y="6004405"/>
            <a:ext cx="10047018"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7" name="Text Placeholder 5"/>
          <p:cNvSpPr>
            <a:spLocks noGrp="1"/>
          </p:cNvSpPr>
          <p:nvPr>
            <p:ph type="body" sz="quarter" idx="27"/>
          </p:nvPr>
        </p:nvSpPr>
        <p:spPr>
          <a:xfrm>
            <a:off x="32919059" y="14272738"/>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8" name="Text Placeholder 3"/>
          <p:cNvSpPr>
            <a:spLocks noGrp="1"/>
          </p:cNvSpPr>
          <p:nvPr>
            <p:ph type="body" sz="quarter" idx="28"/>
          </p:nvPr>
        </p:nvSpPr>
        <p:spPr>
          <a:xfrm>
            <a:off x="32997777" y="15011402"/>
            <a:ext cx="10052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9" name="Text Placeholder 5"/>
          <p:cNvSpPr>
            <a:spLocks noGrp="1"/>
          </p:cNvSpPr>
          <p:nvPr>
            <p:ph type="body" sz="quarter" idx="29"/>
          </p:nvPr>
        </p:nvSpPr>
        <p:spPr>
          <a:xfrm>
            <a:off x="32924750" y="25669876"/>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30" name="Text Placeholder 3"/>
          <p:cNvSpPr>
            <a:spLocks noGrp="1"/>
          </p:cNvSpPr>
          <p:nvPr>
            <p:ph type="body" sz="quarter" idx="30"/>
          </p:nvPr>
        </p:nvSpPr>
        <p:spPr>
          <a:xfrm>
            <a:off x="32905536" y="26436774"/>
            <a:ext cx="10052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0" name="Title 1"/>
          <p:cNvSpPr>
            <a:spLocks noGrp="1"/>
          </p:cNvSpPr>
          <p:nvPr>
            <p:ph type="title"/>
          </p:nvPr>
        </p:nvSpPr>
        <p:spPr>
          <a:xfrm>
            <a:off x="5932593" y="457202"/>
            <a:ext cx="32009976" cy="1447800"/>
          </a:xfrm>
          <a:prstGeom prst="rect">
            <a:avLst/>
          </a:prstGeom>
        </p:spPr>
        <p:txBody>
          <a:bodyPr lIns="91436" tIns="45717" rIns="91436" bIns="45717" anchor="ctr" anchorCtr="0"/>
          <a:lstStyle>
            <a:lvl1pPr>
              <a:defRPr b="1"/>
            </a:lvl1pPr>
          </a:lstStyle>
          <a:p>
            <a:r>
              <a:rPr lang="en-US"/>
              <a:t>Click to edit Master title style</a:t>
            </a:r>
            <a:endParaRPr lang="en-US" dirty="0"/>
          </a:p>
        </p:txBody>
      </p:sp>
      <p:sp>
        <p:nvSpPr>
          <p:cNvPr id="61" name="Text Placeholder 76"/>
          <p:cNvSpPr>
            <a:spLocks noGrp="1"/>
          </p:cNvSpPr>
          <p:nvPr>
            <p:ph type="body" sz="quarter" idx="150"/>
          </p:nvPr>
        </p:nvSpPr>
        <p:spPr>
          <a:xfrm>
            <a:off x="5932593" y="3185162"/>
            <a:ext cx="31998968" cy="1280160"/>
          </a:xfrm>
          <a:prstGeom prst="rect">
            <a:avLst/>
          </a:prstGeom>
        </p:spPr>
        <p:txBody>
          <a:bodyPr/>
          <a:lstStyle>
            <a:lvl1pPr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62" name="Text Placeholder 76"/>
          <p:cNvSpPr>
            <a:spLocks noGrp="1"/>
          </p:cNvSpPr>
          <p:nvPr>
            <p:ph type="body" sz="quarter" idx="151"/>
          </p:nvPr>
        </p:nvSpPr>
        <p:spPr>
          <a:xfrm>
            <a:off x="5932593" y="1905002"/>
            <a:ext cx="31998968" cy="1280160"/>
          </a:xfrm>
          <a:prstGeom prst="rect">
            <a:avLst/>
          </a:prstGeom>
        </p:spPr>
        <p:txBody>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71" name="Text Placeholder 5"/>
          <p:cNvSpPr>
            <a:spLocks noGrp="1"/>
          </p:cNvSpPr>
          <p:nvPr>
            <p:ph type="body" sz="quarter" idx="9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2" name="Text Placeholder 3"/>
          <p:cNvSpPr>
            <a:spLocks noGrp="1"/>
          </p:cNvSpPr>
          <p:nvPr>
            <p:ph type="body" sz="quarter" idx="10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3" name="Text Placeholder 3"/>
          <p:cNvSpPr>
            <a:spLocks noGrp="1"/>
          </p:cNvSpPr>
          <p:nvPr>
            <p:ph type="body" sz="quarter" idx="116"/>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4" name="Text Placeholder 3"/>
          <p:cNvSpPr>
            <a:spLocks noGrp="1"/>
          </p:cNvSpPr>
          <p:nvPr>
            <p:ph type="body" sz="quarter" idx="11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5" name="Text Placeholder 3"/>
          <p:cNvSpPr>
            <a:spLocks noGrp="1"/>
          </p:cNvSpPr>
          <p:nvPr>
            <p:ph type="body" sz="quarter" idx="118"/>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6" name="Text Placeholder 3"/>
          <p:cNvSpPr>
            <a:spLocks noGrp="1"/>
          </p:cNvSpPr>
          <p:nvPr>
            <p:ph type="body" sz="quarter" idx="119"/>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7" name="Text Placeholder 3"/>
          <p:cNvSpPr>
            <a:spLocks noGrp="1"/>
          </p:cNvSpPr>
          <p:nvPr>
            <p:ph type="body" sz="quarter" idx="120"/>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8" name="Text Placeholder 3"/>
          <p:cNvSpPr>
            <a:spLocks noGrp="1"/>
          </p:cNvSpPr>
          <p:nvPr>
            <p:ph type="body" sz="quarter" idx="121"/>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9" name="Text Placeholder 3"/>
          <p:cNvSpPr>
            <a:spLocks noGrp="1"/>
          </p:cNvSpPr>
          <p:nvPr>
            <p:ph type="body" sz="quarter" idx="122"/>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0" name="Text Placeholder 3"/>
          <p:cNvSpPr>
            <a:spLocks noGrp="1"/>
          </p:cNvSpPr>
          <p:nvPr>
            <p:ph type="body" sz="quarter" idx="123"/>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1" name="Text Placeholder 3"/>
          <p:cNvSpPr>
            <a:spLocks noGrp="1"/>
          </p:cNvSpPr>
          <p:nvPr>
            <p:ph type="body" sz="quarter" idx="124"/>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2" name="Text Placeholder 3"/>
          <p:cNvSpPr>
            <a:spLocks noGrp="1"/>
          </p:cNvSpPr>
          <p:nvPr>
            <p:ph type="body" sz="quarter" idx="125"/>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3" name="Picture Placeholder 13"/>
          <p:cNvSpPr>
            <a:spLocks noGrp="1"/>
          </p:cNvSpPr>
          <p:nvPr>
            <p:ph type="pic" sz="quarter" idx="11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4" name="Picture Placeholder 13"/>
          <p:cNvSpPr>
            <a:spLocks noGrp="1"/>
          </p:cNvSpPr>
          <p:nvPr>
            <p:ph type="pic" sz="quarter" idx="126"/>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5" name="Picture Placeholder 13"/>
          <p:cNvSpPr>
            <a:spLocks noGrp="1"/>
          </p:cNvSpPr>
          <p:nvPr>
            <p:ph type="pic" sz="quarter" idx="127"/>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6" name="Picture Placeholder 13"/>
          <p:cNvSpPr>
            <a:spLocks noGrp="1"/>
          </p:cNvSpPr>
          <p:nvPr>
            <p:ph type="pic" sz="quarter" idx="128"/>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7" name="Picture Placeholder 13"/>
          <p:cNvSpPr>
            <a:spLocks noGrp="1"/>
          </p:cNvSpPr>
          <p:nvPr>
            <p:ph type="pic" sz="quarter" idx="129"/>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8" name="Picture Placeholder 13"/>
          <p:cNvSpPr>
            <a:spLocks noGrp="1"/>
          </p:cNvSpPr>
          <p:nvPr>
            <p:ph type="pic" sz="quarter" idx="130"/>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9" name="Picture Placeholder 13"/>
          <p:cNvSpPr>
            <a:spLocks noGrp="1"/>
          </p:cNvSpPr>
          <p:nvPr>
            <p:ph type="pic" sz="quarter" idx="131"/>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0" name="Picture Placeholder 13"/>
          <p:cNvSpPr>
            <a:spLocks noGrp="1"/>
          </p:cNvSpPr>
          <p:nvPr>
            <p:ph type="pic" sz="quarter" idx="132"/>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1" name="Picture Placeholder 13"/>
          <p:cNvSpPr>
            <a:spLocks noGrp="1"/>
          </p:cNvSpPr>
          <p:nvPr>
            <p:ph type="pic" sz="quarter" idx="133"/>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2" name="Picture Placeholder 13"/>
          <p:cNvSpPr>
            <a:spLocks noGrp="1"/>
          </p:cNvSpPr>
          <p:nvPr>
            <p:ph type="pic" sz="quarter" idx="134"/>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3" name="Picture Placeholder 13"/>
          <p:cNvSpPr>
            <a:spLocks noGrp="1"/>
          </p:cNvSpPr>
          <p:nvPr>
            <p:ph type="pic" sz="quarter" idx="13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4" name="Text Placeholder 5"/>
          <p:cNvSpPr>
            <a:spLocks noGrp="1"/>
          </p:cNvSpPr>
          <p:nvPr>
            <p:ph type="body" sz="quarter" idx="13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5" name="Text Placeholder 5"/>
          <p:cNvSpPr>
            <a:spLocks noGrp="1"/>
          </p:cNvSpPr>
          <p:nvPr>
            <p:ph type="body" sz="quarter" idx="13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6" name="Text Placeholder 5"/>
          <p:cNvSpPr>
            <a:spLocks noGrp="1"/>
          </p:cNvSpPr>
          <p:nvPr>
            <p:ph type="body" sz="quarter" idx="13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7" name="Text Placeholder 5"/>
          <p:cNvSpPr>
            <a:spLocks noGrp="1"/>
          </p:cNvSpPr>
          <p:nvPr>
            <p:ph type="body" sz="quarter" idx="13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8" name="Text Placeholder 5"/>
          <p:cNvSpPr>
            <a:spLocks noGrp="1"/>
          </p:cNvSpPr>
          <p:nvPr>
            <p:ph type="body" sz="quarter" idx="140"/>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9" name="Text Placeholder 5"/>
          <p:cNvSpPr>
            <a:spLocks noGrp="1"/>
          </p:cNvSpPr>
          <p:nvPr>
            <p:ph type="body" sz="quarter" idx="141"/>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0" name="Text Placeholder 5"/>
          <p:cNvSpPr>
            <a:spLocks noGrp="1"/>
          </p:cNvSpPr>
          <p:nvPr>
            <p:ph type="body" sz="quarter" idx="142"/>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1" name="Text Placeholder 5"/>
          <p:cNvSpPr>
            <a:spLocks noGrp="1"/>
          </p:cNvSpPr>
          <p:nvPr>
            <p:ph type="body" sz="quarter" idx="143"/>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2" name="Text Placeholder 5"/>
          <p:cNvSpPr>
            <a:spLocks noGrp="1"/>
          </p:cNvSpPr>
          <p:nvPr>
            <p:ph type="body" sz="quarter" idx="144"/>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3" name="Text Placeholder 5"/>
          <p:cNvSpPr>
            <a:spLocks noGrp="1"/>
          </p:cNvSpPr>
          <p:nvPr>
            <p:ph type="body" sz="quarter" idx="14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4" name="Text Placeholder 5"/>
          <p:cNvSpPr>
            <a:spLocks noGrp="1"/>
          </p:cNvSpPr>
          <p:nvPr>
            <p:ph type="body" sz="quarter" idx="14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5" name="Text Placeholder 5"/>
          <p:cNvSpPr>
            <a:spLocks noGrp="1"/>
          </p:cNvSpPr>
          <p:nvPr>
            <p:ph type="body" sz="quarter" idx="14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6" name="Text Placeholder 5"/>
          <p:cNvSpPr>
            <a:spLocks noGrp="1"/>
          </p:cNvSpPr>
          <p:nvPr>
            <p:ph type="body" sz="quarter" idx="14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7" name="Text Placeholder 5"/>
          <p:cNvSpPr>
            <a:spLocks noGrp="1"/>
          </p:cNvSpPr>
          <p:nvPr>
            <p:ph type="body" sz="quarter" idx="14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865800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ighlighted right column">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904188" y="6004405"/>
            <a:ext cx="10056813"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 name="Text Placeholder 5"/>
          <p:cNvSpPr>
            <a:spLocks noGrp="1"/>
          </p:cNvSpPr>
          <p:nvPr>
            <p:ph type="body" sz="quarter" idx="11"/>
          </p:nvPr>
        </p:nvSpPr>
        <p:spPr>
          <a:xfrm>
            <a:off x="922341" y="5265739"/>
            <a:ext cx="10048875" cy="754045"/>
          </a:xfrm>
          <a:prstGeom prst="rect">
            <a:avLst/>
          </a:prstGeom>
          <a:solidFill>
            <a:schemeClr val="accent5">
              <a:lumMod val="50000"/>
            </a:schemeClr>
          </a:solidFill>
        </p:spPr>
        <p:txBody>
          <a:bodyPr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4" name="Picture Placeholder 13"/>
          <p:cNvSpPr>
            <a:spLocks noGrp="1"/>
          </p:cNvSpPr>
          <p:nvPr>
            <p:ph type="pic" sz="quarter" idx="15"/>
          </p:nvPr>
        </p:nvSpPr>
        <p:spPr>
          <a:xfrm>
            <a:off x="914400" y="11430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8" name="Picture Placeholder 13"/>
          <p:cNvSpPr>
            <a:spLocks noGrp="1"/>
          </p:cNvSpPr>
          <p:nvPr>
            <p:ph type="pic" sz="quarter" idx="18"/>
          </p:nvPr>
        </p:nvSpPr>
        <p:spPr>
          <a:xfrm>
            <a:off x="38557200" y="12192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9" name="Text Placeholder 3"/>
          <p:cNvSpPr>
            <a:spLocks noGrp="1"/>
          </p:cNvSpPr>
          <p:nvPr>
            <p:ph type="body" sz="quarter" idx="19"/>
          </p:nvPr>
        </p:nvSpPr>
        <p:spPr>
          <a:xfrm>
            <a:off x="902598" y="14919070"/>
            <a:ext cx="1005840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0" name="Text Placeholder 5"/>
          <p:cNvSpPr>
            <a:spLocks noGrp="1"/>
          </p:cNvSpPr>
          <p:nvPr>
            <p:ph type="body" sz="quarter" idx="20"/>
          </p:nvPr>
        </p:nvSpPr>
        <p:spPr>
          <a:xfrm>
            <a:off x="922339" y="14212513"/>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1" name="Text Placeholder 3"/>
          <p:cNvSpPr>
            <a:spLocks noGrp="1"/>
          </p:cNvSpPr>
          <p:nvPr>
            <p:ph type="body" sz="quarter" idx="21"/>
          </p:nvPr>
        </p:nvSpPr>
        <p:spPr>
          <a:xfrm>
            <a:off x="11587166" y="5996467"/>
            <a:ext cx="20720046"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2" name="Text Placeholder 5"/>
          <p:cNvSpPr>
            <a:spLocks noGrp="1"/>
          </p:cNvSpPr>
          <p:nvPr>
            <p:ph type="body" sz="quarter" idx="22"/>
          </p:nvPr>
        </p:nvSpPr>
        <p:spPr>
          <a:xfrm>
            <a:off x="11587164" y="5265739"/>
            <a:ext cx="20720050"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3" name="Text Placeholder 3"/>
          <p:cNvSpPr>
            <a:spLocks noGrp="1"/>
          </p:cNvSpPr>
          <p:nvPr>
            <p:ph type="body" sz="quarter" idx="23"/>
          </p:nvPr>
        </p:nvSpPr>
        <p:spPr>
          <a:xfrm>
            <a:off x="11587164" y="14919070"/>
            <a:ext cx="20720046"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4" name="Text Placeholder 5"/>
          <p:cNvSpPr>
            <a:spLocks noGrp="1"/>
          </p:cNvSpPr>
          <p:nvPr>
            <p:ph type="body" sz="quarter" idx="24"/>
          </p:nvPr>
        </p:nvSpPr>
        <p:spPr>
          <a:xfrm>
            <a:off x="11587165" y="14212888"/>
            <a:ext cx="20720050"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5" name="Text Placeholder 5"/>
          <p:cNvSpPr>
            <a:spLocks noGrp="1"/>
          </p:cNvSpPr>
          <p:nvPr>
            <p:ph type="body" sz="quarter" idx="25"/>
          </p:nvPr>
        </p:nvSpPr>
        <p:spPr>
          <a:xfrm>
            <a:off x="11587164" y="23505310"/>
            <a:ext cx="20720046"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6" name="Text Placeholder 3"/>
          <p:cNvSpPr>
            <a:spLocks noGrp="1"/>
          </p:cNvSpPr>
          <p:nvPr>
            <p:ph type="body" sz="quarter" idx="26"/>
          </p:nvPr>
        </p:nvSpPr>
        <p:spPr>
          <a:xfrm>
            <a:off x="11587164" y="24243974"/>
            <a:ext cx="20720046"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7" name="Text Placeholder 5"/>
          <p:cNvSpPr>
            <a:spLocks noGrp="1"/>
          </p:cNvSpPr>
          <p:nvPr>
            <p:ph type="body" sz="quarter" idx="27"/>
          </p:nvPr>
        </p:nvSpPr>
        <p:spPr>
          <a:xfrm>
            <a:off x="32919059" y="5265739"/>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8" name="Text Placeholder 3"/>
          <p:cNvSpPr>
            <a:spLocks noGrp="1"/>
          </p:cNvSpPr>
          <p:nvPr>
            <p:ph type="body" sz="quarter" idx="28"/>
          </p:nvPr>
        </p:nvSpPr>
        <p:spPr>
          <a:xfrm>
            <a:off x="32914028" y="6004405"/>
            <a:ext cx="10052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9" name="Text Placeholder 5"/>
          <p:cNvSpPr>
            <a:spLocks noGrp="1"/>
          </p:cNvSpPr>
          <p:nvPr>
            <p:ph type="body" sz="quarter" idx="29"/>
          </p:nvPr>
        </p:nvSpPr>
        <p:spPr>
          <a:xfrm>
            <a:off x="32924750" y="28291981"/>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30" name="Text Placeholder 3"/>
          <p:cNvSpPr>
            <a:spLocks noGrp="1"/>
          </p:cNvSpPr>
          <p:nvPr>
            <p:ph type="body" sz="quarter" idx="30"/>
          </p:nvPr>
        </p:nvSpPr>
        <p:spPr>
          <a:xfrm>
            <a:off x="32924751" y="29030647"/>
            <a:ext cx="10052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0" name="Title 1"/>
          <p:cNvSpPr>
            <a:spLocks noGrp="1"/>
          </p:cNvSpPr>
          <p:nvPr>
            <p:ph type="title"/>
          </p:nvPr>
        </p:nvSpPr>
        <p:spPr>
          <a:xfrm>
            <a:off x="5932593" y="457202"/>
            <a:ext cx="32009976" cy="1447800"/>
          </a:xfrm>
          <a:prstGeom prst="rect">
            <a:avLst/>
          </a:prstGeom>
        </p:spPr>
        <p:txBody>
          <a:bodyPr lIns="91436" tIns="45717" rIns="91436" bIns="45717" anchor="ctr" anchorCtr="0"/>
          <a:lstStyle>
            <a:lvl1pPr>
              <a:defRPr b="1"/>
            </a:lvl1pPr>
          </a:lstStyle>
          <a:p>
            <a:r>
              <a:rPr lang="en-US"/>
              <a:t>Click to edit Master title style</a:t>
            </a:r>
            <a:endParaRPr lang="en-US" dirty="0"/>
          </a:p>
        </p:txBody>
      </p:sp>
      <p:sp>
        <p:nvSpPr>
          <p:cNvPr id="61" name="Text Placeholder 76"/>
          <p:cNvSpPr>
            <a:spLocks noGrp="1"/>
          </p:cNvSpPr>
          <p:nvPr>
            <p:ph type="body" sz="quarter" idx="150"/>
          </p:nvPr>
        </p:nvSpPr>
        <p:spPr>
          <a:xfrm>
            <a:off x="5932593" y="3185162"/>
            <a:ext cx="31998968" cy="1280160"/>
          </a:xfrm>
          <a:prstGeom prst="rect">
            <a:avLst/>
          </a:prstGeom>
        </p:spPr>
        <p:txBody>
          <a:bodyPr/>
          <a:lstStyle>
            <a:lvl1pPr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62" name="Text Placeholder 76"/>
          <p:cNvSpPr>
            <a:spLocks noGrp="1"/>
          </p:cNvSpPr>
          <p:nvPr>
            <p:ph type="body" sz="quarter" idx="151"/>
          </p:nvPr>
        </p:nvSpPr>
        <p:spPr>
          <a:xfrm>
            <a:off x="5932593" y="1905002"/>
            <a:ext cx="31998968" cy="1280160"/>
          </a:xfrm>
          <a:prstGeom prst="rect">
            <a:avLst/>
          </a:prstGeom>
        </p:spPr>
        <p:txBody>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71" name="Text Placeholder 5"/>
          <p:cNvSpPr>
            <a:spLocks noGrp="1"/>
          </p:cNvSpPr>
          <p:nvPr>
            <p:ph type="body" sz="quarter" idx="9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2" name="Text Placeholder 3"/>
          <p:cNvSpPr>
            <a:spLocks noGrp="1"/>
          </p:cNvSpPr>
          <p:nvPr>
            <p:ph type="body" sz="quarter" idx="10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3" name="Text Placeholder 3"/>
          <p:cNvSpPr>
            <a:spLocks noGrp="1"/>
          </p:cNvSpPr>
          <p:nvPr>
            <p:ph type="body" sz="quarter" idx="116"/>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4" name="Text Placeholder 3"/>
          <p:cNvSpPr>
            <a:spLocks noGrp="1"/>
          </p:cNvSpPr>
          <p:nvPr>
            <p:ph type="body" sz="quarter" idx="11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5" name="Text Placeholder 3"/>
          <p:cNvSpPr>
            <a:spLocks noGrp="1"/>
          </p:cNvSpPr>
          <p:nvPr>
            <p:ph type="body" sz="quarter" idx="118"/>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6" name="Text Placeholder 3"/>
          <p:cNvSpPr>
            <a:spLocks noGrp="1"/>
          </p:cNvSpPr>
          <p:nvPr>
            <p:ph type="body" sz="quarter" idx="119"/>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7" name="Text Placeholder 3"/>
          <p:cNvSpPr>
            <a:spLocks noGrp="1"/>
          </p:cNvSpPr>
          <p:nvPr>
            <p:ph type="body" sz="quarter" idx="120"/>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8" name="Text Placeholder 3"/>
          <p:cNvSpPr>
            <a:spLocks noGrp="1"/>
          </p:cNvSpPr>
          <p:nvPr>
            <p:ph type="body" sz="quarter" idx="121"/>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9" name="Text Placeholder 3"/>
          <p:cNvSpPr>
            <a:spLocks noGrp="1"/>
          </p:cNvSpPr>
          <p:nvPr>
            <p:ph type="body" sz="quarter" idx="122"/>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0" name="Text Placeholder 3"/>
          <p:cNvSpPr>
            <a:spLocks noGrp="1"/>
          </p:cNvSpPr>
          <p:nvPr>
            <p:ph type="body" sz="quarter" idx="123"/>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1" name="Text Placeholder 3"/>
          <p:cNvSpPr>
            <a:spLocks noGrp="1"/>
          </p:cNvSpPr>
          <p:nvPr>
            <p:ph type="body" sz="quarter" idx="124"/>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2" name="Text Placeholder 3"/>
          <p:cNvSpPr>
            <a:spLocks noGrp="1"/>
          </p:cNvSpPr>
          <p:nvPr>
            <p:ph type="body" sz="quarter" idx="125"/>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3" name="Picture Placeholder 13"/>
          <p:cNvSpPr>
            <a:spLocks noGrp="1"/>
          </p:cNvSpPr>
          <p:nvPr>
            <p:ph type="pic" sz="quarter" idx="11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4" name="Picture Placeholder 13"/>
          <p:cNvSpPr>
            <a:spLocks noGrp="1"/>
          </p:cNvSpPr>
          <p:nvPr>
            <p:ph type="pic" sz="quarter" idx="126"/>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5" name="Picture Placeholder 13"/>
          <p:cNvSpPr>
            <a:spLocks noGrp="1"/>
          </p:cNvSpPr>
          <p:nvPr>
            <p:ph type="pic" sz="quarter" idx="127"/>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6" name="Picture Placeholder 13"/>
          <p:cNvSpPr>
            <a:spLocks noGrp="1"/>
          </p:cNvSpPr>
          <p:nvPr>
            <p:ph type="pic" sz="quarter" idx="128"/>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7" name="Picture Placeholder 13"/>
          <p:cNvSpPr>
            <a:spLocks noGrp="1"/>
          </p:cNvSpPr>
          <p:nvPr>
            <p:ph type="pic" sz="quarter" idx="129"/>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8" name="Picture Placeholder 13"/>
          <p:cNvSpPr>
            <a:spLocks noGrp="1"/>
          </p:cNvSpPr>
          <p:nvPr>
            <p:ph type="pic" sz="quarter" idx="130"/>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9" name="Picture Placeholder 13"/>
          <p:cNvSpPr>
            <a:spLocks noGrp="1"/>
          </p:cNvSpPr>
          <p:nvPr>
            <p:ph type="pic" sz="quarter" idx="131"/>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0" name="Picture Placeholder 13"/>
          <p:cNvSpPr>
            <a:spLocks noGrp="1"/>
          </p:cNvSpPr>
          <p:nvPr>
            <p:ph type="pic" sz="quarter" idx="132"/>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1" name="Picture Placeholder 13"/>
          <p:cNvSpPr>
            <a:spLocks noGrp="1"/>
          </p:cNvSpPr>
          <p:nvPr>
            <p:ph type="pic" sz="quarter" idx="133"/>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2" name="Picture Placeholder 13"/>
          <p:cNvSpPr>
            <a:spLocks noGrp="1"/>
          </p:cNvSpPr>
          <p:nvPr>
            <p:ph type="pic" sz="quarter" idx="134"/>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3" name="Picture Placeholder 13"/>
          <p:cNvSpPr>
            <a:spLocks noGrp="1"/>
          </p:cNvSpPr>
          <p:nvPr>
            <p:ph type="pic" sz="quarter" idx="13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4" name="Text Placeholder 5"/>
          <p:cNvSpPr>
            <a:spLocks noGrp="1"/>
          </p:cNvSpPr>
          <p:nvPr>
            <p:ph type="body" sz="quarter" idx="13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5" name="Text Placeholder 5"/>
          <p:cNvSpPr>
            <a:spLocks noGrp="1"/>
          </p:cNvSpPr>
          <p:nvPr>
            <p:ph type="body" sz="quarter" idx="13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6" name="Text Placeholder 5"/>
          <p:cNvSpPr>
            <a:spLocks noGrp="1"/>
          </p:cNvSpPr>
          <p:nvPr>
            <p:ph type="body" sz="quarter" idx="13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7" name="Text Placeholder 5"/>
          <p:cNvSpPr>
            <a:spLocks noGrp="1"/>
          </p:cNvSpPr>
          <p:nvPr>
            <p:ph type="body" sz="quarter" idx="13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8" name="Text Placeholder 5"/>
          <p:cNvSpPr>
            <a:spLocks noGrp="1"/>
          </p:cNvSpPr>
          <p:nvPr>
            <p:ph type="body" sz="quarter" idx="140"/>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9" name="Text Placeholder 5"/>
          <p:cNvSpPr>
            <a:spLocks noGrp="1"/>
          </p:cNvSpPr>
          <p:nvPr>
            <p:ph type="body" sz="quarter" idx="141"/>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0" name="Text Placeholder 5"/>
          <p:cNvSpPr>
            <a:spLocks noGrp="1"/>
          </p:cNvSpPr>
          <p:nvPr>
            <p:ph type="body" sz="quarter" idx="142"/>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1" name="Text Placeholder 5"/>
          <p:cNvSpPr>
            <a:spLocks noGrp="1"/>
          </p:cNvSpPr>
          <p:nvPr>
            <p:ph type="body" sz="quarter" idx="143"/>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2" name="Text Placeholder 5"/>
          <p:cNvSpPr>
            <a:spLocks noGrp="1"/>
          </p:cNvSpPr>
          <p:nvPr>
            <p:ph type="body" sz="quarter" idx="144"/>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3" name="Text Placeholder 5"/>
          <p:cNvSpPr>
            <a:spLocks noGrp="1"/>
          </p:cNvSpPr>
          <p:nvPr>
            <p:ph type="body" sz="quarter" idx="14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4" name="Text Placeholder 5"/>
          <p:cNvSpPr>
            <a:spLocks noGrp="1"/>
          </p:cNvSpPr>
          <p:nvPr>
            <p:ph type="body" sz="quarter" idx="14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5" name="Text Placeholder 5"/>
          <p:cNvSpPr>
            <a:spLocks noGrp="1"/>
          </p:cNvSpPr>
          <p:nvPr>
            <p:ph type="body" sz="quarter" idx="14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6" name="Text Placeholder 5"/>
          <p:cNvSpPr>
            <a:spLocks noGrp="1"/>
          </p:cNvSpPr>
          <p:nvPr>
            <p:ph type="body" sz="quarter" idx="14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7" name="Text Placeholder 5"/>
          <p:cNvSpPr>
            <a:spLocks noGrp="1"/>
          </p:cNvSpPr>
          <p:nvPr>
            <p:ph type="body" sz="quarter" idx="14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50181072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E3E8F4"/>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A8A2894F-72C5-457D-A31D-5D735B12F35B}"/>
              </a:ext>
            </a:extLst>
          </p:cNvPr>
          <p:cNvSpPr/>
          <p:nvPr/>
        </p:nvSpPr>
        <p:spPr>
          <a:xfrm>
            <a:off x="44221400" y="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ctr" eaLnBrk="1" hangingPunct="1">
              <a:defRPr/>
            </a:pPr>
            <a:r>
              <a:rPr lang="en-US" altLang="en-US" sz="4000" b="1">
                <a:solidFill>
                  <a:schemeClr val="bg1"/>
                </a:solidFill>
                <a:latin typeface="Trebuchet MS" panose="020B0603020202020204" pitchFamily="34" charset="0"/>
              </a:rPr>
              <a:t>QUICK TIPS</a:t>
            </a:r>
          </a:p>
          <a:p>
            <a:pPr algn="ctr" eaLnBrk="1" hangingPunct="1">
              <a:defRPr/>
            </a:pPr>
            <a:r>
              <a:rPr lang="en-US" altLang="en-US" sz="4000" b="1">
                <a:solidFill>
                  <a:srgbClr val="FFFF00"/>
                </a:solidFill>
                <a:latin typeface="Trebuchet MS" panose="020B0603020202020204" pitchFamily="34" charset="0"/>
              </a:rPr>
              <a:t>(--THIS SECTION DOES NOT PRINT--)</a:t>
            </a:r>
          </a:p>
          <a:p>
            <a:pPr algn="ctr" eaLnBrk="1" hangingPunct="1">
              <a:defRPr/>
            </a:pPr>
            <a:endParaRPr lang="en-US" altLang="en-US" sz="3200" b="1">
              <a:solidFill>
                <a:srgbClr val="FFFFFF"/>
              </a:solidFill>
              <a:latin typeface="Trebuchet MS" panose="020B0603020202020204" pitchFamily="34" charset="0"/>
            </a:endParaRPr>
          </a:p>
          <a:p>
            <a:pPr eaLnBrk="1" hangingPunct="1">
              <a:defRPr/>
            </a:pPr>
            <a:r>
              <a:rPr lang="en-US" altLang="en-US" sz="3200">
                <a:solidFill>
                  <a:srgbClr val="FFFFFF"/>
                </a:solidFill>
                <a:latin typeface="Trebuchet MS" panose="020B0603020202020204" pitchFamily="34" charset="0"/>
              </a:rPr>
              <a:t>This PowerPoint template requires basic PowerPoint (version 2007 or newer) skills. Below is a list of commonly asked questions specific to this template. </a:t>
            </a:r>
            <a:br>
              <a:rPr lang="en-US" altLang="en-US" sz="3200">
                <a:solidFill>
                  <a:srgbClr val="FFFFFF"/>
                </a:solidFill>
                <a:latin typeface="Trebuchet MS" panose="020B0603020202020204" pitchFamily="34" charset="0"/>
              </a:rPr>
            </a:br>
            <a:r>
              <a:rPr lang="en-US" altLang="en-US" sz="3200">
                <a:solidFill>
                  <a:srgbClr val="FFFFFF"/>
                </a:solidFill>
                <a:latin typeface="Trebuchet MS" panose="020B0603020202020204" pitchFamily="34" charset="0"/>
              </a:rPr>
              <a:t>If you are using an older version of PowerPoint some template features may not work properly.</a:t>
            </a:r>
            <a:endParaRPr lang="en-US" altLang="en-US" sz="4000" b="1">
              <a:solidFill>
                <a:srgbClr val="FFFF00"/>
              </a:solidFill>
              <a:latin typeface="Trebuchet MS" panose="020B0603020202020204" pitchFamily="34" charset="0"/>
            </a:endParaRPr>
          </a:p>
          <a:p>
            <a:pPr eaLnBrk="1" hangingPunct="1">
              <a:defRPr/>
            </a:pPr>
            <a:endParaRPr lang="en-US" altLang="en-US" sz="4000" b="1">
              <a:solidFill>
                <a:srgbClr val="FFFF00"/>
              </a:solidFill>
              <a:latin typeface="Trebuchet MS" panose="020B0603020202020204" pitchFamily="34" charset="0"/>
            </a:endParaRPr>
          </a:p>
          <a:p>
            <a:pPr algn="ctr" eaLnBrk="1" hangingPunct="1">
              <a:defRPr/>
            </a:pPr>
            <a:r>
              <a:rPr lang="en-US" altLang="en-US" sz="4000" b="1">
                <a:solidFill>
                  <a:schemeClr val="bg1"/>
                </a:solidFill>
                <a:latin typeface="Trebuchet MS" panose="020B0603020202020204" pitchFamily="34" charset="0"/>
              </a:rPr>
              <a:t>Using the template</a:t>
            </a:r>
          </a:p>
          <a:p>
            <a:pPr algn="ct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Verifying the quality of your graphics</a:t>
            </a:r>
          </a:p>
          <a:p>
            <a:pPr eaLnBrk="1" hangingPunct="1">
              <a:defRPr/>
            </a:pPr>
            <a:r>
              <a:rPr lang="en-US" altLang="en-US" sz="3200">
                <a:solidFill>
                  <a:srgbClr val="FFFFFF"/>
                </a:solidFill>
                <a:latin typeface="Trebuchet MS" panose="020B0603020202020204"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3200">
                <a:solidFill>
                  <a:srgbClr val="FFFFFF"/>
                </a:solidFill>
                <a:latin typeface="Trebuchet MS" panose="020B0603020202020204" pitchFamily="34" charset="0"/>
              </a:rPr>
            </a:b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Using the placeholders</a:t>
            </a:r>
          </a:p>
          <a:p>
            <a:pPr eaLnBrk="1" hangingPunct="1">
              <a:defRPr/>
            </a:pPr>
            <a:r>
              <a:rPr lang="en-US" altLang="en-US" sz="3200">
                <a:solidFill>
                  <a:srgbClr val="FFFFFF"/>
                </a:solidFill>
                <a:latin typeface="Trebuchet MS" panose="020B0603020202020204" pitchFamily="34" charset="0"/>
              </a:rPr>
              <a:t>To add text to this template click inside a placeholder and type in or paste your text. To move a placeholder, click on it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(to select it), place your cursor on its frame and your cursor will change to this symbol:         Then, click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and drag it to its new location where you can resize it as needed. Additional placeholders can be found on the left side of this template.</a:t>
            </a:r>
          </a:p>
          <a:p>
            <a:pP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layout</a:t>
            </a:r>
          </a:p>
          <a:p>
            <a:pPr eaLnBrk="1" hangingPunct="1">
              <a:defRPr/>
            </a:pPr>
            <a:r>
              <a:rPr lang="en-US" altLang="en-US" sz="3200">
                <a:solidFill>
                  <a:srgbClr val="FFFFFF"/>
                </a:solidFill>
                <a:latin typeface="Trebuchet MS" panose="020B0603020202020204" pitchFamily="34" charset="0"/>
              </a:rPr>
              <a:t>This template has four</a:t>
            </a:r>
          </a:p>
          <a:p>
            <a:pPr eaLnBrk="1" hangingPunct="1">
              <a:defRPr/>
            </a:pPr>
            <a:r>
              <a:rPr lang="en-US" altLang="en-US" sz="3200">
                <a:solidFill>
                  <a:srgbClr val="FFFFFF"/>
                </a:solidFill>
                <a:latin typeface="Trebuchet MS" panose="020B0603020202020204" pitchFamily="34" charset="0"/>
              </a:rPr>
              <a:t>different column layouts. </a:t>
            </a:r>
          </a:p>
          <a:p>
            <a:pPr eaLnBrk="1" hangingPunct="1">
              <a:defRPr/>
            </a:pP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your mouse</a:t>
            </a:r>
          </a:p>
          <a:p>
            <a:pPr eaLnBrk="1" hangingPunct="1">
              <a:defRPr/>
            </a:pPr>
            <a:r>
              <a:rPr lang="en-US" altLang="en-US" sz="3200">
                <a:solidFill>
                  <a:srgbClr val="FFFFFF"/>
                </a:solidFill>
                <a:latin typeface="Trebuchet MS" panose="020B0603020202020204" pitchFamily="34" charset="0"/>
              </a:rPr>
              <a:t>on the background and </a:t>
            </a:r>
          </a:p>
          <a:p>
            <a:pPr eaLnBrk="1" hangingPunct="1">
              <a:defRPr/>
            </a:pPr>
            <a:r>
              <a:rPr lang="en-US" altLang="en-US" sz="3200">
                <a:solidFill>
                  <a:srgbClr val="FFFFFF"/>
                </a:solidFill>
                <a:latin typeface="Trebuchet MS" panose="020B0603020202020204" pitchFamily="34" charset="0"/>
              </a:rPr>
              <a:t>click on “Layout” to see </a:t>
            </a:r>
          </a:p>
          <a:p>
            <a:pPr eaLnBrk="1" hangingPunct="1">
              <a:defRPr/>
            </a:pPr>
            <a:r>
              <a:rPr lang="en-US" altLang="en-US" sz="3200">
                <a:solidFill>
                  <a:srgbClr val="FFFFFF"/>
                </a:solidFill>
                <a:latin typeface="Trebuchet MS" panose="020B0603020202020204" pitchFamily="34" charset="0"/>
              </a:rPr>
              <a:t>the layout options.</a:t>
            </a:r>
          </a:p>
          <a:p>
            <a:pPr eaLnBrk="1" hangingPunct="1">
              <a:defRPr/>
            </a:pPr>
            <a:r>
              <a:rPr lang="en-US" altLang="en-US" sz="3200">
                <a:solidFill>
                  <a:srgbClr val="FFFFFF"/>
                </a:solidFill>
                <a:latin typeface="Trebuchet MS" panose="020B0603020202020204" pitchFamily="34" charset="0"/>
              </a:rPr>
              <a:t>The columns in the provided layouts are fixed and cannot be moved but advanced users can modify any layout by going to VIEW and then SLIDE MASTER.</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Importing text and graphics from external sources</a:t>
            </a:r>
          </a:p>
          <a:p>
            <a:pPr eaLnBrk="1" hangingPunct="1">
              <a:defRPr/>
            </a:pPr>
            <a:r>
              <a:rPr lang="en-US" altLang="en-US" sz="3200" b="1" u="sng">
                <a:solidFill>
                  <a:srgbClr val="FFFFFF"/>
                </a:solidFill>
                <a:latin typeface="Trebuchet MS" panose="020B0603020202020204" pitchFamily="34" charset="0"/>
              </a:rPr>
              <a:t>TEXT: </a:t>
            </a:r>
            <a:r>
              <a:rPr lang="en-US" altLang="en-US" sz="3200">
                <a:solidFill>
                  <a:srgbClr val="FFFFFF"/>
                </a:solidFill>
                <a:latin typeface="Trebuchet MS" panose="020B0603020202020204" pitchFamily="34" charset="0"/>
              </a:rPr>
              <a:t>Paste or type your text into a pre-existing placeholder or drag in a new placeholder from the left side of the template. Move it anywhere as needed.</a:t>
            </a:r>
          </a:p>
          <a:p>
            <a:pPr eaLnBrk="1" hangingPunct="1">
              <a:defRPr/>
            </a:pPr>
            <a:r>
              <a:rPr lang="en-US" altLang="en-US" sz="3200" b="1" u="sng">
                <a:solidFill>
                  <a:srgbClr val="FFFFFF"/>
                </a:solidFill>
                <a:latin typeface="Trebuchet MS" panose="020B0603020202020204" pitchFamily="34" charset="0"/>
              </a:rPr>
              <a:t>PHOTOS: </a:t>
            </a:r>
            <a:r>
              <a:rPr lang="en-US" altLang="en-US" sz="3200">
                <a:solidFill>
                  <a:srgbClr val="FFFFFF"/>
                </a:solidFill>
                <a:latin typeface="Trebuchet MS" panose="020B0603020202020204" pitchFamily="34" charset="0"/>
              </a:rPr>
              <a:t>Drag in a picture placeholder, size it </a:t>
            </a:r>
            <a:r>
              <a:rPr lang="en-US" altLang="en-US" sz="3200" u="sng">
                <a:solidFill>
                  <a:srgbClr val="FFFFFF"/>
                </a:solidFill>
                <a:latin typeface="Trebuchet MS" panose="020B0603020202020204" pitchFamily="34" charset="0"/>
              </a:rPr>
              <a:t>first</a:t>
            </a:r>
            <a:r>
              <a:rPr lang="en-US" altLang="en-US" sz="3200">
                <a:solidFill>
                  <a:srgbClr val="FFFFFF"/>
                </a:solidFill>
                <a:latin typeface="Trebuchet MS" panose="020B0603020202020204" pitchFamily="34" charset="0"/>
              </a:rPr>
              <a:t>, click in it and insert a photo from the menu.</a:t>
            </a:r>
          </a:p>
          <a:p>
            <a:pPr eaLnBrk="1" hangingPunct="1">
              <a:defRPr/>
            </a:pPr>
            <a:r>
              <a:rPr lang="en-US" altLang="en-US" sz="3200" b="1" u="sng">
                <a:solidFill>
                  <a:srgbClr val="FFFFFF"/>
                </a:solidFill>
                <a:latin typeface="Trebuchet MS" panose="020B0603020202020204" pitchFamily="34" charset="0"/>
              </a:rPr>
              <a:t>TABLES: </a:t>
            </a:r>
            <a:r>
              <a:rPr lang="en-US" altLang="en-US" sz="3200">
                <a:solidFill>
                  <a:srgbClr val="FFFFFF"/>
                </a:solidFill>
                <a:latin typeface="Trebuchet MS" panose="020B0603020202020204" pitchFamily="34" charset="0"/>
              </a:rPr>
              <a:t>You can copy and paste a table from an external document onto this poster template. To adjust  the way the text fits within the cells of a table that has been pasted, </a:t>
            </a: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on the table, click FORMAT SHAPE  then click on TEXT BOX and change the INTERNAL MARGIN values to 0.25</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color scheme</a:t>
            </a:r>
          </a:p>
          <a:p>
            <a:pPr eaLnBrk="1" hangingPunct="1">
              <a:defRPr/>
            </a:pPr>
            <a:r>
              <a:rPr lang="en-US" altLang="en-US" sz="3200">
                <a:solidFill>
                  <a:srgbClr val="FFFFFF"/>
                </a:solidFill>
                <a:latin typeface="Trebuchet MS" panose="020B0603020202020204" pitchFamily="34" charset="0"/>
              </a:rPr>
              <a:t>To change the color scheme of this template go to the “Design” menu and click on “Colors”. You can choose from the provide color combinations or you can create your own.</a:t>
            </a: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algn="ctr" eaLnBrk="1" hangingPunct="1">
              <a:defRPr/>
            </a:pPr>
            <a:endParaRPr lang="en-US" altLang="en-US" sz="2000" b="1">
              <a:solidFill>
                <a:schemeClr val="bg1"/>
              </a:solidFill>
              <a:latin typeface="Trebuchet MS" panose="020B0603020202020204" pitchFamily="34" charset="0"/>
            </a:endParaRPr>
          </a:p>
          <a:p>
            <a:pPr eaLnBrk="1" hangingPunct="1">
              <a:defRPr/>
            </a:pPr>
            <a:endParaRPr lang="en-US" altLang="en-US" sz="2000" b="1">
              <a:solidFill>
                <a:srgbClr val="FFFF00"/>
              </a:solidFill>
              <a:latin typeface="Trebuchet MS" panose="020B0603020202020204" pitchFamily="34" charset="0"/>
            </a:endParaRPr>
          </a:p>
          <a:p>
            <a:pPr algn="ctr" eaLnBrk="1" hangingPunct="1">
              <a:defRPr/>
            </a:pPr>
            <a:endParaRPr lang="en-US" altLang="en-US" sz="3200" b="1">
              <a:solidFill>
                <a:srgbClr val="FFFFFF"/>
              </a:solidFill>
              <a:latin typeface="Trebuchet MS" panose="020B0603020202020204" pitchFamily="34" charset="0"/>
            </a:endParaRPr>
          </a:p>
        </p:txBody>
      </p:sp>
      <p:sp>
        <p:nvSpPr>
          <p:cNvPr id="29" name="Rectangle 28">
            <a:extLst>
              <a:ext uri="{FF2B5EF4-FFF2-40B4-BE49-F238E27FC236}">
                <a16:creationId xmlns:a16="http://schemas.microsoft.com/office/drawing/2014/main" id="{C3463552-FEFB-4B4D-B8E2-B4DEC88CB26F}"/>
              </a:ext>
            </a:extLst>
          </p:cNvPr>
          <p:cNvSpPr/>
          <p:nvPr/>
        </p:nvSpPr>
        <p:spPr>
          <a:xfrm>
            <a:off x="-10402888" y="-1905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defTabSz="4388900" eaLnBrk="1" fontAlgn="auto" hangingPunct="1">
              <a:spcBef>
                <a:spcPts val="0"/>
              </a:spcBef>
              <a:spcAft>
                <a:spcPts val="0"/>
              </a:spcAft>
              <a:defRPr/>
            </a:pPr>
            <a:r>
              <a:rPr lang="en-US" sz="4400" b="1" dirty="0">
                <a:solidFill>
                  <a:schemeClr val="bg1"/>
                </a:solidFill>
                <a:latin typeface="Trebuchet MS" pitchFamily="34" charset="0"/>
              </a:rPr>
              <a:t>QUICK DESIGN GUIDE</a:t>
            </a:r>
          </a:p>
          <a:p>
            <a:pPr algn="ctr" defTabSz="4388900" eaLnBrk="1" fontAlgn="auto" hangingPunct="1">
              <a:spcBef>
                <a:spcPts val="0"/>
              </a:spcBef>
              <a:spcAft>
                <a:spcPts val="0"/>
              </a:spcAft>
              <a:defRPr/>
            </a:pPr>
            <a:r>
              <a:rPr lang="en-US" sz="4000" b="1" dirty="0">
                <a:solidFill>
                  <a:srgbClr val="FFFF00"/>
                </a:solidFill>
                <a:latin typeface="Trebuchet MS" pitchFamily="34" charset="0"/>
              </a:rPr>
              <a:t>(--THIS SECTION DOES NOT PRINT--)</a:t>
            </a:r>
          </a:p>
          <a:p>
            <a:pPr algn="ctr" defTabSz="4388900" eaLnBrk="1" fontAlgn="auto" hangingPunct="1">
              <a:spcBef>
                <a:spcPts val="0"/>
              </a:spcBef>
              <a:spcAft>
                <a:spcPts val="0"/>
              </a:spcAft>
              <a:defRPr/>
            </a:pPr>
            <a:endParaRPr lang="en-US" sz="3200" b="1"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This PowerPoint 2007 template produces a 36”x48” professional  poster. It will save you valuable time placing titles, subtitles, text, and graphics.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it to create your presentation. Then send it to </a:t>
            </a:r>
            <a:r>
              <a:rPr lang="en-US" sz="3200" b="1" dirty="0">
                <a:latin typeface="Trebuchet MS" pitchFamily="34" charset="0"/>
              </a:rPr>
              <a:t>PosterPresentations.com</a:t>
            </a:r>
            <a:r>
              <a:rPr lang="en-US" sz="3200" dirty="0">
                <a:latin typeface="Trebuchet MS" pitchFamily="34" charset="0"/>
              </a:rPr>
              <a:t> for premium quality, same day affordable printing.</a:t>
            </a:r>
            <a:br>
              <a:rPr lang="en-US" sz="3200" dirty="0">
                <a:latin typeface="Trebuchet MS" pitchFamily="34" charset="0"/>
              </a:rPr>
            </a:b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We provide a series of </a:t>
            </a:r>
            <a:r>
              <a:rPr lang="en-US" sz="3200" b="1" dirty="0">
                <a:latin typeface="Trebuchet MS" pitchFamily="34" charset="0"/>
              </a:rPr>
              <a:t>online tutorials</a:t>
            </a:r>
            <a:r>
              <a:rPr lang="en-US" sz="3200" dirty="0">
                <a:latin typeface="Trebuchet MS" pitchFamily="34" charset="0"/>
              </a:rPr>
              <a:t> that will guide you through the poster design process and answer your poster production questions.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View our online tutorials at:</a:t>
            </a:r>
            <a:br>
              <a:rPr lang="en-US" sz="3200" dirty="0">
                <a:latin typeface="Trebuchet MS" pitchFamily="34" charset="0"/>
              </a:rPr>
            </a:br>
            <a:r>
              <a:rPr lang="en-US" sz="3200" dirty="0">
                <a:solidFill>
                  <a:srgbClr val="FFFF00"/>
                </a:solidFill>
                <a:latin typeface="Trebuchet MS" pitchFamily="34" charset="0"/>
              </a:rPr>
              <a:t> http://bit.ly/Poster_creation_help </a:t>
            </a:r>
            <a:r>
              <a:rPr lang="en-US" sz="3200" dirty="0">
                <a:latin typeface="Trebuchet MS" pitchFamily="34" charset="0"/>
              </a:rPr>
              <a:t/>
            </a:r>
            <a:br>
              <a:rPr lang="en-US" sz="3200" dirty="0">
                <a:latin typeface="Trebuchet MS" pitchFamily="34" charset="0"/>
              </a:rPr>
            </a:br>
            <a:r>
              <a:rPr lang="en-US" sz="3200" dirty="0">
                <a:latin typeface="Trebuchet MS" pitchFamily="34" charset="0"/>
              </a:rPr>
              <a:t>(copy and paste the link into your web browser).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For assistance and to order your printed poster</a:t>
            </a:r>
            <a:r>
              <a:rPr lang="en-US" sz="3200" dirty="0">
                <a:solidFill>
                  <a:schemeClr val="bg1"/>
                </a:solidFill>
                <a:latin typeface="Trebuchet MS" pitchFamily="34" charset="0"/>
              </a:rPr>
              <a:t> call </a:t>
            </a:r>
            <a:r>
              <a:rPr lang="en-US" sz="3200" b="1" dirty="0">
                <a:solidFill>
                  <a:srgbClr val="FFFF00"/>
                </a:solidFill>
                <a:latin typeface="Trebuchet MS" pitchFamily="34" charset="0"/>
              </a:rPr>
              <a:t>PosterPresentations.com</a:t>
            </a:r>
            <a:r>
              <a:rPr lang="en-US" sz="3200" dirty="0">
                <a:solidFill>
                  <a:srgbClr val="FFFF00"/>
                </a:solidFill>
                <a:latin typeface="Trebuchet MS" pitchFamily="34" charset="0"/>
              </a:rPr>
              <a:t> </a:t>
            </a:r>
            <a:r>
              <a:rPr lang="en-US" sz="3200" dirty="0">
                <a:latin typeface="Trebuchet MS" pitchFamily="34" charset="0"/>
              </a:rPr>
              <a:t>at </a:t>
            </a:r>
            <a:r>
              <a:rPr lang="en-US" sz="4000" b="1" dirty="0">
                <a:solidFill>
                  <a:srgbClr val="FFFF00"/>
                </a:solidFill>
                <a:latin typeface="Trebuchet MS" pitchFamily="34" charset="0"/>
              </a:rPr>
              <a:t>1.866.649.3004</a:t>
            </a: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algn="ctr" defTabSz="4388900" eaLnBrk="1" fontAlgn="auto" hangingPunct="1">
              <a:spcBef>
                <a:spcPts val="0"/>
              </a:spcBef>
              <a:spcAft>
                <a:spcPts val="0"/>
              </a:spcAft>
              <a:defRPr/>
            </a:pPr>
            <a:r>
              <a:rPr lang="en-US" sz="4400" b="1" dirty="0">
                <a:solidFill>
                  <a:schemeClr val="bg1"/>
                </a:solidFill>
                <a:latin typeface="Trebuchet MS" pitchFamily="34" charset="0"/>
              </a:rPr>
              <a:t>Object Placeholders</a:t>
            </a: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the placeholders provided below to add new elements to your poster: Drag a placeholder onto the poster area, size it, and click it to edit.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Section Header placeholder</a:t>
            </a:r>
          </a:p>
          <a:p>
            <a:pPr defTabSz="4389219" eaLnBrk="1" fontAlgn="auto" hangingPunct="1">
              <a:spcBef>
                <a:spcPts val="0"/>
              </a:spcBef>
              <a:spcAft>
                <a:spcPts val="0"/>
              </a:spcAft>
              <a:defRPr/>
            </a:pPr>
            <a:r>
              <a:rPr lang="en-US" sz="3200" dirty="0">
                <a:latin typeface="Trebuchet MS" pitchFamily="34" charset="0"/>
              </a:rPr>
              <a:t>Move this preformatted section header placeholder to the poster area to add another section header. Use section headers to separate topics or concepts within your presentation.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Text placeholder</a:t>
            </a:r>
          </a:p>
          <a:p>
            <a:pPr defTabSz="4389219" eaLnBrk="1" fontAlgn="auto" hangingPunct="1">
              <a:spcBef>
                <a:spcPts val="0"/>
              </a:spcBef>
              <a:spcAft>
                <a:spcPts val="0"/>
              </a:spcAft>
              <a:defRPr/>
            </a:pPr>
            <a:r>
              <a:rPr lang="en-US" sz="3200" dirty="0">
                <a:latin typeface="Trebuchet MS" pitchFamily="34" charset="0"/>
              </a:rPr>
              <a:t>Move this preformatted text placeholder to the poster to add a new body of text.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Picture placeholder</a:t>
            </a:r>
          </a:p>
          <a:p>
            <a:pPr defTabSz="4389219" eaLnBrk="1" fontAlgn="auto" hangingPunct="1">
              <a:spcBef>
                <a:spcPts val="0"/>
              </a:spcBef>
              <a:spcAft>
                <a:spcPts val="0"/>
              </a:spcAft>
              <a:defRPr/>
            </a:pPr>
            <a:r>
              <a:rPr lang="en-US" sz="3200" dirty="0">
                <a:latin typeface="Trebuchet MS" pitchFamily="34" charset="0"/>
              </a:rPr>
              <a:t>Move this graphic placeholder onto your poster, size it first, and then click it to add a picture to the poster.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3200" b="1" dirty="0">
              <a:solidFill>
                <a:schemeClr val="bg1"/>
              </a:solidFill>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algn="ctr" defTabSz="4388900" eaLnBrk="1" fontAlgn="auto" hangingPunct="1">
              <a:spcBef>
                <a:spcPts val="0"/>
              </a:spcBef>
              <a:spcAft>
                <a:spcPts val="0"/>
              </a:spcAft>
              <a:defRPr/>
            </a:pPr>
            <a:endParaRPr lang="en-US" sz="4400" b="1" dirty="0">
              <a:latin typeface="Trebuchet MS" pitchFamily="34" charset="0"/>
            </a:endParaRPr>
          </a:p>
        </p:txBody>
      </p:sp>
      <p:sp>
        <p:nvSpPr>
          <p:cNvPr id="7" name="Rectangle 36">
            <a:extLst>
              <a:ext uri="{FF2B5EF4-FFF2-40B4-BE49-F238E27FC236}">
                <a16:creationId xmlns:a16="http://schemas.microsoft.com/office/drawing/2014/main" id="{4935477B-01B8-46B4-8013-CB08E8C37476}"/>
              </a:ext>
            </a:extLst>
          </p:cNvPr>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9" name="Rectangle 9">
            <a:extLst>
              <a:ext uri="{FF2B5EF4-FFF2-40B4-BE49-F238E27FC236}">
                <a16:creationId xmlns:a16="http://schemas.microsoft.com/office/drawing/2014/main" id="{E7415DD6-18CE-4D13-B21D-A20747CE8719}"/>
              </a:ext>
            </a:extLst>
          </p:cNvPr>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1030" name="Text Box 14">
            <a:extLst>
              <a:ext uri="{FF2B5EF4-FFF2-40B4-BE49-F238E27FC236}">
                <a16:creationId xmlns:a16="http://schemas.microsoft.com/office/drawing/2014/main" id="{7A2E127A-6CD0-40D6-B951-4FCE17638362}"/>
              </a:ext>
            </a:extLst>
          </p:cNvPr>
          <p:cNvSpPr txBox="1">
            <a:spLocks noChangeArrowheads="1"/>
          </p:cNvSpPr>
          <p:nvPr/>
        </p:nvSpPr>
        <p:spPr bwMode="auto">
          <a:xfrm>
            <a:off x="819150" y="32232600"/>
            <a:ext cx="2514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3" tIns="45623" rIns="91263" bIns="45623">
            <a:spAutoFit/>
          </a:bodyPr>
          <a:lstStyle/>
          <a:p>
            <a:pPr>
              <a:lnSpc>
                <a:spcPct val="65000"/>
              </a:lnSpc>
              <a:spcBef>
                <a:spcPct val="50000"/>
              </a:spcBef>
            </a:pPr>
            <a:r>
              <a:rPr lang="en-US" altLang="en-US" sz="500" b="1">
                <a:solidFill>
                  <a:srgbClr val="BFBFBF"/>
                </a:solidFill>
              </a:rPr>
              <a:t>RESEARCH POSTER PRESENTATION DESIGN © 2011</a:t>
            </a:r>
          </a:p>
          <a:p>
            <a:pPr>
              <a:lnSpc>
                <a:spcPct val="65000"/>
              </a:lnSpc>
              <a:spcBef>
                <a:spcPct val="50000"/>
              </a:spcBef>
            </a:pPr>
            <a:r>
              <a:rPr lang="en-US" altLang="en-US" sz="1100" b="1">
                <a:solidFill>
                  <a:srgbClr val="BFBFBF"/>
                </a:solidFill>
              </a:rPr>
              <a:t>www.PosterPresentations.com</a:t>
            </a:r>
          </a:p>
        </p:txBody>
      </p:sp>
      <p:sp>
        <p:nvSpPr>
          <p:cNvPr id="1031" name="Rectangle 35">
            <a:extLst>
              <a:ext uri="{FF2B5EF4-FFF2-40B4-BE49-F238E27FC236}">
                <a16:creationId xmlns:a16="http://schemas.microsoft.com/office/drawing/2014/main" id="{57A548FD-50C5-4304-8310-1D558A07EE5F}"/>
              </a:ext>
            </a:extLst>
          </p:cNvPr>
          <p:cNvSpPr>
            <a:spLocks noChangeArrowheads="1"/>
          </p:cNvSpPr>
          <p:nvPr/>
        </p:nvSpPr>
        <p:spPr bwMode="auto">
          <a:xfrm>
            <a:off x="32918400" y="5257800"/>
            <a:ext cx="10058400" cy="26746200"/>
          </a:xfrm>
          <a:prstGeom prst="rect">
            <a:avLst/>
          </a:prstGeom>
          <a:solidFill>
            <a:srgbClr val="FFFFFF"/>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1032" name="Rectangle 33">
            <a:extLst>
              <a:ext uri="{FF2B5EF4-FFF2-40B4-BE49-F238E27FC236}">
                <a16:creationId xmlns:a16="http://schemas.microsoft.com/office/drawing/2014/main" id="{89C06E3D-7307-4416-8137-F45B9A6A8432}"/>
              </a:ext>
            </a:extLst>
          </p:cNvPr>
          <p:cNvSpPr>
            <a:spLocks noChangeArrowheads="1"/>
          </p:cNvSpPr>
          <p:nvPr/>
        </p:nvSpPr>
        <p:spPr bwMode="auto">
          <a:xfrm>
            <a:off x="11582400" y="5257800"/>
            <a:ext cx="10058400" cy="26746200"/>
          </a:xfrm>
          <a:prstGeom prst="rect">
            <a:avLst/>
          </a:prstGeom>
          <a:solidFill>
            <a:srgbClr val="FFFFFF"/>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1033" name="Rectangle 33">
            <a:extLst>
              <a:ext uri="{FF2B5EF4-FFF2-40B4-BE49-F238E27FC236}">
                <a16:creationId xmlns:a16="http://schemas.microsoft.com/office/drawing/2014/main" id="{79E3369A-4DD4-4618-82D0-E864A1D43296}"/>
              </a:ext>
            </a:extLst>
          </p:cNvPr>
          <p:cNvSpPr>
            <a:spLocks noChangeArrowheads="1"/>
          </p:cNvSpPr>
          <p:nvPr/>
        </p:nvSpPr>
        <p:spPr bwMode="auto">
          <a:xfrm>
            <a:off x="22250400" y="5257800"/>
            <a:ext cx="10058400" cy="26746200"/>
          </a:xfrm>
          <a:prstGeom prst="rect">
            <a:avLst/>
          </a:prstGeom>
          <a:solidFill>
            <a:srgbClr val="FFFFFF"/>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1034" name="Rectangle 33">
            <a:extLst>
              <a:ext uri="{FF2B5EF4-FFF2-40B4-BE49-F238E27FC236}">
                <a16:creationId xmlns:a16="http://schemas.microsoft.com/office/drawing/2014/main" id="{7C20FC0C-427F-4303-9A7A-A1D7603B4F35}"/>
              </a:ext>
            </a:extLst>
          </p:cNvPr>
          <p:cNvSpPr>
            <a:spLocks noChangeArrowheads="1"/>
          </p:cNvSpPr>
          <p:nvPr/>
        </p:nvSpPr>
        <p:spPr bwMode="auto">
          <a:xfrm>
            <a:off x="922338" y="5257800"/>
            <a:ext cx="10058400" cy="26746200"/>
          </a:xfrm>
          <a:prstGeom prst="rect">
            <a:avLst/>
          </a:prstGeom>
          <a:solidFill>
            <a:srgbClr val="FFFFFF"/>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34" name="Rectangle 33">
            <a:extLst>
              <a:ext uri="{FF2B5EF4-FFF2-40B4-BE49-F238E27FC236}">
                <a16:creationId xmlns:a16="http://schemas.microsoft.com/office/drawing/2014/main" id="{4D79EFDA-90B0-43D3-8AEF-930EC4600F93}"/>
              </a:ext>
            </a:extLst>
          </p:cNvPr>
          <p:cNvSpPr/>
          <p:nvPr/>
        </p:nvSpPr>
        <p:spPr>
          <a:xfrm>
            <a:off x="-10371138" y="21296313"/>
            <a:ext cx="10018713" cy="7778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anchor="ctr"/>
          <a:lstStyle/>
          <a:p>
            <a:pPr algn="ctr" defTabSz="4388900" eaLnBrk="1" fontAlgn="auto" hangingPunct="1">
              <a:spcBef>
                <a:spcPts val="0"/>
              </a:spcBef>
              <a:spcAft>
                <a:spcPts val="0"/>
              </a:spcAft>
              <a:defRPr/>
            </a:pPr>
            <a:endParaRPr lang="en-US" dirty="0"/>
          </a:p>
        </p:txBody>
      </p:sp>
      <p:pic>
        <p:nvPicPr>
          <p:cNvPr id="1036" name="Picture 2">
            <a:extLst>
              <a:ext uri="{FF2B5EF4-FFF2-40B4-BE49-F238E27FC236}">
                <a16:creationId xmlns:a16="http://schemas.microsoft.com/office/drawing/2014/main" id="{55FE14FB-A28D-4041-9F9D-427273B52F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98200" y="15525750"/>
            <a:ext cx="4741863"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7" name="Picture 2">
            <a:extLst>
              <a:ext uri="{FF2B5EF4-FFF2-40B4-BE49-F238E27FC236}">
                <a16:creationId xmlns:a16="http://schemas.microsoft.com/office/drawing/2014/main" id="{547E02CD-846B-438B-B8B9-C9408B1713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42425" y="13119100"/>
            <a:ext cx="590550" cy="4381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038" name="TextBox 43">
            <a:extLst>
              <a:ext uri="{FF2B5EF4-FFF2-40B4-BE49-F238E27FC236}">
                <a16:creationId xmlns:a16="http://schemas.microsoft.com/office/drawing/2014/main" id="{20FD1043-5D60-4B4D-B404-19644B5955AF}"/>
              </a:ext>
            </a:extLst>
          </p:cNvPr>
          <p:cNvSpPr txBox="1">
            <a:spLocks noChangeArrowheads="1"/>
          </p:cNvSpPr>
          <p:nvPr/>
        </p:nvSpPr>
        <p:spPr bwMode="auto">
          <a:xfrm>
            <a:off x="44488100" y="30589538"/>
            <a:ext cx="9159875"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7" rIns="91436" bIns="45717">
            <a:spAutoFit/>
          </a:bodyPr>
          <a:lstStyle/>
          <a:p>
            <a:pPr eaLnBrk="1" hangingPunct="1"/>
            <a:r>
              <a:rPr lang="en-US" altLang="en-US" sz="3600">
                <a:solidFill>
                  <a:schemeClr val="bg1"/>
                </a:solidFill>
                <a:latin typeface="Calibri" panose="020F0502020204030204" pitchFamily="34" charset="0"/>
              </a:rPr>
              <a:t>© 2011 PosterPresentations.com</a:t>
            </a:r>
            <a:br>
              <a:rPr lang="en-US" altLang="en-US" sz="3600">
                <a:solidFill>
                  <a:schemeClr val="bg1"/>
                </a:solidFill>
                <a:latin typeface="Calibri" panose="020F0502020204030204" pitchFamily="34" charset="0"/>
              </a:rPr>
            </a:br>
            <a:r>
              <a:rPr lang="en-US" altLang="en-US" sz="3600">
                <a:solidFill>
                  <a:schemeClr val="bg1"/>
                </a:solidFill>
                <a:latin typeface="Calibri" panose="020F0502020204030204" pitchFamily="34" charset="0"/>
              </a:rPr>
              <a:t>    </a:t>
            </a:r>
            <a:r>
              <a:rPr lang="en-US" altLang="en-US" sz="3200">
                <a:solidFill>
                  <a:schemeClr val="bg1"/>
                </a:solidFill>
                <a:latin typeface="Calibri" panose="020F0502020204030204" pitchFamily="34" charset="0"/>
              </a:rPr>
              <a:t>2117 Fourth Street , Unit C</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Berkeley CA 94710</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a:t>
            </a:r>
            <a:r>
              <a:rPr lang="en-US" altLang="en-US" sz="3200" b="1">
                <a:solidFill>
                  <a:srgbClr val="FFFF00"/>
                </a:solidFill>
                <a:latin typeface="Calibri" panose="020F0502020204030204" pitchFamily="34" charset="0"/>
              </a:rPr>
              <a:t>posterpresenter@gmail.com</a:t>
            </a:r>
            <a:endParaRPr lang="en-US" altLang="en-US" sz="3600" b="1">
              <a:solidFill>
                <a:srgbClr val="FFFF00"/>
              </a:solidFill>
              <a:latin typeface="Calibri" panose="020F0502020204030204" pitchFamily="34" charset="0"/>
            </a:endParaRPr>
          </a:p>
        </p:txBody>
      </p:sp>
      <p:grpSp>
        <p:nvGrpSpPr>
          <p:cNvPr id="1039" name="Group 39">
            <a:extLst>
              <a:ext uri="{FF2B5EF4-FFF2-40B4-BE49-F238E27FC236}">
                <a16:creationId xmlns:a16="http://schemas.microsoft.com/office/drawing/2014/main" id="{C6BDE775-7AAA-436A-8E10-CA4ED5854816}"/>
              </a:ext>
            </a:extLst>
          </p:cNvPr>
          <p:cNvGrpSpPr>
            <a:grpSpLocks/>
          </p:cNvGrpSpPr>
          <p:nvPr/>
        </p:nvGrpSpPr>
        <p:grpSpPr bwMode="auto">
          <a:xfrm>
            <a:off x="-10239375" y="31696025"/>
            <a:ext cx="9771062" cy="1090613"/>
            <a:chOff x="44242388" y="28054064"/>
            <a:chExt cx="9771398" cy="1090621"/>
          </a:xfrm>
        </p:grpSpPr>
        <p:sp>
          <p:nvSpPr>
            <p:cNvPr id="35" name="Rounded Rectangle 34">
              <a:extLst>
                <a:ext uri="{FF2B5EF4-FFF2-40B4-BE49-F238E27FC236}">
                  <a16:creationId xmlns:a16="http://schemas.microsoft.com/office/drawing/2014/main" id="{4E37166C-6F3A-41FA-A093-D52982D1C154}"/>
                </a:ext>
              </a:extLst>
            </p:cNvPr>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8900" eaLnBrk="1" fontAlgn="auto" hangingPunct="1">
                <a:spcBef>
                  <a:spcPts val="0"/>
                </a:spcBef>
                <a:spcAft>
                  <a:spcPts val="0"/>
                </a:spcAft>
                <a:defRPr/>
              </a:pPr>
              <a:endParaRPr lang="en-US"/>
            </a:p>
          </p:txBody>
        </p:sp>
        <p:pic>
          <p:nvPicPr>
            <p:cNvPr id="1044" name="Picture 7" descr="http://t2.gstatic.com/images?q=tbn:ANd9GcR4APHC6TT9w54M2zn_pvCiBxUNcspYPoVxirLRphBoJabfSvu7zw">
              <a:hlinkClick r:id="rId5"/>
              <a:extLst>
                <a:ext uri="{FF2B5EF4-FFF2-40B4-BE49-F238E27FC236}">
                  <a16:creationId xmlns:a16="http://schemas.microsoft.com/office/drawing/2014/main" id="{40B87D45-5DA8-4E58-B15C-801C1087E8A9}"/>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341112" y="28126635"/>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5" name="TextBox 32">
              <a:extLst>
                <a:ext uri="{FF2B5EF4-FFF2-40B4-BE49-F238E27FC236}">
                  <a16:creationId xmlns:a16="http://schemas.microsoft.com/office/drawing/2014/main" id="{611840E4-DAD1-40FB-BFE2-3059C9B81CD3}"/>
                </a:ext>
              </a:extLst>
            </p:cNvPr>
            <p:cNvSpPr txBox="1">
              <a:spLocks noChangeArrowheads="1"/>
            </p:cNvSpPr>
            <p:nvPr userDrawn="1"/>
          </p:nvSpPr>
          <p:spPr bwMode="auto">
            <a:xfrm>
              <a:off x="45342563" y="28154078"/>
              <a:ext cx="8671223" cy="892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en-US" sz="2600">
                  <a:solidFill>
                    <a:schemeClr val="tx2"/>
                  </a:solidFill>
                  <a:latin typeface="Trebuchet MS" panose="020B0603020202020204" pitchFamily="34" charset="0"/>
                </a:rPr>
                <a:t>Student discounts are available on our Facebook page.</a:t>
              </a:r>
              <a:br>
                <a:rPr lang="en-US" altLang="en-US" sz="2600">
                  <a:solidFill>
                    <a:schemeClr val="tx2"/>
                  </a:solidFill>
                  <a:latin typeface="Trebuchet MS" panose="020B0603020202020204" pitchFamily="34" charset="0"/>
                </a:rPr>
              </a:br>
              <a:r>
                <a:rPr lang="en-US" altLang="en-US" sz="2600">
                  <a:solidFill>
                    <a:schemeClr val="tx2"/>
                  </a:solidFill>
                  <a:latin typeface="Trebuchet MS" panose="020B0603020202020204" pitchFamily="34" charset="0"/>
                </a:rPr>
                <a:t>Go to </a:t>
              </a:r>
              <a:r>
                <a:rPr lang="en-US" altLang="en-US" sz="2600" u="sng">
                  <a:solidFill>
                    <a:schemeClr val="tx2"/>
                  </a:solidFill>
                  <a:latin typeface="Trebuchet MS" panose="020B0603020202020204" pitchFamily="34" charset="0"/>
                </a:rPr>
                <a:t>PosterPresentations.com</a:t>
              </a:r>
              <a:r>
                <a:rPr lang="en-US" altLang="en-US" sz="2600">
                  <a:solidFill>
                    <a:schemeClr val="tx2"/>
                  </a:solidFill>
                  <a:latin typeface="Trebuchet MS" panose="020B0603020202020204" pitchFamily="34" charset="0"/>
                </a:rPr>
                <a:t> and click on the FB icon. </a:t>
              </a:r>
            </a:p>
          </p:txBody>
        </p:sp>
      </p:grpSp>
      <p:cxnSp>
        <p:nvCxnSpPr>
          <p:cNvPr id="43" name="Straight Connector 42">
            <a:extLst>
              <a:ext uri="{FF2B5EF4-FFF2-40B4-BE49-F238E27FC236}">
                <a16:creationId xmlns:a16="http://schemas.microsoft.com/office/drawing/2014/main" id="{E83731C8-847A-4ACF-97C9-1AB02915AE64}"/>
              </a:ext>
            </a:extLst>
          </p:cNvPr>
          <p:cNvCxnSpPr/>
          <p:nvPr/>
        </p:nvCxnSpPr>
        <p:spPr>
          <a:xfrm>
            <a:off x="44221400" y="30500638"/>
            <a:ext cx="10050463"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22FD5F68-1087-416B-8B4E-22A70B126E82}"/>
              </a:ext>
            </a:extLst>
          </p:cNvPr>
          <p:cNvCxnSpPr/>
          <p:nvPr/>
        </p:nvCxnSpPr>
        <p:spPr>
          <a:xfrm>
            <a:off x="-10371138" y="11582400"/>
            <a:ext cx="10018713"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1292769-42D2-4BFD-84FF-B4FC6050DBC0}"/>
              </a:ext>
            </a:extLst>
          </p:cNvPr>
          <p:cNvCxnSpPr/>
          <p:nvPr/>
        </p:nvCxnSpPr>
        <p:spPr>
          <a:xfrm>
            <a:off x="44254738" y="4841875"/>
            <a:ext cx="10017125"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7850" rtl="0" eaLnBrk="0" fontAlgn="base" hangingPunct="0">
        <a:spcBef>
          <a:spcPct val="0"/>
        </a:spcBef>
        <a:spcAft>
          <a:spcPct val="0"/>
        </a:spcAft>
        <a:defRPr sz="8800" kern="1200">
          <a:solidFill>
            <a:schemeClr val="bg1"/>
          </a:solidFill>
          <a:latin typeface="Trebuchet MS" pitchFamily="34" charset="0"/>
          <a:ea typeface="+mj-ea"/>
          <a:cs typeface="+mj-cs"/>
        </a:defRPr>
      </a:lvl1pPr>
      <a:lvl2pPr algn="ctr" defTabSz="4387850" rtl="0" eaLnBrk="0" fontAlgn="base" hangingPunct="0">
        <a:spcBef>
          <a:spcPct val="0"/>
        </a:spcBef>
        <a:spcAft>
          <a:spcPct val="0"/>
        </a:spcAft>
        <a:defRPr sz="8800">
          <a:solidFill>
            <a:schemeClr val="bg1"/>
          </a:solidFill>
          <a:latin typeface="Trebuchet MS" panose="020B0603020202020204" pitchFamily="34" charset="0"/>
        </a:defRPr>
      </a:lvl2pPr>
      <a:lvl3pPr algn="ctr" defTabSz="4387850" rtl="0" eaLnBrk="0" fontAlgn="base" hangingPunct="0">
        <a:spcBef>
          <a:spcPct val="0"/>
        </a:spcBef>
        <a:spcAft>
          <a:spcPct val="0"/>
        </a:spcAft>
        <a:defRPr sz="8800">
          <a:solidFill>
            <a:schemeClr val="bg1"/>
          </a:solidFill>
          <a:latin typeface="Trebuchet MS" panose="020B0603020202020204" pitchFamily="34" charset="0"/>
        </a:defRPr>
      </a:lvl3pPr>
      <a:lvl4pPr algn="ctr" defTabSz="4387850" rtl="0" eaLnBrk="0" fontAlgn="base" hangingPunct="0">
        <a:spcBef>
          <a:spcPct val="0"/>
        </a:spcBef>
        <a:spcAft>
          <a:spcPct val="0"/>
        </a:spcAft>
        <a:defRPr sz="8800">
          <a:solidFill>
            <a:schemeClr val="bg1"/>
          </a:solidFill>
          <a:latin typeface="Trebuchet MS" panose="020B0603020202020204" pitchFamily="34" charset="0"/>
        </a:defRPr>
      </a:lvl4pPr>
      <a:lvl5pPr algn="ctr" defTabSz="4387850" rtl="0" eaLnBrk="0" fontAlgn="base" hangingPunct="0">
        <a:spcBef>
          <a:spcPct val="0"/>
        </a:spcBef>
        <a:spcAft>
          <a:spcPct val="0"/>
        </a:spcAft>
        <a:defRPr sz="8800">
          <a:solidFill>
            <a:schemeClr val="bg1"/>
          </a:solidFill>
          <a:latin typeface="Trebuchet MS" panose="020B0603020202020204" pitchFamily="34" charset="0"/>
        </a:defRPr>
      </a:lvl5pPr>
      <a:lvl6pPr marL="457200" algn="ctr" defTabSz="4387850" rtl="0" fontAlgn="base">
        <a:spcBef>
          <a:spcPct val="0"/>
        </a:spcBef>
        <a:spcAft>
          <a:spcPct val="0"/>
        </a:spcAft>
        <a:defRPr sz="8800">
          <a:solidFill>
            <a:schemeClr val="bg1"/>
          </a:solidFill>
          <a:latin typeface="Trebuchet MS" panose="020B0603020202020204" pitchFamily="34" charset="0"/>
        </a:defRPr>
      </a:lvl6pPr>
      <a:lvl7pPr marL="914400" algn="ctr" defTabSz="4387850" rtl="0" fontAlgn="base">
        <a:spcBef>
          <a:spcPct val="0"/>
        </a:spcBef>
        <a:spcAft>
          <a:spcPct val="0"/>
        </a:spcAft>
        <a:defRPr sz="8800">
          <a:solidFill>
            <a:schemeClr val="bg1"/>
          </a:solidFill>
          <a:latin typeface="Trebuchet MS" panose="020B0603020202020204" pitchFamily="34" charset="0"/>
        </a:defRPr>
      </a:lvl7pPr>
      <a:lvl8pPr marL="1371600" algn="ctr" defTabSz="4387850" rtl="0" fontAlgn="base">
        <a:spcBef>
          <a:spcPct val="0"/>
        </a:spcBef>
        <a:spcAft>
          <a:spcPct val="0"/>
        </a:spcAft>
        <a:defRPr sz="8800">
          <a:solidFill>
            <a:schemeClr val="bg1"/>
          </a:solidFill>
          <a:latin typeface="Trebuchet MS" panose="020B0603020202020204" pitchFamily="34" charset="0"/>
        </a:defRPr>
      </a:lvl8pPr>
      <a:lvl9pPr marL="1828800" algn="ctr" defTabSz="4387850" rtl="0" fontAlgn="base">
        <a:spcBef>
          <a:spcPct val="0"/>
        </a:spcBef>
        <a:spcAft>
          <a:spcPct val="0"/>
        </a:spcAft>
        <a:defRPr sz="8800">
          <a:solidFill>
            <a:schemeClr val="bg1"/>
          </a:solidFill>
          <a:latin typeface="Trebuchet MS" panose="020B0603020202020204" pitchFamily="34" charset="0"/>
        </a:defRPr>
      </a:lvl9pPr>
    </p:titleStyle>
    <p:bodyStyle>
      <a:lvl1pPr marL="1644650" indent="-1644650" algn="l" defTabSz="4387850" rtl="0" eaLnBrk="0" fontAlgn="base" hangingPunct="0">
        <a:spcBef>
          <a:spcPct val="20000"/>
        </a:spcBef>
        <a:spcAft>
          <a:spcPct val="0"/>
        </a:spcAft>
        <a:buFont typeface="Arial" panose="020B0604020202020204" pitchFamily="34" charset="0"/>
        <a:buChar char="•"/>
        <a:defRPr sz="15400" kern="1200">
          <a:solidFill>
            <a:schemeClr val="tx1"/>
          </a:solidFill>
          <a:latin typeface="+mn-lt"/>
          <a:ea typeface="+mn-ea"/>
          <a:cs typeface="+mn-cs"/>
        </a:defRPr>
      </a:lvl1pPr>
      <a:lvl2pPr marL="3565525" indent="-1370013" algn="l" defTabSz="4387850" rtl="0" eaLnBrk="0" fontAlgn="base" hangingPunct="0">
        <a:spcBef>
          <a:spcPct val="20000"/>
        </a:spcBef>
        <a:spcAft>
          <a:spcPct val="0"/>
        </a:spcAft>
        <a:buFont typeface="Arial" panose="020B0604020202020204" pitchFamily="34" charset="0"/>
        <a:buChar char="–"/>
        <a:defRPr sz="13500" kern="1200">
          <a:solidFill>
            <a:schemeClr val="tx1"/>
          </a:solidFill>
          <a:latin typeface="+mn-lt"/>
          <a:ea typeface="+mn-ea"/>
          <a:cs typeface="+mn-cs"/>
        </a:defRPr>
      </a:lvl2pPr>
      <a:lvl3pPr marL="5484813" indent="-1096963" algn="l" defTabSz="4387850" rtl="0" eaLnBrk="0" fontAlgn="base" hangingPunct="0">
        <a:spcBef>
          <a:spcPct val="20000"/>
        </a:spcBef>
        <a:spcAft>
          <a:spcPct val="0"/>
        </a:spcAft>
        <a:buFont typeface="Arial" panose="020B0604020202020204" pitchFamily="34" charset="0"/>
        <a:buChar char="•"/>
        <a:defRPr sz="11600" kern="1200">
          <a:solidFill>
            <a:schemeClr val="tx1"/>
          </a:solidFill>
          <a:latin typeface="+mn-lt"/>
          <a:ea typeface="+mn-ea"/>
          <a:cs typeface="+mn-cs"/>
        </a:defRPr>
      </a:lvl3pPr>
      <a:lvl4pPr marL="7680325"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4pPr>
      <a:lvl5pPr marL="9874250"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E3E8F4"/>
        </a:solidFill>
        <a:effectLst/>
      </p:bgPr>
    </p:bg>
    <p:spTree>
      <p:nvGrpSpPr>
        <p:cNvPr id="1" name=""/>
        <p:cNvGrpSpPr/>
        <p:nvPr/>
      </p:nvGrpSpPr>
      <p:grpSpPr>
        <a:xfrm>
          <a:off x="0" y="0"/>
          <a:ext cx="0" cy="0"/>
          <a:chOff x="0" y="0"/>
          <a:chExt cx="0" cy="0"/>
        </a:xfrm>
      </p:grpSpPr>
      <p:sp>
        <p:nvSpPr>
          <p:cNvPr id="7" name="Rectangle 36">
            <a:extLst>
              <a:ext uri="{FF2B5EF4-FFF2-40B4-BE49-F238E27FC236}">
                <a16:creationId xmlns:a16="http://schemas.microsoft.com/office/drawing/2014/main" id="{B50D1588-9519-408F-988F-A2D587563253}"/>
              </a:ext>
            </a:extLst>
          </p:cNvPr>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2051" name="Rectangle 33">
            <a:extLst>
              <a:ext uri="{FF2B5EF4-FFF2-40B4-BE49-F238E27FC236}">
                <a16:creationId xmlns:a16="http://schemas.microsoft.com/office/drawing/2014/main" id="{8C910E4E-9066-4D08-9100-292EFF684682}"/>
              </a:ext>
            </a:extLst>
          </p:cNvPr>
          <p:cNvSpPr>
            <a:spLocks noChangeArrowheads="1"/>
          </p:cNvSpPr>
          <p:nvPr/>
        </p:nvSpPr>
        <p:spPr bwMode="auto">
          <a:xfrm>
            <a:off x="914400" y="5257800"/>
            <a:ext cx="13585825"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9" name="Rectangle 9">
            <a:extLst>
              <a:ext uri="{FF2B5EF4-FFF2-40B4-BE49-F238E27FC236}">
                <a16:creationId xmlns:a16="http://schemas.microsoft.com/office/drawing/2014/main" id="{25D37EA9-97B4-489E-B035-17381218F910}"/>
              </a:ext>
            </a:extLst>
          </p:cNvPr>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2053" name="Text Box 14">
            <a:extLst>
              <a:ext uri="{FF2B5EF4-FFF2-40B4-BE49-F238E27FC236}">
                <a16:creationId xmlns:a16="http://schemas.microsoft.com/office/drawing/2014/main" id="{4367FA8D-D0AF-483F-A1A0-41032C594AE0}"/>
              </a:ext>
            </a:extLst>
          </p:cNvPr>
          <p:cNvSpPr txBox="1">
            <a:spLocks noChangeArrowheads="1"/>
          </p:cNvSpPr>
          <p:nvPr/>
        </p:nvSpPr>
        <p:spPr bwMode="auto">
          <a:xfrm>
            <a:off x="819150" y="32232600"/>
            <a:ext cx="2514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3" tIns="45623" rIns="91263" bIns="45623">
            <a:spAutoFit/>
          </a:bodyPr>
          <a:lstStyle/>
          <a:p>
            <a:pPr>
              <a:lnSpc>
                <a:spcPct val="65000"/>
              </a:lnSpc>
              <a:spcBef>
                <a:spcPct val="50000"/>
              </a:spcBef>
            </a:pPr>
            <a:r>
              <a:rPr lang="en-US" altLang="en-US" sz="500" b="1">
                <a:solidFill>
                  <a:srgbClr val="BFBFBF"/>
                </a:solidFill>
              </a:rPr>
              <a:t>RESEARCH POSTER PRESENTATION DESIGN © 2011</a:t>
            </a:r>
          </a:p>
          <a:p>
            <a:pPr>
              <a:lnSpc>
                <a:spcPct val="65000"/>
              </a:lnSpc>
              <a:spcBef>
                <a:spcPct val="50000"/>
              </a:spcBef>
            </a:pPr>
            <a:r>
              <a:rPr lang="en-US" altLang="en-US" sz="1100" b="1">
                <a:solidFill>
                  <a:srgbClr val="BFBFBF"/>
                </a:solidFill>
              </a:rPr>
              <a:t>www.PosterPresentations.com</a:t>
            </a:r>
          </a:p>
        </p:txBody>
      </p:sp>
      <p:sp>
        <p:nvSpPr>
          <p:cNvPr id="2054" name="Rectangle 33">
            <a:extLst>
              <a:ext uri="{FF2B5EF4-FFF2-40B4-BE49-F238E27FC236}">
                <a16:creationId xmlns:a16="http://schemas.microsoft.com/office/drawing/2014/main" id="{2B7A6D82-FCED-47A6-AB5F-4CB4B6C898AA}"/>
              </a:ext>
            </a:extLst>
          </p:cNvPr>
          <p:cNvSpPr>
            <a:spLocks noChangeArrowheads="1"/>
          </p:cNvSpPr>
          <p:nvPr/>
        </p:nvSpPr>
        <p:spPr bwMode="auto">
          <a:xfrm>
            <a:off x="15151100" y="5257800"/>
            <a:ext cx="13584238"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2055" name="Rectangle 33">
            <a:extLst>
              <a:ext uri="{FF2B5EF4-FFF2-40B4-BE49-F238E27FC236}">
                <a16:creationId xmlns:a16="http://schemas.microsoft.com/office/drawing/2014/main" id="{AD3F0429-7C07-4BEB-A60C-770876CE956C}"/>
              </a:ext>
            </a:extLst>
          </p:cNvPr>
          <p:cNvSpPr>
            <a:spLocks noChangeArrowheads="1"/>
          </p:cNvSpPr>
          <p:nvPr/>
        </p:nvSpPr>
        <p:spPr bwMode="auto">
          <a:xfrm>
            <a:off x="29386213" y="5257800"/>
            <a:ext cx="13585825"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27" name="Rectangle 26">
            <a:extLst>
              <a:ext uri="{FF2B5EF4-FFF2-40B4-BE49-F238E27FC236}">
                <a16:creationId xmlns:a16="http://schemas.microsoft.com/office/drawing/2014/main" id="{A20D9DA3-CC59-4279-A5F0-2D2C8015A61C}"/>
              </a:ext>
            </a:extLst>
          </p:cNvPr>
          <p:cNvSpPr/>
          <p:nvPr/>
        </p:nvSpPr>
        <p:spPr>
          <a:xfrm>
            <a:off x="44221400" y="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ctr" eaLnBrk="1" hangingPunct="1">
              <a:defRPr/>
            </a:pPr>
            <a:r>
              <a:rPr lang="en-US" altLang="en-US" sz="4000" b="1">
                <a:solidFill>
                  <a:schemeClr val="bg1"/>
                </a:solidFill>
                <a:latin typeface="Trebuchet MS" panose="020B0603020202020204" pitchFamily="34" charset="0"/>
              </a:rPr>
              <a:t>QUICK TIPS</a:t>
            </a:r>
          </a:p>
          <a:p>
            <a:pPr algn="ctr" eaLnBrk="1" hangingPunct="1">
              <a:defRPr/>
            </a:pPr>
            <a:r>
              <a:rPr lang="en-US" altLang="en-US" sz="4000" b="1">
                <a:solidFill>
                  <a:srgbClr val="FFFF00"/>
                </a:solidFill>
                <a:latin typeface="Trebuchet MS" panose="020B0603020202020204" pitchFamily="34" charset="0"/>
              </a:rPr>
              <a:t>(--THIS SECTION DOES NOT PRINT--)</a:t>
            </a:r>
          </a:p>
          <a:p>
            <a:pPr algn="ctr" eaLnBrk="1" hangingPunct="1">
              <a:defRPr/>
            </a:pPr>
            <a:endParaRPr lang="en-US" altLang="en-US" sz="3200" b="1">
              <a:solidFill>
                <a:srgbClr val="FFFFFF"/>
              </a:solidFill>
              <a:latin typeface="Trebuchet MS" panose="020B0603020202020204" pitchFamily="34" charset="0"/>
            </a:endParaRPr>
          </a:p>
          <a:p>
            <a:pPr eaLnBrk="1" hangingPunct="1">
              <a:defRPr/>
            </a:pPr>
            <a:r>
              <a:rPr lang="en-US" altLang="en-US" sz="3200">
                <a:solidFill>
                  <a:srgbClr val="FFFFFF"/>
                </a:solidFill>
                <a:latin typeface="Trebuchet MS" panose="020B0603020202020204" pitchFamily="34" charset="0"/>
              </a:rPr>
              <a:t>This PowerPoint template requires basic PowerPoint (version 2007 or newer) skills. Below is a list of commonly asked questions specific to this template. </a:t>
            </a:r>
            <a:br>
              <a:rPr lang="en-US" altLang="en-US" sz="3200">
                <a:solidFill>
                  <a:srgbClr val="FFFFFF"/>
                </a:solidFill>
                <a:latin typeface="Trebuchet MS" panose="020B0603020202020204" pitchFamily="34" charset="0"/>
              </a:rPr>
            </a:br>
            <a:r>
              <a:rPr lang="en-US" altLang="en-US" sz="3200">
                <a:solidFill>
                  <a:srgbClr val="FFFFFF"/>
                </a:solidFill>
                <a:latin typeface="Trebuchet MS" panose="020B0603020202020204" pitchFamily="34" charset="0"/>
              </a:rPr>
              <a:t>If you are using an older version of PowerPoint some template features may not work properly.</a:t>
            </a:r>
            <a:endParaRPr lang="en-US" altLang="en-US" sz="4000" b="1">
              <a:solidFill>
                <a:srgbClr val="FFFF00"/>
              </a:solidFill>
              <a:latin typeface="Trebuchet MS" panose="020B0603020202020204" pitchFamily="34" charset="0"/>
            </a:endParaRPr>
          </a:p>
          <a:p>
            <a:pPr eaLnBrk="1" hangingPunct="1">
              <a:defRPr/>
            </a:pPr>
            <a:endParaRPr lang="en-US" altLang="en-US" sz="4000" b="1">
              <a:solidFill>
                <a:srgbClr val="FFFF00"/>
              </a:solidFill>
              <a:latin typeface="Trebuchet MS" panose="020B0603020202020204" pitchFamily="34" charset="0"/>
            </a:endParaRPr>
          </a:p>
          <a:p>
            <a:pPr algn="ctr" eaLnBrk="1" hangingPunct="1">
              <a:defRPr/>
            </a:pPr>
            <a:r>
              <a:rPr lang="en-US" altLang="en-US" sz="4000" b="1">
                <a:solidFill>
                  <a:schemeClr val="bg1"/>
                </a:solidFill>
                <a:latin typeface="Trebuchet MS" panose="020B0603020202020204" pitchFamily="34" charset="0"/>
              </a:rPr>
              <a:t>Using the template</a:t>
            </a:r>
          </a:p>
          <a:p>
            <a:pPr algn="ct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Verifying the quality of your graphics</a:t>
            </a:r>
          </a:p>
          <a:p>
            <a:pPr eaLnBrk="1" hangingPunct="1">
              <a:defRPr/>
            </a:pPr>
            <a:r>
              <a:rPr lang="en-US" altLang="en-US" sz="3200">
                <a:solidFill>
                  <a:srgbClr val="FFFFFF"/>
                </a:solidFill>
                <a:latin typeface="Trebuchet MS" panose="020B0603020202020204"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3200">
                <a:solidFill>
                  <a:srgbClr val="FFFFFF"/>
                </a:solidFill>
                <a:latin typeface="Trebuchet MS" panose="020B0603020202020204" pitchFamily="34" charset="0"/>
              </a:rPr>
            </a:b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Using the placeholders</a:t>
            </a:r>
          </a:p>
          <a:p>
            <a:pPr eaLnBrk="1" hangingPunct="1">
              <a:defRPr/>
            </a:pPr>
            <a:r>
              <a:rPr lang="en-US" altLang="en-US" sz="3200">
                <a:solidFill>
                  <a:srgbClr val="FFFFFF"/>
                </a:solidFill>
                <a:latin typeface="Trebuchet MS" panose="020B0603020202020204" pitchFamily="34" charset="0"/>
              </a:rPr>
              <a:t>To add text to this template click inside a placeholder and type in or paste your text. To move a placeholder, click on it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(to select it), place your cursor on its frame and your cursor will change to this symbol:         Then, click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and drag it to its new location where you can resize it as needed. Additional placeholders can be found on the left side of this template.</a:t>
            </a:r>
          </a:p>
          <a:p>
            <a:pP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layout</a:t>
            </a:r>
          </a:p>
          <a:p>
            <a:pPr eaLnBrk="1" hangingPunct="1">
              <a:defRPr/>
            </a:pPr>
            <a:r>
              <a:rPr lang="en-US" altLang="en-US" sz="3200">
                <a:solidFill>
                  <a:srgbClr val="FFFFFF"/>
                </a:solidFill>
                <a:latin typeface="Trebuchet MS" panose="020B0603020202020204" pitchFamily="34" charset="0"/>
              </a:rPr>
              <a:t>This template has four</a:t>
            </a:r>
          </a:p>
          <a:p>
            <a:pPr eaLnBrk="1" hangingPunct="1">
              <a:defRPr/>
            </a:pPr>
            <a:r>
              <a:rPr lang="en-US" altLang="en-US" sz="3200">
                <a:solidFill>
                  <a:srgbClr val="FFFFFF"/>
                </a:solidFill>
                <a:latin typeface="Trebuchet MS" panose="020B0603020202020204" pitchFamily="34" charset="0"/>
              </a:rPr>
              <a:t>different column layouts. </a:t>
            </a:r>
          </a:p>
          <a:p>
            <a:pPr eaLnBrk="1" hangingPunct="1">
              <a:defRPr/>
            </a:pP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your mouse</a:t>
            </a:r>
          </a:p>
          <a:p>
            <a:pPr eaLnBrk="1" hangingPunct="1">
              <a:defRPr/>
            </a:pPr>
            <a:r>
              <a:rPr lang="en-US" altLang="en-US" sz="3200">
                <a:solidFill>
                  <a:srgbClr val="FFFFFF"/>
                </a:solidFill>
                <a:latin typeface="Trebuchet MS" panose="020B0603020202020204" pitchFamily="34" charset="0"/>
              </a:rPr>
              <a:t>on the background and </a:t>
            </a:r>
          </a:p>
          <a:p>
            <a:pPr eaLnBrk="1" hangingPunct="1">
              <a:defRPr/>
            </a:pPr>
            <a:r>
              <a:rPr lang="en-US" altLang="en-US" sz="3200">
                <a:solidFill>
                  <a:srgbClr val="FFFFFF"/>
                </a:solidFill>
                <a:latin typeface="Trebuchet MS" panose="020B0603020202020204" pitchFamily="34" charset="0"/>
              </a:rPr>
              <a:t>click on “Layout” to see </a:t>
            </a:r>
          </a:p>
          <a:p>
            <a:pPr eaLnBrk="1" hangingPunct="1">
              <a:defRPr/>
            </a:pPr>
            <a:r>
              <a:rPr lang="en-US" altLang="en-US" sz="3200">
                <a:solidFill>
                  <a:srgbClr val="FFFFFF"/>
                </a:solidFill>
                <a:latin typeface="Trebuchet MS" panose="020B0603020202020204" pitchFamily="34" charset="0"/>
              </a:rPr>
              <a:t>the layout options.</a:t>
            </a:r>
          </a:p>
          <a:p>
            <a:pPr eaLnBrk="1" hangingPunct="1">
              <a:defRPr/>
            </a:pPr>
            <a:r>
              <a:rPr lang="en-US" altLang="en-US" sz="3200">
                <a:solidFill>
                  <a:srgbClr val="FFFFFF"/>
                </a:solidFill>
                <a:latin typeface="Trebuchet MS" panose="020B0603020202020204" pitchFamily="34" charset="0"/>
              </a:rPr>
              <a:t>The columns in the provided layouts are fixed and cannot be moved but advanced users can modify any layout by going to VIEW and then SLIDE MASTER.</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Importing text and graphics from external sources</a:t>
            </a:r>
          </a:p>
          <a:p>
            <a:pPr eaLnBrk="1" hangingPunct="1">
              <a:defRPr/>
            </a:pPr>
            <a:r>
              <a:rPr lang="en-US" altLang="en-US" sz="3200" b="1" u="sng">
                <a:solidFill>
                  <a:srgbClr val="FFFFFF"/>
                </a:solidFill>
                <a:latin typeface="Trebuchet MS" panose="020B0603020202020204" pitchFamily="34" charset="0"/>
              </a:rPr>
              <a:t>TEXT: </a:t>
            </a:r>
            <a:r>
              <a:rPr lang="en-US" altLang="en-US" sz="3200">
                <a:solidFill>
                  <a:srgbClr val="FFFFFF"/>
                </a:solidFill>
                <a:latin typeface="Trebuchet MS" panose="020B0603020202020204" pitchFamily="34" charset="0"/>
              </a:rPr>
              <a:t>Paste or type your text into a pre-existing placeholder or drag in a new placeholder from the left side of the template. Move it anywhere as needed.</a:t>
            </a:r>
          </a:p>
          <a:p>
            <a:pPr eaLnBrk="1" hangingPunct="1">
              <a:defRPr/>
            </a:pPr>
            <a:r>
              <a:rPr lang="en-US" altLang="en-US" sz="3200" b="1" u="sng">
                <a:solidFill>
                  <a:srgbClr val="FFFFFF"/>
                </a:solidFill>
                <a:latin typeface="Trebuchet MS" panose="020B0603020202020204" pitchFamily="34" charset="0"/>
              </a:rPr>
              <a:t>PHOTOS: </a:t>
            </a:r>
            <a:r>
              <a:rPr lang="en-US" altLang="en-US" sz="3200">
                <a:solidFill>
                  <a:srgbClr val="FFFFFF"/>
                </a:solidFill>
                <a:latin typeface="Trebuchet MS" panose="020B0603020202020204" pitchFamily="34" charset="0"/>
              </a:rPr>
              <a:t>Drag in a picture placeholder, size it </a:t>
            </a:r>
            <a:r>
              <a:rPr lang="en-US" altLang="en-US" sz="3200" u="sng">
                <a:solidFill>
                  <a:srgbClr val="FFFFFF"/>
                </a:solidFill>
                <a:latin typeface="Trebuchet MS" panose="020B0603020202020204" pitchFamily="34" charset="0"/>
              </a:rPr>
              <a:t>first</a:t>
            </a:r>
            <a:r>
              <a:rPr lang="en-US" altLang="en-US" sz="3200">
                <a:solidFill>
                  <a:srgbClr val="FFFFFF"/>
                </a:solidFill>
                <a:latin typeface="Trebuchet MS" panose="020B0603020202020204" pitchFamily="34" charset="0"/>
              </a:rPr>
              <a:t>, click in it and insert a photo from the menu.</a:t>
            </a:r>
          </a:p>
          <a:p>
            <a:pPr eaLnBrk="1" hangingPunct="1">
              <a:defRPr/>
            </a:pPr>
            <a:r>
              <a:rPr lang="en-US" altLang="en-US" sz="3200" b="1" u="sng">
                <a:solidFill>
                  <a:srgbClr val="FFFFFF"/>
                </a:solidFill>
                <a:latin typeface="Trebuchet MS" panose="020B0603020202020204" pitchFamily="34" charset="0"/>
              </a:rPr>
              <a:t>TABLES: </a:t>
            </a:r>
            <a:r>
              <a:rPr lang="en-US" altLang="en-US" sz="3200">
                <a:solidFill>
                  <a:srgbClr val="FFFFFF"/>
                </a:solidFill>
                <a:latin typeface="Trebuchet MS" panose="020B0603020202020204" pitchFamily="34" charset="0"/>
              </a:rPr>
              <a:t>You can copy and paste a table from an external document onto this poster template. To adjust  the way the text fits within the cells of a table that has been pasted, </a:t>
            </a: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on the table, click FORMAT SHAPE  then click on TEXT BOX and change the INTERNAL MARGIN values to 0.25</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color scheme</a:t>
            </a:r>
          </a:p>
          <a:p>
            <a:pPr eaLnBrk="1" hangingPunct="1">
              <a:defRPr/>
            </a:pPr>
            <a:r>
              <a:rPr lang="en-US" altLang="en-US" sz="3200">
                <a:solidFill>
                  <a:srgbClr val="FFFFFF"/>
                </a:solidFill>
                <a:latin typeface="Trebuchet MS" panose="020B0603020202020204" pitchFamily="34" charset="0"/>
              </a:rPr>
              <a:t>To change the color scheme of this template go to the “Design” menu and click on “Colors”. You can choose from the provide color combinations or you can create your own.</a:t>
            </a: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algn="ctr" eaLnBrk="1" hangingPunct="1">
              <a:defRPr/>
            </a:pPr>
            <a:endParaRPr lang="en-US" altLang="en-US" sz="2000" b="1">
              <a:solidFill>
                <a:schemeClr val="bg1"/>
              </a:solidFill>
              <a:latin typeface="Trebuchet MS" panose="020B0603020202020204" pitchFamily="34" charset="0"/>
            </a:endParaRPr>
          </a:p>
          <a:p>
            <a:pPr eaLnBrk="1" hangingPunct="1">
              <a:defRPr/>
            </a:pPr>
            <a:endParaRPr lang="en-US" altLang="en-US" sz="2000" b="1">
              <a:solidFill>
                <a:srgbClr val="FFFF00"/>
              </a:solidFill>
              <a:latin typeface="Trebuchet MS" panose="020B0603020202020204" pitchFamily="34" charset="0"/>
            </a:endParaRPr>
          </a:p>
          <a:p>
            <a:pPr algn="ctr" eaLnBrk="1" hangingPunct="1">
              <a:defRPr/>
            </a:pPr>
            <a:endParaRPr lang="en-US" altLang="en-US" sz="3200" b="1">
              <a:solidFill>
                <a:srgbClr val="FFFFFF"/>
              </a:solidFill>
              <a:latin typeface="Trebuchet MS" panose="020B0603020202020204" pitchFamily="34" charset="0"/>
            </a:endParaRPr>
          </a:p>
        </p:txBody>
      </p:sp>
      <p:sp>
        <p:nvSpPr>
          <p:cNvPr id="28" name="Rectangle 27">
            <a:extLst>
              <a:ext uri="{FF2B5EF4-FFF2-40B4-BE49-F238E27FC236}">
                <a16:creationId xmlns:a16="http://schemas.microsoft.com/office/drawing/2014/main" id="{F9C1213F-3D2E-48F6-9ED2-AAE452237170}"/>
              </a:ext>
            </a:extLst>
          </p:cNvPr>
          <p:cNvSpPr/>
          <p:nvPr/>
        </p:nvSpPr>
        <p:spPr>
          <a:xfrm>
            <a:off x="-10402888" y="-1905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defTabSz="4388900" eaLnBrk="1" fontAlgn="auto" hangingPunct="1">
              <a:spcBef>
                <a:spcPts val="0"/>
              </a:spcBef>
              <a:spcAft>
                <a:spcPts val="0"/>
              </a:spcAft>
              <a:defRPr/>
            </a:pPr>
            <a:r>
              <a:rPr lang="en-US" sz="4400" b="1" dirty="0">
                <a:solidFill>
                  <a:schemeClr val="bg1"/>
                </a:solidFill>
                <a:latin typeface="Trebuchet MS" pitchFamily="34" charset="0"/>
              </a:rPr>
              <a:t>QUICK DESIGN GUIDE</a:t>
            </a:r>
          </a:p>
          <a:p>
            <a:pPr algn="ctr" defTabSz="4388900" eaLnBrk="1" fontAlgn="auto" hangingPunct="1">
              <a:spcBef>
                <a:spcPts val="0"/>
              </a:spcBef>
              <a:spcAft>
                <a:spcPts val="0"/>
              </a:spcAft>
              <a:defRPr/>
            </a:pPr>
            <a:r>
              <a:rPr lang="en-US" sz="4000" b="1" dirty="0">
                <a:solidFill>
                  <a:srgbClr val="FFFF00"/>
                </a:solidFill>
                <a:latin typeface="Trebuchet MS" pitchFamily="34" charset="0"/>
              </a:rPr>
              <a:t>(--THIS SECTION DOES NOT PRINT--)</a:t>
            </a:r>
          </a:p>
          <a:p>
            <a:pPr algn="ctr" defTabSz="4388900" eaLnBrk="1" fontAlgn="auto" hangingPunct="1">
              <a:spcBef>
                <a:spcPts val="0"/>
              </a:spcBef>
              <a:spcAft>
                <a:spcPts val="0"/>
              </a:spcAft>
              <a:defRPr/>
            </a:pPr>
            <a:endParaRPr lang="en-US" sz="3200" b="1"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This PowerPoint 2007 template produces a 36”x48” professional  poster. It will save you valuable time placing titles, subtitles, text, and graphics.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it to create your presentation. Then send it to </a:t>
            </a:r>
            <a:r>
              <a:rPr lang="en-US" sz="3200" b="1" dirty="0">
                <a:latin typeface="Trebuchet MS" pitchFamily="34" charset="0"/>
              </a:rPr>
              <a:t>PosterPresentations.com</a:t>
            </a:r>
            <a:r>
              <a:rPr lang="en-US" sz="3200" dirty="0">
                <a:latin typeface="Trebuchet MS" pitchFamily="34" charset="0"/>
              </a:rPr>
              <a:t> for premium quality, same day affordable printing.</a:t>
            </a:r>
            <a:br>
              <a:rPr lang="en-US" sz="3200" dirty="0">
                <a:latin typeface="Trebuchet MS" pitchFamily="34" charset="0"/>
              </a:rPr>
            </a:b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We provide a series of </a:t>
            </a:r>
            <a:r>
              <a:rPr lang="en-US" sz="3200" b="1" dirty="0">
                <a:latin typeface="Trebuchet MS" pitchFamily="34" charset="0"/>
              </a:rPr>
              <a:t>online tutorials</a:t>
            </a:r>
            <a:r>
              <a:rPr lang="en-US" sz="3200" dirty="0">
                <a:latin typeface="Trebuchet MS" pitchFamily="34" charset="0"/>
              </a:rPr>
              <a:t> that will guide you through the poster design process and answer your poster production questions.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View our online tutorials at:</a:t>
            </a:r>
            <a:br>
              <a:rPr lang="en-US" sz="3200" dirty="0">
                <a:latin typeface="Trebuchet MS" pitchFamily="34" charset="0"/>
              </a:rPr>
            </a:br>
            <a:r>
              <a:rPr lang="en-US" sz="3200" dirty="0">
                <a:solidFill>
                  <a:srgbClr val="FFFF00"/>
                </a:solidFill>
                <a:latin typeface="Trebuchet MS" pitchFamily="34" charset="0"/>
              </a:rPr>
              <a:t> http://bit.ly/Poster_creation_help </a:t>
            </a:r>
            <a:r>
              <a:rPr lang="en-US" sz="3200" dirty="0">
                <a:latin typeface="Trebuchet MS" pitchFamily="34" charset="0"/>
              </a:rPr>
              <a:t/>
            </a:r>
            <a:br>
              <a:rPr lang="en-US" sz="3200" dirty="0">
                <a:latin typeface="Trebuchet MS" pitchFamily="34" charset="0"/>
              </a:rPr>
            </a:br>
            <a:r>
              <a:rPr lang="en-US" sz="3200" dirty="0">
                <a:latin typeface="Trebuchet MS" pitchFamily="34" charset="0"/>
              </a:rPr>
              <a:t>(copy and paste the link into your web browser).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For assistance and to order your printed poster</a:t>
            </a:r>
            <a:r>
              <a:rPr lang="en-US" sz="3200" dirty="0">
                <a:solidFill>
                  <a:schemeClr val="bg1"/>
                </a:solidFill>
                <a:latin typeface="Trebuchet MS" pitchFamily="34" charset="0"/>
              </a:rPr>
              <a:t> call </a:t>
            </a:r>
            <a:r>
              <a:rPr lang="en-US" sz="3200" b="1" dirty="0">
                <a:solidFill>
                  <a:srgbClr val="FFFF00"/>
                </a:solidFill>
                <a:latin typeface="Trebuchet MS" pitchFamily="34" charset="0"/>
              </a:rPr>
              <a:t>PosterPresentations.com</a:t>
            </a:r>
            <a:r>
              <a:rPr lang="en-US" sz="3200" dirty="0">
                <a:solidFill>
                  <a:srgbClr val="FFFF00"/>
                </a:solidFill>
                <a:latin typeface="Trebuchet MS" pitchFamily="34" charset="0"/>
              </a:rPr>
              <a:t> </a:t>
            </a:r>
            <a:r>
              <a:rPr lang="en-US" sz="3200" dirty="0">
                <a:latin typeface="Trebuchet MS" pitchFamily="34" charset="0"/>
              </a:rPr>
              <a:t>at </a:t>
            </a:r>
            <a:r>
              <a:rPr lang="en-US" sz="4000" b="1" dirty="0">
                <a:solidFill>
                  <a:srgbClr val="FFFF00"/>
                </a:solidFill>
                <a:latin typeface="Trebuchet MS" pitchFamily="34" charset="0"/>
              </a:rPr>
              <a:t>1.866.649.3004</a:t>
            </a: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algn="ctr" defTabSz="4388900" eaLnBrk="1" fontAlgn="auto" hangingPunct="1">
              <a:spcBef>
                <a:spcPts val="0"/>
              </a:spcBef>
              <a:spcAft>
                <a:spcPts val="0"/>
              </a:spcAft>
              <a:defRPr/>
            </a:pPr>
            <a:r>
              <a:rPr lang="en-US" sz="4400" b="1" dirty="0">
                <a:solidFill>
                  <a:schemeClr val="bg1"/>
                </a:solidFill>
                <a:latin typeface="Trebuchet MS" pitchFamily="34" charset="0"/>
              </a:rPr>
              <a:t>Object Placeholders</a:t>
            </a: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the placeholders provided below to add new elements to your poster: Drag a placeholder onto the poster area, size it, and click it to edit.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Section Header placeholder</a:t>
            </a:r>
          </a:p>
          <a:p>
            <a:pPr defTabSz="4389219" eaLnBrk="1" fontAlgn="auto" hangingPunct="1">
              <a:spcBef>
                <a:spcPts val="0"/>
              </a:spcBef>
              <a:spcAft>
                <a:spcPts val="0"/>
              </a:spcAft>
              <a:defRPr/>
            </a:pPr>
            <a:r>
              <a:rPr lang="en-US" sz="3200" dirty="0">
                <a:latin typeface="Trebuchet MS" pitchFamily="34" charset="0"/>
              </a:rPr>
              <a:t>Move this preformatted section header placeholder to the poster area to add another section header. Use section headers to separate topics or concepts within your presentation.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Text placeholder</a:t>
            </a:r>
          </a:p>
          <a:p>
            <a:pPr defTabSz="4389219" eaLnBrk="1" fontAlgn="auto" hangingPunct="1">
              <a:spcBef>
                <a:spcPts val="0"/>
              </a:spcBef>
              <a:spcAft>
                <a:spcPts val="0"/>
              </a:spcAft>
              <a:defRPr/>
            </a:pPr>
            <a:r>
              <a:rPr lang="en-US" sz="3200" dirty="0">
                <a:latin typeface="Trebuchet MS" pitchFamily="34" charset="0"/>
              </a:rPr>
              <a:t>Move this preformatted text placeholder to the poster to add a new body of text.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Picture placeholder</a:t>
            </a:r>
          </a:p>
          <a:p>
            <a:pPr defTabSz="4389219" eaLnBrk="1" fontAlgn="auto" hangingPunct="1">
              <a:spcBef>
                <a:spcPts val="0"/>
              </a:spcBef>
              <a:spcAft>
                <a:spcPts val="0"/>
              </a:spcAft>
              <a:defRPr/>
            </a:pPr>
            <a:r>
              <a:rPr lang="en-US" sz="3200" dirty="0">
                <a:latin typeface="Trebuchet MS" pitchFamily="34" charset="0"/>
              </a:rPr>
              <a:t>Move this graphic placeholder onto your poster, size it first, and then click it to add a picture to the poster.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3200" b="1" dirty="0">
              <a:solidFill>
                <a:schemeClr val="bg1"/>
              </a:solidFill>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algn="ctr" defTabSz="4388900" eaLnBrk="1" fontAlgn="auto" hangingPunct="1">
              <a:spcBef>
                <a:spcPts val="0"/>
              </a:spcBef>
              <a:spcAft>
                <a:spcPts val="0"/>
              </a:spcAft>
              <a:defRPr/>
            </a:pPr>
            <a:endParaRPr lang="en-US" sz="4400" b="1" dirty="0">
              <a:latin typeface="Trebuchet MS" pitchFamily="34" charset="0"/>
            </a:endParaRPr>
          </a:p>
        </p:txBody>
      </p:sp>
      <p:sp>
        <p:nvSpPr>
          <p:cNvPr id="29" name="Rectangle 28">
            <a:extLst>
              <a:ext uri="{FF2B5EF4-FFF2-40B4-BE49-F238E27FC236}">
                <a16:creationId xmlns:a16="http://schemas.microsoft.com/office/drawing/2014/main" id="{F1A76354-05FE-4784-99C8-954079536F81}"/>
              </a:ext>
            </a:extLst>
          </p:cNvPr>
          <p:cNvSpPr/>
          <p:nvPr/>
        </p:nvSpPr>
        <p:spPr>
          <a:xfrm>
            <a:off x="-10371138" y="21296313"/>
            <a:ext cx="10018713" cy="7778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anchor="ctr"/>
          <a:lstStyle/>
          <a:p>
            <a:pPr algn="ctr" defTabSz="4388900" eaLnBrk="1" fontAlgn="auto" hangingPunct="1">
              <a:spcBef>
                <a:spcPts val="0"/>
              </a:spcBef>
              <a:spcAft>
                <a:spcPts val="0"/>
              </a:spcAft>
              <a:defRPr/>
            </a:pPr>
            <a:endParaRPr lang="en-US" dirty="0"/>
          </a:p>
        </p:txBody>
      </p:sp>
      <p:pic>
        <p:nvPicPr>
          <p:cNvPr id="2059" name="Picture 2">
            <a:extLst>
              <a:ext uri="{FF2B5EF4-FFF2-40B4-BE49-F238E27FC236}">
                <a16:creationId xmlns:a16="http://schemas.microsoft.com/office/drawing/2014/main" id="{65F8963E-6868-48E4-99C2-2FF3A8FD7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98200" y="15525750"/>
            <a:ext cx="4741863"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
            <a:extLst>
              <a:ext uri="{FF2B5EF4-FFF2-40B4-BE49-F238E27FC236}">
                <a16:creationId xmlns:a16="http://schemas.microsoft.com/office/drawing/2014/main" id="{FB1A7CD6-25B5-4607-939B-F42267C786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42425" y="13119100"/>
            <a:ext cx="590550" cy="4381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061" name="TextBox 31">
            <a:extLst>
              <a:ext uri="{FF2B5EF4-FFF2-40B4-BE49-F238E27FC236}">
                <a16:creationId xmlns:a16="http://schemas.microsoft.com/office/drawing/2014/main" id="{837868AF-04DA-4F74-8A33-C7AC4C0862D1}"/>
              </a:ext>
            </a:extLst>
          </p:cNvPr>
          <p:cNvSpPr txBox="1">
            <a:spLocks noChangeArrowheads="1"/>
          </p:cNvSpPr>
          <p:nvPr/>
        </p:nvSpPr>
        <p:spPr bwMode="auto">
          <a:xfrm>
            <a:off x="44488100" y="30589538"/>
            <a:ext cx="9159875"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7" rIns="91436" bIns="45717">
            <a:spAutoFit/>
          </a:bodyPr>
          <a:lstStyle/>
          <a:p>
            <a:pPr eaLnBrk="1" hangingPunct="1"/>
            <a:r>
              <a:rPr lang="en-US" altLang="en-US" sz="3600">
                <a:solidFill>
                  <a:schemeClr val="bg1"/>
                </a:solidFill>
                <a:latin typeface="Calibri" panose="020F0502020204030204" pitchFamily="34" charset="0"/>
              </a:rPr>
              <a:t>© 2011 PosterPresentations.com</a:t>
            </a:r>
            <a:br>
              <a:rPr lang="en-US" altLang="en-US" sz="3600">
                <a:solidFill>
                  <a:schemeClr val="bg1"/>
                </a:solidFill>
                <a:latin typeface="Calibri" panose="020F0502020204030204" pitchFamily="34" charset="0"/>
              </a:rPr>
            </a:br>
            <a:r>
              <a:rPr lang="en-US" altLang="en-US" sz="3600">
                <a:solidFill>
                  <a:schemeClr val="bg1"/>
                </a:solidFill>
                <a:latin typeface="Calibri" panose="020F0502020204030204" pitchFamily="34" charset="0"/>
              </a:rPr>
              <a:t>    </a:t>
            </a:r>
            <a:r>
              <a:rPr lang="en-US" altLang="en-US" sz="3200">
                <a:solidFill>
                  <a:schemeClr val="bg1"/>
                </a:solidFill>
                <a:latin typeface="Calibri" panose="020F0502020204030204" pitchFamily="34" charset="0"/>
              </a:rPr>
              <a:t>2117 Fourth Street , Unit C</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Berkeley CA 94710</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a:t>
            </a:r>
            <a:r>
              <a:rPr lang="en-US" altLang="en-US" sz="3200" b="1">
                <a:solidFill>
                  <a:srgbClr val="FFFF00"/>
                </a:solidFill>
                <a:latin typeface="Calibri" panose="020F0502020204030204" pitchFamily="34" charset="0"/>
              </a:rPr>
              <a:t>posterpresenter@gmail.com</a:t>
            </a:r>
            <a:endParaRPr lang="en-US" altLang="en-US" sz="3600" b="1">
              <a:solidFill>
                <a:srgbClr val="FFFF00"/>
              </a:solidFill>
              <a:latin typeface="Calibri" panose="020F0502020204030204" pitchFamily="34" charset="0"/>
            </a:endParaRPr>
          </a:p>
        </p:txBody>
      </p:sp>
      <p:grpSp>
        <p:nvGrpSpPr>
          <p:cNvPr id="2062" name="Group 32">
            <a:extLst>
              <a:ext uri="{FF2B5EF4-FFF2-40B4-BE49-F238E27FC236}">
                <a16:creationId xmlns:a16="http://schemas.microsoft.com/office/drawing/2014/main" id="{C7779321-56BE-47B7-9FCD-4C0140437E6A}"/>
              </a:ext>
            </a:extLst>
          </p:cNvPr>
          <p:cNvGrpSpPr>
            <a:grpSpLocks/>
          </p:cNvGrpSpPr>
          <p:nvPr/>
        </p:nvGrpSpPr>
        <p:grpSpPr bwMode="auto">
          <a:xfrm>
            <a:off x="-10239375" y="31696025"/>
            <a:ext cx="9771062" cy="1090613"/>
            <a:chOff x="44242388" y="28054064"/>
            <a:chExt cx="9771398" cy="1090621"/>
          </a:xfrm>
        </p:grpSpPr>
        <p:sp>
          <p:nvSpPr>
            <p:cNvPr id="34" name="Rounded Rectangle 33">
              <a:extLst>
                <a:ext uri="{FF2B5EF4-FFF2-40B4-BE49-F238E27FC236}">
                  <a16:creationId xmlns:a16="http://schemas.microsoft.com/office/drawing/2014/main" id="{3CC59531-2C5E-454E-B005-9F63E6921A78}"/>
                </a:ext>
              </a:extLst>
            </p:cNvPr>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8900" eaLnBrk="1" fontAlgn="auto" hangingPunct="1">
                <a:spcBef>
                  <a:spcPts val="0"/>
                </a:spcBef>
                <a:spcAft>
                  <a:spcPts val="0"/>
                </a:spcAft>
                <a:defRPr/>
              </a:pPr>
              <a:endParaRPr lang="en-US"/>
            </a:p>
          </p:txBody>
        </p:sp>
        <p:pic>
          <p:nvPicPr>
            <p:cNvPr id="2067" name="Picture 7" descr="http://t2.gstatic.com/images?q=tbn:ANd9GcR4APHC6TT9w54M2zn_pvCiBxUNcspYPoVxirLRphBoJabfSvu7zw">
              <a:hlinkClick r:id="rId5"/>
              <a:extLst>
                <a:ext uri="{FF2B5EF4-FFF2-40B4-BE49-F238E27FC236}">
                  <a16:creationId xmlns:a16="http://schemas.microsoft.com/office/drawing/2014/main" id="{C58F51A9-4791-43A5-A563-684E85ADBEA7}"/>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341112" y="28126635"/>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8" name="TextBox 35">
              <a:extLst>
                <a:ext uri="{FF2B5EF4-FFF2-40B4-BE49-F238E27FC236}">
                  <a16:creationId xmlns:a16="http://schemas.microsoft.com/office/drawing/2014/main" id="{F42CF594-288D-42E3-86F1-C89065167CD8}"/>
                </a:ext>
              </a:extLst>
            </p:cNvPr>
            <p:cNvSpPr txBox="1">
              <a:spLocks noChangeArrowheads="1"/>
            </p:cNvSpPr>
            <p:nvPr userDrawn="1"/>
          </p:nvSpPr>
          <p:spPr bwMode="auto">
            <a:xfrm>
              <a:off x="45342563" y="28154078"/>
              <a:ext cx="8671223" cy="892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en-US" sz="2600">
                  <a:solidFill>
                    <a:schemeClr val="tx2"/>
                  </a:solidFill>
                  <a:latin typeface="Trebuchet MS" panose="020B0603020202020204" pitchFamily="34" charset="0"/>
                </a:rPr>
                <a:t>Student discounts are available on our Facebook page.</a:t>
              </a:r>
              <a:br>
                <a:rPr lang="en-US" altLang="en-US" sz="2600">
                  <a:solidFill>
                    <a:schemeClr val="tx2"/>
                  </a:solidFill>
                  <a:latin typeface="Trebuchet MS" panose="020B0603020202020204" pitchFamily="34" charset="0"/>
                </a:rPr>
              </a:br>
              <a:r>
                <a:rPr lang="en-US" altLang="en-US" sz="2600">
                  <a:solidFill>
                    <a:schemeClr val="tx2"/>
                  </a:solidFill>
                  <a:latin typeface="Trebuchet MS" panose="020B0603020202020204" pitchFamily="34" charset="0"/>
                </a:rPr>
                <a:t>Go to </a:t>
              </a:r>
              <a:r>
                <a:rPr lang="en-US" altLang="en-US" sz="2600" u="sng">
                  <a:solidFill>
                    <a:schemeClr val="tx2"/>
                  </a:solidFill>
                  <a:latin typeface="Trebuchet MS" panose="020B0603020202020204" pitchFamily="34" charset="0"/>
                </a:rPr>
                <a:t>PosterPresentations.com</a:t>
              </a:r>
              <a:r>
                <a:rPr lang="en-US" altLang="en-US" sz="2600">
                  <a:solidFill>
                    <a:schemeClr val="tx2"/>
                  </a:solidFill>
                  <a:latin typeface="Trebuchet MS" panose="020B0603020202020204" pitchFamily="34" charset="0"/>
                </a:rPr>
                <a:t> and click on the FB icon. </a:t>
              </a:r>
            </a:p>
          </p:txBody>
        </p:sp>
      </p:grpSp>
      <p:cxnSp>
        <p:nvCxnSpPr>
          <p:cNvPr id="37" name="Straight Connector 36">
            <a:extLst>
              <a:ext uri="{FF2B5EF4-FFF2-40B4-BE49-F238E27FC236}">
                <a16:creationId xmlns:a16="http://schemas.microsoft.com/office/drawing/2014/main" id="{27CFC1A9-5A5E-497D-B5CB-711C97176607}"/>
              </a:ext>
            </a:extLst>
          </p:cNvPr>
          <p:cNvCxnSpPr/>
          <p:nvPr/>
        </p:nvCxnSpPr>
        <p:spPr>
          <a:xfrm>
            <a:off x="44221400" y="30500638"/>
            <a:ext cx="10050463"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A651A059-FD3F-4225-A38C-A3C1B97C8707}"/>
              </a:ext>
            </a:extLst>
          </p:cNvPr>
          <p:cNvCxnSpPr/>
          <p:nvPr/>
        </p:nvCxnSpPr>
        <p:spPr>
          <a:xfrm>
            <a:off x="-10371138" y="11582400"/>
            <a:ext cx="10018713"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43B3E04E-052C-461C-A422-C6699DD155A8}"/>
              </a:ext>
            </a:extLst>
          </p:cNvPr>
          <p:cNvCxnSpPr/>
          <p:nvPr/>
        </p:nvCxnSpPr>
        <p:spPr>
          <a:xfrm>
            <a:off x="44254738" y="4841875"/>
            <a:ext cx="10017125"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9" r:id="rId1"/>
  </p:sldLayoutIdLst>
  <p:txStyles>
    <p:titleStyle>
      <a:lvl1pPr algn="ctr" defTabSz="4387850" rtl="0" eaLnBrk="0" fontAlgn="base" hangingPunct="0">
        <a:spcBef>
          <a:spcPct val="0"/>
        </a:spcBef>
        <a:spcAft>
          <a:spcPct val="0"/>
        </a:spcAft>
        <a:defRPr sz="8800" kern="1200">
          <a:solidFill>
            <a:schemeClr val="bg1"/>
          </a:solidFill>
          <a:latin typeface="Trebuchet MS" pitchFamily="34" charset="0"/>
          <a:ea typeface="+mj-ea"/>
          <a:cs typeface="+mj-cs"/>
        </a:defRPr>
      </a:lvl1pPr>
      <a:lvl2pPr algn="ctr" defTabSz="4387850" rtl="0" eaLnBrk="0" fontAlgn="base" hangingPunct="0">
        <a:spcBef>
          <a:spcPct val="0"/>
        </a:spcBef>
        <a:spcAft>
          <a:spcPct val="0"/>
        </a:spcAft>
        <a:defRPr sz="8800">
          <a:solidFill>
            <a:schemeClr val="bg1"/>
          </a:solidFill>
          <a:latin typeface="Trebuchet MS" panose="020B0603020202020204" pitchFamily="34" charset="0"/>
        </a:defRPr>
      </a:lvl2pPr>
      <a:lvl3pPr algn="ctr" defTabSz="4387850" rtl="0" eaLnBrk="0" fontAlgn="base" hangingPunct="0">
        <a:spcBef>
          <a:spcPct val="0"/>
        </a:spcBef>
        <a:spcAft>
          <a:spcPct val="0"/>
        </a:spcAft>
        <a:defRPr sz="8800">
          <a:solidFill>
            <a:schemeClr val="bg1"/>
          </a:solidFill>
          <a:latin typeface="Trebuchet MS" panose="020B0603020202020204" pitchFamily="34" charset="0"/>
        </a:defRPr>
      </a:lvl3pPr>
      <a:lvl4pPr algn="ctr" defTabSz="4387850" rtl="0" eaLnBrk="0" fontAlgn="base" hangingPunct="0">
        <a:spcBef>
          <a:spcPct val="0"/>
        </a:spcBef>
        <a:spcAft>
          <a:spcPct val="0"/>
        </a:spcAft>
        <a:defRPr sz="8800">
          <a:solidFill>
            <a:schemeClr val="bg1"/>
          </a:solidFill>
          <a:latin typeface="Trebuchet MS" panose="020B0603020202020204" pitchFamily="34" charset="0"/>
        </a:defRPr>
      </a:lvl4pPr>
      <a:lvl5pPr algn="ctr" defTabSz="4387850" rtl="0" eaLnBrk="0" fontAlgn="base" hangingPunct="0">
        <a:spcBef>
          <a:spcPct val="0"/>
        </a:spcBef>
        <a:spcAft>
          <a:spcPct val="0"/>
        </a:spcAft>
        <a:defRPr sz="8800">
          <a:solidFill>
            <a:schemeClr val="bg1"/>
          </a:solidFill>
          <a:latin typeface="Trebuchet MS" panose="020B0603020202020204" pitchFamily="34" charset="0"/>
        </a:defRPr>
      </a:lvl5pPr>
      <a:lvl6pPr marL="457200" algn="ctr" defTabSz="4387850" rtl="0" fontAlgn="base">
        <a:spcBef>
          <a:spcPct val="0"/>
        </a:spcBef>
        <a:spcAft>
          <a:spcPct val="0"/>
        </a:spcAft>
        <a:defRPr sz="8800">
          <a:solidFill>
            <a:schemeClr val="bg1"/>
          </a:solidFill>
          <a:latin typeface="Trebuchet MS" panose="020B0603020202020204" pitchFamily="34" charset="0"/>
        </a:defRPr>
      </a:lvl6pPr>
      <a:lvl7pPr marL="914400" algn="ctr" defTabSz="4387850" rtl="0" fontAlgn="base">
        <a:spcBef>
          <a:spcPct val="0"/>
        </a:spcBef>
        <a:spcAft>
          <a:spcPct val="0"/>
        </a:spcAft>
        <a:defRPr sz="8800">
          <a:solidFill>
            <a:schemeClr val="bg1"/>
          </a:solidFill>
          <a:latin typeface="Trebuchet MS" panose="020B0603020202020204" pitchFamily="34" charset="0"/>
        </a:defRPr>
      </a:lvl7pPr>
      <a:lvl8pPr marL="1371600" algn="ctr" defTabSz="4387850" rtl="0" fontAlgn="base">
        <a:spcBef>
          <a:spcPct val="0"/>
        </a:spcBef>
        <a:spcAft>
          <a:spcPct val="0"/>
        </a:spcAft>
        <a:defRPr sz="8800">
          <a:solidFill>
            <a:schemeClr val="bg1"/>
          </a:solidFill>
          <a:latin typeface="Trebuchet MS" panose="020B0603020202020204" pitchFamily="34" charset="0"/>
        </a:defRPr>
      </a:lvl8pPr>
      <a:lvl9pPr marL="1828800" algn="ctr" defTabSz="4387850" rtl="0" fontAlgn="base">
        <a:spcBef>
          <a:spcPct val="0"/>
        </a:spcBef>
        <a:spcAft>
          <a:spcPct val="0"/>
        </a:spcAft>
        <a:defRPr sz="8800">
          <a:solidFill>
            <a:schemeClr val="bg1"/>
          </a:solidFill>
          <a:latin typeface="Trebuchet MS" panose="020B0603020202020204" pitchFamily="34" charset="0"/>
        </a:defRPr>
      </a:lvl9pPr>
    </p:titleStyle>
    <p:bodyStyle>
      <a:lvl1pPr marL="1644650" indent="-1644650" algn="l" defTabSz="4387850" rtl="0" eaLnBrk="0" fontAlgn="base" hangingPunct="0">
        <a:spcBef>
          <a:spcPct val="20000"/>
        </a:spcBef>
        <a:spcAft>
          <a:spcPct val="0"/>
        </a:spcAft>
        <a:buFont typeface="Arial" panose="020B0604020202020204" pitchFamily="34" charset="0"/>
        <a:buChar char="•"/>
        <a:defRPr sz="15400" kern="1200">
          <a:solidFill>
            <a:schemeClr val="tx1"/>
          </a:solidFill>
          <a:latin typeface="+mn-lt"/>
          <a:ea typeface="+mn-ea"/>
          <a:cs typeface="+mn-cs"/>
        </a:defRPr>
      </a:lvl1pPr>
      <a:lvl2pPr marL="3565525" indent="-1370013" algn="l" defTabSz="4387850" rtl="0" eaLnBrk="0" fontAlgn="base" hangingPunct="0">
        <a:spcBef>
          <a:spcPct val="20000"/>
        </a:spcBef>
        <a:spcAft>
          <a:spcPct val="0"/>
        </a:spcAft>
        <a:buFont typeface="Arial" panose="020B0604020202020204" pitchFamily="34" charset="0"/>
        <a:buChar char="–"/>
        <a:defRPr sz="13500" kern="1200">
          <a:solidFill>
            <a:schemeClr val="tx1"/>
          </a:solidFill>
          <a:latin typeface="+mn-lt"/>
          <a:ea typeface="+mn-ea"/>
          <a:cs typeface="+mn-cs"/>
        </a:defRPr>
      </a:lvl2pPr>
      <a:lvl3pPr marL="5484813" indent="-1096963" algn="l" defTabSz="4387850" rtl="0" eaLnBrk="0" fontAlgn="base" hangingPunct="0">
        <a:spcBef>
          <a:spcPct val="20000"/>
        </a:spcBef>
        <a:spcAft>
          <a:spcPct val="0"/>
        </a:spcAft>
        <a:buFont typeface="Arial" panose="020B0604020202020204" pitchFamily="34" charset="0"/>
        <a:buChar char="•"/>
        <a:defRPr sz="11600" kern="1200">
          <a:solidFill>
            <a:schemeClr val="tx1"/>
          </a:solidFill>
          <a:latin typeface="+mn-lt"/>
          <a:ea typeface="+mn-ea"/>
          <a:cs typeface="+mn-cs"/>
        </a:defRPr>
      </a:lvl3pPr>
      <a:lvl4pPr marL="7680325"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4pPr>
      <a:lvl5pPr marL="9874250"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E3E8F4"/>
        </a:solidFill>
        <a:effectLst/>
      </p:bgPr>
    </p:bg>
    <p:spTree>
      <p:nvGrpSpPr>
        <p:cNvPr id="1" name=""/>
        <p:cNvGrpSpPr/>
        <p:nvPr/>
      </p:nvGrpSpPr>
      <p:grpSpPr>
        <a:xfrm>
          <a:off x="0" y="0"/>
          <a:ext cx="0" cy="0"/>
          <a:chOff x="0" y="0"/>
          <a:chExt cx="0" cy="0"/>
        </a:xfrm>
      </p:grpSpPr>
      <p:sp>
        <p:nvSpPr>
          <p:cNvPr id="7" name="Rectangle 36">
            <a:extLst>
              <a:ext uri="{FF2B5EF4-FFF2-40B4-BE49-F238E27FC236}">
                <a16:creationId xmlns:a16="http://schemas.microsoft.com/office/drawing/2014/main" id="{B9F50A3E-8F22-4B35-9055-871965E5EB10}"/>
              </a:ext>
            </a:extLst>
          </p:cNvPr>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3075" name="Rectangle 33">
            <a:extLst>
              <a:ext uri="{FF2B5EF4-FFF2-40B4-BE49-F238E27FC236}">
                <a16:creationId xmlns:a16="http://schemas.microsoft.com/office/drawing/2014/main" id="{BDFFC446-BD04-4F3C-996B-AFBA93B10C82}"/>
              </a:ext>
            </a:extLst>
          </p:cNvPr>
          <p:cNvSpPr>
            <a:spLocks noChangeArrowheads="1"/>
          </p:cNvSpPr>
          <p:nvPr/>
        </p:nvSpPr>
        <p:spPr bwMode="auto">
          <a:xfrm>
            <a:off x="914400" y="5257800"/>
            <a:ext cx="10058400"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9" name="Rectangle 9">
            <a:extLst>
              <a:ext uri="{FF2B5EF4-FFF2-40B4-BE49-F238E27FC236}">
                <a16:creationId xmlns:a16="http://schemas.microsoft.com/office/drawing/2014/main" id="{AFF34B5B-AE81-47FA-951C-F19D0D6875B5}"/>
              </a:ext>
            </a:extLst>
          </p:cNvPr>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3077" name="Text Box 14">
            <a:extLst>
              <a:ext uri="{FF2B5EF4-FFF2-40B4-BE49-F238E27FC236}">
                <a16:creationId xmlns:a16="http://schemas.microsoft.com/office/drawing/2014/main" id="{DA00D484-FFD8-4AA2-9EF7-4BD3146BAE03}"/>
              </a:ext>
            </a:extLst>
          </p:cNvPr>
          <p:cNvSpPr txBox="1">
            <a:spLocks noChangeArrowheads="1"/>
          </p:cNvSpPr>
          <p:nvPr/>
        </p:nvSpPr>
        <p:spPr bwMode="auto">
          <a:xfrm>
            <a:off x="819150" y="32232600"/>
            <a:ext cx="2514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3" tIns="45623" rIns="91263" bIns="45623">
            <a:spAutoFit/>
          </a:bodyPr>
          <a:lstStyle/>
          <a:p>
            <a:pPr>
              <a:lnSpc>
                <a:spcPct val="65000"/>
              </a:lnSpc>
              <a:spcBef>
                <a:spcPct val="50000"/>
              </a:spcBef>
            </a:pPr>
            <a:r>
              <a:rPr lang="en-US" altLang="en-US" sz="500" b="1">
                <a:solidFill>
                  <a:srgbClr val="BFBFBF"/>
                </a:solidFill>
              </a:rPr>
              <a:t>RESEARCH POSTER PRESENTATION DESIGN © 2011</a:t>
            </a:r>
          </a:p>
          <a:p>
            <a:pPr>
              <a:lnSpc>
                <a:spcPct val="65000"/>
              </a:lnSpc>
              <a:spcBef>
                <a:spcPct val="50000"/>
              </a:spcBef>
            </a:pPr>
            <a:r>
              <a:rPr lang="en-US" altLang="en-US" sz="1100" b="1">
                <a:solidFill>
                  <a:srgbClr val="BFBFBF"/>
                </a:solidFill>
              </a:rPr>
              <a:t>www.PosterPresentations.com</a:t>
            </a:r>
          </a:p>
        </p:txBody>
      </p:sp>
      <p:sp>
        <p:nvSpPr>
          <p:cNvPr id="3078" name="Rectangle 35">
            <a:extLst>
              <a:ext uri="{FF2B5EF4-FFF2-40B4-BE49-F238E27FC236}">
                <a16:creationId xmlns:a16="http://schemas.microsoft.com/office/drawing/2014/main" id="{81E7F938-D0B1-4CE0-BFE7-D656698F4055}"/>
              </a:ext>
            </a:extLst>
          </p:cNvPr>
          <p:cNvSpPr>
            <a:spLocks noChangeArrowheads="1"/>
          </p:cNvSpPr>
          <p:nvPr/>
        </p:nvSpPr>
        <p:spPr bwMode="auto">
          <a:xfrm>
            <a:off x="32918400" y="5257800"/>
            <a:ext cx="10058400"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3079" name="Rectangle 33">
            <a:extLst>
              <a:ext uri="{FF2B5EF4-FFF2-40B4-BE49-F238E27FC236}">
                <a16:creationId xmlns:a16="http://schemas.microsoft.com/office/drawing/2014/main" id="{4336220A-6BA3-4F2D-9089-C12432A32F64}"/>
              </a:ext>
            </a:extLst>
          </p:cNvPr>
          <p:cNvSpPr>
            <a:spLocks noChangeArrowheads="1"/>
          </p:cNvSpPr>
          <p:nvPr/>
        </p:nvSpPr>
        <p:spPr bwMode="auto">
          <a:xfrm>
            <a:off x="11582400" y="5257800"/>
            <a:ext cx="20724813"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27" name="Rectangle 26">
            <a:extLst>
              <a:ext uri="{FF2B5EF4-FFF2-40B4-BE49-F238E27FC236}">
                <a16:creationId xmlns:a16="http://schemas.microsoft.com/office/drawing/2014/main" id="{B66A286F-18DD-4D70-AA45-2AED18012E5B}"/>
              </a:ext>
            </a:extLst>
          </p:cNvPr>
          <p:cNvSpPr/>
          <p:nvPr/>
        </p:nvSpPr>
        <p:spPr>
          <a:xfrm>
            <a:off x="44221400" y="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ctr" eaLnBrk="1" hangingPunct="1">
              <a:defRPr/>
            </a:pPr>
            <a:r>
              <a:rPr lang="en-US" altLang="en-US" sz="4000" b="1">
                <a:solidFill>
                  <a:schemeClr val="bg1"/>
                </a:solidFill>
                <a:latin typeface="Trebuchet MS" panose="020B0603020202020204" pitchFamily="34" charset="0"/>
              </a:rPr>
              <a:t>QUICK TIPS</a:t>
            </a:r>
          </a:p>
          <a:p>
            <a:pPr algn="ctr" eaLnBrk="1" hangingPunct="1">
              <a:defRPr/>
            </a:pPr>
            <a:r>
              <a:rPr lang="en-US" altLang="en-US" sz="4000" b="1">
                <a:solidFill>
                  <a:srgbClr val="FFFF00"/>
                </a:solidFill>
                <a:latin typeface="Trebuchet MS" panose="020B0603020202020204" pitchFamily="34" charset="0"/>
              </a:rPr>
              <a:t>(--THIS SECTION DOES NOT PRINT--)</a:t>
            </a:r>
          </a:p>
          <a:p>
            <a:pPr algn="ctr" eaLnBrk="1" hangingPunct="1">
              <a:defRPr/>
            </a:pPr>
            <a:endParaRPr lang="en-US" altLang="en-US" sz="3200" b="1">
              <a:solidFill>
                <a:srgbClr val="FFFFFF"/>
              </a:solidFill>
              <a:latin typeface="Trebuchet MS" panose="020B0603020202020204" pitchFamily="34" charset="0"/>
            </a:endParaRPr>
          </a:p>
          <a:p>
            <a:pPr eaLnBrk="1" hangingPunct="1">
              <a:defRPr/>
            </a:pPr>
            <a:r>
              <a:rPr lang="en-US" altLang="en-US" sz="3200">
                <a:solidFill>
                  <a:srgbClr val="FFFFFF"/>
                </a:solidFill>
                <a:latin typeface="Trebuchet MS" panose="020B0603020202020204" pitchFamily="34" charset="0"/>
              </a:rPr>
              <a:t>This PowerPoint template requires basic PowerPoint (version 2007 or newer) skills. Below is a list of commonly asked questions specific to this template. </a:t>
            </a:r>
            <a:br>
              <a:rPr lang="en-US" altLang="en-US" sz="3200">
                <a:solidFill>
                  <a:srgbClr val="FFFFFF"/>
                </a:solidFill>
                <a:latin typeface="Trebuchet MS" panose="020B0603020202020204" pitchFamily="34" charset="0"/>
              </a:rPr>
            </a:br>
            <a:r>
              <a:rPr lang="en-US" altLang="en-US" sz="3200">
                <a:solidFill>
                  <a:srgbClr val="FFFFFF"/>
                </a:solidFill>
                <a:latin typeface="Trebuchet MS" panose="020B0603020202020204" pitchFamily="34" charset="0"/>
              </a:rPr>
              <a:t>If you are using an older version of PowerPoint some template features may not work properly.</a:t>
            </a:r>
            <a:endParaRPr lang="en-US" altLang="en-US" sz="4000" b="1">
              <a:solidFill>
                <a:srgbClr val="FFFF00"/>
              </a:solidFill>
              <a:latin typeface="Trebuchet MS" panose="020B0603020202020204" pitchFamily="34" charset="0"/>
            </a:endParaRPr>
          </a:p>
          <a:p>
            <a:pPr eaLnBrk="1" hangingPunct="1">
              <a:defRPr/>
            </a:pPr>
            <a:endParaRPr lang="en-US" altLang="en-US" sz="4000" b="1">
              <a:solidFill>
                <a:srgbClr val="FFFF00"/>
              </a:solidFill>
              <a:latin typeface="Trebuchet MS" panose="020B0603020202020204" pitchFamily="34" charset="0"/>
            </a:endParaRPr>
          </a:p>
          <a:p>
            <a:pPr algn="ctr" eaLnBrk="1" hangingPunct="1">
              <a:defRPr/>
            </a:pPr>
            <a:r>
              <a:rPr lang="en-US" altLang="en-US" sz="4000" b="1">
                <a:solidFill>
                  <a:schemeClr val="bg1"/>
                </a:solidFill>
                <a:latin typeface="Trebuchet MS" panose="020B0603020202020204" pitchFamily="34" charset="0"/>
              </a:rPr>
              <a:t>Using the template</a:t>
            </a:r>
          </a:p>
          <a:p>
            <a:pPr algn="ct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Verifying the quality of your graphics</a:t>
            </a:r>
          </a:p>
          <a:p>
            <a:pPr eaLnBrk="1" hangingPunct="1">
              <a:defRPr/>
            </a:pPr>
            <a:r>
              <a:rPr lang="en-US" altLang="en-US" sz="3200">
                <a:solidFill>
                  <a:srgbClr val="FFFFFF"/>
                </a:solidFill>
                <a:latin typeface="Trebuchet MS" panose="020B0603020202020204"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3200">
                <a:solidFill>
                  <a:srgbClr val="FFFFFF"/>
                </a:solidFill>
                <a:latin typeface="Trebuchet MS" panose="020B0603020202020204" pitchFamily="34" charset="0"/>
              </a:rPr>
            </a:b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Using the placeholders</a:t>
            </a:r>
          </a:p>
          <a:p>
            <a:pPr eaLnBrk="1" hangingPunct="1">
              <a:defRPr/>
            </a:pPr>
            <a:r>
              <a:rPr lang="en-US" altLang="en-US" sz="3200">
                <a:solidFill>
                  <a:srgbClr val="FFFFFF"/>
                </a:solidFill>
                <a:latin typeface="Trebuchet MS" panose="020B0603020202020204" pitchFamily="34" charset="0"/>
              </a:rPr>
              <a:t>To add text to this template click inside a placeholder and type in or paste your text. To move a placeholder, click on it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(to select it), place your cursor on its frame and your cursor will change to this symbol:         Then, click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and drag it to its new location where you can resize it as needed. Additional placeholders can be found on the left side of this template.</a:t>
            </a:r>
          </a:p>
          <a:p>
            <a:pP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layout</a:t>
            </a:r>
          </a:p>
          <a:p>
            <a:pPr eaLnBrk="1" hangingPunct="1">
              <a:defRPr/>
            </a:pPr>
            <a:r>
              <a:rPr lang="en-US" altLang="en-US" sz="3200">
                <a:solidFill>
                  <a:srgbClr val="FFFFFF"/>
                </a:solidFill>
                <a:latin typeface="Trebuchet MS" panose="020B0603020202020204" pitchFamily="34" charset="0"/>
              </a:rPr>
              <a:t>This template has four</a:t>
            </a:r>
          </a:p>
          <a:p>
            <a:pPr eaLnBrk="1" hangingPunct="1">
              <a:defRPr/>
            </a:pPr>
            <a:r>
              <a:rPr lang="en-US" altLang="en-US" sz="3200">
                <a:solidFill>
                  <a:srgbClr val="FFFFFF"/>
                </a:solidFill>
                <a:latin typeface="Trebuchet MS" panose="020B0603020202020204" pitchFamily="34" charset="0"/>
              </a:rPr>
              <a:t>different column layouts. </a:t>
            </a:r>
          </a:p>
          <a:p>
            <a:pPr eaLnBrk="1" hangingPunct="1">
              <a:defRPr/>
            </a:pP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your mouse</a:t>
            </a:r>
          </a:p>
          <a:p>
            <a:pPr eaLnBrk="1" hangingPunct="1">
              <a:defRPr/>
            </a:pPr>
            <a:r>
              <a:rPr lang="en-US" altLang="en-US" sz="3200">
                <a:solidFill>
                  <a:srgbClr val="FFFFFF"/>
                </a:solidFill>
                <a:latin typeface="Trebuchet MS" panose="020B0603020202020204" pitchFamily="34" charset="0"/>
              </a:rPr>
              <a:t>on the background and </a:t>
            </a:r>
          </a:p>
          <a:p>
            <a:pPr eaLnBrk="1" hangingPunct="1">
              <a:defRPr/>
            </a:pPr>
            <a:r>
              <a:rPr lang="en-US" altLang="en-US" sz="3200">
                <a:solidFill>
                  <a:srgbClr val="FFFFFF"/>
                </a:solidFill>
                <a:latin typeface="Trebuchet MS" panose="020B0603020202020204" pitchFamily="34" charset="0"/>
              </a:rPr>
              <a:t>click on “Layout” to see </a:t>
            </a:r>
          </a:p>
          <a:p>
            <a:pPr eaLnBrk="1" hangingPunct="1">
              <a:defRPr/>
            </a:pPr>
            <a:r>
              <a:rPr lang="en-US" altLang="en-US" sz="3200">
                <a:solidFill>
                  <a:srgbClr val="FFFFFF"/>
                </a:solidFill>
                <a:latin typeface="Trebuchet MS" panose="020B0603020202020204" pitchFamily="34" charset="0"/>
              </a:rPr>
              <a:t>the layout options.</a:t>
            </a:r>
          </a:p>
          <a:p>
            <a:pPr eaLnBrk="1" hangingPunct="1">
              <a:defRPr/>
            </a:pPr>
            <a:r>
              <a:rPr lang="en-US" altLang="en-US" sz="3200">
                <a:solidFill>
                  <a:srgbClr val="FFFFFF"/>
                </a:solidFill>
                <a:latin typeface="Trebuchet MS" panose="020B0603020202020204" pitchFamily="34" charset="0"/>
              </a:rPr>
              <a:t>The columns in the provided layouts are fixed and cannot be moved but advanced users can modify any layout by going to VIEW and then SLIDE MASTER.</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Importing text and graphics from external sources</a:t>
            </a:r>
          </a:p>
          <a:p>
            <a:pPr eaLnBrk="1" hangingPunct="1">
              <a:defRPr/>
            </a:pPr>
            <a:r>
              <a:rPr lang="en-US" altLang="en-US" sz="3200" b="1" u="sng">
                <a:solidFill>
                  <a:srgbClr val="FFFFFF"/>
                </a:solidFill>
                <a:latin typeface="Trebuchet MS" panose="020B0603020202020204" pitchFamily="34" charset="0"/>
              </a:rPr>
              <a:t>TEXT: </a:t>
            </a:r>
            <a:r>
              <a:rPr lang="en-US" altLang="en-US" sz="3200">
                <a:solidFill>
                  <a:srgbClr val="FFFFFF"/>
                </a:solidFill>
                <a:latin typeface="Trebuchet MS" panose="020B0603020202020204" pitchFamily="34" charset="0"/>
              </a:rPr>
              <a:t>Paste or type your text into a pre-existing placeholder or drag in a new placeholder from the left side of the template. Move it anywhere as needed.</a:t>
            </a:r>
          </a:p>
          <a:p>
            <a:pPr eaLnBrk="1" hangingPunct="1">
              <a:defRPr/>
            </a:pPr>
            <a:r>
              <a:rPr lang="en-US" altLang="en-US" sz="3200" b="1" u="sng">
                <a:solidFill>
                  <a:srgbClr val="FFFFFF"/>
                </a:solidFill>
                <a:latin typeface="Trebuchet MS" panose="020B0603020202020204" pitchFamily="34" charset="0"/>
              </a:rPr>
              <a:t>PHOTOS: </a:t>
            </a:r>
            <a:r>
              <a:rPr lang="en-US" altLang="en-US" sz="3200">
                <a:solidFill>
                  <a:srgbClr val="FFFFFF"/>
                </a:solidFill>
                <a:latin typeface="Trebuchet MS" panose="020B0603020202020204" pitchFamily="34" charset="0"/>
              </a:rPr>
              <a:t>Drag in a picture placeholder, size it </a:t>
            </a:r>
            <a:r>
              <a:rPr lang="en-US" altLang="en-US" sz="3200" u="sng">
                <a:solidFill>
                  <a:srgbClr val="FFFFFF"/>
                </a:solidFill>
                <a:latin typeface="Trebuchet MS" panose="020B0603020202020204" pitchFamily="34" charset="0"/>
              </a:rPr>
              <a:t>first</a:t>
            </a:r>
            <a:r>
              <a:rPr lang="en-US" altLang="en-US" sz="3200">
                <a:solidFill>
                  <a:srgbClr val="FFFFFF"/>
                </a:solidFill>
                <a:latin typeface="Trebuchet MS" panose="020B0603020202020204" pitchFamily="34" charset="0"/>
              </a:rPr>
              <a:t>, click in it and insert a photo from the menu.</a:t>
            </a:r>
          </a:p>
          <a:p>
            <a:pPr eaLnBrk="1" hangingPunct="1">
              <a:defRPr/>
            </a:pPr>
            <a:r>
              <a:rPr lang="en-US" altLang="en-US" sz="3200" b="1" u="sng">
                <a:solidFill>
                  <a:srgbClr val="FFFFFF"/>
                </a:solidFill>
                <a:latin typeface="Trebuchet MS" panose="020B0603020202020204" pitchFamily="34" charset="0"/>
              </a:rPr>
              <a:t>TABLES: </a:t>
            </a:r>
            <a:r>
              <a:rPr lang="en-US" altLang="en-US" sz="3200">
                <a:solidFill>
                  <a:srgbClr val="FFFFFF"/>
                </a:solidFill>
                <a:latin typeface="Trebuchet MS" panose="020B0603020202020204" pitchFamily="34" charset="0"/>
              </a:rPr>
              <a:t>You can copy and paste a table from an external document onto this poster template. To adjust  the way the text fits within the cells of a table that has been pasted, </a:t>
            </a: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on the table, click FORMAT SHAPE  then click on TEXT BOX and change the INTERNAL MARGIN values to 0.25</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color scheme</a:t>
            </a:r>
          </a:p>
          <a:p>
            <a:pPr eaLnBrk="1" hangingPunct="1">
              <a:defRPr/>
            </a:pPr>
            <a:r>
              <a:rPr lang="en-US" altLang="en-US" sz="3200">
                <a:solidFill>
                  <a:srgbClr val="FFFFFF"/>
                </a:solidFill>
                <a:latin typeface="Trebuchet MS" panose="020B0603020202020204" pitchFamily="34" charset="0"/>
              </a:rPr>
              <a:t>To change the color scheme of this template go to the “Design” menu and click on “Colors”. You can choose from the provide color combinations or you can create your own.</a:t>
            </a: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algn="ctr" eaLnBrk="1" hangingPunct="1">
              <a:defRPr/>
            </a:pPr>
            <a:endParaRPr lang="en-US" altLang="en-US" sz="2000" b="1">
              <a:solidFill>
                <a:schemeClr val="bg1"/>
              </a:solidFill>
              <a:latin typeface="Trebuchet MS" panose="020B0603020202020204" pitchFamily="34" charset="0"/>
            </a:endParaRPr>
          </a:p>
          <a:p>
            <a:pPr eaLnBrk="1" hangingPunct="1">
              <a:defRPr/>
            </a:pPr>
            <a:endParaRPr lang="en-US" altLang="en-US" sz="2000" b="1">
              <a:solidFill>
                <a:srgbClr val="FFFF00"/>
              </a:solidFill>
              <a:latin typeface="Trebuchet MS" panose="020B0603020202020204" pitchFamily="34" charset="0"/>
            </a:endParaRPr>
          </a:p>
          <a:p>
            <a:pPr algn="ctr" eaLnBrk="1" hangingPunct="1">
              <a:defRPr/>
            </a:pPr>
            <a:endParaRPr lang="en-US" altLang="en-US" sz="3200" b="1">
              <a:solidFill>
                <a:srgbClr val="FFFFFF"/>
              </a:solidFill>
              <a:latin typeface="Trebuchet MS" panose="020B0603020202020204" pitchFamily="34" charset="0"/>
            </a:endParaRPr>
          </a:p>
        </p:txBody>
      </p:sp>
      <p:sp>
        <p:nvSpPr>
          <p:cNvPr id="28" name="Rectangle 27">
            <a:extLst>
              <a:ext uri="{FF2B5EF4-FFF2-40B4-BE49-F238E27FC236}">
                <a16:creationId xmlns:a16="http://schemas.microsoft.com/office/drawing/2014/main" id="{8A6D4E44-2A19-45FD-857F-F3686F71F107}"/>
              </a:ext>
            </a:extLst>
          </p:cNvPr>
          <p:cNvSpPr/>
          <p:nvPr/>
        </p:nvSpPr>
        <p:spPr>
          <a:xfrm>
            <a:off x="-10402888" y="-1905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defTabSz="4388900" eaLnBrk="1" fontAlgn="auto" hangingPunct="1">
              <a:spcBef>
                <a:spcPts val="0"/>
              </a:spcBef>
              <a:spcAft>
                <a:spcPts val="0"/>
              </a:spcAft>
              <a:defRPr/>
            </a:pPr>
            <a:r>
              <a:rPr lang="en-US" sz="4400" b="1" dirty="0">
                <a:solidFill>
                  <a:schemeClr val="bg1"/>
                </a:solidFill>
                <a:latin typeface="Trebuchet MS" pitchFamily="34" charset="0"/>
              </a:rPr>
              <a:t>QUICK DESIGN GUIDE</a:t>
            </a:r>
          </a:p>
          <a:p>
            <a:pPr algn="ctr" defTabSz="4388900" eaLnBrk="1" fontAlgn="auto" hangingPunct="1">
              <a:spcBef>
                <a:spcPts val="0"/>
              </a:spcBef>
              <a:spcAft>
                <a:spcPts val="0"/>
              </a:spcAft>
              <a:defRPr/>
            </a:pPr>
            <a:r>
              <a:rPr lang="en-US" sz="4000" b="1" dirty="0">
                <a:solidFill>
                  <a:srgbClr val="FFFF00"/>
                </a:solidFill>
                <a:latin typeface="Trebuchet MS" pitchFamily="34" charset="0"/>
              </a:rPr>
              <a:t>(--THIS SECTION DOES NOT PRINT--)</a:t>
            </a:r>
          </a:p>
          <a:p>
            <a:pPr algn="ctr" defTabSz="4388900" eaLnBrk="1" fontAlgn="auto" hangingPunct="1">
              <a:spcBef>
                <a:spcPts val="0"/>
              </a:spcBef>
              <a:spcAft>
                <a:spcPts val="0"/>
              </a:spcAft>
              <a:defRPr/>
            </a:pPr>
            <a:endParaRPr lang="en-US" sz="3200" b="1"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This PowerPoint 2007 template produces a 36”x48” professional  poster. It will save you valuable time placing titles, subtitles, text, and graphics.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it to create your presentation. Then send it to </a:t>
            </a:r>
            <a:r>
              <a:rPr lang="en-US" sz="3200" b="1" dirty="0">
                <a:latin typeface="Trebuchet MS" pitchFamily="34" charset="0"/>
              </a:rPr>
              <a:t>PosterPresentations.com</a:t>
            </a:r>
            <a:r>
              <a:rPr lang="en-US" sz="3200" dirty="0">
                <a:latin typeface="Trebuchet MS" pitchFamily="34" charset="0"/>
              </a:rPr>
              <a:t> for premium quality, same day affordable printing.</a:t>
            </a:r>
            <a:br>
              <a:rPr lang="en-US" sz="3200" dirty="0">
                <a:latin typeface="Trebuchet MS" pitchFamily="34" charset="0"/>
              </a:rPr>
            </a:b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We provide a series of </a:t>
            </a:r>
            <a:r>
              <a:rPr lang="en-US" sz="3200" b="1" dirty="0">
                <a:latin typeface="Trebuchet MS" pitchFamily="34" charset="0"/>
              </a:rPr>
              <a:t>online tutorials</a:t>
            </a:r>
            <a:r>
              <a:rPr lang="en-US" sz="3200" dirty="0">
                <a:latin typeface="Trebuchet MS" pitchFamily="34" charset="0"/>
              </a:rPr>
              <a:t> that will guide you through the poster design process and answer your poster production questions.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View our online tutorials at:</a:t>
            </a:r>
            <a:br>
              <a:rPr lang="en-US" sz="3200" dirty="0">
                <a:latin typeface="Trebuchet MS" pitchFamily="34" charset="0"/>
              </a:rPr>
            </a:br>
            <a:r>
              <a:rPr lang="en-US" sz="3200" dirty="0">
                <a:solidFill>
                  <a:srgbClr val="FFFF00"/>
                </a:solidFill>
                <a:latin typeface="Trebuchet MS" pitchFamily="34" charset="0"/>
              </a:rPr>
              <a:t> http://bit.ly/Poster_creation_help </a:t>
            </a:r>
            <a:r>
              <a:rPr lang="en-US" sz="3200" dirty="0">
                <a:latin typeface="Trebuchet MS" pitchFamily="34" charset="0"/>
              </a:rPr>
              <a:t/>
            </a:r>
            <a:br>
              <a:rPr lang="en-US" sz="3200" dirty="0">
                <a:latin typeface="Trebuchet MS" pitchFamily="34" charset="0"/>
              </a:rPr>
            </a:br>
            <a:r>
              <a:rPr lang="en-US" sz="3200" dirty="0">
                <a:latin typeface="Trebuchet MS" pitchFamily="34" charset="0"/>
              </a:rPr>
              <a:t>(copy and paste the link into your web browser).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For assistance and to order your printed poster</a:t>
            </a:r>
            <a:r>
              <a:rPr lang="en-US" sz="3200" dirty="0">
                <a:solidFill>
                  <a:schemeClr val="bg1"/>
                </a:solidFill>
                <a:latin typeface="Trebuchet MS" pitchFamily="34" charset="0"/>
              </a:rPr>
              <a:t> call </a:t>
            </a:r>
            <a:r>
              <a:rPr lang="en-US" sz="3200" b="1" dirty="0">
                <a:solidFill>
                  <a:srgbClr val="FFFF00"/>
                </a:solidFill>
                <a:latin typeface="Trebuchet MS" pitchFamily="34" charset="0"/>
              </a:rPr>
              <a:t>PosterPresentations.com</a:t>
            </a:r>
            <a:r>
              <a:rPr lang="en-US" sz="3200" dirty="0">
                <a:solidFill>
                  <a:srgbClr val="FFFF00"/>
                </a:solidFill>
                <a:latin typeface="Trebuchet MS" pitchFamily="34" charset="0"/>
              </a:rPr>
              <a:t> </a:t>
            </a:r>
            <a:r>
              <a:rPr lang="en-US" sz="3200" dirty="0">
                <a:latin typeface="Trebuchet MS" pitchFamily="34" charset="0"/>
              </a:rPr>
              <a:t>at </a:t>
            </a:r>
            <a:r>
              <a:rPr lang="en-US" sz="4000" b="1" dirty="0">
                <a:solidFill>
                  <a:srgbClr val="FFFF00"/>
                </a:solidFill>
                <a:latin typeface="Trebuchet MS" pitchFamily="34" charset="0"/>
              </a:rPr>
              <a:t>1.866.649.3004</a:t>
            </a: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algn="ctr" defTabSz="4388900" eaLnBrk="1" fontAlgn="auto" hangingPunct="1">
              <a:spcBef>
                <a:spcPts val="0"/>
              </a:spcBef>
              <a:spcAft>
                <a:spcPts val="0"/>
              </a:spcAft>
              <a:defRPr/>
            </a:pPr>
            <a:r>
              <a:rPr lang="en-US" sz="4400" b="1" dirty="0">
                <a:solidFill>
                  <a:schemeClr val="bg1"/>
                </a:solidFill>
                <a:latin typeface="Trebuchet MS" pitchFamily="34" charset="0"/>
              </a:rPr>
              <a:t>Object Placeholders</a:t>
            </a: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the placeholders provided below to add new elements to your poster: Drag a placeholder onto the poster area, size it, and click it to edit.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Section Header placeholder</a:t>
            </a:r>
          </a:p>
          <a:p>
            <a:pPr defTabSz="4389219" eaLnBrk="1" fontAlgn="auto" hangingPunct="1">
              <a:spcBef>
                <a:spcPts val="0"/>
              </a:spcBef>
              <a:spcAft>
                <a:spcPts val="0"/>
              </a:spcAft>
              <a:defRPr/>
            </a:pPr>
            <a:r>
              <a:rPr lang="en-US" sz="3200" dirty="0">
                <a:latin typeface="Trebuchet MS" pitchFamily="34" charset="0"/>
              </a:rPr>
              <a:t>Move this preformatted section header placeholder to the poster area to add another section header. Use section headers to separate topics or concepts within your presentation.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Text placeholder</a:t>
            </a:r>
          </a:p>
          <a:p>
            <a:pPr defTabSz="4389219" eaLnBrk="1" fontAlgn="auto" hangingPunct="1">
              <a:spcBef>
                <a:spcPts val="0"/>
              </a:spcBef>
              <a:spcAft>
                <a:spcPts val="0"/>
              </a:spcAft>
              <a:defRPr/>
            </a:pPr>
            <a:r>
              <a:rPr lang="en-US" sz="3200" dirty="0">
                <a:latin typeface="Trebuchet MS" pitchFamily="34" charset="0"/>
              </a:rPr>
              <a:t>Move this preformatted text placeholder to the poster to add a new body of text.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Picture placeholder</a:t>
            </a:r>
          </a:p>
          <a:p>
            <a:pPr defTabSz="4389219" eaLnBrk="1" fontAlgn="auto" hangingPunct="1">
              <a:spcBef>
                <a:spcPts val="0"/>
              </a:spcBef>
              <a:spcAft>
                <a:spcPts val="0"/>
              </a:spcAft>
              <a:defRPr/>
            </a:pPr>
            <a:r>
              <a:rPr lang="en-US" sz="3200" dirty="0">
                <a:latin typeface="Trebuchet MS" pitchFamily="34" charset="0"/>
              </a:rPr>
              <a:t>Move this graphic placeholder onto your poster, size it first, and then click it to add a picture to the poster.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3200" b="1" dirty="0">
              <a:solidFill>
                <a:schemeClr val="bg1"/>
              </a:solidFill>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algn="ctr" defTabSz="4388900" eaLnBrk="1" fontAlgn="auto" hangingPunct="1">
              <a:spcBef>
                <a:spcPts val="0"/>
              </a:spcBef>
              <a:spcAft>
                <a:spcPts val="0"/>
              </a:spcAft>
              <a:defRPr/>
            </a:pPr>
            <a:endParaRPr lang="en-US" sz="4400" b="1" dirty="0">
              <a:latin typeface="Trebuchet MS" pitchFamily="34" charset="0"/>
            </a:endParaRPr>
          </a:p>
        </p:txBody>
      </p:sp>
      <p:sp>
        <p:nvSpPr>
          <p:cNvPr id="29" name="Rectangle 28">
            <a:extLst>
              <a:ext uri="{FF2B5EF4-FFF2-40B4-BE49-F238E27FC236}">
                <a16:creationId xmlns:a16="http://schemas.microsoft.com/office/drawing/2014/main" id="{8CDA1F18-DAE7-4B53-9A54-6AD91800AAB5}"/>
              </a:ext>
            </a:extLst>
          </p:cNvPr>
          <p:cNvSpPr/>
          <p:nvPr/>
        </p:nvSpPr>
        <p:spPr>
          <a:xfrm>
            <a:off x="-10371138" y="21296313"/>
            <a:ext cx="10018713" cy="7778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anchor="ctr"/>
          <a:lstStyle/>
          <a:p>
            <a:pPr algn="ctr" defTabSz="4388900" eaLnBrk="1" fontAlgn="auto" hangingPunct="1">
              <a:spcBef>
                <a:spcPts val="0"/>
              </a:spcBef>
              <a:spcAft>
                <a:spcPts val="0"/>
              </a:spcAft>
              <a:defRPr/>
            </a:pPr>
            <a:endParaRPr lang="en-US" dirty="0"/>
          </a:p>
        </p:txBody>
      </p:sp>
      <p:pic>
        <p:nvPicPr>
          <p:cNvPr id="3083" name="Picture 2">
            <a:extLst>
              <a:ext uri="{FF2B5EF4-FFF2-40B4-BE49-F238E27FC236}">
                <a16:creationId xmlns:a16="http://schemas.microsoft.com/office/drawing/2014/main" id="{38092EFD-9F4E-4C6B-A562-07ECA90087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98200" y="15525750"/>
            <a:ext cx="4741863"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2">
            <a:extLst>
              <a:ext uri="{FF2B5EF4-FFF2-40B4-BE49-F238E27FC236}">
                <a16:creationId xmlns:a16="http://schemas.microsoft.com/office/drawing/2014/main" id="{E445CE31-C809-42DF-B5EA-657574E7CC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42425" y="13119100"/>
            <a:ext cx="590550" cy="4381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085" name="TextBox 31">
            <a:extLst>
              <a:ext uri="{FF2B5EF4-FFF2-40B4-BE49-F238E27FC236}">
                <a16:creationId xmlns:a16="http://schemas.microsoft.com/office/drawing/2014/main" id="{1426A82F-D9B9-4AF3-B237-B0B9276188D5}"/>
              </a:ext>
            </a:extLst>
          </p:cNvPr>
          <p:cNvSpPr txBox="1">
            <a:spLocks noChangeArrowheads="1"/>
          </p:cNvSpPr>
          <p:nvPr/>
        </p:nvSpPr>
        <p:spPr bwMode="auto">
          <a:xfrm>
            <a:off x="44488100" y="30589538"/>
            <a:ext cx="9159875"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7" rIns="91436" bIns="45717">
            <a:spAutoFit/>
          </a:bodyPr>
          <a:lstStyle/>
          <a:p>
            <a:pPr eaLnBrk="1" hangingPunct="1"/>
            <a:r>
              <a:rPr lang="en-US" altLang="en-US" sz="3600">
                <a:solidFill>
                  <a:schemeClr val="bg1"/>
                </a:solidFill>
                <a:latin typeface="Calibri" panose="020F0502020204030204" pitchFamily="34" charset="0"/>
              </a:rPr>
              <a:t>© 2011 PosterPresentations.com</a:t>
            </a:r>
            <a:br>
              <a:rPr lang="en-US" altLang="en-US" sz="3600">
                <a:solidFill>
                  <a:schemeClr val="bg1"/>
                </a:solidFill>
                <a:latin typeface="Calibri" panose="020F0502020204030204" pitchFamily="34" charset="0"/>
              </a:rPr>
            </a:br>
            <a:r>
              <a:rPr lang="en-US" altLang="en-US" sz="3600">
                <a:solidFill>
                  <a:schemeClr val="bg1"/>
                </a:solidFill>
                <a:latin typeface="Calibri" panose="020F0502020204030204" pitchFamily="34" charset="0"/>
              </a:rPr>
              <a:t>    </a:t>
            </a:r>
            <a:r>
              <a:rPr lang="en-US" altLang="en-US" sz="3200">
                <a:solidFill>
                  <a:schemeClr val="bg1"/>
                </a:solidFill>
                <a:latin typeface="Calibri" panose="020F0502020204030204" pitchFamily="34" charset="0"/>
              </a:rPr>
              <a:t>2117 Fourth Street , Unit C</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Berkeley CA 94710</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a:t>
            </a:r>
            <a:r>
              <a:rPr lang="en-US" altLang="en-US" sz="3200" b="1">
                <a:solidFill>
                  <a:srgbClr val="FFFF00"/>
                </a:solidFill>
                <a:latin typeface="Calibri" panose="020F0502020204030204" pitchFamily="34" charset="0"/>
              </a:rPr>
              <a:t>posterpresenter@gmail.com</a:t>
            </a:r>
            <a:endParaRPr lang="en-US" altLang="en-US" sz="3600" b="1">
              <a:solidFill>
                <a:srgbClr val="FFFF00"/>
              </a:solidFill>
              <a:latin typeface="Calibri" panose="020F0502020204030204" pitchFamily="34" charset="0"/>
            </a:endParaRPr>
          </a:p>
        </p:txBody>
      </p:sp>
      <p:grpSp>
        <p:nvGrpSpPr>
          <p:cNvPr id="3086" name="Group 32">
            <a:extLst>
              <a:ext uri="{FF2B5EF4-FFF2-40B4-BE49-F238E27FC236}">
                <a16:creationId xmlns:a16="http://schemas.microsoft.com/office/drawing/2014/main" id="{9CAD121B-7A57-4EDC-97A3-E7B6A06752CB}"/>
              </a:ext>
            </a:extLst>
          </p:cNvPr>
          <p:cNvGrpSpPr>
            <a:grpSpLocks/>
          </p:cNvGrpSpPr>
          <p:nvPr/>
        </p:nvGrpSpPr>
        <p:grpSpPr bwMode="auto">
          <a:xfrm>
            <a:off x="-10239375" y="31696025"/>
            <a:ext cx="9771062" cy="1090613"/>
            <a:chOff x="44242388" y="28054064"/>
            <a:chExt cx="9771398" cy="1090621"/>
          </a:xfrm>
        </p:grpSpPr>
        <p:sp>
          <p:nvSpPr>
            <p:cNvPr id="34" name="Rounded Rectangle 33">
              <a:extLst>
                <a:ext uri="{FF2B5EF4-FFF2-40B4-BE49-F238E27FC236}">
                  <a16:creationId xmlns:a16="http://schemas.microsoft.com/office/drawing/2014/main" id="{BCAD9805-88EE-4731-B850-266F47732C8D}"/>
                </a:ext>
              </a:extLst>
            </p:cNvPr>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8900" eaLnBrk="1" fontAlgn="auto" hangingPunct="1">
                <a:spcBef>
                  <a:spcPts val="0"/>
                </a:spcBef>
                <a:spcAft>
                  <a:spcPts val="0"/>
                </a:spcAft>
                <a:defRPr/>
              </a:pPr>
              <a:endParaRPr lang="en-US"/>
            </a:p>
          </p:txBody>
        </p:sp>
        <p:pic>
          <p:nvPicPr>
            <p:cNvPr id="3091" name="Picture 7" descr="http://t2.gstatic.com/images?q=tbn:ANd9GcR4APHC6TT9w54M2zn_pvCiBxUNcspYPoVxirLRphBoJabfSvu7zw">
              <a:hlinkClick r:id="rId5"/>
              <a:extLst>
                <a:ext uri="{FF2B5EF4-FFF2-40B4-BE49-F238E27FC236}">
                  <a16:creationId xmlns:a16="http://schemas.microsoft.com/office/drawing/2014/main" id="{C8A09CE4-1997-4314-8ADD-4C0F70DDF8B8}"/>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341112" y="28126635"/>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92" name="TextBox 35">
              <a:extLst>
                <a:ext uri="{FF2B5EF4-FFF2-40B4-BE49-F238E27FC236}">
                  <a16:creationId xmlns:a16="http://schemas.microsoft.com/office/drawing/2014/main" id="{F9CAC210-D672-4173-BA08-B734826F2ABB}"/>
                </a:ext>
              </a:extLst>
            </p:cNvPr>
            <p:cNvSpPr txBox="1">
              <a:spLocks noChangeArrowheads="1"/>
            </p:cNvSpPr>
            <p:nvPr userDrawn="1"/>
          </p:nvSpPr>
          <p:spPr bwMode="auto">
            <a:xfrm>
              <a:off x="45342563" y="28154078"/>
              <a:ext cx="8671223" cy="892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en-US" sz="2600">
                  <a:solidFill>
                    <a:schemeClr val="tx2"/>
                  </a:solidFill>
                  <a:latin typeface="Trebuchet MS" panose="020B0603020202020204" pitchFamily="34" charset="0"/>
                </a:rPr>
                <a:t>Student discounts are available on our Facebook page.</a:t>
              </a:r>
              <a:br>
                <a:rPr lang="en-US" altLang="en-US" sz="2600">
                  <a:solidFill>
                    <a:schemeClr val="tx2"/>
                  </a:solidFill>
                  <a:latin typeface="Trebuchet MS" panose="020B0603020202020204" pitchFamily="34" charset="0"/>
                </a:rPr>
              </a:br>
              <a:r>
                <a:rPr lang="en-US" altLang="en-US" sz="2600">
                  <a:solidFill>
                    <a:schemeClr val="tx2"/>
                  </a:solidFill>
                  <a:latin typeface="Trebuchet MS" panose="020B0603020202020204" pitchFamily="34" charset="0"/>
                </a:rPr>
                <a:t>Go to </a:t>
              </a:r>
              <a:r>
                <a:rPr lang="en-US" altLang="en-US" sz="2600" u="sng">
                  <a:solidFill>
                    <a:schemeClr val="tx2"/>
                  </a:solidFill>
                  <a:latin typeface="Trebuchet MS" panose="020B0603020202020204" pitchFamily="34" charset="0"/>
                </a:rPr>
                <a:t>PosterPresentations.com</a:t>
              </a:r>
              <a:r>
                <a:rPr lang="en-US" altLang="en-US" sz="2600">
                  <a:solidFill>
                    <a:schemeClr val="tx2"/>
                  </a:solidFill>
                  <a:latin typeface="Trebuchet MS" panose="020B0603020202020204" pitchFamily="34" charset="0"/>
                </a:rPr>
                <a:t> and click on the FB icon. </a:t>
              </a:r>
            </a:p>
          </p:txBody>
        </p:sp>
      </p:grpSp>
      <p:cxnSp>
        <p:nvCxnSpPr>
          <p:cNvPr id="37" name="Straight Connector 36">
            <a:extLst>
              <a:ext uri="{FF2B5EF4-FFF2-40B4-BE49-F238E27FC236}">
                <a16:creationId xmlns:a16="http://schemas.microsoft.com/office/drawing/2014/main" id="{F68DA6A8-625C-4DBC-9593-F13095523BF0}"/>
              </a:ext>
            </a:extLst>
          </p:cNvPr>
          <p:cNvCxnSpPr/>
          <p:nvPr/>
        </p:nvCxnSpPr>
        <p:spPr>
          <a:xfrm>
            <a:off x="44221400" y="30500638"/>
            <a:ext cx="10050463"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80110F5-7A64-4421-8D05-2ADDBE86A1C2}"/>
              </a:ext>
            </a:extLst>
          </p:cNvPr>
          <p:cNvCxnSpPr/>
          <p:nvPr/>
        </p:nvCxnSpPr>
        <p:spPr>
          <a:xfrm>
            <a:off x="-10371138" y="11582400"/>
            <a:ext cx="10018713"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0F305A72-8EAD-4C17-9E1C-0CFC3DA8E6DE}"/>
              </a:ext>
            </a:extLst>
          </p:cNvPr>
          <p:cNvCxnSpPr/>
          <p:nvPr/>
        </p:nvCxnSpPr>
        <p:spPr>
          <a:xfrm>
            <a:off x="44254738" y="4841875"/>
            <a:ext cx="10017125"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0" r:id="rId1"/>
  </p:sldLayoutIdLst>
  <p:txStyles>
    <p:titleStyle>
      <a:lvl1pPr algn="ctr" defTabSz="4387850" rtl="0" eaLnBrk="0" fontAlgn="base" hangingPunct="0">
        <a:spcBef>
          <a:spcPct val="0"/>
        </a:spcBef>
        <a:spcAft>
          <a:spcPct val="0"/>
        </a:spcAft>
        <a:defRPr sz="8800" kern="1200">
          <a:solidFill>
            <a:schemeClr val="bg1"/>
          </a:solidFill>
          <a:latin typeface="Trebuchet MS" pitchFamily="34" charset="0"/>
          <a:ea typeface="+mj-ea"/>
          <a:cs typeface="+mj-cs"/>
        </a:defRPr>
      </a:lvl1pPr>
      <a:lvl2pPr algn="ctr" defTabSz="4387850" rtl="0" eaLnBrk="0" fontAlgn="base" hangingPunct="0">
        <a:spcBef>
          <a:spcPct val="0"/>
        </a:spcBef>
        <a:spcAft>
          <a:spcPct val="0"/>
        </a:spcAft>
        <a:defRPr sz="8800">
          <a:solidFill>
            <a:schemeClr val="bg1"/>
          </a:solidFill>
          <a:latin typeface="Trebuchet MS" panose="020B0603020202020204" pitchFamily="34" charset="0"/>
        </a:defRPr>
      </a:lvl2pPr>
      <a:lvl3pPr algn="ctr" defTabSz="4387850" rtl="0" eaLnBrk="0" fontAlgn="base" hangingPunct="0">
        <a:spcBef>
          <a:spcPct val="0"/>
        </a:spcBef>
        <a:spcAft>
          <a:spcPct val="0"/>
        </a:spcAft>
        <a:defRPr sz="8800">
          <a:solidFill>
            <a:schemeClr val="bg1"/>
          </a:solidFill>
          <a:latin typeface="Trebuchet MS" panose="020B0603020202020204" pitchFamily="34" charset="0"/>
        </a:defRPr>
      </a:lvl3pPr>
      <a:lvl4pPr algn="ctr" defTabSz="4387850" rtl="0" eaLnBrk="0" fontAlgn="base" hangingPunct="0">
        <a:spcBef>
          <a:spcPct val="0"/>
        </a:spcBef>
        <a:spcAft>
          <a:spcPct val="0"/>
        </a:spcAft>
        <a:defRPr sz="8800">
          <a:solidFill>
            <a:schemeClr val="bg1"/>
          </a:solidFill>
          <a:latin typeface="Trebuchet MS" panose="020B0603020202020204" pitchFamily="34" charset="0"/>
        </a:defRPr>
      </a:lvl4pPr>
      <a:lvl5pPr algn="ctr" defTabSz="4387850" rtl="0" eaLnBrk="0" fontAlgn="base" hangingPunct="0">
        <a:spcBef>
          <a:spcPct val="0"/>
        </a:spcBef>
        <a:spcAft>
          <a:spcPct val="0"/>
        </a:spcAft>
        <a:defRPr sz="8800">
          <a:solidFill>
            <a:schemeClr val="bg1"/>
          </a:solidFill>
          <a:latin typeface="Trebuchet MS" panose="020B0603020202020204" pitchFamily="34" charset="0"/>
        </a:defRPr>
      </a:lvl5pPr>
      <a:lvl6pPr marL="457200" algn="ctr" defTabSz="4387850" rtl="0" fontAlgn="base">
        <a:spcBef>
          <a:spcPct val="0"/>
        </a:spcBef>
        <a:spcAft>
          <a:spcPct val="0"/>
        </a:spcAft>
        <a:defRPr sz="8800">
          <a:solidFill>
            <a:schemeClr val="bg1"/>
          </a:solidFill>
          <a:latin typeface="Trebuchet MS" panose="020B0603020202020204" pitchFamily="34" charset="0"/>
        </a:defRPr>
      </a:lvl6pPr>
      <a:lvl7pPr marL="914400" algn="ctr" defTabSz="4387850" rtl="0" fontAlgn="base">
        <a:spcBef>
          <a:spcPct val="0"/>
        </a:spcBef>
        <a:spcAft>
          <a:spcPct val="0"/>
        </a:spcAft>
        <a:defRPr sz="8800">
          <a:solidFill>
            <a:schemeClr val="bg1"/>
          </a:solidFill>
          <a:latin typeface="Trebuchet MS" panose="020B0603020202020204" pitchFamily="34" charset="0"/>
        </a:defRPr>
      </a:lvl7pPr>
      <a:lvl8pPr marL="1371600" algn="ctr" defTabSz="4387850" rtl="0" fontAlgn="base">
        <a:spcBef>
          <a:spcPct val="0"/>
        </a:spcBef>
        <a:spcAft>
          <a:spcPct val="0"/>
        </a:spcAft>
        <a:defRPr sz="8800">
          <a:solidFill>
            <a:schemeClr val="bg1"/>
          </a:solidFill>
          <a:latin typeface="Trebuchet MS" panose="020B0603020202020204" pitchFamily="34" charset="0"/>
        </a:defRPr>
      </a:lvl8pPr>
      <a:lvl9pPr marL="1828800" algn="ctr" defTabSz="4387850" rtl="0" fontAlgn="base">
        <a:spcBef>
          <a:spcPct val="0"/>
        </a:spcBef>
        <a:spcAft>
          <a:spcPct val="0"/>
        </a:spcAft>
        <a:defRPr sz="8800">
          <a:solidFill>
            <a:schemeClr val="bg1"/>
          </a:solidFill>
          <a:latin typeface="Trebuchet MS" panose="020B0603020202020204" pitchFamily="34" charset="0"/>
        </a:defRPr>
      </a:lvl9pPr>
    </p:titleStyle>
    <p:bodyStyle>
      <a:lvl1pPr marL="1644650" indent="-1644650" algn="l" defTabSz="4387850" rtl="0" eaLnBrk="0" fontAlgn="base" hangingPunct="0">
        <a:spcBef>
          <a:spcPct val="20000"/>
        </a:spcBef>
        <a:spcAft>
          <a:spcPct val="0"/>
        </a:spcAft>
        <a:buFont typeface="Arial" panose="020B0604020202020204" pitchFamily="34" charset="0"/>
        <a:buChar char="•"/>
        <a:defRPr sz="15400" kern="1200">
          <a:solidFill>
            <a:schemeClr val="tx1"/>
          </a:solidFill>
          <a:latin typeface="+mn-lt"/>
          <a:ea typeface="+mn-ea"/>
          <a:cs typeface="+mn-cs"/>
        </a:defRPr>
      </a:lvl1pPr>
      <a:lvl2pPr marL="3565525" indent="-1370013" algn="l" defTabSz="4387850" rtl="0" eaLnBrk="0" fontAlgn="base" hangingPunct="0">
        <a:spcBef>
          <a:spcPct val="20000"/>
        </a:spcBef>
        <a:spcAft>
          <a:spcPct val="0"/>
        </a:spcAft>
        <a:buFont typeface="Arial" panose="020B0604020202020204" pitchFamily="34" charset="0"/>
        <a:buChar char="–"/>
        <a:defRPr sz="13500" kern="1200">
          <a:solidFill>
            <a:schemeClr val="tx1"/>
          </a:solidFill>
          <a:latin typeface="+mn-lt"/>
          <a:ea typeface="+mn-ea"/>
          <a:cs typeface="+mn-cs"/>
        </a:defRPr>
      </a:lvl2pPr>
      <a:lvl3pPr marL="5484813" indent="-1096963" algn="l" defTabSz="4387850" rtl="0" eaLnBrk="0" fontAlgn="base" hangingPunct="0">
        <a:spcBef>
          <a:spcPct val="20000"/>
        </a:spcBef>
        <a:spcAft>
          <a:spcPct val="0"/>
        </a:spcAft>
        <a:buFont typeface="Arial" panose="020B0604020202020204" pitchFamily="34" charset="0"/>
        <a:buChar char="•"/>
        <a:defRPr sz="11600" kern="1200">
          <a:solidFill>
            <a:schemeClr val="tx1"/>
          </a:solidFill>
          <a:latin typeface="+mn-lt"/>
          <a:ea typeface="+mn-ea"/>
          <a:cs typeface="+mn-cs"/>
        </a:defRPr>
      </a:lvl3pPr>
      <a:lvl4pPr marL="7680325"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4pPr>
      <a:lvl5pPr marL="9874250"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E3E8F4"/>
        </a:solidFill>
        <a:effectLst/>
      </p:bgPr>
    </p:bg>
    <p:spTree>
      <p:nvGrpSpPr>
        <p:cNvPr id="1" name=""/>
        <p:cNvGrpSpPr/>
        <p:nvPr/>
      </p:nvGrpSpPr>
      <p:grpSpPr>
        <a:xfrm>
          <a:off x="0" y="0"/>
          <a:ext cx="0" cy="0"/>
          <a:chOff x="0" y="0"/>
          <a:chExt cx="0" cy="0"/>
        </a:xfrm>
      </p:grpSpPr>
      <p:sp>
        <p:nvSpPr>
          <p:cNvPr id="7" name="Rectangle 36">
            <a:extLst>
              <a:ext uri="{FF2B5EF4-FFF2-40B4-BE49-F238E27FC236}">
                <a16:creationId xmlns:a16="http://schemas.microsoft.com/office/drawing/2014/main" id="{66D2AF77-69F1-45E5-8C62-9F521D997C6A}"/>
              </a:ext>
            </a:extLst>
          </p:cNvPr>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baseline="-25000" dirty="0">
              <a:latin typeface="+mn-lt"/>
            </a:endParaRPr>
          </a:p>
        </p:txBody>
      </p:sp>
      <p:sp>
        <p:nvSpPr>
          <p:cNvPr id="4099" name="Rectangle 33">
            <a:extLst>
              <a:ext uri="{FF2B5EF4-FFF2-40B4-BE49-F238E27FC236}">
                <a16:creationId xmlns:a16="http://schemas.microsoft.com/office/drawing/2014/main" id="{21A684E8-4AD5-4A06-9F63-8A1D3E781FBA}"/>
              </a:ext>
            </a:extLst>
          </p:cNvPr>
          <p:cNvSpPr>
            <a:spLocks noChangeArrowheads="1"/>
          </p:cNvSpPr>
          <p:nvPr/>
        </p:nvSpPr>
        <p:spPr bwMode="auto">
          <a:xfrm>
            <a:off x="914400" y="5257800"/>
            <a:ext cx="42057638"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9" name="Rectangle 9">
            <a:extLst>
              <a:ext uri="{FF2B5EF4-FFF2-40B4-BE49-F238E27FC236}">
                <a16:creationId xmlns:a16="http://schemas.microsoft.com/office/drawing/2014/main" id="{438AEBC1-6DD9-4826-8EC7-5011D5BB4BF8}"/>
              </a:ext>
            </a:extLst>
          </p:cNvPr>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4101" name="Text Box 14">
            <a:extLst>
              <a:ext uri="{FF2B5EF4-FFF2-40B4-BE49-F238E27FC236}">
                <a16:creationId xmlns:a16="http://schemas.microsoft.com/office/drawing/2014/main" id="{6E52CF08-BCB0-4043-AF6E-D99EECBB0234}"/>
              </a:ext>
            </a:extLst>
          </p:cNvPr>
          <p:cNvSpPr txBox="1">
            <a:spLocks noChangeArrowheads="1"/>
          </p:cNvSpPr>
          <p:nvPr/>
        </p:nvSpPr>
        <p:spPr bwMode="auto">
          <a:xfrm>
            <a:off x="819150" y="32232600"/>
            <a:ext cx="2514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3" tIns="45623" rIns="91263" bIns="45623">
            <a:spAutoFit/>
          </a:bodyPr>
          <a:lstStyle/>
          <a:p>
            <a:pPr>
              <a:lnSpc>
                <a:spcPct val="65000"/>
              </a:lnSpc>
              <a:spcBef>
                <a:spcPct val="50000"/>
              </a:spcBef>
            </a:pPr>
            <a:r>
              <a:rPr lang="en-US" altLang="en-US" sz="500" b="1">
                <a:solidFill>
                  <a:srgbClr val="BFBFBF"/>
                </a:solidFill>
              </a:rPr>
              <a:t>RESEARCH POSTER PRESENTATION DESIGN © 2011</a:t>
            </a:r>
          </a:p>
          <a:p>
            <a:pPr>
              <a:lnSpc>
                <a:spcPct val="65000"/>
              </a:lnSpc>
              <a:spcBef>
                <a:spcPct val="50000"/>
              </a:spcBef>
            </a:pPr>
            <a:r>
              <a:rPr lang="en-US" altLang="en-US" sz="1100" b="1">
                <a:solidFill>
                  <a:srgbClr val="BFBFBF"/>
                </a:solidFill>
              </a:rPr>
              <a:t>www.PosterPresentations.com</a:t>
            </a:r>
          </a:p>
        </p:txBody>
      </p:sp>
      <p:sp>
        <p:nvSpPr>
          <p:cNvPr id="15" name="Rectangle 35">
            <a:extLst>
              <a:ext uri="{FF2B5EF4-FFF2-40B4-BE49-F238E27FC236}">
                <a16:creationId xmlns:a16="http://schemas.microsoft.com/office/drawing/2014/main" id="{017AF144-F36E-48A0-9618-3CF4CBF9F14A}"/>
              </a:ext>
            </a:extLst>
          </p:cNvPr>
          <p:cNvSpPr>
            <a:spLocks noChangeArrowheads="1"/>
          </p:cNvSpPr>
          <p:nvPr/>
        </p:nvSpPr>
        <p:spPr bwMode="auto">
          <a:xfrm>
            <a:off x="922338" y="5257800"/>
            <a:ext cx="10058400" cy="26746200"/>
          </a:xfrm>
          <a:prstGeom prst="rect">
            <a:avLst/>
          </a:prstGeom>
          <a:solidFill>
            <a:schemeClr val="bg1">
              <a:lumMod val="95000"/>
            </a:schemeClr>
          </a:solidFill>
          <a:ln w="9525">
            <a:solidFill>
              <a:schemeClr val="tx2"/>
            </a:solid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26" name="Rectangle 25">
            <a:extLst>
              <a:ext uri="{FF2B5EF4-FFF2-40B4-BE49-F238E27FC236}">
                <a16:creationId xmlns:a16="http://schemas.microsoft.com/office/drawing/2014/main" id="{63C49D89-1C1C-4979-B06E-142D76639140}"/>
              </a:ext>
            </a:extLst>
          </p:cNvPr>
          <p:cNvSpPr/>
          <p:nvPr/>
        </p:nvSpPr>
        <p:spPr>
          <a:xfrm>
            <a:off x="44221400" y="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ctr" eaLnBrk="1" hangingPunct="1">
              <a:defRPr/>
            </a:pPr>
            <a:r>
              <a:rPr lang="en-US" altLang="en-US" sz="4000" b="1">
                <a:solidFill>
                  <a:schemeClr val="bg1"/>
                </a:solidFill>
                <a:latin typeface="Trebuchet MS" panose="020B0603020202020204" pitchFamily="34" charset="0"/>
              </a:rPr>
              <a:t>QUICK TIPS</a:t>
            </a:r>
          </a:p>
          <a:p>
            <a:pPr algn="ctr" eaLnBrk="1" hangingPunct="1">
              <a:defRPr/>
            </a:pPr>
            <a:r>
              <a:rPr lang="en-US" altLang="en-US" sz="4000" b="1">
                <a:solidFill>
                  <a:srgbClr val="FFFF00"/>
                </a:solidFill>
                <a:latin typeface="Trebuchet MS" panose="020B0603020202020204" pitchFamily="34" charset="0"/>
              </a:rPr>
              <a:t>(--THIS SECTION DOES NOT PRINT--)</a:t>
            </a:r>
          </a:p>
          <a:p>
            <a:pPr algn="ctr" eaLnBrk="1" hangingPunct="1">
              <a:defRPr/>
            </a:pPr>
            <a:endParaRPr lang="en-US" altLang="en-US" sz="3200" b="1">
              <a:solidFill>
                <a:srgbClr val="FFFFFF"/>
              </a:solidFill>
              <a:latin typeface="Trebuchet MS" panose="020B0603020202020204" pitchFamily="34" charset="0"/>
            </a:endParaRPr>
          </a:p>
          <a:p>
            <a:pPr eaLnBrk="1" hangingPunct="1">
              <a:defRPr/>
            </a:pPr>
            <a:r>
              <a:rPr lang="en-US" altLang="en-US" sz="3200">
                <a:solidFill>
                  <a:srgbClr val="FFFFFF"/>
                </a:solidFill>
                <a:latin typeface="Trebuchet MS" panose="020B0603020202020204" pitchFamily="34" charset="0"/>
              </a:rPr>
              <a:t>This PowerPoint template requires basic PowerPoint (version 2007 or newer) skills. Below is a list of commonly asked questions specific to this template. </a:t>
            </a:r>
            <a:br>
              <a:rPr lang="en-US" altLang="en-US" sz="3200">
                <a:solidFill>
                  <a:srgbClr val="FFFFFF"/>
                </a:solidFill>
                <a:latin typeface="Trebuchet MS" panose="020B0603020202020204" pitchFamily="34" charset="0"/>
              </a:rPr>
            </a:br>
            <a:r>
              <a:rPr lang="en-US" altLang="en-US" sz="3200">
                <a:solidFill>
                  <a:srgbClr val="FFFFFF"/>
                </a:solidFill>
                <a:latin typeface="Trebuchet MS" panose="020B0603020202020204" pitchFamily="34" charset="0"/>
              </a:rPr>
              <a:t>If you are using an older version of PowerPoint some template features may not work properly.</a:t>
            </a:r>
            <a:endParaRPr lang="en-US" altLang="en-US" sz="4000" b="1">
              <a:solidFill>
                <a:srgbClr val="FFFF00"/>
              </a:solidFill>
              <a:latin typeface="Trebuchet MS" panose="020B0603020202020204" pitchFamily="34" charset="0"/>
            </a:endParaRPr>
          </a:p>
          <a:p>
            <a:pPr eaLnBrk="1" hangingPunct="1">
              <a:defRPr/>
            </a:pPr>
            <a:endParaRPr lang="en-US" altLang="en-US" sz="4000" b="1">
              <a:solidFill>
                <a:srgbClr val="FFFF00"/>
              </a:solidFill>
              <a:latin typeface="Trebuchet MS" panose="020B0603020202020204" pitchFamily="34" charset="0"/>
            </a:endParaRPr>
          </a:p>
          <a:p>
            <a:pPr algn="ctr" eaLnBrk="1" hangingPunct="1">
              <a:defRPr/>
            </a:pPr>
            <a:r>
              <a:rPr lang="en-US" altLang="en-US" sz="4000" b="1">
                <a:solidFill>
                  <a:schemeClr val="bg1"/>
                </a:solidFill>
                <a:latin typeface="Trebuchet MS" panose="020B0603020202020204" pitchFamily="34" charset="0"/>
              </a:rPr>
              <a:t>Using the template</a:t>
            </a:r>
          </a:p>
          <a:p>
            <a:pPr algn="ct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Verifying the quality of your graphics</a:t>
            </a:r>
          </a:p>
          <a:p>
            <a:pPr eaLnBrk="1" hangingPunct="1">
              <a:defRPr/>
            </a:pPr>
            <a:r>
              <a:rPr lang="en-US" altLang="en-US" sz="3200">
                <a:solidFill>
                  <a:srgbClr val="FFFFFF"/>
                </a:solidFill>
                <a:latin typeface="Trebuchet MS" panose="020B0603020202020204"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3200">
                <a:solidFill>
                  <a:srgbClr val="FFFFFF"/>
                </a:solidFill>
                <a:latin typeface="Trebuchet MS" panose="020B0603020202020204" pitchFamily="34" charset="0"/>
              </a:rPr>
            </a:b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Using the placeholders</a:t>
            </a:r>
          </a:p>
          <a:p>
            <a:pPr eaLnBrk="1" hangingPunct="1">
              <a:defRPr/>
            </a:pPr>
            <a:r>
              <a:rPr lang="en-US" altLang="en-US" sz="3200">
                <a:solidFill>
                  <a:srgbClr val="FFFFFF"/>
                </a:solidFill>
                <a:latin typeface="Trebuchet MS" panose="020B0603020202020204" pitchFamily="34" charset="0"/>
              </a:rPr>
              <a:t>To add text to this template click inside a placeholder and type in or paste your text. To move a placeholder, click on it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(to select it), place your cursor on its frame and your cursor will change to this symbol:         Then, click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and drag it to its new location where you can resize it as needed. Additional placeholders can be found on the left side of this template.</a:t>
            </a:r>
          </a:p>
          <a:p>
            <a:pP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layout</a:t>
            </a:r>
          </a:p>
          <a:p>
            <a:pPr eaLnBrk="1" hangingPunct="1">
              <a:defRPr/>
            </a:pPr>
            <a:r>
              <a:rPr lang="en-US" altLang="en-US" sz="3200">
                <a:solidFill>
                  <a:srgbClr val="FFFFFF"/>
                </a:solidFill>
                <a:latin typeface="Trebuchet MS" panose="020B0603020202020204" pitchFamily="34" charset="0"/>
              </a:rPr>
              <a:t>This template has four</a:t>
            </a:r>
          </a:p>
          <a:p>
            <a:pPr eaLnBrk="1" hangingPunct="1">
              <a:defRPr/>
            </a:pPr>
            <a:r>
              <a:rPr lang="en-US" altLang="en-US" sz="3200">
                <a:solidFill>
                  <a:srgbClr val="FFFFFF"/>
                </a:solidFill>
                <a:latin typeface="Trebuchet MS" panose="020B0603020202020204" pitchFamily="34" charset="0"/>
              </a:rPr>
              <a:t>different column layouts. </a:t>
            </a:r>
          </a:p>
          <a:p>
            <a:pPr eaLnBrk="1" hangingPunct="1">
              <a:defRPr/>
            </a:pP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your mouse</a:t>
            </a:r>
          </a:p>
          <a:p>
            <a:pPr eaLnBrk="1" hangingPunct="1">
              <a:defRPr/>
            </a:pPr>
            <a:r>
              <a:rPr lang="en-US" altLang="en-US" sz="3200">
                <a:solidFill>
                  <a:srgbClr val="FFFFFF"/>
                </a:solidFill>
                <a:latin typeface="Trebuchet MS" panose="020B0603020202020204" pitchFamily="34" charset="0"/>
              </a:rPr>
              <a:t>on the background and </a:t>
            </a:r>
          </a:p>
          <a:p>
            <a:pPr eaLnBrk="1" hangingPunct="1">
              <a:defRPr/>
            </a:pPr>
            <a:r>
              <a:rPr lang="en-US" altLang="en-US" sz="3200">
                <a:solidFill>
                  <a:srgbClr val="FFFFFF"/>
                </a:solidFill>
                <a:latin typeface="Trebuchet MS" panose="020B0603020202020204" pitchFamily="34" charset="0"/>
              </a:rPr>
              <a:t>click on “Layout” to see </a:t>
            </a:r>
          </a:p>
          <a:p>
            <a:pPr eaLnBrk="1" hangingPunct="1">
              <a:defRPr/>
            </a:pPr>
            <a:r>
              <a:rPr lang="en-US" altLang="en-US" sz="3200">
                <a:solidFill>
                  <a:srgbClr val="FFFFFF"/>
                </a:solidFill>
                <a:latin typeface="Trebuchet MS" panose="020B0603020202020204" pitchFamily="34" charset="0"/>
              </a:rPr>
              <a:t>the layout options.</a:t>
            </a:r>
          </a:p>
          <a:p>
            <a:pPr eaLnBrk="1" hangingPunct="1">
              <a:defRPr/>
            </a:pPr>
            <a:r>
              <a:rPr lang="en-US" altLang="en-US" sz="3200">
                <a:solidFill>
                  <a:srgbClr val="FFFFFF"/>
                </a:solidFill>
                <a:latin typeface="Trebuchet MS" panose="020B0603020202020204" pitchFamily="34" charset="0"/>
              </a:rPr>
              <a:t>The columns in the provided layouts are fixed and cannot be moved but advanced users can modify any layout by going to VIEW and then SLIDE MASTER.</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Importing text and graphics from external sources</a:t>
            </a:r>
          </a:p>
          <a:p>
            <a:pPr eaLnBrk="1" hangingPunct="1">
              <a:defRPr/>
            </a:pPr>
            <a:r>
              <a:rPr lang="en-US" altLang="en-US" sz="3200" b="1" u="sng">
                <a:solidFill>
                  <a:srgbClr val="FFFFFF"/>
                </a:solidFill>
                <a:latin typeface="Trebuchet MS" panose="020B0603020202020204" pitchFamily="34" charset="0"/>
              </a:rPr>
              <a:t>TEXT: </a:t>
            </a:r>
            <a:r>
              <a:rPr lang="en-US" altLang="en-US" sz="3200">
                <a:solidFill>
                  <a:srgbClr val="FFFFFF"/>
                </a:solidFill>
                <a:latin typeface="Trebuchet MS" panose="020B0603020202020204" pitchFamily="34" charset="0"/>
              </a:rPr>
              <a:t>Paste or type your text into a pre-existing placeholder or drag in a new placeholder from the left side of the template. Move it anywhere as needed.</a:t>
            </a:r>
          </a:p>
          <a:p>
            <a:pPr eaLnBrk="1" hangingPunct="1">
              <a:defRPr/>
            </a:pPr>
            <a:r>
              <a:rPr lang="en-US" altLang="en-US" sz="3200" b="1" u="sng">
                <a:solidFill>
                  <a:srgbClr val="FFFFFF"/>
                </a:solidFill>
                <a:latin typeface="Trebuchet MS" panose="020B0603020202020204" pitchFamily="34" charset="0"/>
              </a:rPr>
              <a:t>PHOTOS: </a:t>
            </a:r>
            <a:r>
              <a:rPr lang="en-US" altLang="en-US" sz="3200">
                <a:solidFill>
                  <a:srgbClr val="FFFFFF"/>
                </a:solidFill>
                <a:latin typeface="Trebuchet MS" panose="020B0603020202020204" pitchFamily="34" charset="0"/>
              </a:rPr>
              <a:t>Drag in a picture placeholder, size it </a:t>
            </a:r>
            <a:r>
              <a:rPr lang="en-US" altLang="en-US" sz="3200" u="sng">
                <a:solidFill>
                  <a:srgbClr val="FFFFFF"/>
                </a:solidFill>
                <a:latin typeface="Trebuchet MS" panose="020B0603020202020204" pitchFamily="34" charset="0"/>
              </a:rPr>
              <a:t>first</a:t>
            </a:r>
            <a:r>
              <a:rPr lang="en-US" altLang="en-US" sz="3200">
                <a:solidFill>
                  <a:srgbClr val="FFFFFF"/>
                </a:solidFill>
                <a:latin typeface="Trebuchet MS" panose="020B0603020202020204" pitchFamily="34" charset="0"/>
              </a:rPr>
              <a:t>, click in it and insert a photo from the menu.</a:t>
            </a:r>
          </a:p>
          <a:p>
            <a:pPr eaLnBrk="1" hangingPunct="1">
              <a:defRPr/>
            </a:pPr>
            <a:r>
              <a:rPr lang="en-US" altLang="en-US" sz="3200" b="1" u="sng">
                <a:solidFill>
                  <a:srgbClr val="FFFFFF"/>
                </a:solidFill>
                <a:latin typeface="Trebuchet MS" panose="020B0603020202020204" pitchFamily="34" charset="0"/>
              </a:rPr>
              <a:t>TABLES: </a:t>
            </a:r>
            <a:r>
              <a:rPr lang="en-US" altLang="en-US" sz="3200">
                <a:solidFill>
                  <a:srgbClr val="FFFFFF"/>
                </a:solidFill>
                <a:latin typeface="Trebuchet MS" panose="020B0603020202020204" pitchFamily="34" charset="0"/>
              </a:rPr>
              <a:t>You can copy and paste a table from an external document onto this poster template. To adjust  the way the text fits within the cells of a table that has been pasted, </a:t>
            </a: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on the table, click FORMAT SHAPE  then click on TEXT BOX and change the INTERNAL MARGIN values to 0.25</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color scheme</a:t>
            </a:r>
          </a:p>
          <a:p>
            <a:pPr eaLnBrk="1" hangingPunct="1">
              <a:defRPr/>
            </a:pPr>
            <a:r>
              <a:rPr lang="en-US" altLang="en-US" sz="3200">
                <a:solidFill>
                  <a:srgbClr val="FFFFFF"/>
                </a:solidFill>
                <a:latin typeface="Trebuchet MS" panose="020B0603020202020204" pitchFamily="34" charset="0"/>
              </a:rPr>
              <a:t>To change the color scheme of this template go to the “Design” menu and click on “Colors”. You can choose from the provide color combinations or you can create your own.</a:t>
            </a: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algn="ctr" eaLnBrk="1" hangingPunct="1">
              <a:defRPr/>
            </a:pPr>
            <a:endParaRPr lang="en-US" altLang="en-US" sz="2000" b="1">
              <a:solidFill>
                <a:schemeClr val="bg1"/>
              </a:solidFill>
              <a:latin typeface="Trebuchet MS" panose="020B0603020202020204" pitchFamily="34" charset="0"/>
            </a:endParaRPr>
          </a:p>
          <a:p>
            <a:pPr eaLnBrk="1" hangingPunct="1">
              <a:defRPr/>
            </a:pPr>
            <a:endParaRPr lang="en-US" altLang="en-US" sz="2000" b="1">
              <a:solidFill>
                <a:srgbClr val="FFFF00"/>
              </a:solidFill>
              <a:latin typeface="Trebuchet MS" panose="020B0603020202020204" pitchFamily="34" charset="0"/>
            </a:endParaRPr>
          </a:p>
          <a:p>
            <a:pPr algn="ctr" eaLnBrk="1" hangingPunct="1">
              <a:defRPr/>
            </a:pPr>
            <a:endParaRPr lang="en-US" altLang="en-US" sz="3200" b="1">
              <a:solidFill>
                <a:srgbClr val="FFFFFF"/>
              </a:solidFill>
              <a:latin typeface="Trebuchet MS" panose="020B0603020202020204" pitchFamily="34" charset="0"/>
            </a:endParaRPr>
          </a:p>
        </p:txBody>
      </p:sp>
      <p:sp>
        <p:nvSpPr>
          <p:cNvPr id="27" name="Rectangle 26">
            <a:extLst>
              <a:ext uri="{FF2B5EF4-FFF2-40B4-BE49-F238E27FC236}">
                <a16:creationId xmlns:a16="http://schemas.microsoft.com/office/drawing/2014/main" id="{9E0A4D75-2163-4DB9-8C8F-DE25CD611A7C}"/>
              </a:ext>
            </a:extLst>
          </p:cNvPr>
          <p:cNvSpPr/>
          <p:nvPr/>
        </p:nvSpPr>
        <p:spPr>
          <a:xfrm>
            <a:off x="-10402888" y="-1905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defTabSz="4388900" eaLnBrk="1" fontAlgn="auto" hangingPunct="1">
              <a:spcBef>
                <a:spcPts val="0"/>
              </a:spcBef>
              <a:spcAft>
                <a:spcPts val="0"/>
              </a:spcAft>
              <a:defRPr/>
            </a:pPr>
            <a:r>
              <a:rPr lang="en-US" sz="4400" b="1" dirty="0">
                <a:solidFill>
                  <a:schemeClr val="bg1"/>
                </a:solidFill>
                <a:latin typeface="Trebuchet MS" pitchFamily="34" charset="0"/>
              </a:rPr>
              <a:t>QUICK DESIGN GUIDE</a:t>
            </a:r>
          </a:p>
          <a:p>
            <a:pPr algn="ctr" defTabSz="4388900" eaLnBrk="1" fontAlgn="auto" hangingPunct="1">
              <a:spcBef>
                <a:spcPts val="0"/>
              </a:spcBef>
              <a:spcAft>
                <a:spcPts val="0"/>
              </a:spcAft>
              <a:defRPr/>
            </a:pPr>
            <a:r>
              <a:rPr lang="en-US" sz="4000" b="1" dirty="0">
                <a:solidFill>
                  <a:srgbClr val="FFFF00"/>
                </a:solidFill>
                <a:latin typeface="Trebuchet MS" pitchFamily="34" charset="0"/>
              </a:rPr>
              <a:t>(--THIS SECTION DOES NOT PRINT--)</a:t>
            </a:r>
          </a:p>
          <a:p>
            <a:pPr algn="ctr" defTabSz="4388900" eaLnBrk="1" fontAlgn="auto" hangingPunct="1">
              <a:spcBef>
                <a:spcPts val="0"/>
              </a:spcBef>
              <a:spcAft>
                <a:spcPts val="0"/>
              </a:spcAft>
              <a:defRPr/>
            </a:pPr>
            <a:endParaRPr lang="en-US" sz="3200" b="1"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This PowerPoint 2007 template produces a 36”x48” professional  poster. It will save you valuable time placing titles, subtitles, text, and graphics.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it to create your presentation. Then send it to </a:t>
            </a:r>
            <a:r>
              <a:rPr lang="en-US" sz="3200" b="1" dirty="0">
                <a:latin typeface="Trebuchet MS" pitchFamily="34" charset="0"/>
              </a:rPr>
              <a:t>PosterPresentations.com</a:t>
            </a:r>
            <a:r>
              <a:rPr lang="en-US" sz="3200" dirty="0">
                <a:latin typeface="Trebuchet MS" pitchFamily="34" charset="0"/>
              </a:rPr>
              <a:t> for premium quality, same day affordable printing.</a:t>
            </a:r>
            <a:br>
              <a:rPr lang="en-US" sz="3200" dirty="0">
                <a:latin typeface="Trebuchet MS" pitchFamily="34" charset="0"/>
              </a:rPr>
            </a:b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We provide a series of </a:t>
            </a:r>
            <a:r>
              <a:rPr lang="en-US" sz="3200" b="1" dirty="0">
                <a:latin typeface="Trebuchet MS" pitchFamily="34" charset="0"/>
              </a:rPr>
              <a:t>online tutorials</a:t>
            </a:r>
            <a:r>
              <a:rPr lang="en-US" sz="3200" dirty="0">
                <a:latin typeface="Trebuchet MS" pitchFamily="34" charset="0"/>
              </a:rPr>
              <a:t> that will guide you through the poster design process and answer your poster production questions.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View our online tutorials at:</a:t>
            </a:r>
            <a:br>
              <a:rPr lang="en-US" sz="3200" dirty="0">
                <a:latin typeface="Trebuchet MS" pitchFamily="34" charset="0"/>
              </a:rPr>
            </a:br>
            <a:r>
              <a:rPr lang="en-US" sz="3200" dirty="0">
                <a:solidFill>
                  <a:srgbClr val="FFFF00"/>
                </a:solidFill>
                <a:latin typeface="Trebuchet MS" pitchFamily="34" charset="0"/>
              </a:rPr>
              <a:t> http://bit.ly/Poster_creation_help </a:t>
            </a:r>
            <a:r>
              <a:rPr lang="en-US" sz="3200" dirty="0">
                <a:latin typeface="Trebuchet MS" pitchFamily="34" charset="0"/>
              </a:rPr>
              <a:t/>
            </a:r>
            <a:br>
              <a:rPr lang="en-US" sz="3200" dirty="0">
                <a:latin typeface="Trebuchet MS" pitchFamily="34" charset="0"/>
              </a:rPr>
            </a:br>
            <a:r>
              <a:rPr lang="en-US" sz="3200" dirty="0">
                <a:latin typeface="Trebuchet MS" pitchFamily="34" charset="0"/>
              </a:rPr>
              <a:t>(copy and paste the link into your web browser).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For assistance and to order your printed poster</a:t>
            </a:r>
            <a:r>
              <a:rPr lang="en-US" sz="3200" dirty="0">
                <a:solidFill>
                  <a:schemeClr val="bg1"/>
                </a:solidFill>
                <a:latin typeface="Trebuchet MS" pitchFamily="34" charset="0"/>
              </a:rPr>
              <a:t> call </a:t>
            </a:r>
            <a:r>
              <a:rPr lang="en-US" sz="3200" b="1" dirty="0">
                <a:solidFill>
                  <a:srgbClr val="FFFF00"/>
                </a:solidFill>
                <a:latin typeface="Trebuchet MS" pitchFamily="34" charset="0"/>
              </a:rPr>
              <a:t>PosterPresentations.com</a:t>
            </a:r>
            <a:r>
              <a:rPr lang="en-US" sz="3200" dirty="0">
                <a:solidFill>
                  <a:srgbClr val="FFFF00"/>
                </a:solidFill>
                <a:latin typeface="Trebuchet MS" pitchFamily="34" charset="0"/>
              </a:rPr>
              <a:t> </a:t>
            </a:r>
            <a:r>
              <a:rPr lang="en-US" sz="3200" dirty="0">
                <a:latin typeface="Trebuchet MS" pitchFamily="34" charset="0"/>
              </a:rPr>
              <a:t>at </a:t>
            </a:r>
            <a:r>
              <a:rPr lang="en-US" sz="4000" b="1" dirty="0">
                <a:solidFill>
                  <a:srgbClr val="FFFF00"/>
                </a:solidFill>
                <a:latin typeface="Trebuchet MS" pitchFamily="34" charset="0"/>
              </a:rPr>
              <a:t>1.866.649.3004</a:t>
            </a: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algn="ctr" defTabSz="4388900" eaLnBrk="1" fontAlgn="auto" hangingPunct="1">
              <a:spcBef>
                <a:spcPts val="0"/>
              </a:spcBef>
              <a:spcAft>
                <a:spcPts val="0"/>
              </a:spcAft>
              <a:defRPr/>
            </a:pPr>
            <a:r>
              <a:rPr lang="en-US" sz="4400" b="1" dirty="0">
                <a:solidFill>
                  <a:schemeClr val="bg1"/>
                </a:solidFill>
                <a:latin typeface="Trebuchet MS" pitchFamily="34" charset="0"/>
              </a:rPr>
              <a:t>Object Placeholders</a:t>
            </a: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the placeholders provided below to add new elements to your poster: Drag a placeholder onto the poster area, size it, and click it to edit.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Section Header placeholder</a:t>
            </a:r>
          </a:p>
          <a:p>
            <a:pPr defTabSz="4389219" eaLnBrk="1" fontAlgn="auto" hangingPunct="1">
              <a:spcBef>
                <a:spcPts val="0"/>
              </a:spcBef>
              <a:spcAft>
                <a:spcPts val="0"/>
              </a:spcAft>
              <a:defRPr/>
            </a:pPr>
            <a:r>
              <a:rPr lang="en-US" sz="3200" dirty="0">
                <a:latin typeface="Trebuchet MS" pitchFamily="34" charset="0"/>
              </a:rPr>
              <a:t>Move this preformatted section header placeholder to the poster area to add another section header. Use section headers to separate topics or concepts within your presentation.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Text placeholder</a:t>
            </a:r>
          </a:p>
          <a:p>
            <a:pPr defTabSz="4389219" eaLnBrk="1" fontAlgn="auto" hangingPunct="1">
              <a:spcBef>
                <a:spcPts val="0"/>
              </a:spcBef>
              <a:spcAft>
                <a:spcPts val="0"/>
              </a:spcAft>
              <a:defRPr/>
            </a:pPr>
            <a:r>
              <a:rPr lang="en-US" sz="3200" dirty="0">
                <a:latin typeface="Trebuchet MS" pitchFamily="34" charset="0"/>
              </a:rPr>
              <a:t>Move this preformatted text placeholder to the poster to add a new body of text.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Picture placeholder</a:t>
            </a:r>
          </a:p>
          <a:p>
            <a:pPr defTabSz="4389219" eaLnBrk="1" fontAlgn="auto" hangingPunct="1">
              <a:spcBef>
                <a:spcPts val="0"/>
              </a:spcBef>
              <a:spcAft>
                <a:spcPts val="0"/>
              </a:spcAft>
              <a:defRPr/>
            </a:pPr>
            <a:r>
              <a:rPr lang="en-US" sz="3200" dirty="0">
                <a:latin typeface="Trebuchet MS" pitchFamily="34" charset="0"/>
              </a:rPr>
              <a:t>Move this graphic placeholder onto your poster, size it first, and then click it to add a picture to the poster.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3200" b="1" dirty="0">
              <a:solidFill>
                <a:schemeClr val="bg1"/>
              </a:solidFill>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algn="ctr" defTabSz="4388900" eaLnBrk="1" fontAlgn="auto" hangingPunct="1">
              <a:spcBef>
                <a:spcPts val="0"/>
              </a:spcBef>
              <a:spcAft>
                <a:spcPts val="0"/>
              </a:spcAft>
              <a:defRPr/>
            </a:pPr>
            <a:endParaRPr lang="en-US" sz="4400" b="1" dirty="0">
              <a:latin typeface="Trebuchet MS" pitchFamily="34" charset="0"/>
            </a:endParaRPr>
          </a:p>
        </p:txBody>
      </p:sp>
      <p:sp>
        <p:nvSpPr>
          <p:cNvPr id="28" name="Rectangle 27">
            <a:extLst>
              <a:ext uri="{FF2B5EF4-FFF2-40B4-BE49-F238E27FC236}">
                <a16:creationId xmlns:a16="http://schemas.microsoft.com/office/drawing/2014/main" id="{BA63B46D-3F74-4AED-B10F-676F10EDD87A}"/>
              </a:ext>
            </a:extLst>
          </p:cNvPr>
          <p:cNvSpPr/>
          <p:nvPr/>
        </p:nvSpPr>
        <p:spPr>
          <a:xfrm>
            <a:off x="-10371138" y="21296313"/>
            <a:ext cx="10018713" cy="7778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anchor="ctr"/>
          <a:lstStyle/>
          <a:p>
            <a:pPr algn="ctr" defTabSz="4388900" eaLnBrk="1" fontAlgn="auto" hangingPunct="1">
              <a:spcBef>
                <a:spcPts val="0"/>
              </a:spcBef>
              <a:spcAft>
                <a:spcPts val="0"/>
              </a:spcAft>
              <a:defRPr/>
            </a:pPr>
            <a:endParaRPr lang="en-US" dirty="0"/>
          </a:p>
        </p:txBody>
      </p:sp>
      <p:pic>
        <p:nvPicPr>
          <p:cNvPr id="4106" name="Picture 2">
            <a:extLst>
              <a:ext uri="{FF2B5EF4-FFF2-40B4-BE49-F238E27FC236}">
                <a16:creationId xmlns:a16="http://schemas.microsoft.com/office/drawing/2014/main" id="{6CF4DA00-6924-4C35-A88A-DB8B39D75A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98200" y="15525750"/>
            <a:ext cx="4741863"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Picture 2">
            <a:extLst>
              <a:ext uri="{FF2B5EF4-FFF2-40B4-BE49-F238E27FC236}">
                <a16:creationId xmlns:a16="http://schemas.microsoft.com/office/drawing/2014/main" id="{B8556BE8-EB98-4C65-ACF7-A920CDEC02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42425" y="13119100"/>
            <a:ext cx="590550" cy="4381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108" name="TextBox 30">
            <a:extLst>
              <a:ext uri="{FF2B5EF4-FFF2-40B4-BE49-F238E27FC236}">
                <a16:creationId xmlns:a16="http://schemas.microsoft.com/office/drawing/2014/main" id="{0188F623-BB11-4B73-9B27-20B52CA03071}"/>
              </a:ext>
            </a:extLst>
          </p:cNvPr>
          <p:cNvSpPr txBox="1">
            <a:spLocks noChangeArrowheads="1"/>
          </p:cNvSpPr>
          <p:nvPr/>
        </p:nvSpPr>
        <p:spPr bwMode="auto">
          <a:xfrm>
            <a:off x="44488100" y="30589538"/>
            <a:ext cx="9159875"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7" rIns="91436" bIns="45717">
            <a:spAutoFit/>
          </a:bodyPr>
          <a:lstStyle/>
          <a:p>
            <a:pPr eaLnBrk="1" hangingPunct="1"/>
            <a:r>
              <a:rPr lang="en-US" altLang="en-US" sz="3600">
                <a:solidFill>
                  <a:schemeClr val="bg1"/>
                </a:solidFill>
                <a:latin typeface="Calibri" panose="020F0502020204030204" pitchFamily="34" charset="0"/>
              </a:rPr>
              <a:t>© 2011 PosterPresentations.com</a:t>
            </a:r>
            <a:br>
              <a:rPr lang="en-US" altLang="en-US" sz="3600">
                <a:solidFill>
                  <a:schemeClr val="bg1"/>
                </a:solidFill>
                <a:latin typeface="Calibri" panose="020F0502020204030204" pitchFamily="34" charset="0"/>
              </a:rPr>
            </a:br>
            <a:r>
              <a:rPr lang="en-US" altLang="en-US" sz="3600">
                <a:solidFill>
                  <a:schemeClr val="bg1"/>
                </a:solidFill>
                <a:latin typeface="Calibri" panose="020F0502020204030204" pitchFamily="34" charset="0"/>
              </a:rPr>
              <a:t>    </a:t>
            </a:r>
            <a:r>
              <a:rPr lang="en-US" altLang="en-US" sz="3200">
                <a:solidFill>
                  <a:schemeClr val="bg1"/>
                </a:solidFill>
                <a:latin typeface="Calibri" panose="020F0502020204030204" pitchFamily="34" charset="0"/>
              </a:rPr>
              <a:t>2117 Fourth Street , Unit C</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Berkeley CA 94710</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a:t>
            </a:r>
            <a:r>
              <a:rPr lang="en-US" altLang="en-US" sz="3200" b="1">
                <a:solidFill>
                  <a:srgbClr val="FFFF00"/>
                </a:solidFill>
                <a:latin typeface="Calibri" panose="020F0502020204030204" pitchFamily="34" charset="0"/>
              </a:rPr>
              <a:t>posterpresenter@gmail.com</a:t>
            </a:r>
            <a:endParaRPr lang="en-US" altLang="en-US" sz="3600" b="1">
              <a:solidFill>
                <a:srgbClr val="FFFF00"/>
              </a:solidFill>
              <a:latin typeface="Calibri" panose="020F0502020204030204" pitchFamily="34" charset="0"/>
            </a:endParaRPr>
          </a:p>
        </p:txBody>
      </p:sp>
      <p:grpSp>
        <p:nvGrpSpPr>
          <p:cNvPr id="4109" name="Group 31">
            <a:extLst>
              <a:ext uri="{FF2B5EF4-FFF2-40B4-BE49-F238E27FC236}">
                <a16:creationId xmlns:a16="http://schemas.microsoft.com/office/drawing/2014/main" id="{C0DDD63B-77B0-45B3-B2C9-14BD4E3A27D5}"/>
              </a:ext>
            </a:extLst>
          </p:cNvPr>
          <p:cNvGrpSpPr>
            <a:grpSpLocks/>
          </p:cNvGrpSpPr>
          <p:nvPr/>
        </p:nvGrpSpPr>
        <p:grpSpPr bwMode="auto">
          <a:xfrm>
            <a:off x="-10239375" y="31696025"/>
            <a:ext cx="9771062" cy="1090613"/>
            <a:chOff x="44242388" y="28054064"/>
            <a:chExt cx="9771398" cy="1090621"/>
          </a:xfrm>
        </p:grpSpPr>
        <p:sp>
          <p:nvSpPr>
            <p:cNvPr id="33" name="Rounded Rectangle 32">
              <a:extLst>
                <a:ext uri="{FF2B5EF4-FFF2-40B4-BE49-F238E27FC236}">
                  <a16:creationId xmlns:a16="http://schemas.microsoft.com/office/drawing/2014/main" id="{DC285651-0E5A-4176-A7D0-2C5516FDD7D4}"/>
                </a:ext>
              </a:extLst>
            </p:cNvPr>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8900" eaLnBrk="1" fontAlgn="auto" hangingPunct="1">
                <a:spcBef>
                  <a:spcPts val="0"/>
                </a:spcBef>
                <a:spcAft>
                  <a:spcPts val="0"/>
                </a:spcAft>
                <a:defRPr/>
              </a:pPr>
              <a:endParaRPr lang="en-US"/>
            </a:p>
          </p:txBody>
        </p:sp>
        <p:pic>
          <p:nvPicPr>
            <p:cNvPr id="4114" name="Picture 7" descr="http://t2.gstatic.com/images?q=tbn:ANd9GcR4APHC6TT9w54M2zn_pvCiBxUNcspYPoVxirLRphBoJabfSvu7zw">
              <a:hlinkClick r:id="rId5"/>
              <a:extLst>
                <a:ext uri="{FF2B5EF4-FFF2-40B4-BE49-F238E27FC236}">
                  <a16:creationId xmlns:a16="http://schemas.microsoft.com/office/drawing/2014/main" id="{F16290EE-71BC-475E-B78B-53821499DB67}"/>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341112" y="28126635"/>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15" name="TextBox 34">
              <a:extLst>
                <a:ext uri="{FF2B5EF4-FFF2-40B4-BE49-F238E27FC236}">
                  <a16:creationId xmlns:a16="http://schemas.microsoft.com/office/drawing/2014/main" id="{E0BE8961-C786-4C08-BD6E-DEEAC6BC2C3C}"/>
                </a:ext>
              </a:extLst>
            </p:cNvPr>
            <p:cNvSpPr txBox="1">
              <a:spLocks noChangeArrowheads="1"/>
            </p:cNvSpPr>
            <p:nvPr userDrawn="1"/>
          </p:nvSpPr>
          <p:spPr bwMode="auto">
            <a:xfrm>
              <a:off x="45342563" y="28154078"/>
              <a:ext cx="8671223" cy="892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en-US" sz="2600">
                  <a:solidFill>
                    <a:schemeClr val="tx2"/>
                  </a:solidFill>
                  <a:latin typeface="Trebuchet MS" panose="020B0603020202020204" pitchFamily="34" charset="0"/>
                </a:rPr>
                <a:t>Student discounts are available on our Facebook page.</a:t>
              </a:r>
              <a:br>
                <a:rPr lang="en-US" altLang="en-US" sz="2600">
                  <a:solidFill>
                    <a:schemeClr val="tx2"/>
                  </a:solidFill>
                  <a:latin typeface="Trebuchet MS" panose="020B0603020202020204" pitchFamily="34" charset="0"/>
                </a:rPr>
              </a:br>
              <a:r>
                <a:rPr lang="en-US" altLang="en-US" sz="2600">
                  <a:solidFill>
                    <a:schemeClr val="tx2"/>
                  </a:solidFill>
                  <a:latin typeface="Trebuchet MS" panose="020B0603020202020204" pitchFamily="34" charset="0"/>
                </a:rPr>
                <a:t>Go to </a:t>
              </a:r>
              <a:r>
                <a:rPr lang="en-US" altLang="en-US" sz="2600" u="sng">
                  <a:solidFill>
                    <a:schemeClr val="tx2"/>
                  </a:solidFill>
                  <a:latin typeface="Trebuchet MS" panose="020B0603020202020204" pitchFamily="34" charset="0"/>
                </a:rPr>
                <a:t>PosterPresentations.com</a:t>
              </a:r>
              <a:r>
                <a:rPr lang="en-US" altLang="en-US" sz="2600">
                  <a:solidFill>
                    <a:schemeClr val="tx2"/>
                  </a:solidFill>
                  <a:latin typeface="Trebuchet MS" panose="020B0603020202020204" pitchFamily="34" charset="0"/>
                </a:rPr>
                <a:t> and click on the FB icon. </a:t>
              </a:r>
            </a:p>
          </p:txBody>
        </p:sp>
      </p:grpSp>
      <p:cxnSp>
        <p:nvCxnSpPr>
          <p:cNvPr id="36" name="Straight Connector 35">
            <a:extLst>
              <a:ext uri="{FF2B5EF4-FFF2-40B4-BE49-F238E27FC236}">
                <a16:creationId xmlns:a16="http://schemas.microsoft.com/office/drawing/2014/main" id="{DB77AA95-3C8B-411B-9363-423F9033BBCE}"/>
              </a:ext>
            </a:extLst>
          </p:cNvPr>
          <p:cNvCxnSpPr/>
          <p:nvPr/>
        </p:nvCxnSpPr>
        <p:spPr>
          <a:xfrm>
            <a:off x="44221400" y="30500638"/>
            <a:ext cx="10050463"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0CB6D13-432F-4AB8-8C1C-08DA72FE17ED}"/>
              </a:ext>
            </a:extLst>
          </p:cNvPr>
          <p:cNvCxnSpPr/>
          <p:nvPr/>
        </p:nvCxnSpPr>
        <p:spPr>
          <a:xfrm>
            <a:off x="-10371138" y="11582400"/>
            <a:ext cx="10018713"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F5084AF2-414A-4853-B19B-CE4B7E1E86FD}"/>
              </a:ext>
            </a:extLst>
          </p:cNvPr>
          <p:cNvCxnSpPr/>
          <p:nvPr/>
        </p:nvCxnSpPr>
        <p:spPr>
          <a:xfrm>
            <a:off x="44254738" y="4841875"/>
            <a:ext cx="10017125"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1" r:id="rId1"/>
  </p:sldLayoutIdLst>
  <p:txStyles>
    <p:titleStyle>
      <a:lvl1pPr algn="ctr" defTabSz="4387850" rtl="0" eaLnBrk="0" fontAlgn="base" hangingPunct="0">
        <a:spcBef>
          <a:spcPct val="0"/>
        </a:spcBef>
        <a:spcAft>
          <a:spcPct val="0"/>
        </a:spcAft>
        <a:defRPr sz="8800" kern="1200">
          <a:solidFill>
            <a:schemeClr val="bg1"/>
          </a:solidFill>
          <a:latin typeface="Trebuchet MS" pitchFamily="34" charset="0"/>
          <a:ea typeface="+mj-ea"/>
          <a:cs typeface="+mj-cs"/>
        </a:defRPr>
      </a:lvl1pPr>
      <a:lvl2pPr algn="ctr" defTabSz="4387850" rtl="0" eaLnBrk="0" fontAlgn="base" hangingPunct="0">
        <a:spcBef>
          <a:spcPct val="0"/>
        </a:spcBef>
        <a:spcAft>
          <a:spcPct val="0"/>
        </a:spcAft>
        <a:defRPr sz="8800">
          <a:solidFill>
            <a:schemeClr val="bg1"/>
          </a:solidFill>
          <a:latin typeface="Trebuchet MS" panose="020B0603020202020204" pitchFamily="34" charset="0"/>
        </a:defRPr>
      </a:lvl2pPr>
      <a:lvl3pPr algn="ctr" defTabSz="4387850" rtl="0" eaLnBrk="0" fontAlgn="base" hangingPunct="0">
        <a:spcBef>
          <a:spcPct val="0"/>
        </a:spcBef>
        <a:spcAft>
          <a:spcPct val="0"/>
        </a:spcAft>
        <a:defRPr sz="8800">
          <a:solidFill>
            <a:schemeClr val="bg1"/>
          </a:solidFill>
          <a:latin typeface="Trebuchet MS" panose="020B0603020202020204" pitchFamily="34" charset="0"/>
        </a:defRPr>
      </a:lvl3pPr>
      <a:lvl4pPr algn="ctr" defTabSz="4387850" rtl="0" eaLnBrk="0" fontAlgn="base" hangingPunct="0">
        <a:spcBef>
          <a:spcPct val="0"/>
        </a:spcBef>
        <a:spcAft>
          <a:spcPct val="0"/>
        </a:spcAft>
        <a:defRPr sz="8800">
          <a:solidFill>
            <a:schemeClr val="bg1"/>
          </a:solidFill>
          <a:latin typeface="Trebuchet MS" panose="020B0603020202020204" pitchFamily="34" charset="0"/>
        </a:defRPr>
      </a:lvl4pPr>
      <a:lvl5pPr algn="ctr" defTabSz="4387850" rtl="0" eaLnBrk="0" fontAlgn="base" hangingPunct="0">
        <a:spcBef>
          <a:spcPct val="0"/>
        </a:spcBef>
        <a:spcAft>
          <a:spcPct val="0"/>
        </a:spcAft>
        <a:defRPr sz="8800">
          <a:solidFill>
            <a:schemeClr val="bg1"/>
          </a:solidFill>
          <a:latin typeface="Trebuchet MS" panose="020B0603020202020204" pitchFamily="34" charset="0"/>
        </a:defRPr>
      </a:lvl5pPr>
      <a:lvl6pPr marL="457200" algn="ctr" defTabSz="4387850" rtl="0" fontAlgn="base">
        <a:spcBef>
          <a:spcPct val="0"/>
        </a:spcBef>
        <a:spcAft>
          <a:spcPct val="0"/>
        </a:spcAft>
        <a:defRPr sz="8800">
          <a:solidFill>
            <a:schemeClr val="bg1"/>
          </a:solidFill>
          <a:latin typeface="Trebuchet MS" panose="020B0603020202020204" pitchFamily="34" charset="0"/>
        </a:defRPr>
      </a:lvl6pPr>
      <a:lvl7pPr marL="914400" algn="ctr" defTabSz="4387850" rtl="0" fontAlgn="base">
        <a:spcBef>
          <a:spcPct val="0"/>
        </a:spcBef>
        <a:spcAft>
          <a:spcPct val="0"/>
        </a:spcAft>
        <a:defRPr sz="8800">
          <a:solidFill>
            <a:schemeClr val="bg1"/>
          </a:solidFill>
          <a:latin typeface="Trebuchet MS" panose="020B0603020202020204" pitchFamily="34" charset="0"/>
        </a:defRPr>
      </a:lvl7pPr>
      <a:lvl8pPr marL="1371600" algn="ctr" defTabSz="4387850" rtl="0" fontAlgn="base">
        <a:spcBef>
          <a:spcPct val="0"/>
        </a:spcBef>
        <a:spcAft>
          <a:spcPct val="0"/>
        </a:spcAft>
        <a:defRPr sz="8800">
          <a:solidFill>
            <a:schemeClr val="bg1"/>
          </a:solidFill>
          <a:latin typeface="Trebuchet MS" panose="020B0603020202020204" pitchFamily="34" charset="0"/>
        </a:defRPr>
      </a:lvl8pPr>
      <a:lvl9pPr marL="1828800" algn="ctr" defTabSz="4387850" rtl="0" fontAlgn="base">
        <a:spcBef>
          <a:spcPct val="0"/>
        </a:spcBef>
        <a:spcAft>
          <a:spcPct val="0"/>
        </a:spcAft>
        <a:defRPr sz="8800">
          <a:solidFill>
            <a:schemeClr val="bg1"/>
          </a:solidFill>
          <a:latin typeface="Trebuchet MS" panose="020B0603020202020204" pitchFamily="34" charset="0"/>
        </a:defRPr>
      </a:lvl9pPr>
    </p:titleStyle>
    <p:bodyStyle>
      <a:lvl1pPr marL="1644650" indent="-1644650" algn="l" defTabSz="4387850" rtl="0" eaLnBrk="0" fontAlgn="base" hangingPunct="0">
        <a:spcBef>
          <a:spcPct val="20000"/>
        </a:spcBef>
        <a:spcAft>
          <a:spcPct val="0"/>
        </a:spcAft>
        <a:buFont typeface="Arial" panose="020B0604020202020204" pitchFamily="34" charset="0"/>
        <a:buChar char="•"/>
        <a:defRPr sz="15400" kern="1200">
          <a:solidFill>
            <a:schemeClr val="tx1"/>
          </a:solidFill>
          <a:latin typeface="+mn-lt"/>
          <a:ea typeface="+mn-ea"/>
          <a:cs typeface="+mn-cs"/>
        </a:defRPr>
      </a:lvl1pPr>
      <a:lvl2pPr marL="3565525" indent="-1370013" algn="l" defTabSz="4387850" rtl="0" eaLnBrk="0" fontAlgn="base" hangingPunct="0">
        <a:spcBef>
          <a:spcPct val="20000"/>
        </a:spcBef>
        <a:spcAft>
          <a:spcPct val="0"/>
        </a:spcAft>
        <a:buFont typeface="Arial" panose="020B0604020202020204" pitchFamily="34" charset="0"/>
        <a:buChar char="–"/>
        <a:defRPr sz="13500" kern="1200">
          <a:solidFill>
            <a:schemeClr val="tx1"/>
          </a:solidFill>
          <a:latin typeface="+mn-lt"/>
          <a:ea typeface="+mn-ea"/>
          <a:cs typeface="+mn-cs"/>
        </a:defRPr>
      </a:lvl2pPr>
      <a:lvl3pPr marL="5484813" indent="-1096963" algn="l" defTabSz="4387850" rtl="0" eaLnBrk="0" fontAlgn="base" hangingPunct="0">
        <a:spcBef>
          <a:spcPct val="20000"/>
        </a:spcBef>
        <a:spcAft>
          <a:spcPct val="0"/>
        </a:spcAft>
        <a:buFont typeface="Arial" panose="020B0604020202020204" pitchFamily="34" charset="0"/>
        <a:buChar char="•"/>
        <a:defRPr sz="11600" kern="1200">
          <a:solidFill>
            <a:schemeClr val="tx1"/>
          </a:solidFill>
          <a:latin typeface="+mn-lt"/>
          <a:ea typeface="+mn-ea"/>
          <a:cs typeface="+mn-cs"/>
        </a:defRPr>
      </a:lvl3pPr>
      <a:lvl4pPr marL="7680325"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4pPr>
      <a:lvl5pPr marL="9874250"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4.png"/><Relationship Id="rId7"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jp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hyperlink" Target="https://www.pexels.com/photo/board-chalk-chalkboard-close-up-415068/" TargetMode="External"/><Relationship Id="rId3" Type="http://schemas.openxmlformats.org/officeDocument/2006/relationships/hyperlink" Target="https://www.rasmussen.edu/student-life/blogs/college-life/critical-thinking-skills-to-master-now/" TargetMode="External"/><Relationship Id="rId7" Type="http://schemas.openxmlformats.org/officeDocument/2006/relationships/hyperlink" Target="https://pixabay.com/en/questions-board-blackboard-font-2212771/" TargetMode="External"/><Relationship Id="rId2" Type="http://schemas.openxmlformats.org/officeDocument/2006/relationships/hyperlink" Target="http://ezsnips.squarespace.com/blooms-taxonomy" TargetMode="External"/><Relationship Id="rId1" Type="http://schemas.openxmlformats.org/officeDocument/2006/relationships/slideLayout" Target="../slideLayouts/slideLayout3.xml"/><Relationship Id="rId6" Type="http://schemas.openxmlformats.org/officeDocument/2006/relationships/hyperlink" Target="https://www.pexels.com/photo/think-outside-of-the-box-6375/" TargetMode="External"/><Relationship Id="rId5" Type="http://schemas.openxmlformats.org/officeDocument/2006/relationships/hyperlink" Target="https://www.pexels.com/@kaboompics" TargetMode="External"/><Relationship Id="rId4" Type="http://schemas.openxmlformats.org/officeDocument/2006/relationships/hyperlink" Target="https://www.myassignmentservices.com/blog/wp-content/uploads/2018/06/gibbs-reflection-cycle.p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3561FE62-BAD2-4CC6-AA89-DC32AD207F39}"/>
              </a:ext>
            </a:extLst>
          </p:cNvPr>
          <p:cNvSpPr>
            <a:spLocks noGrp="1"/>
          </p:cNvSpPr>
          <p:nvPr>
            <p:ph type="title"/>
          </p:nvPr>
        </p:nvSpPr>
        <p:spPr bwMode="auto">
          <a:xfrm>
            <a:off x="5932488" y="396273"/>
            <a:ext cx="33132712" cy="156965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prstTxWarp prst="textNoShape">
              <a:avLst/>
            </a:prstTxWarp>
            <a:spAutoFit/>
          </a:bodyPr>
          <a:lstStyle/>
          <a:p>
            <a:pPr eaLnBrk="1" hangingPunct="1"/>
            <a:r>
              <a:rPr lang="en-US" altLang="en-US" sz="9600" dirty="0"/>
              <a:t>Critical thinking in education</a:t>
            </a:r>
          </a:p>
        </p:txBody>
      </p:sp>
      <p:sp>
        <p:nvSpPr>
          <p:cNvPr id="7171" name="Text Placeholder 2">
            <a:extLst>
              <a:ext uri="{FF2B5EF4-FFF2-40B4-BE49-F238E27FC236}">
                <a16:creationId xmlns:a16="http://schemas.microsoft.com/office/drawing/2014/main" id="{CE3FEB40-8425-48A8-986D-7A47CC60B45D}"/>
              </a:ext>
            </a:extLst>
          </p:cNvPr>
          <p:cNvSpPr>
            <a:spLocks noGrp="1"/>
          </p:cNvSpPr>
          <p:nvPr>
            <p:ph type="body" sz="quarter" idx="10"/>
          </p:nvPr>
        </p:nvSpPr>
        <p:spPr bwMode="auto">
          <a:xfrm>
            <a:off x="914433" y="6145285"/>
            <a:ext cx="10056813" cy="323163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dirty="0"/>
              <a:t>The purpose of this academic poster is to look at the range of skills and personal qualities that influence the development of critical thinking in education. It will include existing theories and </a:t>
            </a:r>
            <a:r>
              <a:rPr lang="en-US" dirty="0" smtClean="0"/>
              <a:t>approaches and demonstrate </a:t>
            </a:r>
            <a:r>
              <a:rPr lang="en-US" dirty="0"/>
              <a:t>the importance of academic reading, writing and </a:t>
            </a:r>
            <a:r>
              <a:rPr lang="en-US" dirty="0" smtClean="0"/>
              <a:t>listening. It acknowledges a variety of the current </a:t>
            </a:r>
            <a:r>
              <a:rPr lang="en-US" dirty="0"/>
              <a:t>sources available using the Harvard referencing system.</a:t>
            </a:r>
          </a:p>
          <a:p>
            <a:pPr eaLnBrk="1" hangingPunct="1"/>
            <a:endParaRPr lang="en-US" altLang="en-US" dirty="0"/>
          </a:p>
        </p:txBody>
      </p:sp>
      <p:sp>
        <p:nvSpPr>
          <p:cNvPr id="4" name="Text Placeholder 3">
            <a:extLst>
              <a:ext uri="{FF2B5EF4-FFF2-40B4-BE49-F238E27FC236}">
                <a16:creationId xmlns:a16="http://schemas.microsoft.com/office/drawing/2014/main" id="{1A0AB550-8B9B-413F-A168-D5953DC43A57}"/>
              </a:ext>
            </a:extLst>
          </p:cNvPr>
          <p:cNvSpPr>
            <a:spLocks noGrp="1"/>
          </p:cNvSpPr>
          <p:nvPr>
            <p:ph type="body" sz="quarter" idx="11"/>
          </p:nvPr>
        </p:nvSpPr>
        <p:spPr>
          <a:xfrm>
            <a:off x="908050" y="5290054"/>
            <a:ext cx="10087610" cy="754062"/>
          </a:xfrm>
        </p:spPr>
        <p:txBody>
          <a:bodyPr/>
          <a:lstStyle/>
          <a:p>
            <a:pPr marL="1645285" indent="-1645285" defTabSz="4388900" eaLnBrk="1" fontAlgn="auto" hangingPunct="1">
              <a:spcAft>
                <a:spcPts val="0"/>
              </a:spcAft>
              <a:defRPr/>
            </a:pPr>
            <a:r>
              <a:rPr lang="en-US">
                <a:cs typeface="Calibri"/>
              </a:rPr>
              <a:t>Introduction</a:t>
            </a:r>
            <a:endParaRPr lang="en-US" dirty="0">
              <a:cs typeface="Calibri"/>
            </a:endParaRPr>
          </a:p>
        </p:txBody>
      </p:sp>
      <p:sp>
        <p:nvSpPr>
          <p:cNvPr id="7" name="Text Placeholder 6">
            <a:extLst>
              <a:ext uri="{FF2B5EF4-FFF2-40B4-BE49-F238E27FC236}">
                <a16:creationId xmlns:a16="http://schemas.microsoft.com/office/drawing/2014/main" id="{9FAAFF25-3B32-4F50-8159-D364E4904F4C}"/>
              </a:ext>
            </a:extLst>
          </p:cNvPr>
          <p:cNvSpPr>
            <a:spLocks noGrp="1"/>
          </p:cNvSpPr>
          <p:nvPr>
            <p:ph type="body" sz="quarter" idx="20"/>
          </p:nvPr>
        </p:nvSpPr>
        <p:spPr>
          <a:xfrm>
            <a:off x="930277" y="8864009"/>
            <a:ext cx="10065383" cy="754062"/>
          </a:xfrm>
        </p:spPr>
        <p:txBody>
          <a:bodyPr/>
          <a:lstStyle/>
          <a:p>
            <a:pPr marL="1645285" indent="-1645285" defTabSz="4388900" eaLnBrk="1" fontAlgn="auto" hangingPunct="1">
              <a:spcAft>
                <a:spcPts val="0"/>
              </a:spcAft>
              <a:defRPr/>
            </a:pPr>
            <a:r>
              <a:rPr lang="en-US" dirty="0">
                <a:cs typeface="Calibri"/>
              </a:rPr>
              <a:t>What is critical thinking?</a:t>
            </a:r>
          </a:p>
        </p:txBody>
      </p:sp>
      <p:sp>
        <p:nvSpPr>
          <p:cNvPr id="7175" name="Text Placeholder 7">
            <a:extLst>
              <a:ext uri="{FF2B5EF4-FFF2-40B4-BE49-F238E27FC236}">
                <a16:creationId xmlns:a16="http://schemas.microsoft.com/office/drawing/2014/main" id="{7BAF6B3F-B0FA-41CF-BAEC-12EC7D22B986}"/>
              </a:ext>
            </a:extLst>
          </p:cNvPr>
          <p:cNvSpPr>
            <a:spLocks noGrp="1"/>
          </p:cNvSpPr>
          <p:nvPr>
            <p:ph type="body" sz="quarter" idx="21"/>
          </p:nvPr>
        </p:nvSpPr>
        <p:spPr bwMode="auto">
          <a:xfrm>
            <a:off x="11567070" y="6145420"/>
            <a:ext cx="10048875" cy="400107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altLang="en-US" dirty="0"/>
              <a:t>Bloom for example believes creating to be the most difficult category. This is where a good critical thinker should have the confidence to be able to gather new or original ideas together, in order to present an accurate judgement. This may involve areas such as investigation, design, development or conjecture and being able to think outside of the box. (Cottrell 2013, p.188) suggests a good way to achieve this would be to “imagine you are developing a detective-like mind”.</a:t>
            </a:r>
          </a:p>
          <a:p>
            <a:pPr eaLnBrk="1" hangingPunct="1"/>
            <a:endParaRPr lang="en-US" altLang="en-US" dirty="0"/>
          </a:p>
        </p:txBody>
      </p:sp>
      <p:sp>
        <p:nvSpPr>
          <p:cNvPr id="9" name="Text Placeholder 8">
            <a:extLst>
              <a:ext uri="{FF2B5EF4-FFF2-40B4-BE49-F238E27FC236}">
                <a16:creationId xmlns:a16="http://schemas.microsoft.com/office/drawing/2014/main" id="{61E76F82-D155-4DD6-853B-366896F3842E}"/>
              </a:ext>
            </a:extLst>
          </p:cNvPr>
          <p:cNvSpPr>
            <a:spLocks noGrp="1"/>
          </p:cNvSpPr>
          <p:nvPr>
            <p:ph type="body" sz="quarter" idx="22"/>
          </p:nvPr>
        </p:nvSpPr>
        <p:spPr>
          <a:xfrm>
            <a:off x="-10445523" y="18288001"/>
            <a:ext cx="10048875" cy="754062"/>
          </a:xfrm>
        </p:spPr>
        <p:txBody>
          <a:bodyPr/>
          <a:lstStyle/>
          <a:p>
            <a:pPr marL="1645838" indent="-1645838" defTabSz="4388900" eaLnBrk="1" fontAlgn="auto" hangingPunct="1">
              <a:spcAft>
                <a:spcPts val="0"/>
              </a:spcAft>
              <a:defRPr/>
            </a:pPr>
            <a:endParaRPr lang="en-US" dirty="0"/>
          </a:p>
        </p:txBody>
      </p:sp>
      <p:sp>
        <p:nvSpPr>
          <p:cNvPr id="7177" name="Text Placeholder 9">
            <a:extLst>
              <a:ext uri="{FF2B5EF4-FFF2-40B4-BE49-F238E27FC236}">
                <a16:creationId xmlns:a16="http://schemas.microsoft.com/office/drawing/2014/main" id="{37F33216-AE74-4061-8823-26CF7BC5F407}"/>
              </a:ext>
            </a:extLst>
          </p:cNvPr>
          <p:cNvSpPr>
            <a:spLocks noGrp="1"/>
          </p:cNvSpPr>
          <p:nvPr>
            <p:ph type="body" sz="quarter" idx="23"/>
          </p:nvPr>
        </p:nvSpPr>
        <p:spPr bwMode="auto">
          <a:xfrm>
            <a:off x="22275528" y="14642716"/>
            <a:ext cx="10048875" cy="1723546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altLang="en-US" dirty="0" smtClean="0"/>
              <a:t>This method helps </a:t>
            </a:r>
            <a:r>
              <a:rPr lang="en-US" altLang="en-US" dirty="0"/>
              <a:t>to develop students thinking, broaden their outlook and question the validity of information, for example:</a:t>
            </a:r>
          </a:p>
          <a:p>
            <a:pPr eaLnBrk="1" hangingPunct="1"/>
            <a:endParaRPr lang="en-US" altLang="en-US" b="1" dirty="0">
              <a:solidFill>
                <a:srgbClr val="FF0000"/>
              </a:solidFill>
            </a:endParaRPr>
          </a:p>
          <a:p>
            <a:pPr eaLnBrk="1" hangingPunct="1"/>
            <a:r>
              <a:rPr lang="en-US" altLang="en-US" b="1" dirty="0">
                <a:solidFill>
                  <a:srgbClr val="FF0000"/>
                </a:solidFill>
              </a:rPr>
              <a:t>Who</a:t>
            </a:r>
            <a:r>
              <a:rPr lang="en-US" altLang="en-US" dirty="0"/>
              <a:t> wrote it? Was it written by a credible and reliable source? Is it based on factual evidence or opinion? Was it built on thorough research carried out by a reputable historian or someone who had biased or exaggerated views about the topic in question? Are they using words or techniques in order to sway their audience? Was it written by a primary or secondary source?</a:t>
            </a:r>
          </a:p>
          <a:p>
            <a:pPr eaLnBrk="1" hangingPunct="1"/>
            <a:endParaRPr lang="en-US" altLang="en-US" dirty="0"/>
          </a:p>
          <a:p>
            <a:pPr eaLnBrk="1" hangingPunct="1"/>
            <a:r>
              <a:rPr lang="en-US" altLang="en-US" b="1" dirty="0">
                <a:solidFill>
                  <a:srgbClr val="FF0000"/>
                </a:solidFill>
              </a:rPr>
              <a:t>When</a:t>
            </a:r>
            <a:r>
              <a:rPr lang="en-US" altLang="en-US" dirty="0"/>
              <a:t> did they write it? Was it written by someone alive at the time of the event? Someone who was there when the incident occurred may have been able to produce a more accurate account of what happened, as opposed to someone who wrote it years later. Again it would depend on what perspective they were using and whether or not it was a reliable source.</a:t>
            </a:r>
          </a:p>
          <a:p>
            <a:pPr eaLnBrk="1" hangingPunct="1"/>
            <a:endParaRPr lang="en-US" altLang="en-US" dirty="0"/>
          </a:p>
          <a:p>
            <a:pPr eaLnBrk="1" hangingPunct="1"/>
            <a:r>
              <a:rPr lang="en-US" altLang="en-US" b="1" dirty="0">
                <a:solidFill>
                  <a:srgbClr val="FF0000"/>
                </a:solidFill>
              </a:rPr>
              <a:t>Why</a:t>
            </a:r>
            <a:r>
              <a:rPr lang="en-US" altLang="en-US" dirty="0"/>
              <a:t> did they write it? Was it written as an educational tool or simply to entertain its audience? Is it biased or based on opinion? Is the writer looking at it from an open-minded point of view or simply from one side of the argument? </a:t>
            </a:r>
            <a:r>
              <a:rPr lang="en-US" altLang="en-US" dirty="0" smtClean="0"/>
              <a:t>It </a:t>
            </a:r>
            <a:r>
              <a:rPr lang="en-US" altLang="en-US" dirty="0"/>
              <a:t>is all about being able to weigh up the pros and cons.</a:t>
            </a:r>
          </a:p>
          <a:p>
            <a:pPr eaLnBrk="1" hangingPunct="1"/>
            <a:endParaRPr lang="en-US" altLang="en-US" dirty="0"/>
          </a:p>
          <a:p>
            <a:pPr eaLnBrk="1" hangingPunct="1"/>
            <a:r>
              <a:rPr lang="en-US" altLang="en-US" b="1" dirty="0">
                <a:solidFill>
                  <a:srgbClr val="FF0000"/>
                </a:solidFill>
              </a:rPr>
              <a:t>Where</a:t>
            </a:r>
            <a:r>
              <a:rPr lang="en-US" altLang="en-US" dirty="0"/>
              <a:t> did they get their evidence from? Was it a reputable book, journal or website? Wikipedia for example is definitely not a reputable or reliable </a:t>
            </a:r>
            <a:r>
              <a:rPr lang="en-US" altLang="en-US" dirty="0" smtClean="0"/>
              <a:t>source </a:t>
            </a:r>
            <a:r>
              <a:rPr lang="en-US" altLang="en-US" dirty="0"/>
              <a:t>as it can be updated by anyone at any time, so may not necessarily be based on factual evidence.</a:t>
            </a:r>
          </a:p>
          <a:p>
            <a:pPr eaLnBrk="1" hangingPunct="1"/>
            <a:endParaRPr lang="en-US" altLang="en-US" dirty="0"/>
          </a:p>
          <a:p>
            <a:pPr eaLnBrk="1" hangingPunct="1"/>
            <a:r>
              <a:rPr lang="en-US" altLang="en-US" b="1" dirty="0">
                <a:solidFill>
                  <a:srgbClr val="FF0000"/>
                </a:solidFill>
              </a:rPr>
              <a:t>What</a:t>
            </a:r>
            <a:r>
              <a:rPr lang="en-US" altLang="en-US" dirty="0"/>
              <a:t> was its relevance? What did the author stand to gain by being honest, dishonest with their point of view? </a:t>
            </a:r>
          </a:p>
          <a:p>
            <a:pPr eaLnBrk="1" hangingPunct="1"/>
            <a:endParaRPr lang="en-US" altLang="en-US" dirty="0"/>
          </a:p>
          <a:p>
            <a:pPr eaLnBrk="1" hangingPunct="1"/>
            <a:r>
              <a:rPr lang="en-US" altLang="en-US" b="1" dirty="0">
                <a:solidFill>
                  <a:srgbClr val="FF0000"/>
                </a:solidFill>
              </a:rPr>
              <a:t>How </a:t>
            </a:r>
            <a:r>
              <a:rPr lang="en-US" altLang="en-US" dirty="0"/>
              <a:t>was it written? Did the writer use formal or informal text? How did they obtain their evidence</a:t>
            </a:r>
            <a:r>
              <a:rPr lang="en-US" altLang="en-US" dirty="0" smtClean="0"/>
              <a:t>?</a:t>
            </a:r>
          </a:p>
          <a:p>
            <a:pPr eaLnBrk="1" hangingPunct="1"/>
            <a:endParaRPr lang="en-US" altLang="en-US" dirty="0"/>
          </a:p>
          <a:p>
            <a:pPr eaLnBrk="1" hangingPunct="1"/>
            <a:r>
              <a:rPr lang="en-US" altLang="en-US" dirty="0" smtClean="0"/>
              <a:t>Some </a:t>
            </a:r>
            <a:r>
              <a:rPr lang="en-US" altLang="en-US" dirty="0"/>
              <a:t>additional key </a:t>
            </a:r>
            <a:r>
              <a:rPr lang="en-US" altLang="en-US" dirty="0" smtClean="0"/>
              <a:t>terms to reflect upon and help improve your critical thinking skills </a:t>
            </a:r>
            <a:r>
              <a:rPr lang="en-GB" altLang="en-US" dirty="0" smtClean="0"/>
              <a:t>are: Identification, research, identifying biases, inference, determining reference and curiosity,</a:t>
            </a:r>
            <a:endParaRPr lang="en-US" altLang="en-US" dirty="0"/>
          </a:p>
          <a:p>
            <a:pPr eaLnBrk="1" hangingPunct="1"/>
            <a:r>
              <a:rPr lang="en-US" altLang="en-US" dirty="0"/>
              <a:t>as </a:t>
            </a:r>
            <a:r>
              <a:rPr lang="en-US" altLang="en-US" dirty="0" smtClean="0"/>
              <a:t>referenced </a:t>
            </a:r>
            <a:r>
              <a:rPr lang="en-US" altLang="en-US" dirty="0"/>
              <a:t>by </a:t>
            </a:r>
            <a:r>
              <a:rPr lang="en-GB" altLang="en-US" dirty="0" err="1"/>
              <a:t>Estrad</a:t>
            </a:r>
            <a:r>
              <a:rPr lang="en-GB" altLang="en-US" dirty="0"/>
              <a:t> (2018)</a:t>
            </a:r>
            <a:endParaRPr lang="en-US" altLang="en-US" dirty="0"/>
          </a:p>
          <a:p>
            <a:pPr eaLnBrk="1" hangingPunct="1"/>
            <a:endParaRPr lang="en-US" altLang="en-US" dirty="0"/>
          </a:p>
          <a:p>
            <a:pPr eaLnBrk="1" hangingPunct="1"/>
            <a:endParaRPr lang="en-US" altLang="en-US" dirty="0"/>
          </a:p>
        </p:txBody>
      </p:sp>
      <p:sp>
        <p:nvSpPr>
          <p:cNvPr id="11" name="Text Placeholder 10">
            <a:extLst>
              <a:ext uri="{FF2B5EF4-FFF2-40B4-BE49-F238E27FC236}">
                <a16:creationId xmlns:a16="http://schemas.microsoft.com/office/drawing/2014/main" id="{FCD6C4A9-DEA3-434B-9E5F-35F3413858E8}"/>
              </a:ext>
            </a:extLst>
          </p:cNvPr>
          <p:cNvSpPr>
            <a:spLocks noGrp="1"/>
          </p:cNvSpPr>
          <p:nvPr>
            <p:ph type="body" sz="quarter" idx="24"/>
          </p:nvPr>
        </p:nvSpPr>
        <p:spPr>
          <a:xfrm>
            <a:off x="-10458451" y="18250163"/>
            <a:ext cx="10058400" cy="754063"/>
          </a:xfrm>
        </p:spPr>
        <p:txBody>
          <a:bodyPr/>
          <a:lstStyle/>
          <a:p>
            <a:pPr marL="1645838" indent="-1645838" defTabSz="4388900" eaLnBrk="1" fontAlgn="auto" hangingPunct="1">
              <a:spcAft>
                <a:spcPts val="0"/>
              </a:spcAft>
              <a:defRPr/>
            </a:pPr>
            <a:endParaRPr lang="en-US" dirty="0"/>
          </a:p>
        </p:txBody>
      </p:sp>
      <p:sp>
        <p:nvSpPr>
          <p:cNvPr id="12" name="Text Placeholder 11">
            <a:extLst>
              <a:ext uri="{FF2B5EF4-FFF2-40B4-BE49-F238E27FC236}">
                <a16:creationId xmlns:a16="http://schemas.microsoft.com/office/drawing/2014/main" id="{4F4096C1-A5E1-42A2-BFD6-33F1392DAEAD}"/>
              </a:ext>
            </a:extLst>
          </p:cNvPr>
          <p:cNvSpPr>
            <a:spLocks noGrp="1"/>
          </p:cNvSpPr>
          <p:nvPr>
            <p:ph type="body" sz="quarter" idx="25"/>
          </p:nvPr>
        </p:nvSpPr>
        <p:spPr>
          <a:xfrm>
            <a:off x="-10407650" y="18325838"/>
            <a:ext cx="10047288" cy="754062"/>
          </a:xfrm>
        </p:spPr>
        <p:txBody>
          <a:bodyPr/>
          <a:lstStyle/>
          <a:p>
            <a:pPr marL="1645838" indent="-1645838" defTabSz="4388900" eaLnBrk="1" fontAlgn="auto" hangingPunct="1">
              <a:spcAft>
                <a:spcPts val="0"/>
              </a:spcAft>
              <a:defRPr/>
            </a:pPr>
            <a:endParaRPr lang="en-US" dirty="0"/>
          </a:p>
        </p:txBody>
      </p:sp>
      <p:sp>
        <p:nvSpPr>
          <p:cNvPr id="7180" name="Text Placeholder 12">
            <a:extLst>
              <a:ext uri="{FF2B5EF4-FFF2-40B4-BE49-F238E27FC236}">
                <a16:creationId xmlns:a16="http://schemas.microsoft.com/office/drawing/2014/main" id="{C235E467-5EEF-4D82-815D-AEF324C9EAE9}"/>
              </a:ext>
            </a:extLst>
          </p:cNvPr>
          <p:cNvSpPr>
            <a:spLocks noGrp="1"/>
          </p:cNvSpPr>
          <p:nvPr>
            <p:ph type="body" sz="quarter" idx="26"/>
          </p:nvPr>
        </p:nvSpPr>
        <p:spPr bwMode="auto">
          <a:xfrm>
            <a:off x="32894583" y="7368581"/>
            <a:ext cx="10047288" cy="954105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altLang="en-US" dirty="0"/>
              <a:t>Students also need to consider metacognition. This is where they need to think about their own thinking and put it into perspective. </a:t>
            </a:r>
          </a:p>
          <a:p>
            <a:pPr eaLnBrk="1" hangingPunct="1"/>
            <a:endParaRPr lang="en-US" altLang="en-US" dirty="0"/>
          </a:p>
          <a:p>
            <a:pPr eaLnBrk="1" hangingPunct="1"/>
            <a:r>
              <a:rPr lang="en-US" altLang="en-US" dirty="0"/>
              <a:t>To enhance critical thinking skills,  students need to ensure they have the appropriate strategies in place for the following key areas:</a:t>
            </a:r>
          </a:p>
          <a:p>
            <a:pPr eaLnBrk="1" hangingPunct="1"/>
            <a:endParaRPr lang="en-US" altLang="en-US" b="1" dirty="0" smtClean="0">
              <a:solidFill>
                <a:schemeClr val="bg2">
                  <a:lumMod val="50000"/>
                </a:schemeClr>
              </a:solidFill>
            </a:endParaRPr>
          </a:p>
          <a:p>
            <a:pPr eaLnBrk="1" hangingPunct="1"/>
            <a:r>
              <a:rPr lang="en-US" altLang="en-US" b="1" dirty="0" smtClean="0">
                <a:solidFill>
                  <a:schemeClr val="bg2">
                    <a:lumMod val="50000"/>
                  </a:schemeClr>
                </a:solidFill>
              </a:rPr>
              <a:t>Reading</a:t>
            </a:r>
            <a:r>
              <a:rPr lang="en-US" altLang="en-US" b="1" dirty="0">
                <a:solidFill>
                  <a:schemeClr val="bg2">
                    <a:lumMod val="50000"/>
                  </a:schemeClr>
                </a:solidFill>
              </a:rPr>
              <a:t>: </a:t>
            </a:r>
            <a:r>
              <a:rPr lang="en-US" altLang="en-US" dirty="0"/>
              <a:t>Is critical, know exactly what needs to be read; Be selective when choosing your reading list; Check source for suitability; Learn how to retrieve information quickly; Decide which points are important and relevant on each page. Cottrell (2013).</a:t>
            </a:r>
            <a:endParaRPr lang="en-US" dirty="0"/>
          </a:p>
          <a:p>
            <a:pPr eaLnBrk="1" hangingPunct="1"/>
            <a:endParaRPr lang="en-US" b="1" dirty="0" smtClean="0">
              <a:solidFill>
                <a:schemeClr val="bg2">
                  <a:lumMod val="50000"/>
                </a:schemeClr>
              </a:solidFill>
            </a:endParaRPr>
          </a:p>
          <a:p>
            <a:pPr eaLnBrk="1" hangingPunct="1"/>
            <a:r>
              <a:rPr lang="en-US" b="1" dirty="0" smtClean="0">
                <a:solidFill>
                  <a:schemeClr val="bg2">
                    <a:lumMod val="50000"/>
                  </a:schemeClr>
                </a:solidFill>
              </a:rPr>
              <a:t>Writing</a:t>
            </a:r>
            <a:r>
              <a:rPr lang="en-US" b="1" dirty="0">
                <a:solidFill>
                  <a:schemeClr val="bg2">
                    <a:lumMod val="50000"/>
                  </a:schemeClr>
                </a:solidFill>
              </a:rPr>
              <a:t>: </a:t>
            </a:r>
            <a:r>
              <a:rPr lang="en-US" dirty="0"/>
              <a:t>Students writing skills will continually improve with practice; They should use the appropriate academcic writing styles to match their work, namely descriptive, argumentative, evaluative/analytical and personal/experimental.  </a:t>
            </a:r>
          </a:p>
          <a:p>
            <a:pPr eaLnBrk="1" hangingPunct="1"/>
            <a:endParaRPr lang="en-US" dirty="0"/>
          </a:p>
          <a:p>
            <a:pPr eaLnBrk="1" hangingPunct="1"/>
            <a:r>
              <a:rPr lang="en-US" b="1" dirty="0">
                <a:solidFill>
                  <a:schemeClr val="bg2">
                    <a:lumMod val="50000"/>
                  </a:schemeClr>
                </a:solidFill>
              </a:rPr>
              <a:t>Listening: </a:t>
            </a:r>
            <a:r>
              <a:rPr lang="en-US" dirty="0"/>
              <a:t>Focus on the content. Confirrm understanding and question anything not relevant. Observe body language and maintain eye contact. Evaluate what and how something is delivered and do not just take anything at face value. </a:t>
            </a:r>
          </a:p>
        </p:txBody>
      </p:sp>
      <p:sp>
        <p:nvSpPr>
          <p:cNvPr id="14" name="Text Placeholder 13">
            <a:extLst>
              <a:ext uri="{FF2B5EF4-FFF2-40B4-BE49-F238E27FC236}">
                <a16:creationId xmlns:a16="http://schemas.microsoft.com/office/drawing/2014/main" id="{8ABA2510-68D7-4EBC-9795-184511C1A00C}"/>
              </a:ext>
            </a:extLst>
          </p:cNvPr>
          <p:cNvSpPr>
            <a:spLocks noGrp="1"/>
          </p:cNvSpPr>
          <p:nvPr>
            <p:ph type="body" sz="quarter" idx="27"/>
          </p:nvPr>
        </p:nvSpPr>
        <p:spPr>
          <a:xfrm>
            <a:off x="-10409466" y="18344620"/>
            <a:ext cx="10047288" cy="754062"/>
          </a:xfrm>
        </p:spPr>
        <p:txBody>
          <a:bodyPr/>
          <a:lstStyle/>
          <a:p>
            <a:pPr marL="1645838" indent="-1645838" defTabSz="4388900" eaLnBrk="1" fontAlgn="auto" hangingPunct="1">
              <a:spcAft>
                <a:spcPts val="0"/>
              </a:spcAft>
              <a:defRPr/>
            </a:pPr>
            <a:endParaRPr lang="en-US" dirty="0"/>
          </a:p>
        </p:txBody>
      </p:sp>
      <p:sp>
        <p:nvSpPr>
          <p:cNvPr id="7182" name="Text Placeholder 14">
            <a:extLst>
              <a:ext uri="{FF2B5EF4-FFF2-40B4-BE49-F238E27FC236}">
                <a16:creationId xmlns:a16="http://schemas.microsoft.com/office/drawing/2014/main" id="{A8436082-F877-40CB-AECA-2087BD6B872D}"/>
              </a:ext>
            </a:extLst>
          </p:cNvPr>
          <p:cNvSpPr>
            <a:spLocks noGrp="1"/>
          </p:cNvSpPr>
          <p:nvPr>
            <p:ph type="body" sz="quarter" idx="28"/>
          </p:nvPr>
        </p:nvSpPr>
        <p:spPr bwMode="auto">
          <a:xfrm>
            <a:off x="32926338" y="5299282"/>
            <a:ext cx="10052050" cy="169274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dirty="0" smtClean="0"/>
              <a:t>Make </a:t>
            </a:r>
            <a:r>
              <a:rPr lang="en-US" dirty="0"/>
              <a:t>notes and compare them against feelings. Consider the options. Process, record, evaluate and reflect on your findings.</a:t>
            </a:r>
          </a:p>
          <a:p>
            <a:pPr eaLnBrk="1" hangingPunct="1"/>
            <a:endParaRPr lang="en-US" altLang="en-US" dirty="0"/>
          </a:p>
        </p:txBody>
      </p:sp>
      <p:sp>
        <p:nvSpPr>
          <p:cNvPr id="16" name="Text Placeholder 15">
            <a:extLst>
              <a:ext uri="{FF2B5EF4-FFF2-40B4-BE49-F238E27FC236}">
                <a16:creationId xmlns:a16="http://schemas.microsoft.com/office/drawing/2014/main" id="{394D26EB-B881-46E1-9478-4B4C1AE815E5}"/>
              </a:ext>
            </a:extLst>
          </p:cNvPr>
          <p:cNvSpPr>
            <a:spLocks noGrp="1"/>
          </p:cNvSpPr>
          <p:nvPr>
            <p:ph type="body" sz="quarter" idx="29"/>
          </p:nvPr>
        </p:nvSpPr>
        <p:spPr>
          <a:xfrm>
            <a:off x="32924749" y="23245350"/>
            <a:ext cx="10047288" cy="754063"/>
          </a:xfrm>
        </p:spPr>
        <p:txBody>
          <a:bodyPr/>
          <a:lstStyle/>
          <a:p>
            <a:pPr marL="1645838" indent="-1645838" defTabSz="4388900" eaLnBrk="1" fontAlgn="auto" hangingPunct="1">
              <a:spcAft>
                <a:spcPts val="0"/>
              </a:spcAft>
              <a:defRPr/>
            </a:pPr>
            <a:r>
              <a:rPr lang="en-US" dirty="0"/>
              <a:t>Conclusion</a:t>
            </a:r>
          </a:p>
        </p:txBody>
      </p:sp>
      <p:sp>
        <p:nvSpPr>
          <p:cNvPr id="7184" name="Text Placeholder 16">
            <a:extLst>
              <a:ext uri="{FF2B5EF4-FFF2-40B4-BE49-F238E27FC236}">
                <a16:creationId xmlns:a16="http://schemas.microsoft.com/office/drawing/2014/main" id="{19AE8889-2170-4059-B050-49F099C7E10B}"/>
              </a:ext>
            </a:extLst>
          </p:cNvPr>
          <p:cNvSpPr>
            <a:spLocks noGrp="1"/>
          </p:cNvSpPr>
          <p:nvPr>
            <p:ph type="body" sz="quarter" idx="30"/>
          </p:nvPr>
        </p:nvSpPr>
        <p:spPr bwMode="auto">
          <a:xfrm>
            <a:off x="32919987" y="23999413"/>
            <a:ext cx="10052050" cy="783732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altLang="en-US" dirty="0"/>
              <a:t>In conclusion, (Judge, et al. 2009, p4) states that “critical thinking is the ability to think about your own thinking”, “recognize its strengths and weaknesses”, “reconsider your viewpoint” and “reconstruct your thinking” in an enhanced manner. These are known as transferable skills. They are all vitally important, as students are able to adapt them when addressing various problems in countless situations at any given time within their education and everyday lives. Arthur et al (2006).</a:t>
            </a:r>
          </a:p>
          <a:p>
            <a:pPr eaLnBrk="1" hangingPunct="1"/>
            <a:endParaRPr lang="en-US" altLang="en-US" dirty="0"/>
          </a:p>
          <a:p>
            <a:pPr eaLnBrk="1" hangingPunct="1"/>
            <a:r>
              <a:rPr lang="en-US" altLang="en-US" dirty="0"/>
              <a:t>If students are willing to question and apply these skills, theories and qualities to their studies, they will help them to guarantee success in the future and they will have a much greater chance of achieving their future goals in their personal and academic lives.</a:t>
            </a:r>
          </a:p>
          <a:p>
            <a:pPr eaLnBrk="1" hangingPunct="1"/>
            <a:endParaRPr lang="en-US" altLang="en-US" dirty="0"/>
          </a:p>
          <a:p>
            <a:pPr eaLnBrk="1" hangingPunct="1"/>
            <a:r>
              <a:rPr lang="en-US" altLang="en-US" dirty="0"/>
              <a:t>Everyone has the right and opportunity to become a great critical thinker, but it is up to the individual as to how and when they chose to apply it, no one can force or do it for them.</a:t>
            </a:r>
          </a:p>
          <a:p>
            <a:pPr eaLnBrk="1" hangingPunct="1"/>
            <a:r>
              <a:rPr lang="en-US" altLang="en-US" dirty="0"/>
              <a:t>This is a fundamental lifelong skill not just to be expended whilst in education.</a:t>
            </a:r>
          </a:p>
          <a:p>
            <a:pPr eaLnBrk="1" hangingPunct="1"/>
            <a:endParaRPr lang="en-US" altLang="en-US" dirty="0"/>
          </a:p>
          <a:p>
            <a:pPr eaLnBrk="1" hangingPunct="1"/>
            <a:endParaRPr lang="en-US" altLang="en-US" dirty="0"/>
          </a:p>
        </p:txBody>
      </p:sp>
      <p:sp>
        <p:nvSpPr>
          <p:cNvPr id="18" name="Text Placeholder 17">
            <a:extLst>
              <a:ext uri="{FF2B5EF4-FFF2-40B4-BE49-F238E27FC236}">
                <a16:creationId xmlns:a16="http://schemas.microsoft.com/office/drawing/2014/main" id="{0C863F29-0BBD-454F-9D8A-1229CB265276}"/>
              </a:ext>
            </a:extLst>
          </p:cNvPr>
          <p:cNvSpPr>
            <a:spLocks noGrp="1"/>
          </p:cNvSpPr>
          <p:nvPr>
            <p:ph type="body" sz="quarter" idx="95"/>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7186" name="Text Placeholder 18">
            <a:extLst>
              <a:ext uri="{FF2B5EF4-FFF2-40B4-BE49-F238E27FC236}">
                <a16:creationId xmlns:a16="http://schemas.microsoft.com/office/drawing/2014/main" id="{714EEFA4-A40F-4E8A-91ED-6A6A1156CC37}"/>
              </a:ext>
            </a:extLst>
          </p:cNvPr>
          <p:cNvSpPr>
            <a:spLocks noGrp="1"/>
          </p:cNvSpPr>
          <p:nvPr>
            <p:ph type="body" sz="quarter" idx="96"/>
          </p:nvPr>
        </p:nvSpPr>
        <p:spPr bwMode="auto">
          <a:xfrm>
            <a:off x="959153" y="9776315"/>
            <a:ext cx="10058400" cy="207747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dirty="0"/>
              <a:t>According to (Judge, Jones and McCreery, 2009, p.1) “Critical thinking is essentially a questioning, challenging approach to knowledge and perceived wisdom”. </a:t>
            </a:r>
          </a:p>
          <a:p>
            <a:pPr eaLnBrk="1" hangingPunct="1"/>
            <a:endParaRPr lang="en-US" altLang="en-US" dirty="0"/>
          </a:p>
        </p:txBody>
      </p:sp>
      <p:sp>
        <p:nvSpPr>
          <p:cNvPr id="7187" name="Text Placeholder 19">
            <a:extLst>
              <a:ext uri="{FF2B5EF4-FFF2-40B4-BE49-F238E27FC236}">
                <a16:creationId xmlns:a16="http://schemas.microsoft.com/office/drawing/2014/main" id="{9A69D511-F766-4E3F-BDE3-BB827BD6B7DB}"/>
              </a:ext>
            </a:extLst>
          </p:cNvPr>
          <p:cNvSpPr>
            <a:spLocks noGrp="1"/>
          </p:cNvSpPr>
          <p:nvPr>
            <p:ph type="body" sz="quarter" idx="107"/>
          </p:nvPr>
        </p:nvSpPr>
        <p:spPr bwMode="auto">
          <a:xfrm>
            <a:off x="-10477614" y="21273187"/>
            <a:ext cx="10056812" cy="93597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dirty="0"/>
          </a:p>
          <a:p>
            <a:pPr eaLnBrk="1" hangingPunct="1"/>
            <a:endParaRPr lang="en-US" altLang="en-US" dirty="0"/>
          </a:p>
          <a:p>
            <a:pPr eaLnBrk="1" hangingPunct="1"/>
            <a:endParaRPr lang="en-US" altLang="en-US" dirty="0" smtClean="0"/>
          </a:p>
          <a:p>
            <a:pPr eaLnBrk="1" hangingPunct="1"/>
            <a:endParaRPr lang="en-US" altLang="en-US" dirty="0"/>
          </a:p>
          <a:p>
            <a:pPr eaLnBrk="1" hangingPunct="1"/>
            <a:endParaRPr lang="en-US" altLang="en-US" dirty="0"/>
          </a:p>
        </p:txBody>
      </p:sp>
      <p:sp>
        <p:nvSpPr>
          <p:cNvPr id="7188" name="Text Placeholder 20">
            <a:extLst>
              <a:ext uri="{FF2B5EF4-FFF2-40B4-BE49-F238E27FC236}">
                <a16:creationId xmlns:a16="http://schemas.microsoft.com/office/drawing/2014/main" id="{71B4500A-C448-42E1-A62A-7FBD0DF2B652}"/>
              </a:ext>
            </a:extLst>
          </p:cNvPr>
          <p:cNvSpPr>
            <a:spLocks noGrp="1"/>
          </p:cNvSpPr>
          <p:nvPr>
            <p:ph type="body" sz="quarter" idx="116"/>
          </p:nvPr>
        </p:nvSpPr>
        <p:spPr bwMode="auto">
          <a:xfrm>
            <a:off x="32885059" y="17687588"/>
            <a:ext cx="10056812" cy="531642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altLang="en-US" dirty="0"/>
              <a:t>Personal feelings, opinions and mindsets can all stand in the way of someone becoming a great critical thinker. Taking things at face value and believing everything that is written is also a common mistake. Students should never make assumptions, but try to keep an open mind whilst gathering all of the facts, in order to reach a valid conclusion. This is crucial as without all of the facts the outcome to a situation could be very different</a:t>
            </a:r>
            <a:r>
              <a:rPr lang="en-US" altLang="en-US" dirty="0" smtClean="0"/>
              <a:t>.</a:t>
            </a:r>
          </a:p>
          <a:p>
            <a:pPr eaLnBrk="1" hangingPunct="1"/>
            <a:endParaRPr lang="en-US" altLang="en-US" dirty="0"/>
          </a:p>
          <a:p>
            <a:pPr eaLnBrk="1" hangingPunct="1"/>
            <a:r>
              <a:rPr lang="en-US" altLang="en-US" dirty="0"/>
              <a:t>Ambiguity and subjectivity are another two factors that can impact on critical thinking Judge, et al (2009). Ambiguity is where a word can have more than one meaning and subjectivity is where people still disagree about its meaning, even after any ambiguity has been removed.</a:t>
            </a:r>
          </a:p>
        </p:txBody>
      </p:sp>
      <p:sp>
        <p:nvSpPr>
          <p:cNvPr id="7190" name="Text Placeholder 22">
            <a:extLst>
              <a:ext uri="{FF2B5EF4-FFF2-40B4-BE49-F238E27FC236}">
                <a16:creationId xmlns:a16="http://schemas.microsoft.com/office/drawing/2014/main" id="{7425C5CD-F848-4032-9BC8-38050E117514}"/>
              </a:ext>
            </a:extLst>
          </p:cNvPr>
          <p:cNvSpPr>
            <a:spLocks noGrp="1"/>
          </p:cNvSpPr>
          <p:nvPr>
            <p:ph type="body" sz="quarter" idx="118"/>
          </p:nvPr>
        </p:nvSpPr>
        <p:spPr bwMode="auto">
          <a:xfrm>
            <a:off x="22242735" y="6681497"/>
            <a:ext cx="10056812" cy="123108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altLang="en-US" dirty="0"/>
              <a:t>The 5W1H approach is one way to help develop </a:t>
            </a:r>
            <a:r>
              <a:rPr lang="en-US" altLang="en-US" dirty="0" smtClean="0"/>
              <a:t>these </a:t>
            </a:r>
            <a:r>
              <a:rPr lang="en-US" altLang="en-US" dirty="0" smtClean="0"/>
              <a:t>skills</a:t>
            </a:r>
            <a:r>
              <a:rPr lang="en-US" altLang="en-US" dirty="0"/>
              <a:t> </a:t>
            </a:r>
            <a:r>
              <a:rPr lang="en-US" altLang="en-US" dirty="0" smtClean="0"/>
              <a:t>Jasper (2006).</a:t>
            </a:r>
            <a:endParaRPr lang="en-US" altLang="en-US" dirty="0"/>
          </a:p>
        </p:txBody>
      </p:sp>
      <p:sp>
        <p:nvSpPr>
          <p:cNvPr id="7191" name="Text Placeholder 23">
            <a:extLst>
              <a:ext uri="{FF2B5EF4-FFF2-40B4-BE49-F238E27FC236}">
                <a16:creationId xmlns:a16="http://schemas.microsoft.com/office/drawing/2014/main" id="{0C0EAFF6-DD1C-4C4F-9332-5C3FB41DE1F6}"/>
              </a:ext>
            </a:extLst>
          </p:cNvPr>
          <p:cNvSpPr>
            <a:spLocks noGrp="1"/>
          </p:cNvSpPr>
          <p:nvPr>
            <p:ph type="body" sz="quarter" idx="119"/>
          </p:nvPr>
        </p:nvSpPr>
        <p:spPr bwMode="auto">
          <a:xfrm>
            <a:off x="11570988" y="27419604"/>
            <a:ext cx="10056812" cy="492440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altLang="en-US" dirty="0"/>
              <a:t>Applying critical thinking skills, techniques and strategies allows students to evaluate evidence from more than one perspective. It helps them to identify criteria and access original or revised material that is current and up to date. It allows them to carry out more in-depth research from various sources including books, newspapers and journals to name but a few, so they can base their evidence on more accurate statistics</a:t>
            </a:r>
            <a:r>
              <a:rPr lang="en-US" altLang="en-US" dirty="0" smtClean="0"/>
              <a:t>.</a:t>
            </a:r>
          </a:p>
          <a:p>
            <a:pPr eaLnBrk="1" hangingPunct="1"/>
            <a:endParaRPr lang="en-US" altLang="en-US" dirty="0" smtClean="0"/>
          </a:p>
          <a:p>
            <a:pPr eaLnBrk="1" hangingPunct="1"/>
            <a:r>
              <a:rPr lang="en-GB" altLang="en-US" dirty="0"/>
              <a:t>No matter what stage </a:t>
            </a:r>
            <a:r>
              <a:rPr lang="en-GB" altLang="en-US" dirty="0" smtClean="0"/>
              <a:t>of life </a:t>
            </a:r>
            <a:r>
              <a:rPr lang="en-GB" altLang="en-US" dirty="0"/>
              <a:t>or how much experience someone has, critical skills can only enhance ones progression </a:t>
            </a:r>
            <a:r>
              <a:rPr lang="en-GB" altLang="en-US" dirty="0" err="1"/>
              <a:t>Estrad</a:t>
            </a:r>
            <a:r>
              <a:rPr lang="en-GB" altLang="en-US" dirty="0"/>
              <a:t> (2018).</a:t>
            </a:r>
          </a:p>
          <a:p>
            <a:pPr eaLnBrk="1" hangingPunct="1"/>
            <a:endParaRPr lang="en-US" altLang="en-US" dirty="0"/>
          </a:p>
        </p:txBody>
      </p:sp>
      <p:sp>
        <p:nvSpPr>
          <p:cNvPr id="7192" name="Text Placeholder 24">
            <a:extLst>
              <a:ext uri="{FF2B5EF4-FFF2-40B4-BE49-F238E27FC236}">
                <a16:creationId xmlns:a16="http://schemas.microsoft.com/office/drawing/2014/main" id="{BAE84FEA-250D-4941-BA53-A3048FF2B269}"/>
              </a:ext>
            </a:extLst>
          </p:cNvPr>
          <p:cNvSpPr>
            <a:spLocks noGrp="1"/>
          </p:cNvSpPr>
          <p:nvPr>
            <p:ph type="body" sz="quarter" idx="120"/>
          </p:nvPr>
        </p:nvSpPr>
        <p:spPr bwMode="auto">
          <a:xfrm>
            <a:off x="11560448" y="17458569"/>
            <a:ext cx="10056812" cy="977188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altLang="en-US" dirty="0"/>
              <a:t>Evaluation looks at the justification of a stance or decision. It differentiates between what is good or bad and the experience, without making assumptions or having any preconceived ideas, in order to form a judgement. It involves investigating ideas and information from an objective perspective, then questioning the information in light of ones own values, attitudes and personal philosophy. Judge, et al. (2011). It is a way of expressing what a person is trying to achieve.</a:t>
            </a:r>
          </a:p>
          <a:p>
            <a:pPr eaLnBrk="1" hangingPunct="1"/>
            <a:endParaRPr lang="en-US" altLang="en-US" dirty="0"/>
          </a:p>
          <a:p>
            <a:pPr eaLnBrk="1" hangingPunct="1"/>
            <a:r>
              <a:rPr lang="en-US" altLang="en-US" dirty="0"/>
              <a:t>Students must remain impartial and be flexible in order to obtain as much information as possible before reaching a conclusion and not be afraid to challenge someone’s point of view, provided they are being constructive. Being able to read between the lines is crucial. </a:t>
            </a:r>
          </a:p>
          <a:p>
            <a:pPr eaLnBrk="1" hangingPunct="1"/>
            <a:endParaRPr lang="en-US" altLang="en-US" dirty="0"/>
          </a:p>
          <a:p>
            <a:pPr eaLnBrk="1" hangingPunct="1"/>
            <a:r>
              <a:rPr lang="en-US" altLang="en-US" dirty="0"/>
              <a:t>All of these skills and qualities are there to support the student. They are there to help them to open up their minds and think about and question, the concepts of what they are reading, writing and listening to and not just take everything at face value. It is a means of getting them to look and think about the bigger picture. Hindsight is a wonderful thing! </a:t>
            </a:r>
            <a:endParaRPr lang="en-US" dirty="0"/>
          </a:p>
          <a:p>
            <a:pPr eaLnBrk="1" hangingPunct="1"/>
            <a:endParaRPr lang="en-US" altLang="en-US" dirty="0"/>
          </a:p>
          <a:p>
            <a:pPr eaLnBrk="1" hangingPunct="1"/>
            <a:endParaRPr lang="en-US" altLang="en-US" dirty="0"/>
          </a:p>
        </p:txBody>
      </p:sp>
      <p:sp>
        <p:nvSpPr>
          <p:cNvPr id="7193" name="Text Placeholder 25">
            <a:extLst>
              <a:ext uri="{FF2B5EF4-FFF2-40B4-BE49-F238E27FC236}">
                <a16:creationId xmlns:a16="http://schemas.microsoft.com/office/drawing/2014/main" id="{61EC7D16-DDFB-4C67-82A0-895B94DE7651}"/>
              </a:ext>
            </a:extLst>
          </p:cNvPr>
          <p:cNvSpPr>
            <a:spLocks noGrp="1"/>
          </p:cNvSpPr>
          <p:nvPr>
            <p:ph type="body" sz="quarter" idx="121"/>
          </p:nvPr>
        </p:nvSpPr>
        <p:spPr bwMode="auto">
          <a:xfrm>
            <a:off x="985582" y="28286873"/>
            <a:ext cx="10056812" cy="407801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altLang="en-US" dirty="0"/>
              <a:t>Gibbs uses a reflective approach as opposed to a hierarchical system. He thinks about what happened, and how it made the other person think and feel? </a:t>
            </a:r>
            <a:r>
              <a:rPr lang="en-US" altLang="en-US" dirty="0" smtClean="0"/>
              <a:t>Jasper (2003).</a:t>
            </a:r>
            <a:endParaRPr lang="en-US" dirty="0"/>
          </a:p>
          <a:p>
            <a:pPr eaLnBrk="1" hangingPunct="1"/>
            <a:r>
              <a:rPr lang="en-US" altLang="en-US" dirty="0"/>
              <a:t>Both Bloom and Gibbs theories allow students to consider further the skills and qualities required to influence the development of critical thinking in education. Each of these aspects plays a part in critical thinking and is weighed according to its relevance and importance. Here are some examples:</a:t>
            </a:r>
            <a:endParaRPr lang="en-US" dirty="0"/>
          </a:p>
          <a:p>
            <a:pPr eaLnBrk="1" hangingPunct="1"/>
            <a:endParaRPr lang="en-US" altLang="en-US" dirty="0"/>
          </a:p>
        </p:txBody>
      </p:sp>
      <p:sp>
        <p:nvSpPr>
          <p:cNvPr id="7195" name="Text Placeholder 27">
            <a:extLst>
              <a:ext uri="{FF2B5EF4-FFF2-40B4-BE49-F238E27FC236}">
                <a16:creationId xmlns:a16="http://schemas.microsoft.com/office/drawing/2014/main" id="{1CA7AC33-5E7E-48D2-B6D8-86E43AA93B77}"/>
              </a:ext>
            </a:extLst>
          </p:cNvPr>
          <p:cNvSpPr>
            <a:spLocks noGrp="1"/>
          </p:cNvSpPr>
          <p:nvPr>
            <p:ph type="body" sz="quarter" idx="123"/>
          </p:nvPr>
        </p:nvSpPr>
        <p:spPr bwMode="auto">
          <a:xfrm>
            <a:off x="921244" y="12618115"/>
            <a:ext cx="10056812" cy="8463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altLang="en-US" dirty="0"/>
              <a:t>Here are two theories: Firstly, Bloom’s Taxonomy. </a:t>
            </a:r>
          </a:p>
        </p:txBody>
      </p:sp>
      <p:sp>
        <p:nvSpPr>
          <p:cNvPr id="7194" name="Text Placeholder 26">
            <a:extLst>
              <a:ext uri="{FF2B5EF4-FFF2-40B4-BE49-F238E27FC236}">
                <a16:creationId xmlns:a16="http://schemas.microsoft.com/office/drawing/2014/main" id="{7CF2AABB-1DB9-4F3E-9A6A-EA0CEA38AD9A}"/>
              </a:ext>
            </a:extLst>
          </p:cNvPr>
          <p:cNvSpPr>
            <a:spLocks noGrp="1"/>
          </p:cNvSpPr>
          <p:nvPr>
            <p:ph type="body" sz="quarter" idx="122"/>
          </p:nvPr>
        </p:nvSpPr>
        <p:spPr bwMode="auto">
          <a:xfrm>
            <a:off x="909638" y="18531342"/>
            <a:ext cx="10056812" cy="500134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altLang="en-US" dirty="0"/>
              <a:t>This is a classification system created by Dr. Benjamin Bloom in (1956) to show the different levels of human perception. Bloom states that the classification of higher-order thinking can be broken down into six categories, namely: Remembering, understanding, applying, analyzing, exploring and creating. </a:t>
            </a:r>
          </a:p>
          <a:p>
            <a:pPr eaLnBrk="1" hangingPunct="1"/>
            <a:endParaRPr lang="en-US" altLang="en-US" dirty="0"/>
          </a:p>
          <a:p>
            <a:pPr eaLnBrk="1" hangingPunct="1"/>
            <a:r>
              <a:rPr lang="en-US" altLang="en-US" dirty="0"/>
              <a:t>Gibbs on the other hand uses a ‘Reflective Cycle’, created in (1988) to illustrate his theory. This includes: Action plan, description, feelings, evaluation, analysis and a conclusion.</a:t>
            </a:r>
          </a:p>
          <a:p>
            <a:pPr eaLnBrk="1" hangingPunct="1"/>
            <a:endParaRPr lang="en-US" altLang="en-US" dirty="0"/>
          </a:p>
          <a:p>
            <a:pPr eaLnBrk="1" hangingPunct="1"/>
            <a:endParaRPr lang="en-US" altLang="en-US" dirty="0"/>
          </a:p>
        </p:txBody>
      </p:sp>
      <p:sp>
        <p:nvSpPr>
          <p:cNvPr id="7196" name="Text Placeholder 29">
            <a:extLst>
              <a:ext uri="{FF2B5EF4-FFF2-40B4-BE49-F238E27FC236}">
                <a16:creationId xmlns:a16="http://schemas.microsoft.com/office/drawing/2014/main" id="{521577E2-3DA6-4C7B-8EAD-9F06994EDC4C}"/>
              </a:ext>
            </a:extLst>
          </p:cNvPr>
          <p:cNvSpPr>
            <a:spLocks noGrp="1"/>
          </p:cNvSpPr>
          <p:nvPr>
            <p:ph type="body" sz="quarter" idx="125"/>
          </p:nvPr>
        </p:nvSpPr>
        <p:spPr bwMode="auto">
          <a:xfrm>
            <a:off x="11563243" y="10715507"/>
            <a:ext cx="10056813" cy="584773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US" altLang="en-US" dirty="0"/>
              <a:t>Analysis on the other hand looks at the breaking down of information into smaller parts and examines and questions the information in more detail. Cottrell (2013) believes it also involves numerous other processes.  He believes in comparing information received from various sources, for example theorists or writers and investigating how they arrive at their different conclusions. This involves exploring all avenues and establishing all of the facts in order to present an accurate, objective analysis. A critical thinker must be prepared to be open-minded and ask critical questions. This does not mean they should critisise what someone believes or has written, but simply question it in more detail. They should be prepared to set aside their own personal biases and any preconceived ideas they may have and see things from a whole new perspective.</a:t>
            </a:r>
          </a:p>
        </p:txBody>
      </p:sp>
      <p:sp>
        <p:nvSpPr>
          <p:cNvPr id="7197" name="Picture Placeholder 30">
            <a:extLst>
              <a:ext uri="{FF2B5EF4-FFF2-40B4-BE49-F238E27FC236}">
                <a16:creationId xmlns:a16="http://schemas.microsoft.com/office/drawing/2014/main" id="{DDBEF0E5-B58F-425E-9103-AADEF03C2C4F}"/>
              </a:ext>
            </a:extLst>
          </p:cNvPr>
          <p:cNvSpPr>
            <a:spLocks noGrp="1"/>
          </p:cNvSpPr>
          <p:nvPr>
            <p:ph type="pic" sz="quarter" idx="115"/>
          </p:nvPr>
        </p:nvSpPr>
        <p:spPr bwMode="auto">
          <a:xfrm>
            <a:off x="-9326563" y="25314275"/>
            <a:ext cx="7908925" cy="4838700"/>
          </a:xfrm>
          <a:ln>
            <a:miter lim="800000"/>
            <a:headEnd/>
            <a:tailEnd/>
          </a:ln>
        </p:spPr>
      </p:sp>
      <p:sp>
        <p:nvSpPr>
          <p:cNvPr id="7198" name="Picture Placeholder 31">
            <a:extLst>
              <a:ext uri="{FF2B5EF4-FFF2-40B4-BE49-F238E27FC236}">
                <a16:creationId xmlns:a16="http://schemas.microsoft.com/office/drawing/2014/main" id="{A488A675-BC43-4625-99FB-6C2061164B67}"/>
              </a:ext>
            </a:extLst>
          </p:cNvPr>
          <p:cNvSpPr>
            <a:spLocks noGrp="1"/>
          </p:cNvSpPr>
          <p:nvPr>
            <p:ph type="pic" sz="quarter" idx="126"/>
          </p:nvPr>
        </p:nvSpPr>
        <p:spPr bwMode="auto">
          <a:xfrm>
            <a:off x="-9326563" y="25314275"/>
            <a:ext cx="7908925" cy="4838700"/>
          </a:xfrm>
          <a:ln>
            <a:miter lim="800000"/>
            <a:headEnd/>
            <a:tailEnd/>
          </a:ln>
        </p:spPr>
      </p:sp>
      <p:sp>
        <p:nvSpPr>
          <p:cNvPr id="7199" name="Picture Placeholder 32">
            <a:extLst>
              <a:ext uri="{FF2B5EF4-FFF2-40B4-BE49-F238E27FC236}">
                <a16:creationId xmlns:a16="http://schemas.microsoft.com/office/drawing/2014/main" id="{6437BA13-EA66-4176-806F-1991371C9609}"/>
              </a:ext>
            </a:extLst>
          </p:cNvPr>
          <p:cNvSpPr>
            <a:spLocks noGrp="1"/>
          </p:cNvSpPr>
          <p:nvPr>
            <p:ph type="pic" sz="quarter" idx="127"/>
          </p:nvPr>
        </p:nvSpPr>
        <p:spPr bwMode="auto">
          <a:xfrm>
            <a:off x="-9326563" y="25314275"/>
            <a:ext cx="7908925" cy="4838700"/>
          </a:xfrm>
          <a:ln>
            <a:miter lim="800000"/>
            <a:headEnd/>
            <a:tailEnd/>
          </a:ln>
        </p:spPr>
      </p:sp>
      <p:sp>
        <p:nvSpPr>
          <p:cNvPr id="7200" name="Picture Placeholder 33">
            <a:extLst>
              <a:ext uri="{FF2B5EF4-FFF2-40B4-BE49-F238E27FC236}">
                <a16:creationId xmlns:a16="http://schemas.microsoft.com/office/drawing/2014/main" id="{617CBDA6-4BE4-4553-AA53-B105648D9DB2}"/>
              </a:ext>
            </a:extLst>
          </p:cNvPr>
          <p:cNvSpPr>
            <a:spLocks noGrp="1"/>
          </p:cNvSpPr>
          <p:nvPr>
            <p:ph type="pic" sz="quarter" idx="128"/>
          </p:nvPr>
        </p:nvSpPr>
        <p:spPr bwMode="auto">
          <a:xfrm>
            <a:off x="-9326563" y="25314275"/>
            <a:ext cx="7908925" cy="4838700"/>
          </a:xfrm>
          <a:ln>
            <a:miter lim="800000"/>
            <a:headEnd/>
            <a:tailEnd/>
          </a:ln>
        </p:spPr>
      </p:sp>
      <p:sp>
        <p:nvSpPr>
          <p:cNvPr id="7201" name="Picture Placeholder 34">
            <a:extLst>
              <a:ext uri="{FF2B5EF4-FFF2-40B4-BE49-F238E27FC236}">
                <a16:creationId xmlns:a16="http://schemas.microsoft.com/office/drawing/2014/main" id="{573EA048-2611-43C9-9A7F-D0EE79DAF1D9}"/>
              </a:ext>
            </a:extLst>
          </p:cNvPr>
          <p:cNvSpPr>
            <a:spLocks noGrp="1"/>
          </p:cNvSpPr>
          <p:nvPr>
            <p:ph type="pic" sz="quarter" idx="129"/>
          </p:nvPr>
        </p:nvSpPr>
        <p:spPr bwMode="auto">
          <a:xfrm>
            <a:off x="-9326563" y="25314275"/>
            <a:ext cx="7908925" cy="4838700"/>
          </a:xfrm>
          <a:ln>
            <a:miter lim="800000"/>
            <a:headEnd/>
            <a:tailEnd/>
          </a:ln>
        </p:spPr>
      </p:sp>
      <p:sp>
        <p:nvSpPr>
          <p:cNvPr id="7202" name="Picture Placeholder 35">
            <a:extLst>
              <a:ext uri="{FF2B5EF4-FFF2-40B4-BE49-F238E27FC236}">
                <a16:creationId xmlns:a16="http://schemas.microsoft.com/office/drawing/2014/main" id="{7F2D5A3C-2AB0-4D0E-AE30-59FAE471C646}"/>
              </a:ext>
            </a:extLst>
          </p:cNvPr>
          <p:cNvSpPr>
            <a:spLocks noGrp="1"/>
          </p:cNvSpPr>
          <p:nvPr>
            <p:ph type="pic" sz="quarter" idx="130"/>
          </p:nvPr>
        </p:nvSpPr>
        <p:spPr bwMode="auto">
          <a:xfrm>
            <a:off x="-9326563" y="25314275"/>
            <a:ext cx="7908925" cy="4838700"/>
          </a:xfrm>
          <a:ln>
            <a:miter lim="800000"/>
            <a:headEnd/>
            <a:tailEnd/>
          </a:ln>
        </p:spPr>
      </p:sp>
      <p:pic>
        <p:nvPicPr>
          <p:cNvPr id="7168" name="Picture Placeholder 7167"/>
          <p:cNvPicPr>
            <a:picLocks noGrp="1" noChangeAspect="1"/>
          </p:cNvPicPr>
          <p:nvPr>
            <p:ph type="pic" sz="quarter" idx="131"/>
          </p:nvPr>
        </p:nvPicPr>
        <p:blipFill>
          <a:blip r:embed="rId3">
            <a:extLst>
              <a:ext uri="{28A0092B-C50C-407E-A947-70E740481C1C}">
                <a14:useLocalDpi xmlns:a14="http://schemas.microsoft.com/office/drawing/2010/main" val="0"/>
              </a:ext>
            </a:extLst>
          </a:blip>
          <a:srcRect l="1827" r="1827"/>
          <a:stretch>
            <a:fillRect/>
          </a:stretch>
        </p:blipFill>
        <p:spPr bwMode="auto">
          <a:xfrm>
            <a:off x="-9013031" y="25314275"/>
            <a:ext cx="7908925" cy="4838700"/>
          </a:xfrm>
          <a:ln>
            <a:miter lim="800000"/>
            <a:headEnd/>
            <a:tailEnd/>
          </a:ln>
        </p:spPr>
      </p:pic>
      <p:pic>
        <p:nvPicPr>
          <p:cNvPr id="10" name="Picture Placeholder 9"/>
          <p:cNvPicPr>
            <a:picLocks noGrp="1" noChangeAspect="1"/>
          </p:cNvPicPr>
          <p:nvPr>
            <p:ph type="pic" sz="quarter" idx="134"/>
          </p:nvPr>
        </p:nvPicPr>
        <p:blipFill rotWithShape="1">
          <a:blip r:embed="rId4">
            <a:extLst>
              <a:ext uri="{28A0092B-C50C-407E-A947-70E740481C1C}">
                <a14:useLocalDpi xmlns:a14="http://schemas.microsoft.com/office/drawing/2010/main" val="0"/>
              </a:ext>
            </a:extLst>
          </a:blip>
          <a:srcRect l="585" t="1898" r="2229" b="4998"/>
          <a:stretch/>
        </p:blipFill>
        <p:spPr bwMode="auto">
          <a:xfrm>
            <a:off x="2684246" y="22879250"/>
            <a:ext cx="6989143" cy="5038825"/>
          </a:xfrm>
          <a:ln>
            <a:miter lim="800000"/>
            <a:headEnd/>
            <a:tailEnd/>
          </a:ln>
        </p:spPr>
      </p:pic>
      <p:sp>
        <p:nvSpPr>
          <p:cNvPr id="42" name="Text Placeholder 41">
            <a:extLst>
              <a:ext uri="{FF2B5EF4-FFF2-40B4-BE49-F238E27FC236}">
                <a16:creationId xmlns:a16="http://schemas.microsoft.com/office/drawing/2014/main" id="{6BE56288-DE8E-4831-B632-3B86E2306784}"/>
              </a:ext>
            </a:extLst>
          </p:cNvPr>
          <p:cNvSpPr>
            <a:spLocks noGrp="1"/>
          </p:cNvSpPr>
          <p:nvPr>
            <p:ph type="body" sz="quarter" idx="136"/>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3" name="Text Placeholder 42">
            <a:extLst>
              <a:ext uri="{FF2B5EF4-FFF2-40B4-BE49-F238E27FC236}">
                <a16:creationId xmlns:a16="http://schemas.microsoft.com/office/drawing/2014/main" id="{845C2198-7C6F-40C7-B587-FDCA93603986}"/>
              </a:ext>
            </a:extLst>
          </p:cNvPr>
          <p:cNvSpPr>
            <a:spLocks noGrp="1"/>
          </p:cNvSpPr>
          <p:nvPr>
            <p:ph type="body" sz="quarter" idx="137"/>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4" name="Text Placeholder 43">
            <a:extLst>
              <a:ext uri="{FF2B5EF4-FFF2-40B4-BE49-F238E27FC236}">
                <a16:creationId xmlns:a16="http://schemas.microsoft.com/office/drawing/2014/main" id="{BB6AF1B5-A0A6-4541-A142-309D61EDB3B5}"/>
              </a:ext>
            </a:extLst>
          </p:cNvPr>
          <p:cNvSpPr>
            <a:spLocks noGrp="1"/>
          </p:cNvSpPr>
          <p:nvPr>
            <p:ph type="body" sz="quarter" idx="138"/>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5" name="Text Placeholder 44">
            <a:extLst>
              <a:ext uri="{FF2B5EF4-FFF2-40B4-BE49-F238E27FC236}">
                <a16:creationId xmlns:a16="http://schemas.microsoft.com/office/drawing/2014/main" id="{DD27312B-A023-4C6D-8D17-93F7A72BBF4E}"/>
              </a:ext>
            </a:extLst>
          </p:cNvPr>
          <p:cNvSpPr>
            <a:spLocks noGrp="1"/>
          </p:cNvSpPr>
          <p:nvPr>
            <p:ph type="body" sz="quarter" idx="139"/>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6" name="Text Placeholder 45">
            <a:extLst>
              <a:ext uri="{FF2B5EF4-FFF2-40B4-BE49-F238E27FC236}">
                <a16:creationId xmlns:a16="http://schemas.microsoft.com/office/drawing/2014/main" id="{898B5F3D-BD35-4519-949B-76933D3F8BD7}"/>
              </a:ext>
            </a:extLst>
          </p:cNvPr>
          <p:cNvSpPr>
            <a:spLocks noGrp="1"/>
          </p:cNvSpPr>
          <p:nvPr>
            <p:ph type="body" sz="quarter" idx="140"/>
          </p:nvPr>
        </p:nvSpPr>
        <p:spPr>
          <a:xfrm>
            <a:off x="-10397332" y="18350004"/>
            <a:ext cx="10050462" cy="754045"/>
          </a:xfrm>
        </p:spPr>
        <p:txBody>
          <a:bodyPr/>
          <a:lstStyle/>
          <a:p>
            <a:pPr marL="1645838" indent="-1645838" defTabSz="4388900" eaLnBrk="1" fontAlgn="auto" hangingPunct="1">
              <a:spcAft>
                <a:spcPts val="0"/>
              </a:spcAft>
              <a:defRPr/>
            </a:pPr>
            <a:endParaRPr lang="en-US" dirty="0"/>
          </a:p>
        </p:txBody>
      </p:sp>
      <p:sp>
        <p:nvSpPr>
          <p:cNvPr id="47" name="Text Placeholder 46">
            <a:extLst>
              <a:ext uri="{FF2B5EF4-FFF2-40B4-BE49-F238E27FC236}">
                <a16:creationId xmlns:a16="http://schemas.microsoft.com/office/drawing/2014/main" id="{72BC35A7-DE11-4022-A0A4-31EA3E18F87C}"/>
              </a:ext>
            </a:extLst>
          </p:cNvPr>
          <p:cNvSpPr>
            <a:spLocks noGrp="1"/>
          </p:cNvSpPr>
          <p:nvPr>
            <p:ph type="body" sz="quarter" idx="141"/>
          </p:nvPr>
        </p:nvSpPr>
        <p:spPr>
          <a:xfrm>
            <a:off x="32951960" y="6750208"/>
            <a:ext cx="10055224" cy="754063"/>
          </a:xfrm>
        </p:spPr>
        <p:txBody>
          <a:bodyPr/>
          <a:lstStyle/>
          <a:p>
            <a:pPr marL="1645285" indent="-1645285" defTabSz="4388900" eaLnBrk="1" fontAlgn="auto" hangingPunct="1">
              <a:spcAft>
                <a:spcPts val="0"/>
              </a:spcAft>
              <a:defRPr/>
            </a:pPr>
            <a:r>
              <a:rPr lang="en-US" dirty="0" smtClean="0"/>
              <a:t>Essential </a:t>
            </a:r>
            <a:r>
              <a:rPr lang="en-US" dirty="0"/>
              <a:t>considerations</a:t>
            </a:r>
          </a:p>
        </p:txBody>
      </p:sp>
      <p:sp>
        <p:nvSpPr>
          <p:cNvPr id="48" name="Text Placeholder 47">
            <a:extLst>
              <a:ext uri="{FF2B5EF4-FFF2-40B4-BE49-F238E27FC236}">
                <a16:creationId xmlns:a16="http://schemas.microsoft.com/office/drawing/2014/main" id="{506D35C3-0C83-4613-9B14-4B6AE37610A4}"/>
              </a:ext>
            </a:extLst>
          </p:cNvPr>
          <p:cNvSpPr>
            <a:spLocks noGrp="1"/>
          </p:cNvSpPr>
          <p:nvPr>
            <p:ph type="body" sz="quarter" idx="142"/>
          </p:nvPr>
        </p:nvSpPr>
        <p:spPr>
          <a:xfrm>
            <a:off x="22236221" y="5295615"/>
            <a:ext cx="10088182" cy="754063"/>
          </a:xfrm>
        </p:spPr>
        <p:txBody>
          <a:bodyPr/>
          <a:lstStyle/>
          <a:p>
            <a:pPr marL="1645838" indent="-1645838" defTabSz="4388900" eaLnBrk="1" fontAlgn="auto" hangingPunct="1">
              <a:spcAft>
                <a:spcPts val="0"/>
              </a:spcAft>
              <a:defRPr/>
            </a:pPr>
            <a:r>
              <a:rPr lang="en-US" dirty="0" smtClean="0"/>
              <a:t>Reflection</a:t>
            </a:r>
            <a:endParaRPr lang="en-US" dirty="0"/>
          </a:p>
        </p:txBody>
      </p:sp>
      <p:sp>
        <p:nvSpPr>
          <p:cNvPr id="49" name="Text Placeholder 48">
            <a:extLst>
              <a:ext uri="{FF2B5EF4-FFF2-40B4-BE49-F238E27FC236}">
                <a16:creationId xmlns:a16="http://schemas.microsoft.com/office/drawing/2014/main" id="{6DBC7896-84A5-4166-B51B-DB1787A0CDF2}"/>
              </a:ext>
            </a:extLst>
          </p:cNvPr>
          <p:cNvSpPr>
            <a:spLocks noGrp="1"/>
          </p:cNvSpPr>
          <p:nvPr>
            <p:ph type="body" sz="quarter" idx="143"/>
          </p:nvPr>
        </p:nvSpPr>
        <p:spPr>
          <a:xfrm>
            <a:off x="11594920" y="26487131"/>
            <a:ext cx="10050462" cy="754063"/>
          </a:xfrm>
        </p:spPr>
        <p:txBody>
          <a:bodyPr/>
          <a:lstStyle/>
          <a:p>
            <a:pPr marL="1645838" indent="-1645838" defTabSz="4388900" eaLnBrk="1" fontAlgn="auto" hangingPunct="1">
              <a:spcAft>
                <a:spcPts val="0"/>
              </a:spcAft>
              <a:defRPr/>
            </a:pPr>
            <a:r>
              <a:rPr lang="en-US" dirty="0"/>
              <a:t>The benefits of critical thinking in education</a:t>
            </a:r>
          </a:p>
        </p:txBody>
      </p:sp>
      <p:sp>
        <p:nvSpPr>
          <p:cNvPr id="50" name="Text Placeholder 49">
            <a:extLst>
              <a:ext uri="{FF2B5EF4-FFF2-40B4-BE49-F238E27FC236}">
                <a16:creationId xmlns:a16="http://schemas.microsoft.com/office/drawing/2014/main" id="{BD9986B9-9E0B-46EB-AB41-83721F51D99C}"/>
              </a:ext>
            </a:extLst>
          </p:cNvPr>
          <p:cNvSpPr>
            <a:spLocks noGrp="1"/>
          </p:cNvSpPr>
          <p:nvPr>
            <p:ph type="body" sz="quarter" idx="144"/>
          </p:nvPr>
        </p:nvSpPr>
        <p:spPr>
          <a:xfrm>
            <a:off x="11590635" y="16593092"/>
            <a:ext cx="10054928" cy="754063"/>
          </a:xfrm>
        </p:spPr>
        <p:txBody>
          <a:bodyPr/>
          <a:lstStyle/>
          <a:p>
            <a:pPr marL="1645838" indent="-1645838" defTabSz="4388900" eaLnBrk="1" fontAlgn="auto" hangingPunct="1">
              <a:spcAft>
                <a:spcPts val="0"/>
              </a:spcAft>
              <a:defRPr/>
            </a:pPr>
            <a:r>
              <a:rPr lang="en-US" dirty="0"/>
              <a:t>Evaluating</a:t>
            </a:r>
          </a:p>
        </p:txBody>
      </p:sp>
      <p:sp>
        <p:nvSpPr>
          <p:cNvPr id="51" name="Text Placeholder 50">
            <a:extLst>
              <a:ext uri="{FF2B5EF4-FFF2-40B4-BE49-F238E27FC236}">
                <a16:creationId xmlns:a16="http://schemas.microsoft.com/office/drawing/2014/main" id="{1D56B369-BED5-4F8F-8D4C-27DB7AF0D8B4}"/>
              </a:ext>
            </a:extLst>
          </p:cNvPr>
          <p:cNvSpPr>
            <a:spLocks noGrp="1"/>
          </p:cNvSpPr>
          <p:nvPr>
            <p:ph type="body" sz="quarter" idx="145"/>
          </p:nvPr>
        </p:nvSpPr>
        <p:spPr>
          <a:xfrm>
            <a:off x="11595101" y="5268541"/>
            <a:ext cx="10050462" cy="754063"/>
          </a:xfrm>
        </p:spPr>
        <p:txBody>
          <a:bodyPr/>
          <a:lstStyle/>
          <a:p>
            <a:pPr marL="1645838" indent="-1645838" defTabSz="4388900" eaLnBrk="1" fontAlgn="auto" hangingPunct="1">
              <a:spcAft>
                <a:spcPts val="0"/>
              </a:spcAft>
              <a:defRPr/>
            </a:pPr>
            <a:r>
              <a:rPr lang="en-US" dirty="0"/>
              <a:t>Creating</a:t>
            </a:r>
          </a:p>
        </p:txBody>
      </p:sp>
      <p:sp>
        <p:nvSpPr>
          <p:cNvPr id="53" name="Text Placeholder 52">
            <a:extLst>
              <a:ext uri="{FF2B5EF4-FFF2-40B4-BE49-F238E27FC236}">
                <a16:creationId xmlns:a16="http://schemas.microsoft.com/office/drawing/2014/main" id="{D30DFC5D-F8C0-40C4-949C-CB00A5153712}"/>
              </a:ext>
            </a:extLst>
          </p:cNvPr>
          <p:cNvSpPr>
            <a:spLocks noGrp="1"/>
          </p:cNvSpPr>
          <p:nvPr>
            <p:ph type="body" sz="quarter" idx="147"/>
          </p:nvPr>
        </p:nvSpPr>
        <p:spPr>
          <a:xfrm>
            <a:off x="32926338" y="16909632"/>
            <a:ext cx="10050462" cy="755650"/>
          </a:xfrm>
        </p:spPr>
        <p:txBody>
          <a:bodyPr/>
          <a:lstStyle/>
          <a:p>
            <a:pPr marL="1645838" indent="-1645838" defTabSz="4388900" eaLnBrk="1" fontAlgn="auto" hangingPunct="1">
              <a:spcAft>
                <a:spcPts val="0"/>
              </a:spcAft>
              <a:defRPr/>
            </a:pPr>
            <a:r>
              <a:rPr lang="en-US" dirty="0"/>
              <a:t>Barriers to critical thinking?</a:t>
            </a:r>
          </a:p>
        </p:txBody>
      </p:sp>
      <p:sp>
        <p:nvSpPr>
          <p:cNvPr id="54" name="Text Placeholder 53">
            <a:extLst>
              <a:ext uri="{FF2B5EF4-FFF2-40B4-BE49-F238E27FC236}">
                <a16:creationId xmlns:a16="http://schemas.microsoft.com/office/drawing/2014/main" id="{0C5E5184-8F01-4364-9567-C79D86C4625E}"/>
              </a:ext>
            </a:extLst>
          </p:cNvPr>
          <p:cNvSpPr>
            <a:spLocks noGrp="1"/>
          </p:cNvSpPr>
          <p:nvPr>
            <p:ph type="body" sz="quarter" idx="148"/>
          </p:nvPr>
        </p:nvSpPr>
        <p:spPr>
          <a:xfrm>
            <a:off x="11605623" y="9748821"/>
            <a:ext cx="10050462" cy="755650"/>
          </a:xfrm>
        </p:spPr>
        <p:txBody>
          <a:bodyPr/>
          <a:lstStyle/>
          <a:p>
            <a:pPr marL="1645285" indent="-1645285" defTabSz="4388900" eaLnBrk="1" fontAlgn="auto" hangingPunct="1">
              <a:spcAft>
                <a:spcPts val="0"/>
              </a:spcAft>
              <a:defRPr/>
            </a:pPr>
            <a:r>
              <a:rPr lang="en-US" dirty="0"/>
              <a:t>Analysing</a:t>
            </a:r>
            <a:endParaRPr lang="en-US" dirty="0">
              <a:cs typeface="Calibri"/>
            </a:endParaRPr>
          </a:p>
        </p:txBody>
      </p:sp>
      <p:sp>
        <p:nvSpPr>
          <p:cNvPr id="55" name="Text Placeholder 54">
            <a:extLst>
              <a:ext uri="{FF2B5EF4-FFF2-40B4-BE49-F238E27FC236}">
                <a16:creationId xmlns:a16="http://schemas.microsoft.com/office/drawing/2014/main" id="{1B1A1711-B2D8-4D6B-A2AA-D48B70E929A6}"/>
              </a:ext>
            </a:extLst>
          </p:cNvPr>
          <p:cNvSpPr>
            <a:spLocks noGrp="1"/>
          </p:cNvSpPr>
          <p:nvPr>
            <p:ph type="body" sz="quarter" idx="149"/>
          </p:nvPr>
        </p:nvSpPr>
        <p:spPr>
          <a:xfrm>
            <a:off x="930277" y="11589027"/>
            <a:ext cx="10050462" cy="754062"/>
          </a:xfrm>
        </p:spPr>
        <p:txBody>
          <a:bodyPr/>
          <a:lstStyle/>
          <a:p>
            <a:pPr marL="1645285" indent="-1645285" defTabSz="4388900" eaLnBrk="1" fontAlgn="auto" hangingPunct="1">
              <a:spcAft>
                <a:spcPts val="0"/>
              </a:spcAft>
              <a:defRPr/>
            </a:pPr>
            <a:r>
              <a:rPr lang="en-US" dirty="0">
                <a:cs typeface="Calibri"/>
              </a:rPr>
              <a:t>What makes a good critical thinker?</a:t>
            </a:r>
          </a:p>
        </p:txBody>
      </p:sp>
      <p:sp>
        <p:nvSpPr>
          <p:cNvPr id="7220" name="Text Placeholder 55">
            <a:extLst>
              <a:ext uri="{FF2B5EF4-FFF2-40B4-BE49-F238E27FC236}">
                <a16:creationId xmlns:a16="http://schemas.microsoft.com/office/drawing/2014/main" id="{B9F74F02-2BF4-48CF-9772-EC595FF3F196}"/>
              </a:ext>
            </a:extLst>
          </p:cNvPr>
          <p:cNvSpPr>
            <a:spLocks noGrp="1"/>
          </p:cNvSpPr>
          <p:nvPr>
            <p:ph type="body" sz="quarter" idx="150"/>
          </p:nvPr>
        </p:nvSpPr>
        <p:spPr bwMode="auto">
          <a:xfrm>
            <a:off x="6187277" y="3639270"/>
            <a:ext cx="31999237" cy="9239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eaLnBrk="1" hangingPunct="1"/>
            <a:r>
              <a:rPr lang="en-US" altLang="en-US" dirty="0">
                <a:cs typeface="Calibri"/>
              </a:rPr>
              <a:t>By Lesley Martin</a:t>
            </a:r>
            <a:endParaRPr lang="en-US" altLang="en-US" dirty="0"/>
          </a:p>
        </p:txBody>
      </p:sp>
      <p:sp>
        <p:nvSpPr>
          <p:cNvPr id="7221" name="Text Placeholder 56">
            <a:extLst>
              <a:ext uri="{FF2B5EF4-FFF2-40B4-BE49-F238E27FC236}">
                <a16:creationId xmlns:a16="http://schemas.microsoft.com/office/drawing/2014/main" id="{0D13ACCC-3973-41A5-BE28-79AFE5660044}"/>
              </a:ext>
            </a:extLst>
          </p:cNvPr>
          <p:cNvSpPr>
            <a:spLocks noGrp="1"/>
          </p:cNvSpPr>
          <p:nvPr>
            <p:ph type="body" sz="quarter" idx="151"/>
          </p:nvPr>
        </p:nvSpPr>
        <p:spPr bwMode="auto">
          <a:xfrm>
            <a:off x="6281735" y="2261950"/>
            <a:ext cx="31999237" cy="98787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dirty="0">
                <a:cs typeface="Calibri"/>
              </a:rPr>
              <a:t>Skills and personal qualities that influence its development</a:t>
            </a:r>
            <a:endParaRPr lang="en-US" altLang="en-US" dirty="0"/>
          </a:p>
        </p:txBody>
      </p:sp>
      <p:pic>
        <p:nvPicPr>
          <p:cNvPr id="58" name="Picture Placeholder 1"/>
          <p:cNvPicPr>
            <a:picLocks noChangeAspect="1"/>
          </p:cNvPicPr>
          <p:nvPr/>
        </p:nvPicPr>
        <p:blipFill rotWithShape="1">
          <a:blip r:embed="rId5" cstate="hqprint">
            <a:extLst>
              <a:ext uri="{28A0092B-C50C-407E-A947-70E740481C1C}">
                <a14:useLocalDpi xmlns:a14="http://schemas.microsoft.com/office/drawing/2010/main" val="0"/>
              </a:ext>
            </a:extLst>
          </a:blip>
          <a:srcRect l="-226364" t="308717" r="226897" b="-308572"/>
          <a:stretch/>
        </p:blipFill>
        <p:spPr bwMode="auto">
          <a:xfrm flipV="1">
            <a:off x="-7837714" y="29626560"/>
            <a:ext cx="60849" cy="45719"/>
          </a:xfrm>
          <a:prstGeom prst="rect">
            <a:avLst/>
          </a:prstGeom>
          <a:solidFill>
            <a:schemeClr val="bg2"/>
          </a:solidFill>
          <a:ln>
            <a:solidFill>
              <a:schemeClr val="tx2"/>
            </a:solidFill>
            <a:miter lim="800000"/>
            <a:headEnd/>
            <a:tailEnd/>
          </a:ln>
          <a:effectLst/>
        </p:spPr>
      </p:pic>
      <p:sp>
        <p:nvSpPr>
          <p:cNvPr id="24" name="Picture Placeholder 23"/>
          <p:cNvSpPr>
            <a:spLocks noGrp="1"/>
          </p:cNvSpPr>
          <p:nvPr>
            <p:ph type="pic" sz="quarter" idx="18"/>
          </p:nvPr>
        </p:nvSpPr>
        <p:spPr/>
      </p:sp>
      <p:pic>
        <p:nvPicPr>
          <p:cNvPr id="26" name="Picture Placeholder 25"/>
          <p:cNvPicPr>
            <a:picLocks noGrp="1" noChangeAspect="1"/>
          </p:cNvPicPr>
          <p:nvPr>
            <p:ph type="pic" sz="quarter" idx="132"/>
          </p:nvPr>
        </p:nvPicPr>
        <p:blipFill>
          <a:blip r:embed="rId6">
            <a:extLst>
              <a:ext uri="{28A0092B-C50C-407E-A947-70E740481C1C}">
                <a14:useLocalDpi xmlns:a14="http://schemas.microsoft.com/office/drawing/2010/main" val="0"/>
              </a:ext>
            </a:extLst>
          </a:blip>
          <a:srcRect t="4139" b="4139"/>
          <a:stretch>
            <a:fillRect/>
          </a:stretch>
        </p:blipFill>
        <p:spPr>
          <a:xfrm>
            <a:off x="36069123" y="357543"/>
            <a:ext cx="6872748" cy="4205652"/>
          </a:xfrm>
        </p:spPr>
      </p:pic>
      <p:pic>
        <p:nvPicPr>
          <p:cNvPr id="28" name="Picture Placeholder 27"/>
          <p:cNvPicPr>
            <a:picLocks noGrp="1" noChangeAspect="1"/>
          </p:cNvPicPr>
          <p:nvPr>
            <p:ph type="pic" sz="quarter" idx="15"/>
          </p:nvPr>
        </p:nvPicPr>
        <p:blipFill>
          <a:blip r:embed="rId7">
            <a:extLst>
              <a:ext uri="{28A0092B-C50C-407E-A947-70E740481C1C}">
                <a14:useLocalDpi xmlns:a14="http://schemas.microsoft.com/office/drawing/2010/main" val="0"/>
              </a:ext>
            </a:extLst>
          </a:blip>
          <a:srcRect t="7350" b="7350"/>
          <a:stretch>
            <a:fillRect/>
          </a:stretch>
        </p:blipFill>
        <p:spPr>
          <a:xfrm>
            <a:off x="985582" y="315073"/>
            <a:ext cx="7541039" cy="4290591"/>
          </a:xfrm>
        </p:spPr>
      </p:pic>
      <p:pic>
        <p:nvPicPr>
          <p:cNvPr id="31" name="Picture Placeholder 30"/>
          <p:cNvPicPr>
            <a:picLocks noGrp="1" noChangeAspect="1"/>
          </p:cNvPicPr>
          <p:nvPr>
            <p:ph type="pic" sz="quarter" idx="133"/>
          </p:nvPr>
        </p:nvPicPr>
        <p:blipFill>
          <a:blip r:embed="rId8">
            <a:extLst>
              <a:ext uri="{28A0092B-C50C-407E-A947-70E740481C1C}">
                <a14:useLocalDpi xmlns:a14="http://schemas.microsoft.com/office/drawing/2010/main" val="0"/>
              </a:ext>
            </a:extLst>
          </a:blip>
          <a:srcRect t="4066" b="4066"/>
          <a:stretch>
            <a:fillRect/>
          </a:stretch>
        </p:blipFill>
        <p:spPr>
          <a:xfrm>
            <a:off x="23184327" y="8544400"/>
            <a:ext cx="8176458" cy="5003434"/>
          </a:xfrm>
        </p:spPr>
      </p:pic>
      <p:pic>
        <p:nvPicPr>
          <p:cNvPr id="7172" name="Picture Placeholder 7171"/>
          <p:cNvPicPr>
            <a:picLocks noGrp="1" noChangeAspect="1"/>
          </p:cNvPicPr>
          <p:nvPr>
            <p:ph type="pic" sz="quarter" idx="135"/>
          </p:nvPr>
        </p:nvPicPr>
        <p:blipFill>
          <a:blip r:embed="rId3">
            <a:extLst>
              <a:ext uri="{28A0092B-C50C-407E-A947-70E740481C1C}">
                <a14:useLocalDpi xmlns:a14="http://schemas.microsoft.com/office/drawing/2010/main" val="0"/>
              </a:ext>
            </a:extLst>
          </a:blip>
          <a:srcRect l="1827" r="1827"/>
          <a:stretch>
            <a:fillRect/>
          </a:stretch>
        </p:blipFill>
        <p:spPr>
          <a:xfrm>
            <a:off x="2152464" y="13547834"/>
            <a:ext cx="7730392" cy="4792538"/>
          </a:xfrm>
        </p:spPr>
      </p:pic>
      <p:sp>
        <p:nvSpPr>
          <p:cNvPr id="57" name="Text Placeholder 30">
            <a:extLst>
              <a:ext uri="{FF2B5EF4-FFF2-40B4-BE49-F238E27FC236}">
                <a16:creationId xmlns:a16="http://schemas.microsoft.com/office/drawing/2014/main" id="{7AE9BF27-F432-4898-93B0-66F106A7405E}"/>
              </a:ext>
            </a:extLst>
          </p:cNvPr>
          <p:cNvSpPr>
            <a:spLocks noGrp="1"/>
          </p:cNvSpPr>
          <p:nvPr>
            <p:ph type="body" sz="quarter" idx="124"/>
          </p:nvPr>
        </p:nvSpPr>
        <p:spPr bwMode="auto">
          <a:xfrm>
            <a:off x="-10449492" y="21262975"/>
            <a:ext cx="10056812" cy="8463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en-GB"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7">
            <a:extLst>
              <a:ext uri="{FF2B5EF4-FFF2-40B4-BE49-F238E27FC236}">
                <a16:creationId xmlns:a16="http://schemas.microsoft.com/office/drawing/2014/main" id="{DAFE395D-8CD5-445A-B0A6-ACBB3EBD1483}"/>
              </a:ext>
            </a:extLst>
          </p:cNvPr>
          <p:cNvSpPr>
            <a:spLocks noGrp="1"/>
          </p:cNvSpPr>
          <p:nvPr>
            <p:ph type="title"/>
          </p:nvPr>
        </p:nvSpPr>
        <p:spPr bwMode="auto">
          <a:xfrm>
            <a:off x="5932488" y="457200"/>
            <a:ext cx="32010350" cy="1447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r>
              <a:rPr lang="en-GB" altLang="en-US"/>
              <a:t>Reference List</a:t>
            </a:r>
          </a:p>
        </p:txBody>
      </p:sp>
      <p:sp>
        <p:nvSpPr>
          <p:cNvPr id="21" name="Text Placeholder 20">
            <a:extLst>
              <a:ext uri="{FF2B5EF4-FFF2-40B4-BE49-F238E27FC236}">
                <a16:creationId xmlns:a16="http://schemas.microsoft.com/office/drawing/2014/main" id="{A6418B4D-702A-4329-A4F2-4FACEF4B32EC}"/>
              </a:ext>
            </a:extLst>
          </p:cNvPr>
          <p:cNvSpPr>
            <a:spLocks noGrp="1"/>
          </p:cNvSpPr>
          <p:nvPr>
            <p:ph type="body" sz="quarter" idx="95"/>
          </p:nvPr>
        </p:nvSpPr>
        <p:spPr>
          <a:xfrm>
            <a:off x="-10407650" y="18288000"/>
            <a:ext cx="10050462" cy="754063"/>
          </a:xfrm>
        </p:spPr>
        <p:txBody>
          <a:bodyPr/>
          <a:lstStyle/>
          <a:p>
            <a:pPr>
              <a:defRPr/>
            </a:pPr>
            <a:endParaRPr lang="en-GB"/>
          </a:p>
        </p:txBody>
      </p:sp>
      <p:sp>
        <p:nvSpPr>
          <p:cNvPr id="9220" name="Text Placeholder 21">
            <a:extLst>
              <a:ext uri="{FF2B5EF4-FFF2-40B4-BE49-F238E27FC236}">
                <a16:creationId xmlns:a16="http://schemas.microsoft.com/office/drawing/2014/main" id="{8DF7A527-E451-4B2A-A995-F9CD5C5350FB}"/>
              </a:ext>
            </a:extLst>
          </p:cNvPr>
          <p:cNvSpPr>
            <a:spLocks noGrp="1"/>
          </p:cNvSpPr>
          <p:nvPr>
            <p:ph type="body" sz="quarter" idx="107"/>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en-GB" altLang="en-US"/>
          </a:p>
        </p:txBody>
      </p:sp>
      <p:sp>
        <p:nvSpPr>
          <p:cNvPr id="9221" name="Text Placeholder 22">
            <a:extLst>
              <a:ext uri="{FF2B5EF4-FFF2-40B4-BE49-F238E27FC236}">
                <a16:creationId xmlns:a16="http://schemas.microsoft.com/office/drawing/2014/main" id="{37FF00A3-1594-4905-8DAF-CBCFB3AAC558}"/>
              </a:ext>
            </a:extLst>
          </p:cNvPr>
          <p:cNvSpPr>
            <a:spLocks noGrp="1"/>
          </p:cNvSpPr>
          <p:nvPr>
            <p:ph type="body" sz="quarter" idx="116"/>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en-GB" altLang="en-US"/>
          </a:p>
        </p:txBody>
      </p:sp>
      <p:sp>
        <p:nvSpPr>
          <p:cNvPr id="9222" name="Text Placeholder 23">
            <a:extLst>
              <a:ext uri="{FF2B5EF4-FFF2-40B4-BE49-F238E27FC236}">
                <a16:creationId xmlns:a16="http://schemas.microsoft.com/office/drawing/2014/main" id="{F54C9C9F-E329-4B62-ACDD-7475A1791F2E}"/>
              </a:ext>
            </a:extLst>
          </p:cNvPr>
          <p:cNvSpPr>
            <a:spLocks noGrp="1"/>
          </p:cNvSpPr>
          <p:nvPr>
            <p:ph type="body" sz="quarter" idx="117"/>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en-GB" altLang="en-US"/>
          </a:p>
        </p:txBody>
      </p:sp>
      <p:sp>
        <p:nvSpPr>
          <p:cNvPr id="9223" name="Text Placeholder 24">
            <a:extLst>
              <a:ext uri="{FF2B5EF4-FFF2-40B4-BE49-F238E27FC236}">
                <a16:creationId xmlns:a16="http://schemas.microsoft.com/office/drawing/2014/main" id="{B174CA0E-58D2-4201-B931-5453266BF209}"/>
              </a:ext>
            </a:extLst>
          </p:cNvPr>
          <p:cNvSpPr>
            <a:spLocks noGrp="1"/>
          </p:cNvSpPr>
          <p:nvPr>
            <p:ph type="body" sz="quarter" idx="118"/>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en-GB" altLang="en-US"/>
          </a:p>
        </p:txBody>
      </p:sp>
      <p:sp>
        <p:nvSpPr>
          <p:cNvPr id="9224" name="Text Placeholder 25">
            <a:extLst>
              <a:ext uri="{FF2B5EF4-FFF2-40B4-BE49-F238E27FC236}">
                <a16:creationId xmlns:a16="http://schemas.microsoft.com/office/drawing/2014/main" id="{C7FEF29E-FA9D-4854-9F2F-78A2696DB24C}"/>
              </a:ext>
            </a:extLst>
          </p:cNvPr>
          <p:cNvSpPr>
            <a:spLocks noGrp="1"/>
          </p:cNvSpPr>
          <p:nvPr>
            <p:ph type="body" sz="quarter" idx="119"/>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en-GB" altLang="en-US"/>
          </a:p>
        </p:txBody>
      </p:sp>
      <p:sp>
        <p:nvSpPr>
          <p:cNvPr id="9225" name="Text Placeholder 26">
            <a:extLst>
              <a:ext uri="{FF2B5EF4-FFF2-40B4-BE49-F238E27FC236}">
                <a16:creationId xmlns:a16="http://schemas.microsoft.com/office/drawing/2014/main" id="{6AEFAE95-4781-4A4C-B6F0-01E7FBB256D9}"/>
              </a:ext>
            </a:extLst>
          </p:cNvPr>
          <p:cNvSpPr>
            <a:spLocks noGrp="1"/>
          </p:cNvSpPr>
          <p:nvPr>
            <p:ph type="body" sz="quarter" idx="120"/>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en-GB" altLang="en-US"/>
          </a:p>
        </p:txBody>
      </p:sp>
      <p:sp>
        <p:nvSpPr>
          <p:cNvPr id="9226" name="Text Placeholder 27">
            <a:extLst>
              <a:ext uri="{FF2B5EF4-FFF2-40B4-BE49-F238E27FC236}">
                <a16:creationId xmlns:a16="http://schemas.microsoft.com/office/drawing/2014/main" id="{A913AB22-E10D-49A4-B530-6D78BD7C2E65}"/>
              </a:ext>
            </a:extLst>
          </p:cNvPr>
          <p:cNvSpPr>
            <a:spLocks noGrp="1"/>
          </p:cNvSpPr>
          <p:nvPr>
            <p:ph type="body" sz="quarter" idx="121"/>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en-GB" altLang="en-US"/>
          </a:p>
        </p:txBody>
      </p:sp>
      <p:sp>
        <p:nvSpPr>
          <p:cNvPr id="9227" name="Text Placeholder 28">
            <a:extLst>
              <a:ext uri="{FF2B5EF4-FFF2-40B4-BE49-F238E27FC236}">
                <a16:creationId xmlns:a16="http://schemas.microsoft.com/office/drawing/2014/main" id="{D0B43311-6471-4F55-AE78-7591E398CBCC}"/>
              </a:ext>
            </a:extLst>
          </p:cNvPr>
          <p:cNvSpPr>
            <a:spLocks noGrp="1"/>
          </p:cNvSpPr>
          <p:nvPr>
            <p:ph type="body" sz="quarter" idx="122"/>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en-GB" altLang="en-US"/>
          </a:p>
        </p:txBody>
      </p:sp>
      <p:sp>
        <p:nvSpPr>
          <p:cNvPr id="9228" name="Text Placeholder 29">
            <a:extLst>
              <a:ext uri="{FF2B5EF4-FFF2-40B4-BE49-F238E27FC236}">
                <a16:creationId xmlns:a16="http://schemas.microsoft.com/office/drawing/2014/main" id="{2D590DB6-78F0-4D06-8EC2-6B3FAEC3435A}"/>
              </a:ext>
            </a:extLst>
          </p:cNvPr>
          <p:cNvSpPr>
            <a:spLocks noGrp="1"/>
          </p:cNvSpPr>
          <p:nvPr>
            <p:ph type="body" sz="quarter" idx="123"/>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endParaRPr lang="en-GB" altLang="en-US"/>
          </a:p>
        </p:txBody>
      </p:sp>
      <p:sp>
        <p:nvSpPr>
          <p:cNvPr id="9230" name="Text Placeholder 31">
            <a:extLst>
              <a:ext uri="{FF2B5EF4-FFF2-40B4-BE49-F238E27FC236}">
                <a16:creationId xmlns:a16="http://schemas.microsoft.com/office/drawing/2014/main" id="{3B5B13D7-28BA-400F-BCAE-FE3EA7BF94D8}"/>
              </a:ext>
            </a:extLst>
          </p:cNvPr>
          <p:cNvSpPr>
            <a:spLocks noGrp="1"/>
          </p:cNvSpPr>
          <p:nvPr>
            <p:ph type="body" sz="quarter" idx="125"/>
          </p:nvPr>
        </p:nvSpPr>
        <p:spPr bwMode="auto">
          <a:xfrm>
            <a:off x="12292330" y="6004560"/>
            <a:ext cx="18653125" cy="1292659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r>
              <a:rPr lang="en-GB" altLang="en-US" b="1" u="sng" dirty="0" smtClean="0"/>
              <a:t>References:</a:t>
            </a:r>
          </a:p>
          <a:p>
            <a:endParaRPr lang="en-GB" altLang="en-US" dirty="0"/>
          </a:p>
          <a:p>
            <a:r>
              <a:rPr lang="en-GB" altLang="en-US" dirty="0" smtClean="0"/>
              <a:t>Brand</a:t>
            </a:r>
            <a:r>
              <a:rPr lang="en-GB" altLang="en-US" dirty="0"/>
              <a:t>, S. Available at: </a:t>
            </a:r>
            <a:r>
              <a:rPr lang="en-GB" altLang="en-US" dirty="0">
                <a:hlinkClick r:id="rId2"/>
              </a:rPr>
              <a:t>http://ezsnips.squarespace.com/blooms-taxonomy</a:t>
            </a:r>
            <a:r>
              <a:rPr lang="en-GB" altLang="en-US" dirty="0"/>
              <a:t> (Accessed 22 October 2018</a:t>
            </a:r>
            <a:r>
              <a:rPr lang="en-GB" altLang="en-US" dirty="0" smtClean="0"/>
              <a:t>)</a:t>
            </a:r>
          </a:p>
          <a:p>
            <a:endParaRPr lang="en-GB" altLang="en-US" dirty="0" smtClean="0"/>
          </a:p>
          <a:p>
            <a:r>
              <a:rPr lang="en-GB" altLang="en-US" dirty="0" err="1" smtClean="0"/>
              <a:t>Estrad</a:t>
            </a:r>
            <a:r>
              <a:rPr lang="en-GB" altLang="en-US" dirty="0" smtClean="0"/>
              <a:t>, W. (2018) </a:t>
            </a:r>
            <a:r>
              <a:rPr lang="en-GB" b="1" i="1" dirty="0"/>
              <a:t>6 Critical Thinking Skills You Need to Master </a:t>
            </a:r>
            <a:r>
              <a:rPr lang="en-GB" b="1" i="1" dirty="0" smtClean="0"/>
              <a:t>Now </a:t>
            </a:r>
            <a:r>
              <a:rPr lang="en-GB" altLang="en-US" dirty="0" smtClean="0"/>
              <a:t>Available </a:t>
            </a:r>
            <a:r>
              <a:rPr lang="en-GB" altLang="en-US" dirty="0"/>
              <a:t>at: </a:t>
            </a:r>
            <a:r>
              <a:rPr lang="en-GB" altLang="en-US" dirty="0">
                <a:hlinkClick r:id="rId3"/>
              </a:rPr>
              <a:t>https://www.rasmussen.edu/student-life/blogs/college-life/critical-thinking-skills-to-master-now</a:t>
            </a:r>
            <a:r>
              <a:rPr lang="en-GB" altLang="en-US" dirty="0" smtClean="0">
                <a:hlinkClick r:id="rId3"/>
              </a:rPr>
              <a:t>/</a:t>
            </a:r>
            <a:r>
              <a:rPr lang="en-GB" altLang="en-US" dirty="0" smtClean="0"/>
              <a:t> (Accessed 23 October 2018).</a:t>
            </a:r>
          </a:p>
          <a:p>
            <a:endParaRPr lang="en-GB" altLang="en-US" dirty="0"/>
          </a:p>
          <a:p>
            <a:r>
              <a:rPr lang="en-GB" altLang="en-US" dirty="0" smtClean="0"/>
              <a:t>Mike</a:t>
            </a:r>
            <a:r>
              <a:rPr lang="en-GB" altLang="en-US" dirty="0"/>
              <a:t>. Available at: </a:t>
            </a:r>
            <a:r>
              <a:rPr lang="en-GB" altLang="en-US" dirty="0">
                <a:hlinkClick r:id="rId4"/>
              </a:rPr>
              <a:t>https://www.myassignmentservices.com/blog/wp-content/uploads/2018/06/gibbs-reflection-cycle.png</a:t>
            </a:r>
            <a:r>
              <a:rPr lang="en-GB" altLang="en-US" dirty="0"/>
              <a:t> (Accessed 22 October 2018).</a:t>
            </a:r>
          </a:p>
          <a:p>
            <a:endParaRPr lang="en-GB" altLang="en-US" dirty="0" smtClean="0"/>
          </a:p>
          <a:p>
            <a:r>
              <a:rPr lang="en-GB" altLang="en-US" dirty="0" smtClean="0"/>
              <a:t>Jasper, M. (2003) </a:t>
            </a:r>
            <a:r>
              <a:rPr lang="en-GB" altLang="en-US" i="1" dirty="0" smtClean="0"/>
              <a:t>Beginning Reflective Practice. </a:t>
            </a:r>
            <a:r>
              <a:rPr lang="en-GB" altLang="en-US" dirty="0" smtClean="0"/>
              <a:t>Cheltenham: Nelson Thrones Ltd.</a:t>
            </a:r>
          </a:p>
          <a:p>
            <a:endParaRPr lang="en-GB" altLang="en-US" i="1" dirty="0"/>
          </a:p>
          <a:p>
            <a:r>
              <a:rPr lang="en-GB" altLang="en-US" dirty="0"/>
              <a:t>Johnson, S. Available at: https://www.pexels.com/photo/close-up-photography-of-eyeglasses-near-crumpled-papers-963056/ (Accessed 22 October 2018).</a:t>
            </a:r>
          </a:p>
          <a:p>
            <a:endParaRPr lang="en-GB" altLang="en-US" dirty="0"/>
          </a:p>
          <a:p>
            <a:r>
              <a:rPr lang="en-GB" altLang="en-US" dirty="0"/>
              <a:t>Judge, B. Jones, P. and McCreery, E. (2009) </a:t>
            </a:r>
            <a:r>
              <a:rPr lang="en-GB" altLang="en-US" i="1" dirty="0"/>
              <a:t>Critical Thinking Skills for Education Students. </a:t>
            </a:r>
            <a:r>
              <a:rPr lang="en-GB" altLang="en-US" dirty="0"/>
              <a:t>Exeter: Learning Matters Ltd.</a:t>
            </a:r>
            <a:endParaRPr lang="en-GB" altLang="en-US" i="1" dirty="0"/>
          </a:p>
          <a:p>
            <a:endParaRPr lang="en-GB" altLang="en-US" dirty="0"/>
          </a:p>
          <a:p>
            <a:r>
              <a:rPr lang="en-GB" b="1" dirty="0" err="1">
                <a:hlinkClick r:id="rId5"/>
              </a:rPr>
              <a:t>Kaboompics</a:t>
            </a:r>
            <a:r>
              <a:rPr lang="en-GB" b="1" dirty="0">
                <a:hlinkClick r:id="rId5"/>
              </a:rPr>
              <a:t> .com</a:t>
            </a:r>
            <a:r>
              <a:rPr lang="en-GB" b="1" dirty="0"/>
              <a:t>. Available at </a:t>
            </a:r>
            <a:r>
              <a:rPr lang="en-GB" b="1" dirty="0">
                <a:hlinkClick r:id="rId6"/>
              </a:rPr>
              <a:t>https://www.pexels.com/photo/think-outside-of-the-box-6375/</a:t>
            </a:r>
            <a:r>
              <a:rPr lang="en-GB" b="1" dirty="0"/>
              <a:t> (Accessed 22 October 2018).</a:t>
            </a:r>
            <a:endParaRPr lang="en-GB" altLang="en-US" dirty="0"/>
          </a:p>
          <a:p>
            <a:endParaRPr lang="en-GB" altLang="en-US" dirty="0"/>
          </a:p>
          <a:p>
            <a:r>
              <a:rPr lang="en-GB" dirty="0">
                <a:hlinkClick r:id="rId7"/>
              </a:rPr>
              <a:t>pixabay.com</a:t>
            </a:r>
            <a:r>
              <a:rPr lang="en-GB" dirty="0"/>
              <a:t>. Available at: </a:t>
            </a:r>
            <a:r>
              <a:rPr lang="en-GB" altLang="en-US" dirty="0">
                <a:hlinkClick r:id="rId8"/>
              </a:rPr>
              <a:t>https://www.pexels.com/photo/board-chalk-chalkboard-close-up-415068/</a:t>
            </a:r>
            <a:r>
              <a:rPr lang="en-GB" altLang="en-US" dirty="0"/>
              <a:t> (Accessed 22 October 2018</a:t>
            </a:r>
            <a:r>
              <a:rPr lang="en-GB" altLang="en-US" dirty="0" smtClean="0"/>
              <a:t>).</a:t>
            </a:r>
          </a:p>
          <a:p>
            <a:endParaRPr lang="en-GB" altLang="en-US" dirty="0" smtClean="0"/>
          </a:p>
          <a:p>
            <a:endParaRPr lang="en-GB" altLang="en-US" dirty="0"/>
          </a:p>
          <a:p>
            <a:pPr eaLnBrk="1" hangingPunct="1"/>
            <a:endParaRPr lang="en-US" dirty="0"/>
          </a:p>
          <a:p>
            <a:endParaRPr lang="en-GB" altLang="en-US" dirty="0"/>
          </a:p>
          <a:p>
            <a:endParaRPr lang="en-GB" altLang="en-US" dirty="0"/>
          </a:p>
          <a:p>
            <a:endParaRPr lang="en-GB" altLang="en-US" dirty="0"/>
          </a:p>
        </p:txBody>
      </p:sp>
      <p:sp>
        <p:nvSpPr>
          <p:cNvPr id="9231" name="Picture Placeholder 32">
            <a:extLst>
              <a:ext uri="{FF2B5EF4-FFF2-40B4-BE49-F238E27FC236}">
                <a16:creationId xmlns:a16="http://schemas.microsoft.com/office/drawing/2014/main" id="{78080B9E-3F53-4BE0-8374-2D286E2FB7BC}"/>
              </a:ext>
            </a:extLst>
          </p:cNvPr>
          <p:cNvSpPr>
            <a:spLocks noGrp="1"/>
          </p:cNvSpPr>
          <p:nvPr>
            <p:ph type="pic" sz="quarter" idx="115"/>
          </p:nvPr>
        </p:nvSpPr>
        <p:spPr bwMode="auto">
          <a:xfrm>
            <a:off x="-9326563" y="25314275"/>
            <a:ext cx="7908925" cy="4838700"/>
          </a:xfrm>
          <a:ln>
            <a:miter lim="800000"/>
            <a:headEnd/>
            <a:tailEnd/>
          </a:ln>
        </p:spPr>
      </p:sp>
      <p:sp>
        <p:nvSpPr>
          <p:cNvPr id="9232" name="Picture Placeholder 33">
            <a:extLst>
              <a:ext uri="{FF2B5EF4-FFF2-40B4-BE49-F238E27FC236}">
                <a16:creationId xmlns:a16="http://schemas.microsoft.com/office/drawing/2014/main" id="{183AAF0B-9AB7-4A02-9DD5-3306B9E0BE38}"/>
              </a:ext>
            </a:extLst>
          </p:cNvPr>
          <p:cNvSpPr>
            <a:spLocks noGrp="1"/>
          </p:cNvSpPr>
          <p:nvPr>
            <p:ph type="pic" sz="quarter" idx="126"/>
          </p:nvPr>
        </p:nvSpPr>
        <p:spPr bwMode="auto">
          <a:xfrm>
            <a:off x="-9326563" y="25314275"/>
            <a:ext cx="7908925" cy="4838700"/>
          </a:xfrm>
          <a:ln>
            <a:miter lim="800000"/>
            <a:headEnd/>
            <a:tailEnd/>
          </a:ln>
        </p:spPr>
      </p:sp>
      <p:sp>
        <p:nvSpPr>
          <p:cNvPr id="9233" name="Picture Placeholder 34">
            <a:extLst>
              <a:ext uri="{FF2B5EF4-FFF2-40B4-BE49-F238E27FC236}">
                <a16:creationId xmlns:a16="http://schemas.microsoft.com/office/drawing/2014/main" id="{85DA4C8E-7313-492B-9288-88DC0997D590}"/>
              </a:ext>
            </a:extLst>
          </p:cNvPr>
          <p:cNvSpPr>
            <a:spLocks noGrp="1"/>
          </p:cNvSpPr>
          <p:nvPr>
            <p:ph type="pic" sz="quarter" idx="127"/>
          </p:nvPr>
        </p:nvSpPr>
        <p:spPr bwMode="auto">
          <a:xfrm>
            <a:off x="-9326563" y="25314275"/>
            <a:ext cx="7908925" cy="4838700"/>
          </a:xfrm>
          <a:ln>
            <a:miter lim="800000"/>
            <a:headEnd/>
            <a:tailEnd/>
          </a:ln>
        </p:spPr>
      </p:sp>
      <p:sp>
        <p:nvSpPr>
          <p:cNvPr id="9234" name="Picture Placeholder 35">
            <a:extLst>
              <a:ext uri="{FF2B5EF4-FFF2-40B4-BE49-F238E27FC236}">
                <a16:creationId xmlns:a16="http://schemas.microsoft.com/office/drawing/2014/main" id="{09C32C09-7BDE-4386-83E0-187BFF99349D}"/>
              </a:ext>
            </a:extLst>
          </p:cNvPr>
          <p:cNvSpPr>
            <a:spLocks noGrp="1"/>
          </p:cNvSpPr>
          <p:nvPr>
            <p:ph type="pic" sz="quarter" idx="128"/>
          </p:nvPr>
        </p:nvSpPr>
        <p:spPr bwMode="auto">
          <a:xfrm>
            <a:off x="-9326563" y="25314275"/>
            <a:ext cx="7908925" cy="4838700"/>
          </a:xfrm>
          <a:ln>
            <a:miter lim="800000"/>
            <a:headEnd/>
            <a:tailEnd/>
          </a:ln>
        </p:spPr>
      </p:sp>
      <p:sp>
        <p:nvSpPr>
          <p:cNvPr id="9235" name="Picture Placeholder 36">
            <a:extLst>
              <a:ext uri="{FF2B5EF4-FFF2-40B4-BE49-F238E27FC236}">
                <a16:creationId xmlns:a16="http://schemas.microsoft.com/office/drawing/2014/main" id="{8744765D-DD98-42F5-A6DA-FD96A497CFDF}"/>
              </a:ext>
            </a:extLst>
          </p:cNvPr>
          <p:cNvSpPr>
            <a:spLocks noGrp="1"/>
          </p:cNvSpPr>
          <p:nvPr>
            <p:ph type="pic" sz="quarter" idx="129"/>
          </p:nvPr>
        </p:nvSpPr>
        <p:spPr bwMode="auto">
          <a:xfrm>
            <a:off x="-9326563" y="25314275"/>
            <a:ext cx="7908925" cy="4838700"/>
          </a:xfrm>
          <a:ln>
            <a:miter lim="800000"/>
            <a:headEnd/>
            <a:tailEnd/>
          </a:ln>
        </p:spPr>
      </p:sp>
      <p:sp>
        <p:nvSpPr>
          <p:cNvPr id="9236" name="Picture Placeholder 37">
            <a:extLst>
              <a:ext uri="{FF2B5EF4-FFF2-40B4-BE49-F238E27FC236}">
                <a16:creationId xmlns:a16="http://schemas.microsoft.com/office/drawing/2014/main" id="{3EE383C0-009A-4FCF-8EBC-4976ECCC90A4}"/>
              </a:ext>
            </a:extLst>
          </p:cNvPr>
          <p:cNvSpPr>
            <a:spLocks noGrp="1"/>
          </p:cNvSpPr>
          <p:nvPr>
            <p:ph type="pic" sz="quarter" idx="130"/>
          </p:nvPr>
        </p:nvSpPr>
        <p:spPr bwMode="auto">
          <a:xfrm>
            <a:off x="-9326563" y="25314275"/>
            <a:ext cx="7908925" cy="4838700"/>
          </a:xfrm>
          <a:ln>
            <a:miter lim="800000"/>
            <a:headEnd/>
            <a:tailEnd/>
          </a:ln>
        </p:spPr>
      </p:sp>
      <p:sp>
        <p:nvSpPr>
          <p:cNvPr id="9237" name="Picture Placeholder 38">
            <a:extLst>
              <a:ext uri="{FF2B5EF4-FFF2-40B4-BE49-F238E27FC236}">
                <a16:creationId xmlns:a16="http://schemas.microsoft.com/office/drawing/2014/main" id="{6D656DE1-C00A-45F8-938B-56A41C74F2CB}"/>
              </a:ext>
            </a:extLst>
          </p:cNvPr>
          <p:cNvSpPr>
            <a:spLocks noGrp="1"/>
          </p:cNvSpPr>
          <p:nvPr>
            <p:ph type="pic" sz="quarter" idx="131"/>
          </p:nvPr>
        </p:nvSpPr>
        <p:spPr bwMode="auto">
          <a:xfrm>
            <a:off x="-9326563" y="25314275"/>
            <a:ext cx="7908925" cy="4838700"/>
          </a:xfrm>
          <a:ln>
            <a:miter lim="800000"/>
            <a:headEnd/>
            <a:tailEnd/>
          </a:ln>
        </p:spPr>
      </p:sp>
      <p:sp>
        <p:nvSpPr>
          <p:cNvPr id="9238" name="Picture Placeholder 39">
            <a:extLst>
              <a:ext uri="{FF2B5EF4-FFF2-40B4-BE49-F238E27FC236}">
                <a16:creationId xmlns:a16="http://schemas.microsoft.com/office/drawing/2014/main" id="{A5D27A89-4618-4AA9-8543-ADA8C6FA5E14}"/>
              </a:ext>
            </a:extLst>
          </p:cNvPr>
          <p:cNvSpPr>
            <a:spLocks noGrp="1"/>
          </p:cNvSpPr>
          <p:nvPr>
            <p:ph type="pic" sz="quarter" idx="132"/>
          </p:nvPr>
        </p:nvSpPr>
        <p:spPr bwMode="auto">
          <a:xfrm>
            <a:off x="-9326563" y="25314275"/>
            <a:ext cx="7908925" cy="4838700"/>
          </a:xfrm>
          <a:ln>
            <a:miter lim="800000"/>
            <a:headEnd/>
            <a:tailEnd/>
          </a:ln>
        </p:spPr>
      </p:sp>
      <p:sp>
        <p:nvSpPr>
          <p:cNvPr id="9239" name="Picture Placeholder 40">
            <a:extLst>
              <a:ext uri="{FF2B5EF4-FFF2-40B4-BE49-F238E27FC236}">
                <a16:creationId xmlns:a16="http://schemas.microsoft.com/office/drawing/2014/main" id="{83534E79-586B-42BC-AA9C-8AE577C2B48D}"/>
              </a:ext>
            </a:extLst>
          </p:cNvPr>
          <p:cNvSpPr>
            <a:spLocks noGrp="1"/>
          </p:cNvSpPr>
          <p:nvPr>
            <p:ph type="pic" sz="quarter" idx="133"/>
          </p:nvPr>
        </p:nvSpPr>
        <p:spPr bwMode="auto">
          <a:xfrm>
            <a:off x="-9326563" y="25314275"/>
            <a:ext cx="7908925" cy="4838700"/>
          </a:xfrm>
          <a:ln>
            <a:miter lim="800000"/>
            <a:headEnd/>
            <a:tailEnd/>
          </a:ln>
        </p:spPr>
      </p:sp>
      <p:sp>
        <p:nvSpPr>
          <p:cNvPr id="9240" name="Picture Placeholder 41">
            <a:extLst>
              <a:ext uri="{FF2B5EF4-FFF2-40B4-BE49-F238E27FC236}">
                <a16:creationId xmlns:a16="http://schemas.microsoft.com/office/drawing/2014/main" id="{AEE9418E-CCAE-4585-91B3-F1D3A6D6F963}"/>
              </a:ext>
            </a:extLst>
          </p:cNvPr>
          <p:cNvSpPr>
            <a:spLocks noGrp="1"/>
          </p:cNvSpPr>
          <p:nvPr>
            <p:ph type="pic" sz="quarter" idx="134"/>
          </p:nvPr>
        </p:nvSpPr>
        <p:spPr bwMode="auto">
          <a:xfrm>
            <a:off x="-9326563" y="25314275"/>
            <a:ext cx="7908925" cy="4838700"/>
          </a:xfrm>
          <a:ln>
            <a:miter lim="800000"/>
            <a:headEnd/>
            <a:tailEnd/>
          </a:ln>
        </p:spPr>
      </p:sp>
      <p:sp>
        <p:nvSpPr>
          <p:cNvPr id="9241" name="Picture Placeholder 42">
            <a:extLst>
              <a:ext uri="{FF2B5EF4-FFF2-40B4-BE49-F238E27FC236}">
                <a16:creationId xmlns:a16="http://schemas.microsoft.com/office/drawing/2014/main" id="{3507D66B-FCB5-48EC-B6FE-A5DDFC4BACF2}"/>
              </a:ext>
            </a:extLst>
          </p:cNvPr>
          <p:cNvSpPr>
            <a:spLocks noGrp="1"/>
          </p:cNvSpPr>
          <p:nvPr>
            <p:ph type="pic" sz="quarter" idx="135"/>
          </p:nvPr>
        </p:nvSpPr>
        <p:spPr bwMode="auto">
          <a:xfrm>
            <a:off x="-9326563" y="25314275"/>
            <a:ext cx="7908925" cy="4838700"/>
          </a:xfrm>
          <a:ln>
            <a:miter lim="800000"/>
            <a:headEnd/>
            <a:tailEnd/>
          </a:ln>
        </p:spPr>
      </p:sp>
      <p:sp>
        <p:nvSpPr>
          <p:cNvPr id="44" name="Text Placeholder 43">
            <a:extLst>
              <a:ext uri="{FF2B5EF4-FFF2-40B4-BE49-F238E27FC236}">
                <a16:creationId xmlns:a16="http://schemas.microsoft.com/office/drawing/2014/main" id="{10A67FBB-728C-4CDC-BF96-F8835ACA71DC}"/>
              </a:ext>
            </a:extLst>
          </p:cNvPr>
          <p:cNvSpPr>
            <a:spLocks noGrp="1"/>
          </p:cNvSpPr>
          <p:nvPr>
            <p:ph type="body" sz="quarter" idx="136"/>
          </p:nvPr>
        </p:nvSpPr>
        <p:spPr>
          <a:xfrm>
            <a:off x="-10407650" y="18288000"/>
            <a:ext cx="10050462" cy="754063"/>
          </a:xfrm>
        </p:spPr>
        <p:txBody>
          <a:bodyPr/>
          <a:lstStyle/>
          <a:p>
            <a:pPr>
              <a:defRPr/>
            </a:pPr>
            <a:endParaRPr lang="en-GB"/>
          </a:p>
        </p:txBody>
      </p:sp>
      <p:sp>
        <p:nvSpPr>
          <p:cNvPr id="45" name="Text Placeholder 44">
            <a:extLst>
              <a:ext uri="{FF2B5EF4-FFF2-40B4-BE49-F238E27FC236}">
                <a16:creationId xmlns:a16="http://schemas.microsoft.com/office/drawing/2014/main" id="{28BBF45F-EB0D-4971-86A3-3C8A85A3D942}"/>
              </a:ext>
            </a:extLst>
          </p:cNvPr>
          <p:cNvSpPr>
            <a:spLocks noGrp="1"/>
          </p:cNvSpPr>
          <p:nvPr>
            <p:ph type="body" sz="quarter" idx="137"/>
          </p:nvPr>
        </p:nvSpPr>
        <p:spPr>
          <a:xfrm>
            <a:off x="-10407650" y="18288000"/>
            <a:ext cx="10050462" cy="754063"/>
          </a:xfrm>
        </p:spPr>
        <p:txBody>
          <a:bodyPr/>
          <a:lstStyle/>
          <a:p>
            <a:pPr>
              <a:defRPr/>
            </a:pPr>
            <a:endParaRPr lang="en-GB"/>
          </a:p>
        </p:txBody>
      </p:sp>
      <p:sp>
        <p:nvSpPr>
          <p:cNvPr id="46" name="Text Placeholder 45">
            <a:extLst>
              <a:ext uri="{FF2B5EF4-FFF2-40B4-BE49-F238E27FC236}">
                <a16:creationId xmlns:a16="http://schemas.microsoft.com/office/drawing/2014/main" id="{99FC3962-2B4F-48E9-9C6E-82CBBC811DE0}"/>
              </a:ext>
            </a:extLst>
          </p:cNvPr>
          <p:cNvSpPr>
            <a:spLocks noGrp="1"/>
          </p:cNvSpPr>
          <p:nvPr>
            <p:ph type="body" sz="quarter" idx="138"/>
          </p:nvPr>
        </p:nvSpPr>
        <p:spPr>
          <a:xfrm>
            <a:off x="-10407650" y="18288000"/>
            <a:ext cx="10050462" cy="754063"/>
          </a:xfrm>
        </p:spPr>
        <p:txBody>
          <a:bodyPr/>
          <a:lstStyle/>
          <a:p>
            <a:pPr>
              <a:defRPr/>
            </a:pPr>
            <a:endParaRPr lang="en-GB"/>
          </a:p>
        </p:txBody>
      </p:sp>
      <p:sp>
        <p:nvSpPr>
          <p:cNvPr id="47" name="Text Placeholder 46">
            <a:extLst>
              <a:ext uri="{FF2B5EF4-FFF2-40B4-BE49-F238E27FC236}">
                <a16:creationId xmlns:a16="http://schemas.microsoft.com/office/drawing/2014/main" id="{AD2DF317-285E-4CC2-8684-47BB35712A87}"/>
              </a:ext>
            </a:extLst>
          </p:cNvPr>
          <p:cNvSpPr>
            <a:spLocks noGrp="1"/>
          </p:cNvSpPr>
          <p:nvPr>
            <p:ph type="body" sz="quarter" idx="139"/>
          </p:nvPr>
        </p:nvSpPr>
        <p:spPr>
          <a:xfrm>
            <a:off x="-10407650" y="18288000"/>
            <a:ext cx="10050462" cy="754063"/>
          </a:xfrm>
        </p:spPr>
        <p:txBody>
          <a:bodyPr/>
          <a:lstStyle/>
          <a:p>
            <a:pPr>
              <a:defRPr/>
            </a:pPr>
            <a:endParaRPr lang="en-GB"/>
          </a:p>
        </p:txBody>
      </p:sp>
      <p:sp>
        <p:nvSpPr>
          <p:cNvPr id="48" name="Text Placeholder 47">
            <a:extLst>
              <a:ext uri="{FF2B5EF4-FFF2-40B4-BE49-F238E27FC236}">
                <a16:creationId xmlns:a16="http://schemas.microsoft.com/office/drawing/2014/main" id="{9C72972F-5671-47D8-92A6-0FDEE74D02E3}"/>
              </a:ext>
            </a:extLst>
          </p:cNvPr>
          <p:cNvSpPr>
            <a:spLocks noGrp="1"/>
          </p:cNvSpPr>
          <p:nvPr>
            <p:ph type="body" sz="quarter" idx="140"/>
          </p:nvPr>
        </p:nvSpPr>
        <p:spPr>
          <a:xfrm>
            <a:off x="-10407650" y="18288000"/>
            <a:ext cx="10050462" cy="754063"/>
          </a:xfrm>
        </p:spPr>
        <p:txBody>
          <a:bodyPr/>
          <a:lstStyle/>
          <a:p>
            <a:pPr>
              <a:defRPr/>
            </a:pPr>
            <a:endParaRPr lang="en-GB"/>
          </a:p>
        </p:txBody>
      </p:sp>
      <p:sp>
        <p:nvSpPr>
          <p:cNvPr id="49" name="Text Placeholder 48">
            <a:extLst>
              <a:ext uri="{FF2B5EF4-FFF2-40B4-BE49-F238E27FC236}">
                <a16:creationId xmlns:a16="http://schemas.microsoft.com/office/drawing/2014/main" id="{B4C26FB3-7019-4274-98B7-827273374275}"/>
              </a:ext>
            </a:extLst>
          </p:cNvPr>
          <p:cNvSpPr>
            <a:spLocks noGrp="1"/>
          </p:cNvSpPr>
          <p:nvPr>
            <p:ph type="body" sz="quarter" idx="141"/>
          </p:nvPr>
        </p:nvSpPr>
        <p:spPr>
          <a:xfrm>
            <a:off x="-10407650" y="18288000"/>
            <a:ext cx="10050462" cy="754063"/>
          </a:xfrm>
        </p:spPr>
        <p:txBody>
          <a:bodyPr/>
          <a:lstStyle/>
          <a:p>
            <a:pPr>
              <a:defRPr/>
            </a:pPr>
            <a:endParaRPr lang="en-GB"/>
          </a:p>
        </p:txBody>
      </p:sp>
      <p:sp>
        <p:nvSpPr>
          <p:cNvPr id="50" name="Text Placeholder 49">
            <a:extLst>
              <a:ext uri="{FF2B5EF4-FFF2-40B4-BE49-F238E27FC236}">
                <a16:creationId xmlns:a16="http://schemas.microsoft.com/office/drawing/2014/main" id="{4D3F01F9-AC8E-426D-ABE0-2BA8B3CF4091}"/>
              </a:ext>
            </a:extLst>
          </p:cNvPr>
          <p:cNvSpPr>
            <a:spLocks noGrp="1"/>
          </p:cNvSpPr>
          <p:nvPr>
            <p:ph type="body" sz="quarter" idx="142"/>
          </p:nvPr>
        </p:nvSpPr>
        <p:spPr>
          <a:xfrm>
            <a:off x="-10407650" y="18288000"/>
            <a:ext cx="10050462" cy="754063"/>
          </a:xfrm>
        </p:spPr>
        <p:txBody>
          <a:bodyPr/>
          <a:lstStyle/>
          <a:p>
            <a:pPr>
              <a:defRPr/>
            </a:pPr>
            <a:endParaRPr lang="en-GB"/>
          </a:p>
        </p:txBody>
      </p:sp>
      <p:sp>
        <p:nvSpPr>
          <p:cNvPr id="51" name="Text Placeholder 50">
            <a:extLst>
              <a:ext uri="{FF2B5EF4-FFF2-40B4-BE49-F238E27FC236}">
                <a16:creationId xmlns:a16="http://schemas.microsoft.com/office/drawing/2014/main" id="{DC5EC84D-09D1-45B9-B872-FF3028DFFF71}"/>
              </a:ext>
            </a:extLst>
          </p:cNvPr>
          <p:cNvSpPr>
            <a:spLocks noGrp="1"/>
          </p:cNvSpPr>
          <p:nvPr>
            <p:ph type="body" sz="quarter" idx="143"/>
          </p:nvPr>
        </p:nvSpPr>
        <p:spPr>
          <a:xfrm>
            <a:off x="-10407650" y="18288000"/>
            <a:ext cx="10050462" cy="754063"/>
          </a:xfrm>
        </p:spPr>
        <p:txBody>
          <a:bodyPr/>
          <a:lstStyle/>
          <a:p>
            <a:pPr>
              <a:defRPr/>
            </a:pPr>
            <a:endParaRPr lang="en-GB"/>
          </a:p>
        </p:txBody>
      </p:sp>
      <p:sp>
        <p:nvSpPr>
          <p:cNvPr id="52" name="Text Placeholder 51">
            <a:extLst>
              <a:ext uri="{FF2B5EF4-FFF2-40B4-BE49-F238E27FC236}">
                <a16:creationId xmlns:a16="http://schemas.microsoft.com/office/drawing/2014/main" id="{773C4337-828F-48B4-BB74-17FC61606457}"/>
              </a:ext>
            </a:extLst>
          </p:cNvPr>
          <p:cNvSpPr>
            <a:spLocks noGrp="1"/>
          </p:cNvSpPr>
          <p:nvPr>
            <p:ph type="body" sz="quarter" idx="144"/>
          </p:nvPr>
        </p:nvSpPr>
        <p:spPr>
          <a:xfrm>
            <a:off x="-10407650" y="18288000"/>
            <a:ext cx="10050462" cy="754063"/>
          </a:xfrm>
        </p:spPr>
        <p:txBody>
          <a:bodyPr/>
          <a:lstStyle/>
          <a:p>
            <a:pPr>
              <a:defRPr/>
            </a:pPr>
            <a:endParaRPr lang="en-GB"/>
          </a:p>
        </p:txBody>
      </p:sp>
      <p:sp>
        <p:nvSpPr>
          <p:cNvPr id="53" name="Text Placeholder 52">
            <a:extLst>
              <a:ext uri="{FF2B5EF4-FFF2-40B4-BE49-F238E27FC236}">
                <a16:creationId xmlns:a16="http://schemas.microsoft.com/office/drawing/2014/main" id="{0E59F570-E669-4547-9CE2-6BFE3AB97A0D}"/>
              </a:ext>
            </a:extLst>
          </p:cNvPr>
          <p:cNvSpPr>
            <a:spLocks noGrp="1"/>
          </p:cNvSpPr>
          <p:nvPr>
            <p:ph type="body" sz="quarter" idx="145"/>
          </p:nvPr>
        </p:nvSpPr>
        <p:spPr>
          <a:xfrm>
            <a:off x="-10407650" y="18288000"/>
            <a:ext cx="10050462" cy="754063"/>
          </a:xfrm>
        </p:spPr>
        <p:txBody>
          <a:bodyPr/>
          <a:lstStyle/>
          <a:p>
            <a:pPr>
              <a:defRPr/>
            </a:pPr>
            <a:endParaRPr lang="en-GB"/>
          </a:p>
        </p:txBody>
      </p:sp>
      <p:sp>
        <p:nvSpPr>
          <p:cNvPr id="54" name="Text Placeholder 53">
            <a:extLst>
              <a:ext uri="{FF2B5EF4-FFF2-40B4-BE49-F238E27FC236}">
                <a16:creationId xmlns:a16="http://schemas.microsoft.com/office/drawing/2014/main" id="{DC2AB9CF-5C60-4836-8B57-6E09694828AC}"/>
              </a:ext>
            </a:extLst>
          </p:cNvPr>
          <p:cNvSpPr>
            <a:spLocks noGrp="1"/>
          </p:cNvSpPr>
          <p:nvPr>
            <p:ph type="body" sz="quarter" idx="146"/>
          </p:nvPr>
        </p:nvSpPr>
        <p:spPr>
          <a:xfrm>
            <a:off x="-10407650" y="18288000"/>
            <a:ext cx="10050462" cy="754063"/>
          </a:xfrm>
        </p:spPr>
        <p:txBody>
          <a:bodyPr/>
          <a:lstStyle/>
          <a:p>
            <a:pPr>
              <a:defRPr/>
            </a:pPr>
            <a:endParaRPr lang="en-GB"/>
          </a:p>
        </p:txBody>
      </p:sp>
      <p:sp>
        <p:nvSpPr>
          <p:cNvPr id="55" name="Text Placeholder 54">
            <a:extLst>
              <a:ext uri="{FF2B5EF4-FFF2-40B4-BE49-F238E27FC236}">
                <a16:creationId xmlns:a16="http://schemas.microsoft.com/office/drawing/2014/main" id="{CDE3D2A9-6DC4-46B6-928E-3C077C0E2DA2}"/>
              </a:ext>
            </a:extLst>
          </p:cNvPr>
          <p:cNvSpPr>
            <a:spLocks noGrp="1"/>
          </p:cNvSpPr>
          <p:nvPr>
            <p:ph type="body" sz="quarter" idx="147"/>
          </p:nvPr>
        </p:nvSpPr>
        <p:spPr>
          <a:xfrm>
            <a:off x="-10407650" y="18288000"/>
            <a:ext cx="10050462" cy="754063"/>
          </a:xfrm>
        </p:spPr>
        <p:txBody>
          <a:bodyPr/>
          <a:lstStyle/>
          <a:p>
            <a:pPr>
              <a:defRPr/>
            </a:pPr>
            <a:endParaRPr lang="en-GB"/>
          </a:p>
        </p:txBody>
      </p:sp>
      <p:sp>
        <p:nvSpPr>
          <p:cNvPr id="56" name="Text Placeholder 55">
            <a:extLst>
              <a:ext uri="{FF2B5EF4-FFF2-40B4-BE49-F238E27FC236}">
                <a16:creationId xmlns:a16="http://schemas.microsoft.com/office/drawing/2014/main" id="{C3DC932C-BC7F-48EB-A109-3114318001B1}"/>
              </a:ext>
            </a:extLst>
          </p:cNvPr>
          <p:cNvSpPr>
            <a:spLocks noGrp="1"/>
          </p:cNvSpPr>
          <p:nvPr>
            <p:ph type="body" sz="quarter" idx="148"/>
          </p:nvPr>
        </p:nvSpPr>
        <p:spPr>
          <a:xfrm>
            <a:off x="-10407650" y="18288000"/>
            <a:ext cx="10050462" cy="754063"/>
          </a:xfrm>
        </p:spPr>
        <p:txBody>
          <a:bodyPr/>
          <a:lstStyle/>
          <a:p>
            <a:pPr>
              <a:defRPr/>
            </a:pPr>
            <a:endParaRPr lang="en-GB"/>
          </a:p>
        </p:txBody>
      </p:sp>
      <p:sp>
        <p:nvSpPr>
          <p:cNvPr id="57" name="Text Placeholder 56">
            <a:extLst>
              <a:ext uri="{FF2B5EF4-FFF2-40B4-BE49-F238E27FC236}">
                <a16:creationId xmlns:a16="http://schemas.microsoft.com/office/drawing/2014/main" id="{6DC231BE-2E9F-490F-B5A2-B2475DEBF03C}"/>
              </a:ext>
            </a:extLst>
          </p:cNvPr>
          <p:cNvSpPr>
            <a:spLocks noGrp="1"/>
          </p:cNvSpPr>
          <p:nvPr>
            <p:ph type="body" sz="quarter" idx="149"/>
          </p:nvPr>
        </p:nvSpPr>
        <p:spPr>
          <a:xfrm>
            <a:off x="-10407650" y="18288000"/>
            <a:ext cx="10050462" cy="754063"/>
          </a:xfrm>
        </p:spPr>
        <p:txBody>
          <a:bodyPr/>
          <a:lstStyle/>
          <a:p>
            <a:pPr>
              <a:defRPr/>
            </a:pPr>
            <a:endParaRPr lang="en-GB" dirty="0"/>
          </a:p>
        </p:txBody>
      </p:sp>
    </p:spTree>
  </p:cSld>
  <p:clrMapOvr>
    <a:masterClrMapping/>
  </p:clrMapOvr>
</p:sld>
</file>

<file path=ppt/theme/theme1.xml><?xml version="1.0" encoding="utf-8"?>
<a:theme xmlns:a="http://schemas.openxmlformats.org/drawingml/2006/main" name="PosterPresentations.com-36x48-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Right Highlight">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PosterPresentations.com-36x48-Template-V2b</Template>
  <TotalTime>670</TotalTime>
  <Words>1512</Words>
  <Application>Microsoft Office PowerPoint</Application>
  <PresentationFormat>Custom</PresentationFormat>
  <Paragraphs>94</Paragraphs>
  <Slides>2</Slides>
  <Notes>1</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2</vt:i4>
      </vt:variant>
    </vt:vector>
  </HeadingPairs>
  <TitlesOfParts>
    <vt:vector size="9" baseType="lpstr">
      <vt:lpstr>Arial</vt:lpstr>
      <vt:lpstr>Calibri</vt:lpstr>
      <vt:lpstr>Trebuchet MS</vt:lpstr>
      <vt:lpstr>PosterPresentations.com-36x48-Template-V2b</vt:lpstr>
      <vt:lpstr>1_Classic 3 Columns</vt:lpstr>
      <vt:lpstr>Classic - Wide Center</vt:lpstr>
      <vt:lpstr>Right Highlight</vt:lpstr>
      <vt:lpstr>Critical thinking in education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PosterPresentations.com - 510.649.3001</dc:creator>
  <dc:description>This template is the property of PosterPresentations.com. Call us if you need help with this poster template._x000d_
1-866-649-3004           _x000d_
 (c)PosterPresentations.com</dc:description>
  <cp:lastModifiedBy>Lesley Martin (1804350)</cp:lastModifiedBy>
  <cp:revision>537</cp:revision>
  <dcterms:created xsi:type="dcterms:W3CDTF">2011-04-21T17:08:10Z</dcterms:created>
  <dcterms:modified xsi:type="dcterms:W3CDTF">2018-10-23T13:56:22Z</dcterms:modified>
</cp:coreProperties>
</file>