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 uri="http://customooxmlschemas.google.com/">
      <go:slidesCustomData xmlns:go="http://customooxmlschemas.google.com/" r:id="rId12" roundtripDataSignature="AMtx7mj39ZOvucf7ocPWrPdUtwrtsSsSg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1" Type="http://schemas.openxmlformats.org/officeDocument/2006/relationships/slide" Target="slides/slide6.xml"/><Relationship Id="rId10" Type="http://schemas.openxmlformats.org/officeDocument/2006/relationships/slide" Target="slides/slide5.xml"/><Relationship Id="rId12" Type="http://customschemas.google.com/relationships/presentationmetadata" Target="metadata"/><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8" name="Shape 58"/>
        <p:cNvGrpSpPr/>
        <p:nvPr/>
      </p:nvGrpSpPr>
      <p:grpSpPr>
        <a:xfrm>
          <a:off x="0" y="0"/>
          <a:ext cx="0" cy="0"/>
          <a:chOff x="0" y="0"/>
          <a:chExt cx="0" cy="0"/>
        </a:xfrm>
      </p:grpSpPr>
      <p:sp>
        <p:nvSpPr>
          <p:cNvPr id="59" name="Google Shape;59;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0" name="Google Shape;60;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4" name="Shape 64"/>
        <p:cNvGrpSpPr/>
        <p:nvPr/>
      </p:nvGrpSpPr>
      <p:grpSpPr>
        <a:xfrm>
          <a:off x="0" y="0"/>
          <a:ext cx="0" cy="0"/>
          <a:chOff x="0" y="0"/>
          <a:chExt cx="0" cy="0"/>
        </a:xfrm>
      </p:grpSpPr>
      <p:sp>
        <p:nvSpPr>
          <p:cNvPr id="65" name="Google Shape;65;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66" name="Google Shape;66;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1" name="Shape 71"/>
        <p:cNvGrpSpPr/>
        <p:nvPr/>
      </p:nvGrpSpPr>
      <p:grpSpPr>
        <a:xfrm>
          <a:off x="0" y="0"/>
          <a:ext cx="0" cy="0"/>
          <a:chOff x="0" y="0"/>
          <a:chExt cx="0" cy="0"/>
        </a:xfrm>
      </p:grpSpPr>
      <p:sp>
        <p:nvSpPr>
          <p:cNvPr id="72" name="Google Shape;72;p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3" name="Google Shape;73;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7" name="Shape 77"/>
        <p:cNvGrpSpPr/>
        <p:nvPr/>
      </p:nvGrpSpPr>
      <p:grpSpPr>
        <a:xfrm>
          <a:off x="0" y="0"/>
          <a:ext cx="0" cy="0"/>
          <a:chOff x="0" y="0"/>
          <a:chExt cx="0" cy="0"/>
        </a:xfrm>
      </p:grpSpPr>
      <p:sp>
        <p:nvSpPr>
          <p:cNvPr id="78" name="Google Shape;78;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79" name="Google Shape;79;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4" name="Shape 84"/>
        <p:cNvGrpSpPr/>
        <p:nvPr/>
      </p:nvGrpSpPr>
      <p:grpSpPr>
        <a:xfrm>
          <a:off x="0" y="0"/>
          <a:ext cx="0" cy="0"/>
          <a:chOff x="0" y="0"/>
          <a:chExt cx="0" cy="0"/>
        </a:xfrm>
      </p:grpSpPr>
      <p:sp>
        <p:nvSpPr>
          <p:cNvPr id="85" name="Google Shape;85;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6" name="Google Shape;8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8"/>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8"/>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3" name="Shape 13"/>
        <p:cNvGrpSpPr/>
        <p:nvPr/>
      </p:nvGrpSpPr>
      <p:grpSpPr>
        <a:xfrm>
          <a:off x="0" y="0"/>
          <a:ext cx="0" cy="0"/>
          <a:chOff x="0" y="0"/>
          <a:chExt cx="0" cy="0"/>
        </a:xfrm>
      </p:grpSpPr>
      <p:sp>
        <p:nvSpPr>
          <p:cNvPr id="14" name="Google Shape;14;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 name="Google Shape;15;p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1600"/>
              </a:spcBef>
              <a:spcAft>
                <a:spcPts val="0"/>
              </a:spcAft>
              <a:buSzPts val="1400"/>
              <a:buChar char="○"/>
              <a:defRPr/>
            </a:lvl2pPr>
            <a:lvl3pPr indent="-317500" lvl="2" marL="1371600" algn="l">
              <a:lnSpc>
                <a:spcPct val="115000"/>
              </a:lnSpc>
              <a:spcBef>
                <a:spcPts val="1600"/>
              </a:spcBef>
              <a:spcAft>
                <a:spcPts val="0"/>
              </a:spcAft>
              <a:buSzPts val="1400"/>
              <a:buChar char="■"/>
              <a:defRPr/>
            </a:lvl3pPr>
            <a:lvl4pPr indent="-317500" lvl="3" marL="1828800" algn="l">
              <a:lnSpc>
                <a:spcPct val="115000"/>
              </a:lnSpc>
              <a:spcBef>
                <a:spcPts val="1600"/>
              </a:spcBef>
              <a:spcAft>
                <a:spcPts val="0"/>
              </a:spcAft>
              <a:buSzPts val="1400"/>
              <a:buChar char="●"/>
              <a:defRPr/>
            </a:lvl4pPr>
            <a:lvl5pPr indent="-317500" lvl="4" marL="2286000" algn="l">
              <a:lnSpc>
                <a:spcPct val="115000"/>
              </a:lnSpc>
              <a:spcBef>
                <a:spcPts val="1600"/>
              </a:spcBef>
              <a:spcAft>
                <a:spcPts val="0"/>
              </a:spcAft>
              <a:buSzPts val="1400"/>
              <a:buChar char="○"/>
              <a:defRPr/>
            </a:lvl5pPr>
            <a:lvl6pPr indent="-317500" lvl="5" marL="2743200" algn="l">
              <a:lnSpc>
                <a:spcPct val="115000"/>
              </a:lnSpc>
              <a:spcBef>
                <a:spcPts val="1600"/>
              </a:spcBef>
              <a:spcAft>
                <a:spcPts val="0"/>
              </a:spcAft>
              <a:buSzPts val="1400"/>
              <a:buChar char="■"/>
              <a:defRPr/>
            </a:lvl6pPr>
            <a:lvl7pPr indent="-317500" lvl="6" marL="3200400" algn="l">
              <a:lnSpc>
                <a:spcPct val="115000"/>
              </a:lnSpc>
              <a:spcBef>
                <a:spcPts val="1600"/>
              </a:spcBef>
              <a:spcAft>
                <a:spcPts val="0"/>
              </a:spcAft>
              <a:buSzPts val="1400"/>
              <a:buChar char="●"/>
              <a:defRPr/>
            </a:lvl7pPr>
            <a:lvl8pPr indent="-317500" lvl="7" marL="3657600" algn="l">
              <a:lnSpc>
                <a:spcPct val="115000"/>
              </a:lnSpc>
              <a:spcBef>
                <a:spcPts val="1600"/>
              </a:spcBef>
              <a:spcAft>
                <a:spcPts val="0"/>
              </a:spcAft>
              <a:buSzPts val="1400"/>
              <a:buChar char="○"/>
              <a:defRPr/>
            </a:lvl8pPr>
            <a:lvl9pPr indent="-317500" lvl="8" marL="4114800" algn="l">
              <a:lnSpc>
                <a:spcPct val="115000"/>
              </a:lnSpc>
              <a:spcBef>
                <a:spcPts val="1600"/>
              </a:spcBef>
              <a:spcAft>
                <a:spcPts val="1600"/>
              </a:spcAft>
              <a:buSzPts val="1400"/>
              <a:buChar char="■"/>
              <a:defRPr/>
            </a:lvl9pPr>
          </a:lstStyle>
          <a:p/>
        </p:txBody>
      </p:sp>
      <p:sp>
        <p:nvSpPr>
          <p:cNvPr id="16" name="Google Shape;16;p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17" name="Shape 17"/>
        <p:cNvGrpSpPr/>
        <p:nvPr/>
      </p:nvGrpSpPr>
      <p:grpSpPr>
        <a:xfrm>
          <a:off x="0" y="0"/>
          <a:ext cx="0" cy="0"/>
          <a:chOff x="0" y="0"/>
          <a:chExt cx="0" cy="0"/>
        </a:xfrm>
      </p:grpSpPr>
      <p:sp>
        <p:nvSpPr>
          <p:cNvPr id="18" name="Google Shape;18;p1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9" name="Google Shape;19;p10"/>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20" name="Google Shape;20;p10"/>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21" name="Google Shape;21;p1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22" name="Shape 22"/>
        <p:cNvGrpSpPr/>
        <p:nvPr/>
      </p:nvGrpSpPr>
      <p:grpSpPr>
        <a:xfrm>
          <a:off x="0" y="0"/>
          <a:ext cx="0" cy="0"/>
          <a:chOff x="0" y="0"/>
          <a:chExt cx="0" cy="0"/>
        </a:xfrm>
      </p:grpSpPr>
      <p:sp>
        <p:nvSpPr>
          <p:cNvPr id="23" name="Google Shape;23;p11"/>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24" name="Google Shape;24;p1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1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7" name="Google Shape;27;p1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13"/>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30" name="Google Shape;30;p13"/>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1600"/>
              </a:spcBef>
              <a:spcAft>
                <a:spcPts val="0"/>
              </a:spcAft>
              <a:buSzPts val="1200"/>
              <a:buChar char="○"/>
              <a:defRPr sz="1200"/>
            </a:lvl2pPr>
            <a:lvl3pPr indent="-304800" lvl="2" marL="1371600" algn="l">
              <a:lnSpc>
                <a:spcPct val="115000"/>
              </a:lnSpc>
              <a:spcBef>
                <a:spcPts val="1600"/>
              </a:spcBef>
              <a:spcAft>
                <a:spcPts val="0"/>
              </a:spcAft>
              <a:buSzPts val="1200"/>
              <a:buChar char="■"/>
              <a:defRPr sz="1200"/>
            </a:lvl3pPr>
            <a:lvl4pPr indent="-304800" lvl="3" marL="1828800" algn="l">
              <a:lnSpc>
                <a:spcPct val="115000"/>
              </a:lnSpc>
              <a:spcBef>
                <a:spcPts val="1600"/>
              </a:spcBef>
              <a:spcAft>
                <a:spcPts val="0"/>
              </a:spcAft>
              <a:buSzPts val="1200"/>
              <a:buChar char="●"/>
              <a:defRPr sz="1200"/>
            </a:lvl4pPr>
            <a:lvl5pPr indent="-304800" lvl="4" marL="2286000" algn="l">
              <a:lnSpc>
                <a:spcPct val="115000"/>
              </a:lnSpc>
              <a:spcBef>
                <a:spcPts val="1600"/>
              </a:spcBef>
              <a:spcAft>
                <a:spcPts val="0"/>
              </a:spcAft>
              <a:buSzPts val="1200"/>
              <a:buChar char="○"/>
              <a:defRPr sz="1200"/>
            </a:lvl5pPr>
            <a:lvl6pPr indent="-304800" lvl="5" marL="2743200" algn="l">
              <a:lnSpc>
                <a:spcPct val="115000"/>
              </a:lnSpc>
              <a:spcBef>
                <a:spcPts val="1600"/>
              </a:spcBef>
              <a:spcAft>
                <a:spcPts val="0"/>
              </a:spcAft>
              <a:buSzPts val="1200"/>
              <a:buChar char="■"/>
              <a:defRPr sz="1200"/>
            </a:lvl6pPr>
            <a:lvl7pPr indent="-304800" lvl="6" marL="3200400" algn="l">
              <a:lnSpc>
                <a:spcPct val="115000"/>
              </a:lnSpc>
              <a:spcBef>
                <a:spcPts val="1600"/>
              </a:spcBef>
              <a:spcAft>
                <a:spcPts val="0"/>
              </a:spcAft>
              <a:buSzPts val="1200"/>
              <a:buChar char="●"/>
              <a:defRPr sz="1200"/>
            </a:lvl7pPr>
            <a:lvl8pPr indent="-304800" lvl="7" marL="3657600" algn="l">
              <a:lnSpc>
                <a:spcPct val="115000"/>
              </a:lnSpc>
              <a:spcBef>
                <a:spcPts val="1600"/>
              </a:spcBef>
              <a:spcAft>
                <a:spcPts val="0"/>
              </a:spcAft>
              <a:buSzPts val="1200"/>
              <a:buChar char="○"/>
              <a:defRPr sz="1200"/>
            </a:lvl8pPr>
            <a:lvl9pPr indent="-304800" lvl="8" marL="4114800" algn="l">
              <a:lnSpc>
                <a:spcPct val="115000"/>
              </a:lnSpc>
              <a:spcBef>
                <a:spcPts val="1600"/>
              </a:spcBef>
              <a:spcAft>
                <a:spcPts val="1600"/>
              </a:spcAft>
              <a:buSzPts val="1200"/>
              <a:buChar char="■"/>
              <a:defRPr sz="1200"/>
            </a:lvl9pPr>
          </a:lstStyle>
          <a:p/>
        </p:txBody>
      </p:sp>
      <p:sp>
        <p:nvSpPr>
          <p:cNvPr id="31" name="Google Shape;31;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14"/>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34" name="Google Shape;34;p1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15"/>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15"/>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8" name="Google Shape;38;p15"/>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15"/>
          <p:cNvSpPr txBox="1"/>
          <p:nvPr>
            <p:ph idx="2" type="body"/>
          </p:nvPr>
        </p:nvSpPr>
        <p:spPr>
          <a:xfrm>
            <a:off x="4939500" y="724200"/>
            <a:ext cx="3837000" cy="3695100"/>
          </a:xfrm>
          <a:prstGeom prst="rect">
            <a:avLst/>
          </a:prstGeom>
          <a:noFill/>
          <a:ln>
            <a:noFill/>
          </a:ln>
        </p:spPr>
        <p:txBody>
          <a:bodyPr anchorCtr="0" anchor="ctr" bIns="91425" lIns="91425" spcFirstLastPara="1" rIns="91425" wrap="square" tIns="91425">
            <a:noAutofit/>
          </a:bodyPr>
          <a:lstStyle>
            <a:lvl1pPr indent="-342900" lvl="0" marL="457200" algn="l">
              <a:lnSpc>
                <a:spcPct val="115000"/>
              </a:lnSpc>
              <a:spcBef>
                <a:spcPts val="0"/>
              </a:spcBef>
              <a:spcAft>
                <a:spcPts val="0"/>
              </a:spcAft>
              <a:buClr>
                <a:schemeClr val="dk1"/>
              </a:buClr>
              <a:buSzPts val="1800"/>
              <a:buChar char="●"/>
              <a:defRPr>
                <a:solidFill>
                  <a:schemeClr val="dk1"/>
                </a:solidFill>
              </a:defRPr>
            </a:lvl1pPr>
            <a:lvl2pPr indent="-317500" lvl="1" marL="914400" algn="l">
              <a:lnSpc>
                <a:spcPct val="115000"/>
              </a:lnSpc>
              <a:spcBef>
                <a:spcPts val="1600"/>
              </a:spcBef>
              <a:spcAft>
                <a:spcPts val="0"/>
              </a:spcAft>
              <a:buClr>
                <a:schemeClr val="dk1"/>
              </a:buClr>
              <a:buSzPts val="1400"/>
              <a:buChar char="○"/>
              <a:defRPr>
                <a:solidFill>
                  <a:schemeClr val="dk1"/>
                </a:solidFill>
              </a:defRPr>
            </a:lvl2pPr>
            <a:lvl3pPr indent="-317500" lvl="2" marL="1371600" algn="l">
              <a:lnSpc>
                <a:spcPct val="115000"/>
              </a:lnSpc>
              <a:spcBef>
                <a:spcPts val="1600"/>
              </a:spcBef>
              <a:spcAft>
                <a:spcPts val="0"/>
              </a:spcAft>
              <a:buClr>
                <a:schemeClr val="dk1"/>
              </a:buClr>
              <a:buSzPts val="1400"/>
              <a:buChar char="■"/>
              <a:defRPr>
                <a:solidFill>
                  <a:schemeClr val="dk1"/>
                </a:solidFill>
              </a:defRPr>
            </a:lvl3pPr>
            <a:lvl4pPr indent="-317500" lvl="3" marL="1828800" algn="l">
              <a:lnSpc>
                <a:spcPct val="115000"/>
              </a:lnSpc>
              <a:spcBef>
                <a:spcPts val="1600"/>
              </a:spcBef>
              <a:spcAft>
                <a:spcPts val="0"/>
              </a:spcAft>
              <a:buClr>
                <a:schemeClr val="dk1"/>
              </a:buClr>
              <a:buSzPts val="1400"/>
              <a:buChar char="●"/>
              <a:defRPr>
                <a:solidFill>
                  <a:schemeClr val="dk1"/>
                </a:solidFill>
              </a:defRPr>
            </a:lvl4pPr>
            <a:lvl5pPr indent="-317500" lvl="4" marL="2286000" algn="l">
              <a:lnSpc>
                <a:spcPct val="115000"/>
              </a:lnSpc>
              <a:spcBef>
                <a:spcPts val="1600"/>
              </a:spcBef>
              <a:spcAft>
                <a:spcPts val="0"/>
              </a:spcAft>
              <a:buClr>
                <a:schemeClr val="dk1"/>
              </a:buClr>
              <a:buSzPts val="1400"/>
              <a:buChar char="○"/>
              <a:defRPr>
                <a:solidFill>
                  <a:schemeClr val="dk1"/>
                </a:solidFill>
              </a:defRPr>
            </a:lvl5pPr>
            <a:lvl6pPr indent="-317500" lvl="5" marL="2743200" algn="l">
              <a:lnSpc>
                <a:spcPct val="115000"/>
              </a:lnSpc>
              <a:spcBef>
                <a:spcPts val="1600"/>
              </a:spcBef>
              <a:spcAft>
                <a:spcPts val="0"/>
              </a:spcAft>
              <a:buClr>
                <a:schemeClr val="dk1"/>
              </a:buClr>
              <a:buSzPts val="1400"/>
              <a:buChar char="■"/>
              <a:defRPr>
                <a:solidFill>
                  <a:schemeClr val="dk1"/>
                </a:solidFill>
              </a:defRPr>
            </a:lvl6pPr>
            <a:lvl7pPr indent="-317500" lvl="6" marL="3200400" algn="l">
              <a:lnSpc>
                <a:spcPct val="115000"/>
              </a:lnSpc>
              <a:spcBef>
                <a:spcPts val="1600"/>
              </a:spcBef>
              <a:spcAft>
                <a:spcPts val="0"/>
              </a:spcAft>
              <a:buClr>
                <a:schemeClr val="dk1"/>
              </a:buClr>
              <a:buSzPts val="1400"/>
              <a:buChar char="●"/>
              <a:defRPr>
                <a:solidFill>
                  <a:schemeClr val="dk1"/>
                </a:solidFill>
              </a:defRPr>
            </a:lvl7pPr>
            <a:lvl8pPr indent="-317500" lvl="7" marL="3657600" algn="l">
              <a:lnSpc>
                <a:spcPct val="115000"/>
              </a:lnSpc>
              <a:spcBef>
                <a:spcPts val="1600"/>
              </a:spcBef>
              <a:spcAft>
                <a:spcPts val="0"/>
              </a:spcAft>
              <a:buClr>
                <a:schemeClr val="dk1"/>
              </a:buClr>
              <a:buSzPts val="1400"/>
              <a:buChar char="○"/>
              <a:defRPr>
                <a:solidFill>
                  <a:schemeClr val="dk1"/>
                </a:solidFill>
              </a:defRPr>
            </a:lvl8pPr>
            <a:lvl9pPr indent="-317500" lvl="8" marL="4114800" algn="l">
              <a:lnSpc>
                <a:spcPct val="115000"/>
              </a:lnSpc>
              <a:spcBef>
                <a:spcPts val="1600"/>
              </a:spcBef>
              <a:spcAft>
                <a:spcPts val="1600"/>
              </a:spcAft>
              <a:buClr>
                <a:schemeClr val="dk1"/>
              </a:buClr>
              <a:buSzPts val="1400"/>
              <a:buChar char="■"/>
              <a:defRPr>
                <a:solidFill>
                  <a:schemeClr val="dk1"/>
                </a:solidFill>
              </a:defRPr>
            </a:lvl9pPr>
          </a:lstStyle>
          <a:p/>
        </p:txBody>
      </p:sp>
      <p:sp>
        <p:nvSpPr>
          <p:cNvPr id="40" name="Google Shape;40;p1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6"/>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Autofit/>
          </a:bodyPr>
          <a:lstStyle>
            <a:lvl1pPr indent="-228600" lvl="0" marL="457200" algn="l">
              <a:lnSpc>
                <a:spcPct val="100000"/>
              </a:lnSpc>
              <a:spcBef>
                <a:spcPts val="0"/>
              </a:spcBef>
              <a:spcAft>
                <a:spcPts val="0"/>
              </a:spcAft>
              <a:buSzPts val="1800"/>
              <a:buNone/>
              <a:defRPr/>
            </a:lvl1pPr>
          </a:lstStyle>
          <a:p/>
        </p:txBody>
      </p:sp>
      <p:sp>
        <p:nvSpPr>
          <p:cNvPr id="43" name="Google Shape;43;p1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7"/>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7"/>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1600"/>
              </a:spcBef>
              <a:spcAft>
                <a:spcPts val="0"/>
              </a:spcAft>
              <a:buSzPts val="1400"/>
              <a:buChar char="○"/>
              <a:defRPr/>
            </a:lvl2pPr>
            <a:lvl3pPr indent="-317500" lvl="2" marL="1371600" algn="ctr">
              <a:lnSpc>
                <a:spcPct val="115000"/>
              </a:lnSpc>
              <a:spcBef>
                <a:spcPts val="1600"/>
              </a:spcBef>
              <a:spcAft>
                <a:spcPts val="0"/>
              </a:spcAft>
              <a:buSzPts val="1400"/>
              <a:buChar char="■"/>
              <a:defRPr/>
            </a:lvl3pPr>
            <a:lvl4pPr indent="-317500" lvl="3" marL="1828800" algn="ctr">
              <a:lnSpc>
                <a:spcPct val="115000"/>
              </a:lnSpc>
              <a:spcBef>
                <a:spcPts val="1600"/>
              </a:spcBef>
              <a:spcAft>
                <a:spcPts val="0"/>
              </a:spcAft>
              <a:buSzPts val="1400"/>
              <a:buChar char="●"/>
              <a:defRPr/>
            </a:lvl4pPr>
            <a:lvl5pPr indent="-317500" lvl="4" marL="2286000" algn="ctr">
              <a:lnSpc>
                <a:spcPct val="115000"/>
              </a:lnSpc>
              <a:spcBef>
                <a:spcPts val="1600"/>
              </a:spcBef>
              <a:spcAft>
                <a:spcPts val="0"/>
              </a:spcAft>
              <a:buSzPts val="1400"/>
              <a:buChar char="○"/>
              <a:defRPr/>
            </a:lvl5pPr>
            <a:lvl6pPr indent="-317500" lvl="5" marL="2743200" algn="ctr">
              <a:lnSpc>
                <a:spcPct val="115000"/>
              </a:lnSpc>
              <a:spcBef>
                <a:spcPts val="1600"/>
              </a:spcBef>
              <a:spcAft>
                <a:spcPts val="0"/>
              </a:spcAft>
              <a:buSzPts val="1400"/>
              <a:buChar char="■"/>
              <a:defRPr/>
            </a:lvl6pPr>
            <a:lvl7pPr indent="-317500" lvl="6" marL="3200400" algn="ctr">
              <a:lnSpc>
                <a:spcPct val="115000"/>
              </a:lnSpc>
              <a:spcBef>
                <a:spcPts val="1600"/>
              </a:spcBef>
              <a:spcAft>
                <a:spcPts val="0"/>
              </a:spcAft>
              <a:buSzPts val="1400"/>
              <a:buChar char="●"/>
              <a:defRPr/>
            </a:lvl7pPr>
            <a:lvl8pPr indent="-317500" lvl="7" marL="3657600" algn="ctr">
              <a:lnSpc>
                <a:spcPct val="115000"/>
              </a:lnSpc>
              <a:spcBef>
                <a:spcPts val="1600"/>
              </a:spcBef>
              <a:spcAft>
                <a:spcPts val="0"/>
              </a:spcAft>
              <a:buSzPts val="1400"/>
              <a:buChar char="○"/>
              <a:defRPr/>
            </a:lvl8pPr>
            <a:lvl9pPr indent="-317500" lvl="8" marL="4114800" algn="ctr">
              <a:lnSpc>
                <a:spcPct val="115000"/>
              </a:lnSpc>
              <a:spcBef>
                <a:spcPts val="1600"/>
              </a:spcBef>
              <a:spcAft>
                <a:spcPts val="1600"/>
              </a:spcAft>
              <a:buSzPts val="1400"/>
              <a:buChar char="■"/>
              <a:defRPr/>
            </a:lvl9pPr>
          </a:lstStyle>
          <a:p/>
        </p:txBody>
      </p:sp>
      <p:sp>
        <p:nvSpPr>
          <p:cNvPr id="47" name="Google Shape;47;p1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dark-2">
    <p:bg>
      <p:bgPr>
        <a:solidFill>
          <a:schemeClr val="lt1"/>
        </a:solidFill>
      </p:bgPr>
    </p:bg>
    <p:spTree>
      <p:nvGrpSpPr>
        <p:cNvPr id="5" name="Shape 5"/>
        <p:cNvGrpSpPr/>
        <p:nvPr/>
      </p:nvGrpSpPr>
      <p:grpSpPr>
        <a:xfrm>
          <a:off x="0" y="0"/>
          <a:ext cx="0" cy="0"/>
          <a:chOff x="0" y="0"/>
          <a:chExt cx="0" cy="0"/>
        </a:xfrm>
      </p:grpSpPr>
      <p:sp>
        <p:nvSpPr>
          <p:cNvPr id="6" name="Google Shape;6;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marR="0" rtl="0" algn="l">
              <a:lnSpc>
                <a:spcPct val="115000"/>
              </a:lnSpc>
              <a:spcBef>
                <a:spcPts val="0"/>
              </a:spcBef>
              <a:spcAft>
                <a:spcPts val="0"/>
              </a:spcAft>
              <a:buClr>
                <a:schemeClr val="lt2"/>
              </a:buClr>
              <a:buSzPts val="1800"/>
              <a:buFont typeface="Arial"/>
              <a:buChar char="●"/>
              <a:defRPr b="0" i="0" sz="1800" u="none" cap="none" strike="noStrike">
                <a:solidFill>
                  <a:schemeClr val="lt2"/>
                </a:solidFill>
                <a:latin typeface="Arial"/>
                <a:ea typeface="Arial"/>
                <a:cs typeface="Arial"/>
                <a:sym typeface="Arial"/>
              </a:defRPr>
            </a:lvl1pPr>
            <a:lvl2pPr indent="-317500" lvl="1" marL="914400" marR="0" rtl="0" algn="l">
              <a:lnSpc>
                <a:spcPct val="115000"/>
              </a:lnSpc>
              <a:spcBef>
                <a:spcPts val="1600"/>
              </a:spcBef>
              <a:spcAft>
                <a:spcPts val="0"/>
              </a:spcAft>
              <a:buClr>
                <a:schemeClr val="lt2"/>
              </a:buClr>
              <a:buSzPts val="1400"/>
              <a:buFont typeface="Arial"/>
              <a:buChar char="○"/>
              <a:defRPr b="0" i="0" sz="1400" u="none" cap="none" strike="noStrike">
                <a:solidFill>
                  <a:schemeClr val="lt2"/>
                </a:solidFill>
                <a:latin typeface="Arial"/>
                <a:ea typeface="Arial"/>
                <a:cs typeface="Arial"/>
                <a:sym typeface="Arial"/>
              </a:defRPr>
            </a:lvl2pPr>
            <a:lvl3pPr indent="-317500" lvl="2" marL="1371600" marR="0" rtl="0" algn="l">
              <a:lnSpc>
                <a:spcPct val="115000"/>
              </a:lnSpc>
              <a:spcBef>
                <a:spcPts val="1600"/>
              </a:spcBef>
              <a:spcAft>
                <a:spcPts val="0"/>
              </a:spcAft>
              <a:buClr>
                <a:schemeClr val="lt2"/>
              </a:buClr>
              <a:buSzPts val="1400"/>
              <a:buFont typeface="Arial"/>
              <a:buChar char="■"/>
              <a:defRPr b="0" i="0" sz="1400" u="none" cap="none" strike="noStrike">
                <a:solidFill>
                  <a:schemeClr val="lt2"/>
                </a:solidFill>
                <a:latin typeface="Arial"/>
                <a:ea typeface="Arial"/>
                <a:cs typeface="Arial"/>
                <a:sym typeface="Arial"/>
              </a:defRPr>
            </a:lvl3pPr>
            <a:lvl4pPr indent="-317500" lvl="3" marL="1828800" marR="0" rtl="0" algn="l">
              <a:lnSpc>
                <a:spcPct val="115000"/>
              </a:lnSpc>
              <a:spcBef>
                <a:spcPts val="1600"/>
              </a:spcBef>
              <a:spcAft>
                <a:spcPts val="0"/>
              </a:spcAft>
              <a:buClr>
                <a:schemeClr val="lt2"/>
              </a:buClr>
              <a:buSzPts val="1400"/>
              <a:buFont typeface="Arial"/>
              <a:buChar char="●"/>
              <a:defRPr b="0" i="0" sz="1400" u="none" cap="none" strike="noStrike">
                <a:solidFill>
                  <a:schemeClr val="lt2"/>
                </a:solidFill>
                <a:latin typeface="Arial"/>
                <a:ea typeface="Arial"/>
                <a:cs typeface="Arial"/>
                <a:sym typeface="Arial"/>
              </a:defRPr>
            </a:lvl4pPr>
            <a:lvl5pPr indent="-317500" lvl="4" marL="2286000" marR="0" rtl="0" algn="l">
              <a:lnSpc>
                <a:spcPct val="115000"/>
              </a:lnSpc>
              <a:spcBef>
                <a:spcPts val="1600"/>
              </a:spcBef>
              <a:spcAft>
                <a:spcPts val="0"/>
              </a:spcAft>
              <a:buClr>
                <a:schemeClr val="lt2"/>
              </a:buClr>
              <a:buSzPts val="1400"/>
              <a:buFont typeface="Arial"/>
              <a:buChar char="○"/>
              <a:defRPr b="0" i="0" sz="1400" u="none" cap="none" strike="noStrike">
                <a:solidFill>
                  <a:schemeClr val="lt2"/>
                </a:solidFill>
                <a:latin typeface="Arial"/>
                <a:ea typeface="Arial"/>
                <a:cs typeface="Arial"/>
                <a:sym typeface="Arial"/>
              </a:defRPr>
            </a:lvl5pPr>
            <a:lvl6pPr indent="-317500" lvl="5" marL="2743200" marR="0" rtl="0" algn="l">
              <a:lnSpc>
                <a:spcPct val="115000"/>
              </a:lnSpc>
              <a:spcBef>
                <a:spcPts val="1600"/>
              </a:spcBef>
              <a:spcAft>
                <a:spcPts val="0"/>
              </a:spcAft>
              <a:buClr>
                <a:schemeClr val="lt2"/>
              </a:buClr>
              <a:buSzPts val="1400"/>
              <a:buFont typeface="Arial"/>
              <a:buChar char="■"/>
              <a:defRPr b="0" i="0" sz="1400" u="none" cap="none" strike="noStrike">
                <a:solidFill>
                  <a:schemeClr val="lt2"/>
                </a:solidFill>
                <a:latin typeface="Arial"/>
                <a:ea typeface="Arial"/>
                <a:cs typeface="Arial"/>
                <a:sym typeface="Arial"/>
              </a:defRPr>
            </a:lvl6pPr>
            <a:lvl7pPr indent="-317500" lvl="6" marL="3200400" marR="0" rtl="0" algn="l">
              <a:lnSpc>
                <a:spcPct val="115000"/>
              </a:lnSpc>
              <a:spcBef>
                <a:spcPts val="1600"/>
              </a:spcBef>
              <a:spcAft>
                <a:spcPts val="0"/>
              </a:spcAft>
              <a:buClr>
                <a:schemeClr val="lt2"/>
              </a:buClr>
              <a:buSzPts val="1400"/>
              <a:buFont typeface="Arial"/>
              <a:buChar char="●"/>
              <a:defRPr b="0" i="0" sz="1400" u="none" cap="none" strike="noStrike">
                <a:solidFill>
                  <a:schemeClr val="lt2"/>
                </a:solidFill>
                <a:latin typeface="Arial"/>
                <a:ea typeface="Arial"/>
                <a:cs typeface="Arial"/>
                <a:sym typeface="Arial"/>
              </a:defRPr>
            </a:lvl7pPr>
            <a:lvl8pPr indent="-317500" lvl="7" marL="3657600" marR="0" rtl="0" algn="l">
              <a:lnSpc>
                <a:spcPct val="115000"/>
              </a:lnSpc>
              <a:spcBef>
                <a:spcPts val="1600"/>
              </a:spcBef>
              <a:spcAft>
                <a:spcPts val="0"/>
              </a:spcAft>
              <a:buClr>
                <a:schemeClr val="lt2"/>
              </a:buClr>
              <a:buSzPts val="1400"/>
              <a:buFont typeface="Arial"/>
              <a:buChar char="○"/>
              <a:defRPr b="0" i="0" sz="1400" u="none" cap="none" strike="noStrike">
                <a:solidFill>
                  <a:schemeClr val="lt2"/>
                </a:solidFill>
                <a:latin typeface="Arial"/>
                <a:ea typeface="Arial"/>
                <a:cs typeface="Arial"/>
                <a:sym typeface="Arial"/>
              </a:defRPr>
            </a:lvl8pPr>
            <a:lvl9pPr indent="-317500" lvl="8" marL="4114800" marR="0" rtl="0" algn="l">
              <a:lnSpc>
                <a:spcPct val="115000"/>
              </a:lnSpc>
              <a:spcBef>
                <a:spcPts val="1600"/>
              </a:spcBef>
              <a:spcAft>
                <a:spcPts val="1600"/>
              </a:spcAft>
              <a:buClr>
                <a:schemeClr val="lt2"/>
              </a:buClr>
              <a:buSzPts val="1400"/>
              <a:buFont typeface="Arial"/>
              <a:buChar char="■"/>
              <a:defRPr b="0" i="0" sz="1400" u="none" cap="none" strike="noStrike">
                <a:solidFill>
                  <a:schemeClr val="lt2"/>
                </a:solidFill>
                <a:latin typeface="Arial"/>
                <a:ea typeface="Arial"/>
                <a:cs typeface="Arial"/>
                <a:sym typeface="Arial"/>
              </a:defRPr>
            </a:lvl9pPr>
          </a:lstStyle>
          <a:p/>
        </p:txBody>
      </p:sp>
      <p:sp>
        <p:nvSpPr>
          <p:cNvPr id="8" name="Google Shape;8;p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lt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hyperlink" Target="http://newsroom.hilton.com/corporate/news/hilton-launches-new-industryleading-parental-leave-policies" TargetMode="External"/><Relationship Id="rId4" Type="http://schemas.openxmlformats.org/officeDocument/2006/relationships/hyperlink" Target="http://newsroom.hilton.com/corporate/news/hilton-introduces-bestinindustry-adoption-assistance-progra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3" name="Shape 53"/>
        <p:cNvGrpSpPr/>
        <p:nvPr/>
      </p:nvGrpSpPr>
      <p:grpSpPr>
        <a:xfrm>
          <a:off x="0" y="0"/>
          <a:ext cx="0" cy="0"/>
          <a:chOff x="0" y="0"/>
          <a:chExt cx="0" cy="0"/>
        </a:xfrm>
      </p:grpSpPr>
      <p:sp>
        <p:nvSpPr>
          <p:cNvPr id="54" name="Google Shape;54;p1"/>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Autofit/>
          </a:bodyPr>
          <a:lstStyle/>
          <a:p>
            <a:pPr indent="0" lvl="0" marL="0" rtl="0" algn="ctr">
              <a:lnSpc>
                <a:spcPct val="100000"/>
              </a:lnSpc>
              <a:spcBef>
                <a:spcPts val="0"/>
              </a:spcBef>
              <a:spcAft>
                <a:spcPts val="0"/>
              </a:spcAft>
              <a:buSzPts val="5200"/>
              <a:buNone/>
            </a:pPr>
            <a:r>
              <a:rPr lang="en"/>
              <a:t>Hotel Management Presentation</a:t>
            </a:r>
            <a:endParaRPr/>
          </a:p>
        </p:txBody>
      </p:sp>
      <p:sp>
        <p:nvSpPr>
          <p:cNvPr id="55" name="Google Shape;55;p1"/>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Autofit/>
          </a:bodyPr>
          <a:lstStyle/>
          <a:p>
            <a:pPr indent="0" lvl="0" marL="0" rtl="0" algn="ctr">
              <a:lnSpc>
                <a:spcPct val="100000"/>
              </a:lnSpc>
              <a:spcBef>
                <a:spcPts val="0"/>
              </a:spcBef>
              <a:spcAft>
                <a:spcPts val="0"/>
              </a:spcAft>
              <a:buSzPts val="2800"/>
              <a:buNone/>
            </a:pPr>
            <a:r>
              <a:rPr lang="en"/>
              <a:t>Student ID: 1705003</a:t>
            </a:r>
            <a:endParaRPr/>
          </a:p>
          <a:p>
            <a:pPr indent="0" lvl="0" marL="0" rtl="0" algn="ctr">
              <a:lnSpc>
                <a:spcPct val="100000"/>
              </a:lnSpc>
              <a:spcBef>
                <a:spcPts val="0"/>
              </a:spcBef>
              <a:spcAft>
                <a:spcPts val="0"/>
              </a:spcAft>
              <a:buSzPts val="2800"/>
              <a:buNone/>
            </a:pPr>
            <a:r>
              <a:rPr lang="en"/>
              <a:t>Abdur Rob</a:t>
            </a:r>
            <a:endParaRPr/>
          </a:p>
        </p:txBody>
      </p:sp>
      <p:pic>
        <p:nvPicPr>
          <p:cNvPr id="56" name="Google Shape;56;p1"/>
          <p:cNvPicPr preferRelativeResize="0"/>
          <p:nvPr/>
        </p:nvPicPr>
        <p:blipFill>
          <a:blip r:embed="rId3">
            <a:alphaModFix/>
          </a:blip>
          <a:stretch>
            <a:fillRect/>
          </a:stretch>
        </p:blipFill>
        <p:spPr>
          <a:xfrm>
            <a:off x="271029" y="3412950"/>
            <a:ext cx="2499525" cy="1647650"/>
          </a:xfrm>
          <a:prstGeom prst="rect">
            <a:avLst/>
          </a:prstGeom>
          <a:noFill/>
          <a:ln>
            <a:noFill/>
          </a:ln>
        </p:spPr>
      </p:pic>
      <p:pic>
        <p:nvPicPr>
          <p:cNvPr id="57" name="Google Shape;57;p1"/>
          <p:cNvPicPr preferRelativeResize="0"/>
          <p:nvPr/>
        </p:nvPicPr>
        <p:blipFill>
          <a:blip r:embed="rId4">
            <a:alphaModFix/>
          </a:blip>
          <a:stretch>
            <a:fillRect/>
          </a:stretch>
        </p:blipFill>
        <p:spPr>
          <a:xfrm>
            <a:off x="6249575" y="3412950"/>
            <a:ext cx="2398651" cy="15811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1" name="Shape 61"/>
        <p:cNvGrpSpPr/>
        <p:nvPr/>
      </p:nvGrpSpPr>
      <p:grpSpPr>
        <a:xfrm>
          <a:off x="0" y="0"/>
          <a:ext cx="0" cy="0"/>
          <a:chOff x="0" y="0"/>
          <a:chExt cx="0" cy="0"/>
        </a:xfrm>
      </p:grpSpPr>
      <p:sp>
        <p:nvSpPr>
          <p:cNvPr id="62" name="Google Shape;62;p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a:t>PESTLE Analysis</a:t>
            </a:r>
            <a:endParaRPr/>
          </a:p>
        </p:txBody>
      </p:sp>
      <p:sp>
        <p:nvSpPr>
          <p:cNvPr id="63" name="Google Shape;63;p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p>
            <a:pPr indent="-317500" lvl="0" marL="457200" rtl="0" algn="l">
              <a:lnSpc>
                <a:spcPct val="115000"/>
              </a:lnSpc>
              <a:spcBef>
                <a:spcPts val="1200"/>
              </a:spcBef>
              <a:spcAft>
                <a:spcPts val="0"/>
              </a:spcAft>
              <a:buClr>
                <a:srgbClr val="FFFFFF"/>
              </a:buClr>
              <a:buSzPts val="1400"/>
              <a:buFont typeface="Times New Roman"/>
              <a:buAutoNum type="arabicPeriod"/>
            </a:pPr>
            <a:r>
              <a:rPr b="1" i="1" lang="en" sz="1200">
                <a:solidFill>
                  <a:srgbClr val="FFFFFF"/>
                </a:solidFill>
                <a:latin typeface="Times New Roman"/>
                <a:ea typeface="Times New Roman"/>
                <a:cs typeface="Times New Roman"/>
                <a:sym typeface="Times New Roman"/>
              </a:rPr>
              <a:t>Political Dimension</a:t>
            </a:r>
            <a:r>
              <a:rPr lang="en" sz="1200">
                <a:solidFill>
                  <a:srgbClr val="FFFFFF"/>
                </a:solidFill>
                <a:latin typeface="Times New Roman"/>
                <a:ea typeface="Times New Roman"/>
                <a:cs typeface="Times New Roman"/>
                <a:sym typeface="Times New Roman"/>
              </a:rPr>
              <a:t>- </a:t>
            </a:r>
            <a:r>
              <a:rPr lang="en" sz="1400">
                <a:solidFill>
                  <a:srgbClr val="FFFFFF"/>
                </a:solidFill>
                <a:latin typeface="Times New Roman"/>
                <a:ea typeface="Times New Roman"/>
                <a:cs typeface="Times New Roman"/>
                <a:sym typeface="Times New Roman"/>
              </a:rPr>
              <a:t>Brexit </a:t>
            </a:r>
            <a:endParaRPr sz="1400">
              <a:solidFill>
                <a:srgbClr val="FFFFFF"/>
              </a:solidFill>
              <a:latin typeface="Times New Roman"/>
              <a:ea typeface="Times New Roman"/>
              <a:cs typeface="Times New Roman"/>
              <a:sym typeface="Times New Roman"/>
            </a:endParaRPr>
          </a:p>
          <a:p>
            <a:pPr indent="-317500" lvl="0" marL="457200" rtl="0" algn="l">
              <a:lnSpc>
                <a:spcPct val="115000"/>
              </a:lnSpc>
              <a:spcBef>
                <a:spcPts val="1200"/>
              </a:spcBef>
              <a:spcAft>
                <a:spcPts val="0"/>
              </a:spcAft>
              <a:buClr>
                <a:srgbClr val="FFFFFF"/>
              </a:buClr>
              <a:buSzPts val="1400"/>
              <a:buFont typeface="Times New Roman"/>
              <a:buAutoNum type="arabicPeriod"/>
            </a:pPr>
            <a:r>
              <a:rPr b="1" i="1" lang="en" sz="1200">
                <a:solidFill>
                  <a:srgbClr val="FFFFFF"/>
                </a:solidFill>
                <a:latin typeface="Times New Roman"/>
                <a:ea typeface="Times New Roman"/>
                <a:cs typeface="Times New Roman"/>
                <a:sym typeface="Times New Roman"/>
              </a:rPr>
              <a:t>Economic Dimension</a:t>
            </a:r>
            <a:r>
              <a:rPr lang="en" sz="1200">
                <a:solidFill>
                  <a:srgbClr val="FFFFFF"/>
                </a:solidFill>
                <a:latin typeface="Times New Roman"/>
                <a:ea typeface="Times New Roman"/>
                <a:cs typeface="Times New Roman"/>
                <a:sym typeface="Times New Roman"/>
              </a:rPr>
              <a:t>- </a:t>
            </a:r>
            <a:r>
              <a:rPr lang="en" sz="1400">
                <a:solidFill>
                  <a:srgbClr val="FFFFFF"/>
                </a:solidFill>
                <a:latin typeface="Times New Roman"/>
                <a:ea typeface="Times New Roman"/>
                <a:cs typeface="Times New Roman"/>
                <a:sym typeface="Times New Roman"/>
              </a:rPr>
              <a:t>The PWC forecast for this year is projecting a -0.6% decline in occupancy growth and a decrease of 0.3% in Revenue generated per Room </a:t>
            </a:r>
            <a:endParaRPr sz="1400">
              <a:solidFill>
                <a:srgbClr val="FFFFFF"/>
              </a:solidFill>
              <a:latin typeface="Times New Roman"/>
              <a:ea typeface="Times New Roman"/>
              <a:cs typeface="Times New Roman"/>
              <a:sym typeface="Times New Roman"/>
            </a:endParaRPr>
          </a:p>
          <a:p>
            <a:pPr indent="-317500" lvl="0" marL="457200" rtl="0" algn="l">
              <a:lnSpc>
                <a:spcPct val="115000"/>
              </a:lnSpc>
              <a:spcBef>
                <a:spcPts val="200"/>
              </a:spcBef>
              <a:spcAft>
                <a:spcPts val="0"/>
              </a:spcAft>
              <a:buClr>
                <a:srgbClr val="FFFFFF"/>
              </a:buClr>
              <a:buSzPts val="1400"/>
              <a:buFont typeface="Times New Roman"/>
              <a:buAutoNum type="arabicPeriod"/>
            </a:pPr>
            <a:r>
              <a:rPr b="1" i="1" lang="en" sz="1200">
                <a:solidFill>
                  <a:srgbClr val="FFFFFF"/>
                </a:solidFill>
                <a:latin typeface="Times New Roman"/>
                <a:ea typeface="Times New Roman"/>
                <a:cs typeface="Times New Roman"/>
                <a:sym typeface="Times New Roman"/>
              </a:rPr>
              <a:t>Social Dimension-</a:t>
            </a:r>
            <a:r>
              <a:rPr lang="en" sz="1200">
                <a:solidFill>
                  <a:srgbClr val="FFFFFF"/>
                </a:solidFill>
                <a:latin typeface="Times New Roman"/>
                <a:ea typeface="Times New Roman"/>
                <a:cs typeface="Times New Roman"/>
                <a:sym typeface="Times New Roman"/>
              </a:rPr>
              <a:t> 10% of Europeans reporting that they are less likely to visit the UK because of Brexit and Non-European travellers reported at 17% </a:t>
            </a:r>
            <a:endParaRPr sz="1200">
              <a:solidFill>
                <a:srgbClr val="FFFFFF"/>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FFFFFF"/>
              </a:buClr>
              <a:buSzPts val="1200"/>
              <a:buFont typeface="Times New Roman"/>
              <a:buAutoNum type="arabicPeriod"/>
            </a:pPr>
            <a:r>
              <a:rPr b="1" i="1" lang="en" sz="1200">
                <a:solidFill>
                  <a:srgbClr val="FFFFFF"/>
                </a:solidFill>
                <a:latin typeface="Times New Roman"/>
                <a:ea typeface="Times New Roman"/>
                <a:cs typeface="Times New Roman"/>
                <a:sym typeface="Times New Roman"/>
              </a:rPr>
              <a:t>Technological Dimension</a:t>
            </a:r>
            <a:r>
              <a:rPr b="1" lang="en" sz="1200">
                <a:solidFill>
                  <a:srgbClr val="FFFFFF"/>
                </a:solidFill>
                <a:latin typeface="Times New Roman"/>
                <a:ea typeface="Times New Roman"/>
                <a:cs typeface="Times New Roman"/>
                <a:sym typeface="Times New Roman"/>
              </a:rPr>
              <a:t>- </a:t>
            </a:r>
            <a:r>
              <a:rPr lang="en" sz="1200">
                <a:solidFill>
                  <a:srgbClr val="FFFFFF"/>
                </a:solidFill>
                <a:latin typeface="Times New Roman"/>
                <a:ea typeface="Times New Roman"/>
                <a:cs typeface="Times New Roman"/>
                <a:sym typeface="Times New Roman"/>
              </a:rPr>
              <a:t>Oracle’s hospitality benchmark report for 2019 found that 90% of customers believe that smartphone technology could be leveraged to provide a better guest experience </a:t>
            </a:r>
            <a:endParaRPr sz="1200">
              <a:solidFill>
                <a:srgbClr val="FFFFFF"/>
              </a:solidFill>
              <a:latin typeface="Times New Roman"/>
              <a:ea typeface="Times New Roman"/>
              <a:cs typeface="Times New Roman"/>
              <a:sym typeface="Times New Roman"/>
            </a:endParaRPr>
          </a:p>
          <a:p>
            <a:pPr indent="-304800" lvl="0" marL="457200" rtl="0" algn="l">
              <a:lnSpc>
                <a:spcPct val="115000"/>
              </a:lnSpc>
              <a:spcBef>
                <a:spcPts val="1200"/>
              </a:spcBef>
              <a:spcAft>
                <a:spcPts val="0"/>
              </a:spcAft>
              <a:buClr>
                <a:srgbClr val="FFFFFF"/>
              </a:buClr>
              <a:buSzPts val="1200"/>
              <a:buFont typeface="Times New Roman"/>
              <a:buAutoNum type="arabicPeriod"/>
            </a:pPr>
            <a:r>
              <a:rPr b="1" i="1" lang="en" sz="1200">
                <a:solidFill>
                  <a:srgbClr val="FFFFFF"/>
                </a:solidFill>
                <a:latin typeface="Times New Roman"/>
                <a:ea typeface="Times New Roman"/>
                <a:cs typeface="Times New Roman"/>
                <a:sym typeface="Times New Roman"/>
              </a:rPr>
              <a:t>Legal Dimension-</a:t>
            </a:r>
            <a:r>
              <a:rPr lang="en" sz="1200">
                <a:solidFill>
                  <a:srgbClr val="FFFFFF"/>
                </a:solidFill>
                <a:latin typeface="Times New Roman"/>
                <a:ea typeface="Times New Roman"/>
                <a:cs typeface="Times New Roman"/>
                <a:sym typeface="Times New Roman"/>
              </a:rPr>
              <a:t>The new legal framework emphasising a points based immigration will favour high skilled workers, meaning there could be shortage of low skilled labour which the industry highly relies on.</a:t>
            </a:r>
            <a:endParaRPr sz="1200">
              <a:solidFill>
                <a:srgbClr val="FFFFFF"/>
              </a:solidFill>
              <a:latin typeface="Times New Roman"/>
              <a:ea typeface="Times New Roman"/>
              <a:cs typeface="Times New Roman"/>
              <a:sym typeface="Times New Roman"/>
            </a:endParaRPr>
          </a:p>
          <a:p>
            <a:pPr indent="-304800" lvl="0" marL="457200" rtl="0" algn="l">
              <a:lnSpc>
                <a:spcPct val="200000"/>
              </a:lnSpc>
              <a:spcBef>
                <a:spcPts val="1200"/>
              </a:spcBef>
              <a:spcAft>
                <a:spcPts val="0"/>
              </a:spcAft>
              <a:buClr>
                <a:srgbClr val="FFFFFF"/>
              </a:buClr>
              <a:buSzPts val="1200"/>
              <a:buFont typeface="Times New Roman"/>
              <a:buAutoNum type="arabicPeriod"/>
            </a:pPr>
            <a:r>
              <a:rPr b="1" i="1" lang="en" sz="1200">
                <a:solidFill>
                  <a:srgbClr val="FFFFFF"/>
                </a:solidFill>
                <a:latin typeface="Times New Roman"/>
                <a:ea typeface="Times New Roman"/>
                <a:cs typeface="Times New Roman"/>
                <a:sym typeface="Times New Roman"/>
              </a:rPr>
              <a:t>Environmental Dimension-</a:t>
            </a:r>
            <a:r>
              <a:rPr lang="en" sz="1200">
                <a:solidFill>
                  <a:srgbClr val="FFFFFF"/>
                </a:solidFill>
                <a:latin typeface="Times New Roman"/>
                <a:ea typeface="Times New Roman"/>
                <a:cs typeface="Times New Roman"/>
                <a:sym typeface="Times New Roman"/>
              </a:rPr>
              <a:t>A common myth that warmer climate will make South Wales more attractive to tourists, but that change in temperature is likely to create erratic weather patterns which can negatively affect the industry </a:t>
            </a:r>
            <a:endParaRPr sz="1200">
              <a:solidFill>
                <a:srgbClr val="FFFFFF"/>
              </a:solidFill>
              <a:latin typeface="Times New Roman"/>
              <a:ea typeface="Times New Roman"/>
              <a:cs typeface="Times New Roman"/>
              <a:sym typeface="Times New Roman"/>
            </a:endParaRPr>
          </a:p>
          <a:p>
            <a:pPr indent="0" lvl="0" marL="0" rtl="0" algn="l">
              <a:lnSpc>
                <a:spcPct val="115000"/>
              </a:lnSpc>
              <a:spcBef>
                <a:spcPts val="200"/>
              </a:spcBef>
              <a:spcAft>
                <a:spcPts val="800"/>
              </a:spcAft>
              <a:buSzPts val="1800"/>
              <a:buNone/>
            </a:pPr>
            <a:r>
              <a:t/>
            </a:r>
            <a:endParaRPr sz="1400">
              <a:solidFill>
                <a:srgbClr val="FFFFFF"/>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7" name="Shape 67"/>
        <p:cNvGrpSpPr/>
        <p:nvPr/>
      </p:nvGrpSpPr>
      <p:grpSpPr>
        <a:xfrm>
          <a:off x="0" y="0"/>
          <a:ext cx="0" cy="0"/>
          <a:chOff x="0" y="0"/>
          <a:chExt cx="0" cy="0"/>
        </a:xfrm>
      </p:grpSpPr>
      <p:sp>
        <p:nvSpPr>
          <p:cNvPr id="68" name="Google Shape;68;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sz="2400"/>
              <a:t>Effective Recruitment &amp; Factors affecting workplace Culture</a:t>
            </a:r>
            <a:endParaRPr sz="2400"/>
          </a:p>
        </p:txBody>
      </p:sp>
      <p:sp>
        <p:nvSpPr>
          <p:cNvPr id="69" name="Google Shape;69;p3"/>
          <p:cNvSpPr txBox="1"/>
          <p:nvPr/>
        </p:nvSpPr>
        <p:spPr>
          <a:xfrm>
            <a:off x="5023650" y="1147275"/>
            <a:ext cx="3955800" cy="3000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1100">
                <a:solidFill>
                  <a:srgbClr val="FFFFFF"/>
                </a:solidFill>
              </a:rPr>
              <a:t>There is a much wider pool of talent available to the organisation which embrace diversity. many organisation have their own equal opportunities policy in it should be described the steps the organisation will take to abide be equality legislation and promote equality in the workplace. The hospitality and tourism industry have employed a large numbers of ethnic </a:t>
            </a:r>
            <a:r>
              <a:rPr lang="en" sz="1100">
                <a:solidFill>
                  <a:srgbClr val="FFFFFF"/>
                </a:solidFill>
              </a:rPr>
              <a:t>minorities</a:t>
            </a:r>
            <a:r>
              <a:rPr lang="en" sz="1100">
                <a:solidFill>
                  <a:srgbClr val="FFFFFF"/>
                </a:solidFill>
              </a:rPr>
              <a:t>, women, gay, lesbian, bisexual and transgender community. It is important to have a very diverse community and Hilton Hotel shows t</a:t>
            </a:r>
            <a:r>
              <a:rPr lang="en" sz="1100">
                <a:solidFill>
                  <a:srgbClr val="FFFFFF"/>
                </a:solidFill>
              </a:rPr>
              <a:t>his.</a:t>
            </a:r>
            <a:r>
              <a:rPr lang="en" sz="1100">
                <a:solidFill>
                  <a:srgbClr val="FFFFFF"/>
                </a:solidFill>
              </a:rPr>
              <a:t> Hilton hotel was named 1# for diversity and parents in 2018. </a:t>
            </a:r>
            <a:r>
              <a:rPr lang="en" sz="1100">
                <a:solidFill>
                  <a:srgbClr val="FFFFFF"/>
                </a:solidFill>
              </a:rPr>
              <a:t>Hilton offers programs to help all Team Members both hourly and salaried thrive personally and professionally. Benefits supporting working parents include flexible working environments, </a:t>
            </a:r>
            <a:r>
              <a:rPr lang="en" sz="1100">
                <a:solidFill>
                  <a:srgbClr val="FFFFFF"/>
                </a:solidFill>
                <a:uFill>
                  <a:noFill/>
                </a:uFill>
                <a:hlinkClick r:id="rId3"/>
              </a:rPr>
              <a:t>parental leave</a:t>
            </a:r>
            <a:r>
              <a:rPr lang="en" sz="1100">
                <a:solidFill>
                  <a:srgbClr val="FFFFFF"/>
                </a:solidFill>
              </a:rPr>
              <a:t>, </a:t>
            </a:r>
            <a:r>
              <a:rPr lang="en" sz="1100">
                <a:solidFill>
                  <a:srgbClr val="FFFFFF"/>
                </a:solidFill>
                <a:uFill>
                  <a:noFill/>
                </a:uFill>
                <a:hlinkClick r:id="rId4"/>
              </a:rPr>
              <a:t>adoption assistance</a:t>
            </a:r>
            <a:r>
              <a:rPr lang="en" sz="1100">
                <a:solidFill>
                  <a:srgbClr val="FFFFFF"/>
                </a:solidFill>
              </a:rPr>
              <a:t>, GED support, and 10-day advanced scheduling that provides hotel Team Members the flexibility to plan their lives.</a:t>
            </a:r>
            <a:endParaRPr sz="1100">
              <a:solidFill>
                <a:srgbClr val="FFFFFF"/>
              </a:solidFill>
            </a:endParaRPr>
          </a:p>
        </p:txBody>
      </p:sp>
      <p:sp>
        <p:nvSpPr>
          <p:cNvPr id="70" name="Google Shape;70;p3"/>
          <p:cNvSpPr txBox="1"/>
          <p:nvPr/>
        </p:nvSpPr>
        <p:spPr>
          <a:xfrm>
            <a:off x="168900" y="1147275"/>
            <a:ext cx="4435200" cy="35415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800"/>
              </a:spcAft>
              <a:buNone/>
            </a:pPr>
            <a:r>
              <a:rPr lang="en" sz="1100">
                <a:solidFill>
                  <a:srgbClr val="FFFFFF"/>
                </a:solidFill>
              </a:rPr>
              <a:t>Hilton always rely on the internal references of existing employees and promote existing staffs to the managerial team. It helps the company to increase the retention ratio of employees and reduce the turnover rate. The found that recruiting through internal referral is the most effective ways to recruit employees. </a:t>
            </a:r>
            <a:r>
              <a:rPr lang="en" sz="1200">
                <a:solidFill>
                  <a:srgbClr val="FFFFFF"/>
                </a:solidFill>
              </a:rPr>
              <a:t>Though the industry has a very high turnover rate, and recruiting from within its own ranks would allow the company to retain its best employees. If it is able to secure its most talented employees for the lowest cost, the Hotel can have a significant competitive advantage over its competitors. There is a demand for better online recruitment in case of a labour shortage, but results show that job postings on a company's website or Social Media are moderately effective, which does not necessarily translate to a competitive advantage </a:t>
            </a:r>
            <a:endParaRPr>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4" name="Shape 74"/>
        <p:cNvGrpSpPr/>
        <p:nvPr/>
      </p:nvGrpSpPr>
      <p:grpSpPr>
        <a:xfrm>
          <a:off x="0" y="0"/>
          <a:ext cx="0" cy="0"/>
          <a:chOff x="0" y="0"/>
          <a:chExt cx="0" cy="0"/>
        </a:xfrm>
      </p:grpSpPr>
      <p:sp>
        <p:nvSpPr>
          <p:cNvPr id="75" name="Google Shape;75;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a:t>Performance Management Methods</a:t>
            </a:r>
            <a:endParaRPr/>
          </a:p>
        </p:txBody>
      </p:sp>
      <p:sp>
        <p:nvSpPr>
          <p:cNvPr id="76" name="Google Shape;76;p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p>
            <a:pPr indent="0" lvl="0" marL="0" rtl="0" algn="l">
              <a:lnSpc>
                <a:spcPct val="200000"/>
              </a:lnSpc>
              <a:spcBef>
                <a:spcPts val="0"/>
              </a:spcBef>
              <a:spcAft>
                <a:spcPts val="800"/>
              </a:spcAft>
              <a:buSzPts val="1800"/>
              <a:buNone/>
            </a:pPr>
            <a:r>
              <a:rPr lang="en" sz="1400">
                <a:solidFill>
                  <a:srgbClr val="FFFFFF"/>
                </a:solidFill>
                <a:latin typeface="Times New Roman"/>
                <a:ea typeface="Times New Roman"/>
                <a:cs typeface="Times New Roman"/>
                <a:sym typeface="Times New Roman"/>
              </a:rPr>
              <a:t>The BSC approach seeks to identify organisation performance.The customer component of BSC regulates guest satisfaction, service quality, hotel image and guest loyalty The internal Business component of BSC mesure hotel management efficiency enforcement, guest background information compilation, an effective problem-solving percentage and a hotel’s ability to keep its existing customers. The innovation and learning component of BSC includes development of hotel managers and team members, improvements in employee quality, the continued improvement of service quality and the hotel’s facilities and the training/cross training of hourly staff.</a:t>
            </a:r>
            <a:endParaRPr sz="1400">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0" name="Shape 80"/>
        <p:cNvGrpSpPr/>
        <p:nvPr/>
      </p:nvGrpSpPr>
      <p:grpSpPr>
        <a:xfrm>
          <a:off x="0" y="0"/>
          <a:ext cx="0" cy="0"/>
          <a:chOff x="0" y="0"/>
          <a:chExt cx="0" cy="0"/>
        </a:xfrm>
      </p:grpSpPr>
      <p:sp>
        <p:nvSpPr>
          <p:cNvPr id="81" name="Google Shape;81;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a:t>Recommendation</a:t>
            </a:r>
            <a:endParaRPr/>
          </a:p>
        </p:txBody>
      </p:sp>
      <p:sp>
        <p:nvSpPr>
          <p:cNvPr id="82" name="Google Shape;82;p5"/>
          <p:cNvSpPr txBox="1"/>
          <p:nvPr>
            <p:ph idx="1" type="body"/>
          </p:nvPr>
        </p:nvSpPr>
        <p:spPr>
          <a:xfrm>
            <a:off x="311700" y="1152475"/>
            <a:ext cx="4036500" cy="3416400"/>
          </a:xfrm>
          <a:prstGeom prst="rect">
            <a:avLst/>
          </a:prstGeom>
          <a:noFill/>
          <a:ln>
            <a:noFill/>
          </a:ln>
        </p:spPr>
        <p:txBody>
          <a:bodyPr anchorCtr="0" anchor="t" bIns="91425" lIns="91425" spcFirstLastPara="1" rIns="91425" wrap="square" tIns="91425">
            <a:noAutofit/>
          </a:bodyPr>
          <a:lstStyle/>
          <a:p>
            <a:pPr indent="-342900" lvl="0" marL="457200" rtl="0" algn="l">
              <a:lnSpc>
                <a:spcPct val="115000"/>
              </a:lnSpc>
              <a:spcBef>
                <a:spcPts val="0"/>
              </a:spcBef>
              <a:spcAft>
                <a:spcPts val="0"/>
              </a:spcAft>
              <a:buSzPts val="1800"/>
              <a:buChar char="●"/>
            </a:pPr>
            <a:r>
              <a:rPr lang="en"/>
              <a:t>Prioritise Internal Recruits</a:t>
            </a:r>
            <a:endParaRPr/>
          </a:p>
          <a:p>
            <a:pPr indent="-342900" lvl="0" marL="457200" rtl="0" algn="l">
              <a:lnSpc>
                <a:spcPct val="115000"/>
              </a:lnSpc>
              <a:spcBef>
                <a:spcPts val="0"/>
              </a:spcBef>
              <a:spcAft>
                <a:spcPts val="0"/>
              </a:spcAft>
              <a:buSzPts val="1800"/>
              <a:buChar char="●"/>
            </a:pPr>
            <a:r>
              <a:rPr lang="en"/>
              <a:t>Emphasize Diversity on External Recruits</a:t>
            </a:r>
            <a:endParaRPr/>
          </a:p>
          <a:p>
            <a:pPr indent="-342900" lvl="0" marL="457200" rtl="0" algn="l">
              <a:lnSpc>
                <a:spcPct val="115000"/>
              </a:lnSpc>
              <a:spcBef>
                <a:spcPts val="0"/>
              </a:spcBef>
              <a:spcAft>
                <a:spcPts val="0"/>
              </a:spcAft>
              <a:buSzPts val="1800"/>
              <a:buChar char="●"/>
            </a:pPr>
            <a:r>
              <a:rPr lang="en"/>
              <a:t>Best Supervisors should train New Recruits</a:t>
            </a:r>
            <a:endParaRPr/>
          </a:p>
          <a:p>
            <a:pPr indent="-342900" lvl="0" marL="457200" rtl="0" algn="l">
              <a:lnSpc>
                <a:spcPct val="115000"/>
              </a:lnSpc>
              <a:spcBef>
                <a:spcPts val="0"/>
              </a:spcBef>
              <a:spcAft>
                <a:spcPts val="0"/>
              </a:spcAft>
              <a:buSzPts val="1800"/>
              <a:buChar char="●"/>
            </a:pPr>
            <a:r>
              <a:rPr lang="en"/>
              <a:t>Use BSC framework</a:t>
            </a:r>
            <a:endParaRPr/>
          </a:p>
        </p:txBody>
      </p:sp>
      <p:pic>
        <p:nvPicPr>
          <p:cNvPr id="83" name="Google Shape;83;p5"/>
          <p:cNvPicPr preferRelativeResize="0"/>
          <p:nvPr/>
        </p:nvPicPr>
        <p:blipFill rotWithShape="1">
          <a:blip r:embed="rId3">
            <a:alphaModFix/>
          </a:blip>
          <a:srcRect b="0" l="0" r="0" t="0"/>
          <a:stretch/>
        </p:blipFill>
        <p:spPr>
          <a:xfrm>
            <a:off x="4500600" y="1170125"/>
            <a:ext cx="4490999" cy="299158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7" name="Shape 87"/>
        <p:cNvGrpSpPr/>
        <p:nvPr/>
      </p:nvGrpSpPr>
      <p:grpSpPr>
        <a:xfrm>
          <a:off x="0" y="0"/>
          <a:ext cx="0" cy="0"/>
          <a:chOff x="0" y="0"/>
          <a:chExt cx="0" cy="0"/>
        </a:xfrm>
      </p:grpSpPr>
      <p:sp>
        <p:nvSpPr>
          <p:cNvPr id="88" name="Google Shape;88;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2800"/>
              <a:buNone/>
            </a:pPr>
            <a:r>
              <a:rPr lang="en"/>
              <a:t>Thanks!</a:t>
            </a:r>
            <a:endParaRPr/>
          </a:p>
        </p:txBody>
      </p:sp>
      <p:pic>
        <p:nvPicPr>
          <p:cNvPr id="89" name="Google Shape;89;p6"/>
          <p:cNvPicPr preferRelativeResize="0"/>
          <p:nvPr/>
        </p:nvPicPr>
        <p:blipFill>
          <a:blip r:embed="rId3">
            <a:alphaModFix/>
          </a:blip>
          <a:stretch>
            <a:fillRect/>
          </a:stretch>
        </p:blipFill>
        <p:spPr>
          <a:xfrm>
            <a:off x="272671" y="1274975"/>
            <a:ext cx="4659051" cy="3552524"/>
          </a:xfrm>
          <a:prstGeom prst="rect">
            <a:avLst/>
          </a:prstGeom>
          <a:noFill/>
          <a:ln>
            <a:noFill/>
          </a:ln>
        </p:spPr>
      </p:pic>
      <p:pic>
        <p:nvPicPr>
          <p:cNvPr id="90" name="Google Shape;90;p6"/>
          <p:cNvPicPr preferRelativeResize="0"/>
          <p:nvPr/>
        </p:nvPicPr>
        <p:blipFill>
          <a:blip r:embed="rId4">
            <a:alphaModFix/>
          </a:blip>
          <a:stretch>
            <a:fillRect/>
          </a:stretch>
        </p:blipFill>
        <p:spPr>
          <a:xfrm>
            <a:off x="5073225" y="2341575"/>
            <a:ext cx="3907475" cy="25512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Ruman</dc:creator>
</cp:coreProperties>
</file>