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80" d="100"/>
          <a:sy n="80" d="100"/>
        </p:scale>
        <p:origin x="238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AA6E39-90C8-480E-965A-13EB3BC61347}" type="datetimeFigureOut">
              <a:rPr lang="en-GB" smtClean="0"/>
              <a:t>18/05/2018</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F6FB4C-E52B-44BE-A68A-2D5508681740}" type="slidenum">
              <a:rPr lang="en-GB" smtClean="0"/>
              <a:t>‹#›</a:t>
            </a:fld>
            <a:endParaRPr lang="en-GB"/>
          </a:p>
        </p:txBody>
      </p:sp>
    </p:spTree>
    <p:extLst>
      <p:ext uri="{BB962C8B-B14F-4D97-AF65-F5344CB8AC3E}">
        <p14:creationId xmlns:p14="http://schemas.microsoft.com/office/powerpoint/2010/main" val="1997785931"/>
      </p:ext>
    </p:extLst>
  </p:cSld>
  <p:clrMap bg1="lt1" tx1="dk1" bg2="lt2" tx2="dk2" accent1="accent1" accent2="accent2" accent3="accent3" accent4="accent4" accent5="accent5" accent6="accent6" hlink="hlink" folHlink="folHlink"/>
  <p:notesStyle>
    <a:lvl1pPr marL="0" algn="l" defTabSz="1075334" rtl="0" eaLnBrk="1" latinLnBrk="0" hangingPunct="1">
      <a:defRPr sz="1411" kern="1200">
        <a:solidFill>
          <a:schemeClr val="tx1"/>
        </a:solidFill>
        <a:latin typeface="+mn-lt"/>
        <a:ea typeface="+mn-ea"/>
        <a:cs typeface="+mn-cs"/>
      </a:defRPr>
    </a:lvl1pPr>
    <a:lvl2pPr marL="537667" algn="l" defTabSz="1075334" rtl="0" eaLnBrk="1" latinLnBrk="0" hangingPunct="1">
      <a:defRPr sz="1411" kern="1200">
        <a:solidFill>
          <a:schemeClr val="tx1"/>
        </a:solidFill>
        <a:latin typeface="+mn-lt"/>
        <a:ea typeface="+mn-ea"/>
        <a:cs typeface="+mn-cs"/>
      </a:defRPr>
    </a:lvl2pPr>
    <a:lvl3pPr marL="1075334" algn="l" defTabSz="1075334" rtl="0" eaLnBrk="1" latinLnBrk="0" hangingPunct="1">
      <a:defRPr sz="1411" kern="1200">
        <a:solidFill>
          <a:schemeClr val="tx1"/>
        </a:solidFill>
        <a:latin typeface="+mn-lt"/>
        <a:ea typeface="+mn-ea"/>
        <a:cs typeface="+mn-cs"/>
      </a:defRPr>
    </a:lvl3pPr>
    <a:lvl4pPr marL="1613002" algn="l" defTabSz="1075334" rtl="0" eaLnBrk="1" latinLnBrk="0" hangingPunct="1">
      <a:defRPr sz="1411" kern="1200">
        <a:solidFill>
          <a:schemeClr val="tx1"/>
        </a:solidFill>
        <a:latin typeface="+mn-lt"/>
        <a:ea typeface="+mn-ea"/>
        <a:cs typeface="+mn-cs"/>
      </a:defRPr>
    </a:lvl4pPr>
    <a:lvl5pPr marL="2150669" algn="l" defTabSz="1075334" rtl="0" eaLnBrk="1" latinLnBrk="0" hangingPunct="1">
      <a:defRPr sz="1411" kern="1200">
        <a:solidFill>
          <a:schemeClr val="tx1"/>
        </a:solidFill>
        <a:latin typeface="+mn-lt"/>
        <a:ea typeface="+mn-ea"/>
        <a:cs typeface="+mn-cs"/>
      </a:defRPr>
    </a:lvl5pPr>
    <a:lvl6pPr marL="2688336" algn="l" defTabSz="1075334" rtl="0" eaLnBrk="1" latinLnBrk="0" hangingPunct="1">
      <a:defRPr sz="1411" kern="1200">
        <a:solidFill>
          <a:schemeClr val="tx1"/>
        </a:solidFill>
        <a:latin typeface="+mn-lt"/>
        <a:ea typeface="+mn-ea"/>
        <a:cs typeface="+mn-cs"/>
      </a:defRPr>
    </a:lvl6pPr>
    <a:lvl7pPr marL="3226003" algn="l" defTabSz="1075334" rtl="0" eaLnBrk="1" latinLnBrk="0" hangingPunct="1">
      <a:defRPr sz="1411" kern="1200">
        <a:solidFill>
          <a:schemeClr val="tx1"/>
        </a:solidFill>
        <a:latin typeface="+mn-lt"/>
        <a:ea typeface="+mn-ea"/>
        <a:cs typeface="+mn-cs"/>
      </a:defRPr>
    </a:lvl7pPr>
    <a:lvl8pPr marL="3763670" algn="l" defTabSz="1075334" rtl="0" eaLnBrk="1" latinLnBrk="0" hangingPunct="1">
      <a:defRPr sz="1411" kern="1200">
        <a:solidFill>
          <a:schemeClr val="tx1"/>
        </a:solidFill>
        <a:latin typeface="+mn-lt"/>
        <a:ea typeface="+mn-ea"/>
        <a:cs typeface="+mn-cs"/>
      </a:defRPr>
    </a:lvl8pPr>
    <a:lvl9pPr marL="4301338" algn="l" defTabSz="1075334" rtl="0" eaLnBrk="1" latinLnBrk="0" hangingPunct="1">
      <a:defRPr sz="1411"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smtClean="0"/>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A2613F2-AA55-4219-840A-EAB02C66E284}"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309782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2613F2-AA55-4219-840A-EAB02C66E284}"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3636520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smtClean="0"/>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A2613F2-AA55-4219-840A-EAB02C66E284}"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780442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A2613F2-AA55-4219-840A-EAB02C66E284}"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397168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smtClean="0"/>
              <a:t>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A2613F2-AA55-4219-840A-EAB02C66E284}" type="datetimeFigureOut">
              <a:rPr lang="en-GB" smtClean="0"/>
              <a:t>18/05/2018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3711338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A2613F2-AA55-4219-840A-EAB02C66E284}" type="datetimeFigureOut">
              <a:rPr lang="en-GB" smtClean="0"/>
              <a:t>18/05/2018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1619456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2613F2-AA55-4219-840A-EAB02C66E284}" type="datetimeFigureOut">
              <a:rPr lang="en-GB" smtClean="0"/>
              <a:t>18/05/2018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4208409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smtClean="0"/>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Edit Master text styles</a:t>
            </a:r>
          </a:p>
        </p:txBody>
      </p:sp>
      <p:sp>
        <p:nvSpPr>
          <p:cNvPr id="5" name="Date Placeholder 4"/>
          <p:cNvSpPr>
            <a:spLocks noGrp="1"/>
          </p:cNvSpPr>
          <p:nvPr>
            <p:ph type="dt" sz="half" idx="10"/>
          </p:nvPr>
        </p:nvSpPr>
        <p:spPr/>
        <p:txBody>
          <a:bodyPr/>
          <a:lstStyle/>
          <a:p>
            <a:fld id="{6A2613F2-AA55-4219-840A-EAB02C66E284}"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4177336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smtClean="0"/>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smtClean="0"/>
              <a:t>Edit Master text styles</a:t>
            </a:r>
          </a:p>
        </p:txBody>
      </p:sp>
      <p:sp>
        <p:nvSpPr>
          <p:cNvPr id="5" name="Date Placeholder 4"/>
          <p:cNvSpPr>
            <a:spLocks noGrp="1"/>
          </p:cNvSpPr>
          <p:nvPr>
            <p:ph type="dt" sz="half" idx="10"/>
          </p:nvPr>
        </p:nvSpPr>
        <p:spPr/>
        <p:txBody>
          <a:bodyPr/>
          <a:lstStyle/>
          <a:p>
            <a:fld id="{6A2613F2-AA55-4219-840A-EAB02C66E284}" type="datetimeFigureOut">
              <a:rPr lang="en-GB" smtClean="0"/>
              <a:t>18/05/2018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1583213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2613F2-AA55-4219-840A-EAB02C66E284}"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1721724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A2613F2-AA55-4219-840A-EAB02C66E284}" type="datetimeFigureOut">
              <a:rPr lang="en-GB" smtClean="0"/>
              <a:t>18/05/2018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008E65-9FA7-4C67-8B80-C41F962F47B2}" type="slidenum">
              <a:rPr lang="en-GB" smtClean="0"/>
              <a:t>‹#›</a:t>
            </a:fld>
            <a:endParaRPr lang="en-GB"/>
          </a:p>
        </p:txBody>
      </p:sp>
    </p:spTree>
    <p:extLst>
      <p:ext uri="{BB962C8B-B14F-4D97-AF65-F5344CB8AC3E}">
        <p14:creationId xmlns:p14="http://schemas.microsoft.com/office/powerpoint/2010/main" val="5706945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6A2613F2-AA55-4219-840A-EAB02C66E284}" type="datetimeFigureOut">
              <a:rPr lang="en-GB" smtClean="0"/>
              <a:t>18/05/2018</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E2008E65-9FA7-4C67-8B80-C41F962F47B2}" type="slidenum">
              <a:rPr lang="en-GB" smtClean="0"/>
              <a:t>‹#›</a:t>
            </a:fld>
            <a:endParaRPr lang="en-GB"/>
          </a:p>
        </p:txBody>
      </p:sp>
    </p:spTree>
    <p:extLst>
      <p:ext uri="{BB962C8B-B14F-4D97-AF65-F5344CB8AC3E}">
        <p14:creationId xmlns:p14="http://schemas.microsoft.com/office/powerpoint/2010/main" val="120044730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601200" cy="12801600"/>
          </a:xfrm>
          <a:prstGeom prst="rect">
            <a:avLst/>
          </a:prstGeom>
        </p:spPr>
      </p:pic>
      <p:sp>
        <p:nvSpPr>
          <p:cNvPr id="9" name="TextBox 8"/>
          <p:cNvSpPr txBox="1"/>
          <p:nvPr/>
        </p:nvSpPr>
        <p:spPr>
          <a:xfrm>
            <a:off x="-1272209" y="216976"/>
            <a:ext cx="10674626" cy="1200329"/>
          </a:xfrm>
          <a:prstGeom prst="rect">
            <a:avLst/>
          </a:prstGeom>
          <a:noFill/>
        </p:spPr>
        <p:txBody>
          <a:bodyPr wrap="square" rtlCol="0">
            <a:spAutoFit/>
          </a:bodyPr>
          <a:lstStyle/>
          <a:p>
            <a:r>
              <a:rPr lang="en-GB" sz="3600" dirty="0" smtClean="0">
                <a:solidFill>
                  <a:srgbClr val="FFFF00"/>
                </a:solidFill>
                <a:latin typeface="Georgia" panose="02040502050405020303" pitchFamily="18" charset="0"/>
              </a:rPr>
              <a:t>                             The Unforeseeable Goal </a:t>
            </a:r>
            <a:br>
              <a:rPr lang="en-GB" sz="3600" dirty="0" smtClean="0">
                <a:solidFill>
                  <a:srgbClr val="FFFF00"/>
                </a:solidFill>
                <a:latin typeface="Georgia" panose="02040502050405020303" pitchFamily="18" charset="0"/>
              </a:rPr>
            </a:br>
            <a:r>
              <a:rPr lang="en-GB" sz="3600" dirty="0" smtClean="0">
                <a:solidFill>
                  <a:srgbClr val="FFFF00"/>
                </a:solidFill>
                <a:latin typeface="Georgia" panose="02040502050405020303" pitchFamily="18" charset="0"/>
              </a:rPr>
              <a:t>                         Mental Perfection at It’s </a:t>
            </a:r>
            <a:r>
              <a:rPr lang="en-GB" sz="3600" dirty="0">
                <a:solidFill>
                  <a:srgbClr val="FFFF00"/>
                </a:solidFill>
                <a:latin typeface="Georgia" panose="02040502050405020303" pitchFamily="18" charset="0"/>
              </a:rPr>
              <a:t>F</a:t>
            </a:r>
            <a:r>
              <a:rPr lang="en-GB" sz="3600" dirty="0" smtClean="0">
                <a:solidFill>
                  <a:srgbClr val="FFFF00"/>
                </a:solidFill>
                <a:latin typeface="Georgia" panose="02040502050405020303" pitchFamily="18" charset="0"/>
              </a:rPr>
              <a:t>inest</a:t>
            </a:r>
            <a:endParaRPr lang="en-GB" sz="3600" dirty="0">
              <a:solidFill>
                <a:srgbClr val="FFFF00"/>
              </a:solidFill>
              <a:latin typeface="Georgia" panose="02040502050405020303" pitchFamily="18" charset="0"/>
            </a:endParaRPr>
          </a:p>
        </p:txBody>
      </p:sp>
      <p:sp>
        <p:nvSpPr>
          <p:cNvPr id="10" name="TextBox 9"/>
          <p:cNvSpPr txBox="1"/>
          <p:nvPr/>
        </p:nvSpPr>
        <p:spPr>
          <a:xfrm>
            <a:off x="6843501" y="1615523"/>
            <a:ext cx="3952068" cy="369332"/>
          </a:xfrm>
          <a:prstGeom prst="rect">
            <a:avLst/>
          </a:prstGeom>
          <a:noFill/>
        </p:spPr>
        <p:txBody>
          <a:bodyPr wrap="square" rtlCol="0">
            <a:spAutoFit/>
          </a:bodyPr>
          <a:lstStyle/>
          <a:p>
            <a:r>
              <a:rPr lang="en-GB" dirty="0" smtClean="0">
                <a:solidFill>
                  <a:srgbClr val="FFFF00"/>
                </a:solidFill>
              </a:rPr>
              <a:t>By Courtney Mckinlay </a:t>
            </a:r>
            <a:endParaRPr lang="en-GB" dirty="0">
              <a:solidFill>
                <a:srgbClr val="FFFF00"/>
              </a:solidFill>
            </a:endParaRPr>
          </a:p>
        </p:txBody>
      </p:sp>
      <p:sp>
        <p:nvSpPr>
          <p:cNvPr id="13" name="Snip and Round Single Corner Rectangle 12"/>
          <p:cNvSpPr/>
          <p:nvPr/>
        </p:nvSpPr>
        <p:spPr>
          <a:xfrm>
            <a:off x="-1" y="4113166"/>
            <a:ext cx="9601200" cy="2293750"/>
          </a:xfrm>
          <a:prstGeom prst="snip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14" name="Snip Single Corner Rectangle 13"/>
          <p:cNvSpPr/>
          <p:nvPr/>
        </p:nvSpPr>
        <p:spPr>
          <a:xfrm>
            <a:off x="1" y="11058019"/>
            <a:ext cx="3344364" cy="1704814"/>
          </a:xfrm>
          <a:prstGeom prst="snip1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1050" dirty="0"/>
          </a:p>
        </p:txBody>
      </p:sp>
      <p:sp>
        <p:nvSpPr>
          <p:cNvPr id="15" name="Snip Single Corner Rectangle 14"/>
          <p:cNvSpPr/>
          <p:nvPr/>
        </p:nvSpPr>
        <p:spPr>
          <a:xfrm>
            <a:off x="-1" y="1615522"/>
            <a:ext cx="6329151" cy="2250409"/>
          </a:xfrm>
          <a:prstGeom prst="snip1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sz="1200" dirty="0"/>
          </a:p>
        </p:txBody>
      </p:sp>
      <p:sp>
        <p:nvSpPr>
          <p:cNvPr id="16" name="TextBox 15"/>
          <p:cNvSpPr txBox="1"/>
          <p:nvPr/>
        </p:nvSpPr>
        <p:spPr>
          <a:xfrm>
            <a:off x="371475" y="11058019"/>
            <a:ext cx="2640605" cy="2439129"/>
          </a:xfrm>
          <a:prstGeom prst="rect">
            <a:avLst/>
          </a:prstGeom>
          <a:noFill/>
        </p:spPr>
        <p:txBody>
          <a:bodyPr wrap="square" rtlCol="0">
            <a:spAutoFit/>
          </a:bodyPr>
          <a:lstStyle/>
          <a:p>
            <a:r>
              <a:rPr lang="en-GB" sz="1050" dirty="0" err="1"/>
              <a:t>Snapsurveyscom</a:t>
            </a:r>
            <a:r>
              <a:rPr lang="en-GB" sz="1050" dirty="0"/>
              <a:t>. 2011. Snap Surveys Blog. [Online]. [16th May 2018 ]. Available from: https://www.snapsurveys.com/blog/qualitative-vs-quantitative-research</a:t>
            </a:r>
            <a:r>
              <a:rPr lang="en-GB" sz="1050" dirty="0" smtClean="0"/>
              <a:t>/</a:t>
            </a:r>
            <a:br>
              <a:rPr lang="en-GB" sz="1050" dirty="0" smtClean="0"/>
            </a:br>
            <a:r>
              <a:rPr lang="en-GB" sz="1050" dirty="0" smtClean="0"/>
              <a:t/>
            </a:r>
            <a:br>
              <a:rPr lang="en-GB" sz="1050" dirty="0" smtClean="0"/>
            </a:br>
            <a:r>
              <a:rPr lang="en-GB" sz="1000" dirty="0" err="1"/>
              <a:t>Healthexploresnet</a:t>
            </a:r>
            <a:r>
              <a:rPr lang="en-GB" sz="1000" dirty="0"/>
              <a:t>. 2017. Health Explores. [Online]. [16th May 2018 ]. Available from: https://healthexplores.net/many-important-parts-human-brain/</a:t>
            </a:r>
          </a:p>
          <a:p>
            <a:r>
              <a:rPr lang="en-GB" dirty="0"/>
              <a:t> </a:t>
            </a:r>
            <a:r>
              <a:rPr lang="en-GB" sz="1050" dirty="0"/>
              <a:t/>
            </a:r>
            <a:br>
              <a:rPr lang="en-GB" sz="1050" dirty="0"/>
            </a:br>
            <a:r>
              <a:rPr lang="en-GB" sz="1050" dirty="0"/>
              <a:t/>
            </a:r>
            <a:br>
              <a:rPr lang="en-GB" sz="1050" dirty="0"/>
            </a:br>
            <a:r>
              <a:rPr lang="en-GB" sz="1050" dirty="0"/>
              <a:t/>
            </a:r>
            <a:br>
              <a:rPr lang="en-GB" sz="1050" dirty="0"/>
            </a:br>
            <a:endParaRPr lang="en-GB" sz="1050" dirty="0"/>
          </a:p>
        </p:txBody>
      </p:sp>
      <p:sp>
        <p:nvSpPr>
          <p:cNvPr id="19" name="TextBox 18"/>
          <p:cNvSpPr txBox="1"/>
          <p:nvPr/>
        </p:nvSpPr>
        <p:spPr>
          <a:xfrm>
            <a:off x="-73909" y="1651169"/>
            <a:ext cx="5095875" cy="338554"/>
          </a:xfrm>
          <a:prstGeom prst="rect">
            <a:avLst/>
          </a:prstGeom>
          <a:noFill/>
        </p:spPr>
        <p:txBody>
          <a:bodyPr wrap="square" rtlCol="0">
            <a:spAutoFit/>
          </a:bodyPr>
          <a:lstStyle/>
          <a:p>
            <a:r>
              <a:rPr lang="en-GB" sz="1600" dirty="0" smtClean="0">
                <a:solidFill>
                  <a:schemeClr val="bg1"/>
                </a:solidFill>
              </a:rPr>
              <a:t>What is Qualitative Research? </a:t>
            </a:r>
            <a:endParaRPr lang="en-GB" sz="1600" dirty="0">
              <a:solidFill>
                <a:schemeClr val="bg1"/>
              </a:solidFill>
            </a:endParaRPr>
          </a:p>
        </p:txBody>
      </p:sp>
      <p:sp>
        <p:nvSpPr>
          <p:cNvPr id="20" name="TextBox 19"/>
          <p:cNvSpPr txBox="1"/>
          <p:nvPr/>
        </p:nvSpPr>
        <p:spPr>
          <a:xfrm>
            <a:off x="-73910" y="1858879"/>
            <a:ext cx="4581525" cy="830997"/>
          </a:xfrm>
          <a:prstGeom prst="rect">
            <a:avLst/>
          </a:prstGeom>
          <a:noFill/>
        </p:spPr>
        <p:txBody>
          <a:bodyPr wrap="square" rtlCol="0">
            <a:spAutoFit/>
          </a:bodyPr>
          <a:lstStyle/>
          <a:p>
            <a:pPr algn="ctr"/>
            <a:r>
              <a:rPr lang="en-GB" sz="1200" dirty="0">
                <a:solidFill>
                  <a:schemeClr val="bg1"/>
                </a:solidFill>
              </a:rPr>
              <a:t>Qualitative Research is explortationary research. It is used to gain a deeper understanding of  reasons, opinions, and motivations. It additionally provides insights into a problem or helps to develop ideas or hypotheses for potential quantitative research. </a:t>
            </a:r>
            <a:endParaRPr lang="en-GB" sz="1200" dirty="0">
              <a:solidFill>
                <a:schemeClr val="bg1"/>
              </a:solidFill>
            </a:endParaRPr>
          </a:p>
        </p:txBody>
      </p:sp>
      <p:sp>
        <p:nvSpPr>
          <p:cNvPr id="21" name="TextBox 20"/>
          <p:cNvSpPr txBox="1"/>
          <p:nvPr/>
        </p:nvSpPr>
        <p:spPr>
          <a:xfrm>
            <a:off x="2620667" y="2697307"/>
            <a:ext cx="4520611" cy="369332"/>
          </a:xfrm>
          <a:prstGeom prst="rect">
            <a:avLst/>
          </a:prstGeom>
          <a:noFill/>
        </p:spPr>
        <p:txBody>
          <a:bodyPr wrap="square" rtlCol="0">
            <a:spAutoFit/>
          </a:bodyPr>
          <a:lstStyle/>
          <a:p>
            <a:r>
              <a:rPr lang="en-GB" dirty="0" smtClean="0">
                <a:solidFill>
                  <a:schemeClr val="bg1"/>
                </a:solidFill>
                <a:latin typeface="+mj-lt"/>
              </a:rPr>
              <a:t>Why is QR relatable to my project? </a:t>
            </a:r>
            <a:endParaRPr lang="en-GB" dirty="0">
              <a:solidFill>
                <a:schemeClr val="bg1"/>
              </a:solidFill>
              <a:latin typeface="+mj-lt"/>
            </a:endParaRPr>
          </a:p>
        </p:txBody>
      </p:sp>
      <p:sp>
        <p:nvSpPr>
          <p:cNvPr id="22" name="TextBox 21"/>
          <p:cNvSpPr txBox="1"/>
          <p:nvPr/>
        </p:nvSpPr>
        <p:spPr>
          <a:xfrm>
            <a:off x="765496" y="2982389"/>
            <a:ext cx="5919576" cy="830997"/>
          </a:xfrm>
          <a:prstGeom prst="rect">
            <a:avLst/>
          </a:prstGeom>
          <a:noFill/>
        </p:spPr>
        <p:txBody>
          <a:bodyPr wrap="square" rtlCol="0">
            <a:spAutoFit/>
          </a:bodyPr>
          <a:lstStyle/>
          <a:p>
            <a:r>
              <a:rPr lang="en-GB" sz="1200" dirty="0" smtClean="0">
                <a:solidFill>
                  <a:schemeClr val="bg1"/>
                </a:solidFill>
                <a:latin typeface="+mj-lt"/>
              </a:rPr>
              <a:t>QR is the main source of research I use in my project as my aim is to uncover</a:t>
            </a:r>
            <a:br>
              <a:rPr lang="en-GB" sz="1200" dirty="0" smtClean="0">
                <a:solidFill>
                  <a:schemeClr val="bg1"/>
                </a:solidFill>
                <a:latin typeface="+mj-lt"/>
              </a:rPr>
            </a:br>
            <a:r>
              <a:rPr lang="en-GB" sz="1200" dirty="0" smtClean="0">
                <a:solidFill>
                  <a:schemeClr val="bg1"/>
                </a:solidFill>
                <a:latin typeface="+mj-lt"/>
              </a:rPr>
              <a:t>people’s opinions and views about the high standards of perfection that is put on </a:t>
            </a:r>
            <a:br>
              <a:rPr lang="en-GB" sz="1200" dirty="0" smtClean="0">
                <a:solidFill>
                  <a:schemeClr val="bg1"/>
                </a:solidFill>
                <a:latin typeface="+mj-lt"/>
              </a:rPr>
            </a:br>
            <a:r>
              <a:rPr lang="en-GB" sz="1200" dirty="0" smtClean="0">
                <a:solidFill>
                  <a:schemeClr val="bg1"/>
                </a:solidFill>
                <a:latin typeface="+mj-lt"/>
              </a:rPr>
              <a:t>women in today’s society. By using a questionnaire that I created , I was able to achieve</a:t>
            </a:r>
            <a:br>
              <a:rPr lang="en-GB" sz="1200" dirty="0" smtClean="0">
                <a:solidFill>
                  <a:schemeClr val="bg1"/>
                </a:solidFill>
                <a:latin typeface="+mj-lt"/>
              </a:rPr>
            </a:br>
            <a:r>
              <a:rPr lang="en-GB" sz="1200" dirty="0" smtClean="0">
                <a:solidFill>
                  <a:schemeClr val="bg1"/>
                </a:solidFill>
                <a:latin typeface="+mj-lt"/>
              </a:rPr>
              <a:t>that goal.  </a:t>
            </a:r>
            <a:endParaRPr lang="en-GB" sz="1200" dirty="0">
              <a:solidFill>
                <a:schemeClr val="bg1"/>
              </a:solidFill>
              <a:latin typeface="+mj-lt"/>
            </a:endParaRPr>
          </a:p>
        </p:txBody>
      </p:sp>
      <p:sp>
        <p:nvSpPr>
          <p:cNvPr id="23" name="TextBox 22"/>
          <p:cNvSpPr txBox="1"/>
          <p:nvPr/>
        </p:nvSpPr>
        <p:spPr>
          <a:xfrm>
            <a:off x="371475" y="4286818"/>
            <a:ext cx="3190875" cy="1800493"/>
          </a:xfrm>
          <a:prstGeom prst="rect">
            <a:avLst/>
          </a:prstGeom>
          <a:noFill/>
        </p:spPr>
        <p:txBody>
          <a:bodyPr wrap="square" rtlCol="0">
            <a:spAutoFit/>
          </a:bodyPr>
          <a:lstStyle/>
          <a:p>
            <a:r>
              <a:rPr lang="en-GB" sz="1050" b="1" dirty="0">
                <a:solidFill>
                  <a:schemeClr val="bg1"/>
                </a:solidFill>
              </a:rPr>
              <a:t>Questions given to male candidates: </a:t>
            </a:r>
            <a:endParaRPr lang="en-GB" sz="1050" dirty="0">
              <a:solidFill>
                <a:schemeClr val="bg1"/>
              </a:solidFill>
            </a:endParaRPr>
          </a:p>
          <a:p>
            <a:r>
              <a:rPr lang="en-GB" sz="1050" dirty="0">
                <a:solidFill>
                  <a:schemeClr val="bg1"/>
                </a:solidFill>
              </a:rPr>
              <a:t>1. </a:t>
            </a:r>
            <a:r>
              <a:rPr lang="en-GB" sz="1000" dirty="0">
                <a:solidFill>
                  <a:schemeClr val="bg1"/>
                </a:solidFill>
              </a:rPr>
              <a:t>What do you consider the qualities are of the "perfect woman" in your opinion?</a:t>
            </a:r>
          </a:p>
          <a:p>
            <a:endParaRPr lang="en-GB" sz="1000" dirty="0">
              <a:solidFill>
                <a:schemeClr val="bg1"/>
              </a:solidFill>
            </a:endParaRPr>
          </a:p>
          <a:p>
            <a:r>
              <a:rPr lang="en-GB" sz="1000" dirty="0">
                <a:solidFill>
                  <a:schemeClr val="bg1"/>
                </a:solidFill>
              </a:rPr>
              <a:t>2</a:t>
            </a:r>
            <a:r>
              <a:rPr lang="en-GB" sz="1000" dirty="0" smtClean="0">
                <a:solidFill>
                  <a:schemeClr val="bg1"/>
                </a:solidFill>
              </a:rPr>
              <a:t>. </a:t>
            </a:r>
            <a:r>
              <a:rPr lang="en-GB" sz="1000" dirty="0">
                <a:solidFill>
                  <a:schemeClr val="bg1"/>
                </a:solidFill>
              </a:rPr>
              <a:t>As a man, would you like to see a difference in the way that women are educated today? What would that be?</a:t>
            </a:r>
          </a:p>
          <a:p>
            <a:r>
              <a:rPr lang="en-GB" sz="1000" dirty="0">
                <a:solidFill>
                  <a:schemeClr val="bg1"/>
                </a:solidFill>
              </a:rPr>
              <a:t> </a:t>
            </a:r>
          </a:p>
          <a:p>
            <a:r>
              <a:rPr lang="en-GB" sz="1000" dirty="0">
                <a:solidFill>
                  <a:schemeClr val="bg1"/>
                </a:solidFill>
              </a:rPr>
              <a:t>3</a:t>
            </a:r>
            <a:r>
              <a:rPr lang="en-GB" sz="1000" dirty="0" smtClean="0">
                <a:solidFill>
                  <a:schemeClr val="bg1"/>
                </a:solidFill>
              </a:rPr>
              <a:t>. </a:t>
            </a:r>
            <a:r>
              <a:rPr lang="en-GB" sz="1000" dirty="0">
                <a:solidFill>
                  <a:schemeClr val="bg1"/>
                </a:solidFill>
              </a:rPr>
              <a:t>Do you think there should be a focus on educating and empowering all genders rather than a specific gender?</a:t>
            </a:r>
          </a:p>
          <a:p>
            <a:r>
              <a:rPr lang="en-GB" sz="1000" dirty="0">
                <a:solidFill>
                  <a:schemeClr val="bg1"/>
                </a:solidFill>
              </a:rPr>
              <a:t> </a:t>
            </a:r>
          </a:p>
          <a:p>
            <a:r>
              <a:rPr lang="en-GB" sz="1000" dirty="0">
                <a:solidFill>
                  <a:schemeClr val="bg1"/>
                </a:solidFill>
              </a:rPr>
              <a:t>4</a:t>
            </a:r>
            <a:r>
              <a:rPr lang="en-GB" sz="1000" dirty="0" smtClean="0">
                <a:solidFill>
                  <a:schemeClr val="bg1"/>
                </a:solidFill>
              </a:rPr>
              <a:t>. </a:t>
            </a:r>
            <a:r>
              <a:rPr lang="en-GB" sz="1000" dirty="0">
                <a:solidFill>
                  <a:schemeClr val="bg1"/>
                </a:solidFill>
              </a:rPr>
              <a:t>Is the idea of being perfect too much for us as humans? </a:t>
            </a:r>
          </a:p>
        </p:txBody>
      </p:sp>
      <p:sp>
        <p:nvSpPr>
          <p:cNvPr id="24" name="TextBox 23"/>
          <p:cNvSpPr txBox="1"/>
          <p:nvPr/>
        </p:nvSpPr>
        <p:spPr>
          <a:xfrm>
            <a:off x="5021966" y="4175128"/>
            <a:ext cx="4638675" cy="2169825"/>
          </a:xfrm>
          <a:prstGeom prst="rect">
            <a:avLst/>
          </a:prstGeom>
          <a:noFill/>
        </p:spPr>
        <p:txBody>
          <a:bodyPr wrap="square" rtlCol="0">
            <a:spAutoFit/>
          </a:bodyPr>
          <a:lstStyle/>
          <a:p>
            <a:r>
              <a:rPr lang="en-GB" sz="900" b="1" dirty="0">
                <a:solidFill>
                  <a:schemeClr val="bg1"/>
                </a:solidFill>
              </a:rPr>
              <a:t>Questions given to women</a:t>
            </a:r>
            <a:r>
              <a:rPr lang="en-GB" sz="900" dirty="0">
                <a:solidFill>
                  <a:schemeClr val="bg1"/>
                </a:solidFill>
              </a:rPr>
              <a:t> </a:t>
            </a:r>
            <a:r>
              <a:rPr lang="en-GB" sz="900" b="1" dirty="0">
                <a:solidFill>
                  <a:schemeClr val="bg1"/>
                </a:solidFill>
              </a:rPr>
              <a:t>candidates: </a:t>
            </a:r>
            <a:r>
              <a:rPr lang="en-GB" sz="900" dirty="0">
                <a:solidFill>
                  <a:schemeClr val="bg1"/>
                </a:solidFill>
              </a:rPr>
              <a:t/>
            </a:r>
            <a:br>
              <a:rPr lang="en-GB" sz="900" dirty="0">
                <a:solidFill>
                  <a:schemeClr val="bg1"/>
                </a:solidFill>
              </a:rPr>
            </a:br>
            <a:r>
              <a:rPr lang="en-GB" sz="900" dirty="0">
                <a:solidFill>
                  <a:schemeClr val="bg1"/>
                </a:solidFill>
              </a:rPr>
              <a:t>1. What angers/annoys you today as a women in today’s society?</a:t>
            </a:r>
          </a:p>
          <a:p>
            <a:r>
              <a:rPr lang="en-GB" sz="900" dirty="0">
                <a:solidFill>
                  <a:schemeClr val="bg1"/>
                </a:solidFill>
              </a:rPr>
              <a:t> </a:t>
            </a:r>
          </a:p>
          <a:p>
            <a:r>
              <a:rPr lang="en-GB" sz="900" dirty="0">
                <a:solidFill>
                  <a:schemeClr val="bg1"/>
                </a:solidFill>
              </a:rPr>
              <a:t>2. Have you ever experienced the examples you have given in question 1?</a:t>
            </a:r>
          </a:p>
          <a:p>
            <a:r>
              <a:rPr lang="en-GB" sz="900" dirty="0">
                <a:solidFill>
                  <a:schemeClr val="bg1"/>
                </a:solidFill>
              </a:rPr>
              <a:t> </a:t>
            </a:r>
          </a:p>
          <a:p>
            <a:r>
              <a:rPr lang="en-GB" sz="900" dirty="0">
                <a:solidFill>
                  <a:schemeClr val="bg1"/>
                </a:solidFill>
              </a:rPr>
              <a:t>3. What pressures do you live with as a women in today’s society? </a:t>
            </a:r>
          </a:p>
          <a:p>
            <a:r>
              <a:rPr lang="en-GB" sz="900" dirty="0">
                <a:solidFill>
                  <a:schemeClr val="bg1"/>
                </a:solidFill>
              </a:rPr>
              <a:t> </a:t>
            </a:r>
          </a:p>
          <a:p>
            <a:r>
              <a:rPr lang="en-GB" sz="900" dirty="0">
                <a:solidFill>
                  <a:schemeClr val="bg1"/>
                </a:solidFill>
              </a:rPr>
              <a:t>4. Is there a pressure on women today to be ‘perfect’ and if so, what is your standards of being the perfect woman? How does this affect you in everyday life? </a:t>
            </a:r>
          </a:p>
          <a:p>
            <a:r>
              <a:rPr lang="en-GB" sz="900" dirty="0">
                <a:solidFill>
                  <a:schemeClr val="bg1"/>
                </a:solidFill>
              </a:rPr>
              <a:t> </a:t>
            </a:r>
          </a:p>
          <a:p>
            <a:r>
              <a:rPr lang="en-GB" sz="900" dirty="0">
                <a:solidFill>
                  <a:schemeClr val="bg1"/>
                </a:solidFill>
              </a:rPr>
              <a:t>5. Is there any advice that you would give the younger generation of women today about empowering themselves?</a:t>
            </a:r>
          </a:p>
          <a:p>
            <a:r>
              <a:rPr lang="en-GB" sz="900" dirty="0">
                <a:solidFill>
                  <a:schemeClr val="bg1"/>
                </a:solidFill>
              </a:rPr>
              <a:t> </a:t>
            </a:r>
          </a:p>
          <a:p>
            <a:r>
              <a:rPr lang="en-GB" sz="900" dirty="0">
                <a:solidFill>
                  <a:schemeClr val="bg1"/>
                </a:solidFill>
              </a:rPr>
              <a:t>6. Lastly, what would you honestly like to say to the people or events that have put you down as a woman? </a:t>
            </a:r>
          </a:p>
        </p:txBody>
      </p:sp>
      <p:sp>
        <p:nvSpPr>
          <p:cNvPr id="26" name="TextBox 25"/>
          <p:cNvSpPr txBox="1"/>
          <p:nvPr/>
        </p:nvSpPr>
        <p:spPr>
          <a:xfrm rot="19378190">
            <a:off x="-481859" y="7518446"/>
            <a:ext cx="4555289" cy="369332"/>
          </a:xfrm>
          <a:prstGeom prst="rect">
            <a:avLst/>
          </a:prstGeom>
          <a:noFill/>
        </p:spPr>
        <p:txBody>
          <a:bodyPr wrap="square" rtlCol="0">
            <a:spAutoFit/>
          </a:bodyPr>
          <a:lstStyle/>
          <a:p>
            <a:r>
              <a:rPr lang="en-GB" dirty="0" smtClean="0">
                <a:solidFill>
                  <a:schemeClr val="bg1"/>
                </a:solidFill>
              </a:rPr>
              <a:t>Quotes from </a:t>
            </a:r>
            <a:r>
              <a:rPr lang="en-GB" dirty="0" err="1" smtClean="0">
                <a:solidFill>
                  <a:schemeClr val="bg1"/>
                </a:solidFill>
              </a:rPr>
              <a:t>Questionnare</a:t>
            </a:r>
            <a:r>
              <a:rPr lang="en-GB" dirty="0" smtClean="0">
                <a:solidFill>
                  <a:schemeClr val="bg1"/>
                </a:solidFill>
              </a:rPr>
              <a:t>: </a:t>
            </a:r>
            <a:endParaRPr lang="en-GB" dirty="0">
              <a:solidFill>
                <a:schemeClr val="bg1"/>
              </a:solidFill>
            </a:endParaRPr>
          </a:p>
        </p:txBody>
      </p:sp>
      <p:sp>
        <p:nvSpPr>
          <p:cNvPr id="27" name="Rectangle 26"/>
          <p:cNvSpPr/>
          <p:nvPr/>
        </p:nvSpPr>
        <p:spPr>
          <a:xfrm rot="19754437">
            <a:off x="6821704" y="7287613"/>
            <a:ext cx="3330973" cy="830997"/>
          </a:xfrm>
          <a:prstGeom prst="rect">
            <a:avLst/>
          </a:prstGeom>
          <a:noFill/>
        </p:spPr>
        <p:txBody>
          <a:bodyPr wrap="square" lIns="91440" tIns="45720" rIns="91440" bIns="45720">
            <a:spAutoFit/>
          </a:bodyPr>
          <a:lstStyle/>
          <a:p>
            <a:pPr algn="ctr"/>
            <a:r>
              <a:rPr lang="en-US" sz="2400" b="1" cap="none" spc="0" dirty="0" smtClean="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“Women’s voices are absent”</a:t>
            </a:r>
            <a:endParaRPr lang="en-US" sz="2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
        <p:nvSpPr>
          <p:cNvPr id="28" name="Rectangle 27"/>
          <p:cNvSpPr/>
          <p:nvPr/>
        </p:nvSpPr>
        <p:spPr>
          <a:xfrm>
            <a:off x="4708235" y="5939135"/>
            <a:ext cx="184730" cy="923330"/>
          </a:xfrm>
          <a:prstGeom prst="rect">
            <a:avLst/>
          </a:prstGeom>
          <a:noFill/>
        </p:spPr>
        <p:txBody>
          <a:bodyPr wrap="none" lIns="91440" tIns="45720" rIns="91440" bIns="45720">
            <a:spAutoFit/>
          </a:bodyPr>
          <a:lstStyle/>
          <a:p>
            <a:pPr algn="ctr"/>
            <a:endParaRPr lang="en-US" sz="5400" b="1" cap="none" spc="0" dirty="0">
              <a:ln w="22225">
                <a:solidFill>
                  <a:schemeClr val="accent2"/>
                </a:solidFill>
                <a:prstDash val="solid"/>
              </a:ln>
              <a:solidFill>
                <a:schemeClr val="accent2">
                  <a:lumMod val="40000"/>
                  <a:lumOff val="60000"/>
                </a:schemeClr>
              </a:solidFill>
              <a:effectLst/>
            </a:endParaRPr>
          </a:p>
        </p:txBody>
      </p:sp>
      <p:sp>
        <p:nvSpPr>
          <p:cNvPr id="29" name="Rectangle 28"/>
          <p:cNvSpPr/>
          <p:nvPr/>
        </p:nvSpPr>
        <p:spPr>
          <a:xfrm>
            <a:off x="6196170" y="9534525"/>
            <a:ext cx="3380873" cy="3046988"/>
          </a:xfrm>
          <a:prstGeom prst="rect">
            <a:avLst/>
          </a:prstGeom>
          <a:noFill/>
        </p:spPr>
        <p:txBody>
          <a:bodyPr wrap="square" lIns="91440" tIns="45720" rIns="91440" bIns="45720">
            <a:spAutoFit/>
          </a:bodyPr>
          <a:lstStyle/>
          <a:p>
            <a:pPr algn="ctr"/>
            <a:r>
              <a:rPr lang="en-GB" sz="2400" b="1" dirty="0" smtClean="0">
                <a:ln w="22225">
                  <a:solidFill>
                    <a:schemeClr val="accent2"/>
                  </a:solidFill>
                  <a:prstDash val="solid"/>
                </a:ln>
                <a:solidFill>
                  <a:schemeClr val="accent2">
                    <a:lumMod val="40000"/>
                    <a:lumOff val="60000"/>
                  </a:schemeClr>
                </a:solidFill>
              </a:rPr>
              <a:t>“The </a:t>
            </a:r>
            <a:r>
              <a:rPr lang="en-GB" sz="2400" b="1" dirty="0">
                <a:ln w="22225">
                  <a:solidFill>
                    <a:schemeClr val="accent2"/>
                  </a:solidFill>
                  <a:prstDash val="solid"/>
                </a:ln>
                <a:solidFill>
                  <a:schemeClr val="accent2">
                    <a:lumMod val="40000"/>
                    <a:lumOff val="60000"/>
                  </a:schemeClr>
                </a:solidFill>
              </a:rPr>
              <a:t>reality is that the cost of living is so high that we always have to compromise something to have it all, women (and many men) are exhausted from all this work</a:t>
            </a:r>
            <a:r>
              <a:rPr lang="en-GB" sz="2400" b="1" dirty="0" smtClean="0">
                <a:ln w="22225">
                  <a:solidFill>
                    <a:schemeClr val="accent2"/>
                  </a:solidFill>
                  <a:prstDash val="solid"/>
                </a:ln>
                <a:solidFill>
                  <a:schemeClr val="accent2">
                    <a:lumMod val="40000"/>
                    <a:lumOff val="60000"/>
                  </a:schemeClr>
                </a:solidFill>
              </a:rPr>
              <a:t>.”</a:t>
            </a:r>
            <a:endParaRPr lang="en-US" sz="6600" b="1" dirty="0">
              <a:ln w="22225">
                <a:solidFill>
                  <a:schemeClr val="accent2"/>
                </a:solidFill>
                <a:prstDash val="solid"/>
              </a:ln>
              <a:solidFill>
                <a:schemeClr val="accent2">
                  <a:lumMod val="40000"/>
                  <a:lumOff val="60000"/>
                </a:schemeClr>
              </a:solidFill>
            </a:endParaRPr>
          </a:p>
        </p:txBody>
      </p:sp>
      <p:sp>
        <p:nvSpPr>
          <p:cNvPr id="30" name="Rectangle 29"/>
          <p:cNvSpPr/>
          <p:nvPr/>
        </p:nvSpPr>
        <p:spPr>
          <a:xfrm>
            <a:off x="-59441" y="9222213"/>
            <a:ext cx="3657600" cy="1569660"/>
          </a:xfrm>
          <a:prstGeom prst="rect">
            <a:avLst/>
          </a:prstGeom>
          <a:noFill/>
        </p:spPr>
        <p:txBody>
          <a:bodyPr wrap="square" lIns="91440" tIns="45720" rIns="91440" bIns="45720">
            <a:spAutoFit/>
          </a:bodyPr>
          <a:lstStyle/>
          <a:p>
            <a:pPr algn="ctr"/>
            <a:r>
              <a:rPr lang="en-US" sz="2400" b="1" cap="none" spc="0" dirty="0" smtClean="0">
                <a:ln w="6600">
                  <a:solidFill>
                    <a:schemeClr val="accent2"/>
                  </a:solidFill>
                  <a:prstDash val="solid"/>
                </a:ln>
                <a:solidFill>
                  <a:srgbClr val="FFFFFF"/>
                </a:solidFill>
                <a:effectLst>
                  <a:outerShdw dist="38100" dir="2700000" algn="tl" rotWithShape="0">
                    <a:schemeClr val="accent2"/>
                  </a:outerShdw>
                </a:effectLst>
              </a:rPr>
              <a:t>“Social Medi</a:t>
            </a:r>
            <a:r>
              <a:rPr lang="en-US" sz="2400" b="1" dirty="0" smtClean="0">
                <a:ln w="6600">
                  <a:solidFill>
                    <a:schemeClr val="accent2"/>
                  </a:solidFill>
                  <a:prstDash val="solid"/>
                </a:ln>
                <a:solidFill>
                  <a:srgbClr val="FFFFFF"/>
                </a:solidFill>
                <a:effectLst>
                  <a:outerShdw dist="38100" dir="2700000" algn="tl" rotWithShape="0">
                    <a:schemeClr val="accent2"/>
                  </a:outerShdw>
                </a:effectLst>
              </a:rPr>
              <a:t>a has a massive impact in the way women perceive themselves”</a:t>
            </a:r>
            <a:endParaRPr lang="en-US" sz="2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
        <p:nvSpPr>
          <p:cNvPr id="31" name="Rectangle 30"/>
          <p:cNvSpPr/>
          <p:nvPr/>
        </p:nvSpPr>
        <p:spPr>
          <a:xfrm>
            <a:off x="3012080" y="6566694"/>
            <a:ext cx="3672992" cy="1200329"/>
          </a:xfrm>
          <a:prstGeom prst="rect">
            <a:avLst/>
          </a:prstGeom>
          <a:noFill/>
        </p:spPr>
        <p:txBody>
          <a:bodyPr wrap="square" lIns="91440" tIns="45720" rIns="91440" bIns="45720">
            <a:spAutoFit/>
          </a:bodyPr>
          <a:lstStyle/>
          <a:p>
            <a:pPr algn="ctr"/>
            <a:r>
              <a:rPr lang="en-US" sz="3600" b="1" cap="none" spc="0" dirty="0" smtClean="0">
                <a:ln w="13462">
                  <a:solidFill>
                    <a:schemeClr val="bg1"/>
                  </a:solidFill>
                  <a:prstDash val="solid"/>
                </a:ln>
                <a:solidFill>
                  <a:srgbClr val="FF0000"/>
                </a:solidFill>
                <a:effectLst>
                  <a:outerShdw dist="38100" dir="2700000" algn="bl" rotWithShape="0">
                    <a:schemeClr val="accent5"/>
                  </a:outerShdw>
                </a:effectLst>
              </a:rPr>
              <a:t>“ A woman has to be nurturing”</a:t>
            </a:r>
            <a:endParaRPr lang="en-US" sz="3600" b="1" cap="none" spc="0" dirty="0">
              <a:ln w="13462">
                <a:solidFill>
                  <a:schemeClr val="bg1"/>
                </a:solidFill>
                <a:prstDash val="solid"/>
              </a:ln>
              <a:solidFill>
                <a:srgbClr val="FF0000"/>
              </a:solidFill>
              <a:effectLst>
                <a:outerShdw dist="38100" dir="2700000" algn="bl" rotWithShape="0">
                  <a:schemeClr val="accent5"/>
                </a:outerShdw>
              </a:effectLst>
            </a:endParaRPr>
          </a:p>
        </p:txBody>
      </p:sp>
      <p:sp>
        <p:nvSpPr>
          <p:cNvPr id="32" name="Rectangle 31"/>
          <p:cNvSpPr/>
          <p:nvPr/>
        </p:nvSpPr>
        <p:spPr>
          <a:xfrm>
            <a:off x="2216852" y="8254545"/>
            <a:ext cx="5027722"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400" b="1" dirty="0" smtClean="0">
                <a:ln/>
                <a:solidFill>
                  <a:schemeClr val="bg1"/>
                </a:solidFill>
              </a:rPr>
              <a:t>“Sexism is still alive</a:t>
            </a:r>
            <a:r>
              <a:rPr lang="en-US" sz="5400" b="1" dirty="0" smtClean="0">
                <a:ln/>
                <a:solidFill>
                  <a:schemeClr val="bg1"/>
                </a:solidFill>
              </a:rPr>
              <a:t>”</a:t>
            </a:r>
            <a:endParaRPr lang="en-US" sz="5400" b="1" cap="none" spc="0" dirty="0">
              <a:ln/>
              <a:solidFill>
                <a:schemeClr val="bg1"/>
              </a:solidFill>
              <a:effectLst/>
            </a:endParaRPr>
          </a:p>
        </p:txBody>
      </p:sp>
    </p:spTree>
    <p:extLst>
      <p:ext uri="{BB962C8B-B14F-4D97-AF65-F5344CB8AC3E}">
        <p14:creationId xmlns:p14="http://schemas.microsoft.com/office/powerpoint/2010/main" val="20560893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106</TotalTime>
  <Words>214</Words>
  <Application>Microsoft Office PowerPoint</Application>
  <PresentationFormat>A3 Paper (297x420 mm)</PresentationFormat>
  <Paragraphs>33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Georgia</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Mckinlay (P145056)</dc:creator>
  <cp:lastModifiedBy>Courtney Mckinlay</cp:lastModifiedBy>
  <cp:revision>6</cp:revision>
  <dcterms:created xsi:type="dcterms:W3CDTF">2018-05-18T14:10:31Z</dcterms:created>
  <dcterms:modified xsi:type="dcterms:W3CDTF">2018-05-18T15:57:18Z</dcterms:modified>
</cp:coreProperties>
</file>