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86" d="100"/>
          <a:sy n="86" d="100"/>
        </p:scale>
        <p:origin x="8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8777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34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554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114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861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353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357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793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940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54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48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2235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0633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039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4827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0705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498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smtClean="0"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5145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cipherblogsite.wordpress.com/2017/09/25/seven-divinities-archons-of-universal-cosmic-order/" TargetMode="External"/><Relationship Id="rId2" Type="http://schemas.openxmlformats.org/officeDocument/2006/relationships/hyperlink" Target="https://claudemariottini.com/2017/07/18/in-search-of-the-ark-of-the-covenant-2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eebennett/8485425415" TargetMode="External"/><Relationship Id="rId2" Type="http://schemas.openxmlformats.org/officeDocument/2006/relationships/hyperlink" Target="https://www.ancient-origins.net/ancient-places-asia/first-temple-crowning-achievement-king-solomon-and-home-legendary-ark-covenant-02168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3.amazonaws.com/academia.edu.documents/31183729/Bloch-Smith_Temple.pdf?response-content-disposition=inline;%20filename%3DWho_is_the_King_of_Glory.pdf&amp;X-Amz-Algorithm=AWS4-HMAC-SHA256&amp;X-Amz-Credential=AKIAIWOWYYGZ2Y53UL3A/20191109/us-east-1/s3/aws4_request&amp;X-Amz-Date=20191109T185424Z&amp;X-Amz-Expires=3600&amp;X-Amz-SignedHeaders=host&amp;X-Amz-Signature=aee45e80703bbd02b76d1cdbe14aa3e99fb4e94a33673390f113bec117aa09c6" TargetMode="External"/><Relationship Id="rId4" Type="http://schemas.openxmlformats.org/officeDocument/2006/relationships/hyperlink" Target="https://www.bible-history.com/jewishtemple/JEWISH_TEMPLESolomons_Temple.htm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King </a:t>
            </a:r>
            <a:r>
              <a:rPr lang="en-GB" dirty="0" err="1" smtClean="0"/>
              <a:t>Solomons</a:t>
            </a:r>
            <a:r>
              <a:rPr lang="en-GB" dirty="0" smtClean="0"/>
              <a:t> Temple</a:t>
            </a:r>
            <a:br>
              <a:rPr lang="en-GB" dirty="0" smtClean="0"/>
            </a:br>
            <a:r>
              <a:rPr lang="he-IL" dirty="0"/>
              <a:t>ית־הַמִּקְדָּשׁ: </a:t>
            </a:r>
            <a:r>
              <a:rPr lang="en-GB" i="1" dirty="0"/>
              <a:t>Beit </a:t>
            </a:r>
            <a:r>
              <a:rPr lang="en-GB" i="1" dirty="0" err="1"/>
              <a:t>HaMikdash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2453268" y="1839950"/>
            <a:ext cx="3869473" cy="2263250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3268" y="4576156"/>
            <a:ext cx="3869474" cy="19145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990" y="2436093"/>
            <a:ext cx="1582776" cy="333421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6525" y="2436093"/>
            <a:ext cx="2344449" cy="313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02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917" y="1535693"/>
            <a:ext cx="7675350" cy="4351338"/>
          </a:xfrm>
        </p:spPr>
        <p:txBody>
          <a:bodyPr>
            <a:normAutofit/>
          </a:bodyPr>
          <a:lstStyle/>
          <a:p>
            <a:r>
              <a:rPr lang="en-GB" sz="1800" dirty="0" smtClean="0"/>
              <a:t>Freemasonry Matters (2016) </a:t>
            </a:r>
            <a:r>
              <a:rPr lang="en-GB" sz="1800" i="1" dirty="0" smtClean="0"/>
              <a:t>A model of King </a:t>
            </a:r>
            <a:r>
              <a:rPr lang="en-GB" sz="1800" i="1" dirty="0" err="1" smtClean="0"/>
              <a:t>Solomons</a:t>
            </a:r>
            <a:r>
              <a:rPr lang="en-GB" sz="1800" i="1" dirty="0" smtClean="0"/>
              <a:t> Temple. </a:t>
            </a:r>
            <a:r>
              <a:rPr lang="en-GB" sz="1800" dirty="0"/>
              <a:t>Available </a:t>
            </a:r>
            <a:r>
              <a:rPr lang="en-GB" sz="1800" dirty="0" err="1"/>
              <a:t>at:https</a:t>
            </a:r>
            <a:r>
              <a:rPr lang="en-GB" sz="1800" dirty="0"/>
              <a:t>://freemasonrymatters.co.uk/knowledge/a-model-of-king-</a:t>
            </a:r>
            <a:r>
              <a:rPr lang="en-GB" sz="1800" dirty="0" err="1"/>
              <a:t>solomons</a:t>
            </a:r>
            <a:r>
              <a:rPr lang="en-GB" sz="1800" dirty="0"/>
              <a:t>-temple</a:t>
            </a:r>
            <a:r>
              <a:rPr lang="en-GB" sz="1800" dirty="0" smtClean="0"/>
              <a:t>/ (Accessed: 10 November 2019).</a:t>
            </a:r>
            <a:endParaRPr lang="en-GB" sz="1800" dirty="0"/>
          </a:p>
          <a:p>
            <a:r>
              <a:rPr lang="en-GB" sz="1800" dirty="0" err="1" smtClean="0"/>
              <a:t>Dr.</a:t>
            </a:r>
            <a:r>
              <a:rPr lang="en-GB" sz="1800" dirty="0"/>
              <a:t> </a:t>
            </a:r>
            <a:r>
              <a:rPr lang="en-GB" sz="1800" dirty="0" smtClean="0"/>
              <a:t>Claude </a:t>
            </a:r>
            <a:r>
              <a:rPr lang="en-GB" sz="1800" dirty="0" err="1" smtClean="0"/>
              <a:t>Mariottini</a:t>
            </a:r>
            <a:r>
              <a:rPr lang="en-GB" sz="1800" dirty="0" smtClean="0"/>
              <a:t>- Professor of Old Testament (2017). Available at: </a:t>
            </a:r>
            <a:r>
              <a:rPr lang="en-GB" sz="1800" dirty="0">
                <a:hlinkClick r:id="rId2"/>
              </a:rPr>
              <a:t>https://claudemariottini.com/2017/07/18/in-search-of-the-ark-of-the-covenant-2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(Accessed: 10 November 2019).</a:t>
            </a:r>
          </a:p>
          <a:p>
            <a:r>
              <a:rPr lang="en-GB" sz="1800" dirty="0"/>
              <a:t> </a:t>
            </a:r>
            <a:r>
              <a:rPr lang="en-GB" sz="1800" dirty="0" smtClean="0"/>
              <a:t>decipher (2017) </a:t>
            </a:r>
            <a:r>
              <a:rPr lang="en-GB" sz="1800" i="1" dirty="0" smtClean="0"/>
              <a:t>The seven divinities of Archons of the universal cosmic order. </a:t>
            </a:r>
            <a:r>
              <a:rPr lang="en-GB" sz="1800" dirty="0" smtClean="0"/>
              <a:t>Available at: </a:t>
            </a:r>
            <a:r>
              <a:rPr lang="en-GB" sz="1800" dirty="0" smtClean="0">
                <a:hlinkClick r:id="rId3"/>
              </a:rPr>
              <a:t>https</a:t>
            </a:r>
            <a:r>
              <a:rPr lang="en-GB" sz="1800" dirty="0">
                <a:hlinkClick r:id="rId3"/>
              </a:rPr>
              <a:t>://decipherblogsite.wordpress.com/2017/09/25/seven-divinities-archons-of-universal-cosmic-order</a:t>
            </a:r>
            <a:r>
              <a:rPr lang="en-GB" sz="1800" dirty="0" smtClean="0">
                <a:hlinkClick r:id="rId3"/>
              </a:rPr>
              <a:t>/</a:t>
            </a:r>
            <a:r>
              <a:rPr lang="en-GB" sz="1800" dirty="0" smtClean="0"/>
              <a:t> (Accessed: 10 November 2019).</a:t>
            </a:r>
          </a:p>
          <a:p>
            <a:r>
              <a:rPr lang="en-GB" sz="1800" dirty="0" smtClean="0"/>
              <a:t>Wikipedia (2019) </a:t>
            </a:r>
            <a:r>
              <a:rPr lang="en-GB" sz="1800" i="1" dirty="0" smtClean="0"/>
              <a:t>Showbread. </a:t>
            </a:r>
            <a:r>
              <a:rPr lang="en-GB" sz="1800" dirty="0" smtClean="0"/>
              <a:t>Available </a:t>
            </a:r>
            <a:r>
              <a:rPr lang="en-GB" sz="1800" dirty="0" err="1" smtClean="0"/>
              <a:t>at:https</a:t>
            </a:r>
            <a:r>
              <a:rPr lang="en-GB" sz="1800" dirty="0"/>
              <a:t>://decipherblogsite.wordpress.com/2017/09/25/seven-divinities-archons-of-universal-cosmic-order</a:t>
            </a:r>
            <a:r>
              <a:rPr lang="en-GB" sz="1800" dirty="0" smtClean="0"/>
              <a:t>/ (Accessed: 10 November 2019).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3795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Ancient Origins (2019) </a:t>
            </a:r>
            <a:r>
              <a:rPr lang="en-GB" i="1" dirty="0"/>
              <a:t>The first temple: crowning achievement pf King Solomon and home of the legendary Ark of the Covenant</a:t>
            </a:r>
            <a:r>
              <a:rPr lang="en-GB" dirty="0"/>
              <a:t>. Available </a:t>
            </a:r>
            <a:r>
              <a:rPr lang="en-GB" dirty="0" err="1"/>
              <a:t>at:</a:t>
            </a:r>
            <a:r>
              <a:rPr lang="en-GB" dirty="0" err="1">
                <a:hlinkClick r:id="rId2"/>
              </a:rPr>
              <a:t>https</a:t>
            </a:r>
            <a:r>
              <a:rPr lang="en-GB" dirty="0">
                <a:hlinkClick r:id="rId2"/>
              </a:rPr>
              <a:t>://www.ancient-origins.net/ancient-places-asia/first-temple-crowning-achievement-king-solomon-and-home-legendary-ark-covenant-021683</a:t>
            </a:r>
            <a:r>
              <a:rPr lang="en-GB" dirty="0"/>
              <a:t> (Accessed: 9 November 2019)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dirty="0"/>
              <a:t>Bennett, L. (2003) </a:t>
            </a:r>
            <a:r>
              <a:rPr lang="en-GB" i="1" dirty="0" err="1"/>
              <a:t>Solomons</a:t>
            </a:r>
            <a:r>
              <a:rPr lang="en-GB" i="1" dirty="0"/>
              <a:t> Temple. FLICKR [Online]. Available at : </a:t>
            </a:r>
            <a:r>
              <a:rPr lang="en-GB" i="1" dirty="0">
                <a:hlinkClick r:id="rId3"/>
              </a:rPr>
              <a:t>https://www.flickr.com/photos/leebennett/8485425415</a:t>
            </a:r>
            <a:r>
              <a:rPr lang="en-GB" i="1" dirty="0"/>
              <a:t> (Accessed: 7 November 2019).</a:t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Bible History Online (2019) Solomon’s Temple a brief history. </a:t>
            </a:r>
            <a:r>
              <a:rPr lang="en-GB" dirty="0"/>
              <a:t>Available </a:t>
            </a:r>
            <a:r>
              <a:rPr lang="en-GB" dirty="0" err="1"/>
              <a:t>at:</a:t>
            </a:r>
            <a:r>
              <a:rPr lang="en-GB" dirty="0" err="1">
                <a:hlinkClick r:id="rId4"/>
              </a:rPr>
              <a:t>https</a:t>
            </a:r>
            <a:r>
              <a:rPr lang="en-GB" dirty="0">
                <a:hlinkClick r:id="rId4"/>
              </a:rPr>
              <a:t>://www.bible-history.com/jewishtemple/JEWISH_TEMPLESolomons_Temple.htm</a:t>
            </a:r>
            <a:r>
              <a:rPr lang="en-GB" dirty="0"/>
              <a:t> (Accessed: 9 November 2019).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Bloch-Smith, E. (1994) ‘Who is the king of glory, </a:t>
            </a:r>
            <a:r>
              <a:rPr lang="en-GB" i="1" dirty="0" err="1"/>
              <a:t>Solomons</a:t>
            </a:r>
            <a:r>
              <a:rPr lang="en-GB" i="1" dirty="0"/>
              <a:t> Temple and its symbolism’. [Online}. Available </a:t>
            </a:r>
            <a:r>
              <a:rPr lang="en-GB" i="1" dirty="0" err="1"/>
              <a:t>at:</a:t>
            </a:r>
            <a:r>
              <a:rPr lang="en-GB" dirty="0" err="1">
                <a:hlinkClick r:id="rId5"/>
              </a:rPr>
              <a:t>https</a:t>
            </a:r>
            <a:r>
              <a:rPr lang="en-GB" dirty="0">
                <a:hlinkClick r:id="rId5"/>
              </a:rPr>
              <a:t>://s3.amazonaws.com/</a:t>
            </a:r>
            <a:r>
              <a:rPr lang="en-GB" dirty="0" err="1">
                <a:hlinkClick r:id="rId5"/>
              </a:rPr>
              <a:t>academia.edu.documents</a:t>
            </a:r>
            <a:r>
              <a:rPr lang="en-GB" dirty="0">
                <a:hlinkClick r:id="rId5"/>
              </a:rPr>
              <a:t>/31183729/</a:t>
            </a:r>
            <a:r>
              <a:rPr lang="en-GB" dirty="0" err="1">
                <a:hlinkClick r:id="rId5"/>
              </a:rPr>
              <a:t>Bloch-Smith_Temple.pdf?response-content-disposition</a:t>
            </a:r>
            <a:r>
              <a:rPr lang="en-GB" dirty="0">
                <a:hlinkClick r:id="rId5"/>
              </a:rPr>
              <a:t>=inline%3B%20filename%3DWho_is_the_King_of_Glory.pdf&amp;X-Amz-Algorithm=AWS4-HMAC-SHA256&amp;X-Amz-Credential=AKIAIWOWYYGZ2Y53UL3A%2F20191109%2Fus-east-1%2Fs3%2Faws4_request&amp;X-Amz-Date=20191109T185424Z&amp;X-Amz-Expires=3600&amp;X-Amz-SignedHeaders=</a:t>
            </a:r>
            <a:r>
              <a:rPr lang="en-GB" dirty="0" err="1">
                <a:hlinkClick r:id="rId5"/>
              </a:rPr>
              <a:t>host&amp;X-Amz-Signature</a:t>
            </a:r>
            <a:r>
              <a:rPr lang="en-GB" dirty="0">
                <a:hlinkClick r:id="rId5"/>
              </a:rPr>
              <a:t>=aee45e80703bbd02b76d1cdbe14aa3e99fb4e94a33673390f113bec117aa09c6</a:t>
            </a:r>
            <a:r>
              <a:rPr lang="en-GB" dirty="0"/>
              <a:t> (Accessed: 9 November 2019).</a:t>
            </a:r>
          </a:p>
        </p:txBody>
      </p:sp>
    </p:spTree>
    <p:extLst>
      <p:ext uri="{BB962C8B-B14F-4D97-AF65-F5344CB8AC3E}">
        <p14:creationId xmlns:p14="http://schemas.microsoft.com/office/powerpoint/2010/main" val="194830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Chronicles 21:28, New International Version.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 Chronicles 3:1, New International Version.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Chronicles 22:8, New International Version.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Jeremiah 52- 12:14, New International Version.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Chronicles 28: 2-3, New International Version.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 Chronicles 6:7, New International Version.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5:5,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Chronicles 22: 9-19,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6: 1-38,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1Kings 7: 4-11,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2 Chronicles 7: 4-11,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23-28,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8: 26-66,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7: 9-12,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7: 9-12, NIV.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Kings 7: 9-12.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1 Chronicles 29: 2-6, NIV.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38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59</TotalTime>
  <Words>272</Words>
  <Application>Microsoft Office PowerPoint</Application>
  <PresentationFormat>On-screen Show (4:3)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Corbel</vt:lpstr>
      <vt:lpstr>Miriam</vt:lpstr>
      <vt:lpstr>Wingdings</vt:lpstr>
      <vt:lpstr>Depth</vt:lpstr>
      <vt:lpstr>King Solomons Temple ית־הַמִּקְדָּשׁ: Beit HaMikdash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King Solomons Temple</dc:title>
  <dc:creator>Sarah Rojahn</dc:creator>
  <cp:lastModifiedBy>Sarah Rojahn</cp:lastModifiedBy>
  <cp:revision>6</cp:revision>
  <dcterms:created xsi:type="dcterms:W3CDTF">2019-11-10T22:04:51Z</dcterms:created>
  <dcterms:modified xsi:type="dcterms:W3CDTF">2019-11-10T23:04:32Z</dcterms:modified>
</cp:coreProperties>
</file>