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57" r:id="rId2"/>
    <p:sldId id="259" r:id="rId3"/>
    <p:sldId id="256" r:id="rId4"/>
    <p:sldId id="275" r:id="rId5"/>
    <p:sldId id="261" r:id="rId6"/>
    <p:sldId id="260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3" r:id="rId19"/>
    <p:sldId id="26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54" autoAdjust="0"/>
    <p:restoredTop sz="94660"/>
  </p:normalViewPr>
  <p:slideViewPr>
    <p:cSldViewPr snapToGrid="0">
      <p:cViewPr varScale="1">
        <p:scale>
          <a:sx n="78" d="100"/>
          <a:sy n="78" d="100"/>
        </p:scale>
        <p:origin x="92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Paynter" userId="be8b70353132b980" providerId="LiveId" clId="{68662E32-9DD1-4E34-BF43-56DA3D8B850A}"/>
    <pc:docChg chg="undo custSel addSld delSld modSld sldOrd">
      <pc:chgData name="Rachel Paynter" userId="be8b70353132b980" providerId="LiveId" clId="{68662E32-9DD1-4E34-BF43-56DA3D8B850A}" dt="2024-09-21T22:31:35.722" v="1277" actId="20577"/>
      <pc:docMkLst>
        <pc:docMk/>
      </pc:docMkLst>
      <pc:sldChg chg="addSp delSp modSp mod">
        <pc:chgData name="Rachel Paynter" userId="be8b70353132b980" providerId="LiveId" clId="{68662E32-9DD1-4E34-BF43-56DA3D8B850A}" dt="2024-09-19T21:47:49.708" v="1217" actId="20577"/>
        <pc:sldMkLst>
          <pc:docMk/>
          <pc:sldMk cId="2921050784" sldId="257"/>
        </pc:sldMkLst>
        <pc:spChg chg="mod">
          <ac:chgData name="Rachel Paynter" userId="be8b70353132b980" providerId="LiveId" clId="{68662E32-9DD1-4E34-BF43-56DA3D8B850A}" dt="2024-09-19T21:47:34.436" v="1211" actId="20577"/>
          <ac:spMkLst>
            <pc:docMk/>
            <pc:sldMk cId="2921050784" sldId="257"/>
            <ac:spMk id="8" creationId="{BD8040C1-3440-E0A9-78A8-32F36C2EDBBB}"/>
          </ac:spMkLst>
        </pc:spChg>
        <pc:spChg chg="mod">
          <ac:chgData name="Rachel Paynter" userId="be8b70353132b980" providerId="LiveId" clId="{68662E32-9DD1-4E34-BF43-56DA3D8B850A}" dt="2024-09-19T21:47:46.150" v="1215" actId="20577"/>
          <ac:spMkLst>
            <pc:docMk/>
            <pc:sldMk cId="2921050784" sldId="257"/>
            <ac:spMk id="11" creationId="{91E34FB7-6879-C2FE-1947-08C093CE1C18}"/>
          </ac:spMkLst>
        </pc:spChg>
        <pc:spChg chg="mod">
          <ac:chgData name="Rachel Paynter" userId="be8b70353132b980" providerId="LiveId" clId="{68662E32-9DD1-4E34-BF43-56DA3D8B850A}" dt="2024-09-19T21:47:49.708" v="1217" actId="20577"/>
          <ac:spMkLst>
            <pc:docMk/>
            <pc:sldMk cId="2921050784" sldId="257"/>
            <ac:spMk id="14" creationId="{F14FA2D8-EDCD-B08D-3C6B-13869119586D}"/>
          </ac:spMkLst>
        </pc:spChg>
        <pc:spChg chg="mod">
          <ac:chgData name="Rachel Paynter" userId="be8b70353132b980" providerId="LiveId" clId="{68662E32-9DD1-4E34-BF43-56DA3D8B850A}" dt="2024-09-19T21:47:30.028" v="1209" actId="20577"/>
          <ac:spMkLst>
            <pc:docMk/>
            <pc:sldMk cId="2921050784" sldId="257"/>
            <ac:spMk id="17" creationId="{F9B76146-64D5-6809-5032-16CB71E6B61F}"/>
          </ac:spMkLst>
        </pc:spChg>
        <pc:spChg chg="mod">
          <ac:chgData name="Rachel Paynter" userId="be8b70353132b980" providerId="LiveId" clId="{68662E32-9DD1-4E34-BF43-56DA3D8B850A}" dt="2024-09-19T21:47:38.803" v="1213" actId="20577"/>
          <ac:spMkLst>
            <pc:docMk/>
            <pc:sldMk cId="2921050784" sldId="257"/>
            <ac:spMk id="20" creationId="{3F06AE23-137C-B627-00F5-5E91DB056641}"/>
          </ac:spMkLst>
        </pc:spChg>
        <pc:picChg chg="add mod modCrop">
          <ac:chgData name="Rachel Paynter" userId="be8b70353132b980" providerId="LiveId" clId="{68662E32-9DD1-4E34-BF43-56DA3D8B850A}" dt="2024-09-19T10:14:33.644" v="5" actId="1076"/>
          <ac:picMkLst>
            <pc:docMk/>
            <pc:sldMk cId="2921050784" sldId="257"/>
            <ac:picMk id="2" creationId="{BD256BC5-DC18-B87C-8001-8B8BA4183E88}"/>
          </ac:picMkLst>
        </pc:picChg>
        <pc:picChg chg="del">
          <ac:chgData name="Rachel Paynter" userId="be8b70353132b980" providerId="LiveId" clId="{68662E32-9DD1-4E34-BF43-56DA3D8B850A}" dt="2024-09-19T10:14:04.565" v="0" actId="478"/>
          <ac:picMkLst>
            <pc:docMk/>
            <pc:sldMk cId="2921050784" sldId="257"/>
            <ac:picMk id="19" creationId="{80E5A5C7-CC66-9498-0198-D4425A2BD1B3}"/>
          </ac:picMkLst>
        </pc:picChg>
      </pc:sldChg>
      <pc:sldChg chg="modSp del mod">
        <pc:chgData name="Rachel Paynter" userId="be8b70353132b980" providerId="LiveId" clId="{68662E32-9DD1-4E34-BF43-56DA3D8B850A}" dt="2024-09-19T21:49:22.703" v="1250" actId="2696"/>
        <pc:sldMkLst>
          <pc:docMk/>
          <pc:sldMk cId="1883609210" sldId="258"/>
        </pc:sldMkLst>
        <pc:spChg chg="mod">
          <ac:chgData name="Rachel Paynter" userId="be8b70353132b980" providerId="LiveId" clId="{68662E32-9DD1-4E34-BF43-56DA3D8B850A}" dt="2024-09-19T11:59:38.981" v="179" actId="20577"/>
          <ac:spMkLst>
            <pc:docMk/>
            <pc:sldMk cId="1883609210" sldId="258"/>
            <ac:spMk id="3" creationId="{403582A5-F83C-7599-5940-2D675D8B122B}"/>
          </ac:spMkLst>
        </pc:spChg>
      </pc:sldChg>
      <pc:sldChg chg="modSp mod">
        <pc:chgData name="Rachel Paynter" userId="be8b70353132b980" providerId="LiveId" clId="{68662E32-9DD1-4E34-BF43-56DA3D8B850A}" dt="2024-09-19T22:05:24.515" v="1274"/>
        <pc:sldMkLst>
          <pc:docMk/>
          <pc:sldMk cId="2787034873" sldId="262"/>
        </pc:sldMkLst>
        <pc:spChg chg="mod">
          <ac:chgData name="Rachel Paynter" userId="be8b70353132b980" providerId="LiveId" clId="{68662E32-9DD1-4E34-BF43-56DA3D8B850A}" dt="2024-09-19T22:04:56.028" v="1272" actId="21"/>
          <ac:spMkLst>
            <pc:docMk/>
            <pc:sldMk cId="2787034873" sldId="262"/>
            <ac:spMk id="4" creationId="{2A6517B3-EB19-6045-60B3-122B2589D40A}"/>
          </ac:spMkLst>
        </pc:spChg>
        <pc:picChg chg="mod">
          <ac:chgData name="Rachel Paynter" userId="be8b70353132b980" providerId="LiveId" clId="{68662E32-9DD1-4E34-BF43-56DA3D8B850A}" dt="2024-09-19T22:05:24.515" v="1274"/>
          <ac:picMkLst>
            <pc:docMk/>
            <pc:sldMk cId="2787034873" sldId="262"/>
            <ac:picMk id="7" creationId="{49C6C2E7-380C-448A-1BDC-32A61B0634C7}"/>
          </ac:picMkLst>
        </pc:picChg>
      </pc:sldChg>
      <pc:sldChg chg="modSp mod">
        <pc:chgData name="Rachel Paynter" userId="be8b70353132b980" providerId="LiveId" clId="{68662E32-9DD1-4E34-BF43-56DA3D8B850A}" dt="2024-09-19T12:49:50.669" v="1112" actId="20577"/>
        <pc:sldMkLst>
          <pc:docMk/>
          <pc:sldMk cId="1004122597" sldId="264"/>
        </pc:sldMkLst>
        <pc:spChg chg="mod">
          <ac:chgData name="Rachel Paynter" userId="be8b70353132b980" providerId="LiveId" clId="{68662E32-9DD1-4E34-BF43-56DA3D8B850A}" dt="2024-09-19T12:49:50.669" v="1112" actId="20577"/>
          <ac:spMkLst>
            <pc:docMk/>
            <pc:sldMk cId="1004122597" sldId="264"/>
            <ac:spMk id="3" creationId="{C5380DC8-D48E-31DB-5ACB-FDD2355B44B1}"/>
          </ac:spMkLst>
        </pc:spChg>
      </pc:sldChg>
      <pc:sldChg chg="addSp delSp modSp mod modClrScheme chgLayout">
        <pc:chgData name="Rachel Paynter" userId="be8b70353132b980" providerId="LiveId" clId="{68662E32-9DD1-4E34-BF43-56DA3D8B850A}" dt="2024-09-19T13:34:11.651" v="1149" actId="14100"/>
        <pc:sldMkLst>
          <pc:docMk/>
          <pc:sldMk cId="3768399311" sldId="265"/>
        </pc:sldMkLst>
        <pc:spChg chg="mod ord">
          <ac:chgData name="Rachel Paynter" userId="be8b70353132b980" providerId="LiveId" clId="{68662E32-9DD1-4E34-BF43-56DA3D8B850A}" dt="2024-09-19T13:28:59.606" v="1141" actId="700"/>
          <ac:spMkLst>
            <pc:docMk/>
            <pc:sldMk cId="3768399311" sldId="265"/>
            <ac:spMk id="2" creationId="{0B77E133-01A1-596E-A8CB-69CE69FEEAC7}"/>
          </ac:spMkLst>
        </pc:spChg>
        <pc:spChg chg="mod ord">
          <ac:chgData name="Rachel Paynter" userId="be8b70353132b980" providerId="LiveId" clId="{68662E32-9DD1-4E34-BF43-56DA3D8B850A}" dt="2024-09-19T13:28:59.606" v="1141" actId="700"/>
          <ac:spMkLst>
            <pc:docMk/>
            <pc:sldMk cId="3768399311" sldId="265"/>
            <ac:spMk id="5" creationId="{86DCB317-C9F3-FB54-AAE3-C48F6E866E09}"/>
          </ac:spMkLst>
        </pc:spChg>
        <pc:spChg chg="mod ord">
          <ac:chgData name="Rachel Paynter" userId="be8b70353132b980" providerId="LiveId" clId="{68662E32-9DD1-4E34-BF43-56DA3D8B850A}" dt="2024-09-19T13:28:59.606" v="1141" actId="700"/>
          <ac:spMkLst>
            <pc:docMk/>
            <pc:sldMk cId="3768399311" sldId="265"/>
            <ac:spMk id="6" creationId="{5690592F-14B2-76A8-A4F0-FDA2294CE8C0}"/>
          </ac:spMkLst>
        </pc:spChg>
        <pc:spChg chg="mod ord">
          <ac:chgData name="Rachel Paynter" userId="be8b70353132b980" providerId="LiveId" clId="{68662E32-9DD1-4E34-BF43-56DA3D8B850A}" dt="2024-09-19T13:29:16.863" v="1143" actId="1076"/>
          <ac:spMkLst>
            <pc:docMk/>
            <pc:sldMk cId="3768399311" sldId="265"/>
            <ac:spMk id="7" creationId="{3E513EAC-FF1D-587A-6ECC-FCEC29F2B8B6}"/>
          </ac:spMkLst>
        </pc:spChg>
        <pc:spChg chg="add del mod ord">
          <ac:chgData name="Rachel Paynter" userId="be8b70353132b980" providerId="LiveId" clId="{68662E32-9DD1-4E34-BF43-56DA3D8B850A}" dt="2024-09-19T13:29:27.635" v="1144" actId="22"/>
          <ac:spMkLst>
            <pc:docMk/>
            <pc:sldMk cId="3768399311" sldId="265"/>
            <ac:spMk id="8" creationId="{1C5E095F-5531-1DED-4910-D23C055B1E40}"/>
          </ac:spMkLst>
        </pc:spChg>
        <pc:spChg chg="add del mod">
          <ac:chgData name="Rachel Paynter" userId="be8b70353132b980" providerId="LiveId" clId="{68662E32-9DD1-4E34-BF43-56DA3D8B850A}" dt="2024-09-19T13:32:32.079" v="1146" actId="22"/>
          <ac:spMkLst>
            <pc:docMk/>
            <pc:sldMk cId="3768399311" sldId="265"/>
            <ac:spMk id="12" creationId="{82219056-8DDD-40E7-B5A3-1B62AADAD1A7}"/>
          </ac:spMkLst>
        </pc:spChg>
        <pc:spChg chg="add mod">
          <ac:chgData name="Rachel Paynter" userId="be8b70353132b980" providerId="LiveId" clId="{68662E32-9DD1-4E34-BF43-56DA3D8B850A}" dt="2024-09-19T13:34:11.651" v="1149" actId="14100"/>
          <ac:spMkLst>
            <pc:docMk/>
            <pc:sldMk cId="3768399311" sldId="265"/>
            <ac:spMk id="15" creationId="{73ACFA4E-F071-E6A7-5A46-1BCE2F2F860E}"/>
          </ac:spMkLst>
        </pc:spChg>
        <pc:picChg chg="add del mod ord">
          <ac:chgData name="Rachel Paynter" userId="be8b70353132b980" providerId="LiveId" clId="{68662E32-9DD1-4E34-BF43-56DA3D8B850A}" dt="2024-09-19T13:32:28.908" v="1145" actId="478"/>
          <ac:picMkLst>
            <pc:docMk/>
            <pc:sldMk cId="3768399311" sldId="265"/>
            <ac:picMk id="10" creationId="{31589B06-D47B-90D2-220A-44045043BAB2}"/>
          </ac:picMkLst>
        </pc:picChg>
        <pc:picChg chg="add mod ord">
          <ac:chgData name="Rachel Paynter" userId="be8b70353132b980" providerId="LiveId" clId="{68662E32-9DD1-4E34-BF43-56DA3D8B850A}" dt="2024-09-19T13:32:32.079" v="1146" actId="22"/>
          <ac:picMkLst>
            <pc:docMk/>
            <pc:sldMk cId="3768399311" sldId="265"/>
            <ac:picMk id="14" creationId="{B9BFA7ED-3C03-CE76-F17C-D6F8A4D9E7F9}"/>
          </ac:picMkLst>
        </pc:picChg>
      </pc:sldChg>
      <pc:sldChg chg="modAnim">
        <pc:chgData name="Rachel Paynter" userId="be8b70353132b980" providerId="LiveId" clId="{68662E32-9DD1-4E34-BF43-56DA3D8B850A}" dt="2024-09-19T21:55:01.291" v="1270"/>
        <pc:sldMkLst>
          <pc:docMk/>
          <pc:sldMk cId="757760594" sldId="267"/>
        </pc:sldMkLst>
      </pc:sldChg>
      <pc:sldChg chg="modSp mod">
        <pc:chgData name="Rachel Paynter" userId="be8b70353132b980" providerId="LiveId" clId="{68662E32-9DD1-4E34-BF43-56DA3D8B850A}" dt="2024-09-19T13:46:16.625" v="1160" actId="20577"/>
        <pc:sldMkLst>
          <pc:docMk/>
          <pc:sldMk cId="1698858238" sldId="268"/>
        </pc:sldMkLst>
        <pc:spChg chg="mod">
          <ac:chgData name="Rachel Paynter" userId="be8b70353132b980" providerId="LiveId" clId="{68662E32-9DD1-4E34-BF43-56DA3D8B850A}" dt="2024-09-19T13:46:16.625" v="1160" actId="20577"/>
          <ac:spMkLst>
            <pc:docMk/>
            <pc:sldMk cId="1698858238" sldId="268"/>
            <ac:spMk id="3" creationId="{F2D534FD-6C93-1494-10E3-0314AA717E0A}"/>
          </ac:spMkLst>
        </pc:spChg>
      </pc:sldChg>
      <pc:sldChg chg="modSp mod">
        <pc:chgData name="Rachel Paynter" userId="be8b70353132b980" providerId="LiveId" clId="{68662E32-9DD1-4E34-BF43-56DA3D8B850A}" dt="2024-09-19T12:29:08.322" v="662" actId="255"/>
        <pc:sldMkLst>
          <pc:docMk/>
          <pc:sldMk cId="2896684837" sldId="269"/>
        </pc:sldMkLst>
        <pc:spChg chg="mod">
          <ac:chgData name="Rachel Paynter" userId="be8b70353132b980" providerId="LiveId" clId="{68662E32-9DD1-4E34-BF43-56DA3D8B850A}" dt="2024-09-19T12:29:08.322" v="662" actId="255"/>
          <ac:spMkLst>
            <pc:docMk/>
            <pc:sldMk cId="2896684837" sldId="269"/>
            <ac:spMk id="2" creationId="{2751088B-EABC-3D1A-3A3D-A51CB8E0C1A7}"/>
          </ac:spMkLst>
        </pc:spChg>
        <pc:spChg chg="mod">
          <ac:chgData name="Rachel Paynter" userId="be8b70353132b980" providerId="LiveId" clId="{68662E32-9DD1-4E34-BF43-56DA3D8B850A}" dt="2024-09-19T12:28:56.160" v="661" actId="122"/>
          <ac:spMkLst>
            <pc:docMk/>
            <pc:sldMk cId="2896684837" sldId="269"/>
            <ac:spMk id="3" creationId="{93AA3377-D979-9B4E-5529-F8CA6C89AB59}"/>
          </ac:spMkLst>
        </pc:spChg>
      </pc:sldChg>
      <pc:sldChg chg="addSp delSp modSp new mod">
        <pc:chgData name="Rachel Paynter" userId="be8b70353132b980" providerId="LiveId" clId="{68662E32-9DD1-4E34-BF43-56DA3D8B850A}" dt="2024-09-19T21:49:07.216" v="1249" actId="20577"/>
        <pc:sldMkLst>
          <pc:docMk/>
          <pc:sldMk cId="2436594541" sldId="270"/>
        </pc:sldMkLst>
        <pc:spChg chg="mod">
          <ac:chgData name="Rachel Paynter" userId="be8b70353132b980" providerId="LiveId" clId="{68662E32-9DD1-4E34-BF43-56DA3D8B850A}" dt="2024-09-19T21:49:07.216" v="1249" actId="20577"/>
          <ac:spMkLst>
            <pc:docMk/>
            <pc:sldMk cId="2436594541" sldId="270"/>
            <ac:spMk id="2" creationId="{A1C93BB0-02CA-73D2-34FA-97661D969506}"/>
          </ac:spMkLst>
        </pc:spChg>
        <pc:spChg chg="del">
          <ac:chgData name="Rachel Paynter" userId="be8b70353132b980" providerId="LiveId" clId="{68662E32-9DD1-4E34-BF43-56DA3D8B850A}" dt="2024-09-19T11:58:26.527" v="139"/>
          <ac:spMkLst>
            <pc:docMk/>
            <pc:sldMk cId="2436594541" sldId="270"/>
            <ac:spMk id="3" creationId="{4811D2A3-9679-1053-61DD-8696E0FE2473}"/>
          </ac:spMkLst>
        </pc:spChg>
        <pc:spChg chg="add del mod">
          <ac:chgData name="Rachel Paynter" userId="be8b70353132b980" providerId="LiveId" clId="{68662E32-9DD1-4E34-BF43-56DA3D8B850A}" dt="2024-09-19T21:48:28.218" v="1234"/>
          <ac:spMkLst>
            <pc:docMk/>
            <pc:sldMk cId="2436594541" sldId="270"/>
            <ac:spMk id="7" creationId="{9645A1E0-01DC-3FCF-54B3-FFF6AA5C0844}"/>
          </ac:spMkLst>
        </pc:spChg>
        <pc:picChg chg="add mod">
          <ac:chgData name="Rachel Paynter" userId="be8b70353132b980" providerId="LiveId" clId="{68662E32-9DD1-4E34-BF43-56DA3D8B850A}" dt="2024-09-19T21:49:00.969" v="1237" actId="1076"/>
          <ac:picMkLst>
            <pc:docMk/>
            <pc:sldMk cId="2436594541" sldId="270"/>
            <ac:picMk id="6" creationId="{536F5B0D-55F3-FF19-A8BD-2FD27FB5AA39}"/>
          </ac:picMkLst>
        </pc:picChg>
      </pc:sldChg>
      <pc:sldChg chg="modSp add mod ord">
        <pc:chgData name="Rachel Paynter" userId="be8b70353132b980" providerId="LiveId" clId="{68662E32-9DD1-4E34-BF43-56DA3D8B850A}" dt="2024-09-19T12:29:18.269" v="663" actId="255"/>
        <pc:sldMkLst>
          <pc:docMk/>
          <pc:sldMk cId="2073212012" sldId="271"/>
        </pc:sldMkLst>
        <pc:spChg chg="mod">
          <ac:chgData name="Rachel Paynter" userId="be8b70353132b980" providerId="LiveId" clId="{68662E32-9DD1-4E34-BF43-56DA3D8B850A}" dt="2024-09-19T12:29:18.269" v="663" actId="255"/>
          <ac:spMkLst>
            <pc:docMk/>
            <pc:sldMk cId="2073212012" sldId="271"/>
            <ac:spMk id="2" creationId="{2751088B-EABC-3D1A-3A3D-A51CB8E0C1A7}"/>
          </ac:spMkLst>
        </pc:spChg>
        <pc:spChg chg="mod">
          <ac:chgData name="Rachel Paynter" userId="be8b70353132b980" providerId="LiveId" clId="{68662E32-9DD1-4E34-BF43-56DA3D8B850A}" dt="2024-09-19T12:28:49.795" v="660" actId="122"/>
          <ac:spMkLst>
            <pc:docMk/>
            <pc:sldMk cId="2073212012" sldId="271"/>
            <ac:spMk id="3" creationId="{93AA3377-D979-9B4E-5529-F8CA6C89AB59}"/>
          </ac:spMkLst>
        </pc:spChg>
      </pc:sldChg>
      <pc:sldChg chg="addSp delSp modSp new mod delAnim modAnim">
        <pc:chgData name="Rachel Paynter" userId="be8b70353132b980" providerId="LiveId" clId="{68662E32-9DD1-4E34-BF43-56DA3D8B850A}" dt="2024-09-19T22:01:38.846" v="1271" actId="478"/>
        <pc:sldMkLst>
          <pc:docMk/>
          <pc:sldMk cId="2659911609" sldId="272"/>
        </pc:sldMkLst>
        <pc:spChg chg="del">
          <ac:chgData name="Rachel Paynter" userId="be8b70353132b980" providerId="LiveId" clId="{68662E32-9DD1-4E34-BF43-56DA3D8B850A}" dt="2024-09-19T12:15:22.795" v="471" actId="21"/>
          <ac:spMkLst>
            <pc:docMk/>
            <pc:sldMk cId="2659911609" sldId="272"/>
            <ac:spMk id="2" creationId="{1FBA2A03-562E-41C5-C702-031442FF8599}"/>
          </ac:spMkLst>
        </pc:spChg>
        <pc:spChg chg="mod">
          <ac:chgData name="Rachel Paynter" userId="be8b70353132b980" providerId="LiveId" clId="{68662E32-9DD1-4E34-BF43-56DA3D8B850A}" dt="2024-09-19T12:16:13.732" v="493" actId="20577"/>
          <ac:spMkLst>
            <pc:docMk/>
            <pc:sldMk cId="2659911609" sldId="272"/>
            <ac:spMk id="3" creationId="{211751E3-7F3B-85DC-C624-F7D3BD928A89}"/>
          </ac:spMkLst>
        </pc:spChg>
        <pc:spChg chg="add del mod">
          <ac:chgData name="Rachel Paynter" userId="be8b70353132b980" providerId="LiveId" clId="{68662E32-9DD1-4E34-BF43-56DA3D8B850A}" dt="2024-09-19T22:01:38.846" v="1271" actId="478"/>
          <ac:spMkLst>
            <pc:docMk/>
            <pc:sldMk cId="2659911609" sldId="272"/>
            <ac:spMk id="6" creationId="{95977CEF-E2C8-8164-B57F-B44E8DC9DA46}"/>
          </ac:spMkLst>
        </pc:spChg>
      </pc:sldChg>
      <pc:sldChg chg="delSp modSp new mod">
        <pc:chgData name="Rachel Paynter" userId="be8b70353132b980" providerId="LiveId" clId="{68662E32-9DD1-4E34-BF43-56DA3D8B850A}" dt="2024-09-19T12:14:37.060" v="469" actId="20577"/>
        <pc:sldMkLst>
          <pc:docMk/>
          <pc:sldMk cId="1352833672" sldId="273"/>
        </pc:sldMkLst>
        <pc:spChg chg="mod">
          <ac:chgData name="Rachel Paynter" userId="be8b70353132b980" providerId="LiveId" clId="{68662E32-9DD1-4E34-BF43-56DA3D8B850A}" dt="2024-09-19T12:14:37.060" v="469" actId="20577"/>
          <ac:spMkLst>
            <pc:docMk/>
            <pc:sldMk cId="1352833672" sldId="273"/>
            <ac:spMk id="2" creationId="{868FABE7-B09A-081E-568F-C17B62F657AF}"/>
          </ac:spMkLst>
        </pc:spChg>
        <pc:spChg chg="del mod">
          <ac:chgData name="Rachel Paynter" userId="be8b70353132b980" providerId="LiveId" clId="{68662E32-9DD1-4E34-BF43-56DA3D8B850A}" dt="2024-09-19T12:14:26.717" v="463" actId="21"/>
          <ac:spMkLst>
            <pc:docMk/>
            <pc:sldMk cId="1352833672" sldId="273"/>
            <ac:spMk id="3" creationId="{8A724772-8414-28E5-E06D-E4BFDB56A6B8}"/>
          </ac:spMkLst>
        </pc:spChg>
      </pc:sldChg>
      <pc:sldChg chg="addSp delSp modSp new mod modClrScheme chgLayout">
        <pc:chgData name="Rachel Paynter" userId="be8b70353132b980" providerId="LiveId" clId="{68662E32-9DD1-4E34-BF43-56DA3D8B850A}" dt="2024-09-19T12:52:19.312" v="1116" actId="22"/>
        <pc:sldMkLst>
          <pc:docMk/>
          <pc:sldMk cId="1002087016" sldId="274"/>
        </pc:sldMkLst>
        <pc:spChg chg="mod ord">
          <ac:chgData name="Rachel Paynter" userId="be8b70353132b980" providerId="LiveId" clId="{68662E32-9DD1-4E34-BF43-56DA3D8B850A}" dt="2024-09-19T12:51:02.106" v="1114" actId="700"/>
          <ac:spMkLst>
            <pc:docMk/>
            <pc:sldMk cId="1002087016" sldId="274"/>
            <ac:spMk id="2" creationId="{D4571FFB-1C41-B03D-8AB5-6F9BE01D44D5}"/>
          </ac:spMkLst>
        </pc:spChg>
        <pc:spChg chg="mod ord">
          <ac:chgData name="Rachel Paynter" userId="be8b70353132b980" providerId="LiveId" clId="{68662E32-9DD1-4E34-BF43-56DA3D8B850A}" dt="2024-09-19T12:51:02.106" v="1114" actId="700"/>
          <ac:spMkLst>
            <pc:docMk/>
            <pc:sldMk cId="1002087016" sldId="274"/>
            <ac:spMk id="3" creationId="{5253E827-ECBD-99B5-4A76-051C122FED73}"/>
          </ac:spMkLst>
        </pc:spChg>
        <pc:spChg chg="mod ord">
          <ac:chgData name="Rachel Paynter" userId="be8b70353132b980" providerId="LiveId" clId="{68662E32-9DD1-4E34-BF43-56DA3D8B850A}" dt="2024-09-19T12:51:02.106" v="1114" actId="700"/>
          <ac:spMkLst>
            <pc:docMk/>
            <pc:sldMk cId="1002087016" sldId="274"/>
            <ac:spMk id="4" creationId="{222E74B0-E3CF-5EFD-8C27-614622DF74D1}"/>
          </ac:spMkLst>
        </pc:spChg>
        <pc:spChg chg="mod ord">
          <ac:chgData name="Rachel Paynter" userId="be8b70353132b980" providerId="LiveId" clId="{68662E32-9DD1-4E34-BF43-56DA3D8B850A}" dt="2024-09-19T12:51:02.106" v="1114" actId="700"/>
          <ac:spMkLst>
            <pc:docMk/>
            <pc:sldMk cId="1002087016" sldId="274"/>
            <ac:spMk id="5" creationId="{F038C1E5-117D-CC30-C6D8-AD6A834C3DB9}"/>
          </ac:spMkLst>
        </pc:spChg>
        <pc:spChg chg="add mod">
          <ac:chgData name="Rachel Paynter" userId="be8b70353132b980" providerId="LiveId" clId="{68662E32-9DD1-4E34-BF43-56DA3D8B850A}" dt="2024-09-19T12:51:15.248" v="1115" actId="1076"/>
          <ac:spMkLst>
            <pc:docMk/>
            <pc:sldMk cId="1002087016" sldId="274"/>
            <ac:spMk id="6" creationId="{4C177A76-FAE3-D4B1-8384-17D1AC7BD278}"/>
          </ac:spMkLst>
        </pc:spChg>
        <pc:spChg chg="add del mod ord">
          <ac:chgData name="Rachel Paynter" userId="be8b70353132b980" providerId="LiveId" clId="{68662E32-9DD1-4E34-BF43-56DA3D8B850A}" dt="2024-09-19T12:52:19.312" v="1116" actId="22"/>
          <ac:spMkLst>
            <pc:docMk/>
            <pc:sldMk cId="1002087016" sldId="274"/>
            <ac:spMk id="7" creationId="{16387244-9DDD-0393-BF2F-83808CE8C4C7}"/>
          </ac:spMkLst>
        </pc:spChg>
        <pc:picChg chg="add mod ord">
          <ac:chgData name="Rachel Paynter" userId="be8b70353132b980" providerId="LiveId" clId="{68662E32-9DD1-4E34-BF43-56DA3D8B850A}" dt="2024-09-19T12:52:19.312" v="1116" actId="22"/>
          <ac:picMkLst>
            <pc:docMk/>
            <pc:sldMk cId="1002087016" sldId="274"/>
            <ac:picMk id="9" creationId="{756BFCB6-86A0-3249-306D-D7BA695610B2}"/>
          </ac:picMkLst>
        </pc:picChg>
      </pc:sldChg>
      <pc:sldChg chg="addSp delSp modSp new mod modClrScheme chgLayout">
        <pc:chgData name="Rachel Paynter" userId="be8b70353132b980" providerId="LiveId" clId="{68662E32-9DD1-4E34-BF43-56DA3D8B850A}" dt="2024-09-21T22:31:35.722" v="1277" actId="20577"/>
        <pc:sldMkLst>
          <pc:docMk/>
          <pc:sldMk cId="2050608935" sldId="275"/>
        </pc:sldMkLst>
        <pc:spChg chg="del mod ord">
          <ac:chgData name="Rachel Paynter" userId="be8b70353132b980" providerId="LiveId" clId="{68662E32-9DD1-4E34-BF43-56DA3D8B850A}" dt="2024-09-19T21:42:35.841" v="1162" actId="700"/>
          <ac:spMkLst>
            <pc:docMk/>
            <pc:sldMk cId="2050608935" sldId="275"/>
            <ac:spMk id="2" creationId="{896C53D7-95BB-D517-E312-9CB995E1BF59}"/>
          </ac:spMkLst>
        </pc:spChg>
        <pc:spChg chg="del mod ord">
          <ac:chgData name="Rachel Paynter" userId="be8b70353132b980" providerId="LiveId" clId="{68662E32-9DD1-4E34-BF43-56DA3D8B850A}" dt="2024-09-19T21:42:35.841" v="1162" actId="700"/>
          <ac:spMkLst>
            <pc:docMk/>
            <pc:sldMk cId="2050608935" sldId="275"/>
            <ac:spMk id="3" creationId="{84C68262-BB7F-A1E6-9C8D-0E5F5DA27486}"/>
          </ac:spMkLst>
        </pc:spChg>
        <pc:spChg chg="mod ord">
          <ac:chgData name="Rachel Paynter" userId="be8b70353132b980" providerId="LiveId" clId="{68662E32-9DD1-4E34-BF43-56DA3D8B850A}" dt="2024-09-19T21:42:35.841" v="1162" actId="700"/>
          <ac:spMkLst>
            <pc:docMk/>
            <pc:sldMk cId="2050608935" sldId="275"/>
            <ac:spMk id="4" creationId="{2B165D98-8B8B-1ECC-FA59-7B09B10A9B98}"/>
          </ac:spMkLst>
        </pc:spChg>
        <pc:spChg chg="mod ord">
          <ac:chgData name="Rachel Paynter" userId="be8b70353132b980" providerId="LiveId" clId="{68662E32-9DD1-4E34-BF43-56DA3D8B850A}" dt="2024-09-19T21:42:35.841" v="1162" actId="700"/>
          <ac:spMkLst>
            <pc:docMk/>
            <pc:sldMk cId="2050608935" sldId="275"/>
            <ac:spMk id="5" creationId="{F6158371-3768-1BAA-A6A3-0D0DA34D8DB4}"/>
          </ac:spMkLst>
        </pc:spChg>
        <pc:spChg chg="add mod ord">
          <ac:chgData name="Rachel Paynter" userId="be8b70353132b980" providerId="LiveId" clId="{68662E32-9DD1-4E34-BF43-56DA3D8B850A}" dt="2024-09-19T21:42:35.841" v="1162" actId="700"/>
          <ac:spMkLst>
            <pc:docMk/>
            <pc:sldMk cId="2050608935" sldId="275"/>
            <ac:spMk id="6" creationId="{D23152C5-49FC-EBCF-6B92-B807BF30FE82}"/>
          </ac:spMkLst>
        </pc:spChg>
        <pc:spChg chg="add mod ord">
          <ac:chgData name="Rachel Paynter" userId="be8b70353132b980" providerId="LiveId" clId="{68662E32-9DD1-4E34-BF43-56DA3D8B850A}" dt="2024-09-19T21:42:44.631" v="1179" actId="20577"/>
          <ac:spMkLst>
            <pc:docMk/>
            <pc:sldMk cId="2050608935" sldId="275"/>
            <ac:spMk id="7" creationId="{A224981B-CADA-2852-1D35-7074DAD2C192}"/>
          </ac:spMkLst>
        </pc:spChg>
        <pc:spChg chg="add mod ord">
          <ac:chgData name="Rachel Paynter" userId="be8b70353132b980" providerId="LiveId" clId="{68662E32-9DD1-4E34-BF43-56DA3D8B850A}" dt="2024-09-19T21:47:23.200" v="1207" actId="255"/>
          <ac:spMkLst>
            <pc:docMk/>
            <pc:sldMk cId="2050608935" sldId="275"/>
            <ac:spMk id="8" creationId="{80FBE19D-D9F1-4013-DAE5-360EBAA02109}"/>
          </ac:spMkLst>
        </pc:spChg>
        <pc:spChg chg="add mod ord">
          <ac:chgData name="Rachel Paynter" userId="be8b70353132b980" providerId="LiveId" clId="{68662E32-9DD1-4E34-BF43-56DA3D8B850A}" dt="2024-09-21T22:31:35.722" v="1277" actId="20577"/>
          <ac:spMkLst>
            <pc:docMk/>
            <pc:sldMk cId="2050608935" sldId="275"/>
            <ac:spMk id="9" creationId="{1EF18B80-C5EE-FEB9-98D4-6E968DF5F7A9}"/>
          </ac:spMkLst>
        </pc:spChg>
        <pc:spChg chg="add mod ord">
          <ac:chgData name="Rachel Paynter" userId="be8b70353132b980" providerId="LiveId" clId="{68662E32-9DD1-4E34-BF43-56DA3D8B850A}" dt="2024-09-19T21:50:38.306" v="1262" actId="20577"/>
          <ac:spMkLst>
            <pc:docMk/>
            <pc:sldMk cId="2050608935" sldId="275"/>
            <ac:spMk id="10" creationId="{D4950F0E-18EF-E2FA-B964-72DC33886A9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B43DE8-8C62-4BA3-8702-A7C83CF22E28}" type="datetimeFigureOut">
              <a:rPr lang="en-GB" smtClean="0"/>
              <a:t>21/09/2024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F0A16-98FF-4A31-8054-299972428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60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1930-7336-464C-B08B-AC8FA55C09AA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32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3DB9E-3F64-4C24-B236-A165FF0A34F9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66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05914-FB42-43D9-B88D-42D41CDA45F9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242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D3676-A0FA-4AB3-9740-D394C2CC6113}" type="datetime1">
              <a:rPr lang="en-GB" smtClean="0"/>
              <a:t>21/09/2024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50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4C6A9-3BC1-459C-836E-6C162DF3372C}" type="datetime1">
              <a:rPr lang="en-GB" smtClean="0"/>
              <a:t>21/09/2024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00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6E709-16BD-4884-8154-0C9D883DBA8E}" type="datetime1">
              <a:rPr lang="en-GB" smtClean="0"/>
              <a:t>21/09/2024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757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92202-4812-4318-8B91-3875A4D09A8D}" type="datetime1">
              <a:rPr lang="en-GB" smtClean="0"/>
              <a:t>21/09/2024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589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385E2-CCB2-4982-BD3D-B89AD3FB9963}" type="datetime1">
              <a:rPr lang="en-GB" smtClean="0"/>
              <a:t>21/09/2024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319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BC0C-4B7C-4232-BA14-9F431085E56B}" type="datetime1">
              <a:rPr lang="en-GB" smtClean="0"/>
              <a:t>21/09/2024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720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FB6B1-A1A4-45EC-A6FA-9840692601DB}" type="datetime1">
              <a:rPr lang="en-GB" smtClean="0"/>
              <a:t>21/09/2024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2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7B08-12A2-40BB-A4BB-FCC8E915A05F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7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5706C-C1AC-4669-A62F-51865CC958A8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54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6758-6B98-4AE4-AA94-515A0A6203AE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71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363C9-F0BD-4A98-93B3-AFB1153BEB89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615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7F2C0-91D2-4240-91B0-8BA250B22BE3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2404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BAF37-BE5C-4659-B0AA-D35ED6389E69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32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A8A65-AD0B-4F05-9C1E-DC8D9C067191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54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829B7C1-8B87-4225-8F6B-CE8DB9A5528C}" type="datetime1">
              <a:rPr lang="en-GB" smtClean="0"/>
              <a:t>21/09/2024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FBC1824-F77E-4F6E-AE8E-8E636603E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243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youtu.be/SpKKYBkJ9Hw?si=2mMrl8oPe2A4vCT_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ducation.nationalgeographic.org/resource/sign-language/" TargetMode="External"/><Relationship Id="rId3" Type="http://schemas.openxmlformats.org/officeDocument/2006/relationships/hyperlink" Target="https://deafunity.org/article_interview/7-teaching-strategies-to-empower-deaf-students/" TargetMode="External"/><Relationship Id="rId7" Type="http://schemas.openxmlformats.org/officeDocument/2006/relationships/hyperlink" Target="https://www.ndcs.org.uk/information-and-support/childhood-deafness/hearing-aids-and-implants/hearing-aids/" TargetMode="External"/><Relationship Id="rId12" Type="http://schemas.openxmlformats.org/officeDocument/2006/relationships/hyperlink" Target="https://www.gov.wales/sites/default/files/statistics-and-research/2020-01/independent-review-of-bsl-provision-for-adults-in-wales.pdf" TargetMode="External"/><Relationship Id="rId2" Type="http://schemas.openxmlformats.org/officeDocument/2006/relationships/hyperlink" Target="https://www.youtube.com/watch?v=SpKKYBkJ9H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dcs.org.uk/information-and-support/childhood-deafness/hearing-aids-and-implants/cochlear-implants/" TargetMode="External"/><Relationship Id="rId11" Type="http://schemas.openxmlformats.org/officeDocument/2006/relationships/hyperlink" Target="https://www.ava.me/blog/12-ways-to-make-your-classroom-accessible-for-deaf-and-hard-of-hearing-students" TargetMode="External"/><Relationship Id="rId5" Type="http://schemas.openxmlformats.org/officeDocument/2006/relationships/hyperlink" Target="https://www.ndcs.org.uk/information-and-support/childhood-deafness/hearing-aids-and-implants/bone-conduction-hearing-devices/" TargetMode="External"/><Relationship Id="rId10" Type="http://schemas.openxmlformats.org/officeDocument/2006/relationships/hyperlink" Target="https://rnid.org.uk/information-and-support/deaf-awareness/british-sign-language/" TargetMode="External"/><Relationship Id="rId4" Type="http://schemas.openxmlformats.org/officeDocument/2006/relationships/hyperlink" Target="https://www.gov.uk/government/publications/the-british-sign-language-bsl-report-2022/the-british-sign-language-bsl-report-2022" TargetMode="External"/><Relationship Id="rId9" Type="http://schemas.openxmlformats.org/officeDocument/2006/relationships/hyperlink" Target="https://www.youtube.com/watch?v=2GbxFIVQv8c&amp;t=781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38DF50-70D4-B00B-8B9E-60A121F24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89E8A8-F756-E24E-A7F6-4DD737775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6A05AD-B396-6A15-32B4-E2F3B9F36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638" y="76515"/>
            <a:ext cx="1851820" cy="21490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8040C1-3440-E0A9-78A8-32F36C2EDBBB}"/>
              </a:ext>
            </a:extLst>
          </p:cNvPr>
          <p:cNvSpPr txBox="1"/>
          <p:nvPr/>
        </p:nvSpPr>
        <p:spPr>
          <a:xfrm>
            <a:off x="4727638" y="2226230"/>
            <a:ext cx="1851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A87A3F-1362-0828-6568-BD51D1556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532" y="2977054"/>
            <a:ext cx="2605680" cy="22604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E34FB7-6879-C2FE-1947-08C093CE1C18}"/>
              </a:ext>
            </a:extLst>
          </p:cNvPr>
          <p:cNvSpPr txBox="1"/>
          <p:nvPr/>
        </p:nvSpPr>
        <p:spPr>
          <a:xfrm>
            <a:off x="1543532" y="5237481"/>
            <a:ext cx="251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A890169-82E5-D27A-50D1-A9E5166C16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1831" y="2884881"/>
            <a:ext cx="1806097" cy="279678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14FA2D8-EDCD-B08D-3C6B-13869119586D}"/>
              </a:ext>
            </a:extLst>
          </p:cNvPr>
          <p:cNvSpPr txBox="1"/>
          <p:nvPr/>
        </p:nvSpPr>
        <p:spPr>
          <a:xfrm>
            <a:off x="5282379" y="5644238"/>
            <a:ext cx="1806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5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3501508-98C3-63F8-B16B-E2E089508B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2329" y="150470"/>
            <a:ext cx="2298737" cy="226042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B76146-64D5-6809-5032-16CB71E6B61F}"/>
              </a:ext>
            </a:extLst>
          </p:cNvPr>
          <p:cNvSpPr txBox="1"/>
          <p:nvPr/>
        </p:nvSpPr>
        <p:spPr>
          <a:xfrm>
            <a:off x="1812329" y="2395871"/>
            <a:ext cx="1806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F06AE23-137C-B627-00F5-5E91DB056641}"/>
              </a:ext>
            </a:extLst>
          </p:cNvPr>
          <p:cNvSpPr txBox="1"/>
          <p:nvPr/>
        </p:nvSpPr>
        <p:spPr>
          <a:xfrm>
            <a:off x="7632132" y="2681200"/>
            <a:ext cx="185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EB55F9-A8F0-204A-3AA7-A97305D0446C}"/>
              </a:ext>
            </a:extLst>
          </p:cNvPr>
          <p:cNvSpPr txBox="1"/>
          <p:nvPr/>
        </p:nvSpPr>
        <p:spPr>
          <a:xfrm>
            <a:off x="7632132" y="3429000"/>
            <a:ext cx="36847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Who are these people and what do they have in common?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256BC5-DC18-B87C-8001-8B8BA4183E8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401" r="20114"/>
          <a:stretch/>
        </p:blipFill>
        <p:spPr>
          <a:xfrm>
            <a:off x="7688670" y="452350"/>
            <a:ext cx="2475304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050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C134055-4E26-DA4E-1EBE-D7384C3CC9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All these people have hearing loss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FF3913C6-E82B-0036-C393-E0C5C8165F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5B372F-469B-05E4-9FA1-FB8A081AB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778334-9D6E-55FB-8AAD-2DFB02DC1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04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5F2AC-7819-EC99-72C8-CD35AF4FA8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Deaf Awareness in the Classroom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E0F02C-58C7-3EFB-FFE8-C0A47886FD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Micro teach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EA3536-E3F9-A077-6812-96A13FE3F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6D3AB-F436-A3E2-E43E-0A43638DA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45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23152C5-49FC-EBCF-6B92-B807BF30F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224981B-CADA-2852-1D35-7074DAD2C1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Nod y </a:t>
            </a:r>
            <a:r>
              <a:rPr lang="en-GB" dirty="0" err="1"/>
              <a:t>wers</a:t>
            </a:r>
            <a:r>
              <a:rPr lang="en-GB" dirty="0"/>
              <a:t> - Aims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0FBE19D-D9F1-4013-DAE5-360EBAA021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/>
              <a:t>To introduce how to support Deaf learners in the classroom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EF18B80-C5EE-FEB9-98D4-6E968DF5F7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Amcan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– Lesson Objectives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4950F0E-18EF-E2FA-B964-72DC33886A9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Develop understand the different types of hearing loss</a:t>
            </a:r>
          </a:p>
          <a:p>
            <a:r>
              <a:rPr lang="en-GB" dirty="0"/>
              <a:t>Recognize different types of hearing aids and their functions</a:t>
            </a:r>
          </a:p>
          <a:p>
            <a:r>
              <a:rPr lang="en-GB" dirty="0"/>
              <a:t>Recall what strategies can be put in place to support Deaf learners in the classroom</a:t>
            </a:r>
          </a:p>
          <a:p>
            <a:r>
              <a:rPr lang="en-GB" dirty="0"/>
              <a:t>Apply basic sign language greeting that can be used in the classroom setting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165D98-8B8B-1ECC-FA59-7B09B10A9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58371-3768-1BAA-A6A3-0D0DA34D8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608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7B96A3C-9FFF-1E5D-6F83-276EC25A9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hearing loss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7E37756-CABE-108B-689F-795E384031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Sensorineural hearing loss</a:t>
            </a:r>
            <a:endParaRPr lang="en-GB" dirty="0"/>
          </a:p>
          <a:p>
            <a:r>
              <a:rPr lang="en-GB" dirty="0"/>
              <a:t>Caused by damage to the hair cells inside the inner ear or to the hearing nerve</a:t>
            </a:r>
          </a:p>
          <a:p>
            <a:r>
              <a:rPr lang="en-GB" dirty="0"/>
              <a:t>Reduces the quality of the sound</a:t>
            </a:r>
          </a:p>
          <a:p>
            <a:r>
              <a:rPr lang="en-GB" dirty="0"/>
              <a:t>Sensorineural hearing loss is permanent </a:t>
            </a:r>
            <a:endParaRPr lang="en-GB" sz="2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3B94A1-CE05-7C6F-BCA5-5DCB0221AE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Conductive hearing loss</a:t>
            </a:r>
          </a:p>
          <a:p>
            <a:r>
              <a:rPr lang="en-GB" dirty="0"/>
              <a:t>Caused when problems in the ear, such as wax or infection stop sounds reaching the cochlear</a:t>
            </a:r>
          </a:p>
          <a:p>
            <a:r>
              <a:rPr lang="en-GB" dirty="0"/>
              <a:t>Sounds become muffled and quieter</a:t>
            </a:r>
          </a:p>
          <a:p>
            <a:r>
              <a:rPr lang="en-GB" dirty="0"/>
              <a:t>This can be temporary or permanent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C5A0A9-3DB4-F34F-AB94-BA18BC3D9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ECFDC-5FCD-3631-8B24-6F7E01FF0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509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85747-2DA9-E896-95C9-586DD92E5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Hearing Aid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0AE56E-4A5A-9F37-ACA2-7080828CDB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Traditional Hearing Aids</a:t>
            </a:r>
          </a:p>
          <a:p>
            <a:r>
              <a:rPr lang="en-GB" dirty="0"/>
              <a:t>Designed to make sounds louder and clearer</a:t>
            </a:r>
          </a:p>
          <a:p>
            <a:r>
              <a:rPr lang="en-GB" dirty="0"/>
              <a:t>Programmed to the needs of the wearer</a:t>
            </a:r>
          </a:p>
          <a:p>
            <a:r>
              <a:rPr lang="en-GB" dirty="0"/>
              <a:t>Does not mean that the wearer will have ‘normal’ hearing</a:t>
            </a:r>
          </a:p>
          <a:p>
            <a:r>
              <a:rPr lang="en-GB" dirty="0"/>
              <a:t>Can be worn on a temporary or permanent basis</a:t>
            </a:r>
          </a:p>
          <a:p>
            <a:r>
              <a:rPr lang="en-GB" dirty="0"/>
              <a:t>Hearing aids can be used on all ages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BBC6D64-9134-7AA3-5DF6-28F2385CAC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947764"/>
            <a:ext cx="4895850" cy="256267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73593A-C2E2-9E6B-7397-60B10AAFA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DD64E3-05AE-F4D8-A1ED-B514613C4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0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22522-AF1E-E390-96F5-4D2BB1BFA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49C6C2E7-380C-448A-1BDC-32A61B0634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88714" y="2578048"/>
            <a:ext cx="4514850" cy="22574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517B3-EB19-6045-60B3-122B2589D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7" y="1622323"/>
            <a:ext cx="4895056" cy="41688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Cochlear Implant</a:t>
            </a:r>
          </a:p>
          <a:p>
            <a:r>
              <a:rPr lang="en-GB" dirty="0"/>
              <a:t>A cochlear implant converts sounds into electrical signals </a:t>
            </a:r>
          </a:p>
          <a:p>
            <a:r>
              <a:rPr lang="en-GB" dirty="0"/>
              <a:t>Requires an operation to have them fitted</a:t>
            </a:r>
          </a:p>
          <a:p>
            <a:r>
              <a:rPr lang="en-GB" dirty="0"/>
              <a:t>Post operation all residual hearing is lost permanently</a:t>
            </a:r>
          </a:p>
          <a:p>
            <a:r>
              <a:rPr lang="en-GB" dirty="0"/>
              <a:t>For people with permanent profound learning loss where hearing aids make little to no difference</a:t>
            </a:r>
          </a:p>
          <a:p>
            <a:r>
              <a:rPr lang="en-GB" dirty="0"/>
              <a:t>Does not give ‘normal’ hearing, sound is robotic and muffled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CFE71-B3D8-C5F3-2660-4F9A85376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631EE-1F1A-D3F8-2165-480605C8B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03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82D2D-EABE-9D7E-6748-88CA5467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71921-C53B-6BE0-6C8A-090B8C4DFA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Bone conduction hearing devices</a:t>
            </a:r>
          </a:p>
          <a:p>
            <a:r>
              <a:rPr lang="en-GB" dirty="0"/>
              <a:t>Transmit sound vibrations through the bone</a:t>
            </a:r>
          </a:p>
          <a:p>
            <a:r>
              <a:rPr lang="en-GB" dirty="0"/>
              <a:t>Can be implanted by operation or worn on a headband</a:t>
            </a:r>
          </a:p>
          <a:p>
            <a:r>
              <a:rPr lang="en-GB" dirty="0"/>
              <a:t>Suitable for children who cannot wear hearing aids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26403F3-3AA9-924D-BBB1-9492ABFC10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2699147"/>
            <a:ext cx="4895850" cy="305990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20205-79ED-09F8-4601-D10A23763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5B6A4-7321-83B2-16F6-C6384FDB1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58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E133-01A1-596E-A8CB-69CE69FE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Not all Deaf students want or require the same support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513EAC-FF1D-587A-6ECC-FCEC29F2B8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are some ways you could support a Deaf student in the class?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CB317-C9F3-FB54-AAE3-C48F6E866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0592F-14B2-76A8-A4F0-FDA2294CE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9</a:t>
            </a:fld>
            <a:endParaRPr lang="en-GB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B9BFA7ED-3C03-CE76-F17C-D6F8A4D9E7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05204" y="2667000"/>
            <a:ext cx="3099791" cy="3124200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3ACFA4E-F071-E6A7-5A46-1BCE2F2F860E}"/>
              </a:ext>
            </a:extLst>
          </p:cNvPr>
          <p:cNvSpPr txBox="1"/>
          <p:nvPr/>
        </p:nvSpPr>
        <p:spPr>
          <a:xfrm>
            <a:off x="6623535" y="5791200"/>
            <a:ext cx="4084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https://www.menti.com/alwvkdxgdenn</a:t>
            </a:r>
          </a:p>
        </p:txBody>
      </p:sp>
    </p:spTree>
    <p:extLst>
      <p:ext uri="{BB962C8B-B14F-4D97-AF65-F5344CB8AC3E}">
        <p14:creationId xmlns:p14="http://schemas.microsoft.com/office/powerpoint/2010/main" val="3768399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607B5-FB61-F5FB-2103-AC90A1730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8938D-F71D-1155-ABF4-65520C75F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42ECA6-FF64-6DE3-88BE-09D17A298C44}"/>
              </a:ext>
            </a:extLst>
          </p:cNvPr>
          <p:cNvSpPr txBox="1"/>
          <p:nvPr/>
        </p:nvSpPr>
        <p:spPr>
          <a:xfrm>
            <a:off x="1868129" y="1022555"/>
            <a:ext cx="3637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 Language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74D3C3-C36A-1F53-8C45-9B846F2DF82C}"/>
              </a:ext>
            </a:extLst>
          </p:cNvPr>
          <p:cNvSpPr txBox="1"/>
          <p:nvPr/>
        </p:nvSpPr>
        <p:spPr>
          <a:xfrm>
            <a:off x="7142480" y="1881386"/>
            <a:ext cx="3992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of communication support worker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BE0DB0-40C6-C49A-4581-77B5FDB7EE52}"/>
              </a:ext>
            </a:extLst>
          </p:cNvPr>
          <p:cNvSpPr txBox="1"/>
          <p:nvPr/>
        </p:nvSpPr>
        <p:spPr>
          <a:xfrm>
            <a:off x="1793240" y="3590046"/>
            <a:ext cx="4135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of a note taker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D6DE54-F7B5-0AA5-4F40-8F27348D3100}"/>
              </a:ext>
            </a:extLst>
          </p:cNvPr>
          <p:cNvSpPr txBox="1"/>
          <p:nvPr/>
        </p:nvSpPr>
        <p:spPr>
          <a:xfrm>
            <a:off x="4765040" y="4551362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Technological support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A4EB33-7367-E542-83FE-E54492B33345}"/>
              </a:ext>
            </a:extLst>
          </p:cNvPr>
          <p:cNvSpPr txBox="1"/>
          <p:nvPr/>
        </p:nvSpPr>
        <p:spPr>
          <a:xfrm>
            <a:off x="4094480" y="344166"/>
            <a:ext cx="4754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sure you have the student's attention before speaking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067CFF-9B4B-778F-FCC1-AFEDD5A581DA}"/>
              </a:ext>
            </a:extLst>
          </p:cNvPr>
          <p:cNvSpPr txBox="1"/>
          <p:nvPr/>
        </p:nvSpPr>
        <p:spPr>
          <a:xfrm>
            <a:off x="8315960" y="3640693"/>
            <a:ext cx="333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Face the class when talking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4089F8-204E-102F-2318-45DD4CAC1D18}"/>
              </a:ext>
            </a:extLst>
          </p:cNvPr>
          <p:cNvSpPr txBox="1"/>
          <p:nvPr/>
        </p:nvSpPr>
        <p:spPr>
          <a:xfrm>
            <a:off x="1330960" y="1981200"/>
            <a:ext cx="406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Provide work in advance so they can become familiar with key terms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5E9D24-BAD4-9423-0F26-F6418A53CC74}"/>
              </a:ext>
            </a:extLst>
          </p:cNvPr>
          <p:cNvSpPr txBox="1"/>
          <p:nvPr/>
        </p:nvSpPr>
        <p:spPr>
          <a:xfrm>
            <a:off x="7609840" y="5267107"/>
            <a:ext cx="3769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Try to keep background noise to a minimum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036A6B-756F-51D6-7A64-8FFC459F3065}"/>
              </a:ext>
            </a:extLst>
          </p:cNvPr>
          <p:cNvSpPr txBox="1"/>
          <p:nvPr/>
        </p:nvSpPr>
        <p:spPr>
          <a:xfrm>
            <a:off x="7975600" y="1075141"/>
            <a:ext cx="4297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subtitles or interpreted videos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29BA74-0E35-73A3-EC6F-64BC8E4AE451}"/>
              </a:ext>
            </a:extLst>
          </p:cNvPr>
          <p:cNvSpPr txBox="1"/>
          <p:nvPr/>
        </p:nvSpPr>
        <p:spPr>
          <a:xfrm>
            <a:off x="1046480" y="4825690"/>
            <a:ext cx="281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in with the student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29A9E1-F8B5-A8B3-394A-6BE0A81B4F42}"/>
              </a:ext>
            </a:extLst>
          </p:cNvPr>
          <p:cNvSpPr txBox="1"/>
          <p:nvPr/>
        </p:nvSpPr>
        <p:spPr>
          <a:xfrm>
            <a:off x="3464560" y="2946082"/>
            <a:ext cx="5516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Address the student, not the communicator</a:t>
            </a:r>
          </a:p>
        </p:txBody>
      </p:sp>
    </p:spTree>
    <p:extLst>
      <p:ext uri="{BB962C8B-B14F-4D97-AF65-F5344CB8AC3E}">
        <p14:creationId xmlns:p14="http://schemas.microsoft.com/office/powerpoint/2010/main" val="78954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ABC9150-951A-0C22-7E87-F9AFC4156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my students wanted their teachers to know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439E15D-AFE0-CE60-4434-3F2333009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“Please face me so I can lip read” (Year 11 girl)</a:t>
            </a:r>
          </a:p>
          <a:p>
            <a:r>
              <a:rPr lang="en-GB" dirty="0"/>
              <a:t>“Try a little bit of sign language” (Year 9 boy)</a:t>
            </a:r>
          </a:p>
          <a:p>
            <a:r>
              <a:rPr lang="en-GB" dirty="0"/>
              <a:t>“Put subtitles  on videos so I can follow along” (Year 9 girl)</a:t>
            </a:r>
          </a:p>
          <a:p>
            <a:r>
              <a:rPr lang="en-GB" dirty="0"/>
              <a:t>“Don’t ignore me because you think I don’t understand” (Year 10 girl)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D874F0C-869F-957A-68F3-DF8256F8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B8F53E-D3AC-7796-C971-E6CA91BE8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6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831DE-EFB2-3D13-6A40-D35A43DC0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534FD-6C93-1494-10E3-0314AA717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More than 300 different sign languages are actively used throughout the world.</a:t>
            </a:r>
          </a:p>
          <a:p>
            <a:r>
              <a:rPr lang="en-GB" dirty="0"/>
              <a:t>British Sign Language is the most common form of sign language in the UK.</a:t>
            </a:r>
          </a:p>
          <a:p>
            <a:r>
              <a:rPr lang="en-GB" dirty="0"/>
              <a:t>British Sign Language has dialects. </a:t>
            </a:r>
          </a:p>
          <a:p>
            <a:r>
              <a:rPr lang="en-GB" dirty="0"/>
              <a:t>It was recognised as a language in its own right in 2003, and legally as an official language of Britain in 2022.</a:t>
            </a:r>
          </a:p>
          <a:p>
            <a:r>
              <a:rPr lang="en-GB" dirty="0"/>
              <a:t>151,000 signers in the UK, 87,000 of those are Deaf. There are around 7500 sign language users in Wales.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D67482-4E9F-7F53-ED83-BDC95E72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914DA6-6F06-4200-45B3-244E0ADF2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58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1088B-EABC-3D1A-3A3D-A51CB8E0C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A3377-D979-9B4E-5529-F8CA6C89A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Greet and introduce yourself to the person next to you… Without using your voice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F2ADDA-1A81-F2E0-317F-EBA3A4DD6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800240-20F1-4BD3-471E-1A659E3D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684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93BB0-02CA-73D2-34FA-97661D969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greeting signs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36F5B0D-55F3-FF19-A8BD-2FD27FB5A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907" y="2093724"/>
            <a:ext cx="6334919" cy="366923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868F15-9E83-40CE-F594-D3C49632D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566F27-A81E-8809-BE9D-1663A9B54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594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1088B-EABC-3D1A-3A3D-A51CB8E0C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A3377-D979-9B4E-5529-F8CA6C89A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Greet and introduce yourself to the person next to you… Without using your voice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F2ADDA-1A81-F2E0-317F-EBA3A4DD6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800240-20F1-4BD3-471E-1A659E3D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12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751E3-7F3B-85DC-C624-F7D3BD928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609601"/>
            <a:ext cx="10018713" cy="5181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How many strategies to support Deaf learners in your classroom can you name?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endParaRPr lang="en-GB" sz="4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C05DFA-1EE7-B242-14EA-BFF685177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5A9DE-53EF-5335-3961-3829B767E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9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71FFB-1C41-B03D-8AB5-6F9BE01D4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3E827-ECBD-99B5-4A76-051C122FED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90% of Deaf children are born to hearing parents</a:t>
            </a:r>
          </a:p>
          <a:p>
            <a:r>
              <a:rPr lang="en-GB" dirty="0"/>
              <a:t>Over 78% of Deaf children attend mainstream education with no specialist support in place</a:t>
            </a:r>
          </a:p>
          <a:p>
            <a:r>
              <a:rPr lang="en-GB" dirty="0"/>
              <a:t>Deafness is not a learning difficulty</a:t>
            </a:r>
          </a:p>
          <a:p>
            <a:r>
              <a:rPr lang="en-GB" dirty="0"/>
              <a:t>With the right support, a Deaf child can do exactly the same as a hearing child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56BFCB6-86A0-3249-306D-D7BA695610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07175" y="3010844"/>
            <a:ext cx="4895850" cy="2436512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E74B0-E3CF-5EFD-8C27-614622DF7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8C1E5-117D-CC30-C6D8-AD6A834C3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177A76-FAE3-D4B1-8384-17D1AC7BD278}"/>
              </a:ext>
            </a:extLst>
          </p:cNvPr>
          <p:cNvSpPr txBox="1"/>
          <p:nvPr/>
        </p:nvSpPr>
        <p:spPr>
          <a:xfrm>
            <a:off x="2868236" y="5460799"/>
            <a:ext cx="3739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 “The Silent Child” (2020)</a:t>
            </a:r>
          </a:p>
        </p:txBody>
      </p:sp>
    </p:spTree>
    <p:extLst>
      <p:ext uri="{BB962C8B-B14F-4D97-AF65-F5344CB8AC3E}">
        <p14:creationId xmlns:p14="http://schemas.microsoft.com/office/powerpoint/2010/main" val="1002087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FABE7-B09A-081E-568F-C17B62F65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085080"/>
          </a:xfrm>
        </p:spPr>
        <p:txBody>
          <a:bodyPr>
            <a:normAutofit/>
          </a:bodyPr>
          <a:lstStyle/>
          <a:p>
            <a:r>
              <a:rPr lang="en-GB" dirty="0"/>
              <a:t>Thank you for listening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If you have any questions regarding the lesson, please come and see me at any time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81CA72-9DBE-A9C3-7E0F-2887CB85E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8C861-2506-B98F-7121-A738034C3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8336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96A7F-A122-D52D-C970-324452D74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80DC8-D48E-31DB-5ACB-FDD2355B4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200" dirty="0"/>
              <a:t>Daniel </a:t>
            </a:r>
            <a:r>
              <a:rPr lang="en-GB" sz="1200" dirty="0" err="1"/>
              <a:t>Perren</a:t>
            </a:r>
            <a:r>
              <a:rPr lang="en-GB" sz="1200" dirty="0"/>
              <a:t> (2011) Cochlear Implant: Simulation on Speech and Music [Video]. Available at: </a:t>
            </a:r>
            <a:r>
              <a:rPr lang="en-GB" sz="1200" dirty="0">
                <a:hlinkClick r:id="rId2"/>
              </a:rPr>
              <a:t>https://www.youtube.com/watch?v=SpKKYBkJ9Hw</a:t>
            </a:r>
            <a:r>
              <a:rPr lang="en-GB" sz="1200" dirty="0"/>
              <a:t> (Accessed on: 17/09/2024)</a:t>
            </a:r>
          </a:p>
          <a:p>
            <a:r>
              <a:rPr lang="en-GB" sz="1200" dirty="0"/>
              <a:t>Deaf Unity (2020) 7 Teaching Strategies to Empower Deaf Students. Available at: </a:t>
            </a:r>
            <a:r>
              <a:rPr lang="en-GB" sz="1200" dirty="0">
                <a:hlinkClick r:id="rId3"/>
              </a:rPr>
              <a:t>https://deafunity.org/article_interview/7-teaching-strategies-to-empower-deaf-students/</a:t>
            </a:r>
            <a:r>
              <a:rPr lang="en-GB" sz="1200" dirty="0"/>
              <a:t> (Accessed on: 18/09/2024) </a:t>
            </a:r>
          </a:p>
          <a:p>
            <a:r>
              <a:rPr lang="en-GB" sz="1200" dirty="0"/>
              <a:t>Department for Work &amp; Pensions (2023) The British Sign Language (BSL) report 2022. Available at: </a:t>
            </a:r>
            <a:r>
              <a:rPr lang="en-GB" sz="1200" dirty="0">
                <a:hlinkClick r:id="rId4"/>
              </a:rPr>
              <a:t>https://www.gov.uk/government/publications/the-british-sign-language-bsl-report-2022/the-british-sign-language-bsl-report-2022</a:t>
            </a:r>
            <a:r>
              <a:rPr lang="en-GB" sz="1200" dirty="0"/>
              <a:t> (Accessed on: 19/09/2024)</a:t>
            </a:r>
          </a:p>
          <a:p>
            <a:r>
              <a:rPr lang="en-GB" sz="1200" dirty="0"/>
              <a:t>National Deaf Children’s Society (2024) Bone conduction hearing devices. Available at: </a:t>
            </a:r>
            <a:r>
              <a:rPr lang="en-GB" sz="1200" dirty="0">
                <a:hlinkClick r:id="rId5"/>
              </a:rPr>
              <a:t>https://www.ndcs.org.uk/information-and-support/childhood-deafness/hearing-aids-and-implants/bone-conduction-hearing-devices/</a:t>
            </a:r>
            <a:r>
              <a:rPr lang="en-GB" sz="1200" dirty="0"/>
              <a:t> (Accessed on: 18/09/2024)</a:t>
            </a:r>
          </a:p>
          <a:p>
            <a:r>
              <a:rPr lang="en-GB" sz="1200" dirty="0"/>
              <a:t>National Deaf Children’s Society (2024) Cochlear implants. Available at: </a:t>
            </a:r>
            <a:r>
              <a:rPr lang="en-GB" sz="1200" dirty="0">
                <a:hlinkClick r:id="rId6"/>
              </a:rPr>
              <a:t>https://www.ndcs.org.uk/information-and-support/childhood-deafness/hearing-aids-and-implants/cochlear-implants/</a:t>
            </a:r>
            <a:r>
              <a:rPr lang="en-GB" sz="1200" dirty="0"/>
              <a:t> (Accessed on: 17/09/2024)</a:t>
            </a:r>
          </a:p>
          <a:p>
            <a:r>
              <a:rPr lang="en-GB" sz="1200" dirty="0"/>
              <a:t>National Deaf Children’s Society (2024) Hearing Aids. Available at: </a:t>
            </a:r>
            <a:r>
              <a:rPr lang="en-GB" sz="1200" dirty="0">
                <a:hlinkClick r:id="rId7"/>
              </a:rPr>
              <a:t>https://www.ndcs.org.uk/information-and-support/childhood-deafness/hearing-aids-and-implants/hearing-aids/</a:t>
            </a:r>
            <a:r>
              <a:rPr lang="en-GB" sz="1200" dirty="0"/>
              <a:t> (Accessed on: 17/09/2024)</a:t>
            </a:r>
          </a:p>
          <a:p>
            <a:r>
              <a:rPr lang="en-GB" sz="1200" dirty="0"/>
              <a:t>National Geographic Society (2024) Sign Language. Available at: </a:t>
            </a:r>
            <a:r>
              <a:rPr lang="en-GB" sz="1200" dirty="0">
                <a:hlinkClick r:id="rId8"/>
              </a:rPr>
              <a:t>https://education.nationalgeographic.org/resource/sign-language/</a:t>
            </a:r>
            <a:r>
              <a:rPr lang="en-GB" sz="1200" dirty="0"/>
              <a:t> (Accessed on: 19/09/2024)</a:t>
            </a:r>
          </a:p>
          <a:p>
            <a:r>
              <a:rPr lang="en-GB" sz="1200" dirty="0" err="1"/>
              <a:t>NITVShorts</a:t>
            </a:r>
            <a:r>
              <a:rPr lang="en-GB" sz="1200" dirty="0"/>
              <a:t> (2020) The Silent Child | Oscar® Winning Short Film [Video}. Available at: </a:t>
            </a:r>
            <a:r>
              <a:rPr lang="en-GB" sz="1200" dirty="0">
                <a:hlinkClick r:id="rId9"/>
              </a:rPr>
              <a:t>https://www.youtube.com/watch?v=2GbxFIVQv8c&amp;t=781s</a:t>
            </a:r>
            <a:r>
              <a:rPr lang="en-GB" sz="1200" dirty="0"/>
              <a:t> (Accessed on: 19/09/2024)</a:t>
            </a:r>
          </a:p>
          <a:p>
            <a:r>
              <a:rPr lang="en-GB" sz="1200" dirty="0"/>
              <a:t>Royal National Institute for Deaf People (2024) British Sign Language. Available at: </a:t>
            </a:r>
            <a:r>
              <a:rPr lang="en-GB" sz="1200" dirty="0">
                <a:hlinkClick r:id="rId10"/>
              </a:rPr>
              <a:t>https://rnid.org.uk/information-and-support/deaf-awareness/british-sign-language/</a:t>
            </a:r>
            <a:r>
              <a:rPr lang="en-GB" sz="1200" dirty="0"/>
              <a:t> (Accessed on: 19/09/2024)</a:t>
            </a:r>
          </a:p>
          <a:p>
            <a:r>
              <a:rPr lang="en-GB" sz="1200" dirty="0"/>
              <a:t>The Ava Team (2024) 12 Ways to Make Classrooms Accessible for Deaf &amp; Hard-of-Hearing Students. Available at: </a:t>
            </a:r>
            <a:r>
              <a:rPr lang="en-GB" sz="1200" dirty="0">
                <a:hlinkClick r:id="rId11"/>
              </a:rPr>
              <a:t>https://www.ava.me/blog/12-ways-to-make-your-classroom-accessible-for-deaf-and-hard-of-hearing-students</a:t>
            </a:r>
            <a:r>
              <a:rPr lang="en-GB" sz="1200" dirty="0"/>
              <a:t> (Accessed on: 18/09/2024)</a:t>
            </a:r>
          </a:p>
          <a:p>
            <a:r>
              <a:rPr lang="en-GB" sz="1200" dirty="0"/>
              <a:t>Welsh Government (2020) Independent Review of BSL Provision for Adults in Wales. Available at: </a:t>
            </a:r>
            <a:r>
              <a:rPr lang="en-GB" sz="1200" dirty="0">
                <a:hlinkClick r:id="rId12"/>
              </a:rPr>
              <a:t>https://www.gov.wales/sites/default/files/statistics-and-research/2020-01/independent-review-of-bsl-provision-for-adults-in-wales.pdf</a:t>
            </a:r>
            <a:r>
              <a:rPr lang="en-GB" sz="1200" dirty="0"/>
              <a:t> (Accessed on: 18/09/2024)</a:t>
            </a:r>
          </a:p>
          <a:p>
            <a:endParaRPr lang="en-GB" sz="1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265EC-4C91-D35B-35A7-45D9E1961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Rachel-Elizabeth Paynter - 2007219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B42C2D-BD15-9919-E0E3-5AC3AA59F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C1824-F77E-4F6E-AE8E-8E636603E4D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1225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9407</TotalTime>
  <Words>1192</Words>
  <Application>Microsoft Office PowerPoint</Application>
  <PresentationFormat>Widescreen</PresentationFormat>
  <Paragraphs>130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Corbel</vt:lpstr>
      <vt:lpstr>Parallax</vt:lpstr>
      <vt:lpstr>PowerPoint Presentation</vt:lpstr>
      <vt:lpstr>All these people have hearing loss</vt:lpstr>
      <vt:lpstr>Deaf Awareness in the Classroom</vt:lpstr>
      <vt:lpstr>PowerPoint Presentation</vt:lpstr>
      <vt:lpstr>Causes of hearing loss</vt:lpstr>
      <vt:lpstr>Hearing Aid Support</vt:lpstr>
      <vt:lpstr>PowerPoint Presentation</vt:lpstr>
      <vt:lpstr>PowerPoint Presentation</vt:lpstr>
      <vt:lpstr>Not all Deaf students want or require the same support</vt:lpstr>
      <vt:lpstr>PowerPoint Presentation</vt:lpstr>
      <vt:lpstr>What my students wanted their teachers to know</vt:lpstr>
      <vt:lpstr>Sign Language</vt:lpstr>
      <vt:lpstr>Task</vt:lpstr>
      <vt:lpstr>Learning greeting signs</vt:lpstr>
      <vt:lpstr>Task</vt:lpstr>
      <vt:lpstr>PowerPoint Presentation</vt:lpstr>
      <vt:lpstr>Points to remember</vt:lpstr>
      <vt:lpstr>Thank you for listening  If you have any questions regarding the lesson, please come and see me at any time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Rachel Paynter</dc:creator>
  <cp:lastModifiedBy>Rachel Paynter</cp:lastModifiedBy>
  <cp:revision>15</cp:revision>
  <dcterms:created xsi:type="dcterms:W3CDTF">2024-09-08T16:06:20Z</dcterms:created>
  <dcterms:modified xsi:type="dcterms:W3CDTF">2024-09-26T09:39:47Z</dcterms:modified>
</cp:coreProperties>
</file>