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345" r:id="rId18"/>
    <p:sldId id="339" r:id="rId19"/>
    <p:sldId id="272" r:id="rId20"/>
    <p:sldId id="344" r:id="rId21"/>
    <p:sldId id="327" r:id="rId22"/>
    <p:sldId id="328" r:id="rId23"/>
    <p:sldId id="273" r:id="rId24"/>
    <p:sldId id="274" r:id="rId25"/>
    <p:sldId id="275" r:id="rId26"/>
    <p:sldId id="338" r:id="rId27"/>
    <p:sldId id="343" r:id="rId28"/>
    <p:sldId id="347" r:id="rId29"/>
    <p:sldId id="323" r:id="rId30"/>
    <p:sldId id="326" r:id="rId31"/>
    <p:sldId id="346" r:id="rId32"/>
    <p:sldId id="324" r:id="rId33"/>
    <p:sldId id="325"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66" autoAdjust="0"/>
    <p:restoredTop sz="94660"/>
  </p:normalViewPr>
  <p:slideViewPr>
    <p:cSldViewPr snapToGrid="0">
      <p:cViewPr varScale="1">
        <p:scale>
          <a:sx n="114" d="100"/>
          <a:sy n="114" d="100"/>
        </p:scale>
        <p:origin x="3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3488C-692D-4C50-86E7-EDF4B7FDB31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A5688A8-04D9-48B0-B0CA-76DCF49CDBAE}">
      <dgm:prSet/>
      <dgm:spPr/>
      <dgm:t>
        <a:bodyPr/>
        <a:lstStyle/>
        <a:p>
          <a:r>
            <a:rPr lang="en-GB"/>
            <a:t>The aim of today’s session is to revisit the content regarding Human Rights/ police powers and personnel of the justice system. </a:t>
          </a:r>
          <a:endParaRPr lang="en-US"/>
        </a:p>
      </dgm:t>
    </dgm:pt>
    <dgm:pt modelId="{29090916-8EE7-4382-B5E2-9D0377FA3A79}" type="parTrans" cxnId="{A4E73415-5492-427C-9247-4AAE35E1DE5D}">
      <dgm:prSet/>
      <dgm:spPr/>
      <dgm:t>
        <a:bodyPr/>
        <a:lstStyle/>
        <a:p>
          <a:endParaRPr lang="en-US"/>
        </a:p>
      </dgm:t>
    </dgm:pt>
    <dgm:pt modelId="{34BBDC24-E60E-43C2-A34F-CA800317C8C8}" type="sibTrans" cxnId="{A4E73415-5492-427C-9247-4AAE35E1DE5D}">
      <dgm:prSet/>
      <dgm:spPr/>
      <dgm:t>
        <a:bodyPr/>
        <a:lstStyle/>
        <a:p>
          <a:endParaRPr lang="en-US"/>
        </a:p>
      </dgm:t>
    </dgm:pt>
    <dgm:pt modelId="{EBC1AAE0-33CE-46E4-93C3-450090564723}">
      <dgm:prSet/>
      <dgm:spPr/>
      <dgm:t>
        <a:bodyPr/>
        <a:lstStyle/>
        <a:p>
          <a:r>
            <a:rPr lang="en-GB"/>
            <a:t>By the end of today’s session students should be able to demonstrate that they understand the impact of human rights on police powers and the role of those in the justice system. </a:t>
          </a:r>
          <a:endParaRPr lang="en-US"/>
        </a:p>
      </dgm:t>
    </dgm:pt>
    <dgm:pt modelId="{E4285AF2-20A7-44C7-AFE0-BA895906E65D}" type="parTrans" cxnId="{A49D95CE-8E82-4F16-9739-2A3FD1C978DC}">
      <dgm:prSet/>
      <dgm:spPr/>
      <dgm:t>
        <a:bodyPr/>
        <a:lstStyle/>
        <a:p>
          <a:endParaRPr lang="en-US"/>
        </a:p>
      </dgm:t>
    </dgm:pt>
    <dgm:pt modelId="{6E7FE5D5-EC2F-4E88-B04B-01AC0D8BF553}" type="sibTrans" cxnId="{A49D95CE-8E82-4F16-9739-2A3FD1C978DC}">
      <dgm:prSet/>
      <dgm:spPr/>
      <dgm:t>
        <a:bodyPr/>
        <a:lstStyle/>
        <a:p>
          <a:endParaRPr lang="en-US"/>
        </a:p>
      </dgm:t>
    </dgm:pt>
    <dgm:pt modelId="{76A72989-1F0D-4BDD-BACE-11D6E24E0DC4}" type="pres">
      <dgm:prSet presAssocID="{8B13488C-692D-4C50-86E7-EDF4B7FDB31A}" presName="linear" presStyleCnt="0">
        <dgm:presLayoutVars>
          <dgm:animLvl val="lvl"/>
          <dgm:resizeHandles val="exact"/>
        </dgm:presLayoutVars>
      </dgm:prSet>
      <dgm:spPr/>
    </dgm:pt>
    <dgm:pt modelId="{55151A68-3B7E-4351-9025-A1EAC8BD59B4}" type="pres">
      <dgm:prSet presAssocID="{9A5688A8-04D9-48B0-B0CA-76DCF49CDBAE}" presName="parentText" presStyleLbl="node1" presStyleIdx="0" presStyleCnt="2">
        <dgm:presLayoutVars>
          <dgm:chMax val="0"/>
          <dgm:bulletEnabled val="1"/>
        </dgm:presLayoutVars>
      </dgm:prSet>
      <dgm:spPr/>
    </dgm:pt>
    <dgm:pt modelId="{7A254986-5025-42FB-A750-7C4244AA357E}" type="pres">
      <dgm:prSet presAssocID="{34BBDC24-E60E-43C2-A34F-CA800317C8C8}" presName="spacer" presStyleCnt="0"/>
      <dgm:spPr/>
    </dgm:pt>
    <dgm:pt modelId="{DA5A31E6-B435-4AEB-AE9A-85E31C4F1168}" type="pres">
      <dgm:prSet presAssocID="{EBC1AAE0-33CE-46E4-93C3-450090564723}" presName="parentText" presStyleLbl="node1" presStyleIdx="1" presStyleCnt="2">
        <dgm:presLayoutVars>
          <dgm:chMax val="0"/>
          <dgm:bulletEnabled val="1"/>
        </dgm:presLayoutVars>
      </dgm:prSet>
      <dgm:spPr/>
    </dgm:pt>
  </dgm:ptLst>
  <dgm:cxnLst>
    <dgm:cxn modelId="{A4E73415-5492-427C-9247-4AAE35E1DE5D}" srcId="{8B13488C-692D-4C50-86E7-EDF4B7FDB31A}" destId="{9A5688A8-04D9-48B0-B0CA-76DCF49CDBAE}" srcOrd="0" destOrd="0" parTransId="{29090916-8EE7-4382-B5E2-9D0377FA3A79}" sibTransId="{34BBDC24-E60E-43C2-A34F-CA800317C8C8}"/>
    <dgm:cxn modelId="{B3B98AA3-2C0B-4A32-8601-7360A99B92CE}" type="presOf" srcId="{9A5688A8-04D9-48B0-B0CA-76DCF49CDBAE}" destId="{55151A68-3B7E-4351-9025-A1EAC8BD59B4}" srcOrd="0" destOrd="0" presId="urn:microsoft.com/office/officeart/2005/8/layout/vList2"/>
    <dgm:cxn modelId="{DB08DBBE-3918-4F49-9139-4461D475D4B4}" type="presOf" srcId="{EBC1AAE0-33CE-46E4-93C3-450090564723}" destId="{DA5A31E6-B435-4AEB-AE9A-85E31C4F1168}" srcOrd="0" destOrd="0" presId="urn:microsoft.com/office/officeart/2005/8/layout/vList2"/>
    <dgm:cxn modelId="{A49D95CE-8E82-4F16-9739-2A3FD1C978DC}" srcId="{8B13488C-692D-4C50-86E7-EDF4B7FDB31A}" destId="{EBC1AAE0-33CE-46E4-93C3-450090564723}" srcOrd="1" destOrd="0" parTransId="{E4285AF2-20A7-44C7-AFE0-BA895906E65D}" sibTransId="{6E7FE5D5-EC2F-4E88-B04B-01AC0D8BF553}"/>
    <dgm:cxn modelId="{664C1EEC-E37C-4F3C-8601-8E197318646C}" type="presOf" srcId="{8B13488C-692D-4C50-86E7-EDF4B7FDB31A}" destId="{76A72989-1F0D-4BDD-BACE-11D6E24E0DC4}" srcOrd="0" destOrd="0" presId="urn:microsoft.com/office/officeart/2005/8/layout/vList2"/>
    <dgm:cxn modelId="{F6F4CBC5-C713-4415-A50A-9C33BDFDEDBA}" type="presParOf" srcId="{76A72989-1F0D-4BDD-BACE-11D6E24E0DC4}" destId="{55151A68-3B7E-4351-9025-A1EAC8BD59B4}" srcOrd="0" destOrd="0" presId="urn:microsoft.com/office/officeart/2005/8/layout/vList2"/>
    <dgm:cxn modelId="{229B3EFD-C560-49F3-93E1-515C8085D103}" type="presParOf" srcId="{76A72989-1F0D-4BDD-BACE-11D6E24E0DC4}" destId="{7A254986-5025-42FB-A750-7C4244AA357E}" srcOrd="1" destOrd="0" presId="urn:microsoft.com/office/officeart/2005/8/layout/vList2"/>
    <dgm:cxn modelId="{83A2DA07-4739-4A39-A45E-35F95CEAA9B1}" type="presParOf" srcId="{76A72989-1F0D-4BDD-BACE-11D6E24E0DC4}" destId="{DA5A31E6-B435-4AEB-AE9A-85E31C4F116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EA5EE9-ACDF-44A1-B47A-E69B0BBCBAC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95DA0D2-5E54-46DE-ACDC-7A92284D9643}">
      <dgm:prSet/>
      <dgm:spPr/>
      <dgm:t>
        <a:bodyPr/>
        <a:lstStyle/>
        <a:p>
          <a:r>
            <a:rPr lang="en-GB"/>
            <a:t>Uk signed up to the European Convention on Human Rights. </a:t>
          </a:r>
          <a:endParaRPr lang="en-US"/>
        </a:p>
      </dgm:t>
    </dgm:pt>
    <dgm:pt modelId="{7A128AB8-D658-4926-9CCB-8BD0BEA7A791}" type="parTrans" cxnId="{29FD50DA-96BA-4574-A62D-2D453BF934C0}">
      <dgm:prSet/>
      <dgm:spPr/>
      <dgm:t>
        <a:bodyPr/>
        <a:lstStyle/>
        <a:p>
          <a:endParaRPr lang="en-US"/>
        </a:p>
      </dgm:t>
    </dgm:pt>
    <dgm:pt modelId="{A88EA911-7AF5-4F03-8186-21789CF3B952}" type="sibTrans" cxnId="{29FD50DA-96BA-4574-A62D-2D453BF934C0}">
      <dgm:prSet/>
      <dgm:spPr/>
      <dgm:t>
        <a:bodyPr/>
        <a:lstStyle/>
        <a:p>
          <a:endParaRPr lang="en-US"/>
        </a:p>
      </dgm:t>
    </dgm:pt>
    <dgm:pt modelId="{B14DED4F-D002-44B6-8011-B41EB5F7F4F5}">
      <dgm:prSet/>
      <dgm:spPr/>
      <dgm:t>
        <a:bodyPr/>
        <a:lstStyle/>
        <a:p>
          <a:r>
            <a:rPr lang="en-GB"/>
            <a:t>Created after the second world war. </a:t>
          </a:r>
          <a:endParaRPr lang="en-US"/>
        </a:p>
      </dgm:t>
    </dgm:pt>
    <dgm:pt modelId="{2BEBEF41-73A7-4DDF-BAD5-E33022F7ACDF}" type="parTrans" cxnId="{CCAD53AA-8A25-4822-B0DF-1B1CBC869B3C}">
      <dgm:prSet/>
      <dgm:spPr/>
      <dgm:t>
        <a:bodyPr/>
        <a:lstStyle/>
        <a:p>
          <a:endParaRPr lang="en-US"/>
        </a:p>
      </dgm:t>
    </dgm:pt>
    <dgm:pt modelId="{83F464FA-CBA5-44E4-877A-7B161F9DAF22}" type="sibTrans" cxnId="{CCAD53AA-8A25-4822-B0DF-1B1CBC869B3C}">
      <dgm:prSet/>
      <dgm:spPr/>
      <dgm:t>
        <a:bodyPr/>
        <a:lstStyle/>
        <a:p>
          <a:endParaRPr lang="en-US"/>
        </a:p>
      </dgm:t>
    </dgm:pt>
    <dgm:pt modelId="{E9181D7D-E32C-4D4C-8ABA-7EDF2B119F2D}">
      <dgm:prSet/>
      <dgm:spPr/>
      <dgm:t>
        <a:bodyPr/>
        <a:lstStyle/>
        <a:p>
          <a:r>
            <a:rPr lang="en-GB"/>
            <a:t>To ensure that people were not being abused or treated differently. </a:t>
          </a:r>
          <a:endParaRPr lang="en-US"/>
        </a:p>
      </dgm:t>
    </dgm:pt>
    <dgm:pt modelId="{3D41F26C-D83F-4EDF-A926-73DEF494B4A9}" type="parTrans" cxnId="{734A8DE9-AEE6-4D82-9E90-B4CC8D630261}">
      <dgm:prSet/>
      <dgm:spPr/>
      <dgm:t>
        <a:bodyPr/>
        <a:lstStyle/>
        <a:p>
          <a:endParaRPr lang="en-US"/>
        </a:p>
      </dgm:t>
    </dgm:pt>
    <dgm:pt modelId="{2EEB72C0-CDFE-45EC-9F3E-9F23AEA9B2FB}" type="sibTrans" cxnId="{734A8DE9-AEE6-4D82-9E90-B4CC8D630261}">
      <dgm:prSet/>
      <dgm:spPr/>
      <dgm:t>
        <a:bodyPr/>
        <a:lstStyle/>
        <a:p>
          <a:endParaRPr lang="en-US"/>
        </a:p>
      </dgm:t>
    </dgm:pt>
    <dgm:pt modelId="{B2C2CBE7-F88B-4DDA-9278-0A56EB27EDFB}" type="pres">
      <dgm:prSet presAssocID="{76EA5EE9-ACDF-44A1-B47A-E69B0BBCBACA}" presName="linear" presStyleCnt="0">
        <dgm:presLayoutVars>
          <dgm:animLvl val="lvl"/>
          <dgm:resizeHandles val="exact"/>
        </dgm:presLayoutVars>
      </dgm:prSet>
      <dgm:spPr/>
    </dgm:pt>
    <dgm:pt modelId="{1CC04400-9FB8-40A2-A017-6C8ECFAAF96B}" type="pres">
      <dgm:prSet presAssocID="{A95DA0D2-5E54-46DE-ACDC-7A92284D9643}" presName="parentText" presStyleLbl="node1" presStyleIdx="0" presStyleCnt="3">
        <dgm:presLayoutVars>
          <dgm:chMax val="0"/>
          <dgm:bulletEnabled val="1"/>
        </dgm:presLayoutVars>
      </dgm:prSet>
      <dgm:spPr/>
    </dgm:pt>
    <dgm:pt modelId="{EF1FB8DA-6EBD-4F40-AE53-1063C9813CDB}" type="pres">
      <dgm:prSet presAssocID="{A88EA911-7AF5-4F03-8186-21789CF3B952}" presName="spacer" presStyleCnt="0"/>
      <dgm:spPr/>
    </dgm:pt>
    <dgm:pt modelId="{52A222E4-9E9A-45A6-88B7-8C4CF3AEEF27}" type="pres">
      <dgm:prSet presAssocID="{B14DED4F-D002-44B6-8011-B41EB5F7F4F5}" presName="parentText" presStyleLbl="node1" presStyleIdx="1" presStyleCnt="3">
        <dgm:presLayoutVars>
          <dgm:chMax val="0"/>
          <dgm:bulletEnabled val="1"/>
        </dgm:presLayoutVars>
      </dgm:prSet>
      <dgm:spPr/>
    </dgm:pt>
    <dgm:pt modelId="{A622CE8C-32C9-4A75-B899-BC597C7CC735}" type="pres">
      <dgm:prSet presAssocID="{83F464FA-CBA5-44E4-877A-7B161F9DAF22}" presName="spacer" presStyleCnt="0"/>
      <dgm:spPr/>
    </dgm:pt>
    <dgm:pt modelId="{20ABD19C-B2F1-4AEC-B071-1193D966891D}" type="pres">
      <dgm:prSet presAssocID="{E9181D7D-E32C-4D4C-8ABA-7EDF2B119F2D}" presName="parentText" presStyleLbl="node1" presStyleIdx="2" presStyleCnt="3">
        <dgm:presLayoutVars>
          <dgm:chMax val="0"/>
          <dgm:bulletEnabled val="1"/>
        </dgm:presLayoutVars>
      </dgm:prSet>
      <dgm:spPr/>
    </dgm:pt>
  </dgm:ptLst>
  <dgm:cxnLst>
    <dgm:cxn modelId="{665E4302-E6F3-43D4-948E-82A2BD5E74CA}" type="presOf" srcId="{B14DED4F-D002-44B6-8011-B41EB5F7F4F5}" destId="{52A222E4-9E9A-45A6-88B7-8C4CF3AEEF27}" srcOrd="0" destOrd="0" presId="urn:microsoft.com/office/officeart/2005/8/layout/vList2"/>
    <dgm:cxn modelId="{CCAD53AA-8A25-4822-B0DF-1B1CBC869B3C}" srcId="{76EA5EE9-ACDF-44A1-B47A-E69B0BBCBACA}" destId="{B14DED4F-D002-44B6-8011-B41EB5F7F4F5}" srcOrd="1" destOrd="0" parTransId="{2BEBEF41-73A7-4DDF-BAD5-E33022F7ACDF}" sibTransId="{83F464FA-CBA5-44E4-877A-7B161F9DAF22}"/>
    <dgm:cxn modelId="{8EF9BEB6-2ADD-4153-98C6-4BF3DA08A29E}" type="presOf" srcId="{76EA5EE9-ACDF-44A1-B47A-E69B0BBCBACA}" destId="{B2C2CBE7-F88B-4DDA-9278-0A56EB27EDFB}" srcOrd="0" destOrd="0" presId="urn:microsoft.com/office/officeart/2005/8/layout/vList2"/>
    <dgm:cxn modelId="{29FD50DA-96BA-4574-A62D-2D453BF934C0}" srcId="{76EA5EE9-ACDF-44A1-B47A-E69B0BBCBACA}" destId="{A95DA0D2-5E54-46DE-ACDC-7A92284D9643}" srcOrd="0" destOrd="0" parTransId="{7A128AB8-D658-4926-9CCB-8BD0BEA7A791}" sibTransId="{A88EA911-7AF5-4F03-8186-21789CF3B952}"/>
    <dgm:cxn modelId="{734A8DE9-AEE6-4D82-9E90-B4CC8D630261}" srcId="{76EA5EE9-ACDF-44A1-B47A-E69B0BBCBACA}" destId="{E9181D7D-E32C-4D4C-8ABA-7EDF2B119F2D}" srcOrd="2" destOrd="0" parTransId="{3D41F26C-D83F-4EDF-A926-73DEF494B4A9}" sibTransId="{2EEB72C0-CDFE-45EC-9F3E-9F23AEA9B2FB}"/>
    <dgm:cxn modelId="{1FE619F0-544C-4B92-A1EE-8F0A518E0FD2}" type="presOf" srcId="{E9181D7D-E32C-4D4C-8ABA-7EDF2B119F2D}" destId="{20ABD19C-B2F1-4AEC-B071-1193D966891D}" srcOrd="0" destOrd="0" presId="urn:microsoft.com/office/officeart/2005/8/layout/vList2"/>
    <dgm:cxn modelId="{8763C4FC-66C1-4C15-BC8F-CEAD59716A7B}" type="presOf" srcId="{A95DA0D2-5E54-46DE-ACDC-7A92284D9643}" destId="{1CC04400-9FB8-40A2-A017-6C8ECFAAF96B}" srcOrd="0" destOrd="0" presId="urn:microsoft.com/office/officeart/2005/8/layout/vList2"/>
    <dgm:cxn modelId="{A721793C-2DC0-43D2-B2BC-1AB2B82836BE}" type="presParOf" srcId="{B2C2CBE7-F88B-4DDA-9278-0A56EB27EDFB}" destId="{1CC04400-9FB8-40A2-A017-6C8ECFAAF96B}" srcOrd="0" destOrd="0" presId="urn:microsoft.com/office/officeart/2005/8/layout/vList2"/>
    <dgm:cxn modelId="{44EEB301-46FD-4F97-AA49-6FB61F0FE05F}" type="presParOf" srcId="{B2C2CBE7-F88B-4DDA-9278-0A56EB27EDFB}" destId="{EF1FB8DA-6EBD-4F40-AE53-1063C9813CDB}" srcOrd="1" destOrd="0" presId="urn:microsoft.com/office/officeart/2005/8/layout/vList2"/>
    <dgm:cxn modelId="{38202099-0AE3-43BA-8069-8AFCC40528E2}" type="presParOf" srcId="{B2C2CBE7-F88B-4DDA-9278-0A56EB27EDFB}" destId="{52A222E4-9E9A-45A6-88B7-8C4CF3AEEF27}" srcOrd="2" destOrd="0" presId="urn:microsoft.com/office/officeart/2005/8/layout/vList2"/>
    <dgm:cxn modelId="{F13078A5-4455-438F-B718-44A81782462C}" type="presParOf" srcId="{B2C2CBE7-F88B-4DDA-9278-0A56EB27EDFB}" destId="{A622CE8C-32C9-4A75-B899-BC597C7CC735}" srcOrd="3" destOrd="0" presId="urn:microsoft.com/office/officeart/2005/8/layout/vList2"/>
    <dgm:cxn modelId="{F03A65E3-00EE-4FFB-A42B-68DBF0B639FE}" type="presParOf" srcId="{B2C2CBE7-F88B-4DDA-9278-0A56EB27EDFB}" destId="{20ABD19C-B2F1-4AEC-B071-1193D96689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776C84-C8C2-4ECB-83C5-EFDB22C5E094}"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DAE3EBAD-E6A3-479E-A3B4-4465AF408216}">
      <dgm:prSet/>
      <dgm:spPr/>
      <dgm:t>
        <a:bodyPr/>
        <a:lstStyle/>
        <a:p>
          <a:r>
            <a:rPr lang="en-GB"/>
            <a:t>Article; </a:t>
          </a:r>
          <a:endParaRPr lang="en-US"/>
        </a:p>
      </dgm:t>
    </dgm:pt>
    <dgm:pt modelId="{A581AEB5-C8F8-41B1-8662-574AFF2B134C}" type="parTrans" cxnId="{0BD2CFB3-4465-4DB3-89D9-0AB67A9F3C2A}">
      <dgm:prSet/>
      <dgm:spPr/>
      <dgm:t>
        <a:bodyPr/>
        <a:lstStyle/>
        <a:p>
          <a:endParaRPr lang="en-US"/>
        </a:p>
      </dgm:t>
    </dgm:pt>
    <dgm:pt modelId="{5105AD63-F034-41FA-9D01-C047DC18A8F4}" type="sibTrans" cxnId="{0BD2CFB3-4465-4DB3-89D9-0AB67A9F3C2A}">
      <dgm:prSet/>
      <dgm:spPr/>
      <dgm:t>
        <a:bodyPr/>
        <a:lstStyle/>
        <a:p>
          <a:endParaRPr lang="en-US"/>
        </a:p>
      </dgm:t>
    </dgm:pt>
    <dgm:pt modelId="{36815739-A23F-4C7C-B180-9BF8756EEEEC}">
      <dgm:prSet/>
      <dgm:spPr/>
      <dgm:t>
        <a:bodyPr/>
        <a:lstStyle/>
        <a:p>
          <a:r>
            <a:rPr lang="en-GB"/>
            <a:t>2</a:t>
          </a:r>
          <a:endParaRPr lang="en-US"/>
        </a:p>
      </dgm:t>
    </dgm:pt>
    <dgm:pt modelId="{61D5077C-0F7C-4D48-AE3A-6D630EB2A313}" type="parTrans" cxnId="{4830D83C-30A3-4C43-A910-A199F9F61E10}">
      <dgm:prSet/>
      <dgm:spPr/>
      <dgm:t>
        <a:bodyPr/>
        <a:lstStyle/>
        <a:p>
          <a:endParaRPr lang="en-US"/>
        </a:p>
      </dgm:t>
    </dgm:pt>
    <dgm:pt modelId="{3F22226E-F7F7-4833-AB6C-D905B2F3C2A3}" type="sibTrans" cxnId="{4830D83C-30A3-4C43-A910-A199F9F61E10}">
      <dgm:prSet/>
      <dgm:spPr/>
      <dgm:t>
        <a:bodyPr/>
        <a:lstStyle/>
        <a:p>
          <a:endParaRPr lang="en-US"/>
        </a:p>
      </dgm:t>
    </dgm:pt>
    <dgm:pt modelId="{71539E9F-565F-4053-AA56-B29A25E3CE86}">
      <dgm:prSet/>
      <dgm:spPr/>
      <dgm:t>
        <a:bodyPr/>
        <a:lstStyle/>
        <a:p>
          <a:r>
            <a:rPr lang="en-GB"/>
            <a:t>3</a:t>
          </a:r>
          <a:endParaRPr lang="en-US"/>
        </a:p>
      </dgm:t>
    </dgm:pt>
    <dgm:pt modelId="{E7C25DE6-48F6-4570-8F36-F4277FC86007}" type="parTrans" cxnId="{75D88192-C8E0-46FB-A3B8-9A552C8D29C6}">
      <dgm:prSet/>
      <dgm:spPr/>
      <dgm:t>
        <a:bodyPr/>
        <a:lstStyle/>
        <a:p>
          <a:endParaRPr lang="en-US"/>
        </a:p>
      </dgm:t>
    </dgm:pt>
    <dgm:pt modelId="{41B8BFC8-76C7-45DF-AD18-5C1F8A3A941D}" type="sibTrans" cxnId="{75D88192-C8E0-46FB-A3B8-9A552C8D29C6}">
      <dgm:prSet/>
      <dgm:spPr/>
      <dgm:t>
        <a:bodyPr/>
        <a:lstStyle/>
        <a:p>
          <a:endParaRPr lang="en-US"/>
        </a:p>
      </dgm:t>
    </dgm:pt>
    <dgm:pt modelId="{CF8E3FD7-D540-4DD4-98D9-7936E86D1B66}">
      <dgm:prSet/>
      <dgm:spPr/>
      <dgm:t>
        <a:bodyPr/>
        <a:lstStyle/>
        <a:p>
          <a:r>
            <a:rPr lang="en-GB"/>
            <a:t>5</a:t>
          </a:r>
          <a:endParaRPr lang="en-US"/>
        </a:p>
      </dgm:t>
    </dgm:pt>
    <dgm:pt modelId="{0AAFA5B6-1CD3-4759-AD61-15C24DDDBAB2}" type="parTrans" cxnId="{C27083CD-278C-4BFD-953B-C14BB5E966CA}">
      <dgm:prSet/>
      <dgm:spPr/>
      <dgm:t>
        <a:bodyPr/>
        <a:lstStyle/>
        <a:p>
          <a:endParaRPr lang="en-US"/>
        </a:p>
      </dgm:t>
    </dgm:pt>
    <dgm:pt modelId="{3ACFC714-383F-4580-9EBF-8EF32DD0E99B}" type="sibTrans" cxnId="{C27083CD-278C-4BFD-953B-C14BB5E966CA}">
      <dgm:prSet/>
      <dgm:spPr/>
      <dgm:t>
        <a:bodyPr/>
        <a:lstStyle/>
        <a:p>
          <a:endParaRPr lang="en-US"/>
        </a:p>
      </dgm:t>
    </dgm:pt>
    <dgm:pt modelId="{2981FB1D-C8C4-45F2-A324-D21D41B62C12}">
      <dgm:prSet/>
      <dgm:spPr/>
      <dgm:t>
        <a:bodyPr/>
        <a:lstStyle/>
        <a:p>
          <a:r>
            <a:rPr lang="en-GB"/>
            <a:t>6</a:t>
          </a:r>
          <a:endParaRPr lang="en-US"/>
        </a:p>
      </dgm:t>
    </dgm:pt>
    <dgm:pt modelId="{0F3C36C8-F7F1-4DF2-905D-452AD7F8E018}" type="parTrans" cxnId="{B5BDFC1C-9213-4BCA-84C8-07D3A2D106AA}">
      <dgm:prSet/>
      <dgm:spPr/>
      <dgm:t>
        <a:bodyPr/>
        <a:lstStyle/>
        <a:p>
          <a:endParaRPr lang="en-US"/>
        </a:p>
      </dgm:t>
    </dgm:pt>
    <dgm:pt modelId="{E8BA5934-21A5-4D64-8599-6FB7B80B9F4A}" type="sibTrans" cxnId="{B5BDFC1C-9213-4BCA-84C8-07D3A2D106AA}">
      <dgm:prSet/>
      <dgm:spPr/>
      <dgm:t>
        <a:bodyPr/>
        <a:lstStyle/>
        <a:p>
          <a:endParaRPr lang="en-US"/>
        </a:p>
      </dgm:t>
    </dgm:pt>
    <dgm:pt modelId="{EFDA0C8A-204E-423E-9A44-4EDC7199B6BE}">
      <dgm:prSet/>
      <dgm:spPr/>
      <dgm:t>
        <a:bodyPr/>
        <a:lstStyle/>
        <a:p>
          <a:r>
            <a:rPr lang="en-GB"/>
            <a:t>8</a:t>
          </a:r>
          <a:endParaRPr lang="en-US"/>
        </a:p>
      </dgm:t>
    </dgm:pt>
    <dgm:pt modelId="{3B105EE1-89E9-44C4-8937-2FC7D8B94F08}" type="parTrans" cxnId="{2CD2E6A8-35F5-4B05-9885-1D71DAAA4D1E}">
      <dgm:prSet/>
      <dgm:spPr/>
      <dgm:t>
        <a:bodyPr/>
        <a:lstStyle/>
        <a:p>
          <a:endParaRPr lang="en-US"/>
        </a:p>
      </dgm:t>
    </dgm:pt>
    <dgm:pt modelId="{F5383399-A7FC-41EE-89B7-31A0B9C1410E}" type="sibTrans" cxnId="{2CD2E6A8-35F5-4B05-9885-1D71DAAA4D1E}">
      <dgm:prSet/>
      <dgm:spPr/>
      <dgm:t>
        <a:bodyPr/>
        <a:lstStyle/>
        <a:p>
          <a:endParaRPr lang="en-US"/>
        </a:p>
      </dgm:t>
    </dgm:pt>
    <dgm:pt modelId="{D2A0BB95-2F23-4D5A-AB27-CD007DF78B6C}">
      <dgm:prSet/>
      <dgm:spPr/>
      <dgm:t>
        <a:bodyPr/>
        <a:lstStyle/>
        <a:p>
          <a:r>
            <a:rPr lang="en-GB"/>
            <a:t>12</a:t>
          </a:r>
          <a:endParaRPr lang="en-US"/>
        </a:p>
      </dgm:t>
    </dgm:pt>
    <dgm:pt modelId="{AA05549E-0F1D-4683-B5E1-EE3D6414EFC8}" type="parTrans" cxnId="{38023085-4060-4D4D-B818-F9F77BB4B66E}">
      <dgm:prSet/>
      <dgm:spPr/>
      <dgm:t>
        <a:bodyPr/>
        <a:lstStyle/>
        <a:p>
          <a:endParaRPr lang="en-US"/>
        </a:p>
      </dgm:t>
    </dgm:pt>
    <dgm:pt modelId="{1A66812F-6EF4-47CF-A33E-971326A3DA04}" type="sibTrans" cxnId="{38023085-4060-4D4D-B818-F9F77BB4B66E}">
      <dgm:prSet/>
      <dgm:spPr/>
      <dgm:t>
        <a:bodyPr/>
        <a:lstStyle/>
        <a:p>
          <a:endParaRPr lang="en-US"/>
        </a:p>
      </dgm:t>
    </dgm:pt>
    <dgm:pt modelId="{099806D4-BF5B-4246-B34C-8E106BF731AB}">
      <dgm:prSet/>
      <dgm:spPr/>
      <dgm:t>
        <a:bodyPr/>
        <a:lstStyle/>
        <a:p>
          <a:r>
            <a:rPr lang="en-GB"/>
            <a:t>11</a:t>
          </a:r>
          <a:endParaRPr lang="en-US"/>
        </a:p>
      </dgm:t>
    </dgm:pt>
    <dgm:pt modelId="{D43E1AAA-75FC-46B3-B476-50337D9C80E9}" type="parTrans" cxnId="{C5DC127E-5838-46AD-BBD9-642BD1A9DA66}">
      <dgm:prSet/>
      <dgm:spPr/>
      <dgm:t>
        <a:bodyPr/>
        <a:lstStyle/>
        <a:p>
          <a:endParaRPr lang="en-US"/>
        </a:p>
      </dgm:t>
    </dgm:pt>
    <dgm:pt modelId="{C9FF13DA-7461-4DEC-8A27-22B3A9B23C15}" type="sibTrans" cxnId="{C5DC127E-5838-46AD-BBD9-642BD1A9DA66}">
      <dgm:prSet/>
      <dgm:spPr/>
      <dgm:t>
        <a:bodyPr/>
        <a:lstStyle/>
        <a:p>
          <a:endParaRPr lang="en-US"/>
        </a:p>
      </dgm:t>
    </dgm:pt>
    <dgm:pt modelId="{0227A6A3-70B1-4EB0-9AE8-717A8A6892FF}" type="pres">
      <dgm:prSet presAssocID="{C0776C84-C8C2-4ECB-83C5-EFDB22C5E094}" presName="Name0" presStyleCnt="0">
        <dgm:presLayoutVars>
          <dgm:dir/>
          <dgm:resizeHandles val="exact"/>
        </dgm:presLayoutVars>
      </dgm:prSet>
      <dgm:spPr/>
    </dgm:pt>
    <dgm:pt modelId="{24129293-3DDF-45F4-B6AA-7FA22DB469C1}" type="pres">
      <dgm:prSet presAssocID="{DAE3EBAD-E6A3-479E-A3B4-4465AF408216}" presName="node" presStyleLbl="node1" presStyleIdx="0" presStyleCnt="8">
        <dgm:presLayoutVars>
          <dgm:bulletEnabled val="1"/>
        </dgm:presLayoutVars>
      </dgm:prSet>
      <dgm:spPr/>
    </dgm:pt>
    <dgm:pt modelId="{1B43CC31-D6C6-46C4-AED7-06D638B7217E}" type="pres">
      <dgm:prSet presAssocID="{5105AD63-F034-41FA-9D01-C047DC18A8F4}" presName="sibTrans" presStyleLbl="sibTrans1D1" presStyleIdx="0" presStyleCnt="7"/>
      <dgm:spPr/>
    </dgm:pt>
    <dgm:pt modelId="{A2519FE4-14AA-40AB-A230-86EB7AC91299}" type="pres">
      <dgm:prSet presAssocID="{5105AD63-F034-41FA-9D01-C047DC18A8F4}" presName="connectorText" presStyleLbl="sibTrans1D1" presStyleIdx="0" presStyleCnt="7"/>
      <dgm:spPr/>
    </dgm:pt>
    <dgm:pt modelId="{C0F35795-9F0F-49D4-97B0-6683117D2F9C}" type="pres">
      <dgm:prSet presAssocID="{36815739-A23F-4C7C-B180-9BF8756EEEEC}" presName="node" presStyleLbl="node1" presStyleIdx="1" presStyleCnt="8">
        <dgm:presLayoutVars>
          <dgm:bulletEnabled val="1"/>
        </dgm:presLayoutVars>
      </dgm:prSet>
      <dgm:spPr/>
    </dgm:pt>
    <dgm:pt modelId="{B741D597-076A-49E5-A189-83E6915FB7A3}" type="pres">
      <dgm:prSet presAssocID="{3F22226E-F7F7-4833-AB6C-D905B2F3C2A3}" presName="sibTrans" presStyleLbl="sibTrans1D1" presStyleIdx="1" presStyleCnt="7"/>
      <dgm:spPr/>
    </dgm:pt>
    <dgm:pt modelId="{7729B582-CB97-49F5-8DA9-BDF2971D6E74}" type="pres">
      <dgm:prSet presAssocID="{3F22226E-F7F7-4833-AB6C-D905B2F3C2A3}" presName="connectorText" presStyleLbl="sibTrans1D1" presStyleIdx="1" presStyleCnt="7"/>
      <dgm:spPr/>
    </dgm:pt>
    <dgm:pt modelId="{05407845-5949-42A6-9E29-BEED724C9523}" type="pres">
      <dgm:prSet presAssocID="{71539E9F-565F-4053-AA56-B29A25E3CE86}" presName="node" presStyleLbl="node1" presStyleIdx="2" presStyleCnt="8">
        <dgm:presLayoutVars>
          <dgm:bulletEnabled val="1"/>
        </dgm:presLayoutVars>
      </dgm:prSet>
      <dgm:spPr/>
    </dgm:pt>
    <dgm:pt modelId="{AED58AF0-7CB0-4FBD-B67E-4A6E620A0B62}" type="pres">
      <dgm:prSet presAssocID="{41B8BFC8-76C7-45DF-AD18-5C1F8A3A941D}" presName="sibTrans" presStyleLbl="sibTrans1D1" presStyleIdx="2" presStyleCnt="7"/>
      <dgm:spPr/>
    </dgm:pt>
    <dgm:pt modelId="{E180330F-7642-4A14-92EC-FB4E9CE4A181}" type="pres">
      <dgm:prSet presAssocID="{41B8BFC8-76C7-45DF-AD18-5C1F8A3A941D}" presName="connectorText" presStyleLbl="sibTrans1D1" presStyleIdx="2" presStyleCnt="7"/>
      <dgm:spPr/>
    </dgm:pt>
    <dgm:pt modelId="{885FC4A0-514B-4E2A-93FF-E3C9AEF218E1}" type="pres">
      <dgm:prSet presAssocID="{CF8E3FD7-D540-4DD4-98D9-7936E86D1B66}" presName="node" presStyleLbl="node1" presStyleIdx="3" presStyleCnt="8">
        <dgm:presLayoutVars>
          <dgm:bulletEnabled val="1"/>
        </dgm:presLayoutVars>
      </dgm:prSet>
      <dgm:spPr/>
    </dgm:pt>
    <dgm:pt modelId="{07E5D240-8E9C-40D2-A1B5-1154C5E81E39}" type="pres">
      <dgm:prSet presAssocID="{3ACFC714-383F-4580-9EBF-8EF32DD0E99B}" presName="sibTrans" presStyleLbl="sibTrans1D1" presStyleIdx="3" presStyleCnt="7"/>
      <dgm:spPr/>
    </dgm:pt>
    <dgm:pt modelId="{4926E233-EB5C-4A4A-AF6E-7162D65561C4}" type="pres">
      <dgm:prSet presAssocID="{3ACFC714-383F-4580-9EBF-8EF32DD0E99B}" presName="connectorText" presStyleLbl="sibTrans1D1" presStyleIdx="3" presStyleCnt="7"/>
      <dgm:spPr/>
    </dgm:pt>
    <dgm:pt modelId="{D8C78D4F-A164-443C-950F-87A74BB82F3A}" type="pres">
      <dgm:prSet presAssocID="{2981FB1D-C8C4-45F2-A324-D21D41B62C12}" presName="node" presStyleLbl="node1" presStyleIdx="4" presStyleCnt="8">
        <dgm:presLayoutVars>
          <dgm:bulletEnabled val="1"/>
        </dgm:presLayoutVars>
      </dgm:prSet>
      <dgm:spPr/>
    </dgm:pt>
    <dgm:pt modelId="{13E14B3F-9A4F-44D1-850A-654F54D9B16C}" type="pres">
      <dgm:prSet presAssocID="{E8BA5934-21A5-4D64-8599-6FB7B80B9F4A}" presName="sibTrans" presStyleLbl="sibTrans1D1" presStyleIdx="4" presStyleCnt="7"/>
      <dgm:spPr/>
    </dgm:pt>
    <dgm:pt modelId="{E14D6548-E5BD-40E0-BB8E-888AA1CB8AD2}" type="pres">
      <dgm:prSet presAssocID="{E8BA5934-21A5-4D64-8599-6FB7B80B9F4A}" presName="connectorText" presStyleLbl="sibTrans1D1" presStyleIdx="4" presStyleCnt="7"/>
      <dgm:spPr/>
    </dgm:pt>
    <dgm:pt modelId="{0E56776D-FE30-4CDC-8A71-605CFDCAA8FE}" type="pres">
      <dgm:prSet presAssocID="{EFDA0C8A-204E-423E-9A44-4EDC7199B6BE}" presName="node" presStyleLbl="node1" presStyleIdx="5" presStyleCnt="8">
        <dgm:presLayoutVars>
          <dgm:bulletEnabled val="1"/>
        </dgm:presLayoutVars>
      </dgm:prSet>
      <dgm:spPr/>
    </dgm:pt>
    <dgm:pt modelId="{6B1569F4-ED8A-433D-BDBC-AC01E7CB9F41}" type="pres">
      <dgm:prSet presAssocID="{F5383399-A7FC-41EE-89B7-31A0B9C1410E}" presName="sibTrans" presStyleLbl="sibTrans1D1" presStyleIdx="5" presStyleCnt="7"/>
      <dgm:spPr/>
    </dgm:pt>
    <dgm:pt modelId="{402B312F-0C45-437D-86A1-52B3DB4C334A}" type="pres">
      <dgm:prSet presAssocID="{F5383399-A7FC-41EE-89B7-31A0B9C1410E}" presName="connectorText" presStyleLbl="sibTrans1D1" presStyleIdx="5" presStyleCnt="7"/>
      <dgm:spPr/>
    </dgm:pt>
    <dgm:pt modelId="{67B2D327-8F9B-4826-9511-D1E150EA72E9}" type="pres">
      <dgm:prSet presAssocID="{D2A0BB95-2F23-4D5A-AB27-CD007DF78B6C}" presName="node" presStyleLbl="node1" presStyleIdx="6" presStyleCnt="8">
        <dgm:presLayoutVars>
          <dgm:bulletEnabled val="1"/>
        </dgm:presLayoutVars>
      </dgm:prSet>
      <dgm:spPr/>
    </dgm:pt>
    <dgm:pt modelId="{B20B316D-5A3E-4269-AC47-9E0B9BAE8871}" type="pres">
      <dgm:prSet presAssocID="{1A66812F-6EF4-47CF-A33E-971326A3DA04}" presName="sibTrans" presStyleLbl="sibTrans1D1" presStyleIdx="6" presStyleCnt="7"/>
      <dgm:spPr/>
    </dgm:pt>
    <dgm:pt modelId="{C6E0C50A-7936-4398-A1B2-7A54EA655B03}" type="pres">
      <dgm:prSet presAssocID="{1A66812F-6EF4-47CF-A33E-971326A3DA04}" presName="connectorText" presStyleLbl="sibTrans1D1" presStyleIdx="6" presStyleCnt="7"/>
      <dgm:spPr/>
    </dgm:pt>
    <dgm:pt modelId="{A46739DF-0509-48D0-B857-804F7081EA89}" type="pres">
      <dgm:prSet presAssocID="{099806D4-BF5B-4246-B34C-8E106BF731AB}" presName="node" presStyleLbl="node1" presStyleIdx="7" presStyleCnt="8">
        <dgm:presLayoutVars>
          <dgm:bulletEnabled val="1"/>
        </dgm:presLayoutVars>
      </dgm:prSet>
      <dgm:spPr/>
    </dgm:pt>
  </dgm:ptLst>
  <dgm:cxnLst>
    <dgm:cxn modelId="{F0948702-5AE6-402B-9D0A-35F4CAFFBE3A}" type="presOf" srcId="{CF8E3FD7-D540-4DD4-98D9-7936E86D1B66}" destId="{885FC4A0-514B-4E2A-93FF-E3C9AEF218E1}" srcOrd="0" destOrd="0" presId="urn:microsoft.com/office/officeart/2016/7/layout/RepeatingBendingProcessNew"/>
    <dgm:cxn modelId="{A35CAF08-6AFA-455E-A9F5-F231659564D7}" type="presOf" srcId="{1A66812F-6EF4-47CF-A33E-971326A3DA04}" destId="{C6E0C50A-7936-4398-A1B2-7A54EA655B03}" srcOrd="1" destOrd="0" presId="urn:microsoft.com/office/officeart/2016/7/layout/RepeatingBendingProcessNew"/>
    <dgm:cxn modelId="{B5BDFC1C-9213-4BCA-84C8-07D3A2D106AA}" srcId="{C0776C84-C8C2-4ECB-83C5-EFDB22C5E094}" destId="{2981FB1D-C8C4-45F2-A324-D21D41B62C12}" srcOrd="4" destOrd="0" parTransId="{0F3C36C8-F7F1-4DF2-905D-452AD7F8E018}" sibTransId="{E8BA5934-21A5-4D64-8599-6FB7B80B9F4A}"/>
    <dgm:cxn modelId="{69576B22-6AAF-44B0-9905-B5BAD3118DAA}" type="presOf" srcId="{5105AD63-F034-41FA-9D01-C047DC18A8F4}" destId="{A2519FE4-14AA-40AB-A230-86EB7AC91299}" srcOrd="1" destOrd="0" presId="urn:microsoft.com/office/officeart/2016/7/layout/RepeatingBendingProcessNew"/>
    <dgm:cxn modelId="{AD9C6E2D-BA99-4A74-949D-1BCE4808D8FD}" type="presOf" srcId="{1A66812F-6EF4-47CF-A33E-971326A3DA04}" destId="{B20B316D-5A3E-4269-AC47-9E0B9BAE8871}" srcOrd="0" destOrd="0" presId="urn:microsoft.com/office/officeart/2016/7/layout/RepeatingBendingProcessNew"/>
    <dgm:cxn modelId="{2039D430-ADFA-4B6E-A759-D03E2DB70695}" type="presOf" srcId="{3F22226E-F7F7-4833-AB6C-D905B2F3C2A3}" destId="{7729B582-CB97-49F5-8DA9-BDF2971D6E74}" srcOrd="1" destOrd="0" presId="urn:microsoft.com/office/officeart/2016/7/layout/RepeatingBendingProcessNew"/>
    <dgm:cxn modelId="{4830D83C-30A3-4C43-A910-A199F9F61E10}" srcId="{C0776C84-C8C2-4ECB-83C5-EFDB22C5E094}" destId="{36815739-A23F-4C7C-B180-9BF8756EEEEC}" srcOrd="1" destOrd="0" parTransId="{61D5077C-0F7C-4D48-AE3A-6D630EB2A313}" sibTransId="{3F22226E-F7F7-4833-AB6C-D905B2F3C2A3}"/>
    <dgm:cxn modelId="{27BC7160-B051-4D77-B606-EF0C1F79A840}" type="presOf" srcId="{71539E9F-565F-4053-AA56-B29A25E3CE86}" destId="{05407845-5949-42A6-9E29-BEED724C9523}" srcOrd="0" destOrd="0" presId="urn:microsoft.com/office/officeart/2016/7/layout/RepeatingBendingProcessNew"/>
    <dgm:cxn modelId="{BAC97044-2F6C-472B-B44D-474C59ADD6F9}" type="presOf" srcId="{DAE3EBAD-E6A3-479E-A3B4-4465AF408216}" destId="{24129293-3DDF-45F4-B6AA-7FA22DB469C1}" srcOrd="0" destOrd="0" presId="urn:microsoft.com/office/officeart/2016/7/layout/RepeatingBendingProcessNew"/>
    <dgm:cxn modelId="{52B11A6C-81D0-460F-93EC-B7DDDBD964D0}" type="presOf" srcId="{D2A0BB95-2F23-4D5A-AB27-CD007DF78B6C}" destId="{67B2D327-8F9B-4826-9511-D1E150EA72E9}" srcOrd="0" destOrd="0" presId="urn:microsoft.com/office/officeart/2016/7/layout/RepeatingBendingProcessNew"/>
    <dgm:cxn modelId="{7276F251-80BA-4793-8DBD-6FFAD919133A}" type="presOf" srcId="{E8BA5934-21A5-4D64-8599-6FB7B80B9F4A}" destId="{13E14B3F-9A4F-44D1-850A-654F54D9B16C}" srcOrd="0" destOrd="0" presId="urn:microsoft.com/office/officeart/2016/7/layout/RepeatingBendingProcessNew"/>
    <dgm:cxn modelId="{7231DB58-1788-41FC-A337-20F2981C0F69}" type="presOf" srcId="{36815739-A23F-4C7C-B180-9BF8756EEEEC}" destId="{C0F35795-9F0F-49D4-97B0-6683117D2F9C}" srcOrd="0" destOrd="0" presId="urn:microsoft.com/office/officeart/2016/7/layout/RepeatingBendingProcessNew"/>
    <dgm:cxn modelId="{C5DC127E-5838-46AD-BBD9-642BD1A9DA66}" srcId="{C0776C84-C8C2-4ECB-83C5-EFDB22C5E094}" destId="{099806D4-BF5B-4246-B34C-8E106BF731AB}" srcOrd="7" destOrd="0" parTransId="{D43E1AAA-75FC-46B3-B476-50337D9C80E9}" sibTransId="{C9FF13DA-7461-4DEC-8A27-22B3A9B23C15}"/>
    <dgm:cxn modelId="{699C9F7E-918B-4DFA-AE9D-E53EA304F3E2}" type="presOf" srcId="{C0776C84-C8C2-4ECB-83C5-EFDB22C5E094}" destId="{0227A6A3-70B1-4EB0-9AE8-717A8A6892FF}" srcOrd="0" destOrd="0" presId="urn:microsoft.com/office/officeart/2016/7/layout/RepeatingBendingProcessNew"/>
    <dgm:cxn modelId="{38023085-4060-4D4D-B818-F9F77BB4B66E}" srcId="{C0776C84-C8C2-4ECB-83C5-EFDB22C5E094}" destId="{D2A0BB95-2F23-4D5A-AB27-CD007DF78B6C}" srcOrd="6" destOrd="0" parTransId="{AA05549E-0F1D-4683-B5E1-EE3D6414EFC8}" sibTransId="{1A66812F-6EF4-47CF-A33E-971326A3DA04}"/>
    <dgm:cxn modelId="{A5776788-12B9-4053-9F64-4D18E060DF17}" type="presOf" srcId="{41B8BFC8-76C7-45DF-AD18-5C1F8A3A941D}" destId="{AED58AF0-7CB0-4FBD-B67E-4A6E620A0B62}" srcOrd="0" destOrd="0" presId="urn:microsoft.com/office/officeart/2016/7/layout/RepeatingBendingProcessNew"/>
    <dgm:cxn modelId="{D2AF3589-9844-42E4-BC57-1E74C53FA1A8}" type="presOf" srcId="{3ACFC714-383F-4580-9EBF-8EF32DD0E99B}" destId="{4926E233-EB5C-4A4A-AF6E-7162D65561C4}" srcOrd="1" destOrd="0" presId="urn:microsoft.com/office/officeart/2016/7/layout/RepeatingBendingProcessNew"/>
    <dgm:cxn modelId="{75D88192-C8E0-46FB-A3B8-9A552C8D29C6}" srcId="{C0776C84-C8C2-4ECB-83C5-EFDB22C5E094}" destId="{71539E9F-565F-4053-AA56-B29A25E3CE86}" srcOrd="2" destOrd="0" parTransId="{E7C25DE6-48F6-4570-8F36-F4277FC86007}" sibTransId="{41B8BFC8-76C7-45DF-AD18-5C1F8A3A941D}"/>
    <dgm:cxn modelId="{3781C994-B8EB-4013-B454-91C581DAF393}" type="presOf" srcId="{2981FB1D-C8C4-45F2-A324-D21D41B62C12}" destId="{D8C78D4F-A164-443C-950F-87A74BB82F3A}" srcOrd="0" destOrd="0" presId="urn:microsoft.com/office/officeart/2016/7/layout/RepeatingBendingProcessNew"/>
    <dgm:cxn modelId="{C7E8B49C-8D32-4FF2-B04E-A66E34168109}" type="presOf" srcId="{3F22226E-F7F7-4833-AB6C-D905B2F3C2A3}" destId="{B741D597-076A-49E5-A189-83E6915FB7A3}" srcOrd="0" destOrd="0" presId="urn:microsoft.com/office/officeart/2016/7/layout/RepeatingBendingProcessNew"/>
    <dgm:cxn modelId="{E8BEBC9C-4225-4591-931D-BE273F95B520}" type="presOf" srcId="{F5383399-A7FC-41EE-89B7-31A0B9C1410E}" destId="{6B1569F4-ED8A-433D-BDBC-AC01E7CB9F41}" srcOrd="0" destOrd="0" presId="urn:microsoft.com/office/officeart/2016/7/layout/RepeatingBendingProcessNew"/>
    <dgm:cxn modelId="{8B15B2A1-9DCA-4477-A53F-2869FC86DB0E}" type="presOf" srcId="{F5383399-A7FC-41EE-89B7-31A0B9C1410E}" destId="{402B312F-0C45-437D-86A1-52B3DB4C334A}" srcOrd="1" destOrd="0" presId="urn:microsoft.com/office/officeart/2016/7/layout/RepeatingBendingProcessNew"/>
    <dgm:cxn modelId="{2CD2E6A8-35F5-4B05-9885-1D71DAAA4D1E}" srcId="{C0776C84-C8C2-4ECB-83C5-EFDB22C5E094}" destId="{EFDA0C8A-204E-423E-9A44-4EDC7199B6BE}" srcOrd="5" destOrd="0" parTransId="{3B105EE1-89E9-44C4-8937-2FC7D8B94F08}" sibTransId="{F5383399-A7FC-41EE-89B7-31A0B9C1410E}"/>
    <dgm:cxn modelId="{26F732B3-530D-4A6C-99B3-9C66C8D97F43}" type="presOf" srcId="{EFDA0C8A-204E-423E-9A44-4EDC7199B6BE}" destId="{0E56776D-FE30-4CDC-8A71-605CFDCAA8FE}" srcOrd="0" destOrd="0" presId="urn:microsoft.com/office/officeart/2016/7/layout/RepeatingBendingProcessNew"/>
    <dgm:cxn modelId="{0BD2CFB3-4465-4DB3-89D9-0AB67A9F3C2A}" srcId="{C0776C84-C8C2-4ECB-83C5-EFDB22C5E094}" destId="{DAE3EBAD-E6A3-479E-A3B4-4465AF408216}" srcOrd="0" destOrd="0" parTransId="{A581AEB5-C8F8-41B1-8662-574AFF2B134C}" sibTransId="{5105AD63-F034-41FA-9D01-C047DC18A8F4}"/>
    <dgm:cxn modelId="{C27083CD-278C-4BFD-953B-C14BB5E966CA}" srcId="{C0776C84-C8C2-4ECB-83C5-EFDB22C5E094}" destId="{CF8E3FD7-D540-4DD4-98D9-7936E86D1B66}" srcOrd="3" destOrd="0" parTransId="{0AAFA5B6-1CD3-4759-AD61-15C24DDDBAB2}" sibTransId="{3ACFC714-383F-4580-9EBF-8EF32DD0E99B}"/>
    <dgm:cxn modelId="{17B5EDD2-A8B8-4EA6-9C32-1FEF7B0C13B0}" type="presOf" srcId="{41B8BFC8-76C7-45DF-AD18-5C1F8A3A941D}" destId="{E180330F-7642-4A14-92EC-FB4E9CE4A181}" srcOrd="1" destOrd="0" presId="urn:microsoft.com/office/officeart/2016/7/layout/RepeatingBendingProcessNew"/>
    <dgm:cxn modelId="{DC4A7CD5-A8A8-4BEC-96D4-C807A0FDCADD}" type="presOf" srcId="{3ACFC714-383F-4580-9EBF-8EF32DD0E99B}" destId="{07E5D240-8E9C-40D2-A1B5-1154C5E81E39}" srcOrd="0" destOrd="0" presId="urn:microsoft.com/office/officeart/2016/7/layout/RepeatingBendingProcessNew"/>
    <dgm:cxn modelId="{0517ACDC-A07C-4457-885C-04C508CBC0A6}" type="presOf" srcId="{5105AD63-F034-41FA-9D01-C047DC18A8F4}" destId="{1B43CC31-D6C6-46C4-AED7-06D638B7217E}" srcOrd="0" destOrd="0" presId="urn:microsoft.com/office/officeart/2016/7/layout/RepeatingBendingProcessNew"/>
    <dgm:cxn modelId="{C55015E3-EF14-41A3-A2EA-273C9E3863E5}" type="presOf" srcId="{E8BA5934-21A5-4D64-8599-6FB7B80B9F4A}" destId="{E14D6548-E5BD-40E0-BB8E-888AA1CB8AD2}" srcOrd="1" destOrd="0" presId="urn:microsoft.com/office/officeart/2016/7/layout/RepeatingBendingProcessNew"/>
    <dgm:cxn modelId="{0E53C3E6-FBEF-4341-9F45-AC4902B8AA57}" type="presOf" srcId="{099806D4-BF5B-4246-B34C-8E106BF731AB}" destId="{A46739DF-0509-48D0-B857-804F7081EA89}" srcOrd="0" destOrd="0" presId="urn:microsoft.com/office/officeart/2016/7/layout/RepeatingBendingProcessNew"/>
    <dgm:cxn modelId="{646EA6D9-1155-4981-8616-F7613C55AD75}" type="presParOf" srcId="{0227A6A3-70B1-4EB0-9AE8-717A8A6892FF}" destId="{24129293-3DDF-45F4-B6AA-7FA22DB469C1}" srcOrd="0" destOrd="0" presId="urn:microsoft.com/office/officeart/2016/7/layout/RepeatingBendingProcessNew"/>
    <dgm:cxn modelId="{95DD7F92-E9AB-42C1-9A30-CF0759811F5A}" type="presParOf" srcId="{0227A6A3-70B1-4EB0-9AE8-717A8A6892FF}" destId="{1B43CC31-D6C6-46C4-AED7-06D638B7217E}" srcOrd="1" destOrd="0" presId="urn:microsoft.com/office/officeart/2016/7/layout/RepeatingBendingProcessNew"/>
    <dgm:cxn modelId="{E32D14DD-A24F-463C-9563-4038C39852CC}" type="presParOf" srcId="{1B43CC31-D6C6-46C4-AED7-06D638B7217E}" destId="{A2519FE4-14AA-40AB-A230-86EB7AC91299}" srcOrd="0" destOrd="0" presId="urn:microsoft.com/office/officeart/2016/7/layout/RepeatingBendingProcessNew"/>
    <dgm:cxn modelId="{189A235C-32BF-4834-937A-9A7EE245A932}" type="presParOf" srcId="{0227A6A3-70B1-4EB0-9AE8-717A8A6892FF}" destId="{C0F35795-9F0F-49D4-97B0-6683117D2F9C}" srcOrd="2" destOrd="0" presId="urn:microsoft.com/office/officeart/2016/7/layout/RepeatingBendingProcessNew"/>
    <dgm:cxn modelId="{EC1A0D50-82ED-4EC6-A265-B913E172F40B}" type="presParOf" srcId="{0227A6A3-70B1-4EB0-9AE8-717A8A6892FF}" destId="{B741D597-076A-49E5-A189-83E6915FB7A3}" srcOrd="3" destOrd="0" presId="urn:microsoft.com/office/officeart/2016/7/layout/RepeatingBendingProcessNew"/>
    <dgm:cxn modelId="{3325151F-9064-4FF0-9338-24D47A88D05F}" type="presParOf" srcId="{B741D597-076A-49E5-A189-83E6915FB7A3}" destId="{7729B582-CB97-49F5-8DA9-BDF2971D6E74}" srcOrd="0" destOrd="0" presId="urn:microsoft.com/office/officeart/2016/7/layout/RepeatingBendingProcessNew"/>
    <dgm:cxn modelId="{00ABF04F-6456-4345-8BB0-357B0317BB11}" type="presParOf" srcId="{0227A6A3-70B1-4EB0-9AE8-717A8A6892FF}" destId="{05407845-5949-42A6-9E29-BEED724C9523}" srcOrd="4" destOrd="0" presId="urn:microsoft.com/office/officeart/2016/7/layout/RepeatingBendingProcessNew"/>
    <dgm:cxn modelId="{B01D66B3-4EE5-4F4E-9BA9-B4D20B43B1AA}" type="presParOf" srcId="{0227A6A3-70B1-4EB0-9AE8-717A8A6892FF}" destId="{AED58AF0-7CB0-4FBD-B67E-4A6E620A0B62}" srcOrd="5" destOrd="0" presId="urn:microsoft.com/office/officeart/2016/7/layout/RepeatingBendingProcessNew"/>
    <dgm:cxn modelId="{934B9A26-1D47-4208-9A8F-85196B12EEDC}" type="presParOf" srcId="{AED58AF0-7CB0-4FBD-B67E-4A6E620A0B62}" destId="{E180330F-7642-4A14-92EC-FB4E9CE4A181}" srcOrd="0" destOrd="0" presId="urn:microsoft.com/office/officeart/2016/7/layout/RepeatingBendingProcessNew"/>
    <dgm:cxn modelId="{6D0B36E3-A2F4-4868-9D00-56AB64F2510A}" type="presParOf" srcId="{0227A6A3-70B1-4EB0-9AE8-717A8A6892FF}" destId="{885FC4A0-514B-4E2A-93FF-E3C9AEF218E1}" srcOrd="6" destOrd="0" presId="urn:microsoft.com/office/officeart/2016/7/layout/RepeatingBendingProcessNew"/>
    <dgm:cxn modelId="{8954F642-C9BE-43AC-A53B-CA7DD2A3A9F9}" type="presParOf" srcId="{0227A6A3-70B1-4EB0-9AE8-717A8A6892FF}" destId="{07E5D240-8E9C-40D2-A1B5-1154C5E81E39}" srcOrd="7" destOrd="0" presId="urn:microsoft.com/office/officeart/2016/7/layout/RepeatingBendingProcessNew"/>
    <dgm:cxn modelId="{FE3E8F64-EE83-4786-BB7D-A93B79B4EB52}" type="presParOf" srcId="{07E5D240-8E9C-40D2-A1B5-1154C5E81E39}" destId="{4926E233-EB5C-4A4A-AF6E-7162D65561C4}" srcOrd="0" destOrd="0" presId="urn:microsoft.com/office/officeart/2016/7/layout/RepeatingBendingProcessNew"/>
    <dgm:cxn modelId="{CF6D44F4-F5E8-4805-8141-294A9441113A}" type="presParOf" srcId="{0227A6A3-70B1-4EB0-9AE8-717A8A6892FF}" destId="{D8C78D4F-A164-443C-950F-87A74BB82F3A}" srcOrd="8" destOrd="0" presId="urn:microsoft.com/office/officeart/2016/7/layout/RepeatingBendingProcessNew"/>
    <dgm:cxn modelId="{EA2A56B6-2965-4602-90CB-7690CF9CC426}" type="presParOf" srcId="{0227A6A3-70B1-4EB0-9AE8-717A8A6892FF}" destId="{13E14B3F-9A4F-44D1-850A-654F54D9B16C}" srcOrd="9" destOrd="0" presId="urn:microsoft.com/office/officeart/2016/7/layout/RepeatingBendingProcessNew"/>
    <dgm:cxn modelId="{86CB4221-F71F-4680-88EA-45D4693D1253}" type="presParOf" srcId="{13E14B3F-9A4F-44D1-850A-654F54D9B16C}" destId="{E14D6548-E5BD-40E0-BB8E-888AA1CB8AD2}" srcOrd="0" destOrd="0" presId="urn:microsoft.com/office/officeart/2016/7/layout/RepeatingBendingProcessNew"/>
    <dgm:cxn modelId="{A5219839-494F-43B2-AF38-F859663F4BC9}" type="presParOf" srcId="{0227A6A3-70B1-4EB0-9AE8-717A8A6892FF}" destId="{0E56776D-FE30-4CDC-8A71-605CFDCAA8FE}" srcOrd="10" destOrd="0" presId="urn:microsoft.com/office/officeart/2016/7/layout/RepeatingBendingProcessNew"/>
    <dgm:cxn modelId="{1012F73E-56D6-4149-BF8E-760E1433857F}" type="presParOf" srcId="{0227A6A3-70B1-4EB0-9AE8-717A8A6892FF}" destId="{6B1569F4-ED8A-433D-BDBC-AC01E7CB9F41}" srcOrd="11" destOrd="0" presId="urn:microsoft.com/office/officeart/2016/7/layout/RepeatingBendingProcessNew"/>
    <dgm:cxn modelId="{6D9A0EC1-D643-4E03-AFE0-40BCD23EAA3F}" type="presParOf" srcId="{6B1569F4-ED8A-433D-BDBC-AC01E7CB9F41}" destId="{402B312F-0C45-437D-86A1-52B3DB4C334A}" srcOrd="0" destOrd="0" presId="urn:microsoft.com/office/officeart/2016/7/layout/RepeatingBendingProcessNew"/>
    <dgm:cxn modelId="{9EB63CF9-6EB2-45F5-826B-B530828AC299}" type="presParOf" srcId="{0227A6A3-70B1-4EB0-9AE8-717A8A6892FF}" destId="{67B2D327-8F9B-4826-9511-D1E150EA72E9}" srcOrd="12" destOrd="0" presId="urn:microsoft.com/office/officeart/2016/7/layout/RepeatingBendingProcessNew"/>
    <dgm:cxn modelId="{B7A99283-84FF-41E8-B90A-2C83906C4916}" type="presParOf" srcId="{0227A6A3-70B1-4EB0-9AE8-717A8A6892FF}" destId="{B20B316D-5A3E-4269-AC47-9E0B9BAE8871}" srcOrd="13" destOrd="0" presId="urn:microsoft.com/office/officeart/2016/7/layout/RepeatingBendingProcessNew"/>
    <dgm:cxn modelId="{67435D21-C4F5-4FB5-86C5-464EC73A9492}" type="presParOf" srcId="{B20B316D-5A3E-4269-AC47-9E0B9BAE8871}" destId="{C6E0C50A-7936-4398-A1B2-7A54EA655B03}" srcOrd="0" destOrd="0" presId="urn:microsoft.com/office/officeart/2016/7/layout/RepeatingBendingProcessNew"/>
    <dgm:cxn modelId="{D7221EB7-0633-4949-BA48-70C71243BDCA}" type="presParOf" srcId="{0227A6A3-70B1-4EB0-9AE8-717A8A6892FF}" destId="{A46739DF-0509-48D0-B857-804F7081EA89}"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60BE0F-3327-4EF5-83BC-1D61645B9920}"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3B7EA3D6-CA14-49CE-96A2-995A3889816D}">
      <dgm:prSet/>
      <dgm:spPr/>
      <dgm:t>
        <a:bodyPr/>
        <a:lstStyle/>
        <a:p>
          <a:r>
            <a:rPr lang="en-GB"/>
            <a:t>Activity- </a:t>
          </a:r>
          <a:endParaRPr lang="en-US"/>
        </a:p>
      </dgm:t>
    </dgm:pt>
    <dgm:pt modelId="{A0F8691E-F43F-4983-90FB-061CD228ECA0}" type="parTrans" cxnId="{425E38F4-8E7D-4C85-A887-156B6FCF0C91}">
      <dgm:prSet/>
      <dgm:spPr/>
      <dgm:t>
        <a:bodyPr/>
        <a:lstStyle/>
        <a:p>
          <a:endParaRPr lang="en-US"/>
        </a:p>
      </dgm:t>
    </dgm:pt>
    <dgm:pt modelId="{945686A4-04FA-466A-84AC-2C354EDE2EBE}" type="sibTrans" cxnId="{425E38F4-8E7D-4C85-A887-156B6FCF0C91}">
      <dgm:prSet phldrT="01" phldr="0"/>
      <dgm:spPr/>
      <dgm:t>
        <a:bodyPr/>
        <a:lstStyle/>
        <a:p>
          <a:r>
            <a:rPr lang="en-US"/>
            <a:t>01</a:t>
          </a:r>
        </a:p>
      </dgm:t>
    </dgm:pt>
    <dgm:pt modelId="{D9D02146-4957-4D76-970A-4892EDE319D7}">
      <dgm:prSet/>
      <dgm:spPr/>
      <dgm:t>
        <a:bodyPr/>
        <a:lstStyle/>
        <a:p>
          <a:r>
            <a:rPr lang="en-GB"/>
            <a:t>In groups create a presentation regarding the how human rights affect police powers. </a:t>
          </a:r>
          <a:endParaRPr lang="en-US"/>
        </a:p>
      </dgm:t>
    </dgm:pt>
    <dgm:pt modelId="{D64AD515-710B-46C6-8725-088B7EB47594}" type="parTrans" cxnId="{A03092BF-34AA-4A99-B554-3C99F9BDF235}">
      <dgm:prSet/>
      <dgm:spPr/>
      <dgm:t>
        <a:bodyPr/>
        <a:lstStyle/>
        <a:p>
          <a:endParaRPr lang="en-US"/>
        </a:p>
      </dgm:t>
    </dgm:pt>
    <dgm:pt modelId="{603DB399-109B-4CC5-A4E5-CD51D0A62393}" type="sibTrans" cxnId="{A03092BF-34AA-4A99-B554-3C99F9BDF235}">
      <dgm:prSet phldrT="02" phldr="0"/>
      <dgm:spPr/>
      <dgm:t>
        <a:bodyPr/>
        <a:lstStyle/>
        <a:p>
          <a:r>
            <a:rPr lang="en-US"/>
            <a:t>02</a:t>
          </a:r>
        </a:p>
      </dgm:t>
    </dgm:pt>
    <dgm:pt modelId="{B1EF0D09-018C-4CC8-91D1-CC3EEBBDC705}">
      <dgm:prSet/>
      <dgm:spPr/>
      <dgm:t>
        <a:bodyPr/>
        <a:lstStyle/>
        <a:p>
          <a:r>
            <a:rPr lang="en-GB"/>
            <a:t>An example the right to search an individual's property, breach of article 8 of the Human Rights Act 1998. </a:t>
          </a:r>
          <a:endParaRPr lang="en-US"/>
        </a:p>
      </dgm:t>
    </dgm:pt>
    <dgm:pt modelId="{E8DC007B-6170-4458-A7DF-3E448EF8CEA8}" type="parTrans" cxnId="{3F3D76AE-87E6-4280-878C-56A87EBA6D32}">
      <dgm:prSet/>
      <dgm:spPr/>
      <dgm:t>
        <a:bodyPr/>
        <a:lstStyle/>
        <a:p>
          <a:endParaRPr lang="en-US"/>
        </a:p>
      </dgm:t>
    </dgm:pt>
    <dgm:pt modelId="{8176E87C-C478-40FE-BDBB-83CBAAF5A81A}" type="sibTrans" cxnId="{3F3D76AE-87E6-4280-878C-56A87EBA6D32}">
      <dgm:prSet phldrT="03" phldr="0"/>
      <dgm:spPr/>
      <dgm:t>
        <a:bodyPr/>
        <a:lstStyle/>
        <a:p>
          <a:r>
            <a:rPr lang="en-US"/>
            <a:t>03</a:t>
          </a:r>
        </a:p>
      </dgm:t>
    </dgm:pt>
    <dgm:pt modelId="{93C54206-D6C3-4D15-95C2-002E98B95756}">
      <dgm:prSet/>
      <dgm:spPr/>
      <dgm:t>
        <a:bodyPr/>
        <a:lstStyle/>
        <a:p>
          <a:r>
            <a:rPr lang="en-GB"/>
            <a:t>20 minutes to create. </a:t>
          </a:r>
          <a:endParaRPr lang="en-US"/>
        </a:p>
      </dgm:t>
    </dgm:pt>
    <dgm:pt modelId="{BC53FD4B-2A20-41EC-BE98-355C4E50DFA2}" type="parTrans" cxnId="{898726B5-52FD-40E1-9008-ED8D34EA4D84}">
      <dgm:prSet/>
      <dgm:spPr/>
      <dgm:t>
        <a:bodyPr/>
        <a:lstStyle/>
        <a:p>
          <a:endParaRPr lang="en-US"/>
        </a:p>
      </dgm:t>
    </dgm:pt>
    <dgm:pt modelId="{43D6A6E0-CF68-4966-87E0-588758D58B18}" type="sibTrans" cxnId="{898726B5-52FD-40E1-9008-ED8D34EA4D84}">
      <dgm:prSet phldrT="04" phldr="0"/>
      <dgm:spPr/>
      <dgm:t>
        <a:bodyPr/>
        <a:lstStyle/>
        <a:p>
          <a:r>
            <a:rPr lang="en-US"/>
            <a:t>04</a:t>
          </a:r>
        </a:p>
      </dgm:t>
    </dgm:pt>
    <dgm:pt modelId="{7F353B1B-3A97-412D-8E1F-6EFB534E7270}" type="pres">
      <dgm:prSet presAssocID="{A160BE0F-3327-4EF5-83BC-1D61645B9920}" presName="Name0" presStyleCnt="0">
        <dgm:presLayoutVars>
          <dgm:animLvl val="lvl"/>
          <dgm:resizeHandles val="exact"/>
        </dgm:presLayoutVars>
      </dgm:prSet>
      <dgm:spPr/>
    </dgm:pt>
    <dgm:pt modelId="{6891D50A-B9CF-4ADE-A5C4-0D73D6FBA27E}" type="pres">
      <dgm:prSet presAssocID="{3B7EA3D6-CA14-49CE-96A2-995A3889816D}" presName="compositeNode" presStyleCnt="0">
        <dgm:presLayoutVars>
          <dgm:bulletEnabled val="1"/>
        </dgm:presLayoutVars>
      </dgm:prSet>
      <dgm:spPr/>
    </dgm:pt>
    <dgm:pt modelId="{7865466A-77D7-4096-97D3-DF79BA34715A}" type="pres">
      <dgm:prSet presAssocID="{3B7EA3D6-CA14-49CE-96A2-995A3889816D}" presName="bgRect" presStyleLbl="alignNode1" presStyleIdx="0" presStyleCnt="4"/>
      <dgm:spPr/>
    </dgm:pt>
    <dgm:pt modelId="{A7B33BAD-9555-47E9-A9F4-021C65F4F44B}" type="pres">
      <dgm:prSet presAssocID="{945686A4-04FA-466A-84AC-2C354EDE2EBE}" presName="sibTransNodeRect" presStyleLbl="alignNode1" presStyleIdx="0" presStyleCnt="4">
        <dgm:presLayoutVars>
          <dgm:chMax val="0"/>
          <dgm:bulletEnabled val="1"/>
        </dgm:presLayoutVars>
      </dgm:prSet>
      <dgm:spPr/>
    </dgm:pt>
    <dgm:pt modelId="{30FBB4C2-B340-498F-8BD5-EA4022650703}" type="pres">
      <dgm:prSet presAssocID="{3B7EA3D6-CA14-49CE-96A2-995A3889816D}" presName="nodeRect" presStyleLbl="alignNode1" presStyleIdx="0" presStyleCnt="4">
        <dgm:presLayoutVars>
          <dgm:bulletEnabled val="1"/>
        </dgm:presLayoutVars>
      </dgm:prSet>
      <dgm:spPr/>
    </dgm:pt>
    <dgm:pt modelId="{D4E2FCB6-0725-406E-B808-B467B2C156C5}" type="pres">
      <dgm:prSet presAssocID="{945686A4-04FA-466A-84AC-2C354EDE2EBE}" presName="sibTrans" presStyleCnt="0"/>
      <dgm:spPr/>
    </dgm:pt>
    <dgm:pt modelId="{E8695475-6ABE-4EFB-BD20-74BC6F8C07F1}" type="pres">
      <dgm:prSet presAssocID="{D9D02146-4957-4D76-970A-4892EDE319D7}" presName="compositeNode" presStyleCnt="0">
        <dgm:presLayoutVars>
          <dgm:bulletEnabled val="1"/>
        </dgm:presLayoutVars>
      </dgm:prSet>
      <dgm:spPr/>
    </dgm:pt>
    <dgm:pt modelId="{5DEBF294-A80B-4D2B-A549-8AE0B01253C2}" type="pres">
      <dgm:prSet presAssocID="{D9D02146-4957-4D76-970A-4892EDE319D7}" presName="bgRect" presStyleLbl="alignNode1" presStyleIdx="1" presStyleCnt="4"/>
      <dgm:spPr/>
    </dgm:pt>
    <dgm:pt modelId="{BE266034-1608-4AE9-96B7-2416A7AA551A}" type="pres">
      <dgm:prSet presAssocID="{603DB399-109B-4CC5-A4E5-CD51D0A62393}" presName="sibTransNodeRect" presStyleLbl="alignNode1" presStyleIdx="1" presStyleCnt="4">
        <dgm:presLayoutVars>
          <dgm:chMax val="0"/>
          <dgm:bulletEnabled val="1"/>
        </dgm:presLayoutVars>
      </dgm:prSet>
      <dgm:spPr/>
    </dgm:pt>
    <dgm:pt modelId="{9929B4D0-A952-47EC-9F3F-DF064888BC9D}" type="pres">
      <dgm:prSet presAssocID="{D9D02146-4957-4D76-970A-4892EDE319D7}" presName="nodeRect" presStyleLbl="alignNode1" presStyleIdx="1" presStyleCnt="4">
        <dgm:presLayoutVars>
          <dgm:bulletEnabled val="1"/>
        </dgm:presLayoutVars>
      </dgm:prSet>
      <dgm:spPr/>
    </dgm:pt>
    <dgm:pt modelId="{5DEEA9CC-C7F7-4C9E-BF8D-786862EC8534}" type="pres">
      <dgm:prSet presAssocID="{603DB399-109B-4CC5-A4E5-CD51D0A62393}" presName="sibTrans" presStyleCnt="0"/>
      <dgm:spPr/>
    </dgm:pt>
    <dgm:pt modelId="{ABBD8209-FF18-4CC2-A387-EC600C47BFF5}" type="pres">
      <dgm:prSet presAssocID="{B1EF0D09-018C-4CC8-91D1-CC3EEBBDC705}" presName="compositeNode" presStyleCnt="0">
        <dgm:presLayoutVars>
          <dgm:bulletEnabled val="1"/>
        </dgm:presLayoutVars>
      </dgm:prSet>
      <dgm:spPr/>
    </dgm:pt>
    <dgm:pt modelId="{68007FB8-A213-49E1-AC35-BFCFF3B59550}" type="pres">
      <dgm:prSet presAssocID="{B1EF0D09-018C-4CC8-91D1-CC3EEBBDC705}" presName="bgRect" presStyleLbl="alignNode1" presStyleIdx="2" presStyleCnt="4"/>
      <dgm:spPr/>
    </dgm:pt>
    <dgm:pt modelId="{65DCD0EF-2048-44FA-906F-87BCEB4D34C1}" type="pres">
      <dgm:prSet presAssocID="{8176E87C-C478-40FE-BDBB-83CBAAF5A81A}" presName="sibTransNodeRect" presStyleLbl="alignNode1" presStyleIdx="2" presStyleCnt="4">
        <dgm:presLayoutVars>
          <dgm:chMax val="0"/>
          <dgm:bulletEnabled val="1"/>
        </dgm:presLayoutVars>
      </dgm:prSet>
      <dgm:spPr/>
    </dgm:pt>
    <dgm:pt modelId="{2D480B75-139C-4543-AC5D-73B70E07EC65}" type="pres">
      <dgm:prSet presAssocID="{B1EF0D09-018C-4CC8-91D1-CC3EEBBDC705}" presName="nodeRect" presStyleLbl="alignNode1" presStyleIdx="2" presStyleCnt="4">
        <dgm:presLayoutVars>
          <dgm:bulletEnabled val="1"/>
        </dgm:presLayoutVars>
      </dgm:prSet>
      <dgm:spPr/>
    </dgm:pt>
    <dgm:pt modelId="{2B3E1B13-3821-4FA3-B19C-2C09BB65C30F}" type="pres">
      <dgm:prSet presAssocID="{8176E87C-C478-40FE-BDBB-83CBAAF5A81A}" presName="sibTrans" presStyleCnt="0"/>
      <dgm:spPr/>
    </dgm:pt>
    <dgm:pt modelId="{0AF4E0F3-21B3-4FA4-A433-07659A243C83}" type="pres">
      <dgm:prSet presAssocID="{93C54206-D6C3-4D15-95C2-002E98B95756}" presName="compositeNode" presStyleCnt="0">
        <dgm:presLayoutVars>
          <dgm:bulletEnabled val="1"/>
        </dgm:presLayoutVars>
      </dgm:prSet>
      <dgm:spPr/>
    </dgm:pt>
    <dgm:pt modelId="{D09EE8A4-1EDA-4AFD-904F-23B6611EEDF7}" type="pres">
      <dgm:prSet presAssocID="{93C54206-D6C3-4D15-95C2-002E98B95756}" presName="bgRect" presStyleLbl="alignNode1" presStyleIdx="3" presStyleCnt="4"/>
      <dgm:spPr/>
    </dgm:pt>
    <dgm:pt modelId="{64C68875-8A37-428B-A672-BBFF2E8FB5B4}" type="pres">
      <dgm:prSet presAssocID="{43D6A6E0-CF68-4966-87E0-588758D58B18}" presName="sibTransNodeRect" presStyleLbl="alignNode1" presStyleIdx="3" presStyleCnt="4">
        <dgm:presLayoutVars>
          <dgm:chMax val="0"/>
          <dgm:bulletEnabled val="1"/>
        </dgm:presLayoutVars>
      </dgm:prSet>
      <dgm:spPr/>
    </dgm:pt>
    <dgm:pt modelId="{82363A5C-81C3-443D-B1E6-6DA74C998720}" type="pres">
      <dgm:prSet presAssocID="{93C54206-D6C3-4D15-95C2-002E98B95756}" presName="nodeRect" presStyleLbl="alignNode1" presStyleIdx="3" presStyleCnt="4">
        <dgm:presLayoutVars>
          <dgm:bulletEnabled val="1"/>
        </dgm:presLayoutVars>
      </dgm:prSet>
      <dgm:spPr/>
    </dgm:pt>
  </dgm:ptLst>
  <dgm:cxnLst>
    <dgm:cxn modelId="{31566B0D-83D4-49FF-A1A4-112AD16A1369}" type="presOf" srcId="{D9D02146-4957-4D76-970A-4892EDE319D7}" destId="{5DEBF294-A80B-4D2B-A549-8AE0B01253C2}" srcOrd="0" destOrd="0" presId="urn:microsoft.com/office/officeart/2016/7/layout/LinearBlockProcessNumbered"/>
    <dgm:cxn modelId="{BF06223B-3BC9-4057-939B-E82054578080}" type="presOf" srcId="{3B7EA3D6-CA14-49CE-96A2-995A3889816D}" destId="{30FBB4C2-B340-498F-8BD5-EA4022650703}" srcOrd="1" destOrd="0" presId="urn:microsoft.com/office/officeart/2016/7/layout/LinearBlockProcessNumbered"/>
    <dgm:cxn modelId="{1A4F6F5F-A7D9-4051-AEEE-C5828E7053C8}" type="presOf" srcId="{A160BE0F-3327-4EF5-83BC-1D61645B9920}" destId="{7F353B1B-3A97-412D-8E1F-6EFB534E7270}" srcOrd="0" destOrd="0" presId="urn:microsoft.com/office/officeart/2016/7/layout/LinearBlockProcessNumbered"/>
    <dgm:cxn modelId="{999C704E-1DD6-408A-902E-8D530ACDA077}" type="presOf" srcId="{945686A4-04FA-466A-84AC-2C354EDE2EBE}" destId="{A7B33BAD-9555-47E9-A9F4-021C65F4F44B}" srcOrd="0" destOrd="0" presId="urn:microsoft.com/office/officeart/2016/7/layout/LinearBlockProcessNumbered"/>
    <dgm:cxn modelId="{76B52E55-3D4E-4B88-8D66-E736F3552EEC}" type="presOf" srcId="{603DB399-109B-4CC5-A4E5-CD51D0A62393}" destId="{BE266034-1608-4AE9-96B7-2416A7AA551A}" srcOrd="0" destOrd="0" presId="urn:microsoft.com/office/officeart/2016/7/layout/LinearBlockProcessNumbered"/>
    <dgm:cxn modelId="{929FF859-8A84-45A9-81BB-1506D8BB1730}" type="presOf" srcId="{93C54206-D6C3-4D15-95C2-002E98B95756}" destId="{82363A5C-81C3-443D-B1E6-6DA74C998720}" srcOrd="1" destOrd="0" presId="urn:microsoft.com/office/officeart/2016/7/layout/LinearBlockProcessNumbered"/>
    <dgm:cxn modelId="{DF085E7B-D6A2-4686-8C98-5F5533EA6AB9}" type="presOf" srcId="{D9D02146-4957-4D76-970A-4892EDE319D7}" destId="{9929B4D0-A952-47EC-9F3F-DF064888BC9D}" srcOrd="1" destOrd="0" presId="urn:microsoft.com/office/officeart/2016/7/layout/LinearBlockProcessNumbered"/>
    <dgm:cxn modelId="{3972017E-7820-4C94-AB34-CC38F9EE8170}" type="presOf" srcId="{B1EF0D09-018C-4CC8-91D1-CC3EEBBDC705}" destId="{68007FB8-A213-49E1-AC35-BFCFF3B59550}" srcOrd="0" destOrd="0" presId="urn:microsoft.com/office/officeart/2016/7/layout/LinearBlockProcessNumbered"/>
    <dgm:cxn modelId="{B6B53D9E-090E-4780-AB67-045C8F71D536}" type="presOf" srcId="{8176E87C-C478-40FE-BDBB-83CBAAF5A81A}" destId="{65DCD0EF-2048-44FA-906F-87BCEB4D34C1}" srcOrd="0" destOrd="0" presId="urn:microsoft.com/office/officeart/2016/7/layout/LinearBlockProcessNumbered"/>
    <dgm:cxn modelId="{3F3D76AE-87E6-4280-878C-56A87EBA6D32}" srcId="{A160BE0F-3327-4EF5-83BC-1D61645B9920}" destId="{B1EF0D09-018C-4CC8-91D1-CC3EEBBDC705}" srcOrd="2" destOrd="0" parTransId="{E8DC007B-6170-4458-A7DF-3E448EF8CEA8}" sibTransId="{8176E87C-C478-40FE-BDBB-83CBAAF5A81A}"/>
    <dgm:cxn modelId="{371FE8B0-8212-404C-AF4A-54A3A4F48BC3}" type="presOf" srcId="{3B7EA3D6-CA14-49CE-96A2-995A3889816D}" destId="{7865466A-77D7-4096-97D3-DF79BA34715A}" srcOrd="0" destOrd="0" presId="urn:microsoft.com/office/officeart/2016/7/layout/LinearBlockProcessNumbered"/>
    <dgm:cxn modelId="{898726B5-52FD-40E1-9008-ED8D34EA4D84}" srcId="{A160BE0F-3327-4EF5-83BC-1D61645B9920}" destId="{93C54206-D6C3-4D15-95C2-002E98B95756}" srcOrd="3" destOrd="0" parTransId="{BC53FD4B-2A20-41EC-BE98-355C4E50DFA2}" sibTransId="{43D6A6E0-CF68-4966-87E0-588758D58B18}"/>
    <dgm:cxn modelId="{3A3219BA-4006-4B31-9DE6-EA217C761153}" type="presOf" srcId="{93C54206-D6C3-4D15-95C2-002E98B95756}" destId="{D09EE8A4-1EDA-4AFD-904F-23B6611EEDF7}" srcOrd="0" destOrd="0" presId="urn:microsoft.com/office/officeart/2016/7/layout/LinearBlockProcessNumbered"/>
    <dgm:cxn modelId="{A03092BF-34AA-4A99-B554-3C99F9BDF235}" srcId="{A160BE0F-3327-4EF5-83BC-1D61645B9920}" destId="{D9D02146-4957-4D76-970A-4892EDE319D7}" srcOrd="1" destOrd="0" parTransId="{D64AD515-710B-46C6-8725-088B7EB47594}" sibTransId="{603DB399-109B-4CC5-A4E5-CD51D0A62393}"/>
    <dgm:cxn modelId="{FBA41ED5-F415-4668-827D-33736B842CF9}" type="presOf" srcId="{43D6A6E0-CF68-4966-87E0-588758D58B18}" destId="{64C68875-8A37-428B-A672-BBFF2E8FB5B4}" srcOrd="0" destOrd="0" presId="urn:microsoft.com/office/officeart/2016/7/layout/LinearBlockProcessNumbered"/>
    <dgm:cxn modelId="{8A3A20E1-F3BB-4378-8EE7-96462904E41F}" type="presOf" srcId="{B1EF0D09-018C-4CC8-91D1-CC3EEBBDC705}" destId="{2D480B75-139C-4543-AC5D-73B70E07EC65}" srcOrd="1" destOrd="0" presId="urn:microsoft.com/office/officeart/2016/7/layout/LinearBlockProcessNumbered"/>
    <dgm:cxn modelId="{425E38F4-8E7D-4C85-A887-156B6FCF0C91}" srcId="{A160BE0F-3327-4EF5-83BC-1D61645B9920}" destId="{3B7EA3D6-CA14-49CE-96A2-995A3889816D}" srcOrd="0" destOrd="0" parTransId="{A0F8691E-F43F-4983-90FB-061CD228ECA0}" sibTransId="{945686A4-04FA-466A-84AC-2C354EDE2EBE}"/>
    <dgm:cxn modelId="{97DFC276-2EAE-426D-ADF2-EA0038B4641C}" type="presParOf" srcId="{7F353B1B-3A97-412D-8E1F-6EFB534E7270}" destId="{6891D50A-B9CF-4ADE-A5C4-0D73D6FBA27E}" srcOrd="0" destOrd="0" presId="urn:microsoft.com/office/officeart/2016/7/layout/LinearBlockProcessNumbered"/>
    <dgm:cxn modelId="{8A1E4F95-0981-4C5D-981D-FBAE97472558}" type="presParOf" srcId="{6891D50A-B9CF-4ADE-A5C4-0D73D6FBA27E}" destId="{7865466A-77D7-4096-97D3-DF79BA34715A}" srcOrd="0" destOrd="0" presId="urn:microsoft.com/office/officeart/2016/7/layout/LinearBlockProcessNumbered"/>
    <dgm:cxn modelId="{FB2A65F9-0C92-4C2F-929B-F5BC0C3B4DB6}" type="presParOf" srcId="{6891D50A-B9CF-4ADE-A5C4-0D73D6FBA27E}" destId="{A7B33BAD-9555-47E9-A9F4-021C65F4F44B}" srcOrd="1" destOrd="0" presId="urn:microsoft.com/office/officeart/2016/7/layout/LinearBlockProcessNumbered"/>
    <dgm:cxn modelId="{1A3B35D8-1C3B-488A-8104-6F61712678A1}" type="presParOf" srcId="{6891D50A-B9CF-4ADE-A5C4-0D73D6FBA27E}" destId="{30FBB4C2-B340-498F-8BD5-EA4022650703}" srcOrd="2" destOrd="0" presId="urn:microsoft.com/office/officeart/2016/7/layout/LinearBlockProcessNumbered"/>
    <dgm:cxn modelId="{D75152D4-A225-4219-A2F4-B6080F5BE442}" type="presParOf" srcId="{7F353B1B-3A97-412D-8E1F-6EFB534E7270}" destId="{D4E2FCB6-0725-406E-B808-B467B2C156C5}" srcOrd="1" destOrd="0" presId="urn:microsoft.com/office/officeart/2016/7/layout/LinearBlockProcessNumbered"/>
    <dgm:cxn modelId="{218BB4B2-FE29-4AA2-ACED-A8B20F6691BF}" type="presParOf" srcId="{7F353B1B-3A97-412D-8E1F-6EFB534E7270}" destId="{E8695475-6ABE-4EFB-BD20-74BC6F8C07F1}" srcOrd="2" destOrd="0" presId="urn:microsoft.com/office/officeart/2016/7/layout/LinearBlockProcessNumbered"/>
    <dgm:cxn modelId="{5D19A333-6740-4D32-BB55-F251463B9C61}" type="presParOf" srcId="{E8695475-6ABE-4EFB-BD20-74BC6F8C07F1}" destId="{5DEBF294-A80B-4D2B-A549-8AE0B01253C2}" srcOrd="0" destOrd="0" presId="urn:microsoft.com/office/officeart/2016/7/layout/LinearBlockProcessNumbered"/>
    <dgm:cxn modelId="{88ACAA42-D06E-43FC-8726-E68B64C4EB68}" type="presParOf" srcId="{E8695475-6ABE-4EFB-BD20-74BC6F8C07F1}" destId="{BE266034-1608-4AE9-96B7-2416A7AA551A}" srcOrd="1" destOrd="0" presId="urn:microsoft.com/office/officeart/2016/7/layout/LinearBlockProcessNumbered"/>
    <dgm:cxn modelId="{BCC4F1A9-9991-45E4-8DA5-12D6488648C1}" type="presParOf" srcId="{E8695475-6ABE-4EFB-BD20-74BC6F8C07F1}" destId="{9929B4D0-A952-47EC-9F3F-DF064888BC9D}" srcOrd="2" destOrd="0" presId="urn:microsoft.com/office/officeart/2016/7/layout/LinearBlockProcessNumbered"/>
    <dgm:cxn modelId="{A849AAF5-FED9-4CE9-B9BA-68B493BBAAD7}" type="presParOf" srcId="{7F353B1B-3A97-412D-8E1F-6EFB534E7270}" destId="{5DEEA9CC-C7F7-4C9E-BF8D-786862EC8534}" srcOrd="3" destOrd="0" presId="urn:microsoft.com/office/officeart/2016/7/layout/LinearBlockProcessNumbered"/>
    <dgm:cxn modelId="{407B7001-1F9E-4240-BB5D-2E7080C5CBEB}" type="presParOf" srcId="{7F353B1B-3A97-412D-8E1F-6EFB534E7270}" destId="{ABBD8209-FF18-4CC2-A387-EC600C47BFF5}" srcOrd="4" destOrd="0" presId="urn:microsoft.com/office/officeart/2016/7/layout/LinearBlockProcessNumbered"/>
    <dgm:cxn modelId="{75EAFE28-BD1F-4C98-9505-4FCBA88C0904}" type="presParOf" srcId="{ABBD8209-FF18-4CC2-A387-EC600C47BFF5}" destId="{68007FB8-A213-49E1-AC35-BFCFF3B59550}" srcOrd="0" destOrd="0" presId="urn:microsoft.com/office/officeart/2016/7/layout/LinearBlockProcessNumbered"/>
    <dgm:cxn modelId="{E2BAF7BC-E085-4B7F-9277-2331EC8C86D4}" type="presParOf" srcId="{ABBD8209-FF18-4CC2-A387-EC600C47BFF5}" destId="{65DCD0EF-2048-44FA-906F-87BCEB4D34C1}" srcOrd="1" destOrd="0" presId="urn:microsoft.com/office/officeart/2016/7/layout/LinearBlockProcessNumbered"/>
    <dgm:cxn modelId="{D9A32504-5948-463A-8536-987808AC0BF4}" type="presParOf" srcId="{ABBD8209-FF18-4CC2-A387-EC600C47BFF5}" destId="{2D480B75-139C-4543-AC5D-73B70E07EC65}" srcOrd="2" destOrd="0" presId="urn:microsoft.com/office/officeart/2016/7/layout/LinearBlockProcessNumbered"/>
    <dgm:cxn modelId="{AFE5429C-ECB5-43EC-9029-BD2EED5631CA}" type="presParOf" srcId="{7F353B1B-3A97-412D-8E1F-6EFB534E7270}" destId="{2B3E1B13-3821-4FA3-B19C-2C09BB65C30F}" srcOrd="5" destOrd="0" presId="urn:microsoft.com/office/officeart/2016/7/layout/LinearBlockProcessNumbered"/>
    <dgm:cxn modelId="{230ABC38-AE5E-4D83-9BCD-74747908DDAB}" type="presParOf" srcId="{7F353B1B-3A97-412D-8E1F-6EFB534E7270}" destId="{0AF4E0F3-21B3-4FA4-A433-07659A243C83}" srcOrd="6" destOrd="0" presId="urn:microsoft.com/office/officeart/2016/7/layout/LinearBlockProcessNumbered"/>
    <dgm:cxn modelId="{0837BECC-4609-4E9F-8043-B54C48F48A6A}" type="presParOf" srcId="{0AF4E0F3-21B3-4FA4-A433-07659A243C83}" destId="{D09EE8A4-1EDA-4AFD-904F-23B6611EEDF7}" srcOrd="0" destOrd="0" presId="urn:microsoft.com/office/officeart/2016/7/layout/LinearBlockProcessNumbered"/>
    <dgm:cxn modelId="{DECF0240-3FF1-4898-9393-ED659619367C}" type="presParOf" srcId="{0AF4E0F3-21B3-4FA4-A433-07659A243C83}" destId="{64C68875-8A37-428B-A672-BBFF2E8FB5B4}" srcOrd="1" destOrd="0" presId="urn:microsoft.com/office/officeart/2016/7/layout/LinearBlockProcessNumbered"/>
    <dgm:cxn modelId="{65D905F5-C022-4C35-B566-4CA261BE78CC}" type="presParOf" srcId="{0AF4E0F3-21B3-4FA4-A433-07659A243C83}" destId="{82363A5C-81C3-443D-B1E6-6DA74C99872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74F285-26DD-4C58-93E1-74C068245D5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16316CC-E668-42B3-B2C2-64378E1663A2}">
      <dgm:prSet/>
      <dgm:spPr/>
      <dgm:t>
        <a:bodyPr/>
        <a:lstStyle/>
        <a:p>
          <a:pPr>
            <a:defRPr cap="all"/>
          </a:pPr>
          <a:r>
            <a:rPr lang="en-GB"/>
            <a:t>Discuss the advantages and disadvantages of a magistrates. </a:t>
          </a:r>
          <a:endParaRPr lang="en-US"/>
        </a:p>
      </dgm:t>
    </dgm:pt>
    <dgm:pt modelId="{34B5435D-A828-45A8-91F1-E9DC577E4361}" type="parTrans" cxnId="{8D804F95-F0B7-4A69-8CA0-BA45FBC57BD3}">
      <dgm:prSet/>
      <dgm:spPr/>
      <dgm:t>
        <a:bodyPr/>
        <a:lstStyle/>
        <a:p>
          <a:endParaRPr lang="en-US"/>
        </a:p>
      </dgm:t>
    </dgm:pt>
    <dgm:pt modelId="{9536251D-9294-41C9-B1CA-3DBA69BE9883}" type="sibTrans" cxnId="{8D804F95-F0B7-4A69-8CA0-BA45FBC57BD3}">
      <dgm:prSet/>
      <dgm:spPr/>
      <dgm:t>
        <a:bodyPr/>
        <a:lstStyle/>
        <a:p>
          <a:endParaRPr lang="en-US"/>
        </a:p>
      </dgm:t>
    </dgm:pt>
    <dgm:pt modelId="{A21ECFF7-2E82-4162-AEAC-C9CA0693325F}">
      <dgm:prSet/>
      <dgm:spPr/>
      <dgm:t>
        <a:bodyPr/>
        <a:lstStyle/>
        <a:p>
          <a:pPr>
            <a:defRPr cap="all"/>
          </a:pPr>
          <a:r>
            <a:rPr lang="en-GB"/>
            <a:t>Two groups/ each will be given. </a:t>
          </a:r>
          <a:endParaRPr lang="en-US"/>
        </a:p>
      </dgm:t>
    </dgm:pt>
    <dgm:pt modelId="{EC16B920-1484-4A4D-AF85-6D88AF49D69A}" type="parTrans" cxnId="{65810972-DAA3-4388-ADD0-37113C0B0A29}">
      <dgm:prSet/>
      <dgm:spPr/>
      <dgm:t>
        <a:bodyPr/>
        <a:lstStyle/>
        <a:p>
          <a:endParaRPr lang="en-US"/>
        </a:p>
      </dgm:t>
    </dgm:pt>
    <dgm:pt modelId="{1EC10362-4834-4321-9F0F-3367D5338EEE}" type="sibTrans" cxnId="{65810972-DAA3-4388-ADD0-37113C0B0A29}">
      <dgm:prSet/>
      <dgm:spPr/>
      <dgm:t>
        <a:bodyPr/>
        <a:lstStyle/>
        <a:p>
          <a:endParaRPr lang="en-US"/>
        </a:p>
      </dgm:t>
    </dgm:pt>
    <dgm:pt modelId="{78FEAB2D-5622-43ED-9B7F-8AFCE78ED32F}">
      <dgm:prSet/>
      <dgm:spPr/>
      <dgm:t>
        <a:bodyPr/>
        <a:lstStyle/>
        <a:p>
          <a:pPr>
            <a:defRPr cap="all"/>
          </a:pPr>
          <a:r>
            <a:rPr lang="en-GB"/>
            <a:t>10 minutes to create. </a:t>
          </a:r>
          <a:endParaRPr lang="en-US"/>
        </a:p>
      </dgm:t>
    </dgm:pt>
    <dgm:pt modelId="{4736E354-DBF7-4675-9512-8428109F463C}" type="parTrans" cxnId="{DA0C4F47-291A-4784-944F-E89E8AFE45B0}">
      <dgm:prSet/>
      <dgm:spPr/>
      <dgm:t>
        <a:bodyPr/>
        <a:lstStyle/>
        <a:p>
          <a:endParaRPr lang="en-US"/>
        </a:p>
      </dgm:t>
    </dgm:pt>
    <dgm:pt modelId="{9335FE04-C7B7-4DE4-BB14-B859272034D3}" type="sibTrans" cxnId="{DA0C4F47-291A-4784-944F-E89E8AFE45B0}">
      <dgm:prSet/>
      <dgm:spPr/>
      <dgm:t>
        <a:bodyPr/>
        <a:lstStyle/>
        <a:p>
          <a:endParaRPr lang="en-US"/>
        </a:p>
      </dgm:t>
    </dgm:pt>
    <dgm:pt modelId="{0D2335D1-B88B-448C-A411-40BACBDF7D99}">
      <dgm:prSet/>
      <dgm:spPr/>
      <dgm:t>
        <a:bodyPr/>
        <a:lstStyle/>
        <a:p>
          <a:pPr>
            <a:defRPr cap="all"/>
          </a:pPr>
          <a:r>
            <a:rPr lang="en-GB"/>
            <a:t>Provide evidence to support. </a:t>
          </a:r>
          <a:endParaRPr lang="en-US"/>
        </a:p>
      </dgm:t>
    </dgm:pt>
    <dgm:pt modelId="{D1A48E31-FE44-45FD-BCC5-ADB1F3BDC7EC}" type="parTrans" cxnId="{63116F1A-A3CA-4FCB-B5DC-253248864782}">
      <dgm:prSet/>
      <dgm:spPr/>
      <dgm:t>
        <a:bodyPr/>
        <a:lstStyle/>
        <a:p>
          <a:endParaRPr lang="en-US"/>
        </a:p>
      </dgm:t>
    </dgm:pt>
    <dgm:pt modelId="{C5073696-F4CC-463E-8CD8-3706E858E914}" type="sibTrans" cxnId="{63116F1A-A3CA-4FCB-B5DC-253248864782}">
      <dgm:prSet/>
      <dgm:spPr/>
      <dgm:t>
        <a:bodyPr/>
        <a:lstStyle/>
        <a:p>
          <a:endParaRPr lang="en-US"/>
        </a:p>
      </dgm:t>
    </dgm:pt>
    <dgm:pt modelId="{32F55CAB-AF52-48FF-98B2-E775E22D0964}" type="pres">
      <dgm:prSet presAssocID="{E274F285-26DD-4C58-93E1-74C068245D57}" presName="root" presStyleCnt="0">
        <dgm:presLayoutVars>
          <dgm:dir/>
          <dgm:resizeHandles val="exact"/>
        </dgm:presLayoutVars>
      </dgm:prSet>
      <dgm:spPr/>
    </dgm:pt>
    <dgm:pt modelId="{47C83C0F-7CDC-487D-BD73-F02FE4204275}" type="pres">
      <dgm:prSet presAssocID="{616316CC-E668-42B3-B2C2-64378E1663A2}" presName="compNode" presStyleCnt="0"/>
      <dgm:spPr/>
    </dgm:pt>
    <dgm:pt modelId="{018C96E2-E2F6-45B0-877B-02CE6F73FB39}" type="pres">
      <dgm:prSet presAssocID="{616316CC-E668-42B3-B2C2-64378E1663A2}" presName="iconBgRect" presStyleLbl="bgShp" presStyleIdx="0" presStyleCnt="4"/>
      <dgm:spPr/>
    </dgm:pt>
    <dgm:pt modelId="{CA216F55-0F33-496A-A264-73057EEF66ED}" type="pres">
      <dgm:prSet presAssocID="{616316CC-E668-42B3-B2C2-64378E1663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33481BE9-DD4F-4DB3-8708-DA04BFF5ACCF}" type="pres">
      <dgm:prSet presAssocID="{616316CC-E668-42B3-B2C2-64378E1663A2}" presName="spaceRect" presStyleCnt="0"/>
      <dgm:spPr/>
    </dgm:pt>
    <dgm:pt modelId="{24E4C8D2-04E8-4592-B9FD-AAB8BEE0AF37}" type="pres">
      <dgm:prSet presAssocID="{616316CC-E668-42B3-B2C2-64378E1663A2}" presName="textRect" presStyleLbl="revTx" presStyleIdx="0" presStyleCnt="4">
        <dgm:presLayoutVars>
          <dgm:chMax val="1"/>
          <dgm:chPref val="1"/>
        </dgm:presLayoutVars>
      </dgm:prSet>
      <dgm:spPr/>
    </dgm:pt>
    <dgm:pt modelId="{57796F84-300F-4132-B110-01C15650A1E6}" type="pres">
      <dgm:prSet presAssocID="{9536251D-9294-41C9-B1CA-3DBA69BE9883}" presName="sibTrans" presStyleCnt="0"/>
      <dgm:spPr/>
    </dgm:pt>
    <dgm:pt modelId="{B0C9D521-2595-4ED1-80FE-5871C3B36072}" type="pres">
      <dgm:prSet presAssocID="{A21ECFF7-2E82-4162-AEAC-C9CA0693325F}" presName="compNode" presStyleCnt="0"/>
      <dgm:spPr/>
    </dgm:pt>
    <dgm:pt modelId="{EB33F5AD-118F-403E-9B7E-26F1A05C3DDE}" type="pres">
      <dgm:prSet presAssocID="{A21ECFF7-2E82-4162-AEAC-C9CA0693325F}" presName="iconBgRect" presStyleLbl="bgShp" presStyleIdx="1" presStyleCnt="4"/>
      <dgm:spPr/>
    </dgm:pt>
    <dgm:pt modelId="{DF8606B6-E194-4DF0-A493-E92D1E59136F}" type="pres">
      <dgm:prSet presAssocID="{A21ECFF7-2E82-4162-AEAC-C9CA069332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7F22920-1187-41D7-9A61-511E780F4A7D}" type="pres">
      <dgm:prSet presAssocID="{A21ECFF7-2E82-4162-AEAC-C9CA0693325F}" presName="spaceRect" presStyleCnt="0"/>
      <dgm:spPr/>
    </dgm:pt>
    <dgm:pt modelId="{5F313565-C14A-46D7-A229-1BC3D37A674D}" type="pres">
      <dgm:prSet presAssocID="{A21ECFF7-2E82-4162-AEAC-C9CA0693325F}" presName="textRect" presStyleLbl="revTx" presStyleIdx="1" presStyleCnt="4">
        <dgm:presLayoutVars>
          <dgm:chMax val="1"/>
          <dgm:chPref val="1"/>
        </dgm:presLayoutVars>
      </dgm:prSet>
      <dgm:spPr/>
    </dgm:pt>
    <dgm:pt modelId="{862C7437-02F7-41B7-8D8B-4D417CC24FE2}" type="pres">
      <dgm:prSet presAssocID="{1EC10362-4834-4321-9F0F-3367D5338EEE}" presName="sibTrans" presStyleCnt="0"/>
      <dgm:spPr/>
    </dgm:pt>
    <dgm:pt modelId="{2BBF6D2C-A27A-4BC4-937B-BAD5749882A4}" type="pres">
      <dgm:prSet presAssocID="{78FEAB2D-5622-43ED-9B7F-8AFCE78ED32F}" presName="compNode" presStyleCnt="0"/>
      <dgm:spPr/>
    </dgm:pt>
    <dgm:pt modelId="{8FA0442F-532F-43F7-8346-BDAAA1D3648A}" type="pres">
      <dgm:prSet presAssocID="{78FEAB2D-5622-43ED-9B7F-8AFCE78ED32F}" presName="iconBgRect" presStyleLbl="bgShp" presStyleIdx="2" presStyleCnt="4"/>
      <dgm:spPr/>
    </dgm:pt>
    <dgm:pt modelId="{35255610-3371-47DF-9D52-5EC4CDB8764B}" type="pres">
      <dgm:prSet presAssocID="{78FEAB2D-5622-43ED-9B7F-8AFCE78ED3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FF54833-9BF2-44A5-A00A-30D1A3EAB327}" type="pres">
      <dgm:prSet presAssocID="{78FEAB2D-5622-43ED-9B7F-8AFCE78ED32F}" presName="spaceRect" presStyleCnt="0"/>
      <dgm:spPr/>
    </dgm:pt>
    <dgm:pt modelId="{0D1D5889-379B-4E28-ABFB-3AD162677E17}" type="pres">
      <dgm:prSet presAssocID="{78FEAB2D-5622-43ED-9B7F-8AFCE78ED32F}" presName="textRect" presStyleLbl="revTx" presStyleIdx="2" presStyleCnt="4">
        <dgm:presLayoutVars>
          <dgm:chMax val="1"/>
          <dgm:chPref val="1"/>
        </dgm:presLayoutVars>
      </dgm:prSet>
      <dgm:spPr/>
    </dgm:pt>
    <dgm:pt modelId="{6F231D8B-45F7-4DDE-9101-B269019ABA12}" type="pres">
      <dgm:prSet presAssocID="{9335FE04-C7B7-4DE4-BB14-B859272034D3}" presName="sibTrans" presStyleCnt="0"/>
      <dgm:spPr/>
    </dgm:pt>
    <dgm:pt modelId="{6FDD8AA4-75FF-46FE-952C-93648128A70A}" type="pres">
      <dgm:prSet presAssocID="{0D2335D1-B88B-448C-A411-40BACBDF7D99}" presName="compNode" presStyleCnt="0"/>
      <dgm:spPr/>
    </dgm:pt>
    <dgm:pt modelId="{53129DC7-E1E5-49C3-8978-25B2B654146B}" type="pres">
      <dgm:prSet presAssocID="{0D2335D1-B88B-448C-A411-40BACBDF7D99}" presName="iconBgRect" presStyleLbl="bgShp" presStyleIdx="3" presStyleCnt="4"/>
      <dgm:spPr/>
    </dgm:pt>
    <dgm:pt modelId="{D285CCF6-7D70-4FEA-9CEF-E9F0256FFE72}" type="pres">
      <dgm:prSet presAssocID="{0D2335D1-B88B-448C-A411-40BACBDF7D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90F3D3E-C517-48D1-8BA5-F9DF527A2CFA}" type="pres">
      <dgm:prSet presAssocID="{0D2335D1-B88B-448C-A411-40BACBDF7D99}" presName="spaceRect" presStyleCnt="0"/>
      <dgm:spPr/>
    </dgm:pt>
    <dgm:pt modelId="{18D957CF-D3B1-48AA-9EA1-D47E643F3886}" type="pres">
      <dgm:prSet presAssocID="{0D2335D1-B88B-448C-A411-40BACBDF7D99}" presName="textRect" presStyleLbl="revTx" presStyleIdx="3" presStyleCnt="4">
        <dgm:presLayoutVars>
          <dgm:chMax val="1"/>
          <dgm:chPref val="1"/>
        </dgm:presLayoutVars>
      </dgm:prSet>
      <dgm:spPr/>
    </dgm:pt>
  </dgm:ptLst>
  <dgm:cxnLst>
    <dgm:cxn modelId="{DE7FC514-2970-490E-9389-9018D020C3CF}" type="presOf" srcId="{616316CC-E668-42B3-B2C2-64378E1663A2}" destId="{24E4C8D2-04E8-4592-B9FD-AAB8BEE0AF37}" srcOrd="0" destOrd="0" presId="urn:microsoft.com/office/officeart/2018/5/layout/IconCircleLabelList"/>
    <dgm:cxn modelId="{63116F1A-A3CA-4FCB-B5DC-253248864782}" srcId="{E274F285-26DD-4C58-93E1-74C068245D57}" destId="{0D2335D1-B88B-448C-A411-40BACBDF7D99}" srcOrd="3" destOrd="0" parTransId="{D1A48E31-FE44-45FD-BCC5-ADB1F3BDC7EC}" sibTransId="{C5073696-F4CC-463E-8CD8-3706E858E914}"/>
    <dgm:cxn modelId="{6AF9FB20-7311-4F2A-9949-176398BC2BBA}" type="presOf" srcId="{0D2335D1-B88B-448C-A411-40BACBDF7D99}" destId="{18D957CF-D3B1-48AA-9EA1-D47E643F3886}" srcOrd="0" destOrd="0" presId="urn:microsoft.com/office/officeart/2018/5/layout/IconCircleLabelList"/>
    <dgm:cxn modelId="{780EDE21-103F-4946-9332-C511635EC2F7}" type="presOf" srcId="{E274F285-26DD-4C58-93E1-74C068245D57}" destId="{32F55CAB-AF52-48FF-98B2-E775E22D0964}" srcOrd="0" destOrd="0" presId="urn:microsoft.com/office/officeart/2018/5/layout/IconCircleLabelList"/>
    <dgm:cxn modelId="{8D3AC43B-CDC4-4CA2-9D91-C4AAE30F8BC7}" type="presOf" srcId="{A21ECFF7-2E82-4162-AEAC-C9CA0693325F}" destId="{5F313565-C14A-46D7-A229-1BC3D37A674D}" srcOrd="0" destOrd="0" presId="urn:microsoft.com/office/officeart/2018/5/layout/IconCircleLabelList"/>
    <dgm:cxn modelId="{DA0C4F47-291A-4784-944F-E89E8AFE45B0}" srcId="{E274F285-26DD-4C58-93E1-74C068245D57}" destId="{78FEAB2D-5622-43ED-9B7F-8AFCE78ED32F}" srcOrd="2" destOrd="0" parTransId="{4736E354-DBF7-4675-9512-8428109F463C}" sibTransId="{9335FE04-C7B7-4DE4-BB14-B859272034D3}"/>
    <dgm:cxn modelId="{65810972-DAA3-4388-ADD0-37113C0B0A29}" srcId="{E274F285-26DD-4C58-93E1-74C068245D57}" destId="{A21ECFF7-2E82-4162-AEAC-C9CA0693325F}" srcOrd="1" destOrd="0" parTransId="{EC16B920-1484-4A4D-AF85-6D88AF49D69A}" sibTransId="{1EC10362-4834-4321-9F0F-3367D5338EEE}"/>
    <dgm:cxn modelId="{8D804F95-F0B7-4A69-8CA0-BA45FBC57BD3}" srcId="{E274F285-26DD-4C58-93E1-74C068245D57}" destId="{616316CC-E668-42B3-B2C2-64378E1663A2}" srcOrd="0" destOrd="0" parTransId="{34B5435D-A828-45A8-91F1-E9DC577E4361}" sibTransId="{9536251D-9294-41C9-B1CA-3DBA69BE9883}"/>
    <dgm:cxn modelId="{15385AF0-F905-45F5-B724-2CFF852878EF}" type="presOf" srcId="{78FEAB2D-5622-43ED-9B7F-8AFCE78ED32F}" destId="{0D1D5889-379B-4E28-ABFB-3AD162677E17}" srcOrd="0" destOrd="0" presId="urn:microsoft.com/office/officeart/2018/5/layout/IconCircleLabelList"/>
    <dgm:cxn modelId="{3D8C6857-6230-4577-835C-5D21FE45B38B}" type="presParOf" srcId="{32F55CAB-AF52-48FF-98B2-E775E22D0964}" destId="{47C83C0F-7CDC-487D-BD73-F02FE4204275}" srcOrd="0" destOrd="0" presId="urn:microsoft.com/office/officeart/2018/5/layout/IconCircleLabelList"/>
    <dgm:cxn modelId="{21D56404-41E8-4B5F-BB3A-9A9D2DE25D12}" type="presParOf" srcId="{47C83C0F-7CDC-487D-BD73-F02FE4204275}" destId="{018C96E2-E2F6-45B0-877B-02CE6F73FB39}" srcOrd="0" destOrd="0" presId="urn:microsoft.com/office/officeart/2018/5/layout/IconCircleLabelList"/>
    <dgm:cxn modelId="{41DCDEFE-44CC-4D95-808E-1E3A3B242549}" type="presParOf" srcId="{47C83C0F-7CDC-487D-BD73-F02FE4204275}" destId="{CA216F55-0F33-496A-A264-73057EEF66ED}" srcOrd="1" destOrd="0" presId="urn:microsoft.com/office/officeart/2018/5/layout/IconCircleLabelList"/>
    <dgm:cxn modelId="{F61C47CC-A281-413D-A926-623F7335739C}" type="presParOf" srcId="{47C83C0F-7CDC-487D-BD73-F02FE4204275}" destId="{33481BE9-DD4F-4DB3-8708-DA04BFF5ACCF}" srcOrd="2" destOrd="0" presId="urn:microsoft.com/office/officeart/2018/5/layout/IconCircleLabelList"/>
    <dgm:cxn modelId="{B534754A-2195-4E72-9DBD-5609D5137DE7}" type="presParOf" srcId="{47C83C0F-7CDC-487D-BD73-F02FE4204275}" destId="{24E4C8D2-04E8-4592-B9FD-AAB8BEE0AF37}" srcOrd="3" destOrd="0" presId="urn:microsoft.com/office/officeart/2018/5/layout/IconCircleLabelList"/>
    <dgm:cxn modelId="{FDE7F898-5C99-4E9E-8A76-6BABB463CA97}" type="presParOf" srcId="{32F55CAB-AF52-48FF-98B2-E775E22D0964}" destId="{57796F84-300F-4132-B110-01C15650A1E6}" srcOrd="1" destOrd="0" presId="urn:microsoft.com/office/officeart/2018/5/layout/IconCircleLabelList"/>
    <dgm:cxn modelId="{911B46EB-F567-4208-89A4-0A735A3CDE69}" type="presParOf" srcId="{32F55CAB-AF52-48FF-98B2-E775E22D0964}" destId="{B0C9D521-2595-4ED1-80FE-5871C3B36072}" srcOrd="2" destOrd="0" presId="urn:microsoft.com/office/officeart/2018/5/layout/IconCircleLabelList"/>
    <dgm:cxn modelId="{788543C3-3AC5-4260-92E7-FFE38D811532}" type="presParOf" srcId="{B0C9D521-2595-4ED1-80FE-5871C3B36072}" destId="{EB33F5AD-118F-403E-9B7E-26F1A05C3DDE}" srcOrd="0" destOrd="0" presId="urn:microsoft.com/office/officeart/2018/5/layout/IconCircleLabelList"/>
    <dgm:cxn modelId="{0D25088B-8581-4395-A422-A83411CA2DB5}" type="presParOf" srcId="{B0C9D521-2595-4ED1-80FE-5871C3B36072}" destId="{DF8606B6-E194-4DF0-A493-E92D1E59136F}" srcOrd="1" destOrd="0" presId="urn:microsoft.com/office/officeart/2018/5/layout/IconCircleLabelList"/>
    <dgm:cxn modelId="{45DB783C-7FF6-4FA7-BFCF-40890012A3B3}" type="presParOf" srcId="{B0C9D521-2595-4ED1-80FE-5871C3B36072}" destId="{87F22920-1187-41D7-9A61-511E780F4A7D}" srcOrd="2" destOrd="0" presId="urn:microsoft.com/office/officeart/2018/5/layout/IconCircleLabelList"/>
    <dgm:cxn modelId="{D6450009-4E05-4B72-A8A5-58917F841E4F}" type="presParOf" srcId="{B0C9D521-2595-4ED1-80FE-5871C3B36072}" destId="{5F313565-C14A-46D7-A229-1BC3D37A674D}" srcOrd="3" destOrd="0" presId="urn:microsoft.com/office/officeart/2018/5/layout/IconCircleLabelList"/>
    <dgm:cxn modelId="{DED1BEAE-857F-4768-9FC2-6CF112F64592}" type="presParOf" srcId="{32F55CAB-AF52-48FF-98B2-E775E22D0964}" destId="{862C7437-02F7-41B7-8D8B-4D417CC24FE2}" srcOrd="3" destOrd="0" presId="urn:microsoft.com/office/officeart/2018/5/layout/IconCircleLabelList"/>
    <dgm:cxn modelId="{5200A07C-AE20-4ECB-AF1B-D81E2A399729}" type="presParOf" srcId="{32F55CAB-AF52-48FF-98B2-E775E22D0964}" destId="{2BBF6D2C-A27A-4BC4-937B-BAD5749882A4}" srcOrd="4" destOrd="0" presId="urn:microsoft.com/office/officeart/2018/5/layout/IconCircleLabelList"/>
    <dgm:cxn modelId="{5C020273-56FF-4BC0-BEAC-187A22E67925}" type="presParOf" srcId="{2BBF6D2C-A27A-4BC4-937B-BAD5749882A4}" destId="{8FA0442F-532F-43F7-8346-BDAAA1D3648A}" srcOrd="0" destOrd="0" presId="urn:microsoft.com/office/officeart/2018/5/layout/IconCircleLabelList"/>
    <dgm:cxn modelId="{7193C920-038E-451C-9CD7-6A2CBA328D17}" type="presParOf" srcId="{2BBF6D2C-A27A-4BC4-937B-BAD5749882A4}" destId="{35255610-3371-47DF-9D52-5EC4CDB8764B}" srcOrd="1" destOrd="0" presId="urn:microsoft.com/office/officeart/2018/5/layout/IconCircleLabelList"/>
    <dgm:cxn modelId="{C805D7B4-0F09-45B1-B5D6-7E0F52D88D39}" type="presParOf" srcId="{2BBF6D2C-A27A-4BC4-937B-BAD5749882A4}" destId="{0FF54833-9BF2-44A5-A00A-30D1A3EAB327}" srcOrd="2" destOrd="0" presId="urn:microsoft.com/office/officeart/2018/5/layout/IconCircleLabelList"/>
    <dgm:cxn modelId="{1DD2E82A-62ED-4806-AC76-CF3409B33A6C}" type="presParOf" srcId="{2BBF6D2C-A27A-4BC4-937B-BAD5749882A4}" destId="{0D1D5889-379B-4E28-ABFB-3AD162677E17}" srcOrd="3" destOrd="0" presId="urn:microsoft.com/office/officeart/2018/5/layout/IconCircleLabelList"/>
    <dgm:cxn modelId="{05F7A618-F940-4CFB-A255-F3ECD52EF34F}" type="presParOf" srcId="{32F55CAB-AF52-48FF-98B2-E775E22D0964}" destId="{6F231D8B-45F7-4DDE-9101-B269019ABA12}" srcOrd="5" destOrd="0" presId="urn:microsoft.com/office/officeart/2018/5/layout/IconCircleLabelList"/>
    <dgm:cxn modelId="{84E5B262-7305-479B-893C-6C5E85EFA988}" type="presParOf" srcId="{32F55CAB-AF52-48FF-98B2-E775E22D0964}" destId="{6FDD8AA4-75FF-46FE-952C-93648128A70A}" srcOrd="6" destOrd="0" presId="urn:microsoft.com/office/officeart/2018/5/layout/IconCircleLabelList"/>
    <dgm:cxn modelId="{A6EA0CA0-1FCD-4C3E-94FD-DA74E6CC62A3}" type="presParOf" srcId="{6FDD8AA4-75FF-46FE-952C-93648128A70A}" destId="{53129DC7-E1E5-49C3-8978-25B2B654146B}" srcOrd="0" destOrd="0" presId="urn:microsoft.com/office/officeart/2018/5/layout/IconCircleLabelList"/>
    <dgm:cxn modelId="{60D89BAC-5E07-4411-88E4-77DF09BD03BD}" type="presParOf" srcId="{6FDD8AA4-75FF-46FE-952C-93648128A70A}" destId="{D285CCF6-7D70-4FEA-9CEF-E9F0256FFE72}" srcOrd="1" destOrd="0" presId="urn:microsoft.com/office/officeart/2018/5/layout/IconCircleLabelList"/>
    <dgm:cxn modelId="{457FA136-D16F-42F5-8005-F50F3F566110}" type="presParOf" srcId="{6FDD8AA4-75FF-46FE-952C-93648128A70A}" destId="{790F3D3E-C517-48D1-8BA5-F9DF527A2CFA}" srcOrd="2" destOrd="0" presId="urn:microsoft.com/office/officeart/2018/5/layout/IconCircleLabelList"/>
    <dgm:cxn modelId="{2A1AC1A7-299E-47AF-A929-D393E151E2BE}" type="presParOf" srcId="{6FDD8AA4-75FF-46FE-952C-93648128A70A}" destId="{18D957CF-D3B1-48AA-9EA1-D47E643F388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E4A72F-E2A6-4FEE-9460-CE772A39B9FE}" type="doc">
      <dgm:prSet loTypeId="urn:microsoft.com/office/officeart/2005/8/layout/chart3" loCatId="cycle" qsTypeId="urn:microsoft.com/office/officeart/2005/8/quickstyle/simple4" qsCatId="simple" csTypeId="urn:microsoft.com/office/officeart/2005/8/colors/accent0_3" csCatId="mainScheme" phldr="1"/>
      <dgm:spPr/>
      <dgm:t>
        <a:bodyPr/>
        <a:lstStyle/>
        <a:p>
          <a:endParaRPr lang="en-US"/>
        </a:p>
      </dgm:t>
    </dgm:pt>
    <dgm:pt modelId="{E3E03481-F882-4C20-A4A1-421B1F1C859D}">
      <dgm:prSet/>
      <dgm:spPr/>
      <dgm:t>
        <a:bodyPr/>
        <a:lstStyle/>
        <a:p>
          <a:r>
            <a:rPr lang="en-GB"/>
            <a:t>Trained. </a:t>
          </a:r>
          <a:endParaRPr lang="en-US"/>
        </a:p>
      </dgm:t>
    </dgm:pt>
    <dgm:pt modelId="{ED95B9C1-07B6-47CD-83E6-C6678E6C4829}" type="parTrans" cxnId="{A3B6B5F1-FA9A-4B15-97A7-102A37FA3BB1}">
      <dgm:prSet/>
      <dgm:spPr/>
      <dgm:t>
        <a:bodyPr/>
        <a:lstStyle/>
        <a:p>
          <a:endParaRPr lang="en-US"/>
        </a:p>
      </dgm:t>
    </dgm:pt>
    <dgm:pt modelId="{67A1D191-D310-4126-A77A-D98ED64E7FAD}" type="sibTrans" cxnId="{A3B6B5F1-FA9A-4B15-97A7-102A37FA3BB1}">
      <dgm:prSet/>
      <dgm:spPr/>
      <dgm:t>
        <a:bodyPr/>
        <a:lstStyle/>
        <a:p>
          <a:endParaRPr lang="en-US"/>
        </a:p>
      </dgm:t>
    </dgm:pt>
    <dgm:pt modelId="{9058CC5A-4F01-484D-9A9E-E475A17CAD19}">
      <dgm:prSet/>
      <dgm:spPr/>
      <dgm:t>
        <a:bodyPr/>
        <a:lstStyle/>
        <a:p>
          <a:r>
            <a:rPr lang="en-GB"/>
            <a:t>SQE 1 </a:t>
          </a:r>
          <a:endParaRPr lang="en-US"/>
        </a:p>
      </dgm:t>
    </dgm:pt>
    <dgm:pt modelId="{FDD774B0-7E4D-4325-A84D-AAC0BA812973}" type="parTrans" cxnId="{6AA593FF-6D32-4F2E-AC5A-7C5B5E74DF75}">
      <dgm:prSet/>
      <dgm:spPr/>
      <dgm:t>
        <a:bodyPr/>
        <a:lstStyle/>
        <a:p>
          <a:endParaRPr lang="en-US"/>
        </a:p>
      </dgm:t>
    </dgm:pt>
    <dgm:pt modelId="{56F43664-3901-45E5-8BAE-E953FD7DA4B2}" type="sibTrans" cxnId="{6AA593FF-6D32-4F2E-AC5A-7C5B5E74DF75}">
      <dgm:prSet/>
      <dgm:spPr/>
      <dgm:t>
        <a:bodyPr/>
        <a:lstStyle/>
        <a:p>
          <a:endParaRPr lang="en-US"/>
        </a:p>
      </dgm:t>
    </dgm:pt>
    <dgm:pt modelId="{B18D2452-AE55-480B-BD07-DA0C83FF1497}">
      <dgm:prSet/>
      <dgm:spPr/>
      <dgm:t>
        <a:bodyPr/>
        <a:lstStyle/>
        <a:p>
          <a:r>
            <a:rPr lang="en-GB"/>
            <a:t>SQE 2</a:t>
          </a:r>
          <a:endParaRPr lang="en-US"/>
        </a:p>
      </dgm:t>
    </dgm:pt>
    <dgm:pt modelId="{C0B18ABE-100C-4A8F-9824-D73134F28706}" type="parTrans" cxnId="{B8A3D4DD-7246-417E-AA3F-75220C2D219D}">
      <dgm:prSet/>
      <dgm:spPr/>
      <dgm:t>
        <a:bodyPr/>
        <a:lstStyle/>
        <a:p>
          <a:endParaRPr lang="en-US"/>
        </a:p>
      </dgm:t>
    </dgm:pt>
    <dgm:pt modelId="{C5F790A0-0584-4F1C-8637-64D5C61D112A}" type="sibTrans" cxnId="{B8A3D4DD-7246-417E-AA3F-75220C2D219D}">
      <dgm:prSet/>
      <dgm:spPr/>
      <dgm:t>
        <a:bodyPr/>
        <a:lstStyle/>
        <a:p>
          <a:endParaRPr lang="en-US"/>
        </a:p>
      </dgm:t>
    </dgm:pt>
    <dgm:pt modelId="{C4AB9E14-43AC-465E-A0EB-F6F0ECA02014}">
      <dgm:prSet/>
      <dgm:spPr/>
      <dgm:t>
        <a:bodyPr/>
        <a:lstStyle/>
        <a:p>
          <a:r>
            <a:rPr lang="en-GB"/>
            <a:t>Training contract. </a:t>
          </a:r>
          <a:endParaRPr lang="en-US"/>
        </a:p>
      </dgm:t>
    </dgm:pt>
    <dgm:pt modelId="{195EBC09-922B-4560-818E-6199BB1F2FCF}" type="parTrans" cxnId="{BAAD4D24-C94E-4577-A6E8-1C799806E5F2}">
      <dgm:prSet/>
      <dgm:spPr/>
      <dgm:t>
        <a:bodyPr/>
        <a:lstStyle/>
        <a:p>
          <a:endParaRPr lang="en-US"/>
        </a:p>
      </dgm:t>
    </dgm:pt>
    <dgm:pt modelId="{09BD5018-6D2B-4609-884A-F1B4CB32A598}" type="sibTrans" cxnId="{BAAD4D24-C94E-4577-A6E8-1C799806E5F2}">
      <dgm:prSet/>
      <dgm:spPr/>
      <dgm:t>
        <a:bodyPr/>
        <a:lstStyle/>
        <a:p>
          <a:endParaRPr lang="en-US"/>
        </a:p>
      </dgm:t>
    </dgm:pt>
    <dgm:pt modelId="{79B0C335-5F72-4203-8C5F-D4057497BE78}">
      <dgm:prSet/>
      <dgm:spPr/>
      <dgm:t>
        <a:bodyPr/>
        <a:lstStyle/>
        <a:p>
          <a:r>
            <a:rPr lang="en-GB"/>
            <a:t>Trained in a number of areas. </a:t>
          </a:r>
          <a:endParaRPr lang="en-US"/>
        </a:p>
      </dgm:t>
    </dgm:pt>
    <dgm:pt modelId="{734261EF-10BD-4050-B066-C31AF2BCC163}" type="parTrans" cxnId="{6D2A81ED-A07A-4C33-8422-ECE2769F9764}">
      <dgm:prSet/>
      <dgm:spPr/>
      <dgm:t>
        <a:bodyPr/>
        <a:lstStyle/>
        <a:p>
          <a:endParaRPr lang="en-US"/>
        </a:p>
      </dgm:t>
    </dgm:pt>
    <dgm:pt modelId="{B98E42B3-19C6-40E3-BCD8-801E228AB62E}" type="sibTrans" cxnId="{6D2A81ED-A07A-4C33-8422-ECE2769F9764}">
      <dgm:prSet/>
      <dgm:spPr/>
      <dgm:t>
        <a:bodyPr/>
        <a:lstStyle/>
        <a:p>
          <a:endParaRPr lang="en-US"/>
        </a:p>
      </dgm:t>
    </dgm:pt>
    <dgm:pt modelId="{05F4451B-F5ED-4C22-B0C0-68EFF35D545E}">
      <dgm:prSet/>
      <dgm:spPr/>
      <dgm:t>
        <a:bodyPr/>
        <a:lstStyle/>
        <a:p>
          <a:r>
            <a:rPr lang="en-GB" dirty="0"/>
            <a:t>Solicitors' regulation authority. </a:t>
          </a:r>
          <a:endParaRPr lang="en-US" dirty="0"/>
        </a:p>
      </dgm:t>
    </dgm:pt>
    <dgm:pt modelId="{F74700B2-0014-4915-9D67-9306D2FBF6F4}" type="parTrans" cxnId="{DD93D9B9-162D-4E8D-819C-1D6965500D93}">
      <dgm:prSet/>
      <dgm:spPr/>
      <dgm:t>
        <a:bodyPr/>
        <a:lstStyle/>
        <a:p>
          <a:endParaRPr lang="en-US"/>
        </a:p>
      </dgm:t>
    </dgm:pt>
    <dgm:pt modelId="{CC995496-9DB3-4455-84C9-23B1930823A6}" type="sibTrans" cxnId="{DD93D9B9-162D-4E8D-819C-1D6965500D93}">
      <dgm:prSet/>
      <dgm:spPr/>
      <dgm:t>
        <a:bodyPr/>
        <a:lstStyle/>
        <a:p>
          <a:endParaRPr lang="en-US"/>
        </a:p>
      </dgm:t>
    </dgm:pt>
    <dgm:pt modelId="{E67B686C-99CA-48CD-AFAF-AED56835A12E}" type="pres">
      <dgm:prSet presAssocID="{9BE4A72F-E2A6-4FEE-9460-CE772A39B9FE}" presName="compositeShape" presStyleCnt="0">
        <dgm:presLayoutVars>
          <dgm:chMax val="7"/>
          <dgm:dir/>
          <dgm:resizeHandles val="exact"/>
        </dgm:presLayoutVars>
      </dgm:prSet>
      <dgm:spPr/>
    </dgm:pt>
    <dgm:pt modelId="{4297A23D-9EFB-4702-A5AE-814629D472C6}" type="pres">
      <dgm:prSet presAssocID="{9BE4A72F-E2A6-4FEE-9460-CE772A39B9FE}" presName="wedge1" presStyleLbl="node1" presStyleIdx="0" presStyleCnt="6"/>
      <dgm:spPr/>
    </dgm:pt>
    <dgm:pt modelId="{3D87DCED-42D8-42EC-8FF8-A3C0ED381216}" type="pres">
      <dgm:prSet presAssocID="{9BE4A72F-E2A6-4FEE-9460-CE772A39B9FE}" presName="wedge1Tx" presStyleLbl="node1" presStyleIdx="0" presStyleCnt="6">
        <dgm:presLayoutVars>
          <dgm:chMax val="0"/>
          <dgm:chPref val="0"/>
          <dgm:bulletEnabled val="1"/>
        </dgm:presLayoutVars>
      </dgm:prSet>
      <dgm:spPr/>
    </dgm:pt>
    <dgm:pt modelId="{1FAB9B89-5EA4-433D-BD66-6662690D05FF}" type="pres">
      <dgm:prSet presAssocID="{9BE4A72F-E2A6-4FEE-9460-CE772A39B9FE}" presName="wedge2" presStyleLbl="node1" presStyleIdx="1" presStyleCnt="6"/>
      <dgm:spPr/>
    </dgm:pt>
    <dgm:pt modelId="{17758321-769A-4CA5-B7B4-C4E43F922112}" type="pres">
      <dgm:prSet presAssocID="{9BE4A72F-E2A6-4FEE-9460-CE772A39B9FE}" presName="wedge2Tx" presStyleLbl="node1" presStyleIdx="1" presStyleCnt="6">
        <dgm:presLayoutVars>
          <dgm:chMax val="0"/>
          <dgm:chPref val="0"/>
          <dgm:bulletEnabled val="1"/>
        </dgm:presLayoutVars>
      </dgm:prSet>
      <dgm:spPr/>
    </dgm:pt>
    <dgm:pt modelId="{20366EA0-B315-4184-80ED-82081922B7A2}" type="pres">
      <dgm:prSet presAssocID="{9BE4A72F-E2A6-4FEE-9460-CE772A39B9FE}" presName="wedge3" presStyleLbl="node1" presStyleIdx="2" presStyleCnt="6"/>
      <dgm:spPr/>
    </dgm:pt>
    <dgm:pt modelId="{CA5C5C77-608A-4F61-991A-40F7F4C67CDA}" type="pres">
      <dgm:prSet presAssocID="{9BE4A72F-E2A6-4FEE-9460-CE772A39B9FE}" presName="wedge3Tx" presStyleLbl="node1" presStyleIdx="2" presStyleCnt="6">
        <dgm:presLayoutVars>
          <dgm:chMax val="0"/>
          <dgm:chPref val="0"/>
          <dgm:bulletEnabled val="1"/>
        </dgm:presLayoutVars>
      </dgm:prSet>
      <dgm:spPr/>
    </dgm:pt>
    <dgm:pt modelId="{E4CE0CB9-A2CB-48DF-82DD-2D44181BE41D}" type="pres">
      <dgm:prSet presAssocID="{9BE4A72F-E2A6-4FEE-9460-CE772A39B9FE}" presName="wedge4" presStyleLbl="node1" presStyleIdx="3" presStyleCnt="6"/>
      <dgm:spPr/>
    </dgm:pt>
    <dgm:pt modelId="{B738B189-09D4-49C5-B22B-3266670ED9AD}" type="pres">
      <dgm:prSet presAssocID="{9BE4A72F-E2A6-4FEE-9460-CE772A39B9FE}" presName="wedge4Tx" presStyleLbl="node1" presStyleIdx="3" presStyleCnt="6">
        <dgm:presLayoutVars>
          <dgm:chMax val="0"/>
          <dgm:chPref val="0"/>
          <dgm:bulletEnabled val="1"/>
        </dgm:presLayoutVars>
      </dgm:prSet>
      <dgm:spPr/>
    </dgm:pt>
    <dgm:pt modelId="{4F08507B-C5EC-44C3-A4CB-F4513A98B060}" type="pres">
      <dgm:prSet presAssocID="{9BE4A72F-E2A6-4FEE-9460-CE772A39B9FE}" presName="wedge5" presStyleLbl="node1" presStyleIdx="4" presStyleCnt="6"/>
      <dgm:spPr/>
    </dgm:pt>
    <dgm:pt modelId="{3C2DAE2C-248E-4195-903A-83D0F7BD71B8}" type="pres">
      <dgm:prSet presAssocID="{9BE4A72F-E2A6-4FEE-9460-CE772A39B9FE}" presName="wedge5Tx" presStyleLbl="node1" presStyleIdx="4" presStyleCnt="6">
        <dgm:presLayoutVars>
          <dgm:chMax val="0"/>
          <dgm:chPref val="0"/>
          <dgm:bulletEnabled val="1"/>
        </dgm:presLayoutVars>
      </dgm:prSet>
      <dgm:spPr/>
    </dgm:pt>
    <dgm:pt modelId="{D10F45DA-9362-4956-849A-154FE1714FFE}" type="pres">
      <dgm:prSet presAssocID="{9BE4A72F-E2A6-4FEE-9460-CE772A39B9FE}" presName="wedge6" presStyleLbl="node1" presStyleIdx="5" presStyleCnt="6"/>
      <dgm:spPr/>
    </dgm:pt>
    <dgm:pt modelId="{AF05E5BD-A2E4-4FE3-8F45-68210550E561}" type="pres">
      <dgm:prSet presAssocID="{9BE4A72F-E2A6-4FEE-9460-CE772A39B9FE}" presName="wedge6Tx" presStyleLbl="node1" presStyleIdx="5" presStyleCnt="6">
        <dgm:presLayoutVars>
          <dgm:chMax val="0"/>
          <dgm:chPref val="0"/>
          <dgm:bulletEnabled val="1"/>
        </dgm:presLayoutVars>
      </dgm:prSet>
      <dgm:spPr/>
    </dgm:pt>
  </dgm:ptLst>
  <dgm:cxnLst>
    <dgm:cxn modelId="{02ABA215-8F33-4E13-9AA0-F42CA20689E7}" type="presOf" srcId="{05F4451B-F5ED-4C22-B0C0-68EFF35D545E}" destId="{AF05E5BD-A2E4-4FE3-8F45-68210550E561}" srcOrd="1" destOrd="0" presId="urn:microsoft.com/office/officeart/2005/8/layout/chart3"/>
    <dgm:cxn modelId="{BAAD4D24-C94E-4577-A6E8-1C799806E5F2}" srcId="{9BE4A72F-E2A6-4FEE-9460-CE772A39B9FE}" destId="{C4AB9E14-43AC-465E-A0EB-F6F0ECA02014}" srcOrd="3" destOrd="0" parTransId="{195EBC09-922B-4560-818E-6199BB1F2FCF}" sibTransId="{09BD5018-6D2B-4609-884A-F1B4CB32A598}"/>
    <dgm:cxn modelId="{3B5B1828-2E29-4839-9919-7C6D7EB1FEAA}" type="presOf" srcId="{B18D2452-AE55-480B-BD07-DA0C83FF1497}" destId="{CA5C5C77-608A-4F61-991A-40F7F4C67CDA}" srcOrd="1" destOrd="0" presId="urn:microsoft.com/office/officeart/2005/8/layout/chart3"/>
    <dgm:cxn modelId="{080B6933-525E-428B-AA27-EED1FDE55DB6}" type="presOf" srcId="{E3E03481-F882-4C20-A4A1-421B1F1C859D}" destId="{4297A23D-9EFB-4702-A5AE-814629D472C6}" srcOrd="0" destOrd="0" presId="urn:microsoft.com/office/officeart/2005/8/layout/chart3"/>
    <dgm:cxn modelId="{96E8FE3A-2B72-4AD3-BE71-59CB377E082C}" type="presOf" srcId="{9058CC5A-4F01-484D-9A9E-E475A17CAD19}" destId="{1FAB9B89-5EA4-433D-BD66-6662690D05FF}" srcOrd="0" destOrd="0" presId="urn:microsoft.com/office/officeart/2005/8/layout/chart3"/>
    <dgm:cxn modelId="{F1C2425D-69C8-4B03-9F09-48413E94B38F}" type="presOf" srcId="{9058CC5A-4F01-484D-9A9E-E475A17CAD19}" destId="{17758321-769A-4CA5-B7B4-C4E43F922112}" srcOrd="1" destOrd="0" presId="urn:microsoft.com/office/officeart/2005/8/layout/chart3"/>
    <dgm:cxn modelId="{D094CA6C-2423-475F-9706-C38DA2D45C47}" type="presOf" srcId="{E3E03481-F882-4C20-A4A1-421B1F1C859D}" destId="{3D87DCED-42D8-42EC-8FF8-A3C0ED381216}" srcOrd="1" destOrd="0" presId="urn:microsoft.com/office/officeart/2005/8/layout/chart3"/>
    <dgm:cxn modelId="{DF393294-7951-4626-ABE4-900BBC8FAA11}" type="presOf" srcId="{05F4451B-F5ED-4C22-B0C0-68EFF35D545E}" destId="{D10F45DA-9362-4956-849A-154FE1714FFE}" srcOrd="0" destOrd="0" presId="urn:microsoft.com/office/officeart/2005/8/layout/chart3"/>
    <dgm:cxn modelId="{5F3D8998-38AE-49AC-9489-E227211CD9EE}" type="presOf" srcId="{79B0C335-5F72-4203-8C5F-D4057497BE78}" destId="{4F08507B-C5EC-44C3-A4CB-F4513A98B060}" srcOrd="0" destOrd="0" presId="urn:microsoft.com/office/officeart/2005/8/layout/chart3"/>
    <dgm:cxn modelId="{DD93D9B9-162D-4E8D-819C-1D6965500D93}" srcId="{9BE4A72F-E2A6-4FEE-9460-CE772A39B9FE}" destId="{05F4451B-F5ED-4C22-B0C0-68EFF35D545E}" srcOrd="5" destOrd="0" parTransId="{F74700B2-0014-4915-9D67-9306D2FBF6F4}" sibTransId="{CC995496-9DB3-4455-84C9-23B1930823A6}"/>
    <dgm:cxn modelId="{22E70FBF-D624-4D2D-B4DA-A659BC638F1F}" type="presOf" srcId="{9BE4A72F-E2A6-4FEE-9460-CE772A39B9FE}" destId="{E67B686C-99CA-48CD-AFAF-AED56835A12E}" srcOrd="0" destOrd="0" presId="urn:microsoft.com/office/officeart/2005/8/layout/chart3"/>
    <dgm:cxn modelId="{2E2B47C0-03ED-4F0E-9BD3-BF9E8A46AD39}" type="presOf" srcId="{79B0C335-5F72-4203-8C5F-D4057497BE78}" destId="{3C2DAE2C-248E-4195-903A-83D0F7BD71B8}" srcOrd="1" destOrd="0" presId="urn:microsoft.com/office/officeart/2005/8/layout/chart3"/>
    <dgm:cxn modelId="{7C2FB4CE-D2AD-414D-A3B6-D5D607A86DA8}" type="presOf" srcId="{C4AB9E14-43AC-465E-A0EB-F6F0ECA02014}" destId="{B738B189-09D4-49C5-B22B-3266670ED9AD}" srcOrd="1" destOrd="0" presId="urn:microsoft.com/office/officeart/2005/8/layout/chart3"/>
    <dgm:cxn modelId="{B8A3D4DD-7246-417E-AA3F-75220C2D219D}" srcId="{9BE4A72F-E2A6-4FEE-9460-CE772A39B9FE}" destId="{B18D2452-AE55-480B-BD07-DA0C83FF1497}" srcOrd="2" destOrd="0" parTransId="{C0B18ABE-100C-4A8F-9824-D73134F28706}" sibTransId="{C5F790A0-0584-4F1C-8637-64D5C61D112A}"/>
    <dgm:cxn modelId="{6D2A81ED-A07A-4C33-8422-ECE2769F9764}" srcId="{9BE4A72F-E2A6-4FEE-9460-CE772A39B9FE}" destId="{79B0C335-5F72-4203-8C5F-D4057497BE78}" srcOrd="4" destOrd="0" parTransId="{734261EF-10BD-4050-B066-C31AF2BCC163}" sibTransId="{B98E42B3-19C6-40E3-BCD8-801E228AB62E}"/>
    <dgm:cxn modelId="{A3B6B5F1-FA9A-4B15-97A7-102A37FA3BB1}" srcId="{9BE4A72F-E2A6-4FEE-9460-CE772A39B9FE}" destId="{E3E03481-F882-4C20-A4A1-421B1F1C859D}" srcOrd="0" destOrd="0" parTransId="{ED95B9C1-07B6-47CD-83E6-C6678E6C4829}" sibTransId="{67A1D191-D310-4126-A77A-D98ED64E7FAD}"/>
    <dgm:cxn modelId="{E8D7C3F7-66F8-41DF-91F1-59F39CBB3938}" type="presOf" srcId="{C4AB9E14-43AC-465E-A0EB-F6F0ECA02014}" destId="{E4CE0CB9-A2CB-48DF-82DD-2D44181BE41D}" srcOrd="0" destOrd="0" presId="urn:microsoft.com/office/officeart/2005/8/layout/chart3"/>
    <dgm:cxn modelId="{DBE144FC-6DBD-4022-9156-ACBE488818DC}" type="presOf" srcId="{B18D2452-AE55-480B-BD07-DA0C83FF1497}" destId="{20366EA0-B315-4184-80ED-82081922B7A2}" srcOrd="0" destOrd="0" presId="urn:microsoft.com/office/officeart/2005/8/layout/chart3"/>
    <dgm:cxn modelId="{6AA593FF-6D32-4F2E-AC5A-7C5B5E74DF75}" srcId="{9BE4A72F-E2A6-4FEE-9460-CE772A39B9FE}" destId="{9058CC5A-4F01-484D-9A9E-E475A17CAD19}" srcOrd="1" destOrd="0" parTransId="{FDD774B0-7E4D-4325-A84D-AAC0BA812973}" sibTransId="{56F43664-3901-45E5-8BAE-E953FD7DA4B2}"/>
    <dgm:cxn modelId="{C007BD81-AB40-4A37-91D7-F2E9C4D00D47}" type="presParOf" srcId="{E67B686C-99CA-48CD-AFAF-AED56835A12E}" destId="{4297A23D-9EFB-4702-A5AE-814629D472C6}" srcOrd="0" destOrd="0" presId="urn:microsoft.com/office/officeart/2005/8/layout/chart3"/>
    <dgm:cxn modelId="{6B28A74B-B634-4992-8BE1-141073C7A51E}" type="presParOf" srcId="{E67B686C-99CA-48CD-AFAF-AED56835A12E}" destId="{3D87DCED-42D8-42EC-8FF8-A3C0ED381216}" srcOrd="1" destOrd="0" presId="urn:microsoft.com/office/officeart/2005/8/layout/chart3"/>
    <dgm:cxn modelId="{719E4E3E-EDE5-4A6A-BA97-ADC5982D4DEC}" type="presParOf" srcId="{E67B686C-99CA-48CD-AFAF-AED56835A12E}" destId="{1FAB9B89-5EA4-433D-BD66-6662690D05FF}" srcOrd="2" destOrd="0" presId="urn:microsoft.com/office/officeart/2005/8/layout/chart3"/>
    <dgm:cxn modelId="{74C794F3-1619-4A8C-9593-A44A63D79D9F}" type="presParOf" srcId="{E67B686C-99CA-48CD-AFAF-AED56835A12E}" destId="{17758321-769A-4CA5-B7B4-C4E43F922112}" srcOrd="3" destOrd="0" presId="urn:microsoft.com/office/officeart/2005/8/layout/chart3"/>
    <dgm:cxn modelId="{907756C6-A146-4DB4-8C4E-61AE0B10BA97}" type="presParOf" srcId="{E67B686C-99CA-48CD-AFAF-AED56835A12E}" destId="{20366EA0-B315-4184-80ED-82081922B7A2}" srcOrd="4" destOrd="0" presId="urn:microsoft.com/office/officeart/2005/8/layout/chart3"/>
    <dgm:cxn modelId="{D4262CDB-812F-4963-9BD6-408E716FABF6}" type="presParOf" srcId="{E67B686C-99CA-48CD-AFAF-AED56835A12E}" destId="{CA5C5C77-608A-4F61-991A-40F7F4C67CDA}" srcOrd="5" destOrd="0" presId="urn:microsoft.com/office/officeart/2005/8/layout/chart3"/>
    <dgm:cxn modelId="{AD5A7F11-2AC4-432E-8D68-0791B772A7D2}" type="presParOf" srcId="{E67B686C-99CA-48CD-AFAF-AED56835A12E}" destId="{E4CE0CB9-A2CB-48DF-82DD-2D44181BE41D}" srcOrd="6" destOrd="0" presId="urn:microsoft.com/office/officeart/2005/8/layout/chart3"/>
    <dgm:cxn modelId="{84454F07-0AEB-4EFC-8B36-4B46F367CA9C}" type="presParOf" srcId="{E67B686C-99CA-48CD-AFAF-AED56835A12E}" destId="{B738B189-09D4-49C5-B22B-3266670ED9AD}" srcOrd="7" destOrd="0" presId="urn:microsoft.com/office/officeart/2005/8/layout/chart3"/>
    <dgm:cxn modelId="{447B8483-EF04-42CD-A8FB-1C5249E49E3B}" type="presParOf" srcId="{E67B686C-99CA-48CD-AFAF-AED56835A12E}" destId="{4F08507B-C5EC-44C3-A4CB-F4513A98B060}" srcOrd="8" destOrd="0" presId="urn:microsoft.com/office/officeart/2005/8/layout/chart3"/>
    <dgm:cxn modelId="{E6EB7720-2267-4768-BF8F-3ECF59CCBFBB}" type="presParOf" srcId="{E67B686C-99CA-48CD-AFAF-AED56835A12E}" destId="{3C2DAE2C-248E-4195-903A-83D0F7BD71B8}" srcOrd="9" destOrd="0" presId="urn:microsoft.com/office/officeart/2005/8/layout/chart3"/>
    <dgm:cxn modelId="{2205EAF5-61BC-4204-85C7-2AAFBE8C841F}" type="presParOf" srcId="{E67B686C-99CA-48CD-AFAF-AED56835A12E}" destId="{D10F45DA-9362-4956-849A-154FE1714FFE}" srcOrd="10" destOrd="0" presId="urn:microsoft.com/office/officeart/2005/8/layout/chart3"/>
    <dgm:cxn modelId="{C7BFB1EE-7238-4D48-8992-90FC5C985F9E}" type="presParOf" srcId="{E67B686C-99CA-48CD-AFAF-AED56835A12E}" destId="{AF05E5BD-A2E4-4FE3-8F45-68210550E561}" srcOrd="1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EB07EF-8CF1-4AB6-A351-D65E65C7176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30A356B-67DF-4C3C-BE2D-FE7D20F982FE}">
      <dgm:prSet/>
      <dgm:spPr/>
      <dgm:t>
        <a:bodyPr/>
        <a:lstStyle/>
        <a:p>
          <a:r>
            <a:rPr lang="en-GB"/>
            <a:t>Wears a wig. </a:t>
          </a:r>
          <a:endParaRPr lang="en-US"/>
        </a:p>
      </dgm:t>
    </dgm:pt>
    <dgm:pt modelId="{48CD492A-F6EF-4E56-B535-E46D7A4B0520}" type="parTrans" cxnId="{4C513119-30BD-47B6-861A-F0F870EDFF1D}">
      <dgm:prSet/>
      <dgm:spPr/>
      <dgm:t>
        <a:bodyPr/>
        <a:lstStyle/>
        <a:p>
          <a:endParaRPr lang="en-US"/>
        </a:p>
      </dgm:t>
    </dgm:pt>
    <dgm:pt modelId="{B4A8A2ED-EBD5-4D70-837E-4FF99A5D8EEF}" type="sibTrans" cxnId="{4C513119-30BD-47B6-861A-F0F870EDFF1D}">
      <dgm:prSet/>
      <dgm:spPr/>
      <dgm:t>
        <a:bodyPr/>
        <a:lstStyle/>
        <a:p>
          <a:endParaRPr lang="en-US"/>
        </a:p>
      </dgm:t>
    </dgm:pt>
    <dgm:pt modelId="{6A026D07-415B-4AC7-AA22-4B5B1C7A23B5}">
      <dgm:prSet/>
      <dgm:spPr/>
      <dgm:t>
        <a:bodyPr/>
        <a:lstStyle/>
        <a:p>
          <a:r>
            <a:rPr lang="en-GB"/>
            <a:t>Higher audience in court. </a:t>
          </a:r>
          <a:endParaRPr lang="en-US"/>
        </a:p>
      </dgm:t>
    </dgm:pt>
    <dgm:pt modelId="{727919ED-B1B4-44B4-A12C-C4C4BC0C0911}" type="parTrans" cxnId="{AB9DE1E2-711A-4801-A638-88D5F19B440F}">
      <dgm:prSet/>
      <dgm:spPr/>
      <dgm:t>
        <a:bodyPr/>
        <a:lstStyle/>
        <a:p>
          <a:endParaRPr lang="en-US"/>
        </a:p>
      </dgm:t>
    </dgm:pt>
    <dgm:pt modelId="{0C39C608-0580-4E67-AF1D-175F81F7195E}" type="sibTrans" cxnId="{AB9DE1E2-711A-4801-A638-88D5F19B440F}">
      <dgm:prSet/>
      <dgm:spPr/>
      <dgm:t>
        <a:bodyPr/>
        <a:lstStyle/>
        <a:p>
          <a:endParaRPr lang="en-US"/>
        </a:p>
      </dgm:t>
    </dgm:pt>
    <dgm:pt modelId="{D18ABE62-18DB-416E-9B63-B9C313E54F23}">
      <dgm:prSet/>
      <dgm:spPr/>
      <dgm:t>
        <a:bodyPr/>
        <a:lstStyle/>
        <a:p>
          <a:r>
            <a:rPr lang="en-GB"/>
            <a:t>Inns of court. </a:t>
          </a:r>
          <a:endParaRPr lang="en-US"/>
        </a:p>
      </dgm:t>
    </dgm:pt>
    <dgm:pt modelId="{280539C4-9603-4A88-9BDB-7B30A34839B3}" type="parTrans" cxnId="{40804160-5C3C-4DC3-AC47-2C373B1DED25}">
      <dgm:prSet/>
      <dgm:spPr/>
      <dgm:t>
        <a:bodyPr/>
        <a:lstStyle/>
        <a:p>
          <a:endParaRPr lang="en-US"/>
        </a:p>
      </dgm:t>
    </dgm:pt>
    <dgm:pt modelId="{FE367091-3060-43A7-B21C-6DA351AD8CF7}" type="sibTrans" cxnId="{40804160-5C3C-4DC3-AC47-2C373B1DED25}">
      <dgm:prSet/>
      <dgm:spPr/>
      <dgm:t>
        <a:bodyPr/>
        <a:lstStyle/>
        <a:p>
          <a:endParaRPr lang="en-US"/>
        </a:p>
      </dgm:t>
    </dgm:pt>
    <dgm:pt modelId="{4CBBED0A-9CD3-41F0-9A9A-F89B613E083B}">
      <dgm:prSet/>
      <dgm:spPr/>
      <dgm:t>
        <a:bodyPr/>
        <a:lstStyle/>
        <a:p>
          <a:r>
            <a:rPr lang="en-GB"/>
            <a:t>Bar test. </a:t>
          </a:r>
          <a:endParaRPr lang="en-US"/>
        </a:p>
      </dgm:t>
    </dgm:pt>
    <dgm:pt modelId="{C73D071A-C0A2-48A8-A0A5-3E906E0A0243}" type="parTrans" cxnId="{78F59F01-5C75-4895-890D-31C35E47079E}">
      <dgm:prSet/>
      <dgm:spPr/>
      <dgm:t>
        <a:bodyPr/>
        <a:lstStyle/>
        <a:p>
          <a:endParaRPr lang="en-US"/>
        </a:p>
      </dgm:t>
    </dgm:pt>
    <dgm:pt modelId="{97FAD736-C07E-43FB-B4AA-649FAC2C2355}" type="sibTrans" cxnId="{78F59F01-5C75-4895-890D-31C35E47079E}">
      <dgm:prSet/>
      <dgm:spPr/>
      <dgm:t>
        <a:bodyPr/>
        <a:lstStyle/>
        <a:p>
          <a:endParaRPr lang="en-US"/>
        </a:p>
      </dgm:t>
    </dgm:pt>
    <dgm:pt modelId="{E068D3D2-164D-45C0-8E20-2A8A61F07EDF}">
      <dgm:prSet/>
      <dgm:spPr/>
      <dgm:t>
        <a:bodyPr/>
        <a:lstStyle/>
        <a:p>
          <a:r>
            <a:rPr lang="en-GB"/>
            <a:t>A number of years to qualify. </a:t>
          </a:r>
          <a:endParaRPr lang="en-US"/>
        </a:p>
      </dgm:t>
    </dgm:pt>
    <dgm:pt modelId="{F18E1523-C969-4E7C-8A42-7C7F556F27A7}" type="parTrans" cxnId="{ED437A4E-83C0-4EF8-8839-22FC7AD78B68}">
      <dgm:prSet/>
      <dgm:spPr/>
      <dgm:t>
        <a:bodyPr/>
        <a:lstStyle/>
        <a:p>
          <a:endParaRPr lang="en-US"/>
        </a:p>
      </dgm:t>
    </dgm:pt>
    <dgm:pt modelId="{94E1542D-25AA-453C-9AB4-FE559DE6D4CF}" type="sibTrans" cxnId="{ED437A4E-83C0-4EF8-8839-22FC7AD78B68}">
      <dgm:prSet/>
      <dgm:spPr/>
      <dgm:t>
        <a:bodyPr/>
        <a:lstStyle/>
        <a:p>
          <a:endParaRPr lang="en-US"/>
        </a:p>
      </dgm:t>
    </dgm:pt>
    <dgm:pt modelId="{6F816AC8-3042-4D21-925C-2E49246C9D68}">
      <dgm:prSet/>
      <dgm:spPr/>
      <dgm:t>
        <a:bodyPr/>
        <a:lstStyle/>
        <a:p>
          <a:r>
            <a:rPr lang="en-GB"/>
            <a:t>Self employeed.</a:t>
          </a:r>
          <a:endParaRPr lang="en-US"/>
        </a:p>
      </dgm:t>
    </dgm:pt>
    <dgm:pt modelId="{B128C6CC-3C16-4390-A062-8683ACCB2AEF}" type="parTrans" cxnId="{7EFE4C11-BB76-4556-9E18-5A8B600DD440}">
      <dgm:prSet/>
      <dgm:spPr/>
      <dgm:t>
        <a:bodyPr/>
        <a:lstStyle/>
        <a:p>
          <a:endParaRPr lang="en-US"/>
        </a:p>
      </dgm:t>
    </dgm:pt>
    <dgm:pt modelId="{E5A2008A-DB1D-4371-A0DC-CF2B379643D8}" type="sibTrans" cxnId="{7EFE4C11-BB76-4556-9E18-5A8B600DD440}">
      <dgm:prSet/>
      <dgm:spPr/>
      <dgm:t>
        <a:bodyPr/>
        <a:lstStyle/>
        <a:p>
          <a:endParaRPr lang="en-US"/>
        </a:p>
      </dgm:t>
    </dgm:pt>
    <dgm:pt modelId="{DAAF841D-05D3-453B-BE26-91DEC3EE1955}" type="pres">
      <dgm:prSet presAssocID="{C8EB07EF-8CF1-4AB6-A351-D65E65C7176C}" presName="diagram" presStyleCnt="0">
        <dgm:presLayoutVars>
          <dgm:dir/>
          <dgm:resizeHandles val="exact"/>
        </dgm:presLayoutVars>
      </dgm:prSet>
      <dgm:spPr/>
    </dgm:pt>
    <dgm:pt modelId="{0FE25698-309C-44CA-8A2D-BC3F12826963}" type="pres">
      <dgm:prSet presAssocID="{230A356B-67DF-4C3C-BE2D-FE7D20F982FE}" presName="node" presStyleLbl="node1" presStyleIdx="0" presStyleCnt="6">
        <dgm:presLayoutVars>
          <dgm:bulletEnabled val="1"/>
        </dgm:presLayoutVars>
      </dgm:prSet>
      <dgm:spPr/>
    </dgm:pt>
    <dgm:pt modelId="{E300FD10-7BF5-4E92-8119-B2F21E0ED877}" type="pres">
      <dgm:prSet presAssocID="{B4A8A2ED-EBD5-4D70-837E-4FF99A5D8EEF}" presName="sibTrans" presStyleCnt="0"/>
      <dgm:spPr/>
    </dgm:pt>
    <dgm:pt modelId="{D3AEA7CA-9CCF-4148-B260-3564DBADAD0F}" type="pres">
      <dgm:prSet presAssocID="{6A026D07-415B-4AC7-AA22-4B5B1C7A23B5}" presName="node" presStyleLbl="node1" presStyleIdx="1" presStyleCnt="6">
        <dgm:presLayoutVars>
          <dgm:bulletEnabled val="1"/>
        </dgm:presLayoutVars>
      </dgm:prSet>
      <dgm:spPr/>
    </dgm:pt>
    <dgm:pt modelId="{355EBD52-437F-4687-82CB-5601449A51F9}" type="pres">
      <dgm:prSet presAssocID="{0C39C608-0580-4E67-AF1D-175F81F7195E}" presName="sibTrans" presStyleCnt="0"/>
      <dgm:spPr/>
    </dgm:pt>
    <dgm:pt modelId="{CC8D1BDA-AABA-4115-8181-A1D3E3971DEE}" type="pres">
      <dgm:prSet presAssocID="{D18ABE62-18DB-416E-9B63-B9C313E54F23}" presName="node" presStyleLbl="node1" presStyleIdx="2" presStyleCnt="6">
        <dgm:presLayoutVars>
          <dgm:bulletEnabled val="1"/>
        </dgm:presLayoutVars>
      </dgm:prSet>
      <dgm:spPr/>
    </dgm:pt>
    <dgm:pt modelId="{00E3158D-E5B1-4689-ABD0-42C7CCDB9B50}" type="pres">
      <dgm:prSet presAssocID="{FE367091-3060-43A7-B21C-6DA351AD8CF7}" presName="sibTrans" presStyleCnt="0"/>
      <dgm:spPr/>
    </dgm:pt>
    <dgm:pt modelId="{AA05A16A-1565-462C-942B-8C6729870808}" type="pres">
      <dgm:prSet presAssocID="{4CBBED0A-9CD3-41F0-9A9A-F89B613E083B}" presName="node" presStyleLbl="node1" presStyleIdx="3" presStyleCnt="6">
        <dgm:presLayoutVars>
          <dgm:bulletEnabled val="1"/>
        </dgm:presLayoutVars>
      </dgm:prSet>
      <dgm:spPr/>
    </dgm:pt>
    <dgm:pt modelId="{F444D985-43C3-4807-AE89-927B2412598C}" type="pres">
      <dgm:prSet presAssocID="{97FAD736-C07E-43FB-B4AA-649FAC2C2355}" presName="sibTrans" presStyleCnt="0"/>
      <dgm:spPr/>
    </dgm:pt>
    <dgm:pt modelId="{C58C8758-AEDE-4E29-9F1C-77155903953A}" type="pres">
      <dgm:prSet presAssocID="{E068D3D2-164D-45C0-8E20-2A8A61F07EDF}" presName="node" presStyleLbl="node1" presStyleIdx="4" presStyleCnt="6">
        <dgm:presLayoutVars>
          <dgm:bulletEnabled val="1"/>
        </dgm:presLayoutVars>
      </dgm:prSet>
      <dgm:spPr/>
    </dgm:pt>
    <dgm:pt modelId="{596FE6F2-6BAE-4467-BF47-CE89E4AB3BCA}" type="pres">
      <dgm:prSet presAssocID="{94E1542D-25AA-453C-9AB4-FE559DE6D4CF}" presName="sibTrans" presStyleCnt="0"/>
      <dgm:spPr/>
    </dgm:pt>
    <dgm:pt modelId="{25140998-3DD5-431C-AC63-D5950461AB68}" type="pres">
      <dgm:prSet presAssocID="{6F816AC8-3042-4D21-925C-2E49246C9D68}" presName="node" presStyleLbl="node1" presStyleIdx="5" presStyleCnt="6">
        <dgm:presLayoutVars>
          <dgm:bulletEnabled val="1"/>
        </dgm:presLayoutVars>
      </dgm:prSet>
      <dgm:spPr/>
    </dgm:pt>
  </dgm:ptLst>
  <dgm:cxnLst>
    <dgm:cxn modelId="{78F59F01-5C75-4895-890D-31C35E47079E}" srcId="{C8EB07EF-8CF1-4AB6-A351-D65E65C7176C}" destId="{4CBBED0A-9CD3-41F0-9A9A-F89B613E083B}" srcOrd="3" destOrd="0" parTransId="{C73D071A-C0A2-48A8-A0A5-3E906E0A0243}" sibTransId="{97FAD736-C07E-43FB-B4AA-649FAC2C2355}"/>
    <dgm:cxn modelId="{7EFE4C11-BB76-4556-9E18-5A8B600DD440}" srcId="{C8EB07EF-8CF1-4AB6-A351-D65E65C7176C}" destId="{6F816AC8-3042-4D21-925C-2E49246C9D68}" srcOrd="5" destOrd="0" parTransId="{B128C6CC-3C16-4390-A062-8683ACCB2AEF}" sibTransId="{E5A2008A-DB1D-4371-A0DC-CF2B379643D8}"/>
    <dgm:cxn modelId="{4C513119-30BD-47B6-861A-F0F870EDFF1D}" srcId="{C8EB07EF-8CF1-4AB6-A351-D65E65C7176C}" destId="{230A356B-67DF-4C3C-BE2D-FE7D20F982FE}" srcOrd="0" destOrd="0" parTransId="{48CD492A-F6EF-4E56-B535-E46D7A4B0520}" sibTransId="{B4A8A2ED-EBD5-4D70-837E-4FF99A5D8EEF}"/>
    <dgm:cxn modelId="{40804160-5C3C-4DC3-AC47-2C373B1DED25}" srcId="{C8EB07EF-8CF1-4AB6-A351-D65E65C7176C}" destId="{D18ABE62-18DB-416E-9B63-B9C313E54F23}" srcOrd="2" destOrd="0" parTransId="{280539C4-9603-4A88-9BDB-7B30A34839B3}" sibTransId="{FE367091-3060-43A7-B21C-6DA351AD8CF7}"/>
    <dgm:cxn modelId="{F0AD6562-7209-492C-9EC9-6D7084B083BC}" type="presOf" srcId="{6F816AC8-3042-4D21-925C-2E49246C9D68}" destId="{25140998-3DD5-431C-AC63-D5950461AB68}" srcOrd="0" destOrd="0" presId="urn:microsoft.com/office/officeart/2005/8/layout/default"/>
    <dgm:cxn modelId="{015A9364-81CA-4FDC-B2FC-4CDD794CBB87}" type="presOf" srcId="{D18ABE62-18DB-416E-9B63-B9C313E54F23}" destId="{CC8D1BDA-AABA-4115-8181-A1D3E3971DEE}" srcOrd="0" destOrd="0" presId="urn:microsoft.com/office/officeart/2005/8/layout/default"/>
    <dgm:cxn modelId="{ED437A4E-83C0-4EF8-8839-22FC7AD78B68}" srcId="{C8EB07EF-8CF1-4AB6-A351-D65E65C7176C}" destId="{E068D3D2-164D-45C0-8E20-2A8A61F07EDF}" srcOrd="4" destOrd="0" parTransId="{F18E1523-C969-4E7C-8A42-7C7F556F27A7}" sibTransId="{94E1542D-25AA-453C-9AB4-FE559DE6D4CF}"/>
    <dgm:cxn modelId="{42EBBF72-6734-485D-B420-376321D7B924}" type="presOf" srcId="{230A356B-67DF-4C3C-BE2D-FE7D20F982FE}" destId="{0FE25698-309C-44CA-8A2D-BC3F12826963}" srcOrd="0" destOrd="0" presId="urn:microsoft.com/office/officeart/2005/8/layout/default"/>
    <dgm:cxn modelId="{CC044AD2-549D-486B-A4C4-BB4FE3EE3A03}" type="presOf" srcId="{E068D3D2-164D-45C0-8E20-2A8A61F07EDF}" destId="{C58C8758-AEDE-4E29-9F1C-77155903953A}" srcOrd="0" destOrd="0" presId="urn:microsoft.com/office/officeart/2005/8/layout/default"/>
    <dgm:cxn modelId="{8BD427E1-2FE3-4D61-9399-280A41097EB4}" type="presOf" srcId="{C8EB07EF-8CF1-4AB6-A351-D65E65C7176C}" destId="{DAAF841D-05D3-453B-BE26-91DEC3EE1955}" srcOrd="0" destOrd="0" presId="urn:microsoft.com/office/officeart/2005/8/layout/default"/>
    <dgm:cxn modelId="{AB9DE1E2-711A-4801-A638-88D5F19B440F}" srcId="{C8EB07EF-8CF1-4AB6-A351-D65E65C7176C}" destId="{6A026D07-415B-4AC7-AA22-4B5B1C7A23B5}" srcOrd="1" destOrd="0" parTransId="{727919ED-B1B4-44B4-A12C-C4C4BC0C0911}" sibTransId="{0C39C608-0580-4E67-AF1D-175F81F7195E}"/>
    <dgm:cxn modelId="{0622E0E9-EA9E-47D0-8A64-DDA84A9070F4}" type="presOf" srcId="{4CBBED0A-9CD3-41F0-9A9A-F89B613E083B}" destId="{AA05A16A-1565-462C-942B-8C6729870808}" srcOrd="0" destOrd="0" presId="urn:microsoft.com/office/officeart/2005/8/layout/default"/>
    <dgm:cxn modelId="{CA4A2EFC-E7A0-4D0F-ACC5-AE6722642827}" type="presOf" srcId="{6A026D07-415B-4AC7-AA22-4B5B1C7A23B5}" destId="{D3AEA7CA-9CCF-4148-B260-3564DBADAD0F}" srcOrd="0" destOrd="0" presId="urn:microsoft.com/office/officeart/2005/8/layout/default"/>
    <dgm:cxn modelId="{62E9415C-7BB8-4539-99F9-B0ACD79D7D78}" type="presParOf" srcId="{DAAF841D-05D3-453B-BE26-91DEC3EE1955}" destId="{0FE25698-309C-44CA-8A2D-BC3F12826963}" srcOrd="0" destOrd="0" presId="urn:microsoft.com/office/officeart/2005/8/layout/default"/>
    <dgm:cxn modelId="{D07222E8-9737-45D5-9032-69F3BF9E3B6D}" type="presParOf" srcId="{DAAF841D-05D3-453B-BE26-91DEC3EE1955}" destId="{E300FD10-7BF5-4E92-8119-B2F21E0ED877}" srcOrd="1" destOrd="0" presId="urn:microsoft.com/office/officeart/2005/8/layout/default"/>
    <dgm:cxn modelId="{AD5D74F0-6537-4EB8-B622-BFF0C84D662D}" type="presParOf" srcId="{DAAF841D-05D3-453B-BE26-91DEC3EE1955}" destId="{D3AEA7CA-9CCF-4148-B260-3564DBADAD0F}" srcOrd="2" destOrd="0" presId="urn:microsoft.com/office/officeart/2005/8/layout/default"/>
    <dgm:cxn modelId="{0DD07479-14E8-4C7F-9987-1CFFA1392AA7}" type="presParOf" srcId="{DAAF841D-05D3-453B-BE26-91DEC3EE1955}" destId="{355EBD52-437F-4687-82CB-5601449A51F9}" srcOrd="3" destOrd="0" presId="urn:microsoft.com/office/officeart/2005/8/layout/default"/>
    <dgm:cxn modelId="{C6E35E88-AFE9-43FA-82DF-A8766FF816C8}" type="presParOf" srcId="{DAAF841D-05D3-453B-BE26-91DEC3EE1955}" destId="{CC8D1BDA-AABA-4115-8181-A1D3E3971DEE}" srcOrd="4" destOrd="0" presId="urn:microsoft.com/office/officeart/2005/8/layout/default"/>
    <dgm:cxn modelId="{EA3704FD-2160-470E-9396-0A998E599069}" type="presParOf" srcId="{DAAF841D-05D3-453B-BE26-91DEC3EE1955}" destId="{00E3158D-E5B1-4689-ABD0-42C7CCDB9B50}" srcOrd="5" destOrd="0" presId="urn:microsoft.com/office/officeart/2005/8/layout/default"/>
    <dgm:cxn modelId="{2006E979-BD60-450D-9A6B-B0FD2B8FE4EF}" type="presParOf" srcId="{DAAF841D-05D3-453B-BE26-91DEC3EE1955}" destId="{AA05A16A-1565-462C-942B-8C6729870808}" srcOrd="6" destOrd="0" presId="urn:microsoft.com/office/officeart/2005/8/layout/default"/>
    <dgm:cxn modelId="{C9523B33-9CF4-4AB1-84AD-2C393D2DCA67}" type="presParOf" srcId="{DAAF841D-05D3-453B-BE26-91DEC3EE1955}" destId="{F444D985-43C3-4807-AE89-927B2412598C}" srcOrd="7" destOrd="0" presId="urn:microsoft.com/office/officeart/2005/8/layout/default"/>
    <dgm:cxn modelId="{EC235FD2-688A-4163-A8B8-AC5919E7ADB8}" type="presParOf" srcId="{DAAF841D-05D3-453B-BE26-91DEC3EE1955}" destId="{C58C8758-AEDE-4E29-9F1C-77155903953A}" srcOrd="8" destOrd="0" presId="urn:microsoft.com/office/officeart/2005/8/layout/default"/>
    <dgm:cxn modelId="{FCA0C1B4-B8A8-4795-8724-A4D940467168}" type="presParOf" srcId="{DAAF841D-05D3-453B-BE26-91DEC3EE1955}" destId="{596FE6F2-6BAE-4467-BF47-CE89E4AB3BCA}" srcOrd="9" destOrd="0" presId="urn:microsoft.com/office/officeart/2005/8/layout/default"/>
    <dgm:cxn modelId="{232B38A0-8756-49C9-A879-FD2ECCA033B2}" type="presParOf" srcId="{DAAF841D-05D3-453B-BE26-91DEC3EE1955}" destId="{25140998-3DD5-431C-AC63-D5950461AB6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9B513D-4C97-4464-A3D3-B62E026C31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101D8BC-DE01-43A6-8D96-B01BE142184C}">
      <dgm:prSet/>
      <dgm:spPr/>
      <dgm:t>
        <a:bodyPr/>
        <a:lstStyle/>
        <a:p>
          <a:pPr>
            <a:lnSpc>
              <a:spcPct val="100000"/>
            </a:lnSpc>
          </a:pPr>
          <a:r>
            <a:rPr lang="en-GB"/>
            <a:t>Tomorrow 9am – 11am. </a:t>
          </a:r>
          <a:endParaRPr lang="en-US"/>
        </a:p>
      </dgm:t>
    </dgm:pt>
    <dgm:pt modelId="{28E16E45-D36D-4B88-83C3-FC159A9D7EB2}" type="parTrans" cxnId="{434B8FFC-E000-4136-BAEA-A2C9A829058F}">
      <dgm:prSet/>
      <dgm:spPr/>
      <dgm:t>
        <a:bodyPr/>
        <a:lstStyle/>
        <a:p>
          <a:endParaRPr lang="en-US"/>
        </a:p>
      </dgm:t>
    </dgm:pt>
    <dgm:pt modelId="{C5EBD031-A597-4364-B670-041A133EDF8D}" type="sibTrans" cxnId="{434B8FFC-E000-4136-BAEA-A2C9A829058F}">
      <dgm:prSet/>
      <dgm:spPr/>
      <dgm:t>
        <a:bodyPr/>
        <a:lstStyle/>
        <a:p>
          <a:pPr>
            <a:lnSpc>
              <a:spcPct val="100000"/>
            </a:lnSpc>
          </a:pPr>
          <a:endParaRPr lang="en-US"/>
        </a:p>
      </dgm:t>
    </dgm:pt>
    <dgm:pt modelId="{3184140A-5521-4AE8-B5A8-58CD265146D7}">
      <dgm:prSet/>
      <dgm:spPr/>
      <dgm:t>
        <a:bodyPr/>
        <a:lstStyle/>
        <a:p>
          <a:pPr>
            <a:lnSpc>
              <a:spcPct val="100000"/>
            </a:lnSpc>
          </a:pPr>
          <a:r>
            <a:rPr lang="en-GB"/>
            <a:t>Draft deadline has now changed to Friday 5pm. </a:t>
          </a:r>
          <a:endParaRPr lang="en-US"/>
        </a:p>
      </dgm:t>
    </dgm:pt>
    <dgm:pt modelId="{5E412AE1-E8A1-43B4-A102-8532058BE98F}" type="parTrans" cxnId="{B7387D24-3B0D-4CB8-A12B-BC3FCA4C89E7}">
      <dgm:prSet/>
      <dgm:spPr/>
      <dgm:t>
        <a:bodyPr/>
        <a:lstStyle/>
        <a:p>
          <a:endParaRPr lang="en-US"/>
        </a:p>
      </dgm:t>
    </dgm:pt>
    <dgm:pt modelId="{F0869A1A-B7B3-42E2-B4F7-7E4FC0B746FC}" type="sibTrans" cxnId="{B7387D24-3B0D-4CB8-A12B-BC3FCA4C89E7}">
      <dgm:prSet/>
      <dgm:spPr/>
      <dgm:t>
        <a:bodyPr/>
        <a:lstStyle/>
        <a:p>
          <a:pPr>
            <a:lnSpc>
              <a:spcPct val="100000"/>
            </a:lnSpc>
          </a:pPr>
          <a:endParaRPr lang="en-US"/>
        </a:p>
      </dgm:t>
    </dgm:pt>
    <dgm:pt modelId="{4F8F0940-8189-4F0F-BCC0-AA5B149B0DDC}">
      <dgm:prSet/>
      <dgm:spPr/>
      <dgm:t>
        <a:bodyPr/>
        <a:lstStyle/>
        <a:p>
          <a:pPr>
            <a:lnSpc>
              <a:spcPct val="100000"/>
            </a:lnSpc>
          </a:pPr>
          <a:r>
            <a:rPr lang="en-GB"/>
            <a:t>Any drafts sent after this will not be looked at. </a:t>
          </a:r>
          <a:endParaRPr lang="en-US"/>
        </a:p>
      </dgm:t>
    </dgm:pt>
    <dgm:pt modelId="{2CD9FCAF-3F6A-453F-BFF1-CC6FC715A50D}" type="parTrans" cxnId="{0E355C5E-01AE-49B5-92EC-F7F5680AAF36}">
      <dgm:prSet/>
      <dgm:spPr/>
      <dgm:t>
        <a:bodyPr/>
        <a:lstStyle/>
        <a:p>
          <a:endParaRPr lang="en-US"/>
        </a:p>
      </dgm:t>
    </dgm:pt>
    <dgm:pt modelId="{34A22E6A-A5FA-467D-AE33-3BC1EB9C21FE}" type="sibTrans" cxnId="{0E355C5E-01AE-49B5-92EC-F7F5680AAF36}">
      <dgm:prSet/>
      <dgm:spPr/>
      <dgm:t>
        <a:bodyPr/>
        <a:lstStyle/>
        <a:p>
          <a:pPr>
            <a:lnSpc>
              <a:spcPct val="100000"/>
            </a:lnSpc>
          </a:pPr>
          <a:endParaRPr lang="en-US"/>
        </a:p>
      </dgm:t>
    </dgm:pt>
    <dgm:pt modelId="{B5CEC667-C09C-457C-9557-0E50CED047A9}">
      <dgm:prSet/>
      <dgm:spPr/>
      <dgm:t>
        <a:bodyPr/>
        <a:lstStyle/>
        <a:p>
          <a:pPr>
            <a:lnSpc>
              <a:spcPct val="100000"/>
            </a:lnSpc>
          </a:pPr>
          <a:r>
            <a:rPr lang="en-GB"/>
            <a:t>Apologies for any inconvenience. </a:t>
          </a:r>
          <a:endParaRPr lang="en-US"/>
        </a:p>
      </dgm:t>
    </dgm:pt>
    <dgm:pt modelId="{CC1C0298-470D-43CF-91F9-5EBDAC871823}" type="parTrans" cxnId="{4DD5D3A9-766B-4F83-808F-F7C3CF302BBA}">
      <dgm:prSet/>
      <dgm:spPr/>
      <dgm:t>
        <a:bodyPr/>
        <a:lstStyle/>
        <a:p>
          <a:endParaRPr lang="en-US"/>
        </a:p>
      </dgm:t>
    </dgm:pt>
    <dgm:pt modelId="{4A3B1906-D579-45D2-8CD7-F4A1756F6DFD}" type="sibTrans" cxnId="{4DD5D3A9-766B-4F83-808F-F7C3CF302BBA}">
      <dgm:prSet/>
      <dgm:spPr/>
      <dgm:t>
        <a:bodyPr/>
        <a:lstStyle/>
        <a:p>
          <a:endParaRPr lang="en-US"/>
        </a:p>
      </dgm:t>
    </dgm:pt>
    <dgm:pt modelId="{7B3D07CE-A23B-4684-9473-34923947A8BB}" type="pres">
      <dgm:prSet presAssocID="{7C9B513D-4C97-4464-A3D3-B62E026C316F}" presName="root" presStyleCnt="0">
        <dgm:presLayoutVars>
          <dgm:dir/>
          <dgm:resizeHandles val="exact"/>
        </dgm:presLayoutVars>
      </dgm:prSet>
      <dgm:spPr/>
    </dgm:pt>
    <dgm:pt modelId="{F4E6DD66-EEBB-45AD-BCED-3A8E4CB885C8}" type="pres">
      <dgm:prSet presAssocID="{7C9B513D-4C97-4464-A3D3-B62E026C316F}" presName="container" presStyleCnt="0">
        <dgm:presLayoutVars>
          <dgm:dir/>
          <dgm:resizeHandles val="exact"/>
        </dgm:presLayoutVars>
      </dgm:prSet>
      <dgm:spPr/>
    </dgm:pt>
    <dgm:pt modelId="{9ADBF528-3C81-4019-B97A-A97CA42007C7}" type="pres">
      <dgm:prSet presAssocID="{8101D8BC-DE01-43A6-8D96-B01BE142184C}" presName="compNode" presStyleCnt="0"/>
      <dgm:spPr/>
    </dgm:pt>
    <dgm:pt modelId="{9333AB14-C038-4B5B-B665-628A8648E129}" type="pres">
      <dgm:prSet presAssocID="{8101D8BC-DE01-43A6-8D96-B01BE142184C}" presName="iconBgRect" presStyleLbl="bgShp" presStyleIdx="0" presStyleCnt="4"/>
      <dgm:spPr/>
    </dgm:pt>
    <dgm:pt modelId="{2220FF4C-575F-411F-A723-6766ED9C58CB}" type="pres">
      <dgm:prSet presAssocID="{8101D8BC-DE01-43A6-8D96-B01BE14218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gnal"/>
        </a:ext>
      </dgm:extLst>
    </dgm:pt>
    <dgm:pt modelId="{49CE0BE2-5467-4ED6-BB87-606C6A72A63B}" type="pres">
      <dgm:prSet presAssocID="{8101D8BC-DE01-43A6-8D96-B01BE142184C}" presName="spaceRect" presStyleCnt="0"/>
      <dgm:spPr/>
    </dgm:pt>
    <dgm:pt modelId="{9C3BD31E-B0B5-4CCA-8988-9CCAC231035A}" type="pres">
      <dgm:prSet presAssocID="{8101D8BC-DE01-43A6-8D96-B01BE142184C}" presName="textRect" presStyleLbl="revTx" presStyleIdx="0" presStyleCnt="4">
        <dgm:presLayoutVars>
          <dgm:chMax val="1"/>
          <dgm:chPref val="1"/>
        </dgm:presLayoutVars>
      </dgm:prSet>
      <dgm:spPr/>
    </dgm:pt>
    <dgm:pt modelId="{0979710D-A2FD-43FB-A58B-7244660D5413}" type="pres">
      <dgm:prSet presAssocID="{C5EBD031-A597-4364-B670-041A133EDF8D}" presName="sibTrans" presStyleLbl="sibTrans2D1" presStyleIdx="0" presStyleCnt="0"/>
      <dgm:spPr/>
    </dgm:pt>
    <dgm:pt modelId="{5B68EC53-3CC7-4550-84EC-CE88D79842B9}" type="pres">
      <dgm:prSet presAssocID="{3184140A-5521-4AE8-B5A8-58CD265146D7}" presName="compNode" presStyleCnt="0"/>
      <dgm:spPr/>
    </dgm:pt>
    <dgm:pt modelId="{FF609EB2-11F0-4F97-887C-7A0947A0E061}" type="pres">
      <dgm:prSet presAssocID="{3184140A-5521-4AE8-B5A8-58CD265146D7}" presName="iconBgRect" presStyleLbl="bgShp" presStyleIdx="1" presStyleCnt="4"/>
      <dgm:spPr/>
    </dgm:pt>
    <dgm:pt modelId="{12F55243-515F-4323-B5EF-1EBC9625D1A9}" type="pres">
      <dgm:prSet presAssocID="{3184140A-5521-4AE8-B5A8-58CD265146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2C84206C-6695-4E96-A1B9-23912B3ECEEF}" type="pres">
      <dgm:prSet presAssocID="{3184140A-5521-4AE8-B5A8-58CD265146D7}" presName="spaceRect" presStyleCnt="0"/>
      <dgm:spPr/>
    </dgm:pt>
    <dgm:pt modelId="{D46F1268-1F84-4948-8A59-C3A54DE6BAAA}" type="pres">
      <dgm:prSet presAssocID="{3184140A-5521-4AE8-B5A8-58CD265146D7}" presName="textRect" presStyleLbl="revTx" presStyleIdx="1" presStyleCnt="4">
        <dgm:presLayoutVars>
          <dgm:chMax val="1"/>
          <dgm:chPref val="1"/>
        </dgm:presLayoutVars>
      </dgm:prSet>
      <dgm:spPr/>
    </dgm:pt>
    <dgm:pt modelId="{1133F68E-4E8F-4FC1-ACF8-74A9194BB9D5}" type="pres">
      <dgm:prSet presAssocID="{F0869A1A-B7B3-42E2-B4F7-7E4FC0B746FC}" presName="sibTrans" presStyleLbl="sibTrans2D1" presStyleIdx="0" presStyleCnt="0"/>
      <dgm:spPr/>
    </dgm:pt>
    <dgm:pt modelId="{D913D956-52A7-4971-80D4-A0AB7C498197}" type="pres">
      <dgm:prSet presAssocID="{4F8F0940-8189-4F0F-BCC0-AA5B149B0DDC}" presName="compNode" presStyleCnt="0"/>
      <dgm:spPr/>
    </dgm:pt>
    <dgm:pt modelId="{C3713A42-9944-43CA-A1F4-EB918372E36B}" type="pres">
      <dgm:prSet presAssocID="{4F8F0940-8189-4F0F-BCC0-AA5B149B0DDC}" presName="iconBgRect" presStyleLbl="bgShp" presStyleIdx="2" presStyleCnt="4"/>
      <dgm:spPr/>
    </dgm:pt>
    <dgm:pt modelId="{2D078F22-664B-4C43-B99A-1B32A111E006}" type="pres">
      <dgm:prSet presAssocID="{4F8F0940-8189-4F0F-BCC0-AA5B149B0D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BE381AA8-F9DD-44A4-9C9A-B94DB226B664}" type="pres">
      <dgm:prSet presAssocID="{4F8F0940-8189-4F0F-BCC0-AA5B149B0DDC}" presName="spaceRect" presStyleCnt="0"/>
      <dgm:spPr/>
    </dgm:pt>
    <dgm:pt modelId="{751F2D84-D93C-42D3-9C1E-7F10F42E147C}" type="pres">
      <dgm:prSet presAssocID="{4F8F0940-8189-4F0F-BCC0-AA5B149B0DDC}" presName="textRect" presStyleLbl="revTx" presStyleIdx="2" presStyleCnt="4">
        <dgm:presLayoutVars>
          <dgm:chMax val="1"/>
          <dgm:chPref val="1"/>
        </dgm:presLayoutVars>
      </dgm:prSet>
      <dgm:spPr/>
    </dgm:pt>
    <dgm:pt modelId="{4F141199-C0CA-4DE0-896A-C3ACF1B44E60}" type="pres">
      <dgm:prSet presAssocID="{34A22E6A-A5FA-467D-AE33-3BC1EB9C21FE}" presName="sibTrans" presStyleLbl="sibTrans2D1" presStyleIdx="0" presStyleCnt="0"/>
      <dgm:spPr/>
    </dgm:pt>
    <dgm:pt modelId="{5B12CAA0-4D5E-4244-BBE0-7E1590E5C6CC}" type="pres">
      <dgm:prSet presAssocID="{B5CEC667-C09C-457C-9557-0E50CED047A9}" presName="compNode" presStyleCnt="0"/>
      <dgm:spPr/>
    </dgm:pt>
    <dgm:pt modelId="{C1B40BA3-AF48-434E-AD94-9CC1CE599938}" type="pres">
      <dgm:prSet presAssocID="{B5CEC667-C09C-457C-9557-0E50CED047A9}" presName="iconBgRect" presStyleLbl="bgShp" presStyleIdx="3" presStyleCnt="4"/>
      <dgm:spPr/>
    </dgm:pt>
    <dgm:pt modelId="{451E04A5-0740-4D9C-9012-87BED4FCD686}" type="pres">
      <dgm:prSet presAssocID="{B5CEC667-C09C-457C-9557-0E50CED047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 Sign"/>
        </a:ext>
      </dgm:extLst>
    </dgm:pt>
    <dgm:pt modelId="{0E48DD48-0ADB-4D7F-8F6D-AF0576BC6ED1}" type="pres">
      <dgm:prSet presAssocID="{B5CEC667-C09C-457C-9557-0E50CED047A9}" presName="spaceRect" presStyleCnt="0"/>
      <dgm:spPr/>
    </dgm:pt>
    <dgm:pt modelId="{381EE379-DB9F-40F0-AE15-D6301A2D0FA6}" type="pres">
      <dgm:prSet presAssocID="{B5CEC667-C09C-457C-9557-0E50CED047A9}" presName="textRect" presStyleLbl="revTx" presStyleIdx="3" presStyleCnt="4">
        <dgm:presLayoutVars>
          <dgm:chMax val="1"/>
          <dgm:chPref val="1"/>
        </dgm:presLayoutVars>
      </dgm:prSet>
      <dgm:spPr/>
    </dgm:pt>
  </dgm:ptLst>
  <dgm:cxnLst>
    <dgm:cxn modelId="{BD01F81B-0C66-4D19-85E6-ABBF878275D1}" type="presOf" srcId="{7C9B513D-4C97-4464-A3D3-B62E026C316F}" destId="{7B3D07CE-A23B-4684-9473-34923947A8BB}" srcOrd="0" destOrd="0" presId="urn:microsoft.com/office/officeart/2018/2/layout/IconCircleList"/>
    <dgm:cxn modelId="{B7387D24-3B0D-4CB8-A12B-BC3FCA4C89E7}" srcId="{7C9B513D-4C97-4464-A3D3-B62E026C316F}" destId="{3184140A-5521-4AE8-B5A8-58CD265146D7}" srcOrd="1" destOrd="0" parTransId="{5E412AE1-E8A1-43B4-A102-8532058BE98F}" sibTransId="{F0869A1A-B7B3-42E2-B4F7-7E4FC0B746FC}"/>
    <dgm:cxn modelId="{067E7428-8A4E-41B0-8C87-E619A5ED1414}" type="presOf" srcId="{C5EBD031-A597-4364-B670-041A133EDF8D}" destId="{0979710D-A2FD-43FB-A58B-7244660D5413}" srcOrd="0" destOrd="0" presId="urn:microsoft.com/office/officeart/2018/2/layout/IconCircleList"/>
    <dgm:cxn modelId="{2F65E22F-9446-4DD8-B986-830DF501B20A}" type="presOf" srcId="{3184140A-5521-4AE8-B5A8-58CD265146D7}" destId="{D46F1268-1F84-4948-8A59-C3A54DE6BAAA}" srcOrd="0" destOrd="0" presId="urn:microsoft.com/office/officeart/2018/2/layout/IconCircleList"/>
    <dgm:cxn modelId="{F0A27540-F6E4-4359-93C6-39AD105A4AA6}" type="presOf" srcId="{4F8F0940-8189-4F0F-BCC0-AA5B149B0DDC}" destId="{751F2D84-D93C-42D3-9C1E-7F10F42E147C}" srcOrd="0" destOrd="0" presId="urn:microsoft.com/office/officeart/2018/2/layout/IconCircleList"/>
    <dgm:cxn modelId="{E169665D-4DF9-4BB0-8D82-3698016DBA57}" type="presOf" srcId="{34A22E6A-A5FA-467D-AE33-3BC1EB9C21FE}" destId="{4F141199-C0CA-4DE0-896A-C3ACF1B44E60}" srcOrd="0" destOrd="0" presId="urn:microsoft.com/office/officeart/2018/2/layout/IconCircleList"/>
    <dgm:cxn modelId="{0E355C5E-01AE-49B5-92EC-F7F5680AAF36}" srcId="{7C9B513D-4C97-4464-A3D3-B62E026C316F}" destId="{4F8F0940-8189-4F0F-BCC0-AA5B149B0DDC}" srcOrd="2" destOrd="0" parTransId="{2CD9FCAF-3F6A-453F-BFF1-CC6FC715A50D}" sibTransId="{34A22E6A-A5FA-467D-AE33-3BC1EB9C21FE}"/>
    <dgm:cxn modelId="{B528FA65-F426-4F8E-B13B-FB832D8AD919}" type="presOf" srcId="{F0869A1A-B7B3-42E2-B4F7-7E4FC0B746FC}" destId="{1133F68E-4E8F-4FC1-ACF8-74A9194BB9D5}" srcOrd="0" destOrd="0" presId="urn:microsoft.com/office/officeart/2018/2/layout/IconCircleList"/>
    <dgm:cxn modelId="{26972E73-B430-450C-983F-5B8CF90B812C}" type="presOf" srcId="{8101D8BC-DE01-43A6-8D96-B01BE142184C}" destId="{9C3BD31E-B0B5-4CCA-8988-9CCAC231035A}" srcOrd="0" destOrd="0" presId="urn:microsoft.com/office/officeart/2018/2/layout/IconCircleList"/>
    <dgm:cxn modelId="{C0A35F87-3080-4C3C-BBCF-50B899B60CDA}" type="presOf" srcId="{B5CEC667-C09C-457C-9557-0E50CED047A9}" destId="{381EE379-DB9F-40F0-AE15-D6301A2D0FA6}" srcOrd="0" destOrd="0" presId="urn:microsoft.com/office/officeart/2018/2/layout/IconCircleList"/>
    <dgm:cxn modelId="{4DD5D3A9-766B-4F83-808F-F7C3CF302BBA}" srcId="{7C9B513D-4C97-4464-A3D3-B62E026C316F}" destId="{B5CEC667-C09C-457C-9557-0E50CED047A9}" srcOrd="3" destOrd="0" parTransId="{CC1C0298-470D-43CF-91F9-5EBDAC871823}" sibTransId="{4A3B1906-D579-45D2-8CD7-F4A1756F6DFD}"/>
    <dgm:cxn modelId="{434B8FFC-E000-4136-BAEA-A2C9A829058F}" srcId="{7C9B513D-4C97-4464-A3D3-B62E026C316F}" destId="{8101D8BC-DE01-43A6-8D96-B01BE142184C}" srcOrd="0" destOrd="0" parTransId="{28E16E45-D36D-4B88-83C3-FC159A9D7EB2}" sibTransId="{C5EBD031-A597-4364-B670-041A133EDF8D}"/>
    <dgm:cxn modelId="{1FCEC5DB-50B3-4CF6-819F-1AE40EE34F7E}" type="presParOf" srcId="{7B3D07CE-A23B-4684-9473-34923947A8BB}" destId="{F4E6DD66-EEBB-45AD-BCED-3A8E4CB885C8}" srcOrd="0" destOrd="0" presId="urn:microsoft.com/office/officeart/2018/2/layout/IconCircleList"/>
    <dgm:cxn modelId="{00BD21D9-F08D-4ACE-B43C-3F7A9E907E94}" type="presParOf" srcId="{F4E6DD66-EEBB-45AD-BCED-3A8E4CB885C8}" destId="{9ADBF528-3C81-4019-B97A-A97CA42007C7}" srcOrd="0" destOrd="0" presId="urn:microsoft.com/office/officeart/2018/2/layout/IconCircleList"/>
    <dgm:cxn modelId="{D02D8BFF-020C-497D-B615-B7F13982415A}" type="presParOf" srcId="{9ADBF528-3C81-4019-B97A-A97CA42007C7}" destId="{9333AB14-C038-4B5B-B665-628A8648E129}" srcOrd="0" destOrd="0" presId="urn:microsoft.com/office/officeart/2018/2/layout/IconCircleList"/>
    <dgm:cxn modelId="{40F1EACC-1EC8-4121-B01C-7E5463C95EC0}" type="presParOf" srcId="{9ADBF528-3C81-4019-B97A-A97CA42007C7}" destId="{2220FF4C-575F-411F-A723-6766ED9C58CB}" srcOrd="1" destOrd="0" presId="urn:microsoft.com/office/officeart/2018/2/layout/IconCircleList"/>
    <dgm:cxn modelId="{3081ADDF-F82F-4F38-8920-56041B2CFF8A}" type="presParOf" srcId="{9ADBF528-3C81-4019-B97A-A97CA42007C7}" destId="{49CE0BE2-5467-4ED6-BB87-606C6A72A63B}" srcOrd="2" destOrd="0" presId="urn:microsoft.com/office/officeart/2018/2/layout/IconCircleList"/>
    <dgm:cxn modelId="{53A449E8-0566-4DFD-9ADB-950BDE167B68}" type="presParOf" srcId="{9ADBF528-3C81-4019-B97A-A97CA42007C7}" destId="{9C3BD31E-B0B5-4CCA-8988-9CCAC231035A}" srcOrd="3" destOrd="0" presId="urn:microsoft.com/office/officeart/2018/2/layout/IconCircleList"/>
    <dgm:cxn modelId="{0E2C7CBB-16C3-4E17-85A5-6ED2C39056D6}" type="presParOf" srcId="{F4E6DD66-EEBB-45AD-BCED-3A8E4CB885C8}" destId="{0979710D-A2FD-43FB-A58B-7244660D5413}" srcOrd="1" destOrd="0" presId="urn:microsoft.com/office/officeart/2018/2/layout/IconCircleList"/>
    <dgm:cxn modelId="{62165A78-95F2-47FF-9C13-D0283ABF5581}" type="presParOf" srcId="{F4E6DD66-EEBB-45AD-BCED-3A8E4CB885C8}" destId="{5B68EC53-3CC7-4550-84EC-CE88D79842B9}" srcOrd="2" destOrd="0" presId="urn:microsoft.com/office/officeart/2018/2/layout/IconCircleList"/>
    <dgm:cxn modelId="{1F3DD9EF-5E24-4A2E-97ED-09CEB1493D8D}" type="presParOf" srcId="{5B68EC53-3CC7-4550-84EC-CE88D79842B9}" destId="{FF609EB2-11F0-4F97-887C-7A0947A0E061}" srcOrd="0" destOrd="0" presId="urn:microsoft.com/office/officeart/2018/2/layout/IconCircleList"/>
    <dgm:cxn modelId="{B5689155-085C-4775-84C8-E45133F9C0F0}" type="presParOf" srcId="{5B68EC53-3CC7-4550-84EC-CE88D79842B9}" destId="{12F55243-515F-4323-B5EF-1EBC9625D1A9}" srcOrd="1" destOrd="0" presId="urn:microsoft.com/office/officeart/2018/2/layout/IconCircleList"/>
    <dgm:cxn modelId="{5E2C4594-5FB4-4DC0-9696-0AF72BF4B13B}" type="presParOf" srcId="{5B68EC53-3CC7-4550-84EC-CE88D79842B9}" destId="{2C84206C-6695-4E96-A1B9-23912B3ECEEF}" srcOrd="2" destOrd="0" presId="urn:microsoft.com/office/officeart/2018/2/layout/IconCircleList"/>
    <dgm:cxn modelId="{8CA87367-E68A-4ED9-ADBF-DF1FA8E4A505}" type="presParOf" srcId="{5B68EC53-3CC7-4550-84EC-CE88D79842B9}" destId="{D46F1268-1F84-4948-8A59-C3A54DE6BAAA}" srcOrd="3" destOrd="0" presId="urn:microsoft.com/office/officeart/2018/2/layout/IconCircleList"/>
    <dgm:cxn modelId="{5384BFEB-5B81-4239-8F7B-96F2D15E07C0}" type="presParOf" srcId="{F4E6DD66-EEBB-45AD-BCED-3A8E4CB885C8}" destId="{1133F68E-4E8F-4FC1-ACF8-74A9194BB9D5}" srcOrd="3" destOrd="0" presId="urn:microsoft.com/office/officeart/2018/2/layout/IconCircleList"/>
    <dgm:cxn modelId="{FE9BDFCE-CA28-4267-AA24-11F70CD7DC7C}" type="presParOf" srcId="{F4E6DD66-EEBB-45AD-BCED-3A8E4CB885C8}" destId="{D913D956-52A7-4971-80D4-A0AB7C498197}" srcOrd="4" destOrd="0" presId="urn:microsoft.com/office/officeart/2018/2/layout/IconCircleList"/>
    <dgm:cxn modelId="{0E6480CA-9A09-4440-A673-734B80B85959}" type="presParOf" srcId="{D913D956-52A7-4971-80D4-A0AB7C498197}" destId="{C3713A42-9944-43CA-A1F4-EB918372E36B}" srcOrd="0" destOrd="0" presId="urn:microsoft.com/office/officeart/2018/2/layout/IconCircleList"/>
    <dgm:cxn modelId="{90D7EF2D-A3A3-48A9-A206-CE8A6A989B45}" type="presParOf" srcId="{D913D956-52A7-4971-80D4-A0AB7C498197}" destId="{2D078F22-664B-4C43-B99A-1B32A111E006}" srcOrd="1" destOrd="0" presId="urn:microsoft.com/office/officeart/2018/2/layout/IconCircleList"/>
    <dgm:cxn modelId="{99098F0F-0A0E-4C89-91C7-45B4D2B887EE}" type="presParOf" srcId="{D913D956-52A7-4971-80D4-A0AB7C498197}" destId="{BE381AA8-F9DD-44A4-9C9A-B94DB226B664}" srcOrd="2" destOrd="0" presId="urn:microsoft.com/office/officeart/2018/2/layout/IconCircleList"/>
    <dgm:cxn modelId="{C471635B-12D4-41FC-B361-0C0563787D1D}" type="presParOf" srcId="{D913D956-52A7-4971-80D4-A0AB7C498197}" destId="{751F2D84-D93C-42D3-9C1E-7F10F42E147C}" srcOrd="3" destOrd="0" presId="urn:microsoft.com/office/officeart/2018/2/layout/IconCircleList"/>
    <dgm:cxn modelId="{7E9941DC-5469-4E09-8F39-3EBFE53FFFD6}" type="presParOf" srcId="{F4E6DD66-EEBB-45AD-BCED-3A8E4CB885C8}" destId="{4F141199-C0CA-4DE0-896A-C3ACF1B44E60}" srcOrd="5" destOrd="0" presId="urn:microsoft.com/office/officeart/2018/2/layout/IconCircleList"/>
    <dgm:cxn modelId="{5EAA4777-0B63-4BC0-BEAF-146D92B578C0}" type="presParOf" srcId="{F4E6DD66-EEBB-45AD-BCED-3A8E4CB885C8}" destId="{5B12CAA0-4D5E-4244-BBE0-7E1590E5C6CC}" srcOrd="6" destOrd="0" presId="urn:microsoft.com/office/officeart/2018/2/layout/IconCircleList"/>
    <dgm:cxn modelId="{D7A80E8B-2B88-46E1-AC1D-224F514C741B}" type="presParOf" srcId="{5B12CAA0-4D5E-4244-BBE0-7E1590E5C6CC}" destId="{C1B40BA3-AF48-434E-AD94-9CC1CE599938}" srcOrd="0" destOrd="0" presId="urn:microsoft.com/office/officeart/2018/2/layout/IconCircleList"/>
    <dgm:cxn modelId="{AABADCE3-98FD-48D9-8B43-C50C88AB2D3E}" type="presParOf" srcId="{5B12CAA0-4D5E-4244-BBE0-7E1590E5C6CC}" destId="{451E04A5-0740-4D9C-9012-87BED4FCD686}" srcOrd="1" destOrd="0" presId="urn:microsoft.com/office/officeart/2018/2/layout/IconCircleList"/>
    <dgm:cxn modelId="{83852489-2FEE-43E6-847B-C6816A2FB03E}" type="presParOf" srcId="{5B12CAA0-4D5E-4244-BBE0-7E1590E5C6CC}" destId="{0E48DD48-0ADB-4D7F-8F6D-AF0576BC6ED1}" srcOrd="2" destOrd="0" presId="urn:microsoft.com/office/officeart/2018/2/layout/IconCircleList"/>
    <dgm:cxn modelId="{249F12E7-428E-4D01-8E7F-DDAA5D6AA759}" type="presParOf" srcId="{5B12CAA0-4D5E-4244-BBE0-7E1590E5C6CC}" destId="{381EE379-DB9F-40F0-AE15-D6301A2D0FA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312162-D2C6-464C-8DCD-6063F00EDA1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91B6192-B511-4E5F-8A4A-2EC6A0EEF813}">
      <dgm:prSet/>
      <dgm:spPr/>
      <dgm:t>
        <a:bodyPr/>
        <a:lstStyle/>
        <a:p>
          <a:r>
            <a:rPr lang="en-GB"/>
            <a:t>Human Rights. </a:t>
          </a:r>
          <a:endParaRPr lang="en-US"/>
        </a:p>
      </dgm:t>
    </dgm:pt>
    <dgm:pt modelId="{B2E5EB51-8B24-4BE4-802C-530D8BBC9D05}" type="parTrans" cxnId="{94418EB7-6D3C-45E5-87AA-ACC3075C4232}">
      <dgm:prSet/>
      <dgm:spPr/>
      <dgm:t>
        <a:bodyPr/>
        <a:lstStyle/>
        <a:p>
          <a:endParaRPr lang="en-US"/>
        </a:p>
      </dgm:t>
    </dgm:pt>
    <dgm:pt modelId="{07AE7134-C71F-4391-91A7-A4E5ECC721D8}" type="sibTrans" cxnId="{94418EB7-6D3C-45E5-87AA-ACC3075C4232}">
      <dgm:prSet/>
      <dgm:spPr/>
      <dgm:t>
        <a:bodyPr/>
        <a:lstStyle/>
        <a:p>
          <a:endParaRPr lang="en-US"/>
        </a:p>
      </dgm:t>
    </dgm:pt>
    <dgm:pt modelId="{5F6FF56E-C2B4-4E04-8A0B-EF1FE98A8E18}">
      <dgm:prSet/>
      <dgm:spPr/>
      <dgm:t>
        <a:bodyPr/>
        <a:lstStyle/>
        <a:p>
          <a:r>
            <a:rPr lang="en-GB"/>
            <a:t>Police powers.</a:t>
          </a:r>
          <a:endParaRPr lang="en-US"/>
        </a:p>
      </dgm:t>
    </dgm:pt>
    <dgm:pt modelId="{84D75347-2F6D-43FA-9075-D6C336ED094B}" type="parTrans" cxnId="{2BAC774A-0BB4-4211-91FB-B0DAE90DEC63}">
      <dgm:prSet/>
      <dgm:spPr/>
      <dgm:t>
        <a:bodyPr/>
        <a:lstStyle/>
        <a:p>
          <a:endParaRPr lang="en-US"/>
        </a:p>
      </dgm:t>
    </dgm:pt>
    <dgm:pt modelId="{EAF75DB9-B8CA-45F6-B87A-CA4A22E20034}" type="sibTrans" cxnId="{2BAC774A-0BB4-4211-91FB-B0DAE90DEC63}">
      <dgm:prSet/>
      <dgm:spPr/>
      <dgm:t>
        <a:bodyPr/>
        <a:lstStyle/>
        <a:p>
          <a:endParaRPr lang="en-US"/>
        </a:p>
      </dgm:t>
    </dgm:pt>
    <dgm:pt modelId="{B8BCFECC-BEEF-4721-A896-93ABA0196730}">
      <dgm:prSet/>
      <dgm:spPr/>
      <dgm:t>
        <a:bodyPr/>
        <a:lstStyle/>
        <a:p>
          <a:r>
            <a:rPr lang="en-GB"/>
            <a:t>Personnel of the Justice system.</a:t>
          </a:r>
          <a:endParaRPr lang="en-US"/>
        </a:p>
      </dgm:t>
    </dgm:pt>
    <dgm:pt modelId="{D5F12C1F-AC40-40E9-9379-86E45BA035AA}" type="parTrans" cxnId="{736648BB-DDA3-4F64-BDDE-43DF502FB52E}">
      <dgm:prSet/>
      <dgm:spPr/>
      <dgm:t>
        <a:bodyPr/>
        <a:lstStyle/>
        <a:p>
          <a:endParaRPr lang="en-US"/>
        </a:p>
      </dgm:t>
    </dgm:pt>
    <dgm:pt modelId="{7AA37CF2-716C-45A4-A9B7-5FB36EBB5595}" type="sibTrans" cxnId="{736648BB-DDA3-4F64-BDDE-43DF502FB52E}">
      <dgm:prSet/>
      <dgm:spPr/>
      <dgm:t>
        <a:bodyPr/>
        <a:lstStyle/>
        <a:p>
          <a:endParaRPr lang="en-US"/>
        </a:p>
      </dgm:t>
    </dgm:pt>
    <dgm:pt modelId="{816999FF-5AAE-44BB-9ABF-A93654DD0A7D}" type="pres">
      <dgm:prSet presAssocID="{05312162-D2C6-464C-8DCD-6063F00EDA11}" presName="vert0" presStyleCnt="0">
        <dgm:presLayoutVars>
          <dgm:dir/>
          <dgm:animOne val="branch"/>
          <dgm:animLvl val="lvl"/>
        </dgm:presLayoutVars>
      </dgm:prSet>
      <dgm:spPr/>
    </dgm:pt>
    <dgm:pt modelId="{9E6411A6-6C4B-445C-BDD4-06EB63DA37D9}" type="pres">
      <dgm:prSet presAssocID="{D91B6192-B511-4E5F-8A4A-2EC6A0EEF813}" presName="thickLine" presStyleLbl="alignNode1" presStyleIdx="0" presStyleCnt="3"/>
      <dgm:spPr/>
    </dgm:pt>
    <dgm:pt modelId="{A48A531C-7A8A-4304-ADBC-D9EA0E3B36D7}" type="pres">
      <dgm:prSet presAssocID="{D91B6192-B511-4E5F-8A4A-2EC6A0EEF813}" presName="horz1" presStyleCnt="0"/>
      <dgm:spPr/>
    </dgm:pt>
    <dgm:pt modelId="{2AF21ECA-9094-4FCC-A576-D6A232503B2D}" type="pres">
      <dgm:prSet presAssocID="{D91B6192-B511-4E5F-8A4A-2EC6A0EEF813}" presName="tx1" presStyleLbl="revTx" presStyleIdx="0" presStyleCnt="3"/>
      <dgm:spPr/>
    </dgm:pt>
    <dgm:pt modelId="{4E692AF3-B8B9-418F-AD58-4F8DB22634C6}" type="pres">
      <dgm:prSet presAssocID="{D91B6192-B511-4E5F-8A4A-2EC6A0EEF813}" presName="vert1" presStyleCnt="0"/>
      <dgm:spPr/>
    </dgm:pt>
    <dgm:pt modelId="{089DAB93-5300-49C7-BAE5-162F5A1A457F}" type="pres">
      <dgm:prSet presAssocID="{5F6FF56E-C2B4-4E04-8A0B-EF1FE98A8E18}" presName="thickLine" presStyleLbl="alignNode1" presStyleIdx="1" presStyleCnt="3"/>
      <dgm:spPr/>
    </dgm:pt>
    <dgm:pt modelId="{936C466A-6A83-44D9-A72F-257F53C1E6AA}" type="pres">
      <dgm:prSet presAssocID="{5F6FF56E-C2B4-4E04-8A0B-EF1FE98A8E18}" presName="horz1" presStyleCnt="0"/>
      <dgm:spPr/>
    </dgm:pt>
    <dgm:pt modelId="{FC60190B-EF81-4199-8990-15E74E20A9D7}" type="pres">
      <dgm:prSet presAssocID="{5F6FF56E-C2B4-4E04-8A0B-EF1FE98A8E18}" presName="tx1" presStyleLbl="revTx" presStyleIdx="1" presStyleCnt="3"/>
      <dgm:spPr/>
    </dgm:pt>
    <dgm:pt modelId="{77DEA7AA-41A9-4637-943B-98658440169A}" type="pres">
      <dgm:prSet presAssocID="{5F6FF56E-C2B4-4E04-8A0B-EF1FE98A8E18}" presName="vert1" presStyleCnt="0"/>
      <dgm:spPr/>
    </dgm:pt>
    <dgm:pt modelId="{FC369684-6228-4524-B9B1-08A48439AC47}" type="pres">
      <dgm:prSet presAssocID="{B8BCFECC-BEEF-4721-A896-93ABA0196730}" presName="thickLine" presStyleLbl="alignNode1" presStyleIdx="2" presStyleCnt="3"/>
      <dgm:spPr/>
    </dgm:pt>
    <dgm:pt modelId="{1CEE50AE-A497-41D7-ACFB-5E8277E36F76}" type="pres">
      <dgm:prSet presAssocID="{B8BCFECC-BEEF-4721-A896-93ABA0196730}" presName="horz1" presStyleCnt="0"/>
      <dgm:spPr/>
    </dgm:pt>
    <dgm:pt modelId="{290FB9A4-CB06-4F5D-A14D-7816B19F62E0}" type="pres">
      <dgm:prSet presAssocID="{B8BCFECC-BEEF-4721-A896-93ABA0196730}" presName="tx1" presStyleLbl="revTx" presStyleIdx="2" presStyleCnt="3"/>
      <dgm:spPr/>
    </dgm:pt>
    <dgm:pt modelId="{DA4600BE-8F7C-4639-8BE3-5A834FB697D0}" type="pres">
      <dgm:prSet presAssocID="{B8BCFECC-BEEF-4721-A896-93ABA0196730}" presName="vert1" presStyleCnt="0"/>
      <dgm:spPr/>
    </dgm:pt>
  </dgm:ptLst>
  <dgm:cxnLst>
    <dgm:cxn modelId="{B23A623B-8F5C-4FF6-8043-4109F50E0359}" type="presOf" srcId="{D91B6192-B511-4E5F-8A4A-2EC6A0EEF813}" destId="{2AF21ECA-9094-4FCC-A576-D6A232503B2D}" srcOrd="0" destOrd="0" presId="urn:microsoft.com/office/officeart/2008/layout/LinedList"/>
    <dgm:cxn modelId="{2BAC774A-0BB4-4211-91FB-B0DAE90DEC63}" srcId="{05312162-D2C6-464C-8DCD-6063F00EDA11}" destId="{5F6FF56E-C2B4-4E04-8A0B-EF1FE98A8E18}" srcOrd="1" destOrd="0" parTransId="{84D75347-2F6D-43FA-9075-D6C336ED094B}" sibTransId="{EAF75DB9-B8CA-45F6-B87A-CA4A22E20034}"/>
    <dgm:cxn modelId="{9955FA4C-EB10-4AA1-85C4-03B7FD4E842E}" type="presOf" srcId="{5F6FF56E-C2B4-4E04-8A0B-EF1FE98A8E18}" destId="{FC60190B-EF81-4199-8990-15E74E20A9D7}" srcOrd="0" destOrd="0" presId="urn:microsoft.com/office/officeart/2008/layout/LinedList"/>
    <dgm:cxn modelId="{D128C093-5DEB-4502-9446-FC38A6C3A24F}" type="presOf" srcId="{05312162-D2C6-464C-8DCD-6063F00EDA11}" destId="{816999FF-5AAE-44BB-9ABF-A93654DD0A7D}" srcOrd="0" destOrd="0" presId="urn:microsoft.com/office/officeart/2008/layout/LinedList"/>
    <dgm:cxn modelId="{038B2096-3A85-41F6-B90F-3E03BDF902D8}" type="presOf" srcId="{B8BCFECC-BEEF-4721-A896-93ABA0196730}" destId="{290FB9A4-CB06-4F5D-A14D-7816B19F62E0}" srcOrd="0" destOrd="0" presId="urn:microsoft.com/office/officeart/2008/layout/LinedList"/>
    <dgm:cxn modelId="{94418EB7-6D3C-45E5-87AA-ACC3075C4232}" srcId="{05312162-D2C6-464C-8DCD-6063F00EDA11}" destId="{D91B6192-B511-4E5F-8A4A-2EC6A0EEF813}" srcOrd="0" destOrd="0" parTransId="{B2E5EB51-8B24-4BE4-802C-530D8BBC9D05}" sibTransId="{07AE7134-C71F-4391-91A7-A4E5ECC721D8}"/>
    <dgm:cxn modelId="{736648BB-DDA3-4F64-BDDE-43DF502FB52E}" srcId="{05312162-D2C6-464C-8DCD-6063F00EDA11}" destId="{B8BCFECC-BEEF-4721-A896-93ABA0196730}" srcOrd="2" destOrd="0" parTransId="{D5F12C1F-AC40-40E9-9379-86E45BA035AA}" sibTransId="{7AA37CF2-716C-45A4-A9B7-5FB36EBB5595}"/>
    <dgm:cxn modelId="{FDFDF5B1-3E95-42EE-A0C3-933F8B03BC8B}" type="presParOf" srcId="{816999FF-5AAE-44BB-9ABF-A93654DD0A7D}" destId="{9E6411A6-6C4B-445C-BDD4-06EB63DA37D9}" srcOrd="0" destOrd="0" presId="urn:microsoft.com/office/officeart/2008/layout/LinedList"/>
    <dgm:cxn modelId="{F2AF42B1-DB28-4784-8F19-3176C57FDE1B}" type="presParOf" srcId="{816999FF-5AAE-44BB-9ABF-A93654DD0A7D}" destId="{A48A531C-7A8A-4304-ADBC-D9EA0E3B36D7}" srcOrd="1" destOrd="0" presId="urn:microsoft.com/office/officeart/2008/layout/LinedList"/>
    <dgm:cxn modelId="{3745608B-CECF-45D6-9864-AC82F619B2A0}" type="presParOf" srcId="{A48A531C-7A8A-4304-ADBC-D9EA0E3B36D7}" destId="{2AF21ECA-9094-4FCC-A576-D6A232503B2D}" srcOrd="0" destOrd="0" presId="urn:microsoft.com/office/officeart/2008/layout/LinedList"/>
    <dgm:cxn modelId="{282AEBAF-6A15-4CD6-B953-9AA721E2184B}" type="presParOf" srcId="{A48A531C-7A8A-4304-ADBC-D9EA0E3B36D7}" destId="{4E692AF3-B8B9-418F-AD58-4F8DB22634C6}" srcOrd="1" destOrd="0" presId="urn:microsoft.com/office/officeart/2008/layout/LinedList"/>
    <dgm:cxn modelId="{4BBFD0A7-708C-4D98-BEF7-28EC7D11B569}" type="presParOf" srcId="{816999FF-5AAE-44BB-9ABF-A93654DD0A7D}" destId="{089DAB93-5300-49C7-BAE5-162F5A1A457F}" srcOrd="2" destOrd="0" presId="urn:microsoft.com/office/officeart/2008/layout/LinedList"/>
    <dgm:cxn modelId="{21485B0E-7B60-457B-91EE-1B8ADD6AAAD3}" type="presParOf" srcId="{816999FF-5AAE-44BB-9ABF-A93654DD0A7D}" destId="{936C466A-6A83-44D9-A72F-257F53C1E6AA}" srcOrd="3" destOrd="0" presId="urn:microsoft.com/office/officeart/2008/layout/LinedList"/>
    <dgm:cxn modelId="{E016E264-215B-4DE4-A6DB-287B7FC48E66}" type="presParOf" srcId="{936C466A-6A83-44D9-A72F-257F53C1E6AA}" destId="{FC60190B-EF81-4199-8990-15E74E20A9D7}" srcOrd="0" destOrd="0" presId="urn:microsoft.com/office/officeart/2008/layout/LinedList"/>
    <dgm:cxn modelId="{AC22FF77-DD4D-4EB4-AFB1-89B031EDAF9B}" type="presParOf" srcId="{936C466A-6A83-44D9-A72F-257F53C1E6AA}" destId="{77DEA7AA-41A9-4637-943B-98658440169A}" srcOrd="1" destOrd="0" presId="urn:microsoft.com/office/officeart/2008/layout/LinedList"/>
    <dgm:cxn modelId="{9BACE053-4402-40C5-9CE9-E40F87AB60CE}" type="presParOf" srcId="{816999FF-5AAE-44BB-9ABF-A93654DD0A7D}" destId="{FC369684-6228-4524-B9B1-08A48439AC47}" srcOrd="4" destOrd="0" presId="urn:microsoft.com/office/officeart/2008/layout/LinedList"/>
    <dgm:cxn modelId="{D1962098-3ABF-463F-B83A-2A0264166209}" type="presParOf" srcId="{816999FF-5AAE-44BB-9ABF-A93654DD0A7D}" destId="{1CEE50AE-A497-41D7-ACFB-5E8277E36F76}" srcOrd="5" destOrd="0" presId="urn:microsoft.com/office/officeart/2008/layout/LinedList"/>
    <dgm:cxn modelId="{8A29B6EA-F5E1-4892-902D-8780E4AA93DA}" type="presParOf" srcId="{1CEE50AE-A497-41D7-ACFB-5E8277E36F76}" destId="{290FB9A4-CB06-4F5D-A14D-7816B19F62E0}" srcOrd="0" destOrd="0" presId="urn:microsoft.com/office/officeart/2008/layout/LinedList"/>
    <dgm:cxn modelId="{2E46B1B3-E658-45E1-9891-9400252FA6C9}" type="presParOf" srcId="{1CEE50AE-A497-41D7-ACFB-5E8277E36F76}" destId="{DA4600BE-8F7C-4639-8BE3-5A834FB697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51A68-3B7E-4351-9025-A1EAC8BD59B4}">
      <dsp:nvSpPr>
        <dsp:cNvPr id="0" name=""/>
        <dsp:cNvSpPr/>
      </dsp:nvSpPr>
      <dsp:spPr>
        <a:xfrm>
          <a:off x="0" y="417784"/>
          <a:ext cx="5728344" cy="2000590"/>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aim of today’s session is to revisit the content regarding Human Rights/ police powers and personnel of the justice system. </a:t>
          </a:r>
          <a:endParaRPr lang="en-US" sz="2300" kern="1200"/>
        </a:p>
      </dsp:txBody>
      <dsp:txXfrm>
        <a:off x="97661" y="515445"/>
        <a:ext cx="5533022" cy="1805268"/>
      </dsp:txXfrm>
    </dsp:sp>
    <dsp:sp modelId="{DA5A31E6-B435-4AEB-AE9A-85E31C4F1168}">
      <dsp:nvSpPr>
        <dsp:cNvPr id="0" name=""/>
        <dsp:cNvSpPr/>
      </dsp:nvSpPr>
      <dsp:spPr>
        <a:xfrm>
          <a:off x="0" y="2484615"/>
          <a:ext cx="5728344" cy="2000590"/>
        </a:xfrm>
        <a:prstGeom prst="roundRect">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By the end of today’s session students should be able to demonstrate that they understand the impact of human rights on police powers and the role of those in the justice system. </a:t>
          </a:r>
          <a:endParaRPr lang="en-US" sz="2300" kern="1200"/>
        </a:p>
      </dsp:txBody>
      <dsp:txXfrm>
        <a:off x="97661" y="2582276"/>
        <a:ext cx="5533022" cy="1805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04400-9FB8-40A2-A017-6C8ECFAAF96B}">
      <dsp:nvSpPr>
        <dsp:cNvPr id="0" name=""/>
        <dsp:cNvSpPr/>
      </dsp:nvSpPr>
      <dsp:spPr>
        <a:xfrm>
          <a:off x="0" y="21348"/>
          <a:ext cx="5728344" cy="1566337"/>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Uk signed up to the European Convention on Human Rights. </a:t>
          </a:r>
          <a:endParaRPr lang="en-US" sz="2800" kern="1200"/>
        </a:p>
      </dsp:txBody>
      <dsp:txXfrm>
        <a:off x="76462" y="97810"/>
        <a:ext cx="5575420" cy="1413413"/>
      </dsp:txXfrm>
    </dsp:sp>
    <dsp:sp modelId="{52A222E4-9E9A-45A6-88B7-8C4CF3AEEF27}">
      <dsp:nvSpPr>
        <dsp:cNvPr id="0" name=""/>
        <dsp:cNvSpPr/>
      </dsp:nvSpPr>
      <dsp:spPr>
        <a:xfrm>
          <a:off x="0" y="1668326"/>
          <a:ext cx="5728344" cy="1566337"/>
        </a:xfrm>
        <a:prstGeom prst="roundRect">
          <a:avLst/>
        </a:prstGeom>
        <a:blipFill rotWithShape="1">
          <a:blip xmlns:r="http://schemas.openxmlformats.org/officeDocument/2006/relationships" r:embed="rId1">
            <a:duotone>
              <a:schemeClr val="accent5">
                <a:hueOff val="10398092"/>
                <a:satOff val="-284"/>
                <a:lumOff val="-1569"/>
                <a:alphaOff val="0"/>
                <a:tint val="98000"/>
                <a:lumMod val="102000"/>
              </a:schemeClr>
              <a:schemeClr val="accent5">
                <a:hueOff val="10398092"/>
                <a:satOff val="-284"/>
                <a:lumOff val="-1569"/>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Created after the second world war. </a:t>
          </a:r>
          <a:endParaRPr lang="en-US" sz="2800" kern="1200"/>
        </a:p>
      </dsp:txBody>
      <dsp:txXfrm>
        <a:off x="76462" y="1744788"/>
        <a:ext cx="5575420" cy="1413413"/>
      </dsp:txXfrm>
    </dsp:sp>
    <dsp:sp modelId="{20ABD19C-B2F1-4AEC-B071-1193D966891D}">
      <dsp:nvSpPr>
        <dsp:cNvPr id="0" name=""/>
        <dsp:cNvSpPr/>
      </dsp:nvSpPr>
      <dsp:spPr>
        <a:xfrm>
          <a:off x="0" y="3315303"/>
          <a:ext cx="5728344" cy="1566337"/>
        </a:xfrm>
        <a:prstGeom prst="roundRect">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 ensure that people were not being abused or treated differently. </a:t>
          </a:r>
          <a:endParaRPr lang="en-US" sz="2800" kern="1200"/>
        </a:p>
      </dsp:txBody>
      <dsp:txXfrm>
        <a:off x="76462" y="3391765"/>
        <a:ext cx="5575420" cy="14134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3CC31-D6C6-46C4-AED7-06D638B7217E}">
      <dsp:nvSpPr>
        <dsp:cNvPr id="0" name=""/>
        <dsp:cNvSpPr/>
      </dsp:nvSpPr>
      <dsp:spPr>
        <a:xfrm>
          <a:off x="2249660" y="676203"/>
          <a:ext cx="486752" cy="91440"/>
        </a:xfrm>
        <a:custGeom>
          <a:avLst/>
          <a:gdLst/>
          <a:ahLst/>
          <a:cxnLst/>
          <a:rect l="0" t="0" r="0" b="0"/>
          <a:pathLst>
            <a:path>
              <a:moveTo>
                <a:pt x="0" y="45720"/>
              </a:moveTo>
              <a:lnTo>
                <a:pt x="48675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0102" y="719336"/>
        <a:ext cx="25867" cy="5173"/>
      </dsp:txXfrm>
    </dsp:sp>
    <dsp:sp modelId="{24129293-3DDF-45F4-B6AA-7FA22DB469C1}">
      <dsp:nvSpPr>
        <dsp:cNvPr id="0" name=""/>
        <dsp:cNvSpPr/>
      </dsp:nvSpPr>
      <dsp:spPr>
        <a:xfrm>
          <a:off x="2099" y="47115"/>
          <a:ext cx="2249360" cy="1349616"/>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Article; </a:t>
          </a:r>
          <a:endParaRPr lang="en-US" sz="4700" kern="1200"/>
        </a:p>
      </dsp:txBody>
      <dsp:txXfrm>
        <a:off x="2099" y="47115"/>
        <a:ext cx="2249360" cy="1349616"/>
      </dsp:txXfrm>
    </dsp:sp>
    <dsp:sp modelId="{B741D597-076A-49E5-A189-83E6915FB7A3}">
      <dsp:nvSpPr>
        <dsp:cNvPr id="0" name=""/>
        <dsp:cNvSpPr/>
      </dsp:nvSpPr>
      <dsp:spPr>
        <a:xfrm>
          <a:off x="5016373" y="676203"/>
          <a:ext cx="486752" cy="91440"/>
        </a:xfrm>
        <a:custGeom>
          <a:avLst/>
          <a:gdLst/>
          <a:ahLst/>
          <a:cxnLst/>
          <a:rect l="0" t="0" r="0" b="0"/>
          <a:pathLst>
            <a:path>
              <a:moveTo>
                <a:pt x="0" y="45720"/>
              </a:moveTo>
              <a:lnTo>
                <a:pt x="48675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6816" y="719336"/>
        <a:ext cx="25867" cy="5173"/>
      </dsp:txXfrm>
    </dsp:sp>
    <dsp:sp modelId="{C0F35795-9F0F-49D4-97B0-6683117D2F9C}">
      <dsp:nvSpPr>
        <dsp:cNvPr id="0" name=""/>
        <dsp:cNvSpPr/>
      </dsp:nvSpPr>
      <dsp:spPr>
        <a:xfrm>
          <a:off x="2768813" y="47115"/>
          <a:ext cx="2249360" cy="13496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2</a:t>
          </a:r>
          <a:endParaRPr lang="en-US" sz="4700" kern="1200"/>
        </a:p>
      </dsp:txBody>
      <dsp:txXfrm>
        <a:off x="2768813" y="47115"/>
        <a:ext cx="2249360" cy="1349616"/>
      </dsp:txXfrm>
    </dsp:sp>
    <dsp:sp modelId="{AED58AF0-7CB0-4FBD-B67E-4A6E620A0B62}">
      <dsp:nvSpPr>
        <dsp:cNvPr id="0" name=""/>
        <dsp:cNvSpPr/>
      </dsp:nvSpPr>
      <dsp:spPr>
        <a:xfrm>
          <a:off x="7783086" y="676203"/>
          <a:ext cx="486752" cy="91440"/>
        </a:xfrm>
        <a:custGeom>
          <a:avLst/>
          <a:gdLst/>
          <a:ahLst/>
          <a:cxnLst/>
          <a:rect l="0" t="0" r="0" b="0"/>
          <a:pathLst>
            <a:path>
              <a:moveTo>
                <a:pt x="0" y="45720"/>
              </a:moveTo>
              <a:lnTo>
                <a:pt x="48675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3529" y="719336"/>
        <a:ext cx="25867" cy="5173"/>
      </dsp:txXfrm>
    </dsp:sp>
    <dsp:sp modelId="{05407845-5949-42A6-9E29-BEED724C9523}">
      <dsp:nvSpPr>
        <dsp:cNvPr id="0" name=""/>
        <dsp:cNvSpPr/>
      </dsp:nvSpPr>
      <dsp:spPr>
        <a:xfrm>
          <a:off x="5535526" y="47115"/>
          <a:ext cx="2249360" cy="1349616"/>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3</a:t>
          </a:r>
          <a:endParaRPr lang="en-US" sz="4700" kern="1200"/>
        </a:p>
      </dsp:txBody>
      <dsp:txXfrm>
        <a:off x="5535526" y="47115"/>
        <a:ext cx="2249360" cy="1349616"/>
      </dsp:txXfrm>
    </dsp:sp>
    <dsp:sp modelId="{07E5D240-8E9C-40D2-A1B5-1154C5E81E39}">
      <dsp:nvSpPr>
        <dsp:cNvPr id="0" name=""/>
        <dsp:cNvSpPr/>
      </dsp:nvSpPr>
      <dsp:spPr>
        <a:xfrm>
          <a:off x="1126780" y="1394931"/>
          <a:ext cx="8300139" cy="486752"/>
        </a:xfrm>
        <a:custGeom>
          <a:avLst/>
          <a:gdLst/>
          <a:ahLst/>
          <a:cxnLst/>
          <a:rect l="0" t="0" r="0" b="0"/>
          <a:pathLst>
            <a:path>
              <a:moveTo>
                <a:pt x="8300139" y="0"/>
              </a:moveTo>
              <a:lnTo>
                <a:pt x="8300139" y="260476"/>
              </a:lnTo>
              <a:lnTo>
                <a:pt x="0" y="260476"/>
              </a:lnTo>
              <a:lnTo>
                <a:pt x="0" y="486752"/>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8943" y="1635721"/>
        <a:ext cx="415812" cy="5173"/>
      </dsp:txXfrm>
    </dsp:sp>
    <dsp:sp modelId="{885FC4A0-514B-4E2A-93FF-E3C9AEF218E1}">
      <dsp:nvSpPr>
        <dsp:cNvPr id="0" name=""/>
        <dsp:cNvSpPr/>
      </dsp:nvSpPr>
      <dsp:spPr>
        <a:xfrm>
          <a:off x="8302239" y="47115"/>
          <a:ext cx="2249360" cy="1349616"/>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5</a:t>
          </a:r>
          <a:endParaRPr lang="en-US" sz="4700" kern="1200"/>
        </a:p>
      </dsp:txBody>
      <dsp:txXfrm>
        <a:off x="8302239" y="47115"/>
        <a:ext cx="2249360" cy="1349616"/>
      </dsp:txXfrm>
    </dsp:sp>
    <dsp:sp modelId="{13E14B3F-9A4F-44D1-850A-654F54D9B16C}">
      <dsp:nvSpPr>
        <dsp:cNvPr id="0" name=""/>
        <dsp:cNvSpPr/>
      </dsp:nvSpPr>
      <dsp:spPr>
        <a:xfrm>
          <a:off x="2249660" y="2543172"/>
          <a:ext cx="486752" cy="91440"/>
        </a:xfrm>
        <a:custGeom>
          <a:avLst/>
          <a:gdLst/>
          <a:ahLst/>
          <a:cxnLst/>
          <a:rect l="0" t="0" r="0" b="0"/>
          <a:pathLst>
            <a:path>
              <a:moveTo>
                <a:pt x="0" y="45720"/>
              </a:moveTo>
              <a:lnTo>
                <a:pt x="486752"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0102" y="2586305"/>
        <a:ext cx="25867" cy="5173"/>
      </dsp:txXfrm>
    </dsp:sp>
    <dsp:sp modelId="{D8C78D4F-A164-443C-950F-87A74BB82F3A}">
      <dsp:nvSpPr>
        <dsp:cNvPr id="0" name=""/>
        <dsp:cNvSpPr/>
      </dsp:nvSpPr>
      <dsp:spPr>
        <a:xfrm>
          <a:off x="2099" y="1914084"/>
          <a:ext cx="2249360" cy="1349616"/>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6</a:t>
          </a:r>
          <a:endParaRPr lang="en-US" sz="4700" kern="1200"/>
        </a:p>
      </dsp:txBody>
      <dsp:txXfrm>
        <a:off x="2099" y="1914084"/>
        <a:ext cx="2249360" cy="1349616"/>
      </dsp:txXfrm>
    </dsp:sp>
    <dsp:sp modelId="{6B1569F4-ED8A-433D-BDBC-AC01E7CB9F41}">
      <dsp:nvSpPr>
        <dsp:cNvPr id="0" name=""/>
        <dsp:cNvSpPr/>
      </dsp:nvSpPr>
      <dsp:spPr>
        <a:xfrm>
          <a:off x="5016373" y="2543172"/>
          <a:ext cx="486752" cy="91440"/>
        </a:xfrm>
        <a:custGeom>
          <a:avLst/>
          <a:gdLst/>
          <a:ahLst/>
          <a:cxnLst/>
          <a:rect l="0" t="0" r="0" b="0"/>
          <a:pathLst>
            <a:path>
              <a:moveTo>
                <a:pt x="0" y="45720"/>
              </a:moveTo>
              <a:lnTo>
                <a:pt x="48675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6816" y="2586305"/>
        <a:ext cx="25867" cy="5173"/>
      </dsp:txXfrm>
    </dsp:sp>
    <dsp:sp modelId="{0E56776D-FE30-4CDC-8A71-605CFDCAA8FE}">
      <dsp:nvSpPr>
        <dsp:cNvPr id="0" name=""/>
        <dsp:cNvSpPr/>
      </dsp:nvSpPr>
      <dsp:spPr>
        <a:xfrm>
          <a:off x="2768813" y="1914084"/>
          <a:ext cx="2249360" cy="1349616"/>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8</a:t>
          </a:r>
          <a:endParaRPr lang="en-US" sz="4700" kern="1200"/>
        </a:p>
      </dsp:txBody>
      <dsp:txXfrm>
        <a:off x="2768813" y="1914084"/>
        <a:ext cx="2249360" cy="1349616"/>
      </dsp:txXfrm>
    </dsp:sp>
    <dsp:sp modelId="{B20B316D-5A3E-4269-AC47-9E0B9BAE8871}">
      <dsp:nvSpPr>
        <dsp:cNvPr id="0" name=""/>
        <dsp:cNvSpPr/>
      </dsp:nvSpPr>
      <dsp:spPr>
        <a:xfrm>
          <a:off x="7783086" y="2543172"/>
          <a:ext cx="486752" cy="91440"/>
        </a:xfrm>
        <a:custGeom>
          <a:avLst/>
          <a:gdLst/>
          <a:ahLst/>
          <a:cxnLst/>
          <a:rect l="0" t="0" r="0" b="0"/>
          <a:pathLst>
            <a:path>
              <a:moveTo>
                <a:pt x="0" y="45720"/>
              </a:moveTo>
              <a:lnTo>
                <a:pt x="48675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3529" y="2586305"/>
        <a:ext cx="25867" cy="5173"/>
      </dsp:txXfrm>
    </dsp:sp>
    <dsp:sp modelId="{67B2D327-8F9B-4826-9511-D1E150EA72E9}">
      <dsp:nvSpPr>
        <dsp:cNvPr id="0" name=""/>
        <dsp:cNvSpPr/>
      </dsp:nvSpPr>
      <dsp:spPr>
        <a:xfrm>
          <a:off x="5535526" y="1914084"/>
          <a:ext cx="2249360" cy="13496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12</a:t>
          </a:r>
          <a:endParaRPr lang="en-US" sz="4700" kern="1200"/>
        </a:p>
      </dsp:txBody>
      <dsp:txXfrm>
        <a:off x="5535526" y="1914084"/>
        <a:ext cx="2249360" cy="1349616"/>
      </dsp:txXfrm>
    </dsp:sp>
    <dsp:sp modelId="{A46739DF-0509-48D0-B857-804F7081EA89}">
      <dsp:nvSpPr>
        <dsp:cNvPr id="0" name=""/>
        <dsp:cNvSpPr/>
      </dsp:nvSpPr>
      <dsp:spPr>
        <a:xfrm>
          <a:off x="8302239" y="1914084"/>
          <a:ext cx="2249360" cy="1349616"/>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221" tIns="115696" rIns="110221" bIns="115696" numCol="1" spcCol="1270" anchor="ctr" anchorCtr="0">
          <a:noAutofit/>
        </a:bodyPr>
        <a:lstStyle/>
        <a:p>
          <a:pPr marL="0" lvl="0" indent="0" algn="ctr" defTabSz="2089150">
            <a:lnSpc>
              <a:spcPct val="90000"/>
            </a:lnSpc>
            <a:spcBef>
              <a:spcPct val="0"/>
            </a:spcBef>
            <a:spcAft>
              <a:spcPct val="35000"/>
            </a:spcAft>
            <a:buNone/>
          </a:pPr>
          <a:r>
            <a:rPr lang="en-GB" sz="4700" kern="1200"/>
            <a:t>11</a:t>
          </a:r>
          <a:endParaRPr lang="en-US" sz="4700" kern="1200"/>
        </a:p>
      </dsp:txBody>
      <dsp:txXfrm>
        <a:off x="8302239" y="1914084"/>
        <a:ext cx="2249360" cy="1349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5466A-77D7-4096-97D3-DF79BA34715A}">
      <dsp:nvSpPr>
        <dsp:cNvPr id="0" name=""/>
        <dsp:cNvSpPr/>
      </dsp:nvSpPr>
      <dsp:spPr>
        <a:xfrm>
          <a:off x="206" y="188980"/>
          <a:ext cx="2488982" cy="2986779"/>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45856" tIns="0" rIns="245856" bIns="330200" numCol="1" spcCol="1270" anchor="t" anchorCtr="0">
          <a:noAutofit/>
        </a:bodyPr>
        <a:lstStyle/>
        <a:p>
          <a:pPr marL="0" lvl="0" indent="0" algn="l" defTabSz="666750">
            <a:lnSpc>
              <a:spcPct val="90000"/>
            </a:lnSpc>
            <a:spcBef>
              <a:spcPct val="0"/>
            </a:spcBef>
            <a:spcAft>
              <a:spcPct val="35000"/>
            </a:spcAft>
            <a:buNone/>
          </a:pPr>
          <a:r>
            <a:rPr lang="en-GB" sz="1500" kern="1200"/>
            <a:t>Activity- </a:t>
          </a:r>
          <a:endParaRPr lang="en-US" sz="1500" kern="1200"/>
        </a:p>
      </dsp:txBody>
      <dsp:txXfrm>
        <a:off x="206" y="1383692"/>
        <a:ext cx="2488982" cy="1792067"/>
      </dsp:txXfrm>
    </dsp:sp>
    <dsp:sp modelId="{A7B33BAD-9555-47E9-A9F4-021C65F4F44B}">
      <dsp:nvSpPr>
        <dsp:cNvPr id="0" name=""/>
        <dsp:cNvSpPr/>
      </dsp:nvSpPr>
      <dsp:spPr>
        <a:xfrm>
          <a:off x="206" y="188980"/>
          <a:ext cx="2488982" cy="1194711"/>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5856" tIns="165100" rIns="245856"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6" y="188980"/>
        <a:ext cx="2488982" cy="1194711"/>
      </dsp:txXfrm>
    </dsp:sp>
    <dsp:sp modelId="{5DEBF294-A80B-4D2B-A549-8AE0B01253C2}">
      <dsp:nvSpPr>
        <dsp:cNvPr id="0" name=""/>
        <dsp:cNvSpPr/>
      </dsp:nvSpPr>
      <dsp:spPr>
        <a:xfrm>
          <a:off x="2688307" y="188980"/>
          <a:ext cx="2488982" cy="2986779"/>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45856" tIns="0" rIns="245856" bIns="330200" numCol="1" spcCol="1270" anchor="t" anchorCtr="0">
          <a:noAutofit/>
        </a:bodyPr>
        <a:lstStyle/>
        <a:p>
          <a:pPr marL="0" lvl="0" indent="0" algn="l" defTabSz="666750">
            <a:lnSpc>
              <a:spcPct val="90000"/>
            </a:lnSpc>
            <a:spcBef>
              <a:spcPct val="0"/>
            </a:spcBef>
            <a:spcAft>
              <a:spcPct val="35000"/>
            </a:spcAft>
            <a:buNone/>
          </a:pPr>
          <a:r>
            <a:rPr lang="en-GB" sz="1500" kern="1200"/>
            <a:t>In groups create a presentation regarding the how human rights affect police powers. </a:t>
          </a:r>
          <a:endParaRPr lang="en-US" sz="1500" kern="1200"/>
        </a:p>
      </dsp:txBody>
      <dsp:txXfrm>
        <a:off x="2688307" y="1383692"/>
        <a:ext cx="2488982" cy="1792067"/>
      </dsp:txXfrm>
    </dsp:sp>
    <dsp:sp modelId="{BE266034-1608-4AE9-96B7-2416A7AA551A}">
      <dsp:nvSpPr>
        <dsp:cNvPr id="0" name=""/>
        <dsp:cNvSpPr/>
      </dsp:nvSpPr>
      <dsp:spPr>
        <a:xfrm>
          <a:off x="2688307" y="188980"/>
          <a:ext cx="2488982" cy="1194711"/>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5856" tIns="165100" rIns="245856"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88307" y="188980"/>
        <a:ext cx="2488982" cy="1194711"/>
      </dsp:txXfrm>
    </dsp:sp>
    <dsp:sp modelId="{68007FB8-A213-49E1-AC35-BFCFF3B59550}">
      <dsp:nvSpPr>
        <dsp:cNvPr id="0" name=""/>
        <dsp:cNvSpPr/>
      </dsp:nvSpPr>
      <dsp:spPr>
        <a:xfrm>
          <a:off x="5376409" y="188980"/>
          <a:ext cx="2488982" cy="2986779"/>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45856" tIns="0" rIns="245856" bIns="330200" numCol="1" spcCol="1270" anchor="t" anchorCtr="0">
          <a:noAutofit/>
        </a:bodyPr>
        <a:lstStyle/>
        <a:p>
          <a:pPr marL="0" lvl="0" indent="0" algn="l" defTabSz="666750">
            <a:lnSpc>
              <a:spcPct val="90000"/>
            </a:lnSpc>
            <a:spcBef>
              <a:spcPct val="0"/>
            </a:spcBef>
            <a:spcAft>
              <a:spcPct val="35000"/>
            </a:spcAft>
            <a:buNone/>
          </a:pPr>
          <a:r>
            <a:rPr lang="en-GB" sz="1500" kern="1200"/>
            <a:t>An example the right to search an individual's property, breach of article 8 of the Human Rights Act 1998. </a:t>
          </a:r>
          <a:endParaRPr lang="en-US" sz="1500" kern="1200"/>
        </a:p>
      </dsp:txBody>
      <dsp:txXfrm>
        <a:off x="5376409" y="1383692"/>
        <a:ext cx="2488982" cy="1792067"/>
      </dsp:txXfrm>
    </dsp:sp>
    <dsp:sp modelId="{65DCD0EF-2048-44FA-906F-87BCEB4D34C1}">
      <dsp:nvSpPr>
        <dsp:cNvPr id="0" name=""/>
        <dsp:cNvSpPr/>
      </dsp:nvSpPr>
      <dsp:spPr>
        <a:xfrm>
          <a:off x="5376409" y="188980"/>
          <a:ext cx="2488982" cy="1194711"/>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5856" tIns="165100" rIns="245856"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76409" y="188980"/>
        <a:ext cx="2488982" cy="1194711"/>
      </dsp:txXfrm>
    </dsp:sp>
    <dsp:sp modelId="{D09EE8A4-1EDA-4AFD-904F-23B6611EEDF7}">
      <dsp:nvSpPr>
        <dsp:cNvPr id="0" name=""/>
        <dsp:cNvSpPr/>
      </dsp:nvSpPr>
      <dsp:spPr>
        <a:xfrm>
          <a:off x="8064510" y="188980"/>
          <a:ext cx="2488982" cy="2986779"/>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45856" tIns="0" rIns="245856" bIns="330200" numCol="1" spcCol="1270" anchor="t" anchorCtr="0">
          <a:noAutofit/>
        </a:bodyPr>
        <a:lstStyle/>
        <a:p>
          <a:pPr marL="0" lvl="0" indent="0" algn="l" defTabSz="666750">
            <a:lnSpc>
              <a:spcPct val="90000"/>
            </a:lnSpc>
            <a:spcBef>
              <a:spcPct val="0"/>
            </a:spcBef>
            <a:spcAft>
              <a:spcPct val="35000"/>
            </a:spcAft>
            <a:buNone/>
          </a:pPr>
          <a:r>
            <a:rPr lang="en-GB" sz="1500" kern="1200"/>
            <a:t>20 minutes to create. </a:t>
          </a:r>
          <a:endParaRPr lang="en-US" sz="1500" kern="1200"/>
        </a:p>
      </dsp:txBody>
      <dsp:txXfrm>
        <a:off x="8064510" y="1383692"/>
        <a:ext cx="2488982" cy="1792067"/>
      </dsp:txXfrm>
    </dsp:sp>
    <dsp:sp modelId="{64C68875-8A37-428B-A672-BBFF2E8FB5B4}">
      <dsp:nvSpPr>
        <dsp:cNvPr id="0" name=""/>
        <dsp:cNvSpPr/>
      </dsp:nvSpPr>
      <dsp:spPr>
        <a:xfrm>
          <a:off x="8064510" y="188980"/>
          <a:ext cx="2488982" cy="1194711"/>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5856" tIns="165100" rIns="245856"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64510" y="188980"/>
        <a:ext cx="2488982" cy="11947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96E2-E2F6-45B0-877B-02CE6F73FB39}">
      <dsp:nvSpPr>
        <dsp:cNvPr id="0" name=""/>
        <dsp:cNvSpPr/>
      </dsp:nvSpPr>
      <dsp:spPr>
        <a:xfrm>
          <a:off x="989778" y="465986"/>
          <a:ext cx="1264867" cy="12648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16F55-0F33-496A-A264-73057EEF66ED}">
      <dsp:nvSpPr>
        <dsp:cNvPr id="0" name=""/>
        <dsp:cNvSpPr/>
      </dsp:nvSpPr>
      <dsp:spPr>
        <a:xfrm>
          <a:off x="1259340" y="735548"/>
          <a:ext cx="725743" cy="725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E4C8D2-04E8-4592-B9FD-AAB8BEE0AF37}">
      <dsp:nvSpPr>
        <dsp:cNvPr id="0" name=""/>
        <dsp:cNvSpPr/>
      </dsp:nvSpPr>
      <dsp:spPr>
        <a:xfrm>
          <a:off x="585436" y="2124829"/>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Discuss the advantages and disadvantages of a magistrates. </a:t>
          </a:r>
          <a:endParaRPr lang="en-US" sz="1200" kern="1200"/>
        </a:p>
      </dsp:txBody>
      <dsp:txXfrm>
        <a:off x="585436" y="2124829"/>
        <a:ext cx="2073553" cy="720000"/>
      </dsp:txXfrm>
    </dsp:sp>
    <dsp:sp modelId="{EB33F5AD-118F-403E-9B7E-26F1A05C3DDE}">
      <dsp:nvSpPr>
        <dsp:cNvPr id="0" name=""/>
        <dsp:cNvSpPr/>
      </dsp:nvSpPr>
      <dsp:spPr>
        <a:xfrm>
          <a:off x="3426203" y="465986"/>
          <a:ext cx="1264867" cy="12648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606B6-E194-4DF0-A493-E92D1E59136F}">
      <dsp:nvSpPr>
        <dsp:cNvPr id="0" name=""/>
        <dsp:cNvSpPr/>
      </dsp:nvSpPr>
      <dsp:spPr>
        <a:xfrm>
          <a:off x="3695765" y="735548"/>
          <a:ext cx="725743" cy="725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313565-C14A-46D7-A229-1BC3D37A674D}">
      <dsp:nvSpPr>
        <dsp:cNvPr id="0" name=""/>
        <dsp:cNvSpPr/>
      </dsp:nvSpPr>
      <dsp:spPr>
        <a:xfrm>
          <a:off x="3021860" y="2124829"/>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Two groups/ each will be given. </a:t>
          </a:r>
          <a:endParaRPr lang="en-US" sz="1200" kern="1200"/>
        </a:p>
      </dsp:txBody>
      <dsp:txXfrm>
        <a:off x="3021860" y="2124829"/>
        <a:ext cx="2073553" cy="720000"/>
      </dsp:txXfrm>
    </dsp:sp>
    <dsp:sp modelId="{8FA0442F-532F-43F7-8346-BDAAA1D3648A}">
      <dsp:nvSpPr>
        <dsp:cNvPr id="0" name=""/>
        <dsp:cNvSpPr/>
      </dsp:nvSpPr>
      <dsp:spPr>
        <a:xfrm>
          <a:off x="5862628" y="465986"/>
          <a:ext cx="1264867" cy="12648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55610-3371-47DF-9D52-5EC4CDB8764B}">
      <dsp:nvSpPr>
        <dsp:cNvPr id="0" name=""/>
        <dsp:cNvSpPr/>
      </dsp:nvSpPr>
      <dsp:spPr>
        <a:xfrm>
          <a:off x="6132190" y="735548"/>
          <a:ext cx="725743" cy="725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1D5889-379B-4E28-ABFB-3AD162677E17}">
      <dsp:nvSpPr>
        <dsp:cNvPr id="0" name=""/>
        <dsp:cNvSpPr/>
      </dsp:nvSpPr>
      <dsp:spPr>
        <a:xfrm>
          <a:off x="5458285" y="2124829"/>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10 minutes to create. </a:t>
          </a:r>
          <a:endParaRPr lang="en-US" sz="1200" kern="1200"/>
        </a:p>
      </dsp:txBody>
      <dsp:txXfrm>
        <a:off x="5458285" y="2124829"/>
        <a:ext cx="2073553" cy="720000"/>
      </dsp:txXfrm>
    </dsp:sp>
    <dsp:sp modelId="{53129DC7-E1E5-49C3-8978-25B2B654146B}">
      <dsp:nvSpPr>
        <dsp:cNvPr id="0" name=""/>
        <dsp:cNvSpPr/>
      </dsp:nvSpPr>
      <dsp:spPr>
        <a:xfrm>
          <a:off x="8299053" y="465986"/>
          <a:ext cx="1264867" cy="126486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85CCF6-7D70-4FEA-9CEF-E9F0256FFE72}">
      <dsp:nvSpPr>
        <dsp:cNvPr id="0" name=""/>
        <dsp:cNvSpPr/>
      </dsp:nvSpPr>
      <dsp:spPr>
        <a:xfrm>
          <a:off x="8568615" y="735548"/>
          <a:ext cx="725743" cy="725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D957CF-D3B1-48AA-9EA1-D47E643F3886}">
      <dsp:nvSpPr>
        <dsp:cNvPr id="0" name=""/>
        <dsp:cNvSpPr/>
      </dsp:nvSpPr>
      <dsp:spPr>
        <a:xfrm>
          <a:off x="7894710" y="2124829"/>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Provide evidence to support. </a:t>
          </a:r>
          <a:endParaRPr lang="en-US" sz="1200" kern="1200"/>
        </a:p>
      </dsp:txBody>
      <dsp:txXfrm>
        <a:off x="7894710" y="2124829"/>
        <a:ext cx="207355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7A23D-9EFB-4702-A5AE-814629D472C6}">
      <dsp:nvSpPr>
        <dsp:cNvPr id="0" name=""/>
        <dsp:cNvSpPr/>
      </dsp:nvSpPr>
      <dsp:spPr>
        <a:xfrm>
          <a:off x="866203" y="286089"/>
          <a:ext cx="4118511" cy="4118511"/>
        </a:xfrm>
        <a:prstGeom prst="pie">
          <a:avLst>
            <a:gd name="adj1" fmla="val 16200000"/>
            <a:gd name="adj2" fmla="val 198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Trained. </a:t>
          </a:r>
          <a:endParaRPr lang="en-US" sz="1800" kern="1200"/>
        </a:p>
      </dsp:txBody>
      <dsp:txXfrm>
        <a:off x="2969586" y="727358"/>
        <a:ext cx="1201232" cy="882538"/>
      </dsp:txXfrm>
    </dsp:sp>
    <dsp:sp modelId="{1FAB9B89-5EA4-433D-BD66-6662690D05FF}">
      <dsp:nvSpPr>
        <dsp:cNvPr id="0" name=""/>
        <dsp:cNvSpPr/>
      </dsp:nvSpPr>
      <dsp:spPr>
        <a:xfrm>
          <a:off x="743628" y="498388"/>
          <a:ext cx="4118511" cy="4118511"/>
        </a:xfrm>
        <a:prstGeom prst="pie">
          <a:avLst>
            <a:gd name="adj1" fmla="val 19800000"/>
            <a:gd name="adj2" fmla="val 18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SQE 1 </a:t>
          </a:r>
          <a:endParaRPr lang="en-US" sz="1800" kern="1200"/>
        </a:p>
      </dsp:txBody>
      <dsp:txXfrm>
        <a:off x="3562848" y="2140890"/>
        <a:ext cx="1245359" cy="833508"/>
      </dsp:txXfrm>
    </dsp:sp>
    <dsp:sp modelId="{20366EA0-B315-4184-80ED-82081922B7A2}">
      <dsp:nvSpPr>
        <dsp:cNvPr id="0" name=""/>
        <dsp:cNvSpPr/>
      </dsp:nvSpPr>
      <dsp:spPr>
        <a:xfrm>
          <a:off x="743628" y="498388"/>
          <a:ext cx="4118511" cy="4118511"/>
        </a:xfrm>
        <a:prstGeom prst="pie">
          <a:avLst>
            <a:gd name="adj1" fmla="val 1800000"/>
            <a:gd name="adj2" fmla="val 54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SQE 2</a:t>
          </a:r>
          <a:endParaRPr lang="en-US" sz="1800" kern="1200"/>
        </a:p>
      </dsp:txBody>
      <dsp:txXfrm>
        <a:off x="2847011" y="3293093"/>
        <a:ext cx="1201232" cy="882538"/>
      </dsp:txXfrm>
    </dsp:sp>
    <dsp:sp modelId="{E4CE0CB9-A2CB-48DF-82DD-2D44181BE41D}">
      <dsp:nvSpPr>
        <dsp:cNvPr id="0" name=""/>
        <dsp:cNvSpPr/>
      </dsp:nvSpPr>
      <dsp:spPr>
        <a:xfrm>
          <a:off x="743628" y="498388"/>
          <a:ext cx="4118511" cy="4118511"/>
        </a:xfrm>
        <a:prstGeom prst="pie">
          <a:avLst>
            <a:gd name="adj1" fmla="val 5400000"/>
            <a:gd name="adj2" fmla="val 90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Training contract. </a:t>
          </a:r>
          <a:endParaRPr lang="en-US" sz="1800" kern="1200"/>
        </a:p>
      </dsp:txBody>
      <dsp:txXfrm>
        <a:off x="1557525" y="3293093"/>
        <a:ext cx="1201232" cy="882538"/>
      </dsp:txXfrm>
    </dsp:sp>
    <dsp:sp modelId="{4F08507B-C5EC-44C3-A4CB-F4513A98B060}">
      <dsp:nvSpPr>
        <dsp:cNvPr id="0" name=""/>
        <dsp:cNvSpPr/>
      </dsp:nvSpPr>
      <dsp:spPr>
        <a:xfrm>
          <a:off x="743628" y="498388"/>
          <a:ext cx="4118511" cy="4118511"/>
        </a:xfrm>
        <a:prstGeom prst="pie">
          <a:avLst>
            <a:gd name="adj1" fmla="val 9000000"/>
            <a:gd name="adj2" fmla="val 126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Trained in a number of areas. </a:t>
          </a:r>
          <a:endParaRPr lang="en-US" sz="1800" kern="1200"/>
        </a:p>
      </dsp:txBody>
      <dsp:txXfrm>
        <a:off x="807367" y="2140890"/>
        <a:ext cx="1245359" cy="833508"/>
      </dsp:txXfrm>
    </dsp:sp>
    <dsp:sp modelId="{D10F45DA-9362-4956-849A-154FE1714FFE}">
      <dsp:nvSpPr>
        <dsp:cNvPr id="0" name=""/>
        <dsp:cNvSpPr/>
      </dsp:nvSpPr>
      <dsp:spPr>
        <a:xfrm>
          <a:off x="743628" y="498388"/>
          <a:ext cx="4118511" cy="4118511"/>
        </a:xfrm>
        <a:prstGeom prst="pie">
          <a:avLst>
            <a:gd name="adj1" fmla="val 12600000"/>
            <a:gd name="adj2" fmla="val 16200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Solicitors' regulation authority. </a:t>
          </a:r>
          <a:endParaRPr lang="en-US" sz="1800" kern="1200" dirty="0"/>
        </a:p>
      </dsp:txBody>
      <dsp:txXfrm>
        <a:off x="1557525" y="939658"/>
        <a:ext cx="1201232" cy="8825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25698-309C-44CA-8A2D-BC3F12826963}">
      <dsp:nvSpPr>
        <dsp:cNvPr id="0" name=""/>
        <dsp:cNvSpPr/>
      </dsp:nvSpPr>
      <dsp:spPr>
        <a:xfrm>
          <a:off x="808084" y="2642"/>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Wears a wig. </a:t>
          </a:r>
          <a:endParaRPr lang="en-US" sz="3300" kern="1200"/>
        </a:p>
      </dsp:txBody>
      <dsp:txXfrm>
        <a:off x="808084" y="2642"/>
        <a:ext cx="2793251" cy="1675950"/>
      </dsp:txXfrm>
    </dsp:sp>
    <dsp:sp modelId="{D3AEA7CA-9CCF-4148-B260-3564DBADAD0F}">
      <dsp:nvSpPr>
        <dsp:cNvPr id="0" name=""/>
        <dsp:cNvSpPr/>
      </dsp:nvSpPr>
      <dsp:spPr>
        <a:xfrm>
          <a:off x="3880661" y="2642"/>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Higher audience in court. </a:t>
          </a:r>
          <a:endParaRPr lang="en-US" sz="3300" kern="1200"/>
        </a:p>
      </dsp:txBody>
      <dsp:txXfrm>
        <a:off x="3880661" y="2642"/>
        <a:ext cx="2793251" cy="1675950"/>
      </dsp:txXfrm>
    </dsp:sp>
    <dsp:sp modelId="{CC8D1BDA-AABA-4115-8181-A1D3E3971DEE}">
      <dsp:nvSpPr>
        <dsp:cNvPr id="0" name=""/>
        <dsp:cNvSpPr/>
      </dsp:nvSpPr>
      <dsp:spPr>
        <a:xfrm>
          <a:off x="6953237" y="2642"/>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Inns of court. </a:t>
          </a:r>
          <a:endParaRPr lang="en-US" sz="3300" kern="1200"/>
        </a:p>
      </dsp:txBody>
      <dsp:txXfrm>
        <a:off x="6953237" y="2642"/>
        <a:ext cx="2793251" cy="1675950"/>
      </dsp:txXfrm>
    </dsp:sp>
    <dsp:sp modelId="{AA05A16A-1565-462C-942B-8C6729870808}">
      <dsp:nvSpPr>
        <dsp:cNvPr id="0" name=""/>
        <dsp:cNvSpPr/>
      </dsp:nvSpPr>
      <dsp:spPr>
        <a:xfrm>
          <a:off x="808084" y="1957918"/>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Bar test. </a:t>
          </a:r>
          <a:endParaRPr lang="en-US" sz="3300" kern="1200"/>
        </a:p>
      </dsp:txBody>
      <dsp:txXfrm>
        <a:off x="808084" y="1957918"/>
        <a:ext cx="2793251" cy="1675950"/>
      </dsp:txXfrm>
    </dsp:sp>
    <dsp:sp modelId="{C58C8758-AEDE-4E29-9F1C-77155903953A}">
      <dsp:nvSpPr>
        <dsp:cNvPr id="0" name=""/>
        <dsp:cNvSpPr/>
      </dsp:nvSpPr>
      <dsp:spPr>
        <a:xfrm>
          <a:off x="3880661" y="1957918"/>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 number of years to qualify. </a:t>
          </a:r>
          <a:endParaRPr lang="en-US" sz="3300" kern="1200"/>
        </a:p>
      </dsp:txBody>
      <dsp:txXfrm>
        <a:off x="3880661" y="1957918"/>
        <a:ext cx="2793251" cy="1675950"/>
      </dsp:txXfrm>
    </dsp:sp>
    <dsp:sp modelId="{25140998-3DD5-431C-AC63-D5950461AB68}">
      <dsp:nvSpPr>
        <dsp:cNvPr id="0" name=""/>
        <dsp:cNvSpPr/>
      </dsp:nvSpPr>
      <dsp:spPr>
        <a:xfrm>
          <a:off x="6953237" y="1957918"/>
          <a:ext cx="2793251" cy="167595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Self employeed.</a:t>
          </a:r>
          <a:endParaRPr lang="en-US" sz="3300" kern="1200"/>
        </a:p>
      </dsp:txBody>
      <dsp:txXfrm>
        <a:off x="6953237" y="1957918"/>
        <a:ext cx="2793251" cy="16759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3AB14-C038-4B5B-B665-628A8648E129}">
      <dsp:nvSpPr>
        <dsp:cNvPr id="0" name=""/>
        <dsp:cNvSpPr/>
      </dsp:nvSpPr>
      <dsp:spPr>
        <a:xfrm>
          <a:off x="218942" y="169826"/>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0FF4C-575F-411F-A723-6766ED9C58CB}">
      <dsp:nvSpPr>
        <dsp:cNvPr id="0" name=""/>
        <dsp:cNvSpPr/>
      </dsp:nvSpPr>
      <dsp:spPr>
        <a:xfrm>
          <a:off x="500200" y="451085"/>
          <a:ext cx="776808" cy="776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3BD31E-B0B5-4CCA-8988-9CCAC231035A}">
      <dsp:nvSpPr>
        <dsp:cNvPr id="0" name=""/>
        <dsp:cNvSpPr/>
      </dsp:nvSpPr>
      <dsp:spPr>
        <a:xfrm>
          <a:off x="1845266" y="169826"/>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Tomorrow 9am – 11am. </a:t>
          </a:r>
          <a:endParaRPr lang="en-US" sz="2400" kern="1200"/>
        </a:p>
      </dsp:txBody>
      <dsp:txXfrm>
        <a:off x="1845266" y="169826"/>
        <a:ext cx="3156980" cy="1339325"/>
      </dsp:txXfrm>
    </dsp:sp>
    <dsp:sp modelId="{FF609EB2-11F0-4F97-887C-7A0947A0E061}">
      <dsp:nvSpPr>
        <dsp:cNvPr id="0" name=""/>
        <dsp:cNvSpPr/>
      </dsp:nvSpPr>
      <dsp:spPr>
        <a:xfrm>
          <a:off x="5552327" y="169826"/>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F55243-515F-4323-B5EF-1EBC9625D1A9}">
      <dsp:nvSpPr>
        <dsp:cNvPr id="0" name=""/>
        <dsp:cNvSpPr/>
      </dsp:nvSpPr>
      <dsp:spPr>
        <a:xfrm>
          <a:off x="5833585" y="451085"/>
          <a:ext cx="776808" cy="776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6F1268-1F84-4948-8A59-C3A54DE6BAAA}">
      <dsp:nvSpPr>
        <dsp:cNvPr id="0" name=""/>
        <dsp:cNvSpPr/>
      </dsp:nvSpPr>
      <dsp:spPr>
        <a:xfrm>
          <a:off x="7178650" y="169826"/>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Draft deadline has now changed to Friday 5pm. </a:t>
          </a:r>
          <a:endParaRPr lang="en-US" sz="2400" kern="1200"/>
        </a:p>
      </dsp:txBody>
      <dsp:txXfrm>
        <a:off x="7178650" y="169826"/>
        <a:ext cx="3156980" cy="1339325"/>
      </dsp:txXfrm>
    </dsp:sp>
    <dsp:sp modelId="{C3713A42-9944-43CA-A1F4-EB918372E36B}">
      <dsp:nvSpPr>
        <dsp:cNvPr id="0" name=""/>
        <dsp:cNvSpPr/>
      </dsp:nvSpPr>
      <dsp:spPr>
        <a:xfrm>
          <a:off x="218942" y="2127358"/>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78F22-664B-4C43-B99A-1B32A111E006}">
      <dsp:nvSpPr>
        <dsp:cNvPr id="0" name=""/>
        <dsp:cNvSpPr/>
      </dsp:nvSpPr>
      <dsp:spPr>
        <a:xfrm>
          <a:off x="500200" y="2408617"/>
          <a:ext cx="776808" cy="7768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F2D84-D93C-42D3-9C1E-7F10F42E147C}">
      <dsp:nvSpPr>
        <dsp:cNvPr id="0" name=""/>
        <dsp:cNvSpPr/>
      </dsp:nvSpPr>
      <dsp:spPr>
        <a:xfrm>
          <a:off x="1845266" y="2127358"/>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Any drafts sent after this will not be looked at. </a:t>
          </a:r>
          <a:endParaRPr lang="en-US" sz="2400" kern="1200"/>
        </a:p>
      </dsp:txBody>
      <dsp:txXfrm>
        <a:off x="1845266" y="2127358"/>
        <a:ext cx="3156980" cy="1339325"/>
      </dsp:txXfrm>
    </dsp:sp>
    <dsp:sp modelId="{C1B40BA3-AF48-434E-AD94-9CC1CE599938}">
      <dsp:nvSpPr>
        <dsp:cNvPr id="0" name=""/>
        <dsp:cNvSpPr/>
      </dsp:nvSpPr>
      <dsp:spPr>
        <a:xfrm>
          <a:off x="5552327" y="2127358"/>
          <a:ext cx="1339325" cy="13393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E04A5-0740-4D9C-9012-87BED4FCD686}">
      <dsp:nvSpPr>
        <dsp:cNvPr id="0" name=""/>
        <dsp:cNvSpPr/>
      </dsp:nvSpPr>
      <dsp:spPr>
        <a:xfrm>
          <a:off x="5833585" y="2408617"/>
          <a:ext cx="776808" cy="7768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EE379-DB9F-40F0-AE15-D6301A2D0FA6}">
      <dsp:nvSpPr>
        <dsp:cNvPr id="0" name=""/>
        <dsp:cNvSpPr/>
      </dsp:nvSpPr>
      <dsp:spPr>
        <a:xfrm>
          <a:off x="7178650" y="2127358"/>
          <a:ext cx="3156980" cy="1339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Apologies for any inconvenience. </a:t>
          </a:r>
          <a:endParaRPr lang="en-US" sz="2400" kern="1200"/>
        </a:p>
      </dsp:txBody>
      <dsp:txXfrm>
        <a:off x="7178650" y="2127358"/>
        <a:ext cx="3156980" cy="13393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411A6-6C4B-445C-BDD4-06EB63DA37D9}">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F21ECA-9094-4FCC-A576-D6A232503B2D}">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Human Rights. </a:t>
          </a:r>
          <a:endParaRPr lang="en-US" sz="5200" kern="1200"/>
        </a:p>
      </dsp:txBody>
      <dsp:txXfrm>
        <a:off x="0" y="1775"/>
        <a:ext cx="10554574" cy="1210986"/>
      </dsp:txXfrm>
    </dsp:sp>
    <dsp:sp modelId="{089DAB93-5300-49C7-BAE5-162F5A1A457F}">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60190B-EF81-4199-8990-15E74E20A9D7}">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Police powers.</a:t>
          </a:r>
          <a:endParaRPr lang="en-US" sz="5200" kern="1200"/>
        </a:p>
      </dsp:txBody>
      <dsp:txXfrm>
        <a:off x="0" y="1212762"/>
        <a:ext cx="10554574" cy="1210986"/>
      </dsp:txXfrm>
    </dsp:sp>
    <dsp:sp modelId="{FC369684-6228-4524-B9B1-08A48439AC47}">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0FB9A4-CB06-4F5D-A14D-7816B19F62E0}">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Personnel of the Justice system.</a:t>
          </a:r>
          <a:endParaRPr lang="en-US" sz="5200" kern="1200"/>
        </a:p>
      </dsp:txBody>
      <dsp:txXfrm>
        <a:off x="0" y="2423748"/>
        <a:ext cx="10554574" cy="12109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6121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84078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790245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56D4D8-6F18-42D1-B180-7D1766B82D64}" type="datetimeFigureOut">
              <a:rPr lang="en-GB" smtClean="0"/>
              <a:t>27/07/2023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2579316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56D4D8-6F18-42D1-B180-7D1766B82D64}" type="datetimeFigureOut">
              <a:rPr lang="en-GB" smtClean="0"/>
              <a:t>27/07/2023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853245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56D4D8-6F18-42D1-B180-7D1766B82D64}" type="datetimeFigureOut">
              <a:rPr lang="en-GB" smtClean="0"/>
              <a:t>27/07/2023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72814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56D4D8-6F18-42D1-B180-7D1766B82D64}" type="datetimeFigureOut">
              <a:rPr lang="en-GB" smtClean="0"/>
              <a:t>27/07/2023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2392151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56D4D8-6F18-42D1-B180-7D1766B82D64}" type="datetimeFigureOut">
              <a:rPr lang="en-GB" smtClean="0"/>
              <a:t>27/07/2023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684065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656D4D8-6F18-42D1-B180-7D1766B82D64}" type="datetimeFigureOut">
              <a:rPr lang="en-GB" smtClean="0"/>
              <a:t>27/07/2023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226986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56D4D8-6F18-42D1-B180-7D1766B82D64}" type="datetimeFigureOut">
              <a:rPr lang="en-GB" smtClean="0"/>
              <a:t>27/07/2023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923039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961638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1656D4D8-6F18-42D1-B180-7D1766B82D64}" type="datetimeFigureOut">
              <a:rPr lang="en-GB" smtClean="0"/>
              <a:t>27/07/2023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2230153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3379186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6D4D8-6F18-42D1-B180-7D1766B82D64}" type="datetimeFigureOut">
              <a:rPr lang="en-GB" smtClean="0"/>
              <a:t>27/07/2023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AA230-C90F-42B3-B979-112ACB53E625}" type="slidenum">
              <a:rPr lang="en-GB" smtClean="0"/>
              <a:t>‹#›</a:t>
            </a:fld>
            <a:endParaRPr lang="en-GB"/>
          </a:p>
        </p:txBody>
      </p:sp>
    </p:spTree>
    <p:extLst>
      <p:ext uri="{BB962C8B-B14F-4D97-AF65-F5344CB8AC3E}">
        <p14:creationId xmlns:p14="http://schemas.microsoft.com/office/powerpoint/2010/main" val="2086937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656D4D8-6F18-42D1-B180-7D1766B82D64}" type="datetimeFigureOut">
              <a:rPr lang="en-GB" smtClean="0"/>
              <a:t>27/07/2023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E2AA230-C90F-42B3-B979-112ACB53E625}" type="slidenum">
              <a:rPr lang="en-GB" smtClean="0"/>
              <a:t>‹#›</a:t>
            </a:fld>
            <a:endParaRPr lang="en-GB"/>
          </a:p>
        </p:txBody>
      </p:sp>
    </p:spTree>
    <p:extLst>
      <p:ext uri="{BB962C8B-B14F-4D97-AF65-F5344CB8AC3E}">
        <p14:creationId xmlns:p14="http://schemas.microsoft.com/office/powerpoint/2010/main" val="235669653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C622-8148-5FF9-106A-429DD8330926}"/>
              </a:ext>
            </a:extLst>
          </p:cNvPr>
          <p:cNvSpPr>
            <a:spLocks noGrp="1"/>
          </p:cNvSpPr>
          <p:nvPr>
            <p:ph type="ctrTitle"/>
          </p:nvPr>
        </p:nvSpPr>
        <p:spPr/>
        <p:txBody>
          <a:bodyPr/>
          <a:lstStyle/>
          <a:p>
            <a:pPr algn="ctr"/>
            <a:r>
              <a:rPr lang="en-GB" i="1" u="sng" dirty="0"/>
              <a:t>Human Rights/ Police powers and personnel of the Justice system!</a:t>
            </a:r>
          </a:p>
        </p:txBody>
      </p:sp>
      <p:sp>
        <p:nvSpPr>
          <p:cNvPr id="3" name="Subtitle 2">
            <a:extLst>
              <a:ext uri="{FF2B5EF4-FFF2-40B4-BE49-F238E27FC236}">
                <a16:creationId xmlns:a16="http://schemas.microsoft.com/office/drawing/2014/main" id="{353A1652-73DD-C951-030D-5CE3DBD16058}"/>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956660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52DFE5-84E2-1475-2DFB-C76D3AF7B4B8}"/>
              </a:ext>
            </a:extLst>
          </p:cNvPr>
          <p:cNvSpPr>
            <a:spLocks noGrp="1"/>
          </p:cNvSpPr>
          <p:nvPr>
            <p:ph type="title"/>
          </p:nvPr>
        </p:nvSpPr>
        <p:spPr>
          <a:xfrm>
            <a:off x="451515" y="1734857"/>
            <a:ext cx="3765483" cy="3388287"/>
          </a:xfrm>
        </p:spPr>
        <p:txBody>
          <a:bodyPr anchor="ctr">
            <a:normAutofit/>
          </a:bodyPr>
          <a:lstStyle/>
          <a:p>
            <a:pPr algn="ctr"/>
            <a:r>
              <a:rPr lang="en-GB" sz="6600" i="1" u="sng" dirty="0"/>
              <a:t>Content </a:t>
            </a:r>
          </a:p>
        </p:txBody>
      </p:sp>
      <p:sp>
        <p:nvSpPr>
          <p:cNvPr id="3" name="Content Placeholder 2">
            <a:extLst>
              <a:ext uri="{FF2B5EF4-FFF2-40B4-BE49-F238E27FC236}">
                <a16:creationId xmlns:a16="http://schemas.microsoft.com/office/drawing/2014/main" id="{B4F98EEA-F8A8-1437-F371-321020CC1ECE}"/>
              </a:ext>
            </a:extLst>
          </p:cNvPr>
          <p:cNvSpPr>
            <a:spLocks noGrp="1"/>
          </p:cNvSpPr>
          <p:nvPr>
            <p:ph idx="1"/>
          </p:nvPr>
        </p:nvSpPr>
        <p:spPr>
          <a:xfrm>
            <a:off x="6008068" y="978993"/>
            <a:ext cx="5365218" cy="4900014"/>
          </a:xfrm>
          <a:effectLst/>
        </p:spPr>
        <p:txBody>
          <a:bodyPr>
            <a:normAutofit/>
          </a:bodyPr>
          <a:lstStyle/>
          <a:p>
            <a:r>
              <a:rPr lang="en-GB" dirty="0"/>
              <a:t>Aims and Learning Objectives. </a:t>
            </a:r>
          </a:p>
          <a:p>
            <a:r>
              <a:rPr lang="en-GB" dirty="0"/>
              <a:t>What are Human Rights? </a:t>
            </a:r>
          </a:p>
          <a:p>
            <a:r>
              <a:rPr lang="en-GB" dirty="0"/>
              <a:t>What are the different rights? </a:t>
            </a:r>
          </a:p>
          <a:p>
            <a:r>
              <a:rPr lang="en-GB" dirty="0"/>
              <a:t>Some examples. </a:t>
            </a:r>
          </a:p>
          <a:p>
            <a:r>
              <a:rPr lang="en-GB" dirty="0"/>
              <a:t>Police powers. </a:t>
            </a:r>
          </a:p>
          <a:p>
            <a:r>
              <a:rPr lang="en-GB" dirty="0"/>
              <a:t>Personnel of the justice system. </a:t>
            </a:r>
          </a:p>
          <a:p>
            <a:r>
              <a:rPr lang="en-GB" dirty="0"/>
              <a:t>Activities. </a:t>
            </a:r>
          </a:p>
          <a:p>
            <a:r>
              <a:rPr lang="en-GB" dirty="0"/>
              <a:t>Summary. </a:t>
            </a:r>
          </a:p>
          <a:p>
            <a:r>
              <a:rPr lang="en-GB" dirty="0"/>
              <a:t>Thank you, any questions? </a:t>
            </a:r>
          </a:p>
        </p:txBody>
      </p:sp>
    </p:spTree>
    <p:extLst>
      <p:ext uri="{BB962C8B-B14F-4D97-AF65-F5344CB8AC3E}">
        <p14:creationId xmlns:p14="http://schemas.microsoft.com/office/powerpoint/2010/main" val="62543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3CCB53-4D30-1DD0-DA52-87A1DD56A7E7}"/>
              </a:ext>
            </a:extLst>
          </p:cNvPr>
          <p:cNvSpPr>
            <a:spLocks noGrp="1"/>
          </p:cNvSpPr>
          <p:nvPr>
            <p:ph type="title"/>
          </p:nvPr>
        </p:nvSpPr>
        <p:spPr>
          <a:xfrm>
            <a:off x="641754" y="2305317"/>
            <a:ext cx="3269463" cy="2222756"/>
          </a:xfrm>
        </p:spPr>
        <p:txBody>
          <a:bodyPr anchor="t">
            <a:normAutofit/>
          </a:bodyPr>
          <a:lstStyle/>
          <a:p>
            <a:pPr algn="ctr"/>
            <a:r>
              <a:rPr lang="en-GB" sz="4400" i="1" u="sng" dirty="0"/>
              <a:t>Aims and learning objectives </a:t>
            </a:r>
          </a:p>
        </p:txBody>
      </p:sp>
      <p:graphicFrame>
        <p:nvGraphicFramePr>
          <p:cNvPr id="5" name="Content Placeholder 2">
            <a:extLst>
              <a:ext uri="{FF2B5EF4-FFF2-40B4-BE49-F238E27FC236}">
                <a16:creationId xmlns:a16="http://schemas.microsoft.com/office/drawing/2014/main" id="{142A09E9-26C0-587F-4A67-7E309536B239}"/>
              </a:ext>
            </a:extLst>
          </p:cNvPr>
          <p:cNvGraphicFramePr>
            <a:graphicFrameLocks noGrp="1"/>
          </p:cNvGraphicFramePr>
          <p:nvPr>
            <p:ph idx="1"/>
            <p:extLst>
              <p:ext uri="{D42A27DB-BD31-4B8C-83A1-F6EECF244321}">
                <p14:modId xmlns:p14="http://schemas.microsoft.com/office/powerpoint/2010/main" val="3643875602"/>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4960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1DF557-5B5E-3107-8825-07580E27303F}"/>
              </a:ext>
            </a:extLst>
          </p:cNvPr>
          <p:cNvSpPr>
            <a:spLocks noGrp="1"/>
          </p:cNvSpPr>
          <p:nvPr>
            <p:ph type="title"/>
          </p:nvPr>
        </p:nvSpPr>
        <p:spPr>
          <a:xfrm>
            <a:off x="641754" y="1687286"/>
            <a:ext cx="3269463" cy="3978017"/>
          </a:xfrm>
        </p:spPr>
        <p:txBody>
          <a:bodyPr anchor="t">
            <a:normAutofit/>
          </a:bodyPr>
          <a:lstStyle/>
          <a:p>
            <a:pPr algn="ctr"/>
            <a:r>
              <a:rPr lang="en-GB" sz="6000" i="1" u="sng" dirty="0"/>
              <a:t>Human Rights</a:t>
            </a:r>
          </a:p>
        </p:txBody>
      </p:sp>
      <p:graphicFrame>
        <p:nvGraphicFramePr>
          <p:cNvPr id="5" name="Content Placeholder 2">
            <a:extLst>
              <a:ext uri="{FF2B5EF4-FFF2-40B4-BE49-F238E27FC236}">
                <a16:creationId xmlns:a16="http://schemas.microsoft.com/office/drawing/2014/main" id="{2D918DEE-B66C-9DBA-2D08-9AE57BEE7FD3}"/>
              </a:ext>
            </a:extLst>
          </p:cNvPr>
          <p:cNvGraphicFramePr>
            <a:graphicFrameLocks noGrp="1"/>
          </p:cNvGraphicFramePr>
          <p:nvPr>
            <p:ph idx="1"/>
            <p:extLst>
              <p:ext uri="{D42A27DB-BD31-4B8C-83A1-F6EECF244321}">
                <p14:modId xmlns:p14="http://schemas.microsoft.com/office/powerpoint/2010/main" val="1046080977"/>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364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C216D-D0B5-985F-8B33-D953ACC1D83F}"/>
              </a:ext>
            </a:extLst>
          </p:cNvPr>
          <p:cNvSpPr>
            <a:spLocks noGrp="1"/>
          </p:cNvSpPr>
          <p:nvPr>
            <p:ph type="title"/>
          </p:nvPr>
        </p:nvSpPr>
        <p:spPr/>
        <p:txBody>
          <a:bodyPr/>
          <a:lstStyle/>
          <a:p>
            <a:pPr algn="ctr"/>
            <a:r>
              <a:rPr lang="en-GB" sz="5400" i="1" u="sng" dirty="0"/>
              <a:t>Human Rights</a:t>
            </a:r>
          </a:p>
        </p:txBody>
      </p:sp>
      <p:sp>
        <p:nvSpPr>
          <p:cNvPr id="3" name="Content Placeholder 2">
            <a:extLst>
              <a:ext uri="{FF2B5EF4-FFF2-40B4-BE49-F238E27FC236}">
                <a16:creationId xmlns:a16="http://schemas.microsoft.com/office/drawing/2014/main" id="{4D52C69D-CBFA-17CD-E619-6511957D49CD}"/>
              </a:ext>
            </a:extLst>
          </p:cNvPr>
          <p:cNvSpPr>
            <a:spLocks noGrp="1"/>
          </p:cNvSpPr>
          <p:nvPr>
            <p:ph idx="1"/>
          </p:nvPr>
        </p:nvSpPr>
        <p:spPr/>
        <p:txBody>
          <a:bodyPr/>
          <a:lstStyle/>
          <a:p>
            <a:r>
              <a:rPr lang="en-GB" dirty="0"/>
              <a:t>Uk decided that they wanted to put the European Convention on Human Rights into Uk law. </a:t>
            </a:r>
          </a:p>
          <a:p>
            <a:endParaRPr lang="en-GB" dirty="0"/>
          </a:p>
          <a:p>
            <a:r>
              <a:rPr lang="en-GB" dirty="0"/>
              <a:t>Creation of the Human Rights Act 1998. </a:t>
            </a:r>
          </a:p>
          <a:p>
            <a:endParaRPr lang="en-GB" dirty="0"/>
          </a:p>
          <a:p>
            <a:r>
              <a:rPr lang="en-GB" dirty="0"/>
              <a:t>Which mirrors the European Convention on Human Rights. </a:t>
            </a:r>
          </a:p>
        </p:txBody>
      </p:sp>
    </p:spTree>
    <p:extLst>
      <p:ext uri="{BB962C8B-B14F-4D97-AF65-F5344CB8AC3E}">
        <p14:creationId xmlns:p14="http://schemas.microsoft.com/office/powerpoint/2010/main" val="333793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9238E-3FD9-3A22-F753-93839CC884D6}"/>
              </a:ext>
            </a:extLst>
          </p:cNvPr>
          <p:cNvSpPr>
            <a:spLocks noGrp="1"/>
          </p:cNvSpPr>
          <p:nvPr>
            <p:ph type="title"/>
          </p:nvPr>
        </p:nvSpPr>
        <p:spPr>
          <a:xfrm>
            <a:off x="810000" y="447188"/>
            <a:ext cx="10571998" cy="970450"/>
          </a:xfrm>
        </p:spPr>
        <p:txBody>
          <a:bodyPr>
            <a:noAutofit/>
          </a:bodyPr>
          <a:lstStyle/>
          <a:p>
            <a:pPr algn="ctr"/>
            <a:r>
              <a:rPr lang="en-GB" sz="7200" i="1" u="sng" dirty="0"/>
              <a:t>Articles</a:t>
            </a:r>
          </a:p>
        </p:txBody>
      </p:sp>
      <p:graphicFrame>
        <p:nvGraphicFramePr>
          <p:cNvPr id="5" name="Content Placeholder 2">
            <a:extLst>
              <a:ext uri="{FF2B5EF4-FFF2-40B4-BE49-F238E27FC236}">
                <a16:creationId xmlns:a16="http://schemas.microsoft.com/office/drawing/2014/main" id="{B0DF74B1-DE6D-0856-445E-79EBE06F51DC}"/>
              </a:ext>
            </a:extLst>
          </p:cNvPr>
          <p:cNvGraphicFramePr>
            <a:graphicFrameLocks noGrp="1"/>
          </p:cNvGraphicFramePr>
          <p:nvPr>
            <p:ph idx="1"/>
            <p:extLst>
              <p:ext uri="{D42A27DB-BD31-4B8C-83A1-F6EECF244321}">
                <p14:modId xmlns:p14="http://schemas.microsoft.com/office/powerpoint/2010/main" val="598499825"/>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294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FF7FC-E342-8FE4-3000-0725D9A41CC9}"/>
              </a:ext>
            </a:extLst>
          </p:cNvPr>
          <p:cNvSpPr>
            <a:spLocks noGrp="1"/>
          </p:cNvSpPr>
          <p:nvPr>
            <p:ph type="title"/>
          </p:nvPr>
        </p:nvSpPr>
        <p:spPr/>
        <p:txBody>
          <a:bodyPr/>
          <a:lstStyle/>
          <a:p>
            <a:pPr algn="ctr"/>
            <a:r>
              <a:rPr lang="en-GB" sz="6000" i="1" u="sng" dirty="0"/>
              <a:t>Article 2</a:t>
            </a:r>
          </a:p>
        </p:txBody>
      </p:sp>
      <p:sp>
        <p:nvSpPr>
          <p:cNvPr id="3" name="Content Placeholder 2">
            <a:extLst>
              <a:ext uri="{FF2B5EF4-FFF2-40B4-BE49-F238E27FC236}">
                <a16:creationId xmlns:a16="http://schemas.microsoft.com/office/drawing/2014/main" id="{742E11D9-22CD-1085-C627-F73780B4E87A}"/>
              </a:ext>
            </a:extLst>
          </p:cNvPr>
          <p:cNvSpPr>
            <a:spLocks noGrp="1"/>
          </p:cNvSpPr>
          <p:nvPr>
            <p:ph idx="1"/>
          </p:nvPr>
        </p:nvSpPr>
        <p:spPr/>
        <p:txBody>
          <a:bodyPr/>
          <a:lstStyle/>
          <a:p>
            <a:pPr algn="l"/>
            <a:r>
              <a:rPr lang="en-GB" b="0" i="0" dirty="0">
                <a:effectLst/>
                <a:latin typeface="arial" panose="020B0604020202020204" pitchFamily="34" charset="0"/>
              </a:rPr>
              <a:t>Right to life</a:t>
            </a:r>
          </a:p>
          <a:p>
            <a:pPr algn="l"/>
            <a:r>
              <a:rPr lang="en-GB" b="0" i="0" dirty="0">
                <a:effectLst/>
                <a:latin typeface="arial" panose="020B0604020202020204" pitchFamily="34" charset="0"/>
              </a:rPr>
              <a:t>1 Everyone’s right to life shall be protected by law. No one shall be deprived of his life intentionally save in the execution of a sentence of a court following his conviction of a crime for which this penalty is provided by law.</a:t>
            </a:r>
          </a:p>
          <a:p>
            <a:pPr algn="l"/>
            <a:r>
              <a:rPr lang="en-GB" b="0" i="0" dirty="0">
                <a:effectLst/>
                <a:latin typeface="arial" panose="020B0604020202020204" pitchFamily="34" charset="0"/>
              </a:rPr>
              <a:t>2 Deprivation of life shall not be regarded as inflicted in contravention of this Article when it results from the use of force which is no more than absolutely necessary:</a:t>
            </a:r>
          </a:p>
          <a:p>
            <a:pPr algn="l"/>
            <a:r>
              <a:rPr lang="en-GB" b="0" i="0" dirty="0">
                <a:effectLst/>
                <a:latin typeface="arial" panose="020B0604020202020204" pitchFamily="34" charset="0"/>
              </a:rPr>
              <a:t>(a)in defence of any person from unlawful violence;</a:t>
            </a:r>
          </a:p>
          <a:p>
            <a:pPr algn="l"/>
            <a:r>
              <a:rPr lang="en-GB" b="0" i="0" dirty="0">
                <a:effectLst/>
                <a:latin typeface="arial" panose="020B0604020202020204" pitchFamily="34" charset="0"/>
              </a:rPr>
              <a:t>(b)in order to effect a lawful arrest or to prevent the escape of a person lawfully detained;</a:t>
            </a:r>
          </a:p>
          <a:p>
            <a:pPr algn="l"/>
            <a:r>
              <a:rPr lang="en-GB" b="0" i="0" dirty="0">
                <a:effectLst/>
                <a:latin typeface="arial" panose="020B0604020202020204" pitchFamily="34" charset="0"/>
              </a:rPr>
              <a:t>(c)in action lawfully taken for the purpose of quelling a riot or insurrection.</a:t>
            </a:r>
          </a:p>
        </p:txBody>
      </p:sp>
    </p:spTree>
    <p:extLst>
      <p:ext uri="{BB962C8B-B14F-4D97-AF65-F5344CB8AC3E}">
        <p14:creationId xmlns:p14="http://schemas.microsoft.com/office/powerpoint/2010/main" val="3769293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70F21-6AD9-A38A-9CED-A73F14B35E03}"/>
              </a:ext>
            </a:extLst>
          </p:cNvPr>
          <p:cNvSpPr>
            <a:spLocks noGrp="1"/>
          </p:cNvSpPr>
          <p:nvPr>
            <p:ph type="title"/>
          </p:nvPr>
        </p:nvSpPr>
        <p:spPr/>
        <p:txBody>
          <a:bodyPr/>
          <a:lstStyle/>
          <a:p>
            <a:pPr algn="ctr"/>
            <a:r>
              <a:rPr lang="en-GB" sz="6000" i="1" u="sng" dirty="0"/>
              <a:t>Article 3 </a:t>
            </a:r>
          </a:p>
        </p:txBody>
      </p:sp>
      <p:sp>
        <p:nvSpPr>
          <p:cNvPr id="3" name="Content Placeholder 2">
            <a:extLst>
              <a:ext uri="{FF2B5EF4-FFF2-40B4-BE49-F238E27FC236}">
                <a16:creationId xmlns:a16="http://schemas.microsoft.com/office/drawing/2014/main" id="{6588F78C-6221-A2D4-7BE5-C728F0B6CCD2}"/>
              </a:ext>
            </a:extLst>
          </p:cNvPr>
          <p:cNvSpPr>
            <a:spLocks noGrp="1"/>
          </p:cNvSpPr>
          <p:nvPr>
            <p:ph idx="1"/>
          </p:nvPr>
        </p:nvSpPr>
        <p:spPr/>
        <p:txBody>
          <a:bodyPr/>
          <a:lstStyle/>
          <a:p>
            <a:pPr algn="l"/>
            <a:r>
              <a:rPr lang="en-GB" b="0" i="0" dirty="0">
                <a:effectLst/>
                <a:latin typeface="arial" panose="020B0604020202020204" pitchFamily="34" charset="0"/>
              </a:rPr>
              <a:t>Prohibition of torture</a:t>
            </a:r>
          </a:p>
          <a:p>
            <a:pPr algn="just"/>
            <a:r>
              <a:rPr lang="en-GB" b="0" i="0" dirty="0">
                <a:effectLst/>
                <a:latin typeface="arial" panose="020B0604020202020204" pitchFamily="34" charset="0"/>
              </a:rPr>
              <a:t>No one shall be subjected to torture or to inhuman or degrading treatment or punishment</a:t>
            </a:r>
          </a:p>
          <a:p>
            <a:pPr marL="0" indent="0">
              <a:buNone/>
            </a:pPr>
            <a:endParaRPr lang="en-GB" dirty="0"/>
          </a:p>
        </p:txBody>
      </p:sp>
    </p:spTree>
    <p:extLst>
      <p:ext uri="{BB962C8B-B14F-4D97-AF65-F5344CB8AC3E}">
        <p14:creationId xmlns:p14="http://schemas.microsoft.com/office/powerpoint/2010/main" val="2528860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2E4E-A598-1DCB-B0D9-798C64875F0C}"/>
              </a:ext>
            </a:extLst>
          </p:cNvPr>
          <p:cNvSpPr>
            <a:spLocks noGrp="1"/>
          </p:cNvSpPr>
          <p:nvPr>
            <p:ph type="title"/>
          </p:nvPr>
        </p:nvSpPr>
        <p:spPr/>
        <p:txBody>
          <a:bodyPr/>
          <a:lstStyle/>
          <a:p>
            <a:pPr algn="ctr"/>
            <a:r>
              <a:rPr lang="en-GB" sz="5400" i="1" u="sng" dirty="0"/>
              <a:t>Article 8</a:t>
            </a:r>
          </a:p>
        </p:txBody>
      </p:sp>
      <p:sp>
        <p:nvSpPr>
          <p:cNvPr id="3" name="Content Placeholder 2">
            <a:extLst>
              <a:ext uri="{FF2B5EF4-FFF2-40B4-BE49-F238E27FC236}">
                <a16:creationId xmlns:a16="http://schemas.microsoft.com/office/drawing/2014/main" id="{32A0D858-D870-F810-707E-04DA830BFB34}"/>
              </a:ext>
            </a:extLst>
          </p:cNvPr>
          <p:cNvSpPr>
            <a:spLocks noGrp="1"/>
          </p:cNvSpPr>
          <p:nvPr>
            <p:ph idx="1"/>
          </p:nvPr>
        </p:nvSpPr>
        <p:spPr/>
        <p:txBody>
          <a:bodyPr/>
          <a:lstStyle/>
          <a:p>
            <a:pPr algn="l"/>
            <a:r>
              <a:rPr lang="en-GB" b="0" i="0" dirty="0">
                <a:effectLst/>
                <a:latin typeface="arial" panose="020B0604020202020204" pitchFamily="34" charset="0"/>
              </a:rPr>
              <a:t>Right to respect for private and family life</a:t>
            </a:r>
          </a:p>
          <a:p>
            <a:pPr algn="l"/>
            <a:r>
              <a:rPr lang="en-GB" b="0" i="0" dirty="0">
                <a:effectLst/>
                <a:latin typeface="arial" panose="020B0604020202020204" pitchFamily="34" charset="0"/>
              </a:rPr>
              <a:t>1. Everyone has the right to respect for his private and family life, his home and his correspondence.</a:t>
            </a:r>
          </a:p>
          <a:p>
            <a:pPr algn="l"/>
            <a:r>
              <a:rPr lang="en-GB" b="0" i="0" dirty="0">
                <a:effectLst/>
                <a:latin typeface="arial" panose="020B0604020202020204" pitchFamily="34" charset="0"/>
              </a:rPr>
              <a:t>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pPr marL="0" indent="0">
              <a:buNone/>
            </a:pPr>
            <a:endParaRPr lang="en-GB" dirty="0"/>
          </a:p>
        </p:txBody>
      </p:sp>
    </p:spTree>
    <p:extLst>
      <p:ext uri="{BB962C8B-B14F-4D97-AF65-F5344CB8AC3E}">
        <p14:creationId xmlns:p14="http://schemas.microsoft.com/office/powerpoint/2010/main" val="3324300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6847-2A2A-856F-54CA-A12619405D4C}"/>
              </a:ext>
            </a:extLst>
          </p:cNvPr>
          <p:cNvSpPr>
            <a:spLocks noGrp="1"/>
          </p:cNvSpPr>
          <p:nvPr>
            <p:ph type="title"/>
          </p:nvPr>
        </p:nvSpPr>
        <p:spPr/>
        <p:txBody>
          <a:bodyPr/>
          <a:lstStyle/>
          <a:p>
            <a:pPr algn="ctr"/>
            <a:r>
              <a:rPr lang="en-GB" sz="6000" i="1" u="sng" dirty="0"/>
              <a:t>Article 6</a:t>
            </a:r>
          </a:p>
        </p:txBody>
      </p:sp>
      <p:sp>
        <p:nvSpPr>
          <p:cNvPr id="3" name="Content Placeholder 2">
            <a:extLst>
              <a:ext uri="{FF2B5EF4-FFF2-40B4-BE49-F238E27FC236}">
                <a16:creationId xmlns:a16="http://schemas.microsoft.com/office/drawing/2014/main" id="{87BD0D37-D1C6-0ACA-E3BD-FFAE24307274}"/>
              </a:ext>
            </a:extLst>
          </p:cNvPr>
          <p:cNvSpPr>
            <a:spLocks noGrp="1"/>
          </p:cNvSpPr>
          <p:nvPr>
            <p:ph idx="1"/>
          </p:nvPr>
        </p:nvSpPr>
        <p:spPr/>
        <p:txBody>
          <a:bodyPr>
            <a:normAutofit fontScale="70000" lnSpcReduction="20000"/>
          </a:bodyPr>
          <a:lstStyle/>
          <a:p>
            <a:pPr algn="l"/>
            <a:r>
              <a:rPr lang="en-GB" b="0" i="0" dirty="0">
                <a:effectLst/>
                <a:latin typeface="arial" panose="020B0604020202020204" pitchFamily="34" charset="0"/>
              </a:rPr>
              <a:t>Right to a fair trial</a:t>
            </a:r>
          </a:p>
          <a:p>
            <a:pPr algn="l"/>
            <a:r>
              <a:rPr lang="en-GB" b="0" i="0" dirty="0">
                <a:effectLst/>
                <a:latin typeface="arial" panose="020B0604020202020204" pitchFamily="34" charset="0"/>
              </a:rPr>
              <a:t>1 . In the determination of his civil rights and obligations or of any criminal charge against him, everyone is entitled to a fair and public hearing within a reasonable time by an independent and impartial tribunal established by law. Judgment shall be pronounced publicly but the press and public may be excluded from all or part of the trial in the interest of morals, public order or national security in a democratic society, where the interests of juveniles or the protection of the private life of the parties so require, or to the extent strictly necessary in the opinion of the court in special circumstances where publicity would prejudice the interests of justice.</a:t>
            </a:r>
          </a:p>
          <a:p>
            <a:pPr algn="l"/>
            <a:r>
              <a:rPr lang="en-GB" b="0" i="0" dirty="0">
                <a:effectLst/>
                <a:latin typeface="arial" panose="020B0604020202020204" pitchFamily="34" charset="0"/>
              </a:rPr>
              <a:t>2. Everyone charged with a criminal offence shall be presumed innocent until proved guilty according to law.</a:t>
            </a:r>
          </a:p>
          <a:p>
            <a:pPr algn="l"/>
            <a:r>
              <a:rPr lang="en-GB" b="0" i="0" dirty="0">
                <a:effectLst/>
                <a:latin typeface="arial" panose="020B0604020202020204" pitchFamily="34" charset="0"/>
              </a:rPr>
              <a:t>3. Everyone charged with a criminal offence has the following minimum rights:</a:t>
            </a:r>
          </a:p>
          <a:p>
            <a:pPr algn="l"/>
            <a:r>
              <a:rPr lang="en-GB" b="0" i="0" dirty="0">
                <a:effectLst/>
                <a:latin typeface="arial" panose="020B0604020202020204" pitchFamily="34" charset="0"/>
              </a:rPr>
              <a:t>(a)to be informed promptly, in a language which he understands and in detail, of the nature and cause of the accusation against him;</a:t>
            </a:r>
          </a:p>
          <a:p>
            <a:pPr algn="l"/>
            <a:r>
              <a:rPr lang="en-GB" b="0" i="0" dirty="0">
                <a:effectLst/>
                <a:latin typeface="arial" panose="020B0604020202020204" pitchFamily="34" charset="0"/>
              </a:rPr>
              <a:t>(b)to have adequate time and facilities for the preparation of his defence;</a:t>
            </a:r>
          </a:p>
          <a:p>
            <a:pPr algn="l"/>
            <a:r>
              <a:rPr lang="en-GB" b="0" i="0" dirty="0">
                <a:effectLst/>
                <a:latin typeface="arial" panose="020B0604020202020204" pitchFamily="34" charset="0"/>
              </a:rPr>
              <a:t>(c)to defend himself in person or through legal assistance of his own choosing or, if he has not sufficient means to pay for legal assistance, to be given it free when the interests of justice so require;</a:t>
            </a:r>
          </a:p>
          <a:p>
            <a:pPr algn="l"/>
            <a:r>
              <a:rPr lang="en-GB" b="0" i="0" dirty="0">
                <a:effectLst/>
                <a:latin typeface="arial" panose="020B0604020202020204" pitchFamily="34" charset="0"/>
              </a:rPr>
              <a:t>(d)to examine or have examined witnesses against him and to obtain the attendance and examination of witnesses on his behalf under the same conditions as witnesses against him;</a:t>
            </a:r>
          </a:p>
          <a:p>
            <a:pPr algn="l"/>
            <a:r>
              <a:rPr lang="en-GB" b="0" i="0" dirty="0">
                <a:effectLst/>
                <a:latin typeface="arial" panose="020B0604020202020204" pitchFamily="34" charset="0"/>
              </a:rPr>
              <a:t>(e)to have the free assistance of an interpreter if he cannot understand or speak the language used in court.</a:t>
            </a:r>
          </a:p>
        </p:txBody>
      </p:sp>
    </p:spTree>
    <p:extLst>
      <p:ext uri="{BB962C8B-B14F-4D97-AF65-F5344CB8AC3E}">
        <p14:creationId xmlns:p14="http://schemas.microsoft.com/office/powerpoint/2010/main" val="1532858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B58AA090-0F1B-0636-7944-8484B1B0304B}"/>
              </a:ext>
            </a:extLst>
          </p:cNvPr>
          <p:cNvPicPr>
            <a:picLocks noChangeAspect="1"/>
          </p:cNvPicPr>
          <p:nvPr/>
        </p:nvPicPr>
        <p:blipFill rotWithShape="1">
          <a:blip r:embed="rId2">
            <a:duotone>
              <a:schemeClr val="accent1">
                <a:shade val="45000"/>
                <a:satMod val="135000"/>
              </a:schemeClr>
              <a:prstClr val="white"/>
            </a:duotone>
          </a:blip>
          <a:srcRect l="26831" r="23182"/>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DA6FC-B41E-B716-ABA6-58F430D8EDD7}"/>
              </a:ext>
            </a:extLst>
          </p:cNvPr>
          <p:cNvSpPr>
            <a:spLocks noGrp="1"/>
          </p:cNvSpPr>
          <p:nvPr>
            <p:ph type="title"/>
          </p:nvPr>
        </p:nvSpPr>
        <p:spPr>
          <a:xfrm>
            <a:off x="810000" y="447188"/>
            <a:ext cx="5070100" cy="1559412"/>
          </a:xfrm>
        </p:spPr>
        <p:txBody>
          <a:bodyPr>
            <a:normAutofit/>
          </a:bodyPr>
          <a:lstStyle/>
          <a:p>
            <a:r>
              <a:rPr lang="en-GB" i="1" u="sng"/>
              <a:t>What is the impact of Human Rights?</a:t>
            </a:r>
          </a:p>
        </p:txBody>
      </p:sp>
      <p:sp>
        <p:nvSpPr>
          <p:cNvPr id="3" name="Content Placeholder 2">
            <a:extLst>
              <a:ext uri="{FF2B5EF4-FFF2-40B4-BE49-F238E27FC236}">
                <a16:creationId xmlns:a16="http://schemas.microsoft.com/office/drawing/2014/main" id="{090E0BBB-FFAE-CCF5-2C3C-169C64328D89}"/>
              </a:ext>
            </a:extLst>
          </p:cNvPr>
          <p:cNvSpPr>
            <a:spLocks noGrp="1"/>
          </p:cNvSpPr>
          <p:nvPr>
            <p:ph idx="1"/>
          </p:nvPr>
        </p:nvSpPr>
        <p:spPr>
          <a:xfrm>
            <a:off x="714771" y="2006600"/>
            <a:ext cx="5055923" cy="3632200"/>
          </a:xfrm>
        </p:spPr>
        <p:txBody>
          <a:bodyPr>
            <a:normAutofit/>
          </a:bodyPr>
          <a:lstStyle/>
          <a:p>
            <a:r>
              <a:rPr lang="en-GB" dirty="0"/>
              <a:t>Impact our everyday life. </a:t>
            </a:r>
          </a:p>
          <a:p>
            <a:endParaRPr lang="en-GB" dirty="0"/>
          </a:p>
          <a:p>
            <a:r>
              <a:rPr lang="en-GB" dirty="0"/>
              <a:t>Impact the actions of the government and those in the judiciary. </a:t>
            </a:r>
          </a:p>
          <a:p>
            <a:endParaRPr lang="en-GB" dirty="0"/>
          </a:p>
          <a:p>
            <a:r>
              <a:rPr lang="en-GB" dirty="0"/>
              <a:t>Police powers?</a:t>
            </a:r>
          </a:p>
        </p:txBody>
      </p:sp>
    </p:spTree>
    <p:extLst>
      <p:ext uri="{BB962C8B-B14F-4D97-AF65-F5344CB8AC3E}">
        <p14:creationId xmlns:p14="http://schemas.microsoft.com/office/powerpoint/2010/main" val="3905039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7FE5B23-136A-6117-1144-83F70AE8475C}"/>
              </a:ext>
            </a:extLst>
          </p:cNvPr>
          <p:cNvSpPr>
            <a:spLocks noGrp="1"/>
          </p:cNvSpPr>
          <p:nvPr>
            <p:ph type="title"/>
          </p:nvPr>
        </p:nvSpPr>
        <p:spPr>
          <a:xfrm>
            <a:off x="810000" y="447188"/>
            <a:ext cx="10571998" cy="970450"/>
          </a:xfrm>
        </p:spPr>
        <p:txBody>
          <a:bodyPr>
            <a:normAutofit/>
          </a:bodyPr>
          <a:lstStyle/>
          <a:p>
            <a:r>
              <a:rPr lang="en-GB" sz="3700" i="1" u="sng"/>
              <a:t>How do human rights impact police powers?</a:t>
            </a:r>
          </a:p>
        </p:txBody>
      </p:sp>
      <p:graphicFrame>
        <p:nvGraphicFramePr>
          <p:cNvPr id="5" name="Content Placeholder 2">
            <a:extLst>
              <a:ext uri="{FF2B5EF4-FFF2-40B4-BE49-F238E27FC236}">
                <a16:creationId xmlns:a16="http://schemas.microsoft.com/office/drawing/2014/main" id="{B1EAE089-0E08-F7E6-AADC-2AC89E952C9C}"/>
              </a:ext>
            </a:extLst>
          </p:cNvPr>
          <p:cNvGraphicFramePr>
            <a:graphicFrameLocks noGrp="1"/>
          </p:cNvGraphicFramePr>
          <p:nvPr>
            <p:ph idx="1"/>
            <p:extLst>
              <p:ext uri="{D42A27DB-BD31-4B8C-83A1-F6EECF244321}">
                <p14:modId xmlns:p14="http://schemas.microsoft.com/office/powerpoint/2010/main" val="3471217287"/>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173509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9548F3-AC16-26FA-1831-5B6EFF4A4117}"/>
              </a:ext>
            </a:extLst>
          </p:cNvPr>
          <p:cNvSpPr>
            <a:spLocks noGrp="1"/>
          </p:cNvSpPr>
          <p:nvPr>
            <p:ph type="ctrTitle"/>
          </p:nvPr>
        </p:nvSpPr>
        <p:spPr/>
        <p:txBody>
          <a:bodyPr/>
          <a:lstStyle/>
          <a:p>
            <a:pPr algn="ctr"/>
            <a:r>
              <a:rPr lang="en-GB" sz="8000" i="1" u="sng" dirty="0"/>
              <a:t>Let’s take a break</a:t>
            </a:r>
          </a:p>
        </p:txBody>
      </p:sp>
    </p:spTree>
    <p:extLst>
      <p:ext uri="{BB962C8B-B14F-4D97-AF65-F5344CB8AC3E}">
        <p14:creationId xmlns:p14="http://schemas.microsoft.com/office/powerpoint/2010/main" val="3582465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BE976E2-142F-E6B6-6CCE-E8026200EEB2}"/>
              </a:ext>
            </a:extLst>
          </p:cNvPr>
          <p:cNvSpPr>
            <a:spLocks noGrp="1"/>
          </p:cNvSpPr>
          <p:nvPr>
            <p:ph type="ctrTitle"/>
          </p:nvPr>
        </p:nvSpPr>
        <p:spPr>
          <a:xfrm>
            <a:off x="337214" y="1121569"/>
            <a:ext cx="3444211" cy="4241136"/>
          </a:xfrm>
        </p:spPr>
        <p:txBody>
          <a:bodyPr anchor="t">
            <a:normAutofit/>
          </a:bodyPr>
          <a:lstStyle/>
          <a:p>
            <a:pPr algn="ctr"/>
            <a:r>
              <a:rPr lang="en-GB" dirty="0"/>
              <a:t>Personnel of the Justice system!</a:t>
            </a:r>
            <a:endParaRPr lang="en-GB" sz="4400" dirty="0"/>
          </a:p>
        </p:txBody>
      </p:sp>
      <p:pic>
        <p:nvPicPr>
          <p:cNvPr id="8" name="Graphic 7" descr="Judge">
            <a:extLst>
              <a:ext uri="{FF2B5EF4-FFF2-40B4-BE49-F238E27FC236}">
                <a16:creationId xmlns:a16="http://schemas.microsoft.com/office/drawing/2014/main" id="{AF998371-9351-A9F9-0907-04DAE9B50F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15554" y="643465"/>
            <a:ext cx="5397897"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6522800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184F1-0C8D-2AAA-9C52-F418B581D4C4}"/>
              </a:ext>
            </a:extLst>
          </p:cNvPr>
          <p:cNvSpPr>
            <a:spLocks noGrp="1"/>
          </p:cNvSpPr>
          <p:nvPr>
            <p:ph type="title"/>
          </p:nvPr>
        </p:nvSpPr>
        <p:spPr/>
        <p:txBody>
          <a:bodyPr/>
          <a:lstStyle/>
          <a:p>
            <a:pPr algn="ctr"/>
            <a:r>
              <a:rPr lang="en-GB" sz="6600" i="1" u="sng" dirty="0"/>
              <a:t>Judges</a:t>
            </a:r>
          </a:p>
        </p:txBody>
      </p:sp>
      <p:sp>
        <p:nvSpPr>
          <p:cNvPr id="3" name="Content Placeholder 2">
            <a:extLst>
              <a:ext uri="{FF2B5EF4-FFF2-40B4-BE49-F238E27FC236}">
                <a16:creationId xmlns:a16="http://schemas.microsoft.com/office/drawing/2014/main" id="{95337F36-A600-44D3-E488-292982127FE2}"/>
              </a:ext>
            </a:extLst>
          </p:cNvPr>
          <p:cNvSpPr>
            <a:spLocks noGrp="1"/>
          </p:cNvSpPr>
          <p:nvPr>
            <p:ph idx="1"/>
          </p:nvPr>
        </p:nvSpPr>
        <p:spPr/>
        <p:txBody>
          <a:bodyPr/>
          <a:lstStyle/>
          <a:p>
            <a:pPr>
              <a:lnSpc>
                <a:spcPct val="200000"/>
              </a:lnSpc>
            </a:pPr>
            <a:r>
              <a:rPr lang="en-GB" dirty="0"/>
              <a:t>District/ Circuit judges. </a:t>
            </a:r>
          </a:p>
          <a:p>
            <a:pPr>
              <a:lnSpc>
                <a:spcPct val="200000"/>
              </a:lnSpc>
            </a:pPr>
            <a:r>
              <a:rPr lang="en-GB" dirty="0"/>
              <a:t>Magistrates/ volunteers. </a:t>
            </a:r>
          </a:p>
          <a:p>
            <a:pPr>
              <a:lnSpc>
                <a:spcPct val="200000"/>
              </a:lnSpc>
            </a:pPr>
            <a:r>
              <a:rPr lang="en-GB" dirty="0"/>
              <a:t>Appointed by the Judicial appointments commission. </a:t>
            </a:r>
          </a:p>
          <a:p>
            <a:pPr>
              <a:lnSpc>
                <a:spcPct val="200000"/>
              </a:lnSpc>
            </a:pPr>
            <a:r>
              <a:rPr lang="en-GB" dirty="0"/>
              <a:t>Some are trained and others are not. </a:t>
            </a:r>
          </a:p>
          <a:p>
            <a:pPr>
              <a:lnSpc>
                <a:spcPct val="200000"/>
              </a:lnSpc>
            </a:pPr>
            <a:r>
              <a:rPr lang="en-GB" dirty="0"/>
              <a:t>Legal Advisor.</a:t>
            </a:r>
          </a:p>
        </p:txBody>
      </p:sp>
    </p:spTree>
    <p:extLst>
      <p:ext uri="{BB962C8B-B14F-4D97-AF65-F5344CB8AC3E}">
        <p14:creationId xmlns:p14="http://schemas.microsoft.com/office/powerpoint/2010/main" val="2955526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EE073-622C-B758-E72C-DF4DCD289BE6}"/>
              </a:ext>
            </a:extLst>
          </p:cNvPr>
          <p:cNvSpPr>
            <a:spLocks noGrp="1"/>
          </p:cNvSpPr>
          <p:nvPr>
            <p:ph type="title"/>
          </p:nvPr>
        </p:nvSpPr>
        <p:spPr/>
        <p:txBody>
          <a:bodyPr/>
          <a:lstStyle/>
          <a:p>
            <a:pPr algn="ctr"/>
            <a:r>
              <a:rPr lang="en-GB" sz="6000" i="1" u="sng" dirty="0"/>
              <a:t>Magistrates</a:t>
            </a:r>
          </a:p>
        </p:txBody>
      </p:sp>
      <p:sp>
        <p:nvSpPr>
          <p:cNvPr id="3" name="Content Placeholder 2">
            <a:extLst>
              <a:ext uri="{FF2B5EF4-FFF2-40B4-BE49-F238E27FC236}">
                <a16:creationId xmlns:a16="http://schemas.microsoft.com/office/drawing/2014/main" id="{5320FF33-9AE5-6225-4DFD-651F109E23C4}"/>
              </a:ext>
            </a:extLst>
          </p:cNvPr>
          <p:cNvSpPr>
            <a:spLocks noGrp="1"/>
          </p:cNvSpPr>
          <p:nvPr>
            <p:ph idx="1"/>
          </p:nvPr>
        </p:nvSpPr>
        <p:spPr/>
        <p:txBody>
          <a:bodyPr/>
          <a:lstStyle/>
          <a:p>
            <a:pPr>
              <a:lnSpc>
                <a:spcPct val="200000"/>
              </a:lnSpc>
            </a:pPr>
            <a:r>
              <a:rPr lang="en-GB" dirty="0"/>
              <a:t>Lay people. </a:t>
            </a:r>
          </a:p>
          <a:p>
            <a:pPr>
              <a:lnSpc>
                <a:spcPct val="200000"/>
              </a:lnSpc>
            </a:pPr>
            <a:r>
              <a:rPr lang="en-GB" dirty="0"/>
              <a:t>Volunteers. </a:t>
            </a:r>
          </a:p>
          <a:p>
            <a:pPr>
              <a:lnSpc>
                <a:spcPct val="200000"/>
              </a:lnSpc>
            </a:pPr>
            <a:r>
              <a:rPr lang="en-GB" dirty="0"/>
              <a:t>13 half days. </a:t>
            </a:r>
          </a:p>
          <a:p>
            <a:pPr>
              <a:lnSpc>
                <a:spcPct val="200000"/>
              </a:lnSpc>
            </a:pPr>
            <a:r>
              <a:rPr lang="en-GB" dirty="0"/>
              <a:t>Not legally trained. </a:t>
            </a:r>
          </a:p>
        </p:txBody>
      </p:sp>
    </p:spTree>
    <p:extLst>
      <p:ext uri="{BB962C8B-B14F-4D97-AF65-F5344CB8AC3E}">
        <p14:creationId xmlns:p14="http://schemas.microsoft.com/office/powerpoint/2010/main" val="1712606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2754-9AF2-8C9C-6B8B-792DE536BBE7}"/>
              </a:ext>
            </a:extLst>
          </p:cNvPr>
          <p:cNvSpPr>
            <a:spLocks noGrp="1"/>
          </p:cNvSpPr>
          <p:nvPr>
            <p:ph type="title"/>
          </p:nvPr>
        </p:nvSpPr>
        <p:spPr/>
        <p:txBody>
          <a:bodyPr/>
          <a:lstStyle/>
          <a:p>
            <a:pPr algn="ctr"/>
            <a:r>
              <a:rPr lang="en-GB" sz="6000" i="1" u="sng" dirty="0"/>
              <a:t>Activity</a:t>
            </a:r>
          </a:p>
        </p:txBody>
      </p:sp>
      <p:sp>
        <p:nvSpPr>
          <p:cNvPr id="3" name="Content Placeholder 2">
            <a:extLst>
              <a:ext uri="{FF2B5EF4-FFF2-40B4-BE49-F238E27FC236}">
                <a16:creationId xmlns:a16="http://schemas.microsoft.com/office/drawing/2014/main" id="{763F0E36-BF45-4F3A-3BCE-50471C004132}"/>
              </a:ext>
            </a:extLst>
          </p:cNvPr>
          <p:cNvSpPr>
            <a:spLocks noGrp="1"/>
          </p:cNvSpPr>
          <p:nvPr>
            <p:ph idx="1"/>
          </p:nvPr>
        </p:nvSpPr>
        <p:spPr/>
        <p:txBody>
          <a:bodyPr/>
          <a:lstStyle/>
          <a:p>
            <a:r>
              <a:rPr lang="en-GB" dirty="0"/>
              <a:t>Research the statistics in relation to the diversity within judges. </a:t>
            </a:r>
          </a:p>
          <a:p>
            <a:endParaRPr lang="en-GB" dirty="0"/>
          </a:p>
          <a:p>
            <a:r>
              <a:rPr lang="en-GB" dirty="0"/>
              <a:t>How many are women/ men </a:t>
            </a:r>
            <a:r>
              <a:rPr lang="en-GB" dirty="0" err="1"/>
              <a:t>ect</a:t>
            </a:r>
            <a:r>
              <a:rPr lang="en-GB" dirty="0"/>
              <a:t>? </a:t>
            </a:r>
          </a:p>
          <a:p>
            <a:endParaRPr lang="en-GB" dirty="0"/>
          </a:p>
          <a:p>
            <a:r>
              <a:rPr lang="en-GB" dirty="0"/>
              <a:t>Are you shocked? </a:t>
            </a:r>
          </a:p>
        </p:txBody>
      </p:sp>
    </p:spTree>
    <p:extLst>
      <p:ext uri="{BB962C8B-B14F-4D97-AF65-F5344CB8AC3E}">
        <p14:creationId xmlns:p14="http://schemas.microsoft.com/office/powerpoint/2010/main" val="3358769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4FE4-7D60-A909-3DCD-3EA3CE6CFC20}"/>
              </a:ext>
            </a:extLst>
          </p:cNvPr>
          <p:cNvSpPr>
            <a:spLocks noGrp="1"/>
          </p:cNvSpPr>
          <p:nvPr>
            <p:ph type="title"/>
          </p:nvPr>
        </p:nvSpPr>
        <p:spPr>
          <a:xfrm>
            <a:off x="810000" y="447188"/>
            <a:ext cx="10571998" cy="970450"/>
          </a:xfrm>
        </p:spPr>
        <p:txBody>
          <a:bodyPr>
            <a:noAutofit/>
          </a:bodyPr>
          <a:lstStyle/>
          <a:p>
            <a:pPr algn="ctr"/>
            <a:r>
              <a:rPr lang="en-GB" sz="8000" i="1" u="sng" dirty="0"/>
              <a:t>Activity</a:t>
            </a:r>
          </a:p>
        </p:txBody>
      </p:sp>
      <p:graphicFrame>
        <p:nvGraphicFramePr>
          <p:cNvPr id="5" name="Content Placeholder 2">
            <a:extLst>
              <a:ext uri="{FF2B5EF4-FFF2-40B4-BE49-F238E27FC236}">
                <a16:creationId xmlns:a16="http://schemas.microsoft.com/office/drawing/2014/main" id="{61D3928F-9FBD-281E-0A3C-A0E0489906DC}"/>
              </a:ext>
            </a:extLst>
          </p:cNvPr>
          <p:cNvGraphicFramePr>
            <a:graphicFrameLocks noGrp="1"/>
          </p:cNvGraphicFramePr>
          <p:nvPr>
            <p:ph idx="1"/>
            <p:extLst>
              <p:ext uri="{D42A27DB-BD31-4B8C-83A1-F6EECF244321}">
                <p14:modId xmlns:p14="http://schemas.microsoft.com/office/powerpoint/2010/main" val="56854609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5490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0A26-528C-E9F6-D689-F56E1A2E6567}"/>
              </a:ext>
            </a:extLst>
          </p:cNvPr>
          <p:cNvSpPr>
            <a:spLocks noGrp="1"/>
          </p:cNvSpPr>
          <p:nvPr>
            <p:ph type="title"/>
          </p:nvPr>
        </p:nvSpPr>
        <p:spPr/>
        <p:txBody>
          <a:bodyPr/>
          <a:lstStyle/>
          <a:p>
            <a:pPr algn="ctr"/>
            <a:r>
              <a:rPr lang="en-GB" sz="6000" i="1" u="sng" dirty="0"/>
              <a:t>Juries</a:t>
            </a:r>
          </a:p>
        </p:txBody>
      </p:sp>
      <p:sp>
        <p:nvSpPr>
          <p:cNvPr id="3" name="Content Placeholder 2">
            <a:extLst>
              <a:ext uri="{FF2B5EF4-FFF2-40B4-BE49-F238E27FC236}">
                <a16:creationId xmlns:a16="http://schemas.microsoft.com/office/drawing/2014/main" id="{CB4281A5-BD2A-F266-33C5-3D2081388E2B}"/>
              </a:ext>
            </a:extLst>
          </p:cNvPr>
          <p:cNvSpPr>
            <a:spLocks noGrp="1"/>
          </p:cNvSpPr>
          <p:nvPr>
            <p:ph idx="1"/>
          </p:nvPr>
        </p:nvSpPr>
        <p:spPr/>
        <p:txBody>
          <a:bodyPr/>
          <a:lstStyle/>
          <a:p>
            <a:pPr>
              <a:lnSpc>
                <a:spcPct val="200000"/>
              </a:lnSpc>
            </a:pPr>
            <a:r>
              <a:rPr lang="en-GB" dirty="0"/>
              <a:t>15 people chosen originally. </a:t>
            </a:r>
          </a:p>
          <a:p>
            <a:pPr>
              <a:lnSpc>
                <a:spcPct val="200000"/>
              </a:lnSpc>
            </a:pPr>
            <a:r>
              <a:rPr lang="en-GB" dirty="0"/>
              <a:t>Lowered to 12 people. </a:t>
            </a:r>
          </a:p>
          <a:p>
            <a:pPr>
              <a:lnSpc>
                <a:spcPct val="200000"/>
              </a:lnSpc>
            </a:pPr>
            <a:r>
              <a:rPr lang="en-GB" dirty="0"/>
              <a:t>Chosen from the electoral register. </a:t>
            </a:r>
          </a:p>
          <a:p>
            <a:pPr>
              <a:lnSpc>
                <a:spcPct val="200000"/>
              </a:lnSpc>
            </a:pPr>
            <a:r>
              <a:rPr lang="en-GB" dirty="0"/>
              <a:t>Disqualified. </a:t>
            </a:r>
          </a:p>
          <a:p>
            <a:pPr>
              <a:lnSpc>
                <a:spcPct val="200000"/>
              </a:lnSpc>
            </a:pPr>
            <a:r>
              <a:rPr lang="en-GB" dirty="0"/>
              <a:t>Requirements. </a:t>
            </a:r>
          </a:p>
          <a:p>
            <a:endParaRPr lang="en-GB" dirty="0"/>
          </a:p>
        </p:txBody>
      </p:sp>
    </p:spTree>
    <p:extLst>
      <p:ext uri="{BB962C8B-B14F-4D97-AF65-F5344CB8AC3E}">
        <p14:creationId xmlns:p14="http://schemas.microsoft.com/office/powerpoint/2010/main" val="3875494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34E67-7D81-F101-3893-AC955D118F94}"/>
              </a:ext>
            </a:extLst>
          </p:cNvPr>
          <p:cNvSpPr>
            <a:spLocks noGrp="1"/>
          </p:cNvSpPr>
          <p:nvPr>
            <p:ph type="title"/>
          </p:nvPr>
        </p:nvSpPr>
        <p:spPr/>
        <p:txBody>
          <a:bodyPr/>
          <a:lstStyle/>
          <a:p>
            <a:pPr algn="ctr"/>
            <a:r>
              <a:rPr lang="en-GB" sz="6000" i="1" u="sng" dirty="0"/>
              <a:t>Activity</a:t>
            </a:r>
          </a:p>
        </p:txBody>
      </p:sp>
      <p:sp>
        <p:nvSpPr>
          <p:cNvPr id="3" name="Content Placeholder 2">
            <a:extLst>
              <a:ext uri="{FF2B5EF4-FFF2-40B4-BE49-F238E27FC236}">
                <a16:creationId xmlns:a16="http://schemas.microsoft.com/office/drawing/2014/main" id="{D40DCB92-601F-587C-BE2E-28099598EDE0}"/>
              </a:ext>
            </a:extLst>
          </p:cNvPr>
          <p:cNvSpPr>
            <a:spLocks noGrp="1"/>
          </p:cNvSpPr>
          <p:nvPr>
            <p:ph idx="1"/>
          </p:nvPr>
        </p:nvSpPr>
        <p:spPr/>
        <p:txBody>
          <a:bodyPr/>
          <a:lstStyle/>
          <a:p>
            <a:r>
              <a:rPr lang="en-GB" dirty="0"/>
              <a:t>Research who is able to sit on a jury. </a:t>
            </a:r>
          </a:p>
          <a:p>
            <a:endParaRPr lang="en-GB" dirty="0"/>
          </a:p>
          <a:p>
            <a:r>
              <a:rPr lang="en-GB" dirty="0"/>
              <a:t>Research who is disqualified from jury service. </a:t>
            </a:r>
          </a:p>
          <a:p>
            <a:endParaRPr lang="en-GB" dirty="0"/>
          </a:p>
          <a:p>
            <a:r>
              <a:rPr lang="en-GB" dirty="0"/>
              <a:t>Research when a person can defer. </a:t>
            </a:r>
          </a:p>
        </p:txBody>
      </p:sp>
    </p:spTree>
    <p:extLst>
      <p:ext uri="{BB962C8B-B14F-4D97-AF65-F5344CB8AC3E}">
        <p14:creationId xmlns:p14="http://schemas.microsoft.com/office/powerpoint/2010/main" val="3407080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D5FC4-ACDF-28B7-E9AF-45BB3E0FE182}"/>
              </a:ext>
            </a:extLst>
          </p:cNvPr>
          <p:cNvSpPr>
            <a:spLocks noGrp="1"/>
          </p:cNvSpPr>
          <p:nvPr>
            <p:ph type="title"/>
          </p:nvPr>
        </p:nvSpPr>
        <p:spPr/>
        <p:txBody>
          <a:bodyPr>
            <a:normAutofit fontScale="90000"/>
          </a:bodyPr>
          <a:lstStyle/>
          <a:p>
            <a:pPr algn="ctr"/>
            <a:r>
              <a:rPr lang="en-GB" sz="6600" b="1" i="1" u="sng" dirty="0"/>
              <a:t>Activity</a:t>
            </a:r>
          </a:p>
        </p:txBody>
      </p:sp>
      <p:sp>
        <p:nvSpPr>
          <p:cNvPr id="3" name="Content Placeholder 2">
            <a:extLst>
              <a:ext uri="{FF2B5EF4-FFF2-40B4-BE49-F238E27FC236}">
                <a16:creationId xmlns:a16="http://schemas.microsoft.com/office/drawing/2014/main" id="{2563127D-E16A-A5B5-FDDA-2BB898A120F4}"/>
              </a:ext>
            </a:extLst>
          </p:cNvPr>
          <p:cNvSpPr>
            <a:spLocks noGrp="1"/>
          </p:cNvSpPr>
          <p:nvPr>
            <p:ph idx="1"/>
          </p:nvPr>
        </p:nvSpPr>
        <p:spPr/>
        <p:txBody>
          <a:bodyPr/>
          <a:lstStyle/>
          <a:p>
            <a:r>
              <a:rPr lang="en-GB" dirty="0"/>
              <a:t>How likely do you think it is that jurors will not use the internet? </a:t>
            </a:r>
          </a:p>
          <a:p>
            <a:endParaRPr lang="en-GB" dirty="0"/>
          </a:p>
          <a:p>
            <a:r>
              <a:rPr lang="en-GB" dirty="0"/>
              <a:t>Prepare to feedback to the class. </a:t>
            </a:r>
          </a:p>
          <a:p>
            <a:endParaRPr lang="en-GB" dirty="0"/>
          </a:p>
          <a:p>
            <a:r>
              <a:rPr lang="en-GB" dirty="0"/>
              <a:t>Provide evidence to support. </a:t>
            </a:r>
          </a:p>
          <a:p>
            <a:endParaRPr lang="en-GB" dirty="0"/>
          </a:p>
          <a:p>
            <a:r>
              <a:rPr lang="en-GB" dirty="0"/>
              <a:t>10 minutes to discuss. </a:t>
            </a:r>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E456E5C3-840B-88BB-583D-916F991D094C}"/>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478545520"/>
      </p:ext>
    </p:extLst>
  </p:cSld>
  <p:clrMapOvr>
    <a:masterClrMapping/>
  </p:clrMapOvr>
  <mc:AlternateContent xmlns:mc="http://schemas.openxmlformats.org/markup-compatibility/2006" xmlns:p14="http://schemas.microsoft.com/office/powerpoint/2010/main">
    <mc:Choice Requires="p14">
      <p:transition spd="slow" p14:dur="2000" advTm="29081"/>
    </mc:Choice>
    <mc:Fallback xmlns="">
      <p:transition spd="slow" advTm="29081"/>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87DCE-E7F1-CB0F-CFF8-095E0FEDC195}"/>
              </a:ext>
            </a:extLst>
          </p:cNvPr>
          <p:cNvSpPr>
            <a:spLocks noGrp="1"/>
          </p:cNvSpPr>
          <p:nvPr>
            <p:ph type="title"/>
          </p:nvPr>
        </p:nvSpPr>
        <p:spPr/>
        <p:txBody>
          <a:bodyPr>
            <a:normAutofit fontScale="90000"/>
          </a:bodyPr>
          <a:lstStyle/>
          <a:p>
            <a:pPr algn="ctr"/>
            <a:r>
              <a:rPr lang="en-GB" sz="6600" b="1" i="1" u="sng" dirty="0"/>
              <a:t>Activity </a:t>
            </a:r>
          </a:p>
        </p:txBody>
      </p:sp>
      <p:sp>
        <p:nvSpPr>
          <p:cNvPr id="3" name="Content Placeholder 2">
            <a:extLst>
              <a:ext uri="{FF2B5EF4-FFF2-40B4-BE49-F238E27FC236}">
                <a16:creationId xmlns:a16="http://schemas.microsoft.com/office/drawing/2014/main" id="{9CE07B9B-FA55-ADC9-97AA-09D31B486327}"/>
              </a:ext>
            </a:extLst>
          </p:cNvPr>
          <p:cNvSpPr>
            <a:spLocks noGrp="1"/>
          </p:cNvSpPr>
          <p:nvPr>
            <p:ph idx="1"/>
          </p:nvPr>
        </p:nvSpPr>
        <p:spPr/>
        <p:txBody>
          <a:bodyPr>
            <a:normAutofit lnSpcReduction="10000"/>
          </a:bodyPr>
          <a:lstStyle/>
          <a:p>
            <a:r>
              <a:rPr lang="en-GB" dirty="0"/>
              <a:t>What are the advantages and disadvantages of juries?</a:t>
            </a:r>
          </a:p>
          <a:p>
            <a:endParaRPr lang="en-GB" dirty="0"/>
          </a:p>
          <a:p>
            <a:r>
              <a:rPr lang="en-GB" dirty="0"/>
              <a:t>One group will have advantages. </a:t>
            </a:r>
          </a:p>
          <a:p>
            <a:endParaRPr lang="en-GB" dirty="0"/>
          </a:p>
          <a:p>
            <a:r>
              <a:rPr lang="en-GB" dirty="0"/>
              <a:t>The other will have disadvantages. </a:t>
            </a:r>
          </a:p>
          <a:p>
            <a:endParaRPr lang="en-GB" dirty="0"/>
          </a:p>
          <a:p>
            <a:r>
              <a:rPr lang="en-GB" dirty="0"/>
              <a:t>Get ready to debate. </a:t>
            </a:r>
          </a:p>
          <a:p>
            <a:endParaRPr lang="en-GB" dirty="0"/>
          </a:p>
          <a:p>
            <a:r>
              <a:rPr lang="en-GB" dirty="0"/>
              <a:t>The team with the strongest and most supported answer wins. </a:t>
            </a:r>
          </a:p>
          <a:p>
            <a:endParaRPr lang="en-GB" dirty="0"/>
          </a:p>
        </p:txBody>
      </p:sp>
      <p:sp>
        <p:nvSpPr>
          <p:cNvPr id="5" name="Slide Number Placeholder 4">
            <a:extLst>
              <a:ext uri="{FF2B5EF4-FFF2-40B4-BE49-F238E27FC236}">
                <a16:creationId xmlns:a16="http://schemas.microsoft.com/office/drawing/2014/main" id="{76498C13-012D-6FB4-7E56-39FCAE7FD8AC}"/>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1700556420"/>
      </p:ext>
    </p:extLst>
  </p:cSld>
  <p:clrMapOvr>
    <a:masterClrMapping/>
  </p:clrMapOvr>
  <mc:AlternateContent xmlns:mc="http://schemas.openxmlformats.org/markup-compatibility/2006" xmlns:p14="http://schemas.microsoft.com/office/powerpoint/2010/main">
    <mc:Choice Requires="p14">
      <p:transition spd="slow" p14:dur="2000" advTm="12362"/>
    </mc:Choice>
    <mc:Fallback xmlns="">
      <p:transition spd="slow" advTm="1236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B43E3-AD61-0A4B-051A-0AF4D0F34FD9}"/>
              </a:ext>
            </a:extLst>
          </p:cNvPr>
          <p:cNvSpPr>
            <a:spLocks noGrp="1"/>
          </p:cNvSpPr>
          <p:nvPr>
            <p:ph type="title"/>
          </p:nvPr>
        </p:nvSpPr>
        <p:spPr/>
        <p:txBody>
          <a:bodyPr/>
          <a:lstStyle/>
          <a:p>
            <a:pPr algn="ctr"/>
            <a:r>
              <a:rPr lang="en-GB" sz="5400" i="1" u="sng" dirty="0"/>
              <a:t>Cilex solicitors</a:t>
            </a:r>
          </a:p>
        </p:txBody>
      </p:sp>
      <p:sp>
        <p:nvSpPr>
          <p:cNvPr id="3" name="Content Placeholder 2">
            <a:extLst>
              <a:ext uri="{FF2B5EF4-FFF2-40B4-BE49-F238E27FC236}">
                <a16:creationId xmlns:a16="http://schemas.microsoft.com/office/drawing/2014/main" id="{061E3390-552A-7092-F82E-589F5DC1327F}"/>
              </a:ext>
            </a:extLst>
          </p:cNvPr>
          <p:cNvSpPr>
            <a:spLocks noGrp="1"/>
          </p:cNvSpPr>
          <p:nvPr>
            <p:ph idx="1"/>
          </p:nvPr>
        </p:nvSpPr>
        <p:spPr/>
        <p:txBody>
          <a:bodyPr/>
          <a:lstStyle/>
          <a:p>
            <a:r>
              <a:rPr lang="en-GB" dirty="0"/>
              <a:t>Cilex route. </a:t>
            </a:r>
          </a:p>
          <a:p>
            <a:r>
              <a:rPr lang="en-GB" dirty="0"/>
              <a:t>Three courses. </a:t>
            </a:r>
          </a:p>
          <a:p>
            <a:r>
              <a:rPr lang="en-GB" dirty="0"/>
              <a:t>Apprentice. </a:t>
            </a:r>
          </a:p>
          <a:p>
            <a:r>
              <a:rPr lang="en-GB" dirty="0"/>
              <a:t>On the Job training. </a:t>
            </a:r>
          </a:p>
          <a:p>
            <a:r>
              <a:rPr lang="en-GB" dirty="0"/>
              <a:t>Cilex code of conduct. </a:t>
            </a:r>
          </a:p>
          <a:p>
            <a:r>
              <a:rPr lang="en-GB" dirty="0"/>
              <a:t>Offered at the University of Wales Trinity Saint David. </a:t>
            </a:r>
          </a:p>
          <a:p>
            <a:endParaRPr lang="en-GB" dirty="0"/>
          </a:p>
        </p:txBody>
      </p:sp>
    </p:spTree>
    <p:extLst>
      <p:ext uri="{BB962C8B-B14F-4D97-AF65-F5344CB8AC3E}">
        <p14:creationId xmlns:p14="http://schemas.microsoft.com/office/powerpoint/2010/main" val="45067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BEF9FA-A845-4375-A380-B3613CF94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939EF7E0-60F4-4B9E-A661-BE91AA9D6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tx1"/>
          </a:solid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1B2767-5378-F5D7-A3AD-647243D626D7}"/>
              </a:ext>
            </a:extLst>
          </p:cNvPr>
          <p:cNvSpPr>
            <a:spLocks noGrp="1"/>
          </p:cNvSpPr>
          <p:nvPr>
            <p:ph type="title"/>
          </p:nvPr>
        </p:nvSpPr>
        <p:spPr>
          <a:xfrm>
            <a:off x="8009211" y="2759541"/>
            <a:ext cx="3269463" cy="1094402"/>
          </a:xfrm>
        </p:spPr>
        <p:txBody>
          <a:bodyPr anchor="t">
            <a:normAutofit/>
          </a:bodyPr>
          <a:lstStyle/>
          <a:p>
            <a:r>
              <a:rPr lang="en-GB" sz="5400" i="1" u="sng" dirty="0"/>
              <a:t>Solicitors </a:t>
            </a:r>
          </a:p>
        </p:txBody>
      </p:sp>
      <p:graphicFrame>
        <p:nvGraphicFramePr>
          <p:cNvPr id="5" name="Content Placeholder 2">
            <a:extLst>
              <a:ext uri="{FF2B5EF4-FFF2-40B4-BE49-F238E27FC236}">
                <a16:creationId xmlns:a16="http://schemas.microsoft.com/office/drawing/2014/main" id="{EE527D28-1704-587C-E45E-ADB6AAFC7766}"/>
              </a:ext>
            </a:extLst>
          </p:cNvPr>
          <p:cNvGraphicFramePr>
            <a:graphicFrameLocks noGrp="1"/>
          </p:cNvGraphicFramePr>
          <p:nvPr>
            <p:ph idx="1"/>
            <p:extLst>
              <p:ext uri="{D42A27DB-BD31-4B8C-83A1-F6EECF244321}">
                <p14:modId xmlns:p14="http://schemas.microsoft.com/office/powerpoint/2010/main" val="4043548258"/>
              </p:ext>
            </p:extLst>
          </p:nvPr>
        </p:nvGraphicFramePr>
        <p:xfrm>
          <a:off x="913326" y="965200"/>
          <a:ext cx="5728344" cy="490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21871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290E-BBCB-ACF9-A6A2-B22C0D76FD53}"/>
              </a:ext>
            </a:extLst>
          </p:cNvPr>
          <p:cNvSpPr>
            <a:spLocks noGrp="1"/>
          </p:cNvSpPr>
          <p:nvPr>
            <p:ph type="title"/>
          </p:nvPr>
        </p:nvSpPr>
        <p:spPr/>
        <p:txBody>
          <a:bodyPr/>
          <a:lstStyle/>
          <a:p>
            <a:pPr algn="ctr"/>
            <a:r>
              <a:rPr lang="en-GB" sz="6000" i="1" u="sng" dirty="0"/>
              <a:t>Barristers</a:t>
            </a:r>
          </a:p>
        </p:txBody>
      </p:sp>
      <p:graphicFrame>
        <p:nvGraphicFramePr>
          <p:cNvPr id="5" name="Content Placeholder 2">
            <a:extLst>
              <a:ext uri="{FF2B5EF4-FFF2-40B4-BE49-F238E27FC236}">
                <a16:creationId xmlns:a16="http://schemas.microsoft.com/office/drawing/2014/main" id="{49B10B86-1E84-03BB-9831-0D1A3AA69F1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1351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96AAB-47F5-8565-4A37-B7ACD89B4EA2}"/>
              </a:ext>
            </a:extLst>
          </p:cNvPr>
          <p:cNvSpPr>
            <a:spLocks noGrp="1"/>
          </p:cNvSpPr>
          <p:nvPr>
            <p:ph type="title"/>
          </p:nvPr>
        </p:nvSpPr>
        <p:spPr/>
        <p:txBody>
          <a:bodyPr>
            <a:normAutofit fontScale="90000"/>
          </a:bodyPr>
          <a:lstStyle/>
          <a:p>
            <a:pPr algn="ctr"/>
            <a:r>
              <a:rPr lang="en-GB" sz="7200" b="1" i="1" u="sng" dirty="0"/>
              <a:t>Activity</a:t>
            </a:r>
          </a:p>
        </p:txBody>
      </p:sp>
      <p:sp>
        <p:nvSpPr>
          <p:cNvPr id="3" name="Content Placeholder 2">
            <a:extLst>
              <a:ext uri="{FF2B5EF4-FFF2-40B4-BE49-F238E27FC236}">
                <a16:creationId xmlns:a16="http://schemas.microsoft.com/office/drawing/2014/main" id="{7A7E19CA-2E5E-D3B9-3558-ACD3C4FA3E7B}"/>
              </a:ext>
            </a:extLst>
          </p:cNvPr>
          <p:cNvSpPr>
            <a:spLocks noGrp="1"/>
          </p:cNvSpPr>
          <p:nvPr>
            <p:ph idx="1"/>
          </p:nvPr>
        </p:nvSpPr>
        <p:spPr/>
        <p:txBody>
          <a:bodyPr/>
          <a:lstStyle/>
          <a:p>
            <a:r>
              <a:rPr lang="en-GB" dirty="0"/>
              <a:t>Do we need to reform the justice system and those that sit within it? </a:t>
            </a:r>
          </a:p>
          <a:p>
            <a:pPr marL="0" indent="0">
              <a:buNone/>
            </a:pPr>
            <a:endParaRPr lang="en-GB" dirty="0"/>
          </a:p>
          <a:p>
            <a:r>
              <a:rPr lang="en-GB" dirty="0"/>
              <a:t>Base your answer of the advantages and disadvantages task we have just completed. </a:t>
            </a:r>
          </a:p>
          <a:p>
            <a:endParaRPr lang="en-GB" dirty="0"/>
          </a:p>
          <a:p>
            <a:r>
              <a:rPr lang="en-GB" dirty="0"/>
              <a:t>Prepare to feedback to the class. </a:t>
            </a:r>
          </a:p>
        </p:txBody>
      </p:sp>
      <p:sp>
        <p:nvSpPr>
          <p:cNvPr id="5" name="Slide Number Placeholder 4">
            <a:extLst>
              <a:ext uri="{FF2B5EF4-FFF2-40B4-BE49-F238E27FC236}">
                <a16:creationId xmlns:a16="http://schemas.microsoft.com/office/drawing/2014/main" id="{3724669A-A4D8-4836-F7CA-E94F511EBB77}"/>
              </a:ext>
            </a:extLst>
          </p:cNvPr>
          <p:cNvSpPr>
            <a:spLocks noGrp="1"/>
          </p:cNvSpPr>
          <p:nvPr>
            <p:ph type="sldNum" sz="quarter" idx="11"/>
          </p:nvPr>
        </p:nvSpPr>
        <p:spPr/>
        <p:txBody>
          <a:bodyPr/>
          <a:lstStyle/>
          <a:p>
            <a:fld id="{294A09A9-5501-47C1-A89A-A340965A2BE2}" type="slidenum">
              <a:rPr lang="en-US" smtClean="0"/>
              <a:pPr/>
              <a:t>26</a:t>
            </a:fld>
            <a:endParaRPr lang="en-US" dirty="0"/>
          </a:p>
        </p:txBody>
      </p:sp>
    </p:spTree>
    <p:extLst>
      <p:ext uri="{BB962C8B-B14F-4D97-AF65-F5344CB8AC3E}">
        <p14:creationId xmlns:p14="http://schemas.microsoft.com/office/powerpoint/2010/main" val="1494267729"/>
      </p:ext>
    </p:extLst>
  </p:cSld>
  <p:clrMapOvr>
    <a:masterClrMapping/>
  </p:clrMapOvr>
  <mc:AlternateContent xmlns:mc="http://schemas.openxmlformats.org/markup-compatibility/2006" xmlns:p14="http://schemas.microsoft.com/office/powerpoint/2010/main">
    <mc:Choice Requires="p14">
      <p:transition spd="slow" p14:dur="2000" advTm="16890"/>
    </mc:Choice>
    <mc:Fallback xmlns="">
      <p:transition spd="slow" advTm="1689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B1095-1547-63B2-9B17-B13AC3936483}"/>
              </a:ext>
            </a:extLst>
          </p:cNvPr>
          <p:cNvSpPr>
            <a:spLocks noGrp="1"/>
          </p:cNvSpPr>
          <p:nvPr>
            <p:ph type="title"/>
          </p:nvPr>
        </p:nvSpPr>
        <p:spPr/>
        <p:txBody>
          <a:bodyPr/>
          <a:lstStyle/>
          <a:p>
            <a:pPr algn="ctr"/>
            <a:r>
              <a:rPr lang="en-GB" sz="6000" i="1" u="sng" dirty="0"/>
              <a:t>Create</a:t>
            </a:r>
          </a:p>
        </p:txBody>
      </p:sp>
      <p:sp>
        <p:nvSpPr>
          <p:cNvPr id="3" name="Content Placeholder 2">
            <a:extLst>
              <a:ext uri="{FF2B5EF4-FFF2-40B4-BE49-F238E27FC236}">
                <a16:creationId xmlns:a16="http://schemas.microsoft.com/office/drawing/2014/main" id="{B8C5FBB7-EF67-AA96-EFCC-FB931E817B1A}"/>
              </a:ext>
            </a:extLst>
          </p:cNvPr>
          <p:cNvSpPr>
            <a:spLocks noGrp="1"/>
          </p:cNvSpPr>
          <p:nvPr>
            <p:ph idx="1"/>
          </p:nvPr>
        </p:nvSpPr>
        <p:spPr/>
        <p:txBody>
          <a:bodyPr/>
          <a:lstStyle/>
          <a:p>
            <a:r>
              <a:rPr lang="en-GB" dirty="0"/>
              <a:t>Create 10 questions for the other team in the room. </a:t>
            </a:r>
          </a:p>
          <a:p>
            <a:endParaRPr lang="en-GB" dirty="0"/>
          </a:p>
          <a:p>
            <a:r>
              <a:rPr lang="en-GB" dirty="0"/>
              <a:t>Regarding everything we have discussed over the past 5 weeks. </a:t>
            </a:r>
          </a:p>
          <a:p>
            <a:endParaRPr lang="en-GB" dirty="0"/>
          </a:p>
          <a:p>
            <a:r>
              <a:rPr lang="en-GB" dirty="0"/>
              <a:t>Hard questions. </a:t>
            </a:r>
          </a:p>
          <a:p>
            <a:endParaRPr lang="en-GB" dirty="0"/>
          </a:p>
          <a:p>
            <a:r>
              <a:rPr lang="en-GB" dirty="0"/>
              <a:t>10 minutes to create. </a:t>
            </a:r>
          </a:p>
        </p:txBody>
      </p:sp>
    </p:spTree>
    <p:extLst>
      <p:ext uri="{BB962C8B-B14F-4D97-AF65-F5344CB8AC3E}">
        <p14:creationId xmlns:p14="http://schemas.microsoft.com/office/powerpoint/2010/main" val="3708322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B23E1-599B-4F8E-BFBE-BD938A9231BC}"/>
              </a:ext>
            </a:extLst>
          </p:cNvPr>
          <p:cNvSpPr>
            <a:spLocks noGrp="1"/>
          </p:cNvSpPr>
          <p:nvPr>
            <p:ph type="title"/>
          </p:nvPr>
        </p:nvSpPr>
        <p:spPr/>
        <p:txBody>
          <a:bodyPr/>
          <a:lstStyle/>
          <a:p>
            <a:pPr algn="ctr"/>
            <a:r>
              <a:rPr lang="en-GB" i="1" u="sng" dirty="0"/>
              <a:t>Assignment guidance</a:t>
            </a:r>
          </a:p>
        </p:txBody>
      </p:sp>
      <p:sp>
        <p:nvSpPr>
          <p:cNvPr id="3" name="Content Placeholder 2">
            <a:extLst>
              <a:ext uri="{FF2B5EF4-FFF2-40B4-BE49-F238E27FC236}">
                <a16:creationId xmlns:a16="http://schemas.microsoft.com/office/drawing/2014/main" id="{89CCBD03-D5C3-097D-5004-FBF2BBAA1A0A}"/>
              </a:ext>
            </a:extLst>
          </p:cNvPr>
          <p:cNvSpPr>
            <a:spLocks noGrp="1"/>
          </p:cNvSpPr>
          <p:nvPr>
            <p:ph idx="1"/>
          </p:nvPr>
        </p:nvSpPr>
        <p:spPr/>
        <p:txBody>
          <a:bodyPr/>
          <a:lstStyle/>
          <a:p>
            <a:pPr>
              <a:lnSpc>
                <a:spcPct val="200000"/>
              </a:lnSpc>
            </a:pPr>
            <a:r>
              <a:rPr lang="en-GB" dirty="0"/>
              <a:t>Ensure that you proofread the question. </a:t>
            </a:r>
          </a:p>
          <a:p>
            <a:pPr>
              <a:lnSpc>
                <a:spcPct val="200000"/>
              </a:lnSpc>
            </a:pPr>
            <a:r>
              <a:rPr lang="en-GB" dirty="0"/>
              <a:t>Link back to the question throughout the assignment.</a:t>
            </a:r>
          </a:p>
          <a:p>
            <a:pPr>
              <a:lnSpc>
                <a:spcPct val="200000"/>
              </a:lnSpc>
            </a:pPr>
            <a:r>
              <a:rPr lang="en-GB" dirty="0"/>
              <a:t>Ensure you consider the Court in England and Wales. </a:t>
            </a:r>
          </a:p>
        </p:txBody>
      </p:sp>
    </p:spTree>
    <p:extLst>
      <p:ext uri="{BB962C8B-B14F-4D97-AF65-F5344CB8AC3E}">
        <p14:creationId xmlns:p14="http://schemas.microsoft.com/office/powerpoint/2010/main" val="908466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62831-FDB4-3F6A-F321-E91495866197}"/>
              </a:ext>
            </a:extLst>
          </p:cNvPr>
          <p:cNvSpPr>
            <a:spLocks noGrp="1"/>
          </p:cNvSpPr>
          <p:nvPr>
            <p:ph type="title"/>
          </p:nvPr>
        </p:nvSpPr>
        <p:spPr/>
        <p:txBody>
          <a:bodyPr/>
          <a:lstStyle/>
          <a:p>
            <a:pPr algn="ctr"/>
            <a:r>
              <a:rPr lang="en-GB" sz="5400" i="1" u="sng" dirty="0"/>
              <a:t>A thank you!</a:t>
            </a:r>
          </a:p>
        </p:txBody>
      </p:sp>
      <p:sp>
        <p:nvSpPr>
          <p:cNvPr id="3" name="Content Placeholder 2">
            <a:extLst>
              <a:ext uri="{FF2B5EF4-FFF2-40B4-BE49-F238E27FC236}">
                <a16:creationId xmlns:a16="http://schemas.microsoft.com/office/drawing/2014/main" id="{D38E9814-58F9-77C2-0994-3E964A6CCF44}"/>
              </a:ext>
            </a:extLst>
          </p:cNvPr>
          <p:cNvSpPr>
            <a:spLocks noGrp="1"/>
          </p:cNvSpPr>
          <p:nvPr>
            <p:ph idx="1"/>
          </p:nvPr>
        </p:nvSpPr>
        <p:spPr/>
        <p:txBody>
          <a:bodyPr/>
          <a:lstStyle/>
          <a:p>
            <a:r>
              <a:rPr lang="en-GB" dirty="0"/>
              <a:t>It has been lovely to teach you all over the last few weeks. </a:t>
            </a:r>
          </a:p>
          <a:p>
            <a:endParaRPr lang="en-GB" dirty="0"/>
          </a:p>
          <a:p>
            <a:r>
              <a:rPr lang="en-GB" dirty="0"/>
              <a:t>Thank you for not only attending the lessons, but also engaging in them also. </a:t>
            </a:r>
          </a:p>
          <a:p>
            <a:endParaRPr lang="en-GB" dirty="0"/>
          </a:p>
          <a:p>
            <a:r>
              <a:rPr lang="en-GB" dirty="0"/>
              <a:t>Thank you for your honesty. </a:t>
            </a:r>
          </a:p>
        </p:txBody>
      </p:sp>
    </p:spTree>
    <p:extLst>
      <p:ext uri="{BB962C8B-B14F-4D97-AF65-F5344CB8AC3E}">
        <p14:creationId xmlns:p14="http://schemas.microsoft.com/office/powerpoint/2010/main" val="1007825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8E853-8A60-7901-9578-B875AEC5F954}"/>
              </a:ext>
            </a:extLst>
          </p:cNvPr>
          <p:cNvSpPr>
            <a:spLocks noGrp="1"/>
          </p:cNvSpPr>
          <p:nvPr>
            <p:ph type="title"/>
          </p:nvPr>
        </p:nvSpPr>
        <p:spPr/>
        <p:txBody>
          <a:bodyPr/>
          <a:lstStyle/>
          <a:p>
            <a:pPr algn="ctr"/>
            <a:r>
              <a:rPr lang="en-GB" sz="5400" i="1" u="sng" dirty="0"/>
              <a:t>Draft session</a:t>
            </a:r>
          </a:p>
        </p:txBody>
      </p:sp>
      <p:graphicFrame>
        <p:nvGraphicFramePr>
          <p:cNvPr id="7" name="Content Placeholder 2">
            <a:extLst>
              <a:ext uri="{FF2B5EF4-FFF2-40B4-BE49-F238E27FC236}">
                <a16:creationId xmlns:a16="http://schemas.microsoft.com/office/drawing/2014/main" id="{E07CD5BD-11C0-C881-3D0E-2ABA8F20F170}"/>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3742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FA3-D07B-4F49-01A5-7872C3692E86}"/>
              </a:ext>
            </a:extLst>
          </p:cNvPr>
          <p:cNvSpPr>
            <a:spLocks noGrp="1"/>
          </p:cNvSpPr>
          <p:nvPr>
            <p:ph type="title"/>
          </p:nvPr>
        </p:nvSpPr>
        <p:spPr/>
        <p:txBody>
          <a:bodyPr/>
          <a:lstStyle/>
          <a:p>
            <a:pPr algn="ctr"/>
            <a:r>
              <a:rPr lang="en-GB" sz="5400" i="1" u="sng" dirty="0"/>
              <a:t>Booking </a:t>
            </a:r>
          </a:p>
        </p:txBody>
      </p:sp>
      <p:graphicFrame>
        <p:nvGraphicFramePr>
          <p:cNvPr id="4" name="Table 4">
            <a:extLst>
              <a:ext uri="{FF2B5EF4-FFF2-40B4-BE49-F238E27FC236}">
                <a16:creationId xmlns:a16="http://schemas.microsoft.com/office/drawing/2014/main" id="{AF0F6C9B-8763-C96C-FA4A-272CA9120884}"/>
              </a:ext>
            </a:extLst>
          </p:cNvPr>
          <p:cNvGraphicFramePr>
            <a:graphicFrameLocks noGrp="1"/>
          </p:cNvGraphicFramePr>
          <p:nvPr>
            <p:extLst>
              <p:ext uri="{D42A27DB-BD31-4B8C-83A1-F6EECF244321}">
                <p14:modId xmlns:p14="http://schemas.microsoft.com/office/powerpoint/2010/main" val="2910276643"/>
              </p:ext>
            </p:extLst>
          </p:nvPr>
        </p:nvGraphicFramePr>
        <p:xfrm>
          <a:off x="618916" y="2283935"/>
          <a:ext cx="10380914" cy="4301421"/>
        </p:xfrm>
        <a:graphic>
          <a:graphicData uri="http://schemas.openxmlformats.org/drawingml/2006/table">
            <a:tbl>
              <a:tblPr firstRow="1" bandRow="1">
                <a:tableStyleId>{5C22544A-7EE6-4342-B048-85BDC9FD1C3A}</a:tableStyleId>
              </a:tblPr>
              <a:tblGrid>
                <a:gridCol w="5190457">
                  <a:extLst>
                    <a:ext uri="{9D8B030D-6E8A-4147-A177-3AD203B41FA5}">
                      <a16:colId xmlns:a16="http://schemas.microsoft.com/office/drawing/2014/main" val="947633622"/>
                    </a:ext>
                  </a:extLst>
                </a:gridCol>
                <a:gridCol w="5190457">
                  <a:extLst>
                    <a:ext uri="{9D8B030D-6E8A-4147-A177-3AD203B41FA5}">
                      <a16:colId xmlns:a16="http://schemas.microsoft.com/office/drawing/2014/main" val="2367076462"/>
                    </a:ext>
                  </a:extLst>
                </a:gridCol>
              </a:tblGrid>
              <a:tr h="656307">
                <a:tc>
                  <a:txBody>
                    <a:bodyPr/>
                    <a:lstStyle/>
                    <a:p>
                      <a:pPr algn="ctr"/>
                      <a:r>
                        <a:rPr lang="en-GB" sz="3200" i="1" u="sng" dirty="0"/>
                        <a:t>Time </a:t>
                      </a:r>
                    </a:p>
                  </a:txBody>
                  <a:tcPr/>
                </a:tc>
                <a:tc>
                  <a:txBody>
                    <a:bodyPr/>
                    <a:lstStyle/>
                    <a:p>
                      <a:pPr algn="ctr"/>
                      <a:r>
                        <a:rPr lang="en-GB" sz="3200" i="1" u="sng" dirty="0"/>
                        <a:t>Name </a:t>
                      </a:r>
                    </a:p>
                  </a:txBody>
                  <a:tcPr/>
                </a:tc>
                <a:extLst>
                  <a:ext uri="{0D108BD9-81ED-4DB2-BD59-A6C34878D82A}">
                    <a16:rowId xmlns:a16="http://schemas.microsoft.com/office/drawing/2014/main" val="418296511"/>
                  </a:ext>
                </a:extLst>
              </a:tr>
              <a:tr h="607519">
                <a:tc>
                  <a:txBody>
                    <a:bodyPr/>
                    <a:lstStyle/>
                    <a:p>
                      <a:r>
                        <a:rPr lang="en-GB" dirty="0"/>
                        <a:t>9am – 9:30am </a:t>
                      </a:r>
                    </a:p>
                  </a:txBody>
                  <a:tcPr/>
                </a:tc>
                <a:tc>
                  <a:txBody>
                    <a:bodyPr/>
                    <a:lstStyle/>
                    <a:p>
                      <a:endParaRPr lang="en-GB" dirty="0"/>
                    </a:p>
                  </a:txBody>
                  <a:tcPr/>
                </a:tc>
                <a:extLst>
                  <a:ext uri="{0D108BD9-81ED-4DB2-BD59-A6C34878D82A}">
                    <a16:rowId xmlns:a16="http://schemas.microsoft.com/office/drawing/2014/main" val="4235706295"/>
                  </a:ext>
                </a:extLst>
              </a:tr>
              <a:tr h="607519">
                <a:tc>
                  <a:txBody>
                    <a:bodyPr/>
                    <a:lstStyle/>
                    <a:p>
                      <a:r>
                        <a:rPr lang="en-GB" dirty="0"/>
                        <a:t>9:30am – 9:45am </a:t>
                      </a:r>
                    </a:p>
                  </a:txBody>
                  <a:tcPr/>
                </a:tc>
                <a:tc>
                  <a:txBody>
                    <a:bodyPr/>
                    <a:lstStyle/>
                    <a:p>
                      <a:endParaRPr lang="en-GB" dirty="0"/>
                    </a:p>
                  </a:txBody>
                  <a:tcPr/>
                </a:tc>
                <a:extLst>
                  <a:ext uri="{0D108BD9-81ED-4DB2-BD59-A6C34878D82A}">
                    <a16:rowId xmlns:a16="http://schemas.microsoft.com/office/drawing/2014/main" val="1970751222"/>
                  </a:ext>
                </a:extLst>
              </a:tr>
              <a:tr h="607519">
                <a:tc>
                  <a:txBody>
                    <a:bodyPr/>
                    <a:lstStyle/>
                    <a:p>
                      <a:r>
                        <a:rPr lang="en-GB" dirty="0"/>
                        <a:t>9:45am – 10am</a:t>
                      </a:r>
                    </a:p>
                  </a:txBody>
                  <a:tcPr/>
                </a:tc>
                <a:tc>
                  <a:txBody>
                    <a:bodyPr/>
                    <a:lstStyle/>
                    <a:p>
                      <a:endParaRPr lang="en-GB" dirty="0"/>
                    </a:p>
                  </a:txBody>
                  <a:tcPr/>
                </a:tc>
                <a:extLst>
                  <a:ext uri="{0D108BD9-81ED-4DB2-BD59-A6C34878D82A}">
                    <a16:rowId xmlns:a16="http://schemas.microsoft.com/office/drawing/2014/main" val="1533417012"/>
                  </a:ext>
                </a:extLst>
              </a:tr>
              <a:tr h="607519">
                <a:tc>
                  <a:txBody>
                    <a:bodyPr/>
                    <a:lstStyle/>
                    <a:p>
                      <a:r>
                        <a:rPr lang="en-GB" dirty="0"/>
                        <a:t>10am – 10:15am </a:t>
                      </a:r>
                    </a:p>
                  </a:txBody>
                  <a:tcPr/>
                </a:tc>
                <a:tc>
                  <a:txBody>
                    <a:bodyPr/>
                    <a:lstStyle/>
                    <a:p>
                      <a:r>
                        <a:rPr lang="en-GB" dirty="0"/>
                        <a:t>Maryam </a:t>
                      </a:r>
                    </a:p>
                  </a:txBody>
                  <a:tcPr/>
                </a:tc>
                <a:extLst>
                  <a:ext uri="{0D108BD9-81ED-4DB2-BD59-A6C34878D82A}">
                    <a16:rowId xmlns:a16="http://schemas.microsoft.com/office/drawing/2014/main" val="2002944340"/>
                  </a:ext>
                </a:extLst>
              </a:tr>
              <a:tr h="607519">
                <a:tc>
                  <a:txBody>
                    <a:bodyPr/>
                    <a:lstStyle/>
                    <a:p>
                      <a:r>
                        <a:rPr lang="en-GB" dirty="0"/>
                        <a:t>10:15am – 10:30am </a:t>
                      </a:r>
                    </a:p>
                  </a:txBody>
                  <a:tcPr/>
                </a:tc>
                <a:tc>
                  <a:txBody>
                    <a:bodyPr/>
                    <a:lstStyle/>
                    <a:p>
                      <a:endParaRPr lang="en-GB"/>
                    </a:p>
                  </a:txBody>
                  <a:tcPr/>
                </a:tc>
                <a:extLst>
                  <a:ext uri="{0D108BD9-81ED-4DB2-BD59-A6C34878D82A}">
                    <a16:rowId xmlns:a16="http://schemas.microsoft.com/office/drawing/2014/main" val="1584040492"/>
                  </a:ext>
                </a:extLst>
              </a:tr>
              <a:tr h="607519">
                <a:tc>
                  <a:txBody>
                    <a:bodyPr/>
                    <a:lstStyle/>
                    <a:p>
                      <a:r>
                        <a:rPr lang="en-GB" dirty="0"/>
                        <a:t>10:45am – 11am</a:t>
                      </a:r>
                    </a:p>
                  </a:txBody>
                  <a:tcPr/>
                </a:tc>
                <a:tc>
                  <a:txBody>
                    <a:bodyPr/>
                    <a:lstStyle/>
                    <a:p>
                      <a:r>
                        <a:rPr lang="en-GB" dirty="0"/>
                        <a:t>Booked</a:t>
                      </a:r>
                    </a:p>
                  </a:txBody>
                  <a:tcPr/>
                </a:tc>
                <a:extLst>
                  <a:ext uri="{0D108BD9-81ED-4DB2-BD59-A6C34878D82A}">
                    <a16:rowId xmlns:a16="http://schemas.microsoft.com/office/drawing/2014/main" val="603818437"/>
                  </a:ext>
                </a:extLst>
              </a:tr>
            </a:tbl>
          </a:graphicData>
        </a:graphic>
      </p:graphicFrame>
    </p:spTree>
    <p:extLst>
      <p:ext uri="{BB962C8B-B14F-4D97-AF65-F5344CB8AC3E}">
        <p14:creationId xmlns:p14="http://schemas.microsoft.com/office/powerpoint/2010/main" val="1752762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FFEF-2E16-0377-FF9F-E3F975BEB557}"/>
              </a:ext>
            </a:extLst>
          </p:cNvPr>
          <p:cNvSpPr>
            <a:spLocks noGrp="1"/>
          </p:cNvSpPr>
          <p:nvPr>
            <p:ph type="title"/>
          </p:nvPr>
        </p:nvSpPr>
        <p:spPr/>
        <p:txBody>
          <a:bodyPr/>
          <a:lstStyle/>
          <a:p>
            <a:pPr algn="ctr"/>
            <a:r>
              <a:rPr lang="en-GB" sz="5400" i="1" u="sng" dirty="0"/>
              <a:t>Summary</a:t>
            </a:r>
          </a:p>
        </p:txBody>
      </p:sp>
      <p:graphicFrame>
        <p:nvGraphicFramePr>
          <p:cNvPr id="5" name="Content Placeholder 2">
            <a:extLst>
              <a:ext uri="{FF2B5EF4-FFF2-40B4-BE49-F238E27FC236}">
                <a16:creationId xmlns:a16="http://schemas.microsoft.com/office/drawing/2014/main" id="{166ECB52-6D4F-01C2-CC37-CC8DE2AFF358}"/>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75646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839A1C-34CB-4C3C-8531-CA67525FD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C01197B-807A-5472-078E-9C8AF8F82D7F}"/>
              </a:ext>
            </a:extLst>
          </p:cNvPr>
          <p:cNvSpPr>
            <a:spLocks noGrp="1"/>
          </p:cNvSpPr>
          <p:nvPr>
            <p:ph type="ctrTitle"/>
          </p:nvPr>
        </p:nvSpPr>
        <p:spPr>
          <a:xfrm>
            <a:off x="6095999" y="1032918"/>
            <a:ext cx="5452533" cy="4792165"/>
          </a:xfrm>
          <a:effectLst/>
        </p:spPr>
        <p:txBody>
          <a:bodyPr anchor="ctr">
            <a:normAutofit/>
          </a:bodyPr>
          <a:lstStyle/>
          <a:p>
            <a:r>
              <a:rPr lang="en-GB" sz="6600" i="1" u="sng"/>
              <a:t>Thank you!</a:t>
            </a:r>
          </a:p>
        </p:txBody>
      </p:sp>
      <p:sp useBgFill="1">
        <p:nvSpPr>
          <p:cNvPr id="12" name="Freeform: Shape 11">
            <a:extLst>
              <a:ext uri="{FF2B5EF4-FFF2-40B4-BE49-F238E27FC236}">
                <a16:creationId xmlns:a16="http://schemas.microsoft.com/office/drawing/2014/main" id="{FAC94EAF-F7F7-4727-AE69-A7036B4A5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5" name="Subtitle 4">
            <a:extLst>
              <a:ext uri="{FF2B5EF4-FFF2-40B4-BE49-F238E27FC236}">
                <a16:creationId xmlns:a16="http://schemas.microsoft.com/office/drawing/2014/main" id="{15DCE2F3-55C5-EAD5-27D1-7C9E6894AE14}"/>
              </a:ext>
            </a:extLst>
          </p:cNvPr>
          <p:cNvSpPr>
            <a:spLocks noGrp="1"/>
          </p:cNvSpPr>
          <p:nvPr>
            <p:ph type="subTitle" idx="1"/>
          </p:nvPr>
        </p:nvSpPr>
        <p:spPr>
          <a:xfrm>
            <a:off x="643466" y="2281574"/>
            <a:ext cx="3994015" cy="2294852"/>
          </a:xfrm>
          <a:effectLst/>
        </p:spPr>
        <p:txBody>
          <a:bodyPr anchor="ctr">
            <a:normAutofit/>
          </a:bodyPr>
          <a:lstStyle/>
          <a:p>
            <a:pPr algn="ctr"/>
            <a:r>
              <a:rPr lang="en-GB" sz="2800"/>
              <a:t>Any questions?</a:t>
            </a:r>
          </a:p>
        </p:txBody>
      </p:sp>
    </p:spTree>
    <p:extLst>
      <p:ext uri="{BB962C8B-B14F-4D97-AF65-F5344CB8AC3E}">
        <p14:creationId xmlns:p14="http://schemas.microsoft.com/office/powerpoint/2010/main" val="2391603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0</TotalTime>
  <Words>1349</Words>
  <Application>Microsoft Office PowerPoint</Application>
  <PresentationFormat>Widescreen</PresentationFormat>
  <Paragraphs>197</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Century Gothic</vt:lpstr>
      <vt:lpstr>Wingdings 2</vt:lpstr>
      <vt:lpstr>Quotable</vt:lpstr>
      <vt:lpstr>Human Rights/ Police powers and personnel of the Justice system!</vt:lpstr>
      <vt:lpstr>Content </vt:lpstr>
      <vt:lpstr>Aims and learning objectives </vt:lpstr>
      <vt:lpstr>Human Rights</vt:lpstr>
      <vt:lpstr>Human Rights</vt:lpstr>
      <vt:lpstr>Articles</vt:lpstr>
      <vt:lpstr>Article 2</vt:lpstr>
      <vt:lpstr>Article 3 </vt:lpstr>
      <vt:lpstr>Article 8</vt:lpstr>
      <vt:lpstr>Article 6</vt:lpstr>
      <vt:lpstr>What is the impact of Human Rights?</vt:lpstr>
      <vt:lpstr>How do human rights impact police powers?</vt:lpstr>
      <vt:lpstr>Let’s take a break</vt:lpstr>
      <vt:lpstr>Personnel of the Justice system!</vt:lpstr>
      <vt:lpstr>Judges</vt:lpstr>
      <vt:lpstr>Magistrates</vt:lpstr>
      <vt:lpstr>Activity</vt:lpstr>
      <vt:lpstr>Activity</vt:lpstr>
      <vt:lpstr>Juries</vt:lpstr>
      <vt:lpstr>Activity</vt:lpstr>
      <vt:lpstr>Activity</vt:lpstr>
      <vt:lpstr>Activity </vt:lpstr>
      <vt:lpstr>Cilex solicitors</vt:lpstr>
      <vt:lpstr>Solicitors </vt:lpstr>
      <vt:lpstr>Barristers</vt:lpstr>
      <vt:lpstr>Activity</vt:lpstr>
      <vt:lpstr>Create</vt:lpstr>
      <vt:lpstr>Assignment guidance</vt:lpstr>
      <vt:lpstr>A thank you!</vt:lpstr>
      <vt:lpstr>Draft session</vt:lpstr>
      <vt:lpstr>Booking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Police powers and personnel of the Justice system!</dc:title>
  <dc:creator>Zita Draper</dc:creator>
  <cp:lastModifiedBy>Zita Draper</cp:lastModifiedBy>
  <cp:revision>4</cp:revision>
  <dcterms:created xsi:type="dcterms:W3CDTF">2023-07-25T17:16:33Z</dcterms:created>
  <dcterms:modified xsi:type="dcterms:W3CDTF">2023-07-27T11:34:59Z</dcterms:modified>
</cp:coreProperties>
</file>