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6D9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74047-61F5-9E7A-7F34-5C56E49C5FFB}" v="6237" dt="2026-02-16T01:09:34.256"/>
    <p1510:client id="{673DF227-72F4-6358-A178-4BB1CCBC3FF6}" v="490" dt="2026-02-15T23:15:20.793"/>
    <p1510:client id="{FCFF8793-DA1E-A4CB-0850-A8F8A520F9C0}" v="795" dt="2026-02-15T22:46:19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Sultan (2431994)" userId="S::2431994@student.uwtsd.ac.uk::435e9250-cef8-41e1-8102-b20bf04ddacc" providerId="AD" clId="Web-{673DF227-72F4-6358-A178-4BB1CCBC3FF6}"/>
    <pc:docChg chg="modSld">
      <pc:chgData name="Salma Sultan (2431994)" userId="S::2431994@student.uwtsd.ac.uk::435e9250-cef8-41e1-8102-b20bf04ddacc" providerId="AD" clId="Web-{673DF227-72F4-6358-A178-4BB1CCBC3FF6}" dt="2026-02-15T23:15:20.793" v="274"/>
      <pc:docMkLst>
        <pc:docMk/>
      </pc:docMkLst>
      <pc:sldChg chg="addSp modSp addAnim modAnim">
        <pc:chgData name="Salma Sultan (2431994)" userId="S::2431994@student.uwtsd.ac.uk::435e9250-cef8-41e1-8102-b20bf04ddacc" providerId="AD" clId="Web-{673DF227-72F4-6358-A178-4BB1CCBC3FF6}" dt="2026-02-15T23:15:20.793" v="274"/>
        <pc:sldMkLst>
          <pc:docMk/>
          <pc:sldMk cId="956245158" sldId="258"/>
        </pc:sldMkLst>
        <pc:spChg chg="mod">
          <ac:chgData name="Salma Sultan (2431994)" userId="S::2431994@student.uwtsd.ac.uk::435e9250-cef8-41e1-8102-b20bf04ddacc" providerId="AD" clId="Web-{673DF227-72F4-6358-A178-4BB1CCBC3FF6}" dt="2026-02-15T23:07:49.775" v="98" actId="20577"/>
          <ac:spMkLst>
            <pc:docMk/>
            <pc:sldMk cId="956245158" sldId="258"/>
            <ac:spMk id="3" creationId="{C7D02A69-3857-A57C-9718-12C8CBFD0EDD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3:48.635" v="257" actId="20577"/>
          <ac:spMkLst>
            <pc:docMk/>
            <pc:sldMk cId="956245158" sldId="258"/>
            <ac:spMk id="4" creationId="{25B78798-7FDA-D9FA-6F29-38915C0A3F30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3:41.651" v="256" actId="20577"/>
          <ac:spMkLst>
            <pc:docMk/>
            <pc:sldMk cId="956245158" sldId="258"/>
            <ac:spMk id="5" creationId="{DE040A9C-52DD-C59E-6195-335F4548FDA4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4:24.886" v="265" actId="1076"/>
          <ac:spMkLst>
            <pc:docMk/>
            <pc:sldMk cId="956245158" sldId="258"/>
            <ac:spMk id="6" creationId="{23B84E5B-32A8-1C71-5515-B8DE9BF538FA}"/>
          </ac:spMkLst>
        </pc:spChg>
      </pc:sldChg>
    </pc:docChg>
  </pc:docChgLst>
  <pc:docChgLst>
    <pc:chgData name="Salma Sultan (2431994)" userId="S::2431994@student.uwtsd.ac.uk::435e9250-cef8-41e1-8102-b20bf04ddacc" providerId="AD" clId="Web-{12E74047-61F5-9E7A-7F34-5C56E49C5FFB}"/>
    <pc:docChg chg="modSld">
      <pc:chgData name="Salma Sultan (2431994)" userId="S::2431994@student.uwtsd.ac.uk::435e9250-cef8-41e1-8102-b20bf04ddacc" providerId="AD" clId="Web-{12E74047-61F5-9E7A-7F34-5C56E49C5FFB}" dt="2026-02-16T01:09:33.193" v="3336" actId="20577"/>
      <pc:docMkLst>
        <pc:docMk/>
      </pc:docMkLst>
      <pc:sldChg chg="modSp">
        <pc:chgData name="Salma Sultan (2431994)" userId="S::2431994@student.uwtsd.ac.uk::435e9250-cef8-41e1-8102-b20bf04ddacc" providerId="AD" clId="Web-{12E74047-61F5-9E7A-7F34-5C56E49C5FFB}" dt="2026-02-16T01:09:19.754" v="3335" actId="20577"/>
        <pc:sldMkLst>
          <pc:docMk/>
          <pc:sldMk cId="562602401" sldId="256"/>
        </pc:sldMkLst>
        <pc:spChg chg="mod">
          <ac:chgData name="Salma Sultan (2431994)" userId="S::2431994@student.uwtsd.ac.uk::435e9250-cef8-41e1-8102-b20bf04ddacc" providerId="AD" clId="Web-{12E74047-61F5-9E7A-7F34-5C56E49C5FFB}" dt="2026-02-16T01:09:19.754" v="3335" actId="20577"/>
          <ac:spMkLst>
            <pc:docMk/>
            <pc:sldMk cId="562602401" sldId="256"/>
            <ac:spMk id="6" creationId="{F1FA4429-D3AC-1FCD-1938-98A21804EDFC}"/>
          </ac:spMkLst>
        </pc:spChg>
      </pc:sldChg>
      <pc:sldChg chg="addSp modSp addAnim delAnim modAnim">
        <pc:chgData name="Salma Sultan (2431994)" userId="S::2431994@student.uwtsd.ac.uk::435e9250-cef8-41e1-8102-b20bf04ddacc" providerId="AD" clId="Web-{12E74047-61F5-9E7A-7F34-5C56E49C5FFB}" dt="2026-02-15T23:41:47.987" v="742"/>
        <pc:sldMkLst>
          <pc:docMk/>
          <pc:sldMk cId="1439130571" sldId="259"/>
        </pc:sldMkLst>
        <pc:spChg chg="add mod">
          <ac:chgData name="Salma Sultan (2431994)" userId="S::2431994@student.uwtsd.ac.uk::435e9250-cef8-41e1-8102-b20bf04ddacc" providerId="AD" clId="Web-{12E74047-61F5-9E7A-7F34-5C56E49C5FFB}" dt="2026-02-15T23:23:57.285" v="56" actId="20577"/>
          <ac:spMkLst>
            <pc:docMk/>
            <pc:sldMk cId="1439130571" sldId="259"/>
            <ac:spMk id="2" creationId="{9C24A7B0-848E-8B53-ACAB-1ABD7C923BA1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30:35.670" v="302" actId="20577"/>
          <ac:spMkLst>
            <pc:docMk/>
            <pc:sldMk cId="1439130571" sldId="259"/>
            <ac:spMk id="3" creationId="{AD5DAD00-60A3-A32A-8663-AA668D5B226F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35:44.189" v="576" actId="1076"/>
          <ac:spMkLst>
            <pc:docMk/>
            <pc:sldMk cId="1439130571" sldId="259"/>
            <ac:spMk id="4" creationId="{032C8023-39B3-6F22-FAA1-BBF94FA4C9B3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5T23:51:10.566" v="994"/>
        <pc:sldMkLst>
          <pc:docMk/>
          <pc:sldMk cId="63994193" sldId="260"/>
        </pc:sldMkLst>
        <pc:spChg chg="add mod">
          <ac:chgData name="Salma Sultan (2431994)" userId="S::2431994@student.uwtsd.ac.uk::435e9250-cef8-41e1-8102-b20bf04ddacc" providerId="AD" clId="Web-{12E74047-61F5-9E7A-7F34-5C56E49C5FFB}" dt="2026-02-15T23:37:33.383" v="611" actId="1076"/>
          <ac:spMkLst>
            <pc:docMk/>
            <pc:sldMk cId="63994193" sldId="260"/>
            <ac:spMk id="2" creationId="{2822DDFB-A204-B4C9-9C01-F7841039F01C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41:15.658" v="735" actId="20577"/>
          <ac:spMkLst>
            <pc:docMk/>
            <pc:sldMk cId="63994193" sldId="260"/>
            <ac:spMk id="3" creationId="{B04AEA2B-DF3E-4421-19F0-7F8EBE2EE1F8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48:13.479" v="903" actId="20577"/>
          <ac:spMkLst>
            <pc:docMk/>
            <pc:sldMk cId="63994193" sldId="260"/>
            <ac:spMk id="4" creationId="{09FD6549-BF50-6D64-6682-4FFC8B57E4D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50:46.626" v="987" actId="20577"/>
          <ac:spMkLst>
            <pc:docMk/>
            <pc:sldMk cId="63994193" sldId="260"/>
            <ac:spMk id="5" creationId="{A59A3EAD-F54A-39CA-87E9-B3131972E4EA}"/>
          </ac:spMkLst>
        </pc:spChg>
      </pc:sldChg>
      <pc:sldChg chg="addSp delSp modSp addAnim modAnim">
        <pc:chgData name="Salma Sultan (2431994)" userId="S::2431994@student.uwtsd.ac.uk::435e9250-cef8-41e1-8102-b20bf04ddacc" providerId="AD" clId="Web-{12E74047-61F5-9E7A-7F34-5C56E49C5FFB}" dt="2026-02-16T01:09:33.193" v="3336" actId="20577"/>
        <pc:sldMkLst>
          <pc:docMk/>
          <pc:sldMk cId="3204118433" sldId="261"/>
        </pc:sldMkLst>
        <pc:spChg chg="add mod">
          <ac:chgData name="Salma Sultan (2431994)" userId="S::2431994@student.uwtsd.ac.uk::435e9250-cef8-41e1-8102-b20bf04ddacc" providerId="AD" clId="Web-{12E74047-61F5-9E7A-7F34-5C56E49C5FFB}" dt="2026-02-16T01:09:33.193" v="3336" actId="20577"/>
          <ac:spMkLst>
            <pc:docMk/>
            <pc:sldMk cId="3204118433" sldId="261"/>
            <ac:spMk id="2" creationId="{3B3C4145-3AB0-6CFB-4A69-53276F4CECAA}"/>
          </ac:spMkLst>
        </pc:spChg>
        <pc:spChg chg="add">
          <ac:chgData name="Salma Sultan (2431994)" userId="S::2431994@student.uwtsd.ac.uk::435e9250-cef8-41e1-8102-b20bf04ddacc" providerId="AD" clId="Web-{12E74047-61F5-9E7A-7F34-5C56E49C5FFB}" dt="2026-02-15T23:54:22.923" v="1015"/>
          <ac:spMkLst>
            <pc:docMk/>
            <pc:sldMk cId="3204118433" sldId="261"/>
            <ac:spMk id="3" creationId="{0E0F37FB-E5B4-61F6-55BA-B4A784ED8E83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5T23:54:35.643" v="1017"/>
          <ac:spMkLst>
            <pc:docMk/>
            <pc:sldMk cId="3204118433" sldId="261"/>
            <ac:spMk id="4" creationId="{5BE5777E-D1C1-1C00-734E-78331BFB889E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6:41.835" v="1485" actId="20577"/>
          <ac:spMkLst>
            <pc:docMk/>
            <pc:sldMk cId="3204118433" sldId="261"/>
            <ac:spMk id="5" creationId="{1235B25A-5BB0-8CE9-01FD-AE04F848D117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5T23:56:54.195" v="1092"/>
          <ac:spMkLst>
            <pc:docMk/>
            <pc:sldMk cId="3204118433" sldId="261"/>
            <ac:spMk id="6" creationId="{596DA748-2D85-5A29-5271-EF0689A8F919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09.944" v="1490" actId="20577"/>
          <ac:spMkLst>
            <pc:docMk/>
            <pc:sldMk cId="3204118433" sldId="261"/>
            <ac:spMk id="7" creationId="{F1846A6B-3FB7-2F3C-5F13-61BB167E4DC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29.650" v="1495" actId="20577"/>
          <ac:spMkLst>
            <pc:docMk/>
            <pc:sldMk cId="3204118433" sldId="261"/>
            <ac:spMk id="8" creationId="{00A27B52-B8DC-98B4-A601-E1CF82114986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54.965" v="1500" actId="20577"/>
          <ac:spMkLst>
            <pc:docMk/>
            <pc:sldMk cId="3204118433" sldId="261"/>
            <ac:spMk id="9" creationId="{C67A8D37-C380-C10B-74B1-802CD56FAB39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6T00:25:19.088" v="1982"/>
        <pc:sldMkLst>
          <pc:docMk/>
          <pc:sldMk cId="3732340213" sldId="262"/>
        </pc:sldMkLst>
        <pc:spChg chg="add mod">
          <ac:chgData name="Salma Sultan (2431994)" userId="S::2431994@student.uwtsd.ac.uk::435e9250-cef8-41e1-8102-b20bf04ddacc" providerId="AD" clId="Web-{12E74047-61F5-9E7A-7F34-5C56E49C5FFB}" dt="2026-02-16T00:11:38.434" v="1532" actId="20577"/>
          <ac:spMkLst>
            <pc:docMk/>
            <pc:sldMk cId="3732340213" sldId="262"/>
            <ac:spMk id="2" creationId="{5E6A03C7-E202-E301-3105-A69B525FC118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4:24.863" v="1963" actId="20577"/>
          <ac:spMkLst>
            <pc:docMk/>
            <pc:sldMk cId="3732340213" sldId="262"/>
            <ac:spMk id="3" creationId="{68B29CDF-8D3A-5518-2363-FC393BD82B92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4:39.615" v="1968" actId="20577"/>
          <ac:spMkLst>
            <pc:docMk/>
            <pc:sldMk cId="3732340213" sldId="262"/>
            <ac:spMk id="4" creationId="{59FEBFC8-8EDA-4ED2-586C-E16FD928FE82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5:00.570" v="1975" actId="20577"/>
          <ac:spMkLst>
            <pc:docMk/>
            <pc:sldMk cId="3732340213" sldId="262"/>
            <ac:spMk id="5" creationId="{53FFFCDA-D3AF-A497-914E-6C79D99F2F39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6T00:38:17.100" v="2412"/>
        <pc:sldMkLst>
          <pc:docMk/>
          <pc:sldMk cId="2180285473" sldId="263"/>
        </pc:sldMkLst>
        <pc:spChg chg="add mod">
          <ac:chgData name="Salma Sultan (2431994)" userId="S::2431994@student.uwtsd.ac.uk::435e9250-cef8-41e1-8102-b20bf04ddacc" providerId="AD" clId="Web-{12E74047-61F5-9E7A-7F34-5C56E49C5FFB}" dt="2026-02-16T00:27:30.504" v="2014" actId="20577"/>
          <ac:spMkLst>
            <pc:docMk/>
            <pc:sldMk cId="2180285473" sldId="263"/>
            <ac:spMk id="2" creationId="{A4F4BC42-B154-65CA-C86E-7D68B992EBC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20.377" v="2393" actId="20577"/>
          <ac:spMkLst>
            <pc:docMk/>
            <pc:sldMk cId="2180285473" sldId="263"/>
            <ac:spMk id="3" creationId="{8B79E24C-1022-80B1-8538-29FAF17FCAE7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35.659" v="2398" actId="20577"/>
          <ac:spMkLst>
            <pc:docMk/>
            <pc:sldMk cId="2180285473" sldId="263"/>
            <ac:spMk id="4" creationId="{A34793CA-E431-7A84-B0DE-0E28FA874666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55.940" v="2405" actId="20577"/>
          <ac:spMkLst>
            <pc:docMk/>
            <pc:sldMk cId="2180285473" sldId="263"/>
            <ac:spMk id="5" creationId="{7C3904D9-2B93-71D8-C89C-43D65C0F2E40}"/>
          </ac:spMkLst>
        </pc:spChg>
      </pc:sldChg>
      <pc:sldChg chg="addSp delSp modSp addAnim">
        <pc:chgData name="Salma Sultan (2431994)" userId="S::2431994@student.uwtsd.ac.uk::435e9250-cef8-41e1-8102-b20bf04ddacc" providerId="AD" clId="Web-{12E74047-61F5-9E7A-7F34-5C56E49C5FFB}" dt="2026-02-16T00:56:42.263" v="2845"/>
        <pc:sldMkLst>
          <pc:docMk/>
          <pc:sldMk cId="3779638786" sldId="264"/>
        </pc:sldMkLst>
        <pc:spChg chg="add mod">
          <ac:chgData name="Salma Sultan (2431994)" userId="S::2431994@student.uwtsd.ac.uk::435e9250-cef8-41e1-8102-b20bf04ddacc" providerId="AD" clId="Web-{12E74047-61F5-9E7A-7F34-5C56E49C5FFB}" dt="2026-02-16T00:44:31.377" v="2442" actId="20577"/>
          <ac:spMkLst>
            <pc:docMk/>
            <pc:sldMk cId="3779638786" sldId="264"/>
            <ac:spMk id="2" creationId="{C2FBF1BD-C26D-6F07-E8D1-88115F8AE703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56:08.763" v="2831" actId="20577"/>
          <ac:spMkLst>
            <pc:docMk/>
            <pc:sldMk cId="3779638786" sldId="264"/>
            <ac:spMk id="3" creationId="{91288BC1-8159-DA38-FEED-A5A7E6BD3A41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6T00:47:37.200" v="2532"/>
          <ac:spMkLst>
            <pc:docMk/>
            <pc:sldMk cId="3779638786" sldId="264"/>
            <ac:spMk id="4" creationId="{9AAA3F05-9DA7-A65F-DCE8-B3FDE2D08325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56:26.576" v="2842" actId="20577"/>
          <ac:spMkLst>
            <pc:docMk/>
            <pc:sldMk cId="3779638786" sldId="264"/>
            <ac:spMk id="5" creationId="{592A4DD3-C585-2069-3DB3-7F8F580812C4}"/>
          </ac:spMkLst>
        </pc:spChg>
      </pc:sldChg>
      <pc:sldChg chg="addSp delSp modSp">
        <pc:chgData name="Salma Sultan (2431994)" userId="S::2431994@student.uwtsd.ac.uk::435e9250-cef8-41e1-8102-b20bf04ddacc" providerId="AD" clId="Web-{12E74047-61F5-9E7A-7F34-5C56E49C5FFB}" dt="2026-02-16T01:00:50.451" v="3117" actId="20577"/>
        <pc:sldMkLst>
          <pc:docMk/>
          <pc:sldMk cId="1620939425" sldId="265"/>
        </pc:sldMkLst>
        <pc:spChg chg="add del mod">
          <ac:chgData name="Salma Sultan (2431994)" userId="S::2431994@student.uwtsd.ac.uk::435e9250-cef8-41e1-8102-b20bf04ddacc" providerId="AD" clId="Web-{12E74047-61F5-9E7A-7F34-5C56E49C5FFB}" dt="2026-02-16T00:59:53.107" v="3054"/>
          <ac:spMkLst>
            <pc:docMk/>
            <pc:sldMk cId="1620939425" sldId="265"/>
            <ac:spMk id="2" creationId="{A158F1D3-085C-AE04-8286-EABB7CCD8B71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1:00:50.451" v="3117" actId="20577"/>
          <ac:spMkLst>
            <pc:docMk/>
            <pc:sldMk cId="1620939425" sldId="265"/>
            <ac:spMk id="3" creationId="{E0252A8D-244A-68A3-ED97-86794E9B87D5}"/>
          </ac:spMkLst>
        </pc:spChg>
      </pc:sldChg>
      <pc:sldChg chg="addSp delSp modSp">
        <pc:chgData name="Salma Sultan (2431994)" userId="S::2431994@student.uwtsd.ac.uk::435e9250-cef8-41e1-8102-b20bf04ddacc" providerId="AD" clId="Web-{12E74047-61F5-9E7A-7F34-5C56E49C5FFB}" dt="2026-02-16T01:08:34.857" v="3334" actId="14100"/>
        <pc:sldMkLst>
          <pc:docMk/>
          <pc:sldMk cId="1836144567" sldId="266"/>
        </pc:sldMkLst>
        <pc:spChg chg="add del">
          <ac:chgData name="Salma Sultan (2431994)" userId="S::2431994@student.uwtsd.ac.uk::435e9250-cef8-41e1-8102-b20bf04ddacc" providerId="AD" clId="Web-{12E74047-61F5-9E7A-7F34-5C56E49C5FFB}" dt="2026-02-16T01:04:15.907" v="3119"/>
          <ac:spMkLst>
            <pc:docMk/>
            <pc:sldMk cId="1836144567" sldId="266"/>
            <ac:spMk id="2" creationId="{2F11FCB4-F611-DA8C-07B9-F7E5FA6E686D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1:04:41.799" v="3133" actId="20577"/>
          <ac:spMkLst>
            <pc:docMk/>
            <pc:sldMk cId="1836144567" sldId="266"/>
            <ac:spMk id="3" creationId="{174632C0-EC2D-7878-74B5-70FF3DE1ED66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6T01:05:58.738" v="3139"/>
          <ac:spMkLst>
            <pc:docMk/>
            <pc:sldMk cId="1836144567" sldId="266"/>
            <ac:spMk id="4" creationId="{2FFC74F1-BC84-EBFC-C5C9-331D1829CE83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1:08:34.857" v="3334" actId="14100"/>
          <ac:spMkLst>
            <pc:docMk/>
            <pc:sldMk cId="1836144567" sldId="266"/>
            <ac:spMk id="5" creationId="{343B5A84-4EA4-0DBE-1984-FC56EAC2C8A0}"/>
          </ac:spMkLst>
        </pc:spChg>
      </pc:sldChg>
    </pc:docChg>
  </pc:docChgLst>
  <pc:docChgLst>
    <pc:chgData name="Salma Sultan (2431994)" userId="S::2431994@student.uwtsd.ac.uk::435e9250-cef8-41e1-8102-b20bf04ddacc" providerId="AD" clId="Web-{FCFF8793-DA1E-A4CB-0850-A8F8A520F9C0}"/>
    <pc:docChg chg="mod addSld delSld modSld addMainMaster delMainMaster modMainMaster">
      <pc:chgData name="Salma Sultan (2431994)" userId="S::2431994@student.uwtsd.ac.uk::435e9250-cef8-41e1-8102-b20bf04ddacc" providerId="AD" clId="Web-{FCFF8793-DA1E-A4CB-0850-A8F8A520F9C0}" dt="2026-02-15T22:46:19.984" v="443" actId="20577"/>
      <pc:docMkLst>
        <pc:docMk/>
      </pc:docMkLst>
      <pc:sldChg chg="modSp del">
        <pc:chgData name="Salma Sultan (2431994)" userId="S::2431994@student.uwtsd.ac.uk::435e9250-cef8-41e1-8102-b20bf04ddacc" providerId="AD" clId="Web-{FCFF8793-DA1E-A4CB-0850-A8F8A520F9C0}" dt="2026-02-15T22:14:57.014" v="2"/>
        <pc:sldMkLst>
          <pc:docMk/>
          <pc:sldMk cId="109857222" sldId="256"/>
        </pc:sldMkLst>
        <pc:spChg chg="mod">
          <ac:chgData name="Salma Sultan (2431994)" userId="S::2431994@student.uwtsd.ac.uk::435e9250-cef8-41e1-8102-b20bf04ddacc" providerId="AD" clId="Web-{FCFF8793-DA1E-A4CB-0850-A8F8A520F9C0}" dt="2026-02-15T22:14:52.858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562602401" sldId="256"/>
        </pc:sldMkLst>
        <pc:spChg chg="add mod">
          <ac:chgData name="Salma Sultan (2431994)" userId="S::2431994@student.uwtsd.ac.uk::435e9250-cef8-41e1-8102-b20bf04ddacc" providerId="AD" clId="Web-{FCFF8793-DA1E-A4CB-0850-A8F8A520F9C0}" dt="2026-02-15T22:23:49.015" v="58" actId="20577"/>
          <ac:spMkLst>
            <pc:docMk/>
            <pc:sldMk cId="562602401" sldId="256"/>
            <ac:spMk id="2" creationId="{57A103ED-0C58-B5F1-2735-0FC68FB3A71A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17.553" v="166" actId="20577"/>
          <ac:spMkLst>
            <pc:docMk/>
            <pc:sldMk cId="562602401" sldId="256"/>
            <ac:spMk id="3" creationId="{128B3A60-8286-C3A8-0753-466CD6141EF7}"/>
          </ac:spMkLst>
        </pc:spChg>
        <pc:spChg chg="add del mod">
          <ac:chgData name="Salma Sultan (2431994)" userId="S::2431994@student.uwtsd.ac.uk::435e9250-cef8-41e1-8102-b20bf04ddacc" providerId="AD" clId="Web-{FCFF8793-DA1E-A4CB-0850-A8F8A520F9C0}" dt="2026-02-15T22:25:50.535" v="97"/>
          <ac:spMkLst>
            <pc:docMk/>
            <pc:sldMk cId="562602401" sldId="256"/>
            <ac:spMk id="4" creationId="{BA2EC706-2828-7E28-4A8F-A3C56EDB59FB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57.495" v="170" actId="1076"/>
          <ac:spMkLst>
            <pc:docMk/>
            <pc:sldMk cId="562602401" sldId="256"/>
            <ac:spMk id="5" creationId="{B64072E8-9731-EC95-3658-BF65E6D9A063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40.431" v="168" actId="20577"/>
          <ac:spMkLst>
            <pc:docMk/>
            <pc:sldMk cId="562602401" sldId="256"/>
            <ac:spMk id="6" creationId="{F1FA4429-D3AC-1FCD-1938-98A21804EDFC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47.963" v="169" actId="20577"/>
          <ac:spMkLst>
            <pc:docMk/>
            <pc:sldMk cId="562602401" sldId="256"/>
            <ac:spMk id="7" creationId="{F77DFD45-4EDA-B53E-C9B7-56B9B8B1FBD0}"/>
          </ac:spMkLst>
        </pc:spChg>
      </pc:sldChg>
      <pc:sldChg chg="addSp modSp new del mod setBg">
        <pc:chgData name="Salma Sultan (2431994)" userId="S::2431994@student.uwtsd.ac.uk::435e9250-cef8-41e1-8102-b20bf04ddacc" providerId="AD" clId="Web-{FCFF8793-DA1E-A4CB-0850-A8F8A520F9C0}" dt="2026-02-15T22:16:31.477" v="10"/>
        <pc:sldMkLst>
          <pc:docMk/>
          <pc:sldMk cId="3571314096" sldId="256"/>
        </pc:sldMkLst>
        <pc:grpChg chg="add">
          <ac:chgData name="Salma Sultan (2431994)" userId="S::2431994@student.uwtsd.ac.uk::435e9250-cef8-41e1-8102-b20bf04ddacc" providerId="AD" clId="Web-{FCFF8793-DA1E-A4CB-0850-A8F8A520F9C0}" dt="2026-02-15T22:15:44.410" v="5"/>
          <ac:grpSpMkLst>
            <pc:docMk/>
            <pc:sldMk cId="3571314096" sldId="256"/>
            <ac:grpSpMk id="7" creationId="{723C66ED-DBBF-12CA-7F5E-813E0E7D036A}"/>
          </ac:grpSpMkLst>
        </pc:grpChg>
        <pc:picChg chg="add mod modCrop">
          <ac:chgData name="Salma Sultan (2431994)" userId="S::2431994@student.uwtsd.ac.uk::435e9250-cef8-41e1-8102-b20bf04ddacc" providerId="AD" clId="Web-{FCFF8793-DA1E-A4CB-0850-A8F8A520F9C0}" dt="2026-02-15T22:16:20.710" v="7"/>
          <ac:picMkLst>
            <pc:docMk/>
            <pc:sldMk cId="3571314096" sldId="256"/>
            <ac:picMk id="2" creationId="{02C2DCB7-CE42-BFD4-81CE-52376202CC07}"/>
          </ac:picMkLst>
        </pc:picChg>
      </pc:sldChg>
      <pc:sldChg chg="add del replId">
        <pc:chgData name="Salma Sultan (2431994)" userId="S::2431994@student.uwtsd.ac.uk::435e9250-cef8-41e1-8102-b20bf04ddacc" providerId="AD" clId="Web-{FCFF8793-DA1E-A4CB-0850-A8F8A520F9C0}" dt="2026-02-15T22:16:28.602" v="9"/>
        <pc:sldMkLst>
          <pc:docMk/>
          <pc:sldMk cId="2629654246" sldId="257"/>
        </pc:sldMkLst>
      </pc:sldChg>
      <pc:sldChg chg="addSp modSp new mod modClrScheme addAnim chgLayout">
        <pc:chgData name="Salma Sultan (2431994)" userId="S::2431994@student.uwtsd.ac.uk::435e9250-cef8-41e1-8102-b20bf04ddacc" providerId="AD" clId="Web-{FCFF8793-DA1E-A4CB-0850-A8F8A520F9C0}" dt="2026-02-15T22:43:44.580" v="391" actId="20577"/>
        <pc:sldMkLst>
          <pc:docMk/>
          <pc:sldMk cId="3522283068" sldId="257"/>
        </pc:sldMkLst>
        <pc:spChg chg="add">
          <ac:chgData name="Salma Sultan (2431994)" userId="S::2431994@student.uwtsd.ac.uk::435e9250-cef8-41e1-8102-b20bf04ddacc" providerId="AD" clId="Web-{FCFF8793-DA1E-A4CB-0850-A8F8A520F9C0}" dt="2026-02-15T22:32:12.934" v="171"/>
          <ac:spMkLst>
            <pc:docMk/>
            <pc:sldMk cId="3522283068" sldId="257"/>
            <ac:spMk id="2" creationId="{39C3B943-F0C7-724C-3A50-F6F201C2A79E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3:44.580" v="391" actId="20577"/>
          <ac:spMkLst>
            <pc:docMk/>
            <pc:sldMk cId="3522283068" sldId="257"/>
            <ac:spMk id="3" creationId="{F2FE3BE4-95CC-B261-41A0-D3EBDFEE7F48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6:44.908" v="258" actId="20577"/>
          <ac:spMkLst>
            <pc:docMk/>
            <pc:sldMk cId="3522283068" sldId="257"/>
            <ac:spMk id="4" creationId="{3ADFD694-C9E6-ADEB-1B2E-D305C3A9FDE3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0:53.793" v="352" actId="20577"/>
          <ac:spMkLst>
            <pc:docMk/>
            <pc:sldMk cId="3522283068" sldId="257"/>
            <ac:spMk id="5" creationId="{91982B11-2CF0-53F9-3D83-43844FB228D3}"/>
          </ac:spMkLst>
        </pc:spChg>
      </pc:sldChg>
      <pc:sldChg chg="addSp modSp new mod modClrScheme chgLayout">
        <pc:chgData name="Salma Sultan (2431994)" userId="S::2431994@student.uwtsd.ac.uk::435e9250-cef8-41e1-8102-b20bf04ddacc" providerId="AD" clId="Web-{FCFF8793-DA1E-A4CB-0850-A8F8A520F9C0}" dt="2026-02-15T22:46:19.984" v="443" actId="20577"/>
        <pc:sldMkLst>
          <pc:docMk/>
          <pc:sldMk cId="956245158" sldId="258"/>
        </pc:sldMkLst>
        <pc:spChg chg="add mod">
          <ac:chgData name="Salma Sultan (2431994)" userId="S::2431994@student.uwtsd.ac.uk::435e9250-cef8-41e1-8102-b20bf04ddacc" providerId="AD" clId="Web-{FCFF8793-DA1E-A4CB-0850-A8F8A520F9C0}" dt="2026-02-15T22:43:55.252" v="393" actId="20577"/>
          <ac:spMkLst>
            <pc:docMk/>
            <pc:sldMk cId="956245158" sldId="258"/>
            <ac:spMk id="2" creationId="{C548C6BC-7132-5A3D-0FFE-EA0698E5B5C0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6:19.984" v="443" actId="20577"/>
          <ac:spMkLst>
            <pc:docMk/>
            <pc:sldMk cId="956245158" sldId="258"/>
            <ac:spMk id="3" creationId="{C7D02A69-3857-A57C-9718-12C8CBFD0EDD}"/>
          </ac:spMkLst>
        </pc:spChg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439130571" sldId="259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63994193" sldId="260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204118433" sldId="261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732340213" sldId="262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2180285473" sldId="263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779638786" sldId="264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620939425" sldId="265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836144567" sldId="266"/>
        </pc:sldMkLst>
      </pc:sldChg>
      <pc:sldMasterChg chg="del mod setBg delSldLayout modSldLayout">
        <pc:chgData name="Salma Sultan (2431994)" userId="S::2431994@student.uwtsd.ac.uk::435e9250-cef8-41e1-8102-b20bf04ddacc" providerId="AD" clId="Web-{FCFF8793-DA1E-A4CB-0850-A8F8A520F9C0}" dt="2026-02-15T22:18:23.766" v="24"/>
        <pc:sldMasterMkLst>
          <pc:docMk/>
          <pc:sldMasterMk cId="2460954070" sldId="2147483660"/>
        </pc:sldMasterMkLst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lma Sultan (2431994)" userId="S::2431994@student.uwtsd.ac.uk::435e9250-cef8-41e1-8102-b20bf04ddacc" providerId="AD" clId="Web-{FCFF8793-DA1E-A4CB-0850-A8F8A520F9C0}" dt="2026-02-15T22:18:27.017" v="25"/>
        <pc:sldMasterMkLst>
          <pc:docMk/>
          <pc:sldMasterMk cId="1428716051" sldId="2147483672"/>
        </pc:sldMasterMkLst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266389274" sldId="2147483673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2712835756" sldId="2147483674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8915142" sldId="2147483675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025244621" sldId="2147483676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34092807" sldId="2147483677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122398952" sldId="2147483678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647882313" sldId="2147483679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2244569739" sldId="2147483680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533640856" sldId="2147483681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73042972" sldId="2147483682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585296836" sldId="2147483683"/>
          </pc:sldLayoutMkLst>
        </pc:sldLayoutChg>
      </pc:sldMasterChg>
      <pc:sldMasterChg chg="add del addSldLayout delSldLayout modSldLayout">
        <pc:chgData name="Salma Sultan (2431994)" userId="S::2431994@student.uwtsd.ac.uk::435e9250-cef8-41e1-8102-b20bf04ddacc" providerId="AD" clId="Web-{FCFF8793-DA1E-A4CB-0850-A8F8A520F9C0}" dt="2026-02-15T22:18:30.657" v="26"/>
        <pc:sldMasterMkLst>
          <pc:docMk/>
          <pc:sldMasterMk cId="1054796009" sldId="2147483684"/>
        </pc:sldMasterMkLst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563875788" sldId="2147483685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12047549" sldId="2147483686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455771976" sldId="2147483687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154790318" sldId="2147483688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742428777" sldId="2147483689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1176934158" sldId="2147483690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60759073" sldId="2147483691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866294914" sldId="2147483692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467140616" sldId="2147483693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1535625766" sldId="2147483694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62039572" sldId="2147483695"/>
          </pc:sldLayoutMkLst>
        </pc:sldLayoutChg>
      </pc:sldMasterChg>
      <pc:sldMasterChg chg="add mod setBg addSldLayout modSldLayout">
        <pc:chgData name="Salma Sultan (2431994)" userId="S::2431994@student.uwtsd.ac.uk::435e9250-cef8-41e1-8102-b20bf04ddacc" providerId="AD" clId="Web-{FCFF8793-DA1E-A4CB-0850-A8F8A520F9C0}" dt="2026-02-15T22:37:12.988" v="260"/>
        <pc:sldMasterMkLst>
          <pc:docMk/>
          <pc:sldMasterMk cId="3532154743" sldId="2147483696"/>
        </pc:sldMasterMkLst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581031403" sldId="2147483697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3211586022" sldId="2147483698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857225775" sldId="2147483699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477260149" sldId="2147483700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133966836" sldId="2147483701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846006240" sldId="2147483702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472591841" sldId="2147483703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006157646" sldId="2147483704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025584472" sldId="2147483705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944950364" sldId="2147483706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3795688035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81031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86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225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26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96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0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591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157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58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950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688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154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A103ED-0C58-B5F1-2735-0FC68FB3A71A}"/>
              </a:ext>
            </a:extLst>
          </p:cNvPr>
          <p:cNvSpPr txBox="1"/>
          <p:nvPr/>
        </p:nvSpPr>
        <p:spPr>
          <a:xfrm>
            <a:off x="1719372" y="682227"/>
            <a:ext cx="107831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Vygotsky's Sociocultural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B3A60-8286-C3A8-0753-466CD6141EF7}"/>
              </a:ext>
            </a:extLst>
          </p:cNvPr>
          <p:cNvSpPr txBox="1"/>
          <p:nvPr/>
        </p:nvSpPr>
        <p:spPr>
          <a:xfrm>
            <a:off x="2026371" y="2011896"/>
            <a:ext cx="767126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  <a:ea typeface="Calibri"/>
                <a:cs typeface="Calibri"/>
              </a:rPr>
              <a:t>Application to Young Carer Development and Well-being</a:t>
            </a:r>
            <a:r>
              <a:rPr lang="en-GB" b="1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072E8-9731-EC95-3658-BF65E6D9A063}"/>
              </a:ext>
            </a:extLst>
          </p:cNvPr>
          <p:cNvSpPr txBox="1"/>
          <p:nvPr/>
        </p:nvSpPr>
        <p:spPr>
          <a:xfrm>
            <a:off x="3046683" y="3238218"/>
            <a:ext cx="67159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A Critical Analysis of Jenny's Caregiving Context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FA4429-D3AC-1FCD-1938-98A21804EDFC}"/>
              </a:ext>
            </a:extLst>
          </p:cNvPr>
          <p:cNvSpPr txBox="1"/>
          <p:nvPr/>
        </p:nvSpPr>
        <p:spPr>
          <a:xfrm>
            <a:off x="3202801" y="4317113"/>
            <a:ext cx="6831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1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Psychology in Health and Social Care LCHS4010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7DFD45-4EDA-B53E-C9B7-56B9B8B1FBD0}"/>
              </a:ext>
            </a:extLst>
          </p:cNvPr>
          <p:cNvSpPr txBox="1"/>
          <p:nvPr/>
        </p:nvSpPr>
        <p:spPr>
          <a:xfrm>
            <a:off x="4714492" y="5427779"/>
            <a:ext cx="5311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Salma Sultan 2431994</a:t>
            </a:r>
          </a:p>
        </p:txBody>
      </p:sp>
    </p:spTree>
    <p:extLst>
      <p:ext uri="{BB962C8B-B14F-4D97-AF65-F5344CB8AC3E}">
        <p14:creationId xmlns:p14="http://schemas.microsoft.com/office/powerpoint/2010/main" val="562602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C3B943-F0C7-724C-3A50-F6F201C2A79E}"/>
              </a:ext>
            </a:extLst>
          </p:cNvPr>
          <p:cNvSpPr txBox="1"/>
          <p:nvPr/>
        </p:nvSpPr>
        <p:spPr>
          <a:xfrm>
            <a:off x="550015" y="347377"/>
            <a:ext cx="8279172" cy="11724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E3BE4-95CC-B261-41A0-D3EBDFEE7F48}"/>
              </a:ext>
            </a:extLst>
          </p:cNvPr>
          <p:cNvSpPr txBox="1"/>
          <p:nvPr/>
        </p:nvSpPr>
        <p:spPr>
          <a:xfrm>
            <a:off x="405274" y="303955"/>
            <a:ext cx="907524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DFD694-C9E6-ADEB-1B2E-D305C3A9FDE3}"/>
              </a:ext>
            </a:extLst>
          </p:cNvPr>
          <p:cNvSpPr txBox="1"/>
          <p:nvPr/>
        </p:nvSpPr>
        <p:spPr>
          <a:xfrm>
            <a:off x="665807" y="1432933"/>
            <a:ext cx="84528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Context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800,000 young carers in the UK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Significant educational and psychosocial challenges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Caregiving shapes Jenny's developmental trajectory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982B11-2CF0-53F9-3D83-43844FB228D3}"/>
              </a:ext>
            </a:extLst>
          </p:cNvPr>
          <p:cNvSpPr txBox="1"/>
          <p:nvPr/>
        </p:nvSpPr>
        <p:spPr>
          <a:xfrm>
            <a:off x="665808" y="3618519"/>
            <a:ext cx="76712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Theoretical Framework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Application of Vygotsky's Sociocultural Theory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Caregiving constrains her Zone of Proximal Development (ZPD)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Restricted access to cultural tools and social interaction</a:t>
            </a:r>
          </a:p>
        </p:txBody>
      </p:sp>
    </p:spTree>
    <p:extLst>
      <p:ext uri="{BB962C8B-B14F-4D97-AF65-F5344CB8AC3E}">
        <p14:creationId xmlns:p14="http://schemas.microsoft.com/office/powerpoint/2010/main" val="352228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48C6BC-7132-5A3D-0FFE-EA0698E5B5C0}"/>
              </a:ext>
            </a:extLst>
          </p:cNvPr>
          <p:cNvSpPr txBox="1"/>
          <p:nvPr/>
        </p:nvSpPr>
        <p:spPr>
          <a:xfrm>
            <a:off x="285750" y="444500"/>
            <a:ext cx="1139825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Vygotsky's Sociocultural Theory: Core Concepts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D02A69-3857-A57C-9718-12C8CBFD0EDD}"/>
              </a:ext>
            </a:extLst>
          </p:cNvPr>
          <p:cNvSpPr txBox="1"/>
          <p:nvPr/>
        </p:nvSpPr>
        <p:spPr>
          <a:xfrm>
            <a:off x="254000" y="1571625"/>
            <a:ext cx="4857750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Zone of Proximal Development (ZPD)</a:t>
            </a:r>
          </a:p>
          <a:p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ea typeface="Calibri"/>
                <a:cs typeface="Arial"/>
              </a:rPr>
              <a:t>Gap between independent and guided ability.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ea typeface="Calibri"/>
                <a:cs typeface="Arial"/>
              </a:rPr>
              <a:t>Scaffolding enables development (McLeod, 2025)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B78798-7FDA-D9FA-6F29-38915C0A3F30}"/>
              </a:ext>
            </a:extLst>
          </p:cNvPr>
          <p:cNvSpPr txBox="1"/>
          <p:nvPr/>
        </p:nvSpPr>
        <p:spPr>
          <a:xfrm>
            <a:off x="5500149" y="1592148"/>
            <a:ext cx="602121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Social Interaction Primacy</a:t>
            </a:r>
          </a:p>
          <a:p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Cognitive development is social</a:t>
            </a:r>
          </a:p>
          <a:p>
            <a:pPr marL="342900" indent="-34290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Dialogue and collaboration generate learning (McLeod, 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040A9C-52DD-C59E-6195-335F4548FDA4}"/>
              </a:ext>
            </a:extLst>
          </p:cNvPr>
          <p:cNvSpPr txBox="1"/>
          <p:nvPr/>
        </p:nvSpPr>
        <p:spPr>
          <a:xfrm>
            <a:off x="390799" y="3835630"/>
            <a:ext cx="5316470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Cultural Tools &amp; Mediation </a:t>
            </a:r>
          </a:p>
          <a:p>
            <a:endParaRPr lang="en-GB"/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Language, education, technology mediate thinking.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Access  determines cognitive pathways</a:t>
            </a:r>
          </a:p>
          <a:p>
            <a:r>
              <a:rPr lang="en-GB" sz="1600">
                <a:latin typeface="Arial"/>
                <a:cs typeface="Arial"/>
              </a:rPr>
              <a:t>     (McLeod,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B84E5B-32A8-1C71-5515-B8DE9BF538FA}"/>
              </a:ext>
            </a:extLst>
          </p:cNvPr>
          <p:cNvSpPr txBox="1"/>
          <p:nvPr/>
        </p:nvSpPr>
        <p:spPr>
          <a:xfrm>
            <a:off x="5837835" y="3951457"/>
            <a:ext cx="5340934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latin typeface="Arial"/>
                <a:cs typeface="Arial"/>
              </a:rPr>
              <a:t>Scaffolding</a:t>
            </a:r>
          </a:p>
          <a:p>
            <a:endParaRPr lang="en-GB"/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Temporary, adjustable support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Gradual withdrawal as competence increases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95624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24A7B0-848E-8B53-ACAB-1ABD7C923BA1}"/>
              </a:ext>
            </a:extLst>
          </p:cNvPr>
          <p:cNvSpPr txBox="1"/>
          <p:nvPr/>
        </p:nvSpPr>
        <p:spPr>
          <a:xfrm>
            <a:off x="318429" y="303955"/>
            <a:ext cx="112463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Jenny's Developmental Context: Nature and Nurture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DAD00-60A3-A32A-8663-AA668D5B226F}"/>
              </a:ext>
            </a:extLst>
          </p:cNvPr>
          <p:cNvSpPr txBox="1"/>
          <p:nvPr/>
        </p:nvSpPr>
        <p:spPr>
          <a:xfrm>
            <a:off x="550015" y="1606622"/>
            <a:ext cx="526856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Biological Factors (Nature)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Jenny is in early-to-mid adolescence (ages 15-17)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Prefrontal cortex maturation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Identity formation &amp; autonomy –seeking (Erikson's Identity vs Role Confusion)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Heightened neuroplasticity (optimal window for cognitive skill development)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2C8023-39B3-6F22-FAA1-BBF94FA4C9B3}"/>
              </a:ext>
            </a:extLst>
          </p:cNvPr>
          <p:cNvSpPr txBox="1"/>
          <p:nvPr/>
        </p:nvSpPr>
        <p:spPr>
          <a:xfrm>
            <a:off x="6198606" y="1605142"/>
            <a:ext cx="5268564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Environmental Constraints (Nurture)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Cross-national research on 15-17 year old young carers (Lewis et al., 2022)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Social isolation: 38% have no close friends 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Educational disruption: Average 48 school days missed annually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Restricted ZPD: Limited access to mentors, teachers and stimulation environments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Mental health burden: Elevated stress, anxiety, depression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and Leu, 2022)</a:t>
            </a:r>
          </a:p>
        </p:txBody>
      </p:sp>
    </p:spTree>
    <p:extLst>
      <p:ext uri="{BB962C8B-B14F-4D97-AF65-F5344CB8AC3E}">
        <p14:creationId xmlns:p14="http://schemas.microsoft.com/office/powerpoint/2010/main" val="143913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22DDFB-A204-B4C9-9C01-F7841039F01C}"/>
              </a:ext>
            </a:extLst>
          </p:cNvPr>
          <p:cNvSpPr txBox="1"/>
          <p:nvPr/>
        </p:nvSpPr>
        <p:spPr>
          <a:xfrm>
            <a:off x="611282" y="467885"/>
            <a:ext cx="109767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Applying Vygotsky's Theory to Jenny's Situation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4AEA2B-DF3E-4421-19F0-7F8EBE2EE1F8}"/>
              </a:ext>
            </a:extLst>
          </p:cNvPr>
          <p:cNvSpPr txBox="1"/>
          <p:nvPr/>
        </p:nvSpPr>
        <p:spPr>
          <a:xfrm>
            <a:off x="651333" y="1490830"/>
            <a:ext cx="1110161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Constricted Zone of Proximal Development</a:t>
            </a:r>
            <a:endParaRPr lang="en-US" b="1">
              <a:latin typeface="Arial"/>
              <a:cs typeface="Arial"/>
            </a:endParaRPr>
          </a:p>
          <a:p>
            <a:endParaRPr lang="en-GB"/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Caregiving role creates a developmental ceiling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Limited access to more knowledgeable than others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Absenteeism prevents scaffolded learning (Lewis et al., 2022)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FD6549-BF50-6D64-6682-4FFC8B57E4D0}"/>
              </a:ext>
            </a:extLst>
          </p:cNvPr>
          <p:cNvSpPr txBox="1"/>
          <p:nvPr/>
        </p:nvSpPr>
        <p:spPr>
          <a:xfrm>
            <a:off x="709229" y="3256667"/>
            <a:ext cx="10493706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Social Isolation and Cognitive Deprivation</a:t>
            </a:r>
          </a:p>
          <a:p>
            <a:endParaRPr lang="en-GB"/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Vygotsky emphasized that </a:t>
            </a:r>
            <a:r>
              <a:rPr lang="en-GB" sz="1600">
                <a:latin typeface="Lucida Calligraphy"/>
              </a:rPr>
              <a:t>"learning awakens developmental process that operate only when the child is interacting with people" </a:t>
            </a:r>
            <a:r>
              <a:rPr lang="en-GB" sz="1600">
                <a:latin typeface="Arial"/>
                <a:cs typeface="Arial"/>
              </a:rPr>
              <a:t>(McLeod, 2025)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ea typeface="Calibri"/>
                <a:cs typeface="Arial"/>
              </a:rPr>
              <a:t>Restricted peer interaction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ea typeface="Calibri"/>
                <a:cs typeface="Arial"/>
              </a:rPr>
              <a:t>Impaired psychosocial growth (Hanson et al.,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9A3EAD-F54A-39CA-87E9-B3131972E4EA}"/>
              </a:ext>
            </a:extLst>
          </p:cNvPr>
          <p:cNvSpPr txBox="1"/>
          <p:nvPr/>
        </p:nvSpPr>
        <p:spPr>
          <a:xfrm>
            <a:off x="738178" y="5181719"/>
            <a:ext cx="10623972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Limited Access to Cultural Tools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Reduced educational resources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Restricted extracurricular participation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Compounded cognitive disadvantage (McLeod, 2025)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3C4145-3AB0-6CFB-4A69-53276F4CECAA}"/>
              </a:ext>
            </a:extLst>
          </p:cNvPr>
          <p:cNvSpPr txBox="1"/>
          <p:nvPr/>
        </p:nvSpPr>
        <p:spPr>
          <a:xfrm>
            <a:off x="578963" y="419748"/>
            <a:ext cx="109713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latin typeface="Calibri"/>
                <a:ea typeface="Calibri"/>
                <a:cs typeface="Calibri"/>
              </a:rPr>
              <a:t>Evidence-Based Interventions for Jenny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0F37FB-E5B4-61F6-55BA-B4A784ED8E83}"/>
              </a:ext>
            </a:extLst>
          </p:cNvPr>
          <p:cNvSpPr txBox="1"/>
          <p:nvPr/>
        </p:nvSpPr>
        <p:spPr>
          <a:xfrm>
            <a:off x="535540" y="1867155"/>
            <a:ext cx="4501438" cy="18526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35B25A-5BB0-8CE9-01FD-AE04F848D117}"/>
              </a:ext>
            </a:extLst>
          </p:cNvPr>
          <p:cNvSpPr txBox="1"/>
          <p:nvPr/>
        </p:nvSpPr>
        <p:spPr>
          <a:xfrm>
            <a:off x="636859" y="1751363"/>
            <a:ext cx="477644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Peer Support Groups</a:t>
            </a:r>
          </a:p>
          <a:p>
            <a:r>
              <a:rPr lang="en-GB" sz="1600">
                <a:latin typeface="Arial"/>
                <a:cs typeface="Arial"/>
              </a:rPr>
              <a:t>Expanding ZPD through Social Learning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Shared problem-solving within ZPD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Social validation, reduced isolation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Modelling effective coping strategies (Hanson et al.,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846A6B-3FB7-2F3C-5F13-61BB167E4DC0}"/>
              </a:ext>
            </a:extLst>
          </p:cNvPr>
          <p:cNvSpPr txBox="1"/>
          <p:nvPr/>
        </p:nvSpPr>
        <p:spPr>
          <a:xfrm>
            <a:off x="5847527" y="1867132"/>
            <a:ext cx="5702442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Educational Scaffolding</a:t>
            </a:r>
          </a:p>
          <a:p>
            <a:r>
              <a:rPr lang="en-GB" sz="1600">
                <a:latin typeface="Arial"/>
                <a:cs typeface="Arial"/>
              </a:rPr>
              <a:t>Addressing Learning Gaps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One-on-one tutoring adjusting to Jenny's ZPD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Flexible schedules for caregiving demands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Online platforms (cultural tools) for self-paced learning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A27B52-B8DC-98B4-A601-E1CF82114986}"/>
              </a:ext>
            </a:extLst>
          </p:cNvPr>
          <p:cNvSpPr txBox="1"/>
          <p:nvPr/>
        </p:nvSpPr>
        <p:spPr>
          <a:xfrm>
            <a:off x="646516" y="4284326"/>
            <a:ext cx="5461326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Mentorship Programs</a:t>
            </a:r>
          </a:p>
          <a:p>
            <a:r>
              <a:rPr lang="en-GB" sz="1600">
                <a:latin typeface="Arial"/>
                <a:cs typeface="Arial"/>
              </a:rPr>
              <a:t>More knowledgeable Others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Emotional scaffolding for stress management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Future-oriented guidance (career, education)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Social capital through network connections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7A8D37-C380-C10B-74B1-802CD56FAB39}"/>
              </a:ext>
            </a:extLst>
          </p:cNvPr>
          <p:cNvSpPr txBox="1"/>
          <p:nvPr/>
        </p:nvSpPr>
        <p:spPr>
          <a:xfrm>
            <a:off x="5963319" y="4327748"/>
            <a:ext cx="5934371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Respite Care &amp; Social Activities</a:t>
            </a:r>
          </a:p>
          <a:p>
            <a:r>
              <a:rPr lang="en-GB" sz="1600">
                <a:latin typeface="Arial"/>
                <a:cs typeface="Arial"/>
              </a:rPr>
              <a:t>Enabling Age-Appropriate Development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Participation in social activities (identity formation)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Extracurricular learning (sports, arts, clubs)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Building peer relationships for social-cognitive growth (Schweiger, 2025)</a:t>
            </a:r>
          </a:p>
        </p:txBody>
      </p:sp>
    </p:spTree>
    <p:extLst>
      <p:ext uri="{BB962C8B-B14F-4D97-AF65-F5344CB8AC3E}">
        <p14:creationId xmlns:p14="http://schemas.microsoft.com/office/powerpoint/2010/main" val="320411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6A03C7-E202-E301-3105-A69B525FC118}"/>
              </a:ext>
            </a:extLst>
          </p:cNvPr>
          <p:cNvSpPr txBox="1"/>
          <p:nvPr/>
        </p:nvSpPr>
        <p:spPr>
          <a:xfrm>
            <a:off x="751955" y="506123"/>
            <a:ext cx="86619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Critical Evaluation: Theory Strengths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B29CDF-8D3A-5518-2363-FC393BD82B92}"/>
              </a:ext>
            </a:extLst>
          </p:cNvPr>
          <p:cNvSpPr txBox="1"/>
          <p:nvPr/>
        </p:nvSpPr>
        <p:spPr>
          <a:xfrm>
            <a:off x="897392" y="1432933"/>
            <a:ext cx="1039238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Empirical Validation in Young Carer Research 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Worse mental/physical health outcomes (Lacey et al., (2022)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Educational underachievement linked to limited support (Lewis et al ., 2022)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Intervention studies validate scaffolding approaches (Hanson et al., 2022)</a:t>
            </a:r>
          </a:p>
          <a:p>
            <a:pPr marL="285750" indent="-285750">
              <a:buFont typeface="Wingdings"/>
              <a:buChar char="Ø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FEBFC8-8EDA-4ED2-586C-E16FD928FE82}"/>
              </a:ext>
            </a:extLst>
          </p:cNvPr>
          <p:cNvSpPr txBox="1"/>
          <p:nvPr/>
        </p:nvSpPr>
        <p:spPr>
          <a:xfrm>
            <a:off x="1042133" y="3111926"/>
            <a:ext cx="1021869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Actionable Intervention Framework 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ZPD framework enables assessment of current capabilities 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Scaffolding concept guides appropriately challenging support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Clear guidance on gradual withdrawal of assistance as competence develops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FFFCDA-D3AF-A497-914E-6C79D99F2F39}"/>
              </a:ext>
            </a:extLst>
          </p:cNvPr>
          <p:cNvSpPr txBox="1"/>
          <p:nvPr/>
        </p:nvSpPr>
        <p:spPr>
          <a:xfrm>
            <a:off x="1056607" y="4892238"/>
            <a:ext cx="10175276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Cultural Sensitivity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Family's specific cultural values around caregiving responsibilities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Economic constraints affecting access to educational resources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Community-specific support networks and social norms (Schweiger, 2025)</a:t>
            </a:r>
          </a:p>
        </p:txBody>
      </p:sp>
    </p:spTree>
    <p:extLst>
      <p:ext uri="{BB962C8B-B14F-4D97-AF65-F5344CB8AC3E}">
        <p14:creationId xmlns:p14="http://schemas.microsoft.com/office/powerpoint/2010/main" val="373234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F4BC42-B154-65CA-C86E-7D68B992EBC0}"/>
              </a:ext>
            </a:extLst>
          </p:cNvPr>
          <p:cNvSpPr txBox="1"/>
          <p:nvPr/>
        </p:nvSpPr>
        <p:spPr>
          <a:xfrm>
            <a:off x="419360" y="361517"/>
            <a:ext cx="893670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Critical Evaluation: Theory Limitations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9E24C-1022-80B1-8538-29FAF17FCAE7}"/>
              </a:ext>
            </a:extLst>
          </p:cNvPr>
          <p:cNvSpPr txBox="1"/>
          <p:nvPr/>
        </p:nvSpPr>
        <p:spPr>
          <a:xfrm>
            <a:off x="550014" y="1259245"/>
            <a:ext cx="11101617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Individual Differences and Resilience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Vygotsky underemphasizes biological variation and individual psychological differences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et al., 2022)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Jenny may possess resilience factors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4793CA-E431-7A84-B0DE-0E28FA874666}"/>
              </a:ext>
            </a:extLst>
          </p:cNvPr>
          <p:cNvSpPr txBox="1"/>
          <p:nvPr/>
        </p:nvSpPr>
        <p:spPr>
          <a:xfrm>
            <a:off x="651333" y="2909289"/>
            <a:ext cx="11087143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Insufficient Attention to Structural Barriers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Young carers face institutional neglect (Schweiger 2025)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Barrier to structural inequities preventing access to ant support systems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3904D9-2B93-71D8-C89C-43D65C0F2E40}"/>
              </a:ext>
            </a:extLst>
          </p:cNvPr>
          <p:cNvSpPr txBox="1"/>
          <p:nvPr/>
        </p:nvSpPr>
        <p:spPr>
          <a:xfrm>
            <a:off x="550095" y="4298846"/>
            <a:ext cx="1065292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Practical Feasibility Constraints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Many young carers live in deprives areas with limited youth services ( Lewis et al., 2022)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Time may prevent participation even when programs exist 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Family resistance to external support due to cultural norms or fear of intervention (Schweiger., 2025)</a:t>
            </a:r>
          </a:p>
        </p:txBody>
      </p:sp>
    </p:spTree>
    <p:extLst>
      <p:ext uri="{BB962C8B-B14F-4D97-AF65-F5344CB8AC3E}">
        <p14:creationId xmlns:p14="http://schemas.microsoft.com/office/powerpoint/2010/main" val="218028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FBF1BD-C26D-6F07-E8D1-88115F8AE703}"/>
              </a:ext>
            </a:extLst>
          </p:cNvPr>
          <p:cNvSpPr txBox="1"/>
          <p:nvPr/>
        </p:nvSpPr>
        <p:spPr>
          <a:xfrm>
            <a:off x="463170" y="318429"/>
            <a:ext cx="109424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Practical Applications in Health &amp;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288BC1-8159-DA38-FEED-A5A7E6BD3A41}"/>
              </a:ext>
            </a:extLst>
          </p:cNvPr>
          <p:cNvSpPr txBox="1"/>
          <p:nvPr/>
        </p:nvSpPr>
        <p:spPr>
          <a:xfrm>
            <a:off x="463170" y="1505304"/>
            <a:ext cx="5056109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Assessment Protocols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Conduct ZPD assessments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Map social network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Evaluate cultural tools availability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/>
              <a:cs typeface="Arial"/>
            </a:endParaRPr>
          </a:p>
          <a:p>
            <a:endParaRPr lang="en-GB" sz="1600" b="1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Arial"/>
              </a:rPr>
              <a:t>Multi-Agency Collaboration</a:t>
            </a:r>
          </a:p>
          <a:p>
            <a:endParaRPr lang="en-GB" sz="1600" b="1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Schools: Flexible attendance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Healthcare: Identify young carers (Hanson et al., 2022)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Social Services: Coordinate respite care </a:t>
            </a: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2A4DD3-C585-2069-3DB3-7F8F580812C4}"/>
              </a:ext>
            </a:extLst>
          </p:cNvPr>
          <p:cNvSpPr txBox="1"/>
          <p:nvPr/>
        </p:nvSpPr>
        <p:spPr>
          <a:xfrm>
            <a:off x="6050164" y="1519778"/>
            <a:ext cx="4950134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Technology –Mediated Support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Virtual peer groups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Online tutoring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Mental health apps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et al., 2022)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Arial"/>
              </a:rPr>
              <a:t>Empowerment and Agency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Interventions must respect Jenny's autonomy and family context 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Schweiger (2025) warns against paternalistic approaches </a:t>
            </a:r>
          </a:p>
        </p:txBody>
      </p:sp>
    </p:spTree>
    <p:extLst>
      <p:ext uri="{BB962C8B-B14F-4D97-AF65-F5344CB8AC3E}">
        <p14:creationId xmlns:p14="http://schemas.microsoft.com/office/powerpoint/2010/main" val="3779638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252A8D-244A-68A3-ED97-86794E9B87D5}"/>
              </a:ext>
            </a:extLst>
          </p:cNvPr>
          <p:cNvSpPr txBox="1"/>
          <p:nvPr/>
        </p:nvSpPr>
        <p:spPr>
          <a:xfrm>
            <a:off x="539610" y="589598"/>
            <a:ext cx="903793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GB"/>
          </a:p>
          <a:p>
            <a:r>
              <a:rPr lang="en-GB" sz="4000" b="1">
                <a:latin typeface="Calibri"/>
                <a:ea typeface="Calibri"/>
                <a:cs typeface="Arial"/>
              </a:rPr>
              <a:t>Conclusion </a:t>
            </a:r>
          </a:p>
          <a:p>
            <a:pPr marL="285750" indent="-285750">
              <a:buFont typeface="Wingdings"/>
              <a:buChar char="q"/>
            </a:pPr>
            <a:endParaRPr lang="en-GB"/>
          </a:p>
          <a:p>
            <a:pPr marL="285750" indent="-285750">
              <a:buFont typeface="Wingdings"/>
              <a:buChar char="q"/>
            </a:pPr>
            <a:endParaRPr lang="en-GB"/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Vygotsky provides a robust framework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Caregiving constrains Jenny's cognitive and psychosocial development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Social isolation and limited scaffolding are key barriers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Interventions must be tailored to context 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Structural and individual factors require complementary approaches</a:t>
            </a:r>
          </a:p>
        </p:txBody>
      </p:sp>
    </p:spTree>
    <p:extLst>
      <p:ext uri="{BB962C8B-B14F-4D97-AF65-F5344CB8AC3E}">
        <p14:creationId xmlns:p14="http://schemas.microsoft.com/office/powerpoint/2010/main" val="162093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4632C0-EC2D-7878-74B5-70FF3DE1ED66}"/>
              </a:ext>
            </a:extLst>
          </p:cNvPr>
          <p:cNvSpPr txBox="1"/>
          <p:nvPr/>
        </p:nvSpPr>
        <p:spPr>
          <a:xfrm>
            <a:off x="404899" y="245831"/>
            <a:ext cx="887886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3B5A84-4EA4-0DBE-1984-FC56EAC2C8A0}"/>
              </a:ext>
            </a:extLst>
          </p:cNvPr>
          <p:cNvSpPr txBox="1"/>
          <p:nvPr/>
        </p:nvSpPr>
        <p:spPr>
          <a:xfrm>
            <a:off x="665191" y="1460529"/>
            <a:ext cx="8922246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just">
              <a:buFont typeface="Arial"/>
              <a:buChar char="•"/>
            </a:pP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Hanson, E., 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Barbabella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F., Magnusson, L., Brolin, R., Svensson, M., 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Yghemonos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S., 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Hlebec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V., Bolko, I., 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Boccaletti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L., Casu, G. and </a:t>
            </a: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Hoefman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R., (2022). Research and innovation for and with adolescent young carers to influence policy and practice—The European Union-funded “ME-WE” project. </a:t>
            </a:r>
            <a:r>
              <a:rPr lang="en-GB" sz="1600" i="1">
                <a:latin typeface="Arial"/>
                <a:cs typeface="Arial"/>
              </a:rPr>
              <a:t>International journal of environmental research and public health</a:t>
            </a:r>
            <a:r>
              <a:rPr lang="en-GB" sz="1600">
                <a:latin typeface="Arial"/>
                <a:cs typeface="Arial"/>
              </a:rPr>
              <a:t>, </a:t>
            </a:r>
            <a:r>
              <a:rPr lang="en-GB" sz="1600" i="1">
                <a:latin typeface="Arial"/>
                <a:cs typeface="Arial"/>
              </a:rPr>
              <a:t>19</a:t>
            </a:r>
            <a:r>
              <a:rPr lang="en-GB" sz="1600">
                <a:latin typeface="Arial"/>
                <a:cs typeface="Arial"/>
              </a:rPr>
              <a:t>(16), p.9932.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 </a:t>
            </a:r>
            <a:endParaRPr lang="en-GB" sz="1600" u="sng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Lacey, R.E., Xue, B. and McMunn, A., (2022). The mental and physical health of young carers: A systematic review. </a:t>
            </a:r>
            <a:r>
              <a:rPr lang="en-GB" sz="1600" i="1">
                <a:latin typeface="Arial"/>
                <a:cs typeface="Arial"/>
              </a:rPr>
              <a:t>The Lancet Public Health</a:t>
            </a:r>
            <a:r>
              <a:rPr lang="en-GB" sz="1600">
                <a:latin typeface="Arial"/>
                <a:cs typeface="Arial"/>
              </a:rPr>
              <a:t>, </a:t>
            </a:r>
            <a:r>
              <a:rPr lang="en-GB" sz="1600" i="1">
                <a:latin typeface="Arial"/>
                <a:cs typeface="Arial"/>
              </a:rPr>
              <a:t>7</a:t>
            </a:r>
            <a:r>
              <a:rPr lang="en-GB" sz="1600">
                <a:latin typeface="Arial"/>
                <a:cs typeface="Arial"/>
              </a:rPr>
              <a:t>(9), pp e787-e796.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 </a:t>
            </a:r>
            <a:endParaRPr lang="en-GB" sz="1600" u="sng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Lewis, F.M., Becker, S., Parkhouse, T., Joseph, S., </a:t>
            </a:r>
            <a:r>
              <a:rPr lang="en-GB" sz="1600" err="1">
                <a:latin typeface="Arial"/>
                <a:cs typeface="Arial"/>
              </a:rPr>
              <a:t>Hlebec</a:t>
            </a:r>
            <a:r>
              <a:rPr lang="en-GB" sz="1600">
                <a:latin typeface="Arial"/>
                <a:cs typeface="Arial"/>
              </a:rPr>
              <a:t>, V., </a:t>
            </a:r>
            <a:r>
              <a:rPr lang="en-GB" sz="1600" err="1">
                <a:latin typeface="Arial"/>
                <a:cs typeface="Arial"/>
              </a:rPr>
              <a:t>Mrzel</a:t>
            </a:r>
            <a:r>
              <a:rPr lang="en-GB" sz="1600">
                <a:latin typeface="Arial"/>
                <a:cs typeface="Arial"/>
              </a:rPr>
              <a:t>, M., Brolin, R., Casu, G., </a:t>
            </a:r>
            <a:r>
              <a:rPr lang="en-GB" sz="1600" err="1">
                <a:latin typeface="Arial"/>
                <a:cs typeface="Arial"/>
              </a:rPr>
              <a:t>Boccaletti</a:t>
            </a:r>
            <a:r>
              <a:rPr lang="en-GB" sz="1600">
                <a:latin typeface="Arial"/>
                <a:cs typeface="Arial"/>
              </a:rPr>
              <a:t>, L., Santini, S., </a:t>
            </a:r>
            <a:r>
              <a:rPr lang="en-GB" sz="1600" err="1">
                <a:latin typeface="Arial"/>
                <a:cs typeface="Arial"/>
              </a:rPr>
              <a:t>D’Amen</a:t>
            </a:r>
            <a:r>
              <a:rPr lang="en-GB" sz="1600">
                <a:latin typeface="Arial"/>
                <a:cs typeface="Arial"/>
              </a:rPr>
              <a:t>, B., Socci, M., </a:t>
            </a:r>
            <a:r>
              <a:rPr lang="en-GB" sz="1600" err="1">
                <a:latin typeface="Arial"/>
                <a:cs typeface="Arial"/>
              </a:rPr>
              <a:t>Hoefman</a:t>
            </a:r>
            <a:r>
              <a:rPr lang="en-GB" sz="1600">
                <a:latin typeface="Arial"/>
                <a:cs typeface="Arial"/>
              </a:rPr>
              <a:t>, R., de Jong, N., Leu, A., Phelps, D., </a:t>
            </a:r>
            <a:r>
              <a:rPr lang="en-GB" sz="1600" err="1">
                <a:latin typeface="Arial"/>
                <a:cs typeface="Arial"/>
              </a:rPr>
              <a:t>Guggiari</a:t>
            </a:r>
            <a:r>
              <a:rPr lang="en-GB" sz="1600">
                <a:latin typeface="Arial"/>
                <a:cs typeface="Arial"/>
              </a:rPr>
              <a:t>, E., Magnusson, L. and Hanson, E., (2022). The first cross-national study of adolescent young carers aged 15–17 in six European countries. </a:t>
            </a:r>
            <a:r>
              <a:rPr lang="en-GB" sz="1600" i="1">
                <a:latin typeface="Arial"/>
                <a:cs typeface="Arial"/>
              </a:rPr>
              <a:t>Journal of Youth Studies</a:t>
            </a:r>
            <a:r>
              <a:rPr lang="en-GB" sz="1600">
                <a:latin typeface="Arial"/>
                <a:cs typeface="Arial"/>
              </a:rPr>
              <a:t>, 7(1), pp.6–32. </a:t>
            </a:r>
            <a:endParaRPr lang="en-GB" sz="1600" u="sng">
              <a:solidFill>
                <a:srgbClr val="0000FF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McLeod, S., (2025). Vygotsky's Theory of Cognitive Development. </a:t>
            </a:r>
            <a:r>
              <a:rPr lang="en-GB" sz="1600" i="1">
                <a:latin typeface="Arial"/>
                <a:cs typeface="Arial"/>
              </a:rPr>
              <a:t>Simply Psychology</a:t>
            </a:r>
            <a:r>
              <a:rPr lang="en-GB" sz="1600">
                <a:latin typeface="Arial"/>
                <a:cs typeface="Arial"/>
              </a:rPr>
              <a:t>. </a:t>
            </a:r>
            <a:endParaRPr lang="en-GB" sz="1600" u="sng">
              <a:solidFill>
                <a:srgbClr val="0000FF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Schweiger, G., (2025). The Vulnerability and Injustices Faced by Young Carers in Developed Societies. </a:t>
            </a:r>
            <a:r>
              <a:rPr lang="en-GB" sz="1600" i="1">
                <a:latin typeface="Arial"/>
                <a:cs typeface="Arial"/>
              </a:rPr>
              <a:t>Societies</a:t>
            </a:r>
            <a:r>
              <a:rPr lang="en-GB" sz="1600">
                <a:latin typeface="Arial"/>
                <a:cs typeface="Arial"/>
              </a:rPr>
              <a:t>, </a:t>
            </a:r>
            <a:r>
              <a:rPr lang="en-GB" sz="1600" i="1">
                <a:latin typeface="Arial"/>
                <a:cs typeface="Arial"/>
              </a:rPr>
              <a:t>15</a:t>
            </a:r>
            <a:r>
              <a:rPr lang="en-GB" sz="1600">
                <a:latin typeface="Arial"/>
                <a:cs typeface="Arial"/>
              </a:rPr>
              <a:t>(4), p.101.</a:t>
            </a:r>
            <a:endParaRPr lang="en-GB" sz="1600" u="sng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Wepf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H. and Leu, A., (2022). Well-being and perceived stress of adolescent young carers: a cross-sectional comparative study. </a:t>
            </a:r>
            <a:r>
              <a:rPr lang="en-GB" sz="1600" i="1">
                <a:latin typeface="Arial"/>
                <a:cs typeface="Arial"/>
              </a:rPr>
              <a:t>Journal of Child and Family Studies</a:t>
            </a:r>
            <a:r>
              <a:rPr lang="en-GB" sz="1600">
                <a:latin typeface="Arial"/>
                <a:cs typeface="Arial"/>
              </a:rPr>
              <a:t>, </a:t>
            </a:r>
            <a:r>
              <a:rPr lang="en-GB" sz="1600" i="1">
                <a:latin typeface="Arial"/>
                <a:cs typeface="Arial"/>
              </a:rPr>
              <a:t>31</a:t>
            </a:r>
            <a:r>
              <a:rPr lang="en-GB" sz="1600">
                <a:latin typeface="Arial"/>
                <a:cs typeface="Arial"/>
              </a:rPr>
              <a:t>(4), pp.934-948.</a:t>
            </a:r>
            <a:endParaRPr lang="en-GB" sz="1600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r>
              <a:rPr lang="en-GB" sz="1600" err="1">
                <a:solidFill>
                  <a:srgbClr val="222222"/>
                </a:solidFill>
                <a:latin typeface="Arial"/>
                <a:cs typeface="Arial"/>
              </a:rPr>
              <a:t>Wepf</a:t>
            </a:r>
            <a:r>
              <a:rPr lang="en-GB" sz="1600">
                <a:solidFill>
                  <a:srgbClr val="222222"/>
                </a:solidFill>
                <a:latin typeface="Arial"/>
                <a:cs typeface="Arial"/>
              </a:rPr>
              <a:t>, H., Joseph, S. and Leu, A., (2022). Benefit finding moderates the relationship between young carer experiences and mental well-being. </a:t>
            </a:r>
            <a:r>
              <a:rPr lang="en-GB" sz="1600" i="1">
                <a:latin typeface="Arial"/>
                <a:cs typeface="Arial"/>
              </a:rPr>
              <a:t>Psychology &amp; health</a:t>
            </a:r>
            <a:r>
              <a:rPr lang="en-GB" sz="1600">
                <a:latin typeface="Arial"/>
                <a:cs typeface="Arial"/>
              </a:rPr>
              <a:t>, </a:t>
            </a:r>
            <a:r>
              <a:rPr lang="en-GB" sz="1600" i="1">
                <a:latin typeface="Arial"/>
                <a:cs typeface="Arial"/>
              </a:rPr>
              <a:t>37</a:t>
            </a:r>
            <a:r>
              <a:rPr lang="en-GB" sz="1600">
                <a:latin typeface="Arial"/>
                <a:cs typeface="Arial"/>
              </a:rPr>
              <a:t>(10), pp.1270-1286.</a:t>
            </a:r>
            <a:endParaRPr lang="en-GB" sz="160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614456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2026-02-15T22:13:23Z</dcterms:created>
  <dcterms:modified xsi:type="dcterms:W3CDTF">2026-02-16T01:09:35Z</dcterms:modified>
</cp:coreProperties>
</file>