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20"/>
  </p:notesMasterIdLst>
  <p:handoutMasterIdLst>
    <p:handoutMasterId r:id="rId21"/>
  </p:handoutMasterIdLst>
  <p:sldIdLst>
    <p:sldId id="256" r:id="rId5"/>
    <p:sldId id="266" r:id="rId6"/>
    <p:sldId id="263" r:id="rId7"/>
    <p:sldId id="271" r:id="rId8"/>
    <p:sldId id="273" r:id="rId9"/>
    <p:sldId id="277" r:id="rId10"/>
    <p:sldId id="284" r:id="rId11"/>
    <p:sldId id="269" r:id="rId12"/>
    <p:sldId id="272" r:id="rId13"/>
    <p:sldId id="288" r:id="rId14"/>
    <p:sldId id="286" r:id="rId15"/>
    <p:sldId id="285" r:id="rId16"/>
    <p:sldId id="280" r:id="rId17"/>
    <p:sldId id="267" r:id="rId18"/>
    <p:sldId id="279" r:id="rId19"/>
  </p:sldIdLst>
  <p:sldSz cx="12192000" cy="6858000"/>
  <p:notesSz cx="6888163" cy="100203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5E6D6032-9313-478D-B0CA-123DBD681F30}">
          <p14:sldIdLst>
            <p14:sldId id="256"/>
            <p14:sldId id="266"/>
          </p14:sldIdLst>
        </p14:section>
        <p14:section name="Digital Learning Team" id="{5C521044-0C04-4C8F-BE79-DE5AF944A988}">
          <p14:sldIdLst>
            <p14:sldId id="263"/>
            <p14:sldId id="271"/>
            <p14:sldId id="273"/>
            <p14:sldId id="277"/>
          </p14:sldIdLst>
        </p14:section>
        <p14:section name="Current approach" id="{750CE404-40EF-449A-BEEB-469BF201537E}">
          <p14:sldIdLst>
            <p14:sldId id="284"/>
            <p14:sldId id="269"/>
            <p14:sldId id="272"/>
            <p14:sldId id="288"/>
            <p14:sldId id="286"/>
          </p14:sldIdLst>
        </p14:section>
        <p14:section name="Introducing a new approach" id="{758599EF-3CF1-480E-8BC2-780BFF3286D0}">
          <p14:sldIdLst>
            <p14:sldId id="285"/>
            <p14:sldId id="280"/>
          </p14:sldIdLst>
        </p14:section>
        <p14:section name="Summary" id="{DE5220D0-FCFF-4F6F-A44D-36C57A3FC8CD}">
          <p14:sldIdLst>
            <p14:sldId id="267"/>
            <p14:sldId id="279"/>
          </p14:sldIdLst>
        </p14:section>
      </p14:sectionLst>
    </p:ex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146BCA3-6000-46BE-8951-EB57F615ED0B}" v="223" dt="2023-05-09T09:23:15.866"/>
  </p1510:revLst>
</p1510:revInfo>
</file>

<file path=ppt/tableStyles.xml><?xml version="1.0" encoding="utf-8"?>
<a:tblStyleLst xmlns:a="http://schemas.openxmlformats.org/drawingml/2006/main" def="{5C22544A-7EE6-4342-B048-85BDC9FD1C3A}"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0" autoAdjust="0"/>
    <p:restoredTop sz="94598" autoAdjust="0"/>
  </p:normalViewPr>
  <p:slideViewPr>
    <p:cSldViewPr snapToGrid="0">
      <p:cViewPr>
        <p:scale>
          <a:sx n="100" d="100"/>
          <a:sy n="100" d="100"/>
        </p:scale>
        <p:origin x="738" y="31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62" d="100"/>
          <a:sy n="62" d="100"/>
        </p:scale>
        <p:origin x="3154" y="7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gs" Target="tags/tag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mily May" userId="77c9aaf6-0b88-4b3b-8cbd-491fb6e985fd" providerId="ADAL" clId="{6146BCA3-6000-46BE-8951-EB57F615ED0B}"/>
    <pc:docChg chg="undo custSel addSld delSld modSld sldOrd addSection modSection replTag delTag modNotesMaster modHandout">
      <pc:chgData name="Emily May" userId="77c9aaf6-0b88-4b3b-8cbd-491fb6e985fd" providerId="ADAL" clId="{6146BCA3-6000-46BE-8951-EB57F615ED0B}" dt="2023-05-09T09:48:09.173" v="3224"/>
      <pc:docMkLst>
        <pc:docMk/>
      </pc:docMkLst>
      <pc:sldChg chg="modSp">
        <pc:chgData name="Emily May" userId="77c9aaf6-0b88-4b3b-8cbd-491fb6e985fd" providerId="ADAL" clId="{6146BCA3-6000-46BE-8951-EB57F615ED0B}" dt="2023-05-09T07:19:53.836" v="1097" actId="20577"/>
        <pc:sldMkLst>
          <pc:docMk/>
          <pc:sldMk cId="2826028905" sldId="263"/>
        </pc:sldMkLst>
        <pc:spChg chg="mod">
          <ac:chgData name="Emily May" userId="77c9aaf6-0b88-4b3b-8cbd-491fb6e985fd" providerId="ADAL" clId="{6146BCA3-6000-46BE-8951-EB57F615ED0B}" dt="2023-05-09T07:19:53.836" v="1097" actId="20577"/>
          <ac:spMkLst>
            <pc:docMk/>
            <pc:sldMk cId="2826028905" sldId="263"/>
            <ac:spMk id="12" creationId="{AEAC0465-1751-47C8-9200-CF24EEB5E133}"/>
          </ac:spMkLst>
        </pc:spChg>
      </pc:sldChg>
      <pc:sldChg chg="modSp mod ord modShow">
        <pc:chgData name="Emily May" userId="77c9aaf6-0b88-4b3b-8cbd-491fb6e985fd" providerId="ADAL" clId="{6146BCA3-6000-46BE-8951-EB57F615ED0B}" dt="2023-05-09T09:44:43.834" v="3104" actId="20577"/>
        <pc:sldMkLst>
          <pc:docMk/>
          <pc:sldMk cId="1074753820" sldId="267"/>
        </pc:sldMkLst>
        <pc:spChg chg="mod">
          <ac:chgData name="Emily May" userId="77c9aaf6-0b88-4b3b-8cbd-491fb6e985fd" providerId="ADAL" clId="{6146BCA3-6000-46BE-8951-EB57F615ED0B}" dt="2023-05-08T19:46:59.075" v="96" actId="6549"/>
          <ac:spMkLst>
            <pc:docMk/>
            <pc:sldMk cId="1074753820" sldId="267"/>
            <ac:spMk id="18" creationId="{9F2FEA60-F900-4C56-9486-48EA30926F6E}"/>
          </ac:spMkLst>
        </pc:spChg>
        <pc:spChg chg="mod">
          <ac:chgData name="Emily May" userId="77c9aaf6-0b88-4b3b-8cbd-491fb6e985fd" providerId="ADAL" clId="{6146BCA3-6000-46BE-8951-EB57F615ED0B}" dt="2023-05-09T09:44:43.834" v="3104" actId="20577"/>
          <ac:spMkLst>
            <pc:docMk/>
            <pc:sldMk cId="1074753820" sldId="267"/>
            <ac:spMk id="19" creationId="{AB6583FE-B653-4C01-9ADF-EC8514A0B5ED}"/>
          </ac:spMkLst>
        </pc:spChg>
      </pc:sldChg>
      <pc:sldChg chg="modSp mod">
        <pc:chgData name="Emily May" userId="77c9aaf6-0b88-4b3b-8cbd-491fb6e985fd" providerId="ADAL" clId="{6146BCA3-6000-46BE-8951-EB57F615ED0B}" dt="2023-05-09T07:15:19.020" v="1027" actId="403"/>
        <pc:sldMkLst>
          <pc:docMk/>
          <pc:sldMk cId="2805428833" sldId="273"/>
        </pc:sldMkLst>
        <pc:spChg chg="mod">
          <ac:chgData name="Emily May" userId="77c9aaf6-0b88-4b3b-8cbd-491fb6e985fd" providerId="ADAL" clId="{6146BCA3-6000-46BE-8951-EB57F615ED0B}" dt="2023-05-09T07:15:14.424" v="1026" actId="403"/>
          <ac:spMkLst>
            <pc:docMk/>
            <pc:sldMk cId="2805428833" sldId="273"/>
            <ac:spMk id="13" creationId="{ABAEE544-8FB3-4E56-91A9-A6964539DCB7}"/>
          </ac:spMkLst>
        </pc:spChg>
        <pc:spChg chg="mod">
          <ac:chgData name="Emily May" userId="77c9aaf6-0b88-4b3b-8cbd-491fb6e985fd" providerId="ADAL" clId="{6146BCA3-6000-46BE-8951-EB57F615ED0B}" dt="2023-05-09T07:15:19.020" v="1027" actId="403"/>
          <ac:spMkLst>
            <pc:docMk/>
            <pc:sldMk cId="2805428833" sldId="273"/>
            <ac:spMk id="15" creationId="{A13BE1C0-386B-47CB-BDCE-A24D9918AEEF}"/>
          </ac:spMkLst>
        </pc:spChg>
      </pc:sldChg>
      <pc:sldChg chg="del ord">
        <pc:chgData name="Emily May" userId="77c9aaf6-0b88-4b3b-8cbd-491fb6e985fd" providerId="ADAL" clId="{6146BCA3-6000-46BE-8951-EB57F615ED0B}" dt="2023-05-08T20:21:21.175" v="254" actId="47"/>
        <pc:sldMkLst>
          <pc:docMk/>
          <pc:sldMk cId="4039808263" sldId="275"/>
        </pc:sldMkLst>
      </pc:sldChg>
      <pc:sldChg chg="modSp mod">
        <pc:chgData name="Emily May" userId="77c9aaf6-0b88-4b3b-8cbd-491fb6e985fd" providerId="ADAL" clId="{6146BCA3-6000-46BE-8951-EB57F615ED0B}" dt="2023-05-09T07:18:59.872" v="1084" actId="21"/>
        <pc:sldMkLst>
          <pc:docMk/>
          <pc:sldMk cId="3841451100" sldId="277"/>
        </pc:sldMkLst>
        <pc:spChg chg="mod">
          <ac:chgData name="Emily May" userId="77c9aaf6-0b88-4b3b-8cbd-491fb6e985fd" providerId="ADAL" clId="{6146BCA3-6000-46BE-8951-EB57F615ED0B}" dt="2023-05-09T07:18:59.872" v="1084" actId="21"/>
          <ac:spMkLst>
            <pc:docMk/>
            <pc:sldMk cId="3841451100" sldId="277"/>
            <ac:spMk id="6" creationId="{18295D94-C477-AFF5-92E4-43B099FCD1BE}"/>
          </ac:spMkLst>
        </pc:spChg>
        <pc:spChg chg="mod">
          <ac:chgData name="Emily May" userId="77c9aaf6-0b88-4b3b-8cbd-491fb6e985fd" providerId="ADAL" clId="{6146BCA3-6000-46BE-8951-EB57F615ED0B}" dt="2023-05-09T07:14:24.570" v="975" actId="6549"/>
          <ac:spMkLst>
            <pc:docMk/>
            <pc:sldMk cId="3841451100" sldId="277"/>
            <ac:spMk id="22" creationId="{CBCA8D9B-86A6-46D0-8939-576472F48528}"/>
          </ac:spMkLst>
        </pc:spChg>
      </pc:sldChg>
      <pc:sldChg chg="addSp delSp modSp mod">
        <pc:chgData name="Emily May" userId="77c9aaf6-0b88-4b3b-8cbd-491fb6e985fd" providerId="ADAL" clId="{6146BCA3-6000-46BE-8951-EB57F615ED0B}" dt="2023-05-09T07:30:27.985" v="1397" actId="403"/>
        <pc:sldMkLst>
          <pc:docMk/>
          <pc:sldMk cId="3137551874" sldId="279"/>
        </pc:sldMkLst>
        <pc:spChg chg="add del mod">
          <ac:chgData name="Emily May" userId="77c9aaf6-0b88-4b3b-8cbd-491fb6e985fd" providerId="ADAL" clId="{6146BCA3-6000-46BE-8951-EB57F615ED0B}" dt="2023-05-08T19:44:11.160" v="7"/>
          <ac:spMkLst>
            <pc:docMk/>
            <pc:sldMk cId="3137551874" sldId="279"/>
            <ac:spMk id="2" creationId="{F67B8E94-8D45-0DB4-8507-9F5630434B30}"/>
          </ac:spMkLst>
        </pc:spChg>
        <pc:spChg chg="add del mod">
          <ac:chgData name="Emily May" userId="77c9aaf6-0b88-4b3b-8cbd-491fb6e985fd" providerId="ADAL" clId="{6146BCA3-6000-46BE-8951-EB57F615ED0B}" dt="2023-05-08T19:44:44.347" v="52" actId="478"/>
          <ac:spMkLst>
            <pc:docMk/>
            <pc:sldMk cId="3137551874" sldId="279"/>
            <ac:spMk id="4" creationId="{E229CFE9-2301-8211-7C0C-AB8DF1FAB0CB}"/>
          </ac:spMkLst>
        </pc:spChg>
        <pc:spChg chg="add del mod">
          <ac:chgData name="Emily May" userId="77c9aaf6-0b88-4b3b-8cbd-491fb6e985fd" providerId="ADAL" clId="{6146BCA3-6000-46BE-8951-EB57F615ED0B}" dt="2023-05-08T19:44:15.565" v="13"/>
          <ac:spMkLst>
            <pc:docMk/>
            <pc:sldMk cId="3137551874" sldId="279"/>
            <ac:spMk id="5" creationId="{CF9F3247-7A2D-3038-0AF1-F15820509319}"/>
          </ac:spMkLst>
        </pc:spChg>
        <pc:spChg chg="add del mod">
          <ac:chgData name="Emily May" userId="77c9aaf6-0b88-4b3b-8cbd-491fb6e985fd" providerId="ADAL" clId="{6146BCA3-6000-46BE-8951-EB57F615ED0B}" dt="2023-05-08T19:44:19.890" v="16"/>
          <ac:spMkLst>
            <pc:docMk/>
            <pc:sldMk cId="3137551874" sldId="279"/>
            <ac:spMk id="9" creationId="{D6FDEC86-08AB-D917-74AF-135789AE99DC}"/>
          </ac:spMkLst>
        </pc:spChg>
        <pc:spChg chg="add del mod">
          <ac:chgData name="Emily May" userId="77c9aaf6-0b88-4b3b-8cbd-491fb6e985fd" providerId="ADAL" clId="{6146BCA3-6000-46BE-8951-EB57F615ED0B}" dt="2023-05-08T19:44:40.418" v="41"/>
          <ac:spMkLst>
            <pc:docMk/>
            <pc:sldMk cId="3137551874" sldId="279"/>
            <ac:spMk id="10" creationId="{92E629B5-5CF8-BB3D-2EB5-0165A4FFF96E}"/>
          </ac:spMkLst>
        </pc:spChg>
        <pc:spChg chg="mod">
          <ac:chgData name="Emily May" userId="77c9aaf6-0b88-4b3b-8cbd-491fb6e985fd" providerId="ADAL" clId="{6146BCA3-6000-46BE-8951-EB57F615ED0B}" dt="2023-05-09T07:30:22.983" v="1392" actId="404"/>
          <ac:spMkLst>
            <pc:docMk/>
            <pc:sldMk cId="3137551874" sldId="279"/>
            <ac:spMk id="13" creationId="{ABAEE544-8FB3-4E56-91A9-A6964539DCB7}"/>
          </ac:spMkLst>
        </pc:spChg>
        <pc:spChg chg="mod">
          <ac:chgData name="Emily May" userId="77c9aaf6-0b88-4b3b-8cbd-491fb6e985fd" providerId="ADAL" clId="{6146BCA3-6000-46BE-8951-EB57F615ED0B}" dt="2023-05-09T07:30:27.985" v="1397" actId="403"/>
          <ac:spMkLst>
            <pc:docMk/>
            <pc:sldMk cId="3137551874" sldId="279"/>
            <ac:spMk id="15" creationId="{A13BE1C0-386B-47CB-BDCE-A24D9918AEEF}"/>
          </ac:spMkLst>
        </pc:spChg>
        <pc:spChg chg="add del mod">
          <ac:chgData name="Emily May" userId="77c9aaf6-0b88-4b3b-8cbd-491fb6e985fd" providerId="ADAL" clId="{6146BCA3-6000-46BE-8951-EB57F615ED0B}" dt="2023-05-08T19:44:45.557" v="56" actId="120"/>
          <ac:spMkLst>
            <pc:docMk/>
            <pc:sldMk cId="3137551874" sldId="279"/>
            <ac:spMk id="33" creationId="{2D22322F-E79D-4BEF-8038-DE2C8F5CCA40}"/>
          </ac:spMkLst>
        </pc:spChg>
      </pc:sldChg>
      <pc:sldChg chg="modSp mod">
        <pc:chgData name="Emily May" userId="77c9aaf6-0b88-4b3b-8cbd-491fb6e985fd" providerId="ADAL" clId="{6146BCA3-6000-46BE-8951-EB57F615ED0B}" dt="2023-05-09T09:48:01.552" v="3221" actId="27636"/>
        <pc:sldMkLst>
          <pc:docMk/>
          <pc:sldMk cId="1179623585" sldId="280"/>
        </pc:sldMkLst>
        <pc:spChg chg="mod">
          <ac:chgData name="Emily May" userId="77c9aaf6-0b88-4b3b-8cbd-491fb6e985fd" providerId="ADAL" clId="{6146BCA3-6000-46BE-8951-EB57F615ED0B}" dt="2023-05-08T19:45:49.355" v="69"/>
          <ac:spMkLst>
            <pc:docMk/>
            <pc:sldMk cId="1179623585" sldId="280"/>
            <ac:spMk id="4" creationId="{D0C780D5-C94D-446D-561A-B7D9EF563EEF}"/>
          </ac:spMkLst>
        </pc:spChg>
        <pc:spChg chg="mod">
          <ac:chgData name="Emily May" userId="77c9aaf6-0b88-4b3b-8cbd-491fb6e985fd" providerId="ADAL" clId="{6146BCA3-6000-46BE-8951-EB57F615ED0B}" dt="2023-05-08T19:45:13.481" v="65"/>
          <ac:spMkLst>
            <pc:docMk/>
            <pc:sldMk cId="1179623585" sldId="280"/>
            <ac:spMk id="5" creationId="{60119E96-F379-1B36-DFDD-5F87F7C58984}"/>
          </ac:spMkLst>
        </pc:spChg>
        <pc:spChg chg="mod">
          <ac:chgData name="Emily May" userId="77c9aaf6-0b88-4b3b-8cbd-491fb6e985fd" providerId="ADAL" clId="{6146BCA3-6000-46BE-8951-EB57F615ED0B}" dt="2023-05-09T08:10:30.533" v="2289" actId="27636"/>
          <ac:spMkLst>
            <pc:docMk/>
            <pc:sldMk cId="1179623585" sldId="280"/>
            <ac:spMk id="11" creationId="{B2C9F94F-DB8A-7CF7-180A-4FF523C9BC0D}"/>
          </ac:spMkLst>
        </pc:spChg>
        <pc:spChg chg="mod">
          <ac:chgData name="Emily May" userId="77c9aaf6-0b88-4b3b-8cbd-491fb6e985fd" providerId="ADAL" clId="{6146BCA3-6000-46BE-8951-EB57F615ED0B}" dt="2023-05-09T08:34:34.613" v="2691" actId="27636"/>
          <ac:spMkLst>
            <pc:docMk/>
            <pc:sldMk cId="1179623585" sldId="280"/>
            <ac:spMk id="12" creationId="{C78D0E83-529C-626F-FD6D-B88504C77E0A}"/>
          </ac:spMkLst>
        </pc:spChg>
        <pc:spChg chg="mod">
          <ac:chgData name="Emily May" userId="77c9aaf6-0b88-4b3b-8cbd-491fb6e985fd" providerId="ADAL" clId="{6146BCA3-6000-46BE-8951-EB57F615ED0B}" dt="2023-05-09T09:48:01.552" v="3221" actId="27636"/>
          <ac:spMkLst>
            <pc:docMk/>
            <pc:sldMk cId="1179623585" sldId="280"/>
            <ac:spMk id="13" creationId="{A727F356-0D3B-D7CD-431B-EFC21CF32FDB}"/>
          </ac:spMkLst>
        </pc:spChg>
      </pc:sldChg>
      <pc:sldChg chg="del">
        <pc:chgData name="Emily May" userId="77c9aaf6-0b88-4b3b-8cbd-491fb6e985fd" providerId="ADAL" clId="{6146BCA3-6000-46BE-8951-EB57F615ED0B}" dt="2023-05-08T20:05:21.943" v="239" actId="2696"/>
        <pc:sldMkLst>
          <pc:docMk/>
          <pc:sldMk cId="2388352662" sldId="281"/>
        </pc:sldMkLst>
      </pc:sldChg>
      <pc:sldChg chg="modSp mod">
        <pc:chgData name="Emily May" userId="77c9aaf6-0b88-4b3b-8cbd-491fb6e985fd" providerId="ADAL" clId="{6146BCA3-6000-46BE-8951-EB57F615ED0B}" dt="2023-05-08T20:03:06.581" v="114" actId="255"/>
        <pc:sldMkLst>
          <pc:docMk/>
          <pc:sldMk cId="1215615463" sldId="284"/>
        </pc:sldMkLst>
        <pc:spChg chg="mod">
          <ac:chgData name="Emily May" userId="77c9aaf6-0b88-4b3b-8cbd-491fb6e985fd" providerId="ADAL" clId="{6146BCA3-6000-46BE-8951-EB57F615ED0B}" dt="2023-05-08T20:03:06.581" v="114" actId="255"/>
          <ac:spMkLst>
            <pc:docMk/>
            <pc:sldMk cId="1215615463" sldId="284"/>
            <ac:spMk id="12" creationId="{AEAC0465-1751-47C8-9200-CF24EEB5E133}"/>
          </ac:spMkLst>
        </pc:spChg>
      </pc:sldChg>
      <pc:sldChg chg="addSp delSp modSp add mod ord">
        <pc:chgData name="Emily May" userId="77c9aaf6-0b88-4b3b-8cbd-491fb6e985fd" providerId="ADAL" clId="{6146BCA3-6000-46BE-8951-EB57F615ED0B}" dt="2023-05-08T20:22:20.826" v="277" actId="478"/>
        <pc:sldMkLst>
          <pc:docMk/>
          <pc:sldMk cId="706448906" sldId="285"/>
        </pc:sldMkLst>
        <pc:spChg chg="add del mod">
          <ac:chgData name="Emily May" userId="77c9aaf6-0b88-4b3b-8cbd-491fb6e985fd" providerId="ADAL" clId="{6146BCA3-6000-46BE-8951-EB57F615ED0B}" dt="2023-05-08T20:22:20.826" v="277" actId="478"/>
          <ac:spMkLst>
            <pc:docMk/>
            <pc:sldMk cId="706448906" sldId="285"/>
            <ac:spMk id="6" creationId="{5439FC7D-636B-196D-3346-E4FB580D6319}"/>
          </ac:spMkLst>
        </pc:spChg>
        <pc:spChg chg="mod">
          <ac:chgData name="Emily May" userId="77c9aaf6-0b88-4b3b-8cbd-491fb6e985fd" providerId="ADAL" clId="{6146BCA3-6000-46BE-8951-EB57F615ED0B}" dt="2023-05-08T20:05:16.120" v="235" actId="6549"/>
          <ac:spMkLst>
            <pc:docMk/>
            <pc:sldMk cId="706448906" sldId="285"/>
            <ac:spMk id="12" creationId="{AEAC0465-1751-47C8-9200-CF24EEB5E133}"/>
          </ac:spMkLst>
        </pc:spChg>
        <pc:spChg chg="mod">
          <ac:chgData name="Emily May" userId="77c9aaf6-0b88-4b3b-8cbd-491fb6e985fd" providerId="ADAL" clId="{6146BCA3-6000-46BE-8951-EB57F615ED0B}" dt="2023-05-08T20:04:51.894" v="165" actId="6549"/>
          <ac:spMkLst>
            <pc:docMk/>
            <pc:sldMk cId="706448906" sldId="285"/>
            <ac:spMk id="36" creationId="{A53F7BCB-69BF-562F-F761-E8545A02CAAE}"/>
          </ac:spMkLst>
        </pc:spChg>
        <pc:picChg chg="add del mod">
          <ac:chgData name="Emily May" userId="77c9aaf6-0b88-4b3b-8cbd-491fb6e985fd" providerId="ADAL" clId="{6146BCA3-6000-46BE-8951-EB57F615ED0B}" dt="2023-05-08T20:22:20.130" v="276"/>
          <ac:picMkLst>
            <pc:docMk/>
            <pc:sldMk cId="706448906" sldId="285"/>
            <ac:picMk id="8" creationId="{E7AB811A-5699-B768-798F-75523156A2F8}"/>
          </ac:picMkLst>
        </pc:picChg>
        <pc:picChg chg="add del mod">
          <ac:chgData name="Emily May" userId="77c9aaf6-0b88-4b3b-8cbd-491fb6e985fd" providerId="ADAL" clId="{6146BCA3-6000-46BE-8951-EB57F615ED0B}" dt="2023-05-08T20:22:20.826" v="277" actId="478"/>
          <ac:picMkLst>
            <pc:docMk/>
            <pc:sldMk cId="706448906" sldId="285"/>
            <ac:picMk id="11" creationId="{3B027878-AED2-124C-E004-966D7D43DB3A}"/>
          </ac:picMkLst>
        </pc:picChg>
        <pc:picChg chg="mod">
          <ac:chgData name="Emily May" userId="77c9aaf6-0b88-4b3b-8cbd-491fb6e985fd" providerId="ADAL" clId="{6146BCA3-6000-46BE-8951-EB57F615ED0B}" dt="2023-05-08T20:05:43.931" v="244"/>
          <ac:picMkLst>
            <pc:docMk/>
            <pc:sldMk cId="706448906" sldId="285"/>
            <ac:picMk id="26" creationId="{5A11C124-E818-45E0-9F70-7F0C271DDC71}"/>
          </ac:picMkLst>
        </pc:picChg>
      </pc:sldChg>
      <pc:sldChg chg="modSp add mod ord">
        <pc:chgData name="Emily May" userId="77c9aaf6-0b88-4b3b-8cbd-491fb6e985fd" providerId="ADAL" clId="{6146BCA3-6000-46BE-8951-EB57F615ED0B}" dt="2023-05-09T08:34:52.258" v="2695" actId="6549"/>
        <pc:sldMkLst>
          <pc:docMk/>
          <pc:sldMk cId="3637626732" sldId="286"/>
        </pc:sldMkLst>
        <pc:spChg chg="mod">
          <ac:chgData name="Emily May" userId="77c9aaf6-0b88-4b3b-8cbd-491fb6e985fd" providerId="ADAL" clId="{6146BCA3-6000-46BE-8951-EB57F615ED0B}" dt="2023-05-09T07:38:36.397" v="1543" actId="20577"/>
          <ac:spMkLst>
            <pc:docMk/>
            <pc:sldMk cId="3637626732" sldId="286"/>
            <ac:spMk id="13" creationId="{ABAEE544-8FB3-4E56-91A9-A6964539DCB7}"/>
          </ac:spMkLst>
        </pc:spChg>
        <pc:spChg chg="mod">
          <ac:chgData name="Emily May" userId="77c9aaf6-0b88-4b3b-8cbd-491fb6e985fd" providerId="ADAL" clId="{6146BCA3-6000-46BE-8951-EB57F615ED0B}" dt="2023-05-09T06:53:27.614" v="354" actId="6549"/>
          <ac:spMkLst>
            <pc:docMk/>
            <pc:sldMk cId="3637626732" sldId="286"/>
            <ac:spMk id="14" creationId="{61A6601B-A3E2-47A2-B731-4FE03C43E2B0}"/>
          </ac:spMkLst>
        </pc:spChg>
        <pc:spChg chg="mod">
          <ac:chgData name="Emily May" userId="77c9aaf6-0b88-4b3b-8cbd-491fb6e985fd" providerId="ADAL" clId="{6146BCA3-6000-46BE-8951-EB57F615ED0B}" dt="2023-05-09T08:34:52.258" v="2695" actId="6549"/>
          <ac:spMkLst>
            <pc:docMk/>
            <pc:sldMk cId="3637626732" sldId="286"/>
            <ac:spMk id="15" creationId="{A13BE1C0-386B-47CB-BDCE-A24D9918AEEF}"/>
          </ac:spMkLst>
        </pc:spChg>
        <pc:spChg chg="mod">
          <ac:chgData name="Emily May" userId="77c9aaf6-0b88-4b3b-8cbd-491fb6e985fd" providerId="ADAL" clId="{6146BCA3-6000-46BE-8951-EB57F615ED0B}" dt="2023-05-09T06:53:41.015" v="390" actId="20577"/>
          <ac:spMkLst>
            <pc:docMk/>
            <pc:sldMk cId="3637626732" sldId="286"/>
            <ac:spMk id="16" creationId="{1ADD5DF7-575E-4C10-815E-CDBBFAB583BF}"/>
          </ac:spMkLst>
        </pc:spChg>
        <pc:spChg chg="mod">
          <ac:chgData name="Emily May" userId="77c9aaf6-0b88-4b3b-8cbd-491fb6e985fd" providerId="ADAL" clId="{6146BCA3-6000-46BE-8951-EB57F615ED0B}" dt="2023-05-09T06:55:59.143" v="430" actId="6549"/>
          <ac:spMkLst>
            <pc:docMk/>
            <pc:sldMk cId="3637626732" sldId="286"/>
            <ac:spMk id="33" creationId="{2D22322F-E79D-4BEF-8038-DE2C8F5CCA40}"/>
          </ac:spMkLst>
        </pc:spChg>
      </pc:sldChg>
      <pc:sldChg chg="new del">
        <pc:chgData name="Emily May" userId="77c9aaf6-0b88-4b3b-8cbd-491fb6e985fd" providerId="ADAL" clId="{6146BCA3-6000-46BE-8951-EB57F615ED0B}" dt="2023-05-09T07:32:39.646" v="1407" actId="680"/>
        <pc:sldMkLst>
          <pc:docMk/>
          <pc:sldMk cId="1151640471" sldId="287"/>
        </pc:sldMkLst>
      </pc:sldChg>
      <pc:sldChg chg="new del">
        <pc:chgData name="Emily May" userId="77c9aaf6-0b88-4b3b-8cbd-491fb6e985fd" providerId="ADAL" clId="{6146BCA3-6000-46BE-8951-EB57F615ED0B}" dt="2023-05-09T09:20:07.665" v="2706" actId="47"/>
        <pc:sldMkLst>
          <pc:docMk/>
          <pc:sldMk cId="1719972611" sldId="287"/>
        </pc:sldMkLst>
      </pc:sldChg>
      <pc:sldChg chg="addSp delSp modSp add mod ord">
        <pc:chgData name="Emily May" userId="77c9aaf6-0b88-4b3b-8cbd-491fb6e985fd" providerId="ADAL" clId="{6146BCA3-6000-46BE-8951-EB57F615ED0B}" dt="2023-05-09T09:23:15.866" v="3013" actId="20577"/>
        <pc:sldMkLst>
          <pc:docMk/>
          <pc:sldMk cId="3184361536" sldId="288"/>
        </pc:sldMkLst>
        <pc:spChg chg="add del mod">
          <ac:chgData name="Emily May" userId="77c9aaf6-0b88-4b3b-8cbd-491fb6e985fd" providerId="ADAL" clId="{6146BCA3-6000-46BE-8951-EB57F615ED0B}" dt="2023-05-09T09:20:56.283" v="2782" actId="1032"/>
          <ac:spMkLst>
            <pc:docMk/>
            <pc:sldMk cId="3184361536" sldId="288"/>
            <ac:spMk id="6" creationId="{7F5795AA-2D0E-C9CF-C09F-706B10DAC802}"/>
          </ac:spMkLst>
        </pc:spChg>
        <pc:spChg chg="del">
          <ac:chgData name="Emily May" userId="77c9aaf6-0b88-4b3b-8cbd-491fb6e985fd" providerId="ADAL" clId="{6146BCA3-6000-46BE-8951-EB57F615ED0B}" dt="2023-05-09T09:20:35.353" v="2777" actId="478"/>
          <ac:spMkLst>
            <pc:docMk/>
            <pc:sldMk cId="3184361536" sldId="288"/>
            <ac:spMk id="10" creationId="{9ED77268-B271-BE7B-DD36-0929D0AE66D1}"/>
          </ac:spMkLst>
        </pc:spChg>
        <pc:spChg chg="mod">
          <ac:chgData name="Emily May" userId="77c9aaf6-0b88-4b3b-8cbd-491fb6e985fd" providerId="ADAL" clId="{6146BCA3-6000-46BE-8951-EB57F615ED0B}" dt="2023-05-09T09:20:31.515" v="2773" actId="404"/>
          <ac:spMkLst>
            <pc:docMk/>
            <pc:sldMk cId="3184361536" sldId="288"/>
            <ac:spMk id="27" creationId="{28E6A4D9-12A1-4CD4-99EA-5C5ECDEF8A33}"/>
          </ac:spMkLst>
        </pc:spChg>
        <pc:graphicFrameChg chg="add mod modGraphic">
          <ac:chgData name="Emily May" userId="77c9aaf6-0b88-4b3b-8cbd-491fb6e985fd" providerId="ADAL" clId="{6146BCA3-6000-46BE-8951-EB57F615ED0B}" dt="2023-05-09T09:23:15.866" v="3013" actId="20577"/>
          <ac:graphicFrameMkLst>
            <pc:docMk/>
            <pc:sldMk cId="3184361536" sldId="288"/>
            <ac:graphicFrameMk id="7" creationId="{018B4174-32B7-83E4-0324-1822509A29CC}"/>
          </ac:graphicFrameMkLst>
        </pc:graphicFrameChg>
        <pc:picChg chg="del">
          <ac:chgData name="Emily May" userId="77c9aaf6-0b88-4b3b-8cbd-491fb6e985fd" providerId="ADAL" clId="{6146BCA3-6000-46BE-8951-EB57F615ED0B}" dt="2023-05-09T09:20:36.394" v="2778" actId="478"/>
          <ac:picMkLst>
            <pc:docMk/>
            <pc:sldMk cId="3184361536" sldId="288"/>
            <ac:picMk id="8" creationId="{28E27376-128F-60B3-9640-102AD51AAEAE}"/>
          </ac:picMkLst>
        </pc:picChg>
      </pc:sldChg>
      <pc:sldMasterChg chg="delSldLayout">
        <pc:chgData name="Emily May" userId="77c9aaf6-0b88-4b3b-8cbd-491fb6e985fd" providerId="ADAL" clId="{6146BCA3-6000-46BE-8951-EB57F615ED0B}" dt="2023-05-08T20:21:21.175" v="254" actId="47"/>
        <pc:sldMasterMkLst>
          <pc:docMk/>
          <pc:sldMasterMk cId="3899840436" sldId="2147483648"/>
        </pc:sldMasterMkLst>
        <pc:sldLayoutChg chg="del">
          <pc:chgData name="Emily May" userId="77c9aaf6-0b88-4b3b-8cbd-491fb6e985fd" providerId="ADAL" clId="{6146BCA3-6000-46BE-8951-EB57F615ED0B}" dt="2023-05-08T20:21:21.175" v="254" actId="47"/>
          <pc:sldLayoutMkLst>
            <pc:docMk/>
            <pc:sldMasterMk cId="3899840436" sldId="2147483648"/>
            <pc:sldLayoutMk cId="600162321" sldId="2147483672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3">
  <dgm:title val=""/>
  <dgm:desc val=""/>
  <dgm:catLst>
    <dgm:cat type="accent6" pri="11300"/>
  </dgm:catLst>
  <dgm:styleLbl name="node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6">
        <a:shade val="80000"/>
      </a:schemeClr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shade val="80000"/>
      </a:schemeClr>
      <a:schemeClr val="accent6">
        <a:tint val="7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/>
    <dgm:txEffectClrLst/>
  </dgm:styleLbl>
  <dgm:styleLbl name="lnNode1">
    <dgm:fillClrLst>
      <a:schemeClr val="accent6">
        <a:shade val="80000"/>
      </a:schemeClr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9000"/>
      </a:schemeClr>
    </dgm:fillClrLst>
    <dgm:linClrLst meth="repeat">
      <a:schemeClr val="accent6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80000"/>
      </a:schemeClr>
    </dgm:fillClrLst>
    <dgm:linClrLst meth="repeat">
      <a:schemeClr val="accent6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52D17F9-581D-471F-A379-93BC6AF81425}" type="doc">
      <dgm:prSet loTypeId="urn:microsoft.com/office/officeart/2005/8/layout/hierarchy1" loCatId="hierarchy" qsTypeId="urn:microsoft.com/office/officeart/2005/8/quickstyle/simple1" qsCatId="simple" csTypeId="urn:microsoft.com/office/officeart/2005/8/colors/accent6_3" csCatId="accent6" phldr="1"/>
      <dgm:spPr/>
      <dgm:t>
        <a:bodyPr/>
        <a:lstStyle/>
        <a:p>
          <a:endParaRPr lang="en-GB"/>
        </a:p>
      </dgm:t>
    </dgm:pt>
    <dgm:pt modelId="{082E8E7D-EB4C-4018-A903-1466325C4421}">
      <dgm:prSet phldrT="[Text]" custT="1"/>
      <dgm:spPr/>
      <dgm:t>
        <a:bodyPr/>
        <a:lstStyle/>
        <a:p>
          <a:r>
            <a:rPr lang="en-GB" sz="1100" b="1" dirty="0"/>
            <a:t>Digital Learning Manager</a:t>
          </a:r>
        </a:p>
        <a:p>
          <a:r>
            <a:rPr lang="en-GB" sz="1100" i="1" dirty="0"/>
            <a:t>Emily May</a:t>
          </a:r>
        </a:p>
      </dgm:t>
    </dgm:pt>
    <dgm:pt modelId="{C66883CC-111D-4205-A3CA-DB72F061FF7B}" type="parTrans" cxnId="{EDE4E055-D3D4-49D2-8319-6C4B63A2D797}">
      <dgm:prSet/>
      <dgm:spPr/>
      <dgm:t>
        <a:bodyPr/>
        <a:lstStyle/>
        <a:p>
          <a:endParaRPr lang="en-GB"/>
        </a:p>
      </dgm:t>
    </dgm:pt>
    <dgm:pt modelId="{0971124D-975A-4E99-BD57-FDA4DD8B6990}" type="sibTrans" cxnId="{EDE4E055-D3D4-49D2-8319-6C4B63A2D797}">
      <dgm:prSet/>
      <dgm:spPr/>
      <dgm:t>
        <a:bodyPr/>
        <a:lstStyle/>
        <a:p>
          <a:endParaRPr lang="en-GB"/>
        </a:p>
      </dgm:t>
    </dgm:pt>
    <dgm:pt modelId="{CF571092-37A1-403D-ACF9-E022A64917DA}">
      <dgm:prSet phldrT="[Text]" custT="1"/>
      <dgm:spPr/>
      <dgm:t>
        <a:bodyPr/>
        <a:lstStyle/>
        <a:p>
          <a:r>
            <a:rPr lang="en-GB" sz="1100" b="1" dirty="0"/>
            <a:t>Senior Learning Designer</a:t>
          </a:r>
        </a:p>
      </dgm:t>
    </dgm:pt>
    <dgm:pt modelId="{04DD8010-00D7-4D01-9455-022B6CD675A1}" type="parTrans" cxnId="{D7A8318F-39D3-4C41-8E3C-F5A441B44A27}">
      <dgm:prSet/>
      <dgm:spPr/>
      <dgm:t>
        <a:bodyPr/>
        <a:lstStyle/>
        <a:p>
          <a:endParaRPr lang="en-GB"/>
        </a:p>
      </dgm:t>
    </dgm:pt>
    <dgm:pt modelId="{69849426-7975-441C-B480-559B745B88A0}" type="sibTrans" cxnId="{D7A8318F-39D3-4C41-8E3C-F5A441B44A27}">
      <dgm:prSet/>
      <dgm:spPr/>
      <dgm:t>
        <a:bodyPr/>
        <a:lstStyle/>
        <a:p>
          <a:endParaRPr lang="en-GB"/>
        </a:p>
      </dgm:t>
    </dgm:pt>
    <dgm:pt modelId="{0C79360B-9C79-438F-85A3-B0D9596C3182}">
      <dgm:prSet phldrT="[Text]" custT="1"/>
      <dgm:spPr/>
      <dgm:t>
        <a:bodyPr/>
        <a:lstStyle/>
        <a:p>
          <a:r>
            <a:rPr lang="en-GB" sz="1100" b="1" dirty="0"/>
            <a:t>Learning Designer x 4</a:t>
          </a:r>
        </a:p>
      </dgm:t>
    </dgm:pt>
    <dgm:pt modelId="{2172F5BF-15CD-4454-8C0A-C480B9CD97CB}" type="parTrans" cxnId="{55F03E6C-B03B-4F84-8628-070C805BD707}">
      <dgm:prSet/>
      <dgm:spPr/>
      <dgm:t>
        <a:bodyPr/>
        <a:lstStyle/>
        <a:p>
          <a:endParaRPr lang="en-GB"/>
        </a:p>
      </dgm:t>
    </dgm:pt>
    <dgm:pt modelId="{4DBBFB6F-2439-455F-8369-D0383567F33E}" type="sibTrans" cxnId="{55F03E6C-B03B-4F84-8628-070C805BD707}">
      <dgm:prSet/>
      <dgm:spPr/>
      <dgm:t>
        <a:bodyPr/>
        <a:lstStyle/>
        <a:p>
          <a:endParaRPr lang="en-GB"/>
        </a:p>
      </dgm:t>
    </dgm:pt>
    <dgm:pt modelId="{272E33CB-3230-4789-815A-953DD1A06CDC}">
      <dgm:prSet phldrT="[Text]" custT="1"/>
      <dgm:spPr/>
      <dgm:t>
        <a:bodyPr/>
        <a:lstStyle/>
        <a:p>
          <a:r>
            <a:rPr lang="en-GB" sz="1100" b="1" dirty="0"/>
            <a:t>Digital Learning Technologist</a:t>
          </a:r>
        </a:p>
      </dgm:t>
    </dgm:pt>
    <dgm:pt modelId="{F367D09C-A027-4797-9E1D-3A80E044BDC3}" type="parTrans" cxnId="{AE849EC0-22B3-410B-9D18-F625D064D81A}">
      <dgm:prSet/>
      <dgm:spPr/>
      <dgm:t>
        <a:bodyPr/>
        <a:lstStyle/>
        <a:p>
          <a:endParaRPr lang="en-GB"/>
        </a:p>
      </dgm:t>
    </dgm:pt>
    <dgm:pt modelId="{FFA3C90A-8225-4DB1-9359-05E9BD95ACF1}" type="sibTrans" cxnId="{AE849EC0-22B3-410B-9D18-F625D064D81A}">
      <dgm:prSet/>
      <dgm:spPr/>
      <dgm:t>
        <a:bodyPr/>
        <a:lstStyle/>
        <a:p>
          <a:endParaRPr lang="en-GB"/>
        </a:p>
      </dgm:t>
    </dgm:pt>
    <dgm:pt modelId="{3BD3D941-C943-4AE4-A988-42D694624577}" type="pres">
      <dgm:prSet presAssocID="{152D17F9-581D-471F-A379-93BC6AF8142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EE728CA-A92D-4922-A18F-6FD458416C16}" type="pres">
      <dgm:prSet presAssocID="{082E8E7D-EB4C-4018-A903-1466325C4421}" presName="hierRoot1" presStyleCnt="0"/>
      <dgm:spPr/>
    </dgm:pt>
    <dgm:pt modelId="{FBB6F5E4-0A77-46F8-BE28-673E0E10B5DE}" type="pres">
      <dgm:prSet presAssocID="{082E8E7D-EB4C-4018-A903-1466325C4421}" presName="composite" presStyleCnt="0"/>
      <dgm:spPr/>
    </dgm:pt>
    <dgm:pt modelId="{0D8D58D9-889C-4025-985F-B7183930F631}" type="pres">
      <dgm:prSet presAssocID="{082E8E7D-EB4C-4018-A903-1466325C4421}" presName="background" presStyleLbl="node0" presStyleIdx="0" presStyleCnt="1"/>
      <dgm:spPr/>
    </dgm:pt>
    <dgm:pt modelId="{2E3ADADE-1BDE-4A55-B70E-14D5CE5BB422}" type="pres">
      <dgm:prSet presAssocID="{082E8E7D-EB4C-4018-A903-1466325C4421}" presName="text" presStyleLbl="fgAcc0" presStyleIdx="0" presStyleCnt="1">
        <dgm:presLayoutVars>
          <dgm:chPref val="3"/>
        </dgm:presLayoutVars>
      </dgm:prSet>
      <dgm:spPr/>
    </dgm:pt>
    <dgm:pt modelId="{1512E8E2-3A48-44D0-B862-D3AEEB42A374}" type="pres">
      <dgm:prSet presAssocID="{082E8E7D-EB4C-4018-A903-1466325C4421}" presName="hierChild2" presStyleCnt="0"/>
      <dgm:spPr/>
    </dgm:pt>
    <dgm:pt modelId="{99D4A8B4-1986-4AC9-9D45-4AC0FA87F5B2}" type="pres">
      <dgm:prSet presAssocID="{04DD8010-00D7-4D01-9455-022B6CD675A1}" presName="Name10" presStyleLbl="parChTrans1D2" presStyleIdx="0" presStyleCnt="2"/>
      <dgm:spPr/>
    </dgm:pt>
    <dgm:pt modelId="{B511E370-5029-43C9-818D-8B438E449BE4}" type="pres">
      <dgm:prSet presAssocID="{CF571092-37A1-403D-ACF9-E022A64917DA}" presName="hierRoot2" presStyleCnt="0"/>
      <dgm:spPr/>
    </dgm:pt>
    <dgm:pt modelId="{1620059A-851B-4AEB-954A-0A85EF3DDF9C}" type="pres">
      <dgm:prSet presAssocID="{CF571092-37A1-403D-ACF9-E022A64917DA}" presName="composite2" presStyleCnt="0"/>
      <dgm:spPr/>
    </dgm:pt>
    <dgm:pt modelId="{EC71232B-35A6-4E0D-8F68-E11522B0448D}" type="pres">
      <dgm:prSet presAssocID="{CF571092-37A1-403D-ACF9-E022A64917DA}" presName="background2" presStyleLbl="node2" presStyleIdx="0" presStyleCnt="2"/>
      <dgm:spPr/>
    </dgm:pt>
    <dgm:pt modelId="{CE7B08A3-91E8-4CD0-B748-63AA5315C990}" type="pres">
      <dgm:prSet presAssocID="{CF571092-37A1-403D-ACF9-E022A64917DA}" presName="text2" presStyleLbl="fgAcc2" presStyleIdx="0" presStyleCnt="2">
        <dgm:presLayoutVars>
          <dgm:chPref val="3"/>
        </dgm:presLayoutVars>
      </dgm:prSet>
      <dgm:spPr/>
    </dgm:pt>
    <dgm:pt modelId="{181F3AB8-E40F-4C23-A6D8-214E78A35044}" type="pres">
      <dgm:prSet presAssocID="{CF571092-37A1-403D-ACF9-E022A64917DA}" presName="hierChild3" presStyleCnt="0"/>
      <dgm:spPr/>
    </dgm:pt>
    <dgm:pt modelId="{685A9922-A6CD-45B1-BDEB-F102CA0B15B3}" type="pres">
      <dgm:prSet presAssocID="{2172F5BF-15CD-4454-8C0A-C480B9CD97CB}" presName="Name17" presStyleLbl="parChTrans1D3" presStyleIdx="0" presStyleCnt="1"/>
      <dgm:spPr/>
    </dgm:pt>
    <dgm:pt modelId="{751C812D-8404-4F13-87AD-18771BD747E9}" type="pres">
      <dgm:prSet presAssocID="{0C79360B-9C79-438F-85A3-B0D9596C3182}" presName="hierRoot3" presStyleCnt="0"/>
      <dgm:spPr/>
    </dgm:pt>
    <dgm:pt modelId="{53EC5A9E-5609-4CA1-883D-A2B286EE2400}" type="pres">
      <dgm:prSet presAssocID="{0C79360B-9C79-438F-85A3-B0D9596C3182}" presName="composite3" presStyleCnt="0"/>
      <dgm:spPr/>
    </dgm:pt>
    <dgm:pt modelId="{161E5F30-13DA-49AC-A282-CDDB3F23097A}" type="pres">
      <dgm:prSet presAssocID="{0C79360B-9C79-438F-85A3-B0D9596C3182}" presName="background3" presStyleLbl="node3" presStyleIdx="0" presStyleCnt="1"/>
      <dgm:spPr/>
    </dgm:pt>
    <dgm:pt modelId="{EAFDCC49-9E56-42B1-B3E8-83D164CDFA7D}" type="pres">
      <dgm:prSet presAssocID="{0C79360B-9C79-438F-85A3-B0D9596C3182}" presName="text3" presStyleLbl="fgAcc3" presStyleIdx="0" presStyleCnt="1">
        <dgm:presLayoutVars>
          <dgm:chPref val="3"/>
        </dgm:presLayoutVars>
      </dgm:prSet>
      <dgm:spPr/>
    </dgm:pt>
    <dgm:pt modelId="{86B9EE03-20EE-4D09-BAC8-5ECBF36160A6}" type="pres">
      <dgm:prSet presAssocID="{0C79360B-9C79-438F-85A3-B0D9596C3182}" presName="hierChild4" presStyleCnt="0"/>
      <dgm:spPr/>
    </dgm:pt>
    <dgm:pt modelId="{AFCB0B5C-AE21-46D5-BBA7-E9FBDD242D49}" type="pres">
      <dgm:prSet presAssocID="{F367D09C-A027-4797-9E1D-3A80E044BDC3}" presName="Name10" presStyleLbl="parChTrans1D2" presStyleIdx="1" presStyleCnt="2"/>
      <dgm:spPr/>
    </dgm:pt>
    <dgm:pt modelId="{D244715A-146A-4243-8AB5-45ADBA5C9C16}" type="pres">
      <dgm:prSet presAssocID="{272E33CB-3230-4789-815A-953DD1A06CDC}" presName="hierRoot2" presStyleCnt="0"/>
      <dgm:spPr/>
    </dgm:pt>
    <dgm:pt modelId="{7E1A43B8-B251-49F2-8CCA-01EE76BB2587}" type="pres">
      <dgm:prSet presAssocID="{272E33CB-3230-4789-815A-953DD1A06CDC}" presName="composite2" presStyleCnt="0"/>
      <dgm:spPr/>
    </dgm:pt>
    <dgm:pt modelId="{6DF896E2-5613-4075-9332-D21CCE7E2DED}" type="pres">
      <dgm:prSet presAssocID="{272E33CB-3230-4789-815A-953DD1A06CDC}" presName="background2" presStyleLbl="node2" presStyleIdx="1" presStyleCnt="2"/>
      <dgm:spPr/>
    </dgm:pt>
    <dgm:pt modelId="{83A2AF38-17A0-43DD-8A16-71CE41810CB7}" type="pres">
      <dgm:prSet presAssocID="{272E33CB-3230-4789-815A-953DD1A06CDC}" presName="text2" presStyleLbl="fgAcc2" presStyleIdx="1" presStyleCnt="2">
        <dgm:presLayoutVars>
          <dgm:chPref val="3"/>
        </dgm:presLayoutVars>
      </dgm:prSet>
      <dgm:spPr/>
    </dgm:pt>
    <dgm:pt modelId="{8BE36D40-D181-49D6-9EF9-0F6B4EE70497}" type="pres">
      <dgm:prSet presAssocID="{272E33CB-3230-4789-815A-953DD1A06CDC}" presName="hierChild3" presStyleCnt="0"/>
      <dgm:spPr/>
    </dgm:pt>
  </dgm:ptLst>
  <dgm:cxnLst>
    <dgm:cxn modelId="{6F4C7F30-BEF1-4AAC-B5B8-4CC4952F1721}" type="presOf" srcId="{152D17F9-581D-471F-A379-93BC6AF81425}" destId="{3BD3D941-C943-4AE4-A988-42D694624577}" srcOrd="0" destOrd="0" presId="urn:microsoft.com/office/officeart/2005/8/layout/hierarchy1"/>
    <dgm:cxn modelId="{500F3E42-1660-48B2-BB46-367EB138C893}" type="presOf" srcId="{0C79360B-9C79-438F-85A3-B0D9596C3182}" destId="{EAFDCC49-9E56-42B1-B3E8-83D164CDFA7D}" srcOrd="0" destOrd="0" presId="urn:microsoft.com/office/officeart/2005/8/layout/hierarchy1"/>
    <dgm:cxn modelId="{55F03E6C-B03B-4F84-8628-070C805BD707}" srcId="{CF571092-37A1-403D-ACF9-E022A64917DA}" destId="{0C79360B-9C79-438F-85A3-B0D9596C3182}" srcOrd="0" destOrd="0" parTransId="{2172F5BF-15CD-4454-8C0A-C480B9CD97CB}" sibTransId="{4DBBFB6F-2439-455F-8369-D0383567F33E}"/>
    <dgm:cxn modelId="{C74F176D-96A8-4CBC-806C-D402677B35A6}" type="presOf" srcId="{04DD8010-00D7-4D01-9455-022B6CD675A1}" destId="{99D4A8B4-1986-4AC9-9D45-4AC0FA87F5B2}" srcOrd="0" destOrd="0" presId="urn:microsoft.com/office/officeart/2005/8/layout/hierarchy1"/>
    <dgm:cxn modelId="{EDE4E055-D3D4-49D2-8319-6C4B63A2D797}" srcId="{152D17F9-581D-471F-A379-93BC6AF81425}" destId="{082E8E7D-EB4C-4018-A903-1466325C4421}" srcOrd="0" destOrd="0" parTransId="{C66883CC-111D-4205-A3CA-DB72F061FF7B}" sibTransId="{0971124D-975A-4E99-BD57-FDA4DD8B6990}"/>
    <dgm:cxn modelId="{4A357C84-C7AC-44D1-9931-6088868DFC15}" type="presOf" srcId="{082E8E7D-EB4C-4018-A903-1466325C4421}" destId="{2E3ADADE-1BDE-4A55-B70E-14D5CE5BB422}" srcOrd="0" destOrd="0" presId="urn:microsoft.com/office/officeart/2005/8/layout/hierarchy1"/>
    <dgm:cxn modelId="{2DCD998A-FA8D-4E82-A95F-BC0EE886D2E3}" type="presOf" srcId="{F367D09C-A027-4797-9E1D-3A80E044BDC3}" destId="{AFCB0B5C-AE21-46D5-BBA7-E9FBDD242D49}" srcOrd="0" destOrd="0" presId="urn:microsoft.com/office/officeart/2005/8/layout/hierarchy1"/>
    <dgm:cxn modelId="{D7A8318F-39D3-4C41-8E3C-F5A441B44A27}" srcId="{082E8E7D-EB4C-4018-A903-1466325C4421}" destId="{CF571092-37A1-403D-ACF9-E022A64917DA}" srcOrd="0" destOrd="0" parTransId="{04DD8010-00D7-4D01-9455-022B6CD675A1}" sibTransId="{69849426-7975-441C-B480-559B745B88A0}"/>
    <dgm:cxn modelId="{D34B8DBC-1BAC-40A0-8753-99F63326001E}" type="presOf" srcId="{CF571092-37A1-403D-ACF9-E022A64917DA}" destId="{CE7B08A3-91E8-4CD0-B748-63AA5315C990}" srcOrd="0" destOrd="0" presId="urn:microsoft.com/office/officeart/2005/8/layout/hierarchy1"/>
    <dgm:cxn modelId="{AE849EC0-22B3-410B-9D18-F625D064D81A}" srcId="{082E8E7D-EB4C-4018-A903-1466325C4421}" destId="{272E33CB-3230-4789-815A-953DD1A06CDC}" srcOrd="1" destOrd="0" parTransId="{F367D09C-A027-4797-9E1D-3A80E044BDC3}" sibTransId="{FFA3C90A-8225-4DB1-9359-05E9BD95ACF1}"/>
    <dgm:cxn modelId="{773B18C6-83FB-486B-A7CA-920C88793832}" type="presOf" srcId="{272E33CB-3230-4789-815A-953DD1A06CDC}" destId="{83A2AF38-17A0-43DD-8A16-71CE41810CB7}" srcOrd="0" destOrd="0" presId="urn:microsoft.com/office/officeart/2005/8/layout/hierarchy1"/>
    <dgm:cxn modelId="{144503FA-537D-4105-82B8-E1183E629A8B}" type="presOf" srcId="{2172F5BF-15CD-4454-8C0A-C480B9CD97CB}" destId="{685A9922-A6CD-45B1-BDEB-F102CA0B15B3}" srcOrd="0" destOrd="0" presId="urn:microsoft.com/office/officeart/2005/8/layout/hierarchy1"/>
    <dgm:cxn modelId="{5F0913A1-8343-46ED-8637-B2C8B66D5053}" type="presParOf" srcId="{3BD3D941-C943-4AE4-A988-42D694624577}" destId="{EEE728CA-A92D-4922-A18F-6FD458416C16}" srcOrd="0" destOrd="0" presId="urn:microsoft.com/office/officeart/2005/8/layout/hierarchy1"/>
    <dgm:cxn modelId="{1D0F6428-28DC-4348-AAE4-0A300279DB4B}" type="presParOf" srcId="{EEE728CA-A92D-4922-A18F-6FD458416C16}" destId="{FBB6F5E4-0A77-46F8-BE28-673E0E10B5DE}" srcOrd="0" destOrd="0" presId="urn:microsoft.com/office/officeart/2005/8/layout/hierarchy1"/>
    <dgm:cxn modelId="{2E40FA62-BB8C-495D-8A1D-FC3AB947C1A7}" type="presParOf" srcId="{FBB6F5E4-0A77-46F8-BE28-673E0E10B5DE}" destId="{0D8D58D9-889C-4025-985F-B7183930F631}" srcOrd="0" destOrd="0" presId="urn:microsoft.com/office/officeart/2005/8/layout/hierarchy1"/>
    <dgm:cxn modelId="{943FE1F0-EBD2-48DA-A1AE-63653FF761EE}" type="presParOf" srcId="{FBB6F5E4-0A77-46F8-BE28-673E0E10B5DE}" destId="{2E3ADADE-1BDE-4A55-B70E-14D5CE5BB422}" srcOrd="1" destOrd="0" presId="urn:microsoft.com/office/officeart/2005/8/layout/hierarchy1"/>
    <dgm:cxn modelId="{C7899363-DA75-43ED-BBF5-5FFACCE88F81}" type="presParOf" srcId="{EEE728CA-A92D-4922-A18F-6FD458416C16}" destId="{1512E8E2-3A48-44D0-B862-D3AEEB42A374}" srcOrd="1" destOrd="0" presId="urn:microsoft.com/office/officeart/2005/8/layout/hierarchy1"/>
    <dgm:cxn modelId="{3CAB2171-4478-4234-87DA-665255C9360C}" type="presParOf" srcId="{1512E8E2-3A48-44D0-B862-D3AEEB42A374}" destId="{99D4A8B4-1986-4AC9-9D45-4AC0FA87F5B2}" srcOrd="0" destOrd="0" presId="urn:microsoft.com/office/officeart/2005/8/layout/hierarchy1"/>
    <dgm:cxn modelId="{300A79C3-B757-4344-BBC5-A1DC653B617B}" type="presParOf" srcId="{1512E8E2-3A48-44D0-B862-D3AEEB42A374}" destId="{B511E370-5029-43C9-818D-8B438E449BE4}" srcOrd="1" destOrd="0" presId="urn:microsoft.com/office/officeart/2005/8/layout/hierarchy1"/>
    <dgm:cxn modelId="{15EDB5DE-A4A5-4191-B59A-D0D3365F5463}" type="presParOf" srcId="{B511E370-5029-43C9-818D-8B438E449BE4}" destId="{1620059A-851B-4AEB-954A-0A85EF3DDF9C}" srcOrd="0" destOrd="0" presId="urn:microsoft.com/office/officeart/2005/8/layout/hierarchy1"/>
    <dgm:cxn modelId="{8CAE6B37-B9EA-47E9-8BA1-1C48E261F580}" type="presParOf" srcId="{1620059A-851B-4AEB-954A-0A85EF3DDF9C}" destId="{EC71232B-35A6-4E0D-8F68-E11522B0448D}" srcOrd="0" destOrd="0" presId="urn:microsoft.com/office/officeart/2005/8/layout/hierarchy1"/>
    <dgm:cxn modelId="{AF725CD4-AF6F-4815-B725-4C33FDEE0495}" type="presParOf" srcId="{1620059A-851B-4AEB-954A-0A85EF3DDF9C}" destId="{CE7B08A3-91E8-4CD0-B748-63AA5315C990}" srcOrd="1" destOrd="0" presId="urn:microsoft.com/office/officeart/2005/8/layout/hierarchy1"/>
    <dgm:cxn modelId="{0FDDE99A-4292-4443-ACB3-C1B1B06B9580}" type="presParOf" srcId="{B511E370-5029-43C9-818D-8B438E449BE4}" destId="{181F3AB8-E40F-4C23-A6D8-214E78A35044}" srcOrd="1" destOrd="0" presId="urn:microsoft.com/office/officeart/2005/8/layout/hierarchy1"/>
    <dgm:cxn modelId="{FA8D6528-BD7E-4881-ABED-458C2A33C183}" type="presParOf" srcId="{181F3AB8-E40F-4C23-A6D8-214E78A35044}" destId="{685A9922-A6CD-45B1-BDEB-F102CA0B15B3}" srcOrd="0" destOrd="0" presId="urn:microsoft.com/office/officeart/2005/8/layout/hierarchy1"/>
    <dgm:cxn modelId="{FDE4AE74-A5FF-4741-B1C2-8990921D2621}" type="presParOf" srcId="{181F3AB8-E40F-4C23-A6D8-214E78A35044}" destId="{751C812D-8404-4F13-87AD-18771BD747E9}" srcOrd="1" destOrd="0" presId="urn:microsoft.com/office/officeart/2005/8/layout/hierarchy1"/>
    <dgm:cxn modelId="{6EB4CFB4-2475-4E02-9207-C6B3D29B8127}" type="presParOf" srcId="{751C812D-8404-4F13-87AD-18771BD747E9}" destId="{53EC5A9E-5609-4CA1-883D-A2B286EE2400}" srcOrd="0" destOrd="0" presId="urn:microsoft.com/office/officeart/2005/8/layout/hierarchy1"/>
    <dgm:cxn modelId="{F8E2602B-DC6F-4AB1-B457-84D160FD751B}" type="presParOf" srcId="{53EC5A9E-5609-4CA1-883D-A2B286EE2400}" destId="{161E5F30-13DA-49AC-A282-CDDB3F23097A}" srcOrd="0" destOrd="0" presId="urn:microsoft.com/office/officeart/2005/8/layout/hierarchy1"/>
    <dgm:cxn modelId="{3462D320-6ABA-46AD-910F-83F2A5A0BC88}" type="presParOf" srcId="{53EC5A9E-5609-4CA1-883D-A2B286EE2400}" destId="{EAFDCC49-9E56-42B1-B3E8-83D164CDFA7D}" srcOrd="1" destOrd="0" presId="urn:microsoft.com/office/officeart/2005/8/layout/hierarchy1"/>
    <dgm:cxn modelId="{12A7C036-AC7B-49B1-80D4-CE552C50480C}" type="presParOf" srcId="{751C812D-8404-4F13-87AD-18771BD747E9}" destId="{86B9EE03-20EE-4D09-BAC8-5ECBF36160A6}" srcOrd="1" destOrd="0" presId="urn:microsoft.com/office/officeart/2005/8/layout/hierarchy1"/>
    <dgm:cxn modelId="{5B474D35-E4CA-461B-80D4-B552439E4341}" type="presParOf" srcId="{1512E8E2-3A48-44D0-B862-D3AEEB42A374}" destId="{AFCB0B5C-AE21-46D5-BBA7-E9FBDD242D49}" srcOrd="2" destOrd="0" presId="urn:microsoft.com/office/officeart/2005/8/layout/hierarchy1"/>
    <dgm:cxn modelId="{71A7D30F-09A7-4636-9A25-E4B0707E9156}" type="presParOf" srcId="{1512E8E2-3A48-44D0-B862-D3AEEB42A374}" destId="{D244715A-146A-4243-8AB5-45ADBA5C9C16}" srcOrd="3" destOrd="0" presId="urn:microsoft.com/office/officeart/2005/8/layout/hierarchy1"/>
    <dgm:cxn modelId="{12F9FC1B-07A1-4E93-8298-631C109E1AB4}" type="presParOf" srcId="{D244715A-146A-4243-8AB5-45ADBA5C9C16}" destId="{7E1A43B8-B251-49F2-8CCA-01EE76BB2587}" srcOrd="0" destOrd="0" presId="urn:microsoft.com/office/officeart/2005/8/layout/hierarchy1"/>
    <dgm:cxn modelId="{36FF4921-F2A3-4511-8780-E1163808E74F}" type="presParOf" srcId="{7E1A43B8-B251-49F2-8CCA-01EE76BB2587}" destId="{6DF896E2-5613-4075-9332-D21CCE7E2DED}" srcOrd="0" destOrd="0" presId="urn:microsoft.com/office/officeart/2005/8/layout/hierarchy1"/>
    <dgm:cxn modelId="{18ECF610-546F-4864-9BBF-7D2651735DC1}" type="presParOf" srcId="{7E1A43B8-B251-49F2-8CCA-01EE76BB2587}" destId="{83A2AF38-17A0-43DD-8A16-71CE41810CB7}" srcOrd="1" destOrd="0" presId="urn:microsoft.com/office/officeart/2005/8/layout/hierarchy1"/>
    <dgm:cxn modelId="{C8DB1147-F996-4AB5-86EF-70DB78AC73C1}" type="presParOf" srcId="{D244715A-146A-4243-8AB5-45ADBA5C9C16}" destId="{8BE36D40-D181-49D6-9EF9-0F6B4EE7049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DD8915E-DC14-41D6-9BB5-F49E1C265163}" type="doc">
      <dgm:prSet loTypeId="urn:microsoft.com/office/officeart/2016/7/layout/HorizontalAction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EA68BC1-0214-475A-AAEB-F2C106BEDF3D}">
      <dgm:prSet custT="1"/>
      <dgm:spPr/>
      <dgm:t>
        <a:bodyPr/>
        <a:lstStyle/>
        <a:p>
          <a:r>
            <a:rPr lang="en-US" sz="1600" b="1" dirty="0">
              <a:latin typeface="+mj-lt"/>
              <a:ea typeface="Calibri" charset="0"/>
              <a:cs typeface="Calibri" charset="0"/>
            </a:rPr>
            <a:t>Analysis</a:t>
          </a:r>
          <a:endParaRPr lang="en-US" sz="1600" b="1" dirty="0">
            <a:latin typeface="+mj-lt"/>
          </a:endParaRPr>
        </a:p>
      </dgm:t>
    </dgm:pt>
    <dgm:pt modelId="{D39F5498-D166-4D4F-959E-220D13F281F2}" type="parTrans" cxnId="{4A7F6715-186E-49A7-B901-131CC9610C6D}">
      <dgm:prSet/>
      <dgm:spPr/>
      <dgm:t>
        <a:bodyPr/>
        <a:lstStyle/>
        <a:p>
          <a:endParaRPr lang="en-US"/>
        </a:p>
      </dgm:t>
    </dgm:pt>
    <dgm:pt modelId="{D52D63DB-7300-43C9-9B4D-DCAB119753ED}" type="sibTrans" cxnId="{4A7F6715-186E-49A7-B901-131CC9610C6D}">
      <dgm:prSet/>
      <dgm:spPr/>
      <dgm:t>
        <a:bodyPr/>
        <a:lstStyle/>
        <a:p>
          <a:endParaRPr lang="en-US"/>
        </a:p>
      </dgm:t>
    </dgm:pt>
    <dgm:pt modelId="{6E78410F-604C-43A6-A991-1F6A0685C76E}">
      <dgm:prSet custT="1"/>
      <dgm:spPr/>
      <dgm:t>
        <a:bodyPr lIns="182880" tIns="182880" rIns="182880" bIns="182880"/>
        <a:lstStyle/>
        <a:p>
          <a:pPr marL="0">
            <a:lnSpc>
              <a:spcPct val="100000"/>
            </a:lnSpc>
            <a:buNone/>
          </a:pPr>
          <a:r>
            <a:rPr lang="en-US" sz="1600" b="0" i="0" dirty="0"/>
            <a:t>Academic lead, content authors, and Learning Designers</a:t>
          </a:r>
          <a:endParaRPr lang="en-US" sz="1600" dirty="0">
            <a:latin typeface="Calibri" charset="0"/>
            <a:ea typeface="Calibri" charset="0"/>
            <a:cs typeface="Calibri" charset="0"/>
          </a:endParaRPr>
        </a:p>
      </dgm:t>
    </dgm:pt>
    <dgm:pt modelId="{B87758DC-95B9-415D-8FA2-3A592F03EEB6}" type="parTrans" cxnId="{E6E94786-140A-4645-ACBD-B11A56308E02}">
      <dgm:prSet/>
      <dgm:spPr/>
      <dgm:t>
        <a:bodyPr/>
        <a:lstStyle/>
        <a:p>
          <a:endParaRPr lang="en-US"/>
        </a:p>
      </dgm:t>
    </dgm:pt>
    <dgm:pt modelId="{81ADE71D-3BBC-45B9-8FE7-89C53F21FB8E}" type="sibTrans" cxnId="{E6E94786-140A-4645-ACBD-B11A56308E02}">
      <dgm:prSet/>
      <dgm:spPr/>
      <dgm:t>
        <a:bodyPr/>
        <a:lstStyle/>
        <a:p>
          <a:endParaRPr lang="en-US"/>
        </a:p>
      </dgm:t>
    </dgm:pt>
    <dgm:pt modelId="{B45FF3C1-5A75-4E4C-B2B6-84B0FAC421C2}">
      <dgm:prSet custT="1"/>
      <dgm:spPr/>
      <dgm:t>
        <a:bodyPr lIns="182880" tIns="182880" rIns="182880" bIns="182880"/>
        <a:lstStyle/>
        <a:p>
          <a:pPr marL="0">
            <a:lnSpc>
              <a:spcPct val="100000"/>
            </a:lnSpc>
            <a:buNone/>
          </a:pPr>
          <a:r>
            <a:rPr lang="en-US" sz="1600" b="0" i="0" dirty="0">
              <a:latin typeface="+mn-lt"/>
            </a:rPr>
            <a:t>Academic content authors, with input from the Learning Designers</a:t>
          </a:r>
          <a:endParaRPr lang="en-US" sz="1600" b="1" dirty="0">
            <a:latin typeface="+mn-lt"/>
            <a:ea typeface="Calibri" charset="0"/>
            <a:cs typeface="Calibri" charset="0"/>
          </a:endParaRPr>
        </a:p>
      </dgm:t>
    </dgm:pt>
    <dgm:pt modelId="{34A81C80-FF70-48EA-B442-BDB1EF403754}" type="parTrans" cxnId="{D6AF6FC0-4B56-4246-AC09-69D41F1CFC6B}">
      <dgm:prSet/>
      <dgm:spPr/>
      <dgm:t>
        <a:bodyPr/>
        <a:lstStyle/>
        <a:p>
          <a:endParaRPr lang="en-US"/>
        </a:p>
      </dgm:t>
    </dgm:pt>
    <dgm:pt modelId="{5B9815BA-8A8F-4251-B182-AD39A4FE26DD}" type="sibTrans" cxnId="{D6AF6FC0-4B56-4246-AC09-69D41F1CFC6B}">
      <dgm:prSet/>
      <dgm:spPr/>
      <dgm:t>
        <a:bodyPr/>
        <a:lstStyle/>
        <a:p>
          <a:endParaRPr lang="en-US"/>
        </a:p>
      </dgm:t>
    </dgm:pt>
    <dgm:pt modelId="{0A954AA6-C6B0-4271-8792-CCCE30CE7D69}">
      <dgm:prSet custT="1"/>
      <dgm:spPr/>
      <dgm:t>
        <a:bodyPr/>
        <a:lstStyle/>
        <a:p>
          <a:r>
            <a:rPr lang="en-US" sz="1600" b="1" dirty="0">
              <a:latin typeface="+mj-lt"/>
              <a:ea typeface="Calibri" charset="0"/>
              <a:cs typeface="Calibri" charset="0"/>
            </a:rPr>
            <a:t>Development</a:t>
          </a:r>
        </a:p>
      </dgm:t>
    </dgm:pt>
    <dgm:pt modelId="{81CA91A9-12C9-4000-A833-6528B617CCA1}" type="parTrans" cxnId="{61DE8435-87FC-4ED8-A1D9-A0E36224C192}">
      <dgm:prSet/>
      <dgm:spPr/>
      <dgm:t>
        <a:bodyPr/>
        <a:lstStyle/>
        <a:p>
          <a:endParaRPr lang="en-US"/>
        </a:p>
      </dgm:t>
    </dgm:pt>
    <dgm:pt modelId="{7635DF39-FFCE-4F67-A43A-C3F7B847830D}" type="sibTrans" cxnId="{61DE8435-87FC-4ED8-A1D9-A0E36224C192}">
      <dgm:prSet/>
      <dgm:spPr/>
      <dgm:t>
        <a:bodyPr/>
        <a:lstStyle/>
        <a:p>
          <a:endParaRPr lang="en-US"/>
        </a:p>
      </dgm:t>
    </dgm:pt>
    <dgm:pt modelId="{838BD54C-88AD-40D7-AF5F-AB65EB0898A5}">
      <dgm:prSet custT="1"/>
      <dgm:spPr/>
      <dgm:t>
        <a:bodyPr lIns="182880" tIns="182880" rIns="182880" bIns="182880"/>
        <a:lstStyle/>
        <a:p>
          <a:pPr marL="0">
            <a:lnSpc>
              <a:spcPct val="100000"/>
            </a:lnSpc>
            <a:buNone/>
          </a:pPr>
          <a:r>
            <a:rPr lang="en-US" sz="1600" b="0" i="0" dirty="0">
              <a:latin typeface="+mn-lt"/>
            </a:rPr>
            <a:t>Learning Designers and content authors (to sign-off)</a:t>
          </a:r>
          <a:endParaRPr lang="en-US" sz="1600" b="1" dirty="0">
            <a:latin typeface="+mn-lt"/>
            <a:ea typeface="Calibri" charset="0"/>
            <a:cs typeface="Calibri" charset="0"/>
          </a:endParaRPr>
        </a:p>
      </dgm:t>
    </dgm:pt>
    <dgm:pt modelId="{FD106F30-FED7-4A4D-9063-A51FC1861B8D}" type="parTrans" cxnId="{122438FB-0EB1-4DC7-B97A-C5EDE3236321}">
      <dgm:prSet/>
      <dgm:spPr/>
      <dgm:t>
        <a:bodyPr/>
        <a:lstStyle/>
        <a:p>
          <a:endParaRPr lang="en-US"/>
        </a:p>
      </dgm:t>
    </dgm:pt>
    <dgm:pt modelId="{C5AC6457-3C00-4583-9061-8DA5017D63FF}" type="sibTrans" cxnId="{122438FB-0EB1-4DC7-B97A-C5EDE3236321}">
      <dgm:prSet/>
      <dgm:spPr/>
      <dgm:t>
        <a:bodyPr/>
        <a:lstStyle/>
        <a:p>
          <a:endParaRPr lang="en-US"/>
        </a:p>
      </dgm:t>
    </dgm:pt>
    <dgm:pt modelId="{1E1BD5C7-7E98-4E9C-980A-6231C710F86D}">
      <dgm:prSet custT="1"/>
      <dgm:spPr/>
      <dgm:t>
        <a:bodyPr/>
        <a:lstStyle/>
        <a:p>
          <a:r>
            <a:rPr lang="en-US" sz="1600" b="1" dirty="0">
              <a:latin typeface="+mj-lt"/>
              <a:ea typeface="Calibri" charset="0"/>
              <a:cs typeface="Calibri" charset="0"/>
            </a:rPr>
            <a:t>Implementation</a:t>
          </a:r>
        </a:p>
      </dgm:t>
    </dgm:pt>
    <dgm:pt modelId="{63D0BD99-D324-4743-A063-0F16264E6A03}" type="parTrans" cxnId="{F291143C-5080-4FD6-BEEA-B126FBAFEC70}">
      <dgm:prSet/>
      <dgm:spPr/>
      <dgm:t>
        <a:bodyPr/>
        <a:lstStyle/>
        <a:p>
          <a:endParaRPr lang="en-US"/>
        </a:p>
      </dgm:t>
    </dgm:pt>
    <dgm:pt modelId="{BDC49242-DD3A-494A-A4AF-E750AD6D3DAB}" type="sibTrans" cxnId="{F291143C-5080-4FD6-BEEA-B126FBAFEC70}">
      <dgm:prSet/>
      <dgm:spPr/>
      <dgm:t>
        <a:bodyPr/>
        <a:lstStyle/>
        <a:p>
          <a:endParaRPr lang="en-US"/>
        </a:p>
      </dgm:t>
    </dgm:pt>
    <dgm:pt modelId="{A0B60079-4AAF-49AC-8F08-8A2DFAEE29DB}">
      <dgm:prSet custT="1"/>
      <dgm:spPr/>
      <dgm:t>
        <a:bodyPr lIns="182880" tIns="182880" rIns="182880" bIns="182880"/>
        <a:lstStyle/>
        <a:p>
          <a:pPr marL="0">
            <a:lnSpc>
              <a:spcPct val="100000"/>
            </a:lnSpc>
            <a:buNone/>
          </a:pPr>
          <a:r>
            <a:rPr lang="en-US" sz="1600" b="0" i="0" dirty="0">
              <a:latin typeface="+mn-lt"/>
            </a:rPr>
            <a:t>Learning Designers and academic lead</a:t>
          </a:r>
          <a:endParaRPr lang="en-US" sz="1600" dirty="0">
            <a:latin typeface="+mn-lt"/>
            <a:ea typeface="Calibri" charset="0"/>
            <a:cs typeface="Calibri" charset="0"/>
          </a:endParaRPr>
        </a:p>
      </dgm:t>
    </dgm:pt>
    <dgm:pt modelId="{94E190C2-DE76-4E92-9B8B-12C8AC85398D}" type="parTrans" cxnId="{DA65D739-98AB-49B5-B28F-78D06B43157F}">
      <dgm:prSet/>
      <dgm:spPr/>
      <dgm:t>
        <a:bodyPr/>
        <a:lstStyle/>
        <a:p>
          <a:endParaRPr lang="en-US"/>
        </a:p>
      </dgm:t>
    </dgm:pt>
    <dgm:pt modelId="{B3783AFC-A7BD-4A0E-8A53-49FBB33EB50F}" type="sibTrans" cxnId="{DA65D739-98AB-49B5-B28F-78D06B43157F}">
      <dgm:prSet/>
      <dgm:spPr/>
      <dgm:t>
        <a:bodyPr/>
        <a:lstStyle/>
        <a:p>
          <a:endParaRPr lang="en-US"/>
        </a:p>
      </dgm:t>
    </dgm:pt>
    <dgm:pt modelId="{13416990-6629-4AE4-B0B2-7DE8418884DB}">
      <dgm:prSet custT="1"/>
      <dgm:spPr/>
      <dgm:t>
        <a:bodyPr/>
        <a:lstStyle/>
        <a:p>
          <a:r>
            <a:rPr lang="en-US" sz="1600" b="1" dirty="0">
              <a:latin typeface="+mj-lt"/>
              <a:ea typeface="Calibri" charset="0"/>
              <a:cs typeface="Calibri" charset="0"/>
            </a:rPr>
            <a:t>Evaluation</a:t>
          </a:r>
        </a:p>
      </dgm:t>
    </dgm:pt>
    <dgm:pt modelId="{180D8207-97DB-48B4-AFB6-E1571502D51D}" type="parTrans" cxnId="{88C7DEFE-ACEF-4A9F-B154-781CBBFCBE18}">
      <dgm:prSet/>
      <dgm:spPr/>
      <dgm:t>
        <a:bodyPr/>
        <a:lstStyle/>
        <a:p>
          <a:endParaRPr lang="en-US"/>
        </a:p>
      </dgm:t>
    </dgm:pt>
    <dgm:pt modelId="{355D6E8A-518E-4B49-955A-8C7CE0CBDA24}" type="sibTrans" cxnId="{88C7DEFE-ACEF-4A9F-B154-781CBBFCBE18}">
      <dgm:prSet/>
      <dgm:spPr/>
      <dgm:t>
        <a:bodyPr/>
        <a:lstStyle/>
        <a:p>
          <a:endParaRPr lang="en-US"/>
        </a:p>
      </dgm:t>
    </dgm:pt>
    <dgm:pt modelId="{8FE81FEC-2664-411F-AEB3-065F29F52751}">
      <dgm:prSet custT="1"/>
      <dgm:spPr/>
      <dgm:t>
        <a:bodyPr lIns="182880" tIns="182880" rIns="182880" bIns="182880"/>
        <a:lstStyle/>
        <a:p>
          <a:pPr marL="0">
            <a:lnSpc>
              <a:spcPct val="100000"/>
            </a:lnSpc>
            <a:buNone/>
          </a:pPr>
          <a:r>
            <a:rPr lang="en-US" sz="1600" b="0" i="0" dirty="0"/>
            <a:t>Academic lead, content authors, course tutors and learners</a:t>
          </a:r>
          <a:endParaRPr lang="en-US" sz="1600" dirty="0">
            <a:latin typeface="Calibri" charset="0"/>
            <a:ea typeface="Calibri" charset="0"/>
            <a:cs typeface="Calibri" charset="0"/>
          </a:endParaRPr>
        </a:p>
      </dgm:t>
    </dgm:pt>
    <dgm:pt modelId="{BCBC007E-0269-421B-9C41-DE26D5C3A822}" type="parTrans" cxnId="{711E093C-AD42-45A4-8D40-A2D39702062E}">
      <dgm:prSet/>
      <dgm:spPr/>
      <dgm:t>
        <a:bodyPr/>
        <a:lstStyle/>
        <a:p>
          <a:endParaRPr lang="en-US"/>
        </a:p>
      </dgm:t>
    </dgm:pt>
    <dgm:pt modelId="{80230EB7-7230-4881-A631-309C07417378}" type="sibTrans" cxnId="{711E093C-AD42-45A4-8D40-A2D39702062E}">
      <dgm:prSet/>
      <dgm:spPr/>
      <dgm:t>
        <a:bodyPr/>
        <a:lstStyle/>
        <a:p>
          <a:endParaRPr lang="en-US"/>
        </a:p>
      </dgm:t>
    </dgm:pt>
    <dgm:pt modelId="{51047D5F-5520-44D0-A7F1-3FAA03574579}">
      <dgm:prSet custT="1"/>
      <dgm:spPr/>
      <dgm:t>
        <a:bodyPr lIns="182880" tIns="182880" rIns="182880" bIns="182880"/>
        <a:lstStyle/>
        <a:p>
          <a:pPr marL="0">
            <a:lnSpc>
              <a:spcPct val="100000"/>
            </a:lnSpc>
            <a:buNone/>
          </a:pPr>
          <a:r>
            <a:rPr lang="en-US" sz="1600" b="1" i="0" dirty="0"/>
            <a:t>Aim: To establish success of each stage and of the overall project</a:t>
          </a:r>
        </a:p>
        <a:p>
          <a:pPr marL="0">
            <a:lnSpc>
              <a:spcPct val="100000"/>
            </a:lnSpc>
            <a:buNone/>
          </a:pPr>
          <a:r>
            <a:rPr lang="en-US" sz="1800" b="0" i="0" dirty="0"/>
            <a:t> </a:t>
          </a:r>
          <a:endParaRPr lang="en-US" sz="1800" dirty="0">
            <a:latin typeface="Calibri" charset="0"/>
            <a:ea typeface="Calibri" charset="0"/>
            <a:cs typeface="Calibri" charset="0"/>
          </a:endParaRPr>
        </a:p>
      </dgm:t>
    </dgm:pt>
    <dgm:pt modelId="{F0EF7BE1-9C02-40D4-A700-6B6382DB2D96}" type="parTrans" cxnId="{49683326-BA38-4A5F-9F8B-511FB7B6C9F6}">
      <dgm:prSet/>
      <dgm:spPr/>
      <dgm:t>
        <a:bodyPr/>
        <a:lstStyle/>
        <a:p>
          <a:endParaRPr lang="en-GB"/>
        </a:p>
      </dgm:t>
    </dgm:pt>
    <dgm:pt modelId="{3C2BF05D-E176-4EB7-9F37-5522C2380074}" type="sibTrans" cxnId="{49683326-BA38-4A5F-9F8B-511FB7B6C9F6}">
      <dgm:prSet/>
      <dgm:spPr/>
      <dgm:t>
        <a:bodyPr/>
        <a:lstStyle/>
        <a:p>
          <a:endParaRPr lang="en-GB"/>
        </a:p>
      </dgm:t>
    </dgm:pt>
    <dgm:pt modelId="{35DBE64E-B304-41CE-ADEA-4D7F414D1EED}">
      <dgm:prSet custT="1"/>
      <dgm:spPr/>
      <dgm:t>
        <a:bodyPr lIns="182880" tIns="182880" rIns="182880" bIns="182880"/>
        <a:lstStyle/>
        <a:p>
          <a:pPr marL="0">
            <a:lnSpc>
              <a:spcPct val="100000"/>
            </a:lnSpc>
            <a:buNone/>
          </a:pPr>
          <a:r>
            <a:rPr lang="en-US" sz="1600" b="1" i="0" dirty="0">
              <a:latin typeface="+mn-lt"/>
              <a:ea typeface="Calibri" charset="0"/>
              <a:cs typeface="Calibri" charset="0"/>
            </a:rPr>
            <a:t>Aim: To </a:t>
          </a:r>
          <a:r>
            <a:rPr lang="en-GB" sz="1600" b="1" i="0" noProof="0" dirty="0">
              <a:latin typeface="+mn-lt"/>
              <a:ea typeface="Calibri" charset="0"/>
              <a:cs typeface="Calibri" charset="0"/>
            </a:rPr>
            <a:t>finalise</a:t>
          </a:r>
          <a:r>
            <a:rPr lang="en-US" sz="1600" b="1" i="0" dirty="0">
              <a:latin typeface="+mn-lt"/>
              <a:ea typeface="Calibri" charset="0"/>
              <a:cs typeface="Calibri" charset="0"/>
            </a:rPr>
            <a:t> core content and activities and produce a storyboard of the course</a:t>
          </a:r>
          <a:endParaRPr lang="en-US" sz="1600" b="1" dirty="0">
            <a:latin typeface="+mn-lt"/>
            <a:ea typeface="Calibri" charset="0"/>
            <a:cs typeface="Calibri" charset="0"/>
          </a:endParaRPr>
        </a:p>
      </dgm:t>
    </dgm:pt>
    <dgm:pt modelId="{AF97A087-9DC9-4054-BB4D-F1E47A65FC09}" type="parTrans" cxnId="{47A7D7FA-A385-42E1-867B-3C05307805F5}">
      <dgm:prSet/>
      <dgm:spPr/>
      <dgm:t>
        <a:bodyPr/>
        <a:lstStyle/>
        <a:p>
          <a:endParaRPr lang="en-GB"/>
        </a:p>
      </dgm:t>
    </dgm:pt>
    <dgm:pt modelId="{B90ACE2C-F6A8-4AA6-AF8B-0DDAE60269E4}" type="sibTrans" cxnId="{47A7D7FA-A385-42E1-867B-3C05307805F5}">
      <dgm:prSet/>
      <dgm:spPr/>
      <dgm:t>
        <a:bodyPr/>
        <a:lstStyle/>
        <a:p>
          <a:endParaRPr lang="en-GB"/>
        </a:p>
      </dgm:t>
    </dgm:pt>
    <dgm:pt modelId="{099FAA54-677B-4C9B-9727-757EE6BF76FB}">
      <dgm:prSet custT="1"/>
      <dgm:spPr/>
      <dgm:t>
        <a:bodyPr lIns="182880" tIns="182880" rIns="182880" bIns="182880"/>
        <a:lstStyle/>
        <a:p>
          <a:pPr marL="0">
            <a:lnSpc>
              <a:spcPct val="100000"/>
            </a:lnSpc>
            <a:buNone/>
          </a:pPr>
          <a:r>
            <a:rPr lang="en-US" sz="1600" b="1" i="0" dirty="0"/>
            <a:t>Aim: To gather all necessary information to ensure that the course will meet the needs of the learners</a:t>
          </a:r>
          <a:endParaRPr lang="en-US" sz="1600" b="1" dirty="0">
            <a:latin typeface="Calibri" charset="0"/>
            <a:ea typeface="Calibri" charset="0"/>
            <a:cs typeface="Calibri" charset="0"/>
          </a:endParaRPr>
        </a:p>
      </dgm:t>
    </dgm:pt>
    <dgm:pt modelId="{5F1312CF-44F8-40B7-851C-2930BC43D413}" type="parTrans" cxnId="{CAC66F17-CC98-4DD8-A0A7-916BF3C3D51F}">
      <dgm:prSet/>
      <dgm:spPr/>
      <dgm:t>
        <a:bodyPr/>
        <a:lstStyle/>
        <a:p>
          <a:endParaRPr lang="en-GB"/>
        </a:p>
      </dgm:t>
    </dgm:pt>
    <dgm:pt modelId="{68A08BBD-04B3-4943-BD0C-BE55B6B8CA59}" type="sibTrans" cxnId="{CAC66F17-CC98-4DD8-A0A7-916BF3C3D51F}">
      <dgm:prSet/>
      <dgm:spPr/>
      <dgm:t>
        <a:bodyPr/>
        <a:lstStyle/>
        <a:p>
          <a:endParaRPr lang="en-GB"/>
        </a:p>
      </dgm:t>
    </dgm:pt>
    <dgm:pt modelId="{57B30C7E-2C98-474C-972A-4A9F013596F6}">
      <dgm:prSet custT="1"/>
      <dgm:spPr/>
      <dgm:t>
        <a:bodyPr/>
        <a:lstStyle/>
        <a:p>
          <a:r>
            <a:rPr lang="en-US" sz="1600" b="1" dirty="0">
              <a:latin typeface="+mj-lt"/>
              <a:ea typeface="Calibri" charset="0"/>
              <a:cs typeface="Calibri" charset="0"/>
            </a:rPr>
            <a:t>Design</a:t>
          </a:r>
        </a:p>
      </dgm:t>
    </dgm:pt>
    <dgm:pt modelId="{7F14057D-1A20-4F64-A110-C77AC5F00602}" type="sibTrans" cxnId="{13126A2F-129D-4762-93CF-9798949EB589}">
      <dgm:prSet/>
      <dgm:spPr/>
      <dgm:t>
        <a:bodyPr/>
        <a:lstStyle/>
        <a:p>
          <a:endParaRPr lang="en-US"/>
        </a:p>
      </dgm:t>
    </dgm:pt>
    <dgm:pt modelId="{3C56CB1B-7905-41E8-90E6-A55A14BA7821}" type="parTrans" cxnId="{13126A2F-129D-4762-93CF-9798949EB589}">
      <dgm:prSet/>
      <dgm:spPr/>
      <dgm:t>
        <a:bodyPr/>
        <a:lstStyle/>
        <a:p>
          <a:endParaRPr lang="en-US"/>
        </a:p>
      </dgm:t>
    </dgm:pt>
    <dgm:pt modelId="{80BC576C-392D-481F-90CF-B3DA6BBC4EEF}">
      <dgm:prSet custT="1"/>
      <dgm:spPr/>
      <dgm:t>
        <a:bodyPr lIns="182880" tIns="182880" rIns="182880" bIns="182880"/>
        <a:lstStyle/>
        <a:p>
          <a:pPr marL="0">
            <a:lnSpc>
              <a:spcPct val="100000"/>
            </a:lnSpc>
            <a:buNone/>
          </a:pPr>
          <a:r>
            <a:rPr lang="en-US" sz="1600" b="1" i="0">
              <a:latin typeface="+mn-lt"/>
              <a:ea typeface="Calibri" charset="0"/>
              <a:cs typeface="Calibri" charset="0"/>
            </a:rPr>
            <a:t>Aim: To build the course based on the content in the storyboard</a:t>
          </a:r>
          <a:endParaRPr lang="en-US" sz="1600" b="1" dirty="0">
            <a:latin typeface="+mn-lt"/>
            <a:ea typeface="Calibri" charset="0"/>
            <a:cs typeface="Calibri" charset="0"/>
          </a:endParaRPr>
        </a:p>
      </dgm:t>
    </dgm:pt>
    <dgm:pt modelId="{0FF7270A-65DA-40C4-AD2C-C10E8DA3882A}" type="parTrans" cxnId="{6EF1C7C8-CB76-4886-8926-6858988C8F72}">
      <dgm:prSet/>
      <dgm:spPr/>
      <dgm:t>
        <a:bodyPr/>
        <a:lstStyle/>
        <a:p>
          <a:endParaRPr lang="en-GB"/>
        </a:p>
      </dgm:t>
    </dgm:pt>
    <dgm:pt modelId="{DD279AB8-EE5A-4A92-A52E-5190C1149642}" type="sibTrans" cxnId="{6EF1C7C8-CB76-4886-8926-6858988C8F72}">
      <dgm:prSet/>
      <dgm:spPr/>
      <dgm:t>
        <a:bodyPr/>
        <a:lstStyle/>
        <a:p>
          <a:endParaRPr lang="en-GB"/>
        </a:p>
      </dgm:t>
    </dgm:pt>
    <dgm:pt modelId="{A3278A14-320C-4344-9523-C8FA59CC6107}">
      <dgm:prSet custT="1"/>
      <dgm:spPr/>
      <dgm:t>
        <a:bodyPr lIns="182880" tIns="182880" rIns="182880" bIns="182880"/>
        <a:lstStyle/>
        <a:p>
          <a:pPr marL="0">
            <a:lnSpc>
              <a:spcPct val="100000"/>
            </a:lnSpc>
            <a:buNone/>
          </a:pPr>
          <a:r>
            <a:rPr lang="en-US" sz="1600" b="1" i="0">
              <a:latin typeface="+mn-lt"/>
              <a:ea typeface="Calibri" charset="0"/>
              <a:cs typeface="Calibri" charset="0"/>
            </a:rPr>
            <a:t>Aim: To collate all course content on VLE, test it and launch it</a:t>
          </a:r>
          <a:endParaRPr lang="en-US" sz="1600" dirty="0">
            <a:latin typeface="+mn-lt"/>
            <a:ea typeface="Calibri" charset="0"/>
            <a:cs typeface="Calibri" charset="0"/>
          </a:endParaRPr>
        </a:p>
      </dgm:t>
    </dgm:pt>
    <dgm:pt modelId="{19B8126D-32C0-43AD-A14C-8951D8F3CA05}" type="parTrans" cxnId="{7379316D-A552-462A-8BE6-C14EF73FCC42}">
      <dgm:prSet/>
      <dgm:spPr/>
      <dgm:t>
        <a:bodyPr/>
        <a:lstStyle/>
        <a:p>
          <a:endParaRPr lang="en-GB"/>
        </a:p>
      </dgm:t>
    </dgm:pt>
    <dgm:pt modelId="{9975DE67-BB5D-467F-A035-FB05E66EFB77}" type="sibTrans" cxnId="{7379316D-A552-462A-8BE6-C14EF73FCC42}">
      <dgm:prSet/>
      <dgm:spPr/>
      <dgm:t>
        <a:bodyPr/>
        <a:lstStyle/>
        <a:p>
          <a:endParaRPr lang="en-GB"/>
        </a:p>
      </dgm:t>
    </dgm:pt>
    <dgm:pt modelId="{917788B4-4702-452B-A9BF-BD370AC7C91D}" type="pres">
      <dgm:prSet presAssocID="{0DD8915E-DC14-41D6-9BB5-F49E1C265163}" presName="Name0" presStyleCnt="0">
        <dgm:presLayoutVars>
          <dgm:dir/>
          <dgm:animLvl val="lvl"/>
          <dgm:resizeHandles val="exact"/>
        </dgm:presLayoutVars>
      </dgm:prSet>
      <dgm:spPr/>
    </dgm:pt>
    <dgm:pt modelId="{54C7622E-B3EE-4BFC-B751-4B261C400F01}" type="pres">
      <dgm:prSet presAssocID="{CEA68BC1-0214-475A-AAEB-F2C106BEDF3D}" presName="composite" presStyleCnt="0"/>
      <dgm:spPr/>
    </dgm:pt>
    <dgm:pt modelId="{80A1A6DF-0273-4C9F-A1CF-A320F9DB6FD1}" type="pres">
      <dgm:prSet presAssocID="{CEA68BC1-0214-475A-AAEB-F2C106BEDF3D}" presName="parTx" presStyleLbl="alignNode1" presStyleIdx="0" presStyleCnt="5">
        <dgm:presLayoutVars>
          <dgm:chMax val="0"/>
          <dgm:chPref val="0"/>
        </dgm:presLayoutVars>
      </dgm:prSet>
      <dgm:spPr/>
    </dgm:pt>
    <dgm:pt modelId="{910C52EF-D1F5-4581-A150-24B263AF9343}" type="pres">
      <dgm:prSet presAssocID="{CEA68BC1-0214-475A-AAEB-F2C106BEDF3D}" presName="desTx" presStyleLbl="alignAccFollowNode1" presStyleIdx="0" presStyleCnt="5">
        <dgm:presLayoutVars/>
      </dgm:prSet>
      <dgm:spPr/>
    </dgm:pt>
    <dgm:pt modelId="{06DEF15E-2A95-4424-9CA3-93FFF5A22F97}" type="pres">
      <dgm:prSet presAssocID="{D52D63DB-7300-43C9-9B4D-DCAB119753ED}" presName="space" presStyleCnt="0"/>
      <dgm:spPr/>
    </dgm:pt>
    <dgm:pt modelId="{0D1CB9BF-C612-4FA5-A8ED-CBAA77D93857}" type="pres">
      <dgm:prSet presAssocID="{57B30C7E-2C98-474C-972A-4A9F013596F6}" presName="composite" presStyleCnt="0"/>
      <dgm:spPr/>
    </dgm:pt>
    <dgm:pt modelId="{1F484571-9C36-4EBC-94E8-740ECF59A9E8}" type="pres">
      <dgm:prSet presAssocID="{57B30C7E-2C98-474C-972A-4A9F013596F6}" presName="parTx" presStyleLbl="alignNode1" presStyleIdx="1" presStyleCnt="5">
        <dgm:presLayoutVars>
          <dgm:chMax val="0"/>
          <dgm:chPref val="0"/>
        </dgm:presLayoutVars>
      </dgm:prSet>
      <dgm:spPr/>
    </dgm:pt>
    <dgm:pt modelId="{8382FB71-379A-4A42-BEC2-AAF439B565D5}" type="pres">
      <dgm:prSet presAssocID="{57B30C7E-2C98-474C-972A-4A9F013596F6}" presName="desTx" presStyleLbl="alignAccFollowNode1" presStyleIdx="1" presStyleCnt="5">
        <dgm:presLayoutVars/>
      </dgm:prSet>
      <dgm:spPr/>
    </dgm:pt>
    <dgm:pt modelId="{CEAD898F-DA15-46A5-A07C-10D30E78B5E8}" type="pres">
      <dgm:prSet presAssocID="{7F14057D-1A20-4F64-A110-C77AC5F00602}" presName="space" presStyleCnt="0"/>
      <dgm:spPr/>
    </dgm:pt>
    <dgm:pt modelId="{BEA164EE-1450-4AEB-9527-4E22FBF3C1A8}" type="pres">
      <dgm:prSet presAssocID="{0A954AA6-C6B0-4271-8792-CCCE30CE7D69}" presName="composite" presStyleCnt="0"/>
      <dgm:spPr/>
    </dgm:pt>
    <dgm:pt modelId="{6B33ABE5-CEF1-4B39-82C3-F1FC644C0A8F}" type="pres">
      <dgm:prSet presAssocID="{0A954AA6-C6B0-4271-8792-CCCE30CE7D69}" presName="parTx" presStyleLbl="alignNode1" presStyleIdx="2" presStyleCnt="5">
        <dgm:presLayoutVars>
          <dgm:chMax val="0"/>
          <dgm:chPref val="0"/>
        </dgm:presLayoutVars>
      </dgm:prSet>
      <dgm:spPr/>
    </dgm:pt>
    <dgm:pt modelId="{D49AD3F7-B2B6-4709-A43B-C22DEB981B39}" type="pres">
      <dgm:prSet presAssocID="{0A954AA6-C6B0-4271-8792-CCCE30CE7D69}" presName="desTx" presStyleLbl="alignAccFollowNode1" presStyleIdx="2" presStyleCnt="5">
        <dgm:presLayoutVars/>
      </dgm:prSet>
      <dgm:spPr/>
    </dgm:pt>
    <dgm:pt modelId="{C83CA8A9-5873-4873-B14F-2F0E7FB2ABCC}" type="pres">
      <dgm:prSet presAssocID="{7635DF39-FFCE-4F67-A43A-C3F7B847830D}" presName="space" presStyleCnt="0"/>
      <dgm:spPr/>
    </dgm:pt>
    <dgm:pt modelId="{952DF76F-9AB8-4BB6-B004-372FA36D16E3}" type="pres">
      <dgm:prSet presAssocID="{1E1BD5C7-7E98-4E9C-980A-6231C710F86D}" presName="composite" presStyleCnt="0"/>
      <dgm:spPr/>
    </dgm:pt>
    <dgm:pt modelId="{4AE355A7-3A54-47B1-8CB5-F35120F77B1B}" type="pres">
      <dgm:prSet presAssocID="{1E1BD5C7-7E98-4E9C-980A-6231C710F86D}" presName="parTx" presStyleLbl="alignNode1" presStyleIdx="3" presStyleCnt="5">
        <dgm:presLayoutVars>
          <dgm:chMax val="0"/>
          <dgm:chPref val="0"/>
        </dgm:presLayoutVars>
      </dgm:prSet>
      <dgm:spPr/>
    </dgm:pt>
    <dgm:pt modelId="{C0A30CE6-D937-498A-8D1C-AB49CDB4AE52}" type="pres">
      <dgm:prSet presAssocID="{1E1BD5C7-7E98-4E9C-980A-6231C710F86D}" presName="desTx" presStyleLbl="alignAccFollowNode1" presStyleIdx="3" presStyleCnt="5">
        <dgm:presLayoutVars/>
      </dgm:prSet>
      <dgm:spPr/>
    </dgm:pt>
    <dgm:pt modelId="{5F52C0BF-6756-4EC5-B609-DFC97E73A4A5}" type="pres">
      <dgm:prSet presAssocID="{BDC49242-DD3A-494A-A4AF-E750AD6D3DAB}" presName="space" presStyleCnt="0"/>
      <dgm:spPr/>
    </dgm:pt>
    <dgm:pt modelId="{F042507F-C824-490E-948D-BDF8D9C669BD}" type="pres">
      <dgm:prSet presAssocID="{13416990-6629-4AE4-B0B2-7DE8418884DB}" presName="composite" presStyleCnt="0"/>
      <dgm:spPr/>
    </dgm:pt>
    <dgm:pt modelId="{1D3D5FCC-5789-4468-99A6-5D6A676B6013}" type="pres">
      <dgm:prSet presAssocID="{13416990-6629-4AE4-B0B2-7DE8418884DB}" presName="parTx" presStyleLbl="alignNode1" presStyleIdx="4" presStyleCnt="5">
        <dgm:presLayoutVars>
          <dgm:chMax val="0"/>
          <dgm:chPref val="0"/>
        </dgm:presLayoutVars>
      </dgm:prSet>
      <dgm:spPr/>
    </dgm:pt>
    <dgm:pt modelId="{44C7D37A-568B-4A53-88BE-8330DEF7D4A3}" type="pres">
      <dgm:prSet presAssocID="{13416990-6629-4AE4-B0B2-7DE8418884DB}" presName="desTx" presStyleLbl="alignAccFollowNode1" presStyleIdx="4" presStyleCnt="5">
        <dgm:presLayoutVars/>
      </dgm:prSet>
      <dgm:spPr/>
    </dgm:pt>
  </dgm:ptLst>
  <dgm:cxnLst>
    <dgm:cxn modelId="{4A7F6715-186E-49A7-B901-131CC9610C6D}" srcId="{0DD8915E-DC14-41D6-9BB5-F49E1C265163}" destId="{CEA68BC1-0214-475A-AAEB-F2C106BEDF3D}" srcOrd="0" destOrd="0" parTransId="{D39F5498-D166-4D4F-959E-220D13F281F2}" sibTransId="{D52D63DB-7300-43C9-9B4D-DCAB119753ED}"/>
    <dgm:cxn modelId="{CAC66F17-CC98-4DD8-A0A7-916BF3C3D51F}" srcId="{CEA68BC1-0214-475A-AAEB-F2C106BEDF3D}" destId="{099FAA54-677B-4C9B-9727-757EE6BF76FB}" srcOrd="1" destOrd="0" parTransId="{5F1312CF-44F8-40B7-851C-2930BC43D413}" sibTransId="{68A08BBD-04B3-4943-BD0C-BE55B6B8CA59}"/>
    <dgm:cxn modelId="{B6DC5419-0A04-4972-9EB7-D78F669C09B2}" type="presOf" srcId="{099FAA54-677B-4C9B-9727-757EE6BF76FB}" destId="{910C52EF-D1F5-4581-A150-24B263AF9343}" srcOrd="0" destOrd="1" presId="urn:microsoft.com/office/officeart/2016/7/layout/HorizontalActionList"/>
    <dgm:cxn modelId="{88C0D421-0F9D-49BA-8817-FC936CC87FAC}" type="presOf" srcId="{B45FF3C1-5A75-4E4C-B2B6-84B0FAC421C2}" destId="{8382FB71-379A-4A42-BEC2-AAF439B565D5}" srcOrd="0" destOrd="0" presId="urn:microsoft.com/office/officeart/2016/7/layout/HorizontalActionList"/>
    <dgm:cxn modelId="{49683326-BA38-4A5F-9F8B-511FB7B6C9F6}" srcId="{13416990-6629-4AE4-B0B2-7DE8418884DB}" destId="{51047D5F-5520-44D0-A7F1-3FAA03574579}" srcOrd="1" destOrd="0" parTransId="{F0EF7BE1-9C02-40D4-A700-6B6382DB2D96}" sibTransId="{3C2BF05D-E176-4EB7-9F37-5522C2380074}"/>
    <dgm:cxn modelId="{13126A2F-129D-4762-93CF-9798949EB589}" srcId="{0DD8915E-DC14-41D6-9BB5-F49E1C265163}" destId="{57B30C7E-2C98-474C-972A-4A9F013596F6}" srcOrd="1" destOrd="0" parTransId="{3C56CB1B-7905-41E8-90E6-A55A14BA7821}" sibTransId="{7F14057D-1A20-4F64-A110-C77AC5F00602}"/>
    <dgm:cxn modelId="{61DE8435-87FC-4ED8-A1D9-A0E36224C192}" srcId="{0DD8915E-DC14-41D6-9BB5-F49E1C265163}" destId="{0A954AA6-C6B0-4271-8792-CCCE30CE7D69}" srcOrd="2" destOrd="0" parTransId="{81CA91A9-12C9-4000-A833-6528B617CCA1}" sibTransId="{7635DF39-FFCE-4F67-A43A-C3F7B847830D}"/>
    <dgm:cxn modelId="{D961C835-3E52-4A54-B447-D244A14B54A8}" type="presOf" srcId="{35DBE64E-B304-41CE-ADEA-4D7F414D1EED}" destId="{8382FB71-379A-4A42-BEC2-AAF439B565D5}" srcOrd="0" destOrd="1" presId="urn:microsoft.com/office/officeart/2016/7/layout/HorizontalActionList"/>
    <dgm:cxn modelId="{DA65D739-98AB-49B5-B28F-78D06B43157F}" srcId="{1E1BD5C7-7E98-4E9C-980A-6231C710F86D}" destId="{A0B60079-4AAF-49AC-8F08-8A2DFAEE29DB}" srcOrd="0" destOrd="0" parTransId="{94E190C2-DE76-4E92-9B8B-12C8AC85398D}" sibTransId="{B3783AFC-A7BD-4A0E-8A53-49FBB33EB50F}"/>
    <dgm:cxn modelId="{711E093C-AD42-45A4-8D40-A2D39702062E}" srcId="{13416990-6629-4AE4-B0B2-7DE8418884DB}" destId="{8FE81FEC-2664-411F-AEB3-065F29F52751}" srcOrd="0" destOrd="0" parTransId="{BCBC007E-0269-421B-9C41-DE26D5C3A822}" sibTransId="{80230EB7-7230-4881-A631-309C07417378}"/>
    <dgm:cxn modelId="{F291143C-5080-4FD6-BEEA-B126FBAFEC70}" srcId="{0DD8915E-DC14-41D6-9BB5-F49E1C265163}" destId="{1E1BD5C7-7E98-4E9C-980A-6231C710F86D}" srcOrd="3" destOrd="0" parTransId="{63D0BD99-D324-4743-A063-0F16264E6A03}" sibTransId="{BDC49242-DD3A-494A-A4AF-E750AD6D3DAB}"/>
    <dgm:cxn modelId="{E158436A-31E7-451D-AF3B-757AA15FFCE3}" type="presOf" srcId="{51047D5F-5520-44D0-A7F1-3FAA03574579}" destId="{44C7D37A-568B-4A53-88BE-8330DEF7D4A3}" srcOrd="0" destOrd="1" presId="urn:microsoft.com/office/officeart/2016/7/layout/HorizontalActionList"/>
    <dgm:cxn modelId="{7AF7564A-7BD3-438E-9B3C-14BD86824042}" type="presOf" srcId="{57B30C7E-2C98-474C-972A-4A9F013596F6}" destId="{1F484571-9C36-4EBC-94E8-740ECF59A9E8}" srcOrd="0" destOrd="0" presId="urn:microsoft.com/office/officeart/2016/7/layout/HorizontalActionList"/>
    <dgm:cxn modelId="{7379316D-A552-462A-8BE6-C14EF73FCC42}" srcId="{1E1BD5C7-7E98-4E9C-980A-6231C710F86D}" destId="{A3278A14-320C-4344-9523-C8FA59CC6107}" srcOrd="1" destOrd="0" parTransId="{19B8126D-32C0-43AD-A14C-8951D8F3CA05}" sibTransId="{9975DE67-BB5D-467F-A035-FB05E66EFB77}"/>
    <dgm:cxn modelId="{6AFDC150-9F77-4A36-A180-B36F17F720D5}" type="presOf" srcId="{1E1BD5C7-7E98-4E9C-980A-6231C710F86D}" destId="{4AE355A7-3A54-47B1-8CB5-F35120F77B1B}" srcOrd="0" destOrd="0" presId="urn:microsoft.com/office/officeart/2016/7/layout/HorizontalActionList"/>
    <dgm:cxn modelId="{9C4BCC70-6D73-47C9-B488-C135FF971FCD}" type="presOf" srcId="{13416990-6629-4AE4-B0B2-7DE8418884DB}" destId="{1D3D5FCC-5789-4468-99A6-5D6A676B6013}" srcOrd="0" destOrd="0" presId="urn:microsoft.com/office/officeart/2016/7/layout/HorizontalActionList"/>
    <dgm:cxn modelId="{1B840059-048A-471B-B29D-C9C5ECE4D169}" type="presOf" srcId="{A3278A14-320C-4344-9523-C8FA59CC6107}" destId="{C0A30CE6-D937-498A-8D1C-AB49CDB4AE52}" srcOrd="0" destOrd="1" presId="urn:microsoft.com/office/officeart/2016/7/layout/HorizontalActionList"/>
    <dgm:cxn modelId="{E6E94786-140A-4645-ACBD-B11A56308E02}" srcId="{CEA68BC1-0214-475A-AAEB-F2C106BEDF3D}" destId="{6E78410F-604C-43A6-A991-1F6A0685C76E}" srcOrd="0" destOrd="0" parTransId="{B87758DC-95B9-415D-8FA2-3A592F03EEB6}" sibTransId="{81ADE71D-3BBC-45B9-8FE7-89C53F21FB8E}"/>
    <dgm:cxn modelId="{77938B8A-5AD8-4A5E-A030-55E04EAC32E6}" type="presOf" srcId="{6E78410F-604C-43A6-A991-1F6A0685C76E}" destId="{910C52EF-D1F5-4581-A150-24B263AF9343}" srcOrd="0" destOrd="0" presId="urn:microsoft.com/office/officeart/2016/7/layout/HorizontalActionList"/>
    <dgm:cxn modelId="{E440549C-0098-4200-80A6-FF88137F160F}" type="presOf" srcId="{0DD8915E-DC14-41D6-9BB5-F49E1C265163}" destId="{917788B4-4702-452B-A9BF-BD370AC7C91D}" srcOrd="0" destOrd="0" presId="urn:microsoft.com/office/officeart/2016/7/layout/HorizontalActionList"/>
    <dgm:cxn modelId="{B33405B2-B51D-4E21-BC61-F0A17B517544}" type="presOf" srcId="{A0B60079-4AAF-49AC-8F08-8A2DFAEE29DB}" destId="{C0A30CE6-D937-498A-8D1C-AB49CDB4AE52}" srcOrd="0" destOrd="0" presId="urn:microsoft.com/office/officeart/2016/7/layout/HorizontalActionList"/>
    <dgm:cxn modelId="{D6AF6FC0-4B56-4246-AC09-69D41F1CFC6B}" srcId="{57B30C7E-2C98-474C-972A-4A9F013596F6}" destId="{B45FF3C1-5A75-4E4C-B2B6-84B0FAC421C2}" srcOrd="0" destOrd="0" parTransId="{34A81C80-FF70-48EA-B442-BDB1EF403754}" sibTransId="{5B9815BA-8A8F-4251-B182-AD39A4FE26DD}"/>
    <dgm:cxn modelId="{6EF1C7C8-CB76-4886-8926-6858988C8F72}" srcId="{0A954AA6-C6B0-4271-8792-CCCE30CE7D69}" destId="{80BC576C-392D-481F-90CF-B3DA6BBC4EEF}" srcOrd="1" destOrd="0" parTransId="{0FF7270A-65DA-40C4-AD2C-C10E8DA3882A}" sibTransId="{DD279AB8-EE5A-4A92-A52E-5190C1149642}"/>
    <dgm:cxn modelId="{B4983ACB-8E8C-4A2A-9B18-8617D7E17A77}" type="presOf" srcId="{838BD54C-88AD-40D7-AF5F-AB65EB0898A5}" destId="{D49AD3F7-B2B6-4709-A43B-C22DEB981B39}" srcOrd="0" destOrd="0" presId="urn:microsoft.com/office/officeart/2016/7/layout/HorizontalActionList"/>
    <dgm:cxn modelId="{F287A5D1-1293-47FF-AD35-F35BD7DB7217}" type="presOf" srcId="{8FE81FEC-2664-411F-AEB3-065F29F52751}" destId="{44C7D37A-568B-4A53-88BE-8330DEF7D4A3}" srcOrd="0" destOrd="0" presId="urn:microsoft.com/office/officeart/2016/7/layout/HorizontalActionList"/>
    <dgm:cxn modelId="{9AF54BDB-DAB3-4B24-A529-369FFC39451F}" type="presOf" srcId="{0A954AA6-C6B0-4271-8792-CCCE30CE7D69}" destId="{6B33ABE5-CEF1-4B39-82C3-F1FC644C0A8F}" srcOrd="0" destOrd="0" presId="urn:microsoft.com/office/officeart/2016/7/layout/HorizontalActionList"/>
    <dgm:cxn modelId="{338B1AE0-B8D7-4722-A51E-450716027FD1}" type="presOf" srcId="{80BC576C-392D-481F-90CF-B3DA6BBC4EEF}" destId="{D49AD3F7-B2B6-4709-A43B-C22DEB981B39}" srcOrd="0" destOrd="1" presId="urn:microsoft.com/office/officeart/2016/7/layout/HorizontalActionList"/>
    <dgm:cxn modelId="{E3F2F5EC-16B1-4C58-9182-F30E78C8D17D}" type="presOf" srcId="{CEA68BC1-0214-475A-AAEB-F2C106BEDF3D}" destId="{80A1A6DF-0273-4C9F-A1CF-A320F9DB6FD1}" srcOrd="0" destOrd="0" presId="urn:microsoft.com/office/officeart/2016/7/layout/HorizontalActionList"/>
    <dgm:cxn modelId="{47A7D7FA-A385-42E1-867B-3C05307805F5}" srcId="{57B30C7E-2C98-474C-972A-4A9F013596F6}" destId="{35DBE64E-B304-41CE-ADEA-4D7F414D1EED}" srcOrd="1" destOrd="0" parTransId="{AF97A087-9DC9-4054-BB4D-F1E47A65FC09}" sibTransId="{B90ACE2C-F6A8-4AA6-AF8B-0DDAE60269E4}"/>
    <dgm:cxn modelId="{122438FB-0EB1-4DC7-B97A-C5EDE3236321}" srcId="{0A954AA6-C6B0-4271-8792-CCCE30CE7D69}" destId="{838BD54C-88AD-40D7-AF5F-AB65EB0898A5}" srcOrd="0" destOrd="0" parTransId="{FD106F30-FED7-4A4D-9063-A51FC1861B8D}" sibTransId="{C5AC6457-3C00-4583-9061-8DA5017D63FF}"/>
    <dgm:cxn modelId="{88C7DEFE-ACEF-4A9F-B154-781CBBFCBE18}" srcId="{0DD8915E-DC14-41D6-9BB5-F49E1C265163}" destId="{13416990-6629-4AE4-B0B2-7DE8418884DB}" srcOrd="4" destOrd="0" parTransId="{180D8207-97DB-48B4-AFB6-E1571502D51D}" sibTransId="{355D6E8A-518E-4B49-955A-8C7CE0CBDA24}"/>
    <dgm:cxn modelId="{33ECD332-58AF-4E88-A500-D1240A9110AD}" type="presParOf" srcId="{917788B4-4702-452B-A9BF-BD370AC7C91D}" destId="{54C7622E-B3EE-4BFC-B751-4B261C400F01}" srcOrd="0" destOrd="0" presId="urn:microsoft.com/office/officeart/2016/7/layout/HorizontalActionList"/>
    <dgm:cxn modelId="{235818C5-3573-4908-AEE0-3A7896555462}" type="presParOf" srcId="{54C7622E-B3EE-4BFC-B751-4B261C400F01}" destId="{80A1A6DF-0273-4C9F-A1CF-A320F9DB6FD1}" srcOrd="0" destOrd="0" presId="urn:microsoft.com/office/officeart/2016/7/layout/HorizontalActionList"/>
    <dgm:cxn modelId="{33438145-C485-436C-AD90-2BC58FD45BD2}" type="presParOf" srcId="{54C7622E-B3EE-4BFC-B751-4B261C400F01}" destId="{910C52EF-D1F5-4581-A150-24B263AF9343}" srcOrd="1" destOrd="0" presId="urn:microsoft.com/office/officeart/2016/7/layout/HorizontalActionList"/>
    <dgm:cxn modelId="{0EA76779-6AA3-4942-8892-7B9CDEB74548}" type="presParOf" srcId="{917788B4-4702-452B-A9BF-BD370AC7C91D}" destId="{06DEF15E-2A95-4424-9CA3-93FFF5A22F97}" srcOrd="1" destOrd="0" presId="urn:microsoft.com/office/officeart/2016/7/layout/HorizontalActionList"/>
    <dgm:cxn modelId="{57A61824-4682-4CED-A1C9-A568972EE94D}" type="presParOf" srcId="{917788B4-4702-452B-A9BF-BD370AC7C91D}" destId="{0D1CB9BF-C612-4FA5-A8ED-CBAA77D93857}" srcOrd="2" destOrd="0" presId="urn:microsoft.com/office/officeart/2016/7/layout/HorizontalActionList"/>
    <dgm:cxn modelId="{7A2FA531-FB20-457D-BFF0-44C485415D15}" type="presParOf" srcId="{0D1CB9BF-C612-4FA5-A8ED-CBAA77D93857}" destId="{1F484571-9C36-4EBC-94E8-740ECF59A9E8}" srcOrd="0" destOrd="0" presId="urn:microsoft.com/office/officeart/2016/7/layout/HorizontalActionList"/>
    <dgm:cxn modelId="{9BCEDA81-6667-4C17-AFA8-2C42082BF207}" type="presParOf" srcId="{0D1CB9BF-C612-4FA5-A8ED-CBAA77D93857}" destId="{8382FB71-379A-4A42-BEC2-AAF439B565D5}" srcOrd="1" destOrd="0" presId="urn:microsoft.com/office/officeart/2016/7/layout/HorizontalActionList"/>
    <dgm:cxn modelId="{5A057344-D843-4EDB-84B0-60D5D1347B9F}" type="presParOf" srcId="{917788B4-4702-452B-A9BF-BD370AC7C91D}" destId="{CEAD898F-DA15-46A5-A07C-10D30E78B5E8}" srcOrd="3" destOrd="0" presId="urn:microsoft.com/office/officeart/2016/7/layout/HorizontalActionList"/>
    <dgm:cxn modelId="{8508FC8E-9136-4A97-9AA3-FFDDDB3B40AE}" type="presParOf" srcId="{917788B4-4702-452B-A9BF-BD370AC7C91D}" destId="{BEA164EE-1450-4AEB-9527-4E22FBF3C1A8}" srcOrd="4" destOrd="0" presId="urn:microsoft.com/office/officeart/2016/7/layout/HorizontalActionList"/>
    <dgm:cxn modelId="{657D2BC0-01E3-4AB6-A185-AF8A8BDB41EA}" type="presParOf" srcId="{BEA164EE-1450-4AEB-9527-4E22FBF3C1A8}" destId="{6B33ABE5-CEF1-4B39-82C3-F1FC644C0A8F}" srcOrd="0" destOrd="0" presId="urn:microsoft.com/office/officeart/2016/7/layout/HorizontalActionList"/>
    <dgm:cxn modelId="{D58411C6-0DF5-4662-9901-DA23240E83B9}" type="presParOf" srcId="{BEA164EE-1450-4AEB-9527-4E22FBF3C1A8}" destId="{D49AD3F7-B2B6-4709-A43B-C22DEB981B39}" srcOrd="1" destOrd="0" presId="urn:microsoft.com/office/officeart/2016/7/layout/HorizontalActionList"/>
    <dgm:cxn modelId="{3F6A4F5F-E2A5-4931-86E6-12BB70DD5E96}" type="presParOf" srcId="{917788B4-4702-452B-A9BF-BD370AC7C91D}" destId="{C83CA8A9-5873-4873-B14F-2F0E7FB2ABCC}" srcOrd="5" destOrd="0" presId="urn:microsoft.com/office/officeart/2016/7/layout/HorizontalActionList"/>
    <dgm:cxn modelId="{4C32C92D-DDF9-49A1-AF89-0235CF9C71B7}" type="presParOf" srcId="{917788B4-4702-452B-A9BF-BD370AC7C91D}" destId="{952DF76F-9AB8-4BB6-B004-372FA36D16E3}" srcOrd="6" destOrd="0" presId="urn:microsoft.com/office/officeart/2016/7/layout/HorizontalActionList"/>
    <dgm:cxn modelId="{57417539-B51B-4234-AEE5-F533ECC107BB}" type="presParOf" srcId="{952DF76F-9AB8-4BB6-B004-372FA36D16E3}" destId="{4AE355A7-3A54-47B1-8CB5-F35120F77B1B}" srcOrd="0" destOrd="0" presId="urn:microsoft.com/office/officeart/2016/7/layout/HorizontalActionList"/>
    <dgm:cxn modelId="{17742994-33B7-461E-8138-938D77B15D79}" type="presParOf" srcId="{952DF76F-9AB8-4BB6-B004-372FA36D16E3}" destId="{C0A30CE6-D937-498A-8D1C-AB49CDB4AE52}" srcOrd="1" destOrd="0" presId="urn:microsoft.com/office/officeart/2016/7/layout/HorizontalActionList"/>
    <dgm:cxn modelId="{63E4F875-88CC-449C-98C8-8CCD36740115}" type="presParOf" srcId="{917788B4-4702-452B-A9BF-BD370AC7C91D}" destId="{5F52C0BF-6756-4EC5-B609-DFC97E73A4A5}" srcOrd="7" destOrd="0" presId="urn:microsoft.com/office/officeart/2016/7/layout/HorizontalActionList"/>
    <dgm:cxn modelId="{008A04F8-CCA8-463D-A028-8F7B8B5DED82}" type="presParOf" srcId="{917788B4-4702-452B-A9BF-BD370AC7C91D}" destId="{F042507F-C824-490E-948D-BDF8D9C669BD}" srcOrd="8" destOrd="0" presId="urn:microsoft.com/office/officeart/2016/7/layout/HorizontalActionList"/>
    <dgm:cxn modelId="{1AE7904C-A54A-4252-8559-6AFDB410BC10}" type="presParOf" srcId="{F042507F-C824-490E-948D-BDF8D9C669BD}" destId="{1D3D5FCC-5789-4468-99A6-5D6A676B6013}" srcOrd="0" destOrd="0" presId="urn:microsoft.com/office/officeart/2016/7/layout/HorizontalActionList"/>
    <dgm:cxn modelId="{52C4214A-785F-4BE4-BD04-5A0C4ABD5272}" type="presParOf" srcId="{F042507F-C824-490E-948D-BDF8D9C669BD}" destId="{44C7D37A-568B-4A53-88BE-8330DEF7D4A3}" srcOrd="1" destOrd="0" presId="urn:microsoft.com/office/officeart/2016/7/layout/Horizontal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1E059EF-6D4F-4701-8820-1D274BA1D4FE}" type="doc">
      <dgm:prSet loTypeId="urn:microsoft.com/office/officeart/2005/8/layout/bProcess3" loCatId="process" qsTypeId="urn:microsoft.com/office/officeart/2005/8/quickstyle/simple1" qsCatId="simple" csTypeId="urn:microsoft.com/office/officeart/2005/8/colors/accent1_3" csCatId="accent1" phldr="1"/>
      <dgm:spPr/>
      <dgm:t>
        <a:bodyPr/>
        <a:lstStyle/>
        <a:p>
          <a:endParaRPr lang="en-GB"/>
        </a:p>
      </dgm:t>
    </dgm:pt>
    <dgm:pt modelId="{62825C51-65E7-4DD5-A597-035A2F11D3EC}">
      <dgm:prSet phldrT="[Text]"/>
      <dgm:spPr/>
      <dgm:t>
        <a:bodyPr/>
        <a:lstStyle/>
        <a:p>
          <a:r>
            <a:rPr lang="en-GB" dirty="0"/>
            <a:t>First draft</a:t>
          </a:r>
        </a:p>
      </dgm:t>
    </dgm:pt>
    <dgm:pt modelId="{A53B5326-3659-4216-B186-ED70EE9CAAFE}" type="parTrans" cxnId="{AA34345E-D95D-4F59-A826-2A0AC9634174}">
      <dgm:prSet/>
      <dgm:spPr/>
      <dgm:t>
        <a:bodyPr/>
        <a:lstStyle/>
        <a:p>
          <a:endParaRPr lang="en-GB"/>
        </a:p>
      </dgm:t>
    </dgm:pt>
    <dgm:pt modelId="{3A570311-3301-4E48-BCE8-4BAC7838D7A1}" type="sibTrans" cxnId="{AA34345E-D95D-4F59-A826-2A0AC9634174}">
      <dgm:prSet/>
      <dgm:spPr/>
      <dgm:t>
        <a:bodyPr/>
        <a:lstStyle/>
        <a:p>
          <a:endParaRPr lang="en-GB"/>
        </a:p>
      </dgm:t>
    </dgm:pt>
    <dgm:pt modelId="{B5493B3B-9292-4154-AC43-E3B74C844748}">
      <dgm:prSet phldrT="[Text]"/>
      <dgm:spPr/>
      <dgm:t>
        <a:bodyPr/>
        <a:lstStyle/>
        <a:p>
          <a:r>
            <a:rPr lang="en-GB" dirty="0"/>
            <a:t>Peer review</a:t>
          </a:r>
        </a:p>
      </dgm:t>
    </dgm:pt>
    <dgm:pt modelId="{387C72D6-274E-4DE6-9CF3-F7FDC5601C79}" type="parTrans" cxnId="{6C494057-830D-4742-B1C8-5D77FFDC20C5}">
      <dgm:prSet/>
      <dgm:spPr/>
      <dgm:t>
        <a:bodyPr/>
        <a:lstStyle/>
        <a:p>
          <a:endParaRPr lang="en-GB"/>
        </a:p>
      </dgm:t>
    </dgm:pt>
    <dgm:pt modelId="{C4F096EB-1DEC-4CBC-A385-4D4EF920C1C4}" type="sibTrans" cxnId="{6C494057-830D-4742-B1C8-5D77FFDC20C5}">
      <dgm:prSet/>
      <dgm:spPr/>
      <dgm:t>
        <a:bodyPr/>
        <a:lstStyle/>
        <a:p>
          <a:endParaRPr lang="en-GB"/>
        </a:p>
      </dgm:t>
    </dgm:pt>
    <dgm:pt modelId="{E2E7DAA5-21A2-408A-8B2D-447565BCDA94}">
      <dgm:prSet phldrT="[Text]"/>
      <dgm:spPr/>
      <dgm:t>
        <a:bodyPr/>
        <a:lstStyle/>
        <a:p>
          <a:r>
            <a:rPr lang="en-GB" dirty="0"/>
            <a:t>Amends 1</a:t>
          </a:r>
        </a:p>
      </dgm:t>
    </dgm:pt>
    <dgm:pt modelId="{F08779A3-1410-48A2-B80C-9184CC65DCAE}" type="parTrans" cxnId="{B06037AD-5073-48FF-8F68-11CEE2827B54}">
      <dgm:prSet/>
      <dgm:spPr/>
      <dgm:t>
        <a:bodyPr/>
        <a:lstStyle/>
        <a:p>
          <a:endParaRPr lang="en-GB"/>
        </a:p>
      </dgm:t>
    </dgm:pt>
    <dgm:pt modelId="{DBE4D8D4-DDC8-4945-B71E-1B22E5AEE8CA}" type="sibTrans" cxnId="{B06037AD-5073-48FF-8F68-11CEE2827B54}">
      <dgm:prSet/>
      <dgm:spPr/>
      <dgm:t>
        <a:bodyPr/>
        <a:lstStyle/>
        <a:p>
          <a:endParaRPr lang="en-GB"/>
        </a:p>
      </dgm:t>
    </dgm:pt>
    <dgm:pt modelId="{AE56CDC1-DFE9-4F2D-8FB6-23035ED24563}">
      <dgm:prSet phldrT="[Text]"/>
      <dgm:spPr/>
      <dgm:t>
        <a:bodyPr/>
        <a:lstStyle/>
        <a:p>
          <a:r>
            <a:rPr lang="en-GB" dirty="0"/>
            <a:t>Academic review</a:t>
          </a:r>
        </a:p>
      </dgm:t>
    </dgm:pt>
    <dgm:pt modelId="{76234F60-C7EC-4CC9-92F4-E0715B968BC1}" type="parTrans" cxnId="{2AF2B77B-E182-48F7-9912-AA6EFD4D8AEC}">
      <dgm:prSet/>
      <dgm:spPr/>
      <dgm:t>
        <a:bodyPr/>
        <a:lstStyle/>
        <a:p>
          <a:endParaRPr lang="en-GB"/>
        </a:p>
      </dgm:t>
    </dgm:pt>
    <dgm:pt modelId="{17C002CA-0B80-4DC3-A956-581A6344EC4F}" type="sibTrans" cxnId="{2AF2B77B-E182-48F7-9912-AA6EFD4D8AEC}">
      <dgm:prSet/>
      <dgm:spPr/>
      <dgm:t>
        <a:bodyPr/>
        <a:lstStyle/>
        <a:p>
          <a:endParaRPr lang="en-GB"/>
        </a:p>
      </dgm:t>
    </dgm:pt>
    <dgm:pt modelId="{86DB853A-79FC-43FA-9B18-D828102B867C}">
      <dgm:prSet phldrT="[Text]"/>
      <dgm:spPr/>
      <dgm:t>
        <a:bodyPr/>
        <a:lstStyle/>
        <a:p>
          <a:r>
            <a:rPr lang="en-GB" dirty="0"/>
            <a:t>(Translation)</a:t>
          </a:r>
        </a:p>
      </dgm:t>
    </dgm:pt>
    <dgm:pt modelId="{CE384A42-5E69-4963-89C9-26E5F3B710B8}" type="parTrans" cxnId="{E0A8AD16-F761-4AAB-B907-72C1E6C17413}">
      <dgm:prSet/>
      <dgm:spPr/>
      <dgm:t>
        <a:bodyPr/>
        <a:lstStyle/>
        <a:p>
          <a:endParaRPr lang="en-GB"/>
        </a:p>
      </dgm:t>
    </dgm:pt>
    <dgm:pt modelId="{F9285A52-B72D-43DF-902D-FA5EFF94460D}" type="sibTrans" cxnId="{E0A8AD16-F761-4AAB-B907-72C1E6C17413}">
      <dgm:prSet/>
      <dgm:spPr/>
      <dgm:t>
        <a:bodyPr/>
        <a:lstStyle/>
        <a:p>
          <a:endParaRPr lang="en-GB"/>
        </a:p>
      </dgm:t>
    </dgm:pt>
    <dgm:pt modelId="{FE9DAAB4-7A70-4F15-BFE3-AA0F074D7E08}">
      <dgm:prSet phldrT="[Text]"/>
      <dgm:spPr/>
      <dgm:t>
        <a:bodyPr/>
        <a:lstStyle/>
        <a:p>
          <a:r>
            <a:rPr lang="en-GB" dirty="0"/>
            <a:t>Amends 2 </a:t>
          </a:r>
        </a:p>
      </dgm:t>
    </dgm:pt>
    <dgm:pt modelId="{4BBEB902-A5F4-427A-9F84-23D81855517F}" type="parTrans" cxnId="{847FFC33-7B21-4CE6-A0C1-EE4BC9267C1F}">
      <dgm:prSet/>
      <dgm:spPr/>
      <dgm:t>
        <a:bodyPr/>
        <a:lstStyle/>
        <a:p>
          <a:endParaRPr lang="en-GB"/>
        </a:p>
      </dgm:t>
    </dgm:pt>
    <dgm:pt modelId="{C4F8D412-B52D-4C45-9915-B48E10D25601}" type="sibTrans" cxnId="{847FFC33-7B21-4CE6-A0C1-EE4BC9267C1F}">
      <dgm:prSet/>
      <dgm:spPr/>
      <dgm:t>
        <a:bodyPr/>
        <a:lstStyle/>
        <a:p>
          <a:endParaRPr lang="en-GB"/>
        </a:p>
      </dgm:t>
    </dgm:pt>
    <dgm:pt modelId="{0E72B32B-5B6F-4618-A3BD-B4E282403AE9}">
      <dgm:prSet phldrT="[Text]"/>
      <dgm:spPr/>
      <dgm:t>
        <a:bodyPr/>
        <a:lstStyle/>
        <a:p>
          <a:r>
            <a:rPr lang="en-GB" dirty="0"/>
            <a:t>Testing</a:t>
          </a:r>
        </a:p>
      </dgm:t>
    </dgm:pt>
    <dgm:pt modelId="{886DB6C4-1727-4D8D-A2DA-302E73C21004}" type="parTrans" cxnId="{174CE83A-3F13-46E6-94B8-2A9F645A27E7}">
      <dgm:prSet/>
      <dgm:spPr/>
      <dgm:t>
        <a:bodyPr/>
        <a:lstStyle/>
        <a:p>
          <a:endParaRPr lang="en-GB"/>
        </a:p>
      </dgm:t>
    </dgm:pt>
    <dgm:pt modelId="{1E71048F-0B9C-4370-927B-2BD28D114D8F}" type="sibTrans" cxnId="{174CE83A-3F13-46E6-94B8-2A9F645A27E7}">
      <dgm:prSet/>
      <dgm:spPr/>
      <dgm:t>
        <a:bodyPr/>
        <a:lstStyle/>
        <a:p>
          <a:endParaRPr lang="en-GB"/>
        </a:p>
      </dgm:t>
    </dgm:pt>
    <dgm:pt modelId="{8DFCD477-491C-4EAD-A613-33410C1F284A}">
      <dgm:prSet phldrT="[Text]"/>
      <dgm:spPr/>
      <dgm:t>
        <a:bodyPr/>
        <a:lstStyle/>
        <a:p>
          <a:r>
            <a:rPr lang="en-GB" dirty="0"/>
            <a:t>Accessibility check</a:t>
          </a:r>
        </a:p>
      </dgm:t>
    </dgm:pt>
    <dgm:pt modelId="{954F3615-3DC2-408B-93B7-831422CB1A13}" type="parTrans" cxnId="{BCFC495C-EFB1-4B8B-BA3C-0A936B643217}">
      <dgm:prSet/>
      <dgm:spPr/>
      <dgm:t>
        <a:bodyPr/>
        <a:lstStyle/>
        <a:p>
          <a:endParaRPr lang="en-GB"/>
        </a:p>
      </dgm:t>
    </dgm:pt>
    <dgm:pt modelId="{B34D3240-F1FE-4173-A2FD-AF1CDD4C82B6}" type="sibTrans" cxnId="{BCFC495C-EFB1-4B8B-BA3C-0A936B643217}">
      <dgm:prSet/>
      <dgm:spPr/>
      <dgm:t>
        <a:bodyPr/>
        <a:lstStyle/>
        <a:p>
          <a:endParaRPr lang="en-GB"/>
        </a:p>
      </dgm:t>
    </dgm:pt>
    <dgm:pt modelId="{6E2089BC-9406-4A88-87D1-38A93CB3B57F}">
      <dgm:prSet phldrT="[Text]"/>
      <dgm:spPr/>
      <dgm:t>
        <a:bodyPr/>
        <a:lstStyle/>
        <a:p>
          <a:r>
            <a:rPr lang="en-GB" dirty="0"/>
            <a:t>Upload </a:t>
          </a:r>
        </a:p>
      </dgm:t>
    </dgm:pt>
    <dgm:pt modelId="{16A9B628-D030-4512-8057-E34511639344}" type="parTrans" cxnId="{53AFECEF-D6E8-43F5-9BE9-4DB73A23EA37}">
      <dgm:prSet/>
      <dgm:spPr/>
      <dgm:t>
        <a:bodyPr/>
        <a:lstStyle/>
        <a:p>
          <a:endParaRPr lang="en-GB"/>
        </a:p>
      </dgm:t>
    </dgm:pt>
    <dgm:pt modelId="{CA986874-E393-4FA4-901E-41D4CF351D91}" type="sibTrans" cxnId="{53AFECEF-D6E8-43F5-9BE9-4DB73A23EA37}">
      <dgm:prSet/>
      <dgm:spPr/>
      <dgm:t>
        <a:bodyPr/>
        <a:lstStyle/>
        <a:p>
          <a:endParaRPr lang="en-GB"/>
        </a:p>
      </dgm:t>
    </dgm:pt>
    <dgm:pt modelId="{83975194-661B-46CA-8412-2C2A055C0AEC}" type="pres">
      <dgm:prSet presAssocID="{B1E059EF-6D4F-4701-8820-1D274BA1D4FE}" presName="Name0" presStyleCnt="0">
        <dgm:presLayoutVars>
          <dgm:dir/>
          <dgm:resizeHandles val="exact"/>
        </dgm:presLayoutVars>
      </dgm:prSet>
      <dgm:spPr/>
    </dgm:pt>
    <dgm:pt modelId="{924382FE-6033-4C4F-B99B-95841231DFCA}" type="pres">
      <dgm:prSet presAssocID="{62825C51-65E7-4DD5-A597-035A2F11D3EC}" presName="node" presStyleLbl="node1" presStyleIdx="0" presStyleCnt="9">
        <dgm:presLayoutVars>
          <dgm:bulletEnabled val="1"/>
        </dgm:presLayoutVars>
      </dgm:prSet>
      <dgm:spPr/>
    </dgm:pt>
    <dgm:pt modelId="{A147076B-BABF-4594-AC2C-630FA312F033}" type="pres">
      <dgm:prSet presAssocID="{3A570311-3301-4E48-BCE8-4BAC7838D7A1}" presName="sibTrans" presStyleLbl="sibTrans1D1" presStyleIdx="0" presStyleCnt="8"/>
      <dgm:spPr/>
    </dgm:pt>
    <dgm:pt modelId="{0F9139CC-9163-4053-9E83-04E31F9384D4}" type="pres">
      <dgm:prSet presAssocID="{3A570311-3301-4E48-BCE8-4BAC7838D7A1}" presName="connectorText" presStyleLbl="sibTrans1D1" presStyleIdx="0" presStyleCnt="8"/>
      <dgm:spPr/>
    </dgm:pt>
    <dgm:pt modelId="{0BDA7C24-0AE6-49E4-A75E-B23B2BE1312F}" type="pres">
      <dgm:prSet presAssocID="{B5493B3B-9292-4154-AC43-E3B74C844748}" presName="node" presStyleLbl="node1" presStyleIdx="1" presStyleCnt="9">
        <dgm:presLayoutVars>
          <dgm:bulletEnabled val="1"/>
        </dgm:presLayoutVars>
      </dgm:prSet>
      <dgm:spPr/>
    </dgm:pt>
    <dgm:pt modelId="{2F7ACF11-C086-4169-BEEB-400F539E8327}" type="pres">
      <dgm:prSet presAssocID="{C4F096EB-1DEC-4CBC-A385-4D4EF920C1C4}" presName="sibTrans" presStyleLbl="sibTrans1D1" presStyleIdx="1" presStyleCnt="8"/>
      <dgm:spPr/>
    </dgm:pt>
    <dgm:pt modelId="{84009F0D-911F-4C99-AE43-C059BA8A6C2E}" type="pres">
      <dgm:prSet presAssocID="{C4F096EB-1DEC-4CBC-A385-4D4EF920C1C4}" presName="connectorText" presStyleLbl="sibTrans1D1" presStyleIdx="1" presStyleCnt="8"/>
      <dgm:spPr/>
    </dgm:pt>
    <dgm:pt modelId="{D4ACDABF-9B40-473E-B18B-252D79FD8CE6}" type="pres">
      <dgm:prSet presAssocID="{E2E7DAA5-21A2-408A-8B2D-447565BCDA94}" presName="node" presStyleLbl="node1" presStyleIdx="2" presStyleCnt="9">
        <dgm:presLayoutVars>
          <dgm:bulletEnabled val="1"/>
        </dgm:presLayoutVars>
      </dgm:prSet>
      <dgm:spPr/>
    </dgm:pt>
    <dgm:pt modelId="{AC957E51-9769-4138-BCBA-C5842CC86242}" type="pres">
      <dgm:prSet presAssocID="{DBE4D8D4-DDC8-4945-B71E-1B22E5AEE8CA}" presName="sibTrans" presStyleLbl="sibTrans1D1" presStyleIdx="2" presStyleCnt="8"/>
      <dgm:spPr/>
    </dgm:pt>
    <dgm:pt modelId="{0CDDB183-0173-4841-972B-FA0DEB933C05}" type="pres">
      <dgm:prSet presAssocID="{DBE4D8D4-DDC8-4945-B71E-1B22E5AEE8CA}" presName="connectorText" presStyleLbl="sibTrans1D1" presStyleIdx="2" presStyleCnt="8"/>
      <dgm:spPr/>
    </dgm:pt>
    <dgm:pt modelId="{B30C14B5-7A09-4F76-A7FC-D13A94995FB7}" type="pres">
      <dgm:prSet presAssocID="{AE56CDC1-DFE9-4F2D-8FB6-23035ED24563}" presName="node" presStyleLbl="node1" presStyleIdx="3" presStyleCnt="9">
        <dgm:presLayoutVars>
          <dgm:bulletEnabled val="1"/>
        </dgm:presLayoutVars>
      </dgm:prSet>
      <dgm:spPr/>
    </dgm:pt>
    <dgm:pt modelId="{8036357C-B607-4E57-A8BC-F7D0699F51DD}" type="pres">
      <dgm:prSet presAssocID="{17C002CA-0B80-4DC3-A956-581A6344EC4F}" presName="sibTrans" presStyleLbl="sibTrans1D1" presStyleIdx="3" presStyleCnt="8"/>
      <dgm:spPr/>
    </dgm:pt>
    <dgm:pt modelId="{CF574C8D-E2AA-43FC-B875-534D950A3FAA}" type="pres">
      <dgm:prSet presAssocID="{17C002CA-0B80-4DC3-A956-581A6344EC4F}" presName="connectorText" presStyleLbl="sibTrans1D1" presStyleIdx="3" presStyleCnt="8"/>
      <dgm:spPr/>
    </dgm:pt>
    <dgm:pt modelId="{E7652844-4C50-4807-87B4-90E4EECCFD0F}" type="pres">
      <dgm:prSet presAssocID="{FE9DAAB4-7A70-4F15-BFE3-AA0F074D7E08}" presName="node" presStyleLbl="node1" presStyleIdx="4" presStyleCnt="9">
        <dgm:presLayoutVars>
          <dgm:bulletEnabled val="1"/>
        </dgm:presLayoutVars>
      </dgm:prSet>
      <dgm:spPr/>
    </dgm:pt>
    <dgm:pt modelId="{71EA65B3-C5FB-46C5-95F9-4EFEF4B2352B}" type="pres">
      <dgm:prSet presAssocID="{C4F8D412-B52D-4C45-9915-B48E10D25601}" presName="sibTrans" presStyleLbl="sibTrans1D1" presStyleIdx="4" presStyleCnt="8"/>
      <dgm:spPr/>
    </dgm:pt>
    <dgm:pt modelId="{89657348-4DCB-430E-A107-5A8996866CD1}" type="pres">
      <dgm:prSet presAssocID="{C4F8D412-B52D-4C45-9915-B48E10D25601}" presName="connectorText" presStyleLbl="sibTrans1D1" presStyleIdx="4" presStyleCnt="8"/>
      <dgm:spPr/>
    </dgm:pt>
    <dgm:pt modelId="{F30EC92F-C4C2-48B6-821A-60F74F7D05FD}" type="pres">
      <dgm:prSet presAssocID="{0E72B32B-5B6F-4618-A3BD-B4E282403AE9}" presName="node" presStyleLbl="node1" presStyleIdx="5" presStyleCnt="9">
        <dgm:presLayoutVars>
          <dgm:bulletEnabled val="1"/>
        </dgm:presLayoutVars>
      </dgm:prSet>
      <dgm:spPr/>
    </dgm:pt>
    <dgm:pt modelId="{2E2016BB-EFE4-44D0-8CBB-D6244E02F16F}" type="pres">
      <dgm:prSet presAssocID="{1E71048F-0B9C-4370-927B-2BD28D114D8F}" presName="sibTrans" presStyleLbl="sibTrans1D1" presStyleIdx="5" presStyleCnt="8"/>
      <dgm:spPr/>
    </dgm:pt>
    <dgm:pt modelId="{96F2D517-D918-499A-9D67-4E5B7F6A6E2D}" type="pres">
      <dgm:prSet presAssocID="{1E71048F-0B9C-4370-927B-2BD28D114D8F}" presName="connectorText" presStyleLbl="sibTrans1D1" presStyleIdx="5" presStyleCnt="8"/>
      <dgm:spPr/>
    </dgm:pt>
    <dgm:pt modelId="{AB7B6D00-73E6-4F6E-AB6F-E9D08D6FECD5}" type="pres">
      <dgm:prSet presAssocID="{8DFCD477-491C-4EAD-A613-33410C1F284A}" presName="node" presStyleLbl="node1" presStyleIdx="6" presStyleCnt="9">
        <dgm:presLayoutVars>
          <dgm:bulletEnabled val="1"/>
        </dgm:presLayoutVars>
      </dgm:prSet>
      <dgm:spPr/>
    </dgm:pt>
    <dgm:pt modelId="{FAFAA436-B429-4035-9F95-E3136D32360D}" type="pres">
      <dgm:prSet presAssocID="{B34D3240-F1FE-4173-A2FD-AF1CDD4C82B6}" presName="sibTrans" presStyleLbl="sibTrans1D1" presStyleIdx="6" presStyleCnt="8"/>
      <dgm:spPr/>
    </dgm:pt>
    <dgm:pt modelId="{8023C818-2158-431D-AE90-8F63F9F5F9C3}" type="pres">
      <dgm:prSet presAssocID="{B34D3240-F1FE-4173-A2FD-AF1CDD4C82B6}" presName="connectorText" presStyleLbl="sibTrans1D1" presStyleIdx="6" presStyleCnt="8"/>
      <dgm:spPr/>
    </dgm:pt>
    <dgm:pt modelId="{BBCCEE3D-04F9-4507-8C76-4C3003B6461F}" type="pres">
      <dgm:prSet presAssocID="{86DB853A-79FC-43FA-9B18-D828102B867C}" presName="node" presStyleLbl="node1" presStyleIdx="7" presStyleCnt="9">
        <dgm:presLayoutVars>
          <dgm:bulletEnabled val="1"/>
        </dgm:presLayoutVars>
      </dgm:prSet>
      <dgm:spPr/>
    </dgm:pt>
    <dgm:pt modelId="{AEB488F9-0443-4276-A9FD-90497B2FC999}" type="pres">
      <dgm:prSet presAssocID="{F9285A52-B72D-43DF-902D-FA5EFF94460D}" presName="sibTrans" presStyleLbl="sibTrans1D1" presStyleIdx="7" presStyleCnt="8"/>
      <dgm:spPr/>
    </dgm:pt>
    <dgm:pt modelId="{613B3DE0-0556-4CBC-B561-22294482588F}" type="pres">
      <dgm:prSet presAssocID="{F9285A52-B72D-43DF-902D-FA5EFF94460D}" presName="connectorText" presStyleLbl="sibTrans1D1" presStyleIdx="7" presStyleCnt="8"/>
      <dgm:spPr/>
    </dgm:pt>
    <dgm:pt modelId="{E84F1732-AFC0-4E8A-8346-FA66E6D1F154}" type="pres">
      <dgm:prSet presAssocID="{6E2089BC-9406-4A88-87D1-38A93CB3B57F}" presName="node" presStyleLbl="node1" presStyleIdx="8" presStyleCnt="9">
        <dgm:presLayoutVars>
          <dgm:bulletEnabled val="1"/>
        </dgm:presLayoutVars>
      </dgm:prSet>
      <dgm:spPr/>
    </dgm:pt>
  </dgm:ptLst>
  <dgm:cxnLst>
    <dgm:cxn modelId="{5F134105-0808-4822-8DDD-613309DD5EEB}" type="presOf" srcId="{86DB853A-79FC-43FA-9B18-D828102B867C}" destId="{BBCCEE3D-04F9-4507-8C76-4C3003B6461F}" srcOrd="0" destOrd="0" presId="urn:microsoft.com/office/officeart/2005/8/layout/bProcess3"/>
    <dgm:cxn modelId="{DE019C0D-A43A-42F3-ACE6-D2A14B04FD07}" type="presOf" srcId="{B34D3240-F1FE-4173-A2FD-AF1CDD4C82B6}" destId="{8023C818-2158-431D-AE90-8F63F9F5F9C3}" srcOrd="1" destOrd="0" presId="urn:microsoft.com/office/officeart/2005/8/layout/bProcess3"/>
    <dgm:cxn modelId="{D404E70F-65A9-4B56-99B5-1EF8CFC68EB4}" type="presOf" srcId="{3A570311-3301-4E48-BCE8-4BAC7838D7A1}" destId="{A147076B-BABF-4594-AC2C-630FA312F033}" srcOrd="0" destOrd="0" presId="urn:microsoft.com/office/officeart/2005/8/layout/bProcess3"/>
    <dgm:cxn modelId="{E0A8AD16-F761-4AAB-B907-72C1E6C17413}" srcId="{B1E059EF-6D4F-4701-8820-1D274BA1D4FE}" destId="{86DB853A-79FC-43FA-9B18-D828102B867C}" srcOrd="7" destOrd="0" parTransId="{CE384A42-5E69-4963-89C9-26E5F3B710B8}" sibTransId="{F9285A52-B72D-43DF-902D-FA5EFF94460D}"/>
    <dgm:cxn modelId="{847FFC33-7B21-4CE6-A0C1-EE4BC9267C1F}" srcId="{B1E059EF-6D4F-4701-8820-1D274BA1D4FE}" destId="{FE9DAAB4-7A70-4F15-BFE3-AA0F074D7E08}" srcOrd="4" destOrd="0" parTransId="{4BBEB902-A5F4-427A-9F84-23D81855517F}" sibTransId="{C4F8D412-B52D-4C45-9915-B48E10D25601}"/>
    <dgm:cxn modelId="{174CE83A-3F13-46E6-94B8-2A9F645A27E7}" srcId="{B1E059EF-6D4F-4701-8820-1D274BA1D4FE}" destId="{0E72B32B-5B6F-4618-A3BD-B4E282403AE9}" srcOrd="5" destOrd="0" parTransId="{886DB6C4-1727-4D8D-A2DA-302E73C21004}" sibTransId="{1E71048F-0B9C-4370-927B-2BD28D114D8F}"/>
    <dgm:cxn modelId="{BCFC495C-EFB1-4B8B-BA3C-0A936B643217}" srcId="{B1E059EF-6D4F-4701-8820-1D274BA1D4FE}" destId="{8DFCD477-491C-4EAD-A613-33410C1F284A}" srcOrd="6" destOrd="0" parTransId="{954F3615-3DC2-408B-93B7-831422CB1A13}" sibTransId="{B34D3240-F1FE-4173-A2FD-AF1CDD4C82B6}"/>
    <dgm:cxn modelId="{AA34345E-D95D-4F59-A826-2A0AC9634174}" srcId="{B1E059EF-6D4F-4701-8820-1D274BA1D4FE}" destId="{62825C51-65E7-4DD5-A597-035A2F11D3EC}" srcOrd="0" destOrd="0" parTransId="{A53B5326-3659-4216-B186-ED70EE9CAAFE}" sibTransId="{3A570311-3301-4E48-BCE8-4BAC7838D7A1}"/>
    <dgm:cxn modelId="{4E7D955E-7B6A-48EF-BDF3-375C5DEBB5AD}" type="presOf" srcId="{C4F096EB-1DEC-4CBC-A385-4D4EF920C1C4}" destId="{84009F0D-911F-4C99-AE43-C059BA8A6C2E}" srcOrd="1" destOrd="0" presId="urn:microsoft.com/office/officeart/2005/8/layout/bProcess3"/>
    <dgm:cxn modelId="{93D7FC66-2070-4FDA-BE2F-BAF7A1CD6271}" type="presOf" srcId="{AE56CDC1-DFE9-4F2D-8FB6-23035ED24563}" destId="{B30C14B5-7A09-4F76-A7FC-D13A94995FB7}" srcOrd="0" destOrd="0" presId="urn:microsoft.com/office/officeart/2005/8/layout/bProcess3"/>
    <dgm:cxn modelId="{52C57E47-D327-4EA7-A756-B82F3F04C9FF}" type="presOf" srcId="{DBE4D8D4-DDC8-4945-B71E-1B22E5AEE8CA}" destId="{AC957E51-9769-4138-BCBA-C5842CC86242}" srcOrd="0" destOrd="0" presId="urn:microsoft.com/office/officeart/2005/8/layout/bProcess3"/>
    <dgm:cxn modelId="{8FB4574B-CCC6-47A4-96C8-924E0282C836}" type="presOf" srcId="{17C002CA-0B80-4DC3-A956-581A6344EC4F}" destId="{CF574C8D-E2AA-43FC-B875-534D950A3FAA}" srcOrd="1" destOrd="0" presId="urn:microsoft.com/office/officeart/2005/8/layout/bProcess3"/>
    <dgm:cxn modelId="{22DFE96B-D8AB-4E1D-B687-6FABDA0C5D57}" type="presOf" srcId="{3A570311-3301-4E48-BCE8-4BAC7838D7A1}" destId="{0F9139CC-9163-4053-9E83-04E31F9384D4}" srcOrd="1" destOrd="0" presId="urn:microsoft.com/office/officeart/2005/8/layout/bProcess3"/>
    <dgm:cxn modelId="{89B72C53-41E0-4951-9325-0A1FF2B33758}" type="presOf" srcId="{8DFCD477-491C-4EAD-A613-33410C1F284A}" destId="{AB7B6D00-73E6-4F6E-AB6F-E9D08D6FECD5}" srcOrd="0" destOrd="0" presId="urn:microsoft.com/office/officeart/2005/8/layout/bProcess3"/>
    <dgm:cxn modelId="{6C494057-830D-4742-B1C8-5D77FFDC20C5}" srcId="{B1E059EF-6D4F-4701-8820-1D274BA1D4FE}" destId="{B5493B3B-9292-4154-AC43-E3B74C844748}" srcOrd="1" destOrd="0" parTransId="{387C72D6-274E-4DE6-9CF3-F7FDC5601C79}" sibTransId="{C4F096EB-1DEC-4CBC-A385-4D4EF920C1C4}"/>
    <dgm:cxn modelId="{A2B84E57-50F7-4286-AAB8-6706D3C77172}" type="presOf" srcId="{DBE4D8D4-DDC8-4945-B71E-1B22E5AEE8CA}" destId="{0CDDB183-0173-4841-972B-FA0DEB933C05}" srcOrd="1" destOrd="0" presId="urn:microsoft.com/office/officeart/2005/8/layout/bProcess3"/>
    <dgm:cxn modelId="{2AF2B77B-E182-48F7-9912-AA6EFD4D8AEC}" srcId="{B1E059EF-6D4F-4701-8820-1D274BA1D4FE}" destId="{AE56CDC1-DFE9-4F2D-8FB6-23035ED24563}" srcOrd="3" destOrd="0" parTransId="{76234F60-C7EC-4CC9-92F4-E0715B968BC1}" sibTransId="{17C002CA-0B80-4DC3-A956-581A6344EC4F}"/>
    <dgm:cxn modelId="{94F4F17D-31DF-4083-98E2-18A6B80AD60C}" type="presOf" srcId="{FE9DAAB4-7A70-4F15-BFE3-AA0F074D7E08}" destId="{E7652844-4C50-4807-87B4-90E4EECCFD0F}" srcOrd="0" destOrd="0" presId="urn:microsoft.com/office/officeart/2005/8/layout/bProcess3"/>
    <dgm:cxn modelId="{D84E8C89-C374-4A72-A35D-13597477712A}" type="presOf" srcId="{E2E7DAA5-21A2-408A-8B2D-447565BCDA94}" destId="{D4ACDABF-9B40-473E-B18B-252D79FD8CE6}" srcOrd="0" destOrd="0" presId="urn:microsoft.com/office/officeart/2005/8/layout/bProcess3"/>
    <dgm:cxn modelId="{56314394-11DA-42D6-B9D7-6810D8F8F3B8}" type="presOf" srcId="{C4F096EB-1DEC-4CBC-A385-4D4EF920C1C4}" destId="{2F7ACF11-C086-4169-BEEB-400F539E8327}" srcOrd="0" destOrd="0" presId="urn:microsoft.com/office/officeart/2005/8/layout/bProcess3"/>
    <dgm:cxn modelId="{D93B6496-A1D9-4603-B3A8-786FE9A6E981}" type="presOf" srcId="{B1E059EF-6D4F-4701-8820-1D274BA1D4FE}" destId="{83975194-661B-46CA-8412-2C2A055C0AEC}" srcOrd="0" destOrd="0" presId="urn:microsoft.com/office/officeart/2005/8/layout/bProcess3"/>
    <dgm:cxn modelId="{EE491A9A-C385-4ED7-9E10-8B5D4EA1E5F9}" type="presOf" srcId="{B5493B3B-9292-4154-AC43-E3B74C844748}" destId="{0BDA7C24-0AE6-49E4-A75E-B23B2BE1312F}" srcOrd="0" destOrd="0" presId="urn:microsoft.com/office/officeart/2005/8/layout/bProcess3"/>
    <dgm:cxn modelId="{41FC8B9D-9D11-4858-9BA8-26015B6F5D61}" type="presOf" srcId="{F9285A52-B72D-43DF-902D-FA5EFF94460D}" destId="{AEB488F9-0443-4276-A9FD-90497B2FC999}" srcOrd="0" destOrd="0" presId="urn:microsoft.com/office/officeart/2005/8/layout/bProcess3"/>
    <dgm:cxn modelId="{E240D99F-3761-4BB5-B68C-1934873DA165}" type="presOf" srcId="{F9285A52-B72D-43DF-902D-FA5EFF94460D}" destId="{613B3DE0-0556-4CBC-B561-22294482588F}" srcOrd="1" destOrd="0" presId="urn:microsoft.com/office/officeart/2005/8/layout/bProcess3"/>
    <dgm:cxn modelId="{494ACEA4-2E92-4755-855D-9061CC86C0E0}" type="presOf" srcId="{6E2089BC-9406-4A88-87D1-38A93CB3B57F}" destId="{E84F1732-AFC0-4E8A-8346-FA66E6D1F154}" srcOrd="0" destOrd="0" presId="urn:microsoft.com/office/officeart/2005/8/layout/bProcess3"/>
    <dgm:cxn modelId="{B06037AD-5073-48FF-8F68-11CEE2827B54}" srcId="{B1E059EF-6D4F-4701-8820-1D274BA1D4FE}" destId="{E2E7DAA5-21A2-408A-8B2D-447565BCDA94}" srcOrd="2" destOrd="0" parTransId="{F08779A3-1410-48A2-B80C-9184CC65DCAE}" sibTransId="{DBE4D8D4-DDC8-4945-B71E-1B22E5AEE8CA}"/>
    <dgm:cxn modelId="{2BDB4FC0-1381-49AF-80C7-A77519747A0F}" type="presOf" srcId="{C4F8D412-B52D-4C45-9915-B48E10D25601}" destId="{71EA65B3-C5FB-46C5-95F9-4EFEF4B2352B}" srcOrd="0" destOrd="0" presId="urn:microsoft.com/office/officeart/2005/8/layout/bProcess3"/>
    <dgm:cxn modelId="{F2D957C1-D6EE-491E-B869-760E4E65A0D8}" type="presOf" srcId="{B34D3240-F1FE-4173-A2FD-AF1CDD4C82B6}" destId="{FAFAA436-B429-4035-9F95-E3136D32360D}" srcOrd="0" destOrd="0" presId="urn:microsoft.com/office/officeart/2005/8/layout/bProcess3"/>
    <dgm:cxn modelId="{F96729D3-1F49-4B93-AC1A-BCECC050A7F3}" type="presOf" srcId="{17C002CA-0B80-4DC3-A956-581A6344EC4F}" destId="{8036357C-B607-4E57-A8BC-F7D0699F51DD}" srcOrd="0" destOrd="0" presId="urn:microsoft.com/office/officeart/2005/8/layout/bProcess3"/>
    <dgm:cxn modelId="{2A9FB7D9-27A3-463E-8C92-DFAB140EF05E}" type="presOf" srcId="{1E71048F-0B9C-4370-927B-2BD28D114D8F}" destId="{96F2D517-D918-499A-9D67-4E5B7F6A6E2D}" srcOrd="1" destOrd="0" presId="urn:microsoft.com/office/officeart/2005/8/layout/bProcess3"/>
    <dgm:cxn modelId="{2AEFF9DB-FE3E-4F13-A6B5-E9C9C421151F}" type="presOf" srcId="{1E71048F-0B9C-4370-927B-2BD28D114D8F}" destId="{2E2016BB-EFE4-44D0-8CBB-D6244E02F16F}" srcOrd="0" destOrd="0" presId="urn:microsoft.com/office/officeart/2005/8/layout/bProcess3"/>
    <dgm:cxn modelId="{8A0CACE2-DABB-4AD9-901C-2CF9140818B3}" type="presOf" srcId="{0E72B32B-5B6F-4618-A3BD-B4E282403AE9}" destId="{F30EC92F-C4C2-48B6-821A-60F74F7D05FD}" srcOrd="0" destOrd="0" presId="urn:microsoft.com/office/officeart/2005/8/layout/bProcess3"/>
    <dgm:cxn modelId="{53AFECEF-D6E8-43F5-9BE9-4DB73A23EA37}" srcId="{B1E059EF-6D4F-4701-8820-1D274BA1D4FE}" destId="{6E2089BC-9406-4A88-87D1-38A93CB3B57F}" srcOrd="8" destOrd="0" parTransId="{16A9B628-D030-4512-8057-E34511639344}" sibTransId="{CA986874-E393-4FA4-901E-41D4CF351D91}"/>
    <dgm:cxn modelId="{E630C9F5-34B2-4F49-8E62-5C2E31BFEE26}" type="presOf" srcId="{62825C51-65E7-4DD5-A597-035A2F11D3EC}" destId="{924382FE-6033-4C4F-B99B-95841231DFCA}" srcOrd="0" destOrd="0" presId="urn:microsoft.com/office/officeart/2005/8/layout/bProcess3"/>
    <dgm:cxn modelId="{AF6B1CFE-E3DD-49A3-8623-0939BF1A21FA}" type="presOf" srcId="{C4F8D412-B52D-4C45-9915-B48E10D25601}" destId="{89657348-4DCB-430E-A107-5A8996866CD1}" srcOrd="1" destOrd="0" presId="urn:microsoft.com/office/officeart/2005/8/layout/bProcess3"/>
    <dgm:cxn modelId="{916A40A5-83DD-4C19-AA32-398F168DFD17}" type="presParOf" srcId="{83975194-661B-46CA-8412-2C2A055C0AEC}" destId="{924382FE-6033-4C4F-B99B-95841231DFCA}" srcOrd="0" destOrd="0" presId="urn:microsoft.com/office/officeart/2005/8/layout/bProcess3"/>
    <dgm:cxn modelId="{113046BA-40A7-4A8D-8C32-BDD9763C33FB}" type="presParOf" srcId="{83975194-661B-46CA-8412-2C2A055C0AEC}" destId="{A147076B-BABF-4594-AC2C-630FA312F033}" srcOrd="1" destOrd="0" presId="urn:microsoft.com/office/officeart/2005/8/layout/bProcess3"/>
    <dgm:cxn modelId="{06E44D78-0E87-465A-A1FB-7651B73004AF}" type="presParOf" srcId="{A147076B-BABF-4594-AC2C-630FA312F033}" destId="{0F9139CC-9163-4053-9E83-04E31F9384D4}" srcOrd="0" destOrd="0" presId="urn:microsoft.com/office/officeart/2005/8/layout/bProcess3"/>
    <dgm:cxn modelId="{7D1E4E0A-8CDE-4B9C-BC4F-D832FCD72D82}" type="presParOf" srcId="{83975194-661B-46CA-8412-2C2A055C0AEC}" destId="{0BDA7C24-0AE6-49E4-A75E-B23B2BE1312F}" srcOrd="2" destOrd="0" presId="urn:microsoft.com/office/officeart/2005/8/layout/bProcess3"/>
    <dgm:cxn modelId="{C33BD04E-2F29-45AB-8874-F05B036A2F78}" type="presParOf" srcId="{83975194-661B-46CA-8412-2C2A055C0AEC}" destId="{2F7ACF11-C086-4169-BEEB-400F539E8327}" srcOrd="3" destOrd="0" presId="urn:microsoft.com/office/officeart/2005/8/layout/bProcess3"/>
    <dgm:cxn modelId="{EC3C64AA-4F36-456D-ADF9-F89C3A431F61}" type="presParOf" srcId="{2F7ACF11-C086-4169-BEEB-400F539E8327}" destId="{84009F0D-911F-4C99-AE43-C059BA8A6C2E}" srcOrd="0" destOrd="0" presId="urn:microsoft.com/office/officeart/2005/8/layout/bProcess3"/>
    <dgm:cxn modelId="{AE855037-F002-4339-A97F-A74B1526F4D6}" type="presParOf" srcId="{83975194-661B-46CA-8412-2C2A055C0AEC}" destId="{D4ACDABF-9B40-473E-B18B-252D79FD8CE6}" srcOrd="4" destOrd="0" presId="urn:microsoft.com/office/officeart/2005/8/layout/bProcess3"/>
    <dgm:cxn modelId="{EEEEF89A-FAC9-4473-9370-EF87EF3DC8DC}" type="presParOf" srcId="{83975194-661B-46CA-8412-2C2A055C0AEC}" destId="{AC957E51-9769-4138-BCBA-C5842CC86242}" srcOrd="5" destOrd="0" presId="urn:microsoft.com/office/officeart/2005/8/layout/bProcess3"/>
    <dgm:cxn modelId="{E5A66D28-F29B-402B-A3C0-1B76CBEBCEB7}" type="presParOf" srcId="{AC957E51-9769-4138-BCBA-C5842CC86242}" destId="{0CDDB183-0173-4841-972B-FA0DEB933C05}" srcOrd="0" destOrd="0" presId="urn:microsoft.com/office/officeart/2005/8/layout/bProcess3"/>
    <dgm:cxn modelId="{595781C2-FFE2-4EF9-A178-FB6FC847AF60}" type="presParOf" srcId="{83975194-661B-46CA-8412-2C2A055C0AEC}" destId="{B30C14B5-7A09-4F76-A7FC-D13A94995FB7}" srcOrd="6" destOrd="0" presId="urn:microsoft.com/office/officeart/2005/8/layout/bProcess3"/>
    <dgm:cxn modelId="{5048764E-75BD-406C-8620-62F7615AF392}" type="presParOf" srcId="{83975194-661B-46CA-8412-2C2A055C0AEC}" destId="{8036357C-B607-4E57-A8BC-F7D0699F51DD}" srcOrd="7" destOrd="0" presId="urn:microsoft.com/office/officeart/2005/8/layout/bProcess3"/>
    <dgm:cxn modelId="{B8B412DB-92C5-4A2C-BC08-2CC92703C8CB}" type="presParOf" srcId="{8036357C-B607-4E57-A8BC-F7D0699F51DD}" destId="{CF574C8D-E2AA-43FC-B875-534D950A3FAA}" srcOrd="0" destOrd="0" presId="urn:microsoft.com/office/officeart/2005/8/layout/bProcess3"/>
    <dgm:cxn modelId="{21A57E88-1594-49EF-939C-CC1E4AFF5349}" type="presParOf" srcId="{83975194-661B-46CA-8412-2C2A055C0AEC}" destId="{E7652844-4C50-4807-87B4-90E4EECCFD0F}" srcOrd="8" destOrd="0" presId="urn:microsoft.com/office/officeart/2005/8/layout/bProcess3"/>
    <dgm:cxn modelId="{5A4C0BD7-4A4A-4E97-98BC-2E1F8F5809E6}" type="presParOf" srcId="{83975194-661B-46CA-8412-2C2A055C0AEC}" destId="{71EA65B3-C5FB-46C5-95F9-4EFEF4B2352B}" srcOrd="9" destOrd="0" presId="urn:microsoft.com/office/officeart/2005/8/layout/bProcess3"/>
    <dgm:cxn modelId="{776032D2-CC75-4E0B-8C9B-8AFCE066E1ED}" type="presParOf" srcId="{71EA65B3-C5FB-46C5-95F9-4EFEF4B2352B}" destId="{89657348-4DCB-430E-A107-5A8996866CD1}" srcOrd="0" destOrd="0" presId="urn:microsoft.com/office/officeart/2005/8/layout/bProcess3"/>
    <dgm:cxn modelId="{A10203DA-575E-426E-86F0-1BA96FEFF107}" type="presParOf" srcId="{83975194-661B-46CA-8412-2C2A055C0AEC}" destId="{F30EC92F-C4C2-48B6-821A-60F74F7D05FD}" srcOrd="10" destOrd="0" presId="urn:microsoft.com/office/officeart/2005/8/layout/bProcess3"/>
    <dgm:cxn modelId="{530200C9-B728-40B5-8BD7-24A4E81E4D99}" type="presParOf" srcId="{83975194-661B-46CA-8412-2C2A055C0AEC}" destId="{2E2016BB-EFE4-44D0-8CBB-D6244E02F16F}" srcOrd="11" destOrd="0" presId="urn:microsoft.com/office/officeart/2005/8/layout/bProcess3"/>
    <dgm:cxn modelId="{9885B100-F5E4-4D21-ADDA-F838528A4F10}" type="presParOf" srcId="{2E2016BB-EFE4-44D0-8CBB-D6244E02F16F}" destId="{96F2D517-D918-499A-9D67-4E5B7F6A6E2D}" srcOrd="0" destOrd="0" presId="urn:microsoft.com/office/officeart/2005/8/layout/bProcess3"/>
    <dgm:cxn modelId="{FBBFE156-AA3B-468D-9B37-DFFE2F2C208D}" type="presParOf" srcId="{83975194-661B-46CA-8412-2C2A055C0AEC}" destId="{AB7B6D00-73E6-4F6E-AB6F-E9D08D6FECD5}" srcOrd="12" destOrd="0" presId="urn:microsoft.com/office/officeart/2005/8/layout/bProcess3"/>
    <dgm:cxn modelId="{30419C4F-BF1F-414D-B06C-0D5712B016CF}" type="presParOf" srcId="{83975194-661B-46CA-8412-2C2A055C0AEC}" destId="{FAFAA436-B429-4035-9F95-E3136D32360D}" srcOrd="13" destOrd="0" presId="urn:microsoft.com/office/officeart/2005/8/layout/bProcess3"/>
    <dgm:cxn modelId="{104A983B-88C1-4E58-BBC3-670FDAFDB767}" type="presParOf" srcId="{FAFAA436-B429-4035-9F95-E3136D32360D}" destId="{8023C818-2158-431D-AE90-8F63F9F5F9C3}" srcOrd="0" destOrd="0" presId="urn:microsoft.com/office/officeart/2005/8/layout/bProcess3"/>
    <dgm:cxn modelId="{DBF6B660-1779-4C33-BCF6-73A67F030DC4}" type="presParOf" srcId="{83975194-661B-46CA-8412-2C2A055C0AEC}" destId="{BBCCEE3D-04F9-4507-8C76-4C3003B6461F}" srcOrd="14" destOrd="0" presId="urn:microsoft.com/office/officeart/2005/8/layout/bProcess3"/>
    <dgm:cxn modelId="{AD28B216-9B6F-4C85-9DDB-D4831F84689C}" type="presParOf" srcId="{83975194-661B-46CA-8412-2C2A055C0AEC}" destId="{AEB488F9-0443-4276-A9FD-90497B2FC999}" srcOrd="15" destOrd="0" presId="urn:microsoft.com/office/officeart/2005/8/layout/bProcess3"/>
    <dgm:cxn modelId="{A6BFA503-FD8D-47DC-B903-59BEB5D2C810}" type="presParOf" srcId="{AEB488F9-0443-4276-A9FD-90497B2FC999}" destId="{613B3DE0-0556-4CBC-B561-22294482588F}" srcOrd="0" destOrd="0" presId="urn:microsoft.com/office/officeart/2005/8/layout/bProcess3"/>
    <dgm:cxn modelId="{A872AE6D-E8E9-4DE9-9CD0-A81134FD909D}" type="presParOf" srcId="{83975194-661B-46CA-8412-2C2A055C0AEC}" destId="{E84F1732-AFC0-4E8A-8346-FA66E6D1F154}" srcOrd="16" destOrd="0" presId="urn:microsoft.com/office/officeart/2005/8/layout/b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CB0B5C-AE21-46D5-BBA7-E9FBDD242D49}">
      <dsp:nvSpPr>
        <dsp:cNvPr id="0" name=""/>
        <dsp:cNvSpPr/>
      </dsp:nvSpPr>
      <dsp:spPr>
        <a:xfrm>
          <a:off x="5071722" y="1057675"/>
          <a:ext cx="1016563" cy="48379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29690"/>
              </a:lnTo>
              <a:lnTo>
                <a:pt x="1016563" y="329690"/>
              </a:lnTo>
              <a:lnTo>
                <a:pt x="1016563" y="483791"/>
              </a:lnTo>
            </a:path>
          </a:pathLst>
        </a:custGeom>
        <a:noFill/>
        <a:ln w="12700" cap="flat" cmpd="sng" algn="ctr">
          <a:solidFill>
            <a:schemeClr val="accent6">
              <a:tint val="99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85A9922-A6CD-45B1-BDEB-F102CA0B15B3}">
      <dsp:nvSpPr>
        <dsp:cNvPr id="0" name=""/>
        <dsp:cNvSpPr/>
      </dsp:nvSpPr>
      <dsp:spPr>
        <a:xfrm>
          <a:off x="4009439" y="2597769"/>
          <a:ext cx="91440" cy="483791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83791"/>
              </a:lnTo>
            </a:path>
          </a:pathLst>
        </a:custGeom>
        <a:noFill/>
        <a:ln w="12700" cap="flat" cmpd="sng" algn="ctr">
          <a:solidFill>
            <a:schemeClr val="accent6">
              <a:tint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9D4A8B4-1986-4AC9-9D45-4AC0FA87F5B2}">
      <dsp:nvSpPr>
        <dsp:cNvPr id="0" name=""/>
        <dsp:cNvSpPr/>
      </dsp:nvSpPr>
      <dsp:spPr>
        <a:xfrm>
          <a:off x="4055159" y="1057675"/>
          <a:ext cx="1016563" cy="483791"/>
        </a:xfrm>
        <a:custGeom>
          <a:avLst/>
          <a:gdLst/>
          <a:ahLst/>
          <a:cxnLst/>
          <a:rect l="0" t="0" r="0" b="0"/>
          <a:pathLst>
            <a:path>
              <a:moveTo>
                <a:pt x="1016563" y="0"/>
              </a:moveTo>
              <a:lnTo>
                <a:pt x="1016563" y="329690"/>
              </a:lnTo>
              <a:lnTo>
                <a:pt x="0" y="329690"/>
              </a:lnTo>
              <a:lnTo>
                <a:pt x="0" y="483791"/>
              </a:lnTo>
            </a:path>
          </a:pathLst>
        </a:custGeom>
        <a:noFill/>
        <a:ln w="12700" cap="flat" cmpd="sng" algn="ctr">
          <a:solidFill>
            <a:schemeClr val="accent6">
              <a:tint val="99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D8D58D9-889C-4025-985F-B7183930F631}">
      <dsp:nvSpPr>
        <dsp:cNvPr id="0" name=""/>
        <dsp:cNvSpPr/>
      </dsp:nvSpPr>
      <dsp:spPr>
        <a:xfrm>
          <a:off x="4239988" y="1373"/>
          <a:ext cx="1663467" cy="1056301"/>
        </a:xfrm>
        <a:prstGeom prst="roundRect">
          <a:avLst>
            <a:gd name="adj" fmla="val 10000"/>
          </a:avLst>
        </a:prstGeom>
        <a:solidFill>
          <a:schemeClr val="accent6">
            <a:shade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3ADADE-1BDE-4A55-B70E-14D5CE5BB422}">
      <dsp:nvSpPr>
        <dsp:cNvPr id="0" name=""/>
        <dsp:cNvSpPr/>
      </dsp:nvSpPr>
      <dsp:spPr>
        <a:xfrm>
          <a:off x="4424818" y="176961"/>
          <a:ext cx="1663467" cy="105630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/>
            <a:t>Digital Learning Manager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i="1" kern="1200" dirty="0"/>
            <a:t>Emily May</a:t>
          </a:r>
        </a:p>
      </dsp:txBody>
      <dsp:txXfrm>
        <a:off x="4455756" y="207899"/>
        <a:ext cx="1601591" cy="994425"/>
      </dsp:txXfrm>
    </dsp:sp>
    <dsp:sp modelId="{EC71232B-35A6-4E0D-8F68-E11522B0448D}">
      <dsp:nvSpPr>
        <dsp:cNvPr id="0" name=""/>
        <dsp:cNvSpPr/>
      </dsp:nvSpPr>
      <dsp:spPr>
        <a:xfrm>
          <a:off x="3223425" y="1541467"/>
          <a:ext cx="1663467" cy="1056301"/>
        </a:xfrm>
        <a:prstGeom prst="roundRect">
          <a:avLst>
            <a:gd name="adj" fmla="val 10000"/>
          </a:avLst>
        </a:prstGeom>
        <a:solidFill>
          <a:schemeClr val="accent6">
            <a:tint val="99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7B08A3-91E8-4CD0-B748-63AA5315C990}">
      <dsp:nvSpPr>
        <dsp:cNvPr id="0" name=""/>
        <dsp:cNvSpPr/>
      </dsp:nvSpPr>
      <dsp:spPr>
        <a:xfrm>
          <a:off x="3408255" y="1717055"/>
          <a:ext cx="1663467" cy="105630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tint val="99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/>
            <a:t>Senior Learning Designer</a:t>
          </a:r>
        </a:p>
      </dsp:txBody>
      <dsp:txXfrm>
        <a:off x="3439193" y="1747993"/>
        <a:ext cx="1601591" cy="994425"/>
      </dsp:txXfrm>
    </dsp:sp>
    <dsp:sp modelId="{161E5F30-13DA-49AC-A282-CDDB3F23097A}">
      <dsp:nvSpPr>
        <dsp:cNvPr id="0" name=""/>
        <dsp:cNvSpPr/>
      </dsp:nvSpPr>
      <dsp:spPr>
        <a:xfrm>
          <a:off x="3223425" y="3081561"/>
          <a:ext cx="1663467" cy="1056301"/>
        </a:xfrm>
        <a:prstGeom prst="roundRect">
          <a:avLst>
            <a:gd name="adj" fmla="val 10000"/>
          </a:avLst>
        </a:prstGeom>
        <a:solidFill>
          <a:schemeClr val="accent6">
            <a:tint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FDCC49-9E56-42B1-B3E8-83D164CDFA7D}">
      <dsp:nvSpPr>
        <dsp:cNvPr id="0" name=""/>
        <dsp:cNvSpPr/>
      </dsp:nvSpPr>
      <dsp:spPr>
        <a:xfrm>
          <a:off x="3408255" y="3257149"/>
          <a:ext cx="1663467" cy="105630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tint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/>
            <a:t>Learning Designer x 4</a:t>
          </a:r>
        </a:p>
      </dsp:txBody>
      <dsp:txXfrm>
        <a:off x="3439193" y="3288087"/>
        <a:ext cx="1601591" cy="994425"/>
      </dsp:txXfrm>
    </dsp:sp>
    <dsp:sp modelId="{6DF896E2-5613-4075-9332-D21CCE7E2DED}">
      <dsp:nvSpPr>
        <dsp:cNvPr id="0" name=""/>
        <dsp:cNvSpPr/>
      </dsp:nvSpPr>
      <dsp:spPr>
        <a:xfrm>
          <a:off x="5256552" y="1541467"/>
          <a:ext cx="1663467" cy="1056301"/>
        </a:xfrm>
        <a:prstGeom prst="roundRect">
          <a:avLst>
            <a:gd name="adj" fmla="val 10000"/>
          </a:avLst>
        </a:prstGeom>
        <a:solidFill>
          <a:schemeClr val="accent6">
            <a:tint val="99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A2AF38-17A0-43DD-8A16-71CE41810CB7}">
      <dsp:nvSpPr>
        <dsp:cNvPr id="0" name=""/>
        <dsp:cNvSpPr/>
      </dsp:nvSpPr>
      <dsp:spPr>
        <a:xfrm>
          <a:off x="5441382" y="1717055"/>
          <a:ext cx="1663467" cy="105630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tint val="99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/>
            <a:t>Digital Learning Technologist</a:t>
          </a:r>
        </a:p>
      </dsp:txBody>
      <dsp:txXfrm>
        <a:off x="5472320" y="1747993"/>
        <a:ext cx="1601591" cy="99442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A1A6DF-0273-4C9F-A1CF-A320F9DB6FD1}">
      <dsp:nvSpPr>
        <dsp:cNvPr id="0" name=""/>
        <dsp:cNvSpPr/>
      </dsp:nvSpPr>
      <dsp:spPr>
        <a:xfrm>
          <a:off x="10186" y="250169"/>
          <a:ext cx="2089564" cy="62686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22" tIns="165122" rIns="165122" bIns="16512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+mj-lt"/>
              <a:ea typeface="Calibri" charset="0"/>
              <a:cs typeface="Calibri" charset="0"/>
            </a:rPr>
            <a:t>Analysis</a:t>
          </a:r>
          <a:endParaRPr lang="en-US" sz="1600" b="1" kern="1200" dirty="0">
            <a:latin typeface="+mj-lt"/>
          </a:endParaRPr>
        </a:p>
      </dsp:txBody>
      <dsp:txXfrm>
        <a:off x="10186" y="250169"/>
        <a:ext cx="2089564" cy="626869"/>
      </dsp:txXfrm>
    </dsp:sp>
    <dsp:sp modelId="{910C52EF-D1F5-4581-A150-24B263AF9343}">
      <dsp:nvSpPr>
        <dsp:cNvPr id="0" name=""/>
        <dsp:cNvSpPr/>
      </dsp:nvSpPr>
      <dsp:spPr>
        <a:xfrm>
          <a:off x="10186" y="877038"/>
          <a:ext cx="2089564" cy="3214603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80" tIns="182880" rIns="182880" bIns="182880" numCol="1" spcCol="1270" anchor="t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dirty="0"/>
            <a:t>Academic lead, content authors, and Learning Designers</a:t>
          </a:r>
          <a:endParaRPr lang="en-US" sz="1600" kern="1200" dirty="0">
            <a:latin typeface="Calibri" charset="0"/>
            <a:ea typeface="Calibri" charset="0"/>
            <a:cs typeface="Calibri" charset="0"/>
          </a:endParaRPr>
        </a:p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0" kern="1200" dirty="0"/>
            <a:t>Aim: To gather all necessary information to ensure that the course will meet the needs of the learners</a:t>
          </a:r>
          <a:endParaRPr lang="en-US" sz="1600" b="1" kern="1200" dirty="0">
            <a:latin typeface="Calibri" charset="0"/>
            <a:ea typeface="Calibri" charset="0"/>
            <a:cs typeface="Calibri" charset="0"/>
          </a:endParaRPr>
        </a:p>
      </dsp:txBody>
      <dsp:txXfrm>
        <a:off x="10186" y="877038"/>
        <a:ext cx="2089564" cy="3214603"/>
      </dsp:txXfrm>
    </dsp:sp>
    <dsp:sp modelId="{1F484571-9C36-4EBC-94E8-740ECF59A9E8}">
      <dsp:nvSpPr>
        <dsp:cNvPr id="0" name=""/>
        <dsp:cNvSpPr/>
      </dsp:nvSpPr>
      <dsp:spPr>
        <a:xfrm>
          <a:off x="2207646" y="250169"/>
          <a:ext cx="2089564" cy="626869"/>
        </a:xfrm>
        <a:prstGeom prst="rect">
          <a:avLst/>
        </a:prstGeom>
        <a:solidFill>
          <a:schemeClr val="accent2">
            <a:hueOff val="469008"/>
            <a:satOff val="8545"/>
            <a:lumOff val="1863"/>
            <a:alphaOff val="0"/>
          </a:schemeClr>
        </a:solidFill>
        <a:ln w="12700" cap="flat" cmpd="sng" algn="ctr">
          <a:solidFill>
            <a:schemeClr val="accent2">
              <a:hueOff val="469008"/>
              <a:satOff val="8545"/>
              <a:lumOff val="186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22" tIns="165122" rIns="165122" bIns="16512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+mj-lt"/>
              <a:ea typeface="Calibri" charset="0"/>
              <a:cs typeface="Calibri" charset="0"/>
            </a:rPr>
            <a:t>Design</a:t>
          </a:r>
        </a:p>
      </dsp:txBody>
      <dsp:txXfrm>
        <a:off x="2207646" y="250169"/>
        <a:ext cx="2089564" cy="626869"/>
      </dsp:txXfrm>
    </dsp:sp>
    <dsp:sp modelId="{8382FB71-379A-4A42-BEC2-AAF439B565D5}">
      <dsp:nvSpPr>
        <dsp:cNvPr id="0" name=""/>
        <dsp:cNvSpPr/>
      </dsp:nvSpPr>
      <dsp:spPr>
        <a:xfrm>
          <a:off x="2207646" y="877038"/>
          <a:ext cx="2089564" cy="3214603"/>
        </a:xfrm>
        <a:prstGeom prst="rect">
          <a:avLst/>
        </a:prstGeom>
        <a:solidFill>
          <a:schemeClr val="accent2">
            <a:tint val="40000"/>
            <a:alpha val="90000"/>
            <a:hueOff val="699602"/>
            <a:satOff val="10600"/>
            <a:lumOff val="956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699602"/>
              <a:satOff val="10600"/>
              <a:lumOff val="95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80" tIns="182880" rIns="182880" bIns="182880" numCol="1" spcCol="1270" anchor="t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dirty="0">
              <a:latin typeface="+mn-lt"/>
            </a:rPr>
            <a:t>Academic content authors, with input from the Learning Designers</a:t>
          </a:r>
          <a:endParaRPr lang="en-US" sz="1600" b="1" kern="1200" dirty="0">
            <a:latin typeface="+mn-lt"/>
            <a:ea typeface="Calibri" charset="0"/>
            <a:cs typeface="Calibri" charset="0"/>
          </a:endParaRPr>
        </a:p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0" kern="1200" dirty="0">
              <a:latin typeface="+mn-lt"/>
              <a:ea typeface="Calibri" charset="0"/>
              <a:cs typeface="Calibri" charset="0"/>
            </a:rPr>
            <a:t>Aim: To </a:t>
          </a:r>
          <a:r>
            <a:rPr lang="en-GB" sz="1600" b="1" i="0" kern="1200" noProof="0" dirty="0">
              <a:latin typeface="+mn-lt"/>
              <a:ea typeface="Calibri" charset="0"/>
              <a:cs typeface="Calibri" charset="0"/>
            </a:rPr>
            <a:t>finalise</a:t>
          </a:r>
          <a:r>
            <a:rPr lang="en-US" sz="1600" b="1" i="0" kern="1200" dirty="0">
              <a:latin typeface="+mn-lt"/>
              <a:ea typeface="Calibri" charset="0"/>
              <a:cs typeface="Calibri" charset="0"/>
            </a:rPr>
            <a:t> core content and activities and produce a storyboard of the course</a:t>
          </a:r>
          <a:endParaRPr lang="en-US" sz="1600" b="1" kern="1200" dirty="0">
            <a:latin typeface="+mn-lt"/>
            <a:ea typeface="Calibri" charset="0"/>
            <a:cs typeface="Calibri" charset="0"/>
          </a:endParaRPr>
        </a:p>
      </dsp:txBody>
      <dsp:txXfrm>
        <a:off x="2207646" y="877038"/>
        <a:ext cx="2089564" cy="3214603"/>
      </dsp:txXfrm>
    </dsp:sp>
    <dsp:sp modelId="{6B33ABE5-CEF1-4B39-82C3-F1FC644C0A8F}">
      <dsp:nvSpPr>
        <dsp:cNvPr id="0" name=""/>
        <dsp:cNvSpPr/>
      </dsp:nvSpPr>
      <dsp:spPr>
        <a:xfrm>
          <a:off x="4405105" y="250169"/>
          <a:ext cx="2089564" cy="626869"/>
        </a:xfrm>
        <a:prstGeom prst="rect">
          <a:avLst/>
        </a:prstGeom>
        <a:solidFill>
          <a:schemeClr val="accent2">
            <a:hueOff val="938015"/>
            <a:satOff val="17090"/>
            <a:lumOff val="3726"/>
            <a:alphaOff val="0"/>
          </a:schemeClr>
        </a:solidFill>
        <a:ln w="12700" cap="flat" cmpd="sng" algn="ctr">
          <a:solidFill>
            <a:schemeClr val="accent2">
              <a:hueOff val="938015"/>
              <a:satOff val="17090"/>
              <a:lumOff val="372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22" tIns="165122" rIns="165122" bIns="16512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+mj-lt"/>
              <a:ea typeface="Calibri" charset="0"/>
              <a:cs typeface="Calibri" charset="0"/>
            </a:rPr>
            <a:t>Development</a:t>
          </a:r>
        </a:p>
      </dsp:txBody>
      <dsp:txXfrm>
        <a:off x="4405105" y="250169"/>
        <a:ext cx="2089564" cy="626869"/>
      </dsp:txXfrm>
    </dsp:sp>
    <dsp:sp modelId="{D49AD3F7-B2B6-4709-A43B-C22DEB981B39}">
      <dsp:nvSpPr>
        <dsp:cNvPr id="0" name=""/>
        <dsp:cNvSpPr/>
      </dsp:nvSpPr>
      <dsp:spPr>
        <a:xfrm>
          <a:off x="4405105" y="877038"/>
          <a:ext cx="2089564" cy="3214603"/>
        </a:xfrm>
        <a:prstGeom prst="rect">
          <a:avLst/>
        </a:prstGeom>
        <a:solidFill>
          <a:schemeClr val="accent2">
            <a:tint val="40000"/>
            <a:alpha val="90000"/>
            <a:hueOff val="1399204"/>
            <a:satOff val="21201"/>
            <a:lumOff val="1912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1399204"/>
              <a:satOff val="21201"/>
              <a:lumOff val="191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80" tIns="182880" rIns="182880" bIns="182880" numCol="1" spcCol="1270" anchor="t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dirty="0">
              <a:latin typeface="+mn-lt"/>
            </a:rPr>
            <a:t>Learning Designers and content authors (to sign-off)</a:t>
          </a:r>
          <a:endParaRPr lang="en-US" sz="1600" b="1" kern="1200" dirty="0">
            <a:latin typeface="+mn-lt"/>
            <a:ea typeface="Calibri" charset="0"/>
            <a:cs typeface="Calibri" charset="0"/>
          </a:endParaRPr>
        </a:p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0" kern="1200">
              <a:latin typeface="+mn-lt"/>
              <a:ea typeface="Calibri" charset="0"/>
              <a:cs typeface="Calibri" charset="0"/>
            </a:rPr>
            <a:t>Aim: To build the course based on the content in the storyboard</a:t>
          </a:r>
          <a:endParaRPr lang="en-US" sz="1600" b="1" kern="1200" dirty="0">
            <a:latin typeface="+mn-lt"/>
            <a:ea typeface="Calibri" charset="0"/>
            <a:cs typeface="Calibri" charset="0"/>
          </a:endParaRPr>
        </a:p>
      </dsp:txBody>
      <dsp:txXfrm>
        <a:off x="4405105" y="877038"/>
        <a:ext cx="2089564" cy="3214603"/>
      </dsp:txXfrm>
    </dsp:sp>
    <dsp:sp modelId="{4AE355A7-3A54-47B1-8CB5-F35120F77B1B}">
      <dsp:nvSpPr>
        <dsp:cNvPr id="0" name=""/>
        <dsp:cNvSpPr/>
      </dsp:nvSpPr>
      <dsp:spPr>
        <a:xfrm>
          <a:off x="6602564" y="250169"/>
          <a:ext cx="2089564" cy="626869"/>
        </a:xfrm>
        <a:prstGeom prst="rect">
          <a:avLst/>
        </a:prstGeom>
        <a:solidFill>
          <a:schemeClr val="accent2">
            <a:hueOff val="1407023"/>
            <a:satOff val="25635"/>
            <a:lumOff val="5589"/>
            <a:alphaOff val="0"/>
          </a:schemeClr>
        </a:solidFill>
        <a:ln w="12700" cap="flat" cmpd="sng" algn="ctr">
          <a:solidFill>
            <a:schemeClr val="accent2">
              <a:hueOff val="1407023"/>
              <a:satOff val="25635"/>
              <a:lumOff val="558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22" tIns="165122" rIns="165122" bIns="16512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+mj-lt"/>
              <a:ea typeface="Calibri" charset="0"/>
              <a:cs typeface="Calibri" charset="0"/>
            </a:rPr>
            <a:t>Implementation</a:t>
          </a:r>
        </a:p>
      </dsp:txBody>
      <dsp:txXfrm>
        <a:off x="6602564" y="250169"/>
        <a:ext cx="2089564" cy="626869"/>
      </dsp:txXfrm>
    </dsp:sp>
    <dsp:sp modelId="{C0A30CE6-D937-498A-8D1C-AB49CDB4AE52}">
      <dsp:nvSpPr>
        <dsp:cNvPr id="0" name=""/>
        <dsp:cNvSpPr/>
      </dsp:nvSpPr>
      <dsp:spPr>
        <a:xfrm>
          <a:off x="6602564" y="877038"/>
          <a:ext cx="2089564" cy="3214603"/>
        </a:xfrm>
        <a:prstGeom prst="rect">
          <a:avLst/>
        </a:prstGeom>
        <a:solidFill>
          <a:schemeClr val="accent2">
            <a:tint val="40000"/>
            <a:alpha val="90000"/>
            <a:hueOff val="2098805"/>
            <a:satOff val="31801"/>
            <a:lumOff val="2868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2098805"/>
              <a:satOff val="31801"/>
              <a:lumOff val="286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80" tIns="182880" rIns="182880" bIns="182880" numCol="1" spcCol="1270" anchor="t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dirty="0">
              <a:latin typeface="+mn-lt"/>
            </a:rPr>
            <a:t>Learning Designers and academic lead</a:t>
          </a:r>
          <a:endParaRPr lang="en-US" sz="1600" kern="1200" dirty="0">
            <a:latin typeface="+mn-lt"/>
            <a:ea typeface="Calibri" charset="0"/>
            <a:cs typeface="Calibri" charset="0"/>
          </a:endParaRPr>
        </a:p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0" kern="1200">
              <a:latin typeface="+mn-lt"/>
              <a:ea typeface="Calibri" charset="0"/>
              <a:cs typeface="Calibri" charset="0"/>
            </a:rPr>
            <a:t>Aim: To collate all course content on VLE, test it and launch it</a:t>
          </a:r>
          <a:endParaRPr lang="en-US" sz="1600" kern="1200" dirty="0">
            <a:latin typeface="+mn-lt"/>
            <a:ea typeface="Calibri" charset="0"/>
            <a:cs typeface="Calibri" charset="0"/>
          </a:endParaRPr>
        </a:p>
      </dsp:txBody>
      <dsp:txXfrm>
        <a:off x="6602564" y="877038"/>
        <a:ext cx="2089564" cy="3214603"/>
      </dsp:txXfrm>
    </dsp:sp>
    <dsp:sp modelId="{1D3D5FCC-5789-4468-99A6-5D6A676B6013}">
      <dsp:nvSpPr>
        <dsp:cNvPr id="0" name=""/>
        <dsp:cNvSpPr/>
      </dsp:nvSpPr>
      <dsp:spPr>
        <a:xfrm>
          <a:off x="8800023" y="250169"/>
          <a:ext cx="2089564" cy="626869"/>
        </a:xfrm>
        <a:prstGeom prst="rect">
          <a:avLst/>
        </a:prstGeom>
        <a:solidFill>
          <a:schemeClr val="accent2">
            <a:hueOff val="1876031"/>
            <a:satOff val="34180"/>
            <a:lumOff val="7452"/>
            <a:alphaOff val="0"/>
          </a:schemeClr>
        </a:solidFill>
        <a:ln w="12700" cap="flat" cmpd="sng" algn="ctr">
          <a:solidFill>
            <a:schemeClr val="accent2">
              <a:hueOff val="1876031"/>
              <a:satOff val="34180"/>
              <a:lumOff val="74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22" tIns="165122" rIns="165122" bIns="16512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+mj-lt"/>
              <a:ea typeface="Calibri" charset="0"/>
              <a:cs typeface="Calibri" charset="0"/>
            </a:rPr>
            <a:t>Evaluation</a:t>
          </a:r>
        </a:p>
      </dsp:txBody>
      <dsp:txXfrm>
        <a:off x="8800023" y="250169"/>
        <a:ext cx="2089564" cy="626869"/>
      </dsp:txXfrm>
    </dsp:sp>
    <dsp:sp modelId="{44C7D37A-568B-4A53-88BE-8330DEF7D4A3}">
      <dsp:nvSpPr>
        <dsp:cNvPr id="0" name=""/>
        <dsp:cNvSpPr/>
      </dsp:nvSpPr>
      <dsp:spPr>
        <a:xfrm>
          <a:off x="8800023" y="877038"/>
          <a:ext cx="2089564" cy="3214603"/>
        </a:xfrm>
        <a:prstGeom prst="rect">
          <a:avLst/>
        </a:prstGeom>
        <a:solidFill>
          <a:schemeClr val="accent2">
            <a:tint val="40000"/>
            <a:alpha val="90000"/>
            <a:hueOff val="2798407"/>
            <a:satOff val="42402"/>
            <a:lumOff val="3824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2798407"/>
              <a:satOff val="42402"/>
              <a:lumOff val="382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80" tIns="182880" rIns="182880" bIns="182880" numCol="1" spcCol="1270" anchor="t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dirty="0"/>
            <a:t>Academic lead, content authors, course tutors and learners</a:t>
          </a:r>
          <a:endParaRPr lang="en-US" sz="1600" kern="1200" dirty="0">
            <a:latin typeface="Calibri" charset="0"/>
            <a:ea typeface="Calibri" charset="0"/>
            <a:cs typeface="Calibri" charset="0"/>
          </a:endParaRPr>
        </a:p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0" kern="1200" dirty="0"/>
            <a:t>Aim: To establish success of each stage and of the overall project</a:t>
          </a:r>
        </a:p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dirty="0"/>
            <a:t> </a:t>
          </a:r>
          <a:endParaRPr lang="en-US" sz="1800" kern="1200" dirty="0">
            <a:latin typeface="Calibri" charset="0"/>
            <a:ea typeface="Calibri" charset="0"/>
            <a:cs typeface="Calibri" charset="0"/>
          </a:endParaRPr>
        </a:p>
      </dsp:txBody>
      <dsp:txXfrm>
        <a:off x="8800023" y="877038"/>
        <a:ext cx="2089564" cy="321460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47076B-BABF-4594-AC2C-630FA312F033}">
      <dsp:nvSpPr>
        <dsp:cNvPr id="0" name=""/>
        <dsp:cNvSpPr/>
      </dsp:nvSpPr>
      <dsp:spPr>
        <a:xfrm>
          <a:off x="2714601" y="558310"/>
          <a:ext cx="43174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31748" y="45720"/>
              </a:lnTo>
            </a:path>
          </a:pathLst>
        </a:custGeom>
        <a:noFill/>
        <a:ln w="6350" cap="flat" cmpd="sng" algn="ctr">
          <a:solidFill>
            <a:schemeClr val="accent1">
              <a:shade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918917" y="601718"/>
        <a:ext cx="23117" cy="4623"/>
      </dsp:txXfrm>
    </dsp:sp>
    <dsp:sp modelId="{924382FE-6033-4C4F-B99B-95841231DFCA}">
      <dsp:nvSpPr>
        <dsp:cNvPr id="0" name=""/>
        <dsp:cNvSpPr/>
      </dsp:nvSpPr>
      <dsp:spPr>
        <a:xfrm>
          <a:off x="706189" y="966"/>
          <a:ext cx="2010212" cy="1206127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First draft</a:t>
          </a:r>
        </a:p>
      </dsp:txBody>
      <dsp:txXfrm>
        <a:off x="706189" y="966"/>
        <a:ext cx="2010212" cy="1206127"/>
      </dsp:txXfrm>
    </dsp:sp>
    <dsp:sp modelId="{2F7ACF11-C086-4169-BEEB-400F539E8327}">
      <dsp:nvSpPr>
        <dsp:cNvPr id="0" name=""/>
        <dsp:cNvSpPr/>
      </dsp:nvSpPr>
      <dsp:spPr>
        <a:xfrm>
          <a:off x="5187162" y="558310"/>
          <a:ext cx="43174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31748" y="45720"/>
              </a:lnTo>
            </a:path>
          </a:pathLst>
        </a:custGeom>
        <a:noFill/>
        <a:ln w="6350" cap="flat" cmpd="sng" algn="ctr">
          <a:solidFill>
            <a:schemeClr val="accent1">
              <a:shade val="90000"/>
              <a:hueOff val="-15308"/>
              <a:satOff val="-991"/>
              <a:lumOff val="3474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391478" y="601718"/>
        <a:ext cx="23117" cy="4623"/>
      </dsp:txXfrm>
    </dsp:sp>
    <dsp:sp modelId="{0BDA7C24-0AE6-49E4-A75E-B23B2BE1312F}">
      <dsp:nvSpPr>
        <dsp:cNvPr id="0" name=""/>
        <dsp:cNvSpPr/>
      </dsp:nvSpPr>
      <dsp:spPr>
        <a:xfrm>
          <a:off x="3178750" y="966"/>
          <a:ext cx="2010212" cy="1206127"/>
        </a:xfrm>
        <a:prstGeom prst="rect">
          <a:avLst/>
        </a:prstGeom>
        <a:solidFill>
          <a:schemeClr val="accent1">
            <a:shade val="80000"/>
            <a:hueOff val="-13376"/>
            <a:satOff val="-903"/>
            <a:lumOff val="33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Peer review</a:t>
          </a:r>
        </a:p>
      </dsp:txBody>
      <dsp:txXfrm>
        <a:off x="3178750" y="966"/>
        <a:ext cx="2010212" cy="1206127"/>
      </dsp:txXfrm>
    </dsp:sp>
    <dsp:sp modelId="{AC957E51-9769-4138-BCBA-C5842CC86242}">
      <dsp:nvSpPr>
        <dsp:cNvPr id="0" name=""/>
        <dsp:cNvSpPr/>
      </dsp:nvSpPr>
      <dsp:spPr>
        <a:xfrm>
          <a:off x="1711295" y="1205293"/>
          <a:ext cx="4945122" cy="431748"/>
        </a:xfrm>
        <a:custGeom>
          <a:avLst/>
          <a:gdLst/>
          <a:ahLst/>
          <a:cxnLst/>
          <a:rect l="0" t="0" r="0" b="0"/>
          <a:pathLst>
            <a:path>
              <a:moveTo>
                <a:pt x="4945122" y="0"/>
              </a:moveTo>
              <a:lnTo>
                <a:pt x="4945122" y="232974"/>
              </a:lnTo>
              <a:lnTo>
                <a:pt x="0" y="232974"/>
              </a:lnTo>
              <a:lnTo>
                <a:pt x="0" y="431748"/>
              </a:lnTo>
            </a:path>
          </a:pathLst>
        </a:custGeom>
        <a:noFill/>
        <a:ln w="6350" cap="flat" cmpd="sng" algn="ctr">
          <a:solidFill>
            <a:schemeClr val="accent1">
              <a:shade val="90000"/>
              <a:hueOff val="-30617"/>
              <a:satOff val="-1983"/>
              <a:lumOff val="6947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059689" y="1418856"/>
        <a:ext cx="248334" cy="4623"/>
      </dsp:txXfrm>
    </dsp:sp>
    <dsp:sp modelId="{D4ACDABF-9B40-473E-B18B-252D79FD8CE6}">
      <dsp:nvSpPr>
        <dsp:cNvPr id="0" name=""/>
        <dsp:cNvSpPr/>
      </dsp:nvSpPr>
      <dsp:spPr>
        <a:xfrm>
          <a:off x="5651311" y="966"/>
          <a:ext cx="2010212" cy="1206127"/>
        </a:xfrm>
        <a:prstGeom prst="rect">
          <a:avLst/>
        </a:prstGeom>
        <a:solidFill>
          <a:schemeClr val="accent1">
            <a:shade val="80000"/>
            <a:hueOff val="-26753"/>
            <a:satOff val="-1806"/>
            <a:lumOff val="673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Amends 1</a:t>
          </a:r>
        </a:p>
      </dsp:txBody>
      <dsp:txXfrm>
        <a:off x="5651311" y="966"/>
        <a:ext cx="2010212" cy="1206127"/>
      </dsp:txXfrm>
    </dsp:sp>
    <dsp:sp modelId="{8036357C-B607-4E57-A8BC-F7D0699F51DD}">
      <dsp:nvSpPr>
        <dsp:cNvPr id="0" name=""/>
        <dsp:cNvSpPr/>
      </dsp:nvSpPr>
      <dsp:spPr>
        <a:xfrm>
          <a:off x="2714601" y="2226786"/>
          <a:ext cx="43174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31748" y="45720"/>
              </a:lnTo>
            </a:path>
          </a:pathLst>
        </a:custGeom>
        <a:noFill/>
        <a:ln w="6350" cap="flat" cmpd="sng" algn="ctr">
          <a:solidFill>
            <a:schemeClr val="accent1">
              <a:shade val="90000"/>
              <a:hueOff val="-45925"/>
              <a:satOff val="-2974"/>
              <a:lumOff val="1042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918917" y="2270194"/>
        <a:ext cx="23117" cy="4623"/>
      </dsp:txXfrm>
    </dsp:sp>
    <dsp:sp modelId="{B30C14B5-7A09-4F76-A7FC-D13A94995FB7}">
      <dsp:nvSpPr>
        <dsp:cNvPr id="0" name=""/>
        <dsp:cNvSpPr/>
      </dsp:nvSpPr>
      <dsp:spPr>
        <a:xfrm>
          <a:off x="706189" y="1669442"/>
          <a:ext cx="2010212" cy="1206127"/>
        </a:xfrm>
        <a:prstGeom prst="rect">
          <a:avLst/>
        </a:prstGeom>
        <a:solidFill>
          <a:schemeClr val="accent1">
            <a:shade val="80000"/>
            <a:hueOff val="-40129"/>
            <a:satOff val="-2709"/>
            <a:lumOff val="1009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Academic review</a:t>
          </a:r>
        </a:p>
      </dsp:txBody>
      <dsp:txXfrm>
        <a:off x="706189" y="1669442"/>
        <a:ext cx="2010212" cy="1206127"/>
      </dsp:txXfrm>
    </dsp:sp>
    <dsp:sp modelId="{71EA65B3-C5FB-46C5-95F9-4EFEF4B2352B}">
      <dsp:nvSpPr>
        <dsp:cNvPr id="0" name=""/>
        <dsp:cNvSpPr/>
      </dsp:nvSpPr>
      <dsp:spPr>
        <a:xfrm>
          <a:off x="5187162" y="2226786"/>
          <a:ext cx="43174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31748" y="45720"/>
              </a:lnTo>
            </a:path>
          </a:pathLst>
        </a:custGeom>
        <a:noFill/>
        <a:ln w="6350" cap="flat" cmpd="sng" algn="ctr">
          <a:solidFill>
            <a:schemeClr val="accent1">
              <a:shade val="90000"/>
              <a:hueOff val="-61233"/>
              <a:satOff val="-3966"/>
              <a:lumOff val="13894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391478" y="2270194"/>
        <a:ext cx="23117" cy="4623"/>
      </dsp:txXfrm>
    </dsp:sp>
    <dsp:sp modelId="{E7652844-4C50-4807-87B4-90E4EECCFD0F}">
      <dsp:nvSpPr>
        <dsp:cNvPr id="0" name=""/>
        <dsp:cNvSpPr/>
      </dsp:nvSpPr>
      <dsp:spPr>
        <a:xfrm>
          <a:off x="3178750" y="1669442"/>
          <a:ext cx="2010212" cy="1206127"/>
        </a:xfrm>
        <a:prstGeom prst="rect">
          <a:avLst/>
        </a:prstGeom>
        <a:solidFill>
          <a:schemeClr val="accent1">
            <a:shade val="80000"/>
            <a:hueOff val="-53505"/>
            <a:satOff val="-3612"/>
            <a:lumOff val="1346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Amends 2 </a:t>
          </a:r>
        </a:p>
      </dsp:txBody>
      <dsp:txXfrm>
        <a:off x="3178750" y="1669442"/>
        <a:ext cx="2010212" cy="1206127"/>
      </dsp:txXfrm>
    </dsp:sp>
    <dsp:sp modelId="{2E2016BB-EFE4-44D0-8CBB-D6244E02F16F}">
      <dsp:nvSpPr>
        <dsp:cNvPr id="0" name=""/>
        <dsp:cNvSpPr/>
      </dsp:nvSpPr>
      <dsp:spPr>
        <a:xfrm>
          <a:off x="1711295" y="2873770"/>
          <a:ext cx="4945122" cy="431748"/>
        </a:xfrm>
        <a:custGeom>
          <a:avLst/>
          <a:gdLst/>
          <a:ahLst/>
          <a:cxnLst/>
          <a:rect l="0" t="0" r="0" b="0"/>
          <a:pathLst>
            <a:path>
              <a:moveTo>
                <a:pt x="4945122" y="0"/>
              </a:moveTo>
              <a:lnTo>
                <a:pt x="4945122" y="232974"/>
              </a:lnTo>
              <a:lnTo>
                <a:pt x="0" y="232974"/>
              </a:lnTo>
              <a:lnTo>
                <a:pt x="0" y="431748"/>
              </a:lnTo>
            </a:path>
          </a:pathLst>
        </a:custGeom>
        <a:noFill/>
        <a:ln w="6350" cap="flat" cmpd="sng" algn="ctr">
          <a:solidFill>
            <a:schemeClr val="accent1">
              <a:shade val="90000"/>
              <a:hueOff val="-76541"/>
              <a:satOff val="-4957"/>
              <a:lumOff val="17368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059689" y="3087332"/>
        <a:ext cx="248334" cy="4623"/>
      </dsp:txXfrm>
    </dsp:sp>
    <dsp:sp modelId="{F30EC92F-C4C2-48B6-821A-60F74F7D05FD}">
      <dsp:nvSpPr>
        <dsp:cNvPr id="0" name=""/>
        <dsp:cNvSpPr/>
      </dsp:nvSpPr>
      <dsp:spPr>
        <a:xfrm>
          <a:off x="5651311" y="1669442"/>
          <a:ext cx="2010212" cy="1206127"/>
        </a:xfrm>
        <a:prstGeom prst="rect">
          <a:avLst/>
        </a:prstGeom>
        <a:solidFill>
          <a:schemeClr val="accent1">
            <a:shade val="80000"/>
            <a:hueOff val="-66882"/>
            <a:satOff val="-4516"/>
            <a:lumOff val="1682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Testing</a:t>
          </a:r>
        </a:p>
      </dsp:txBody>
      <dsp:txXfrm>
        <a:off x="5651311" y="1669442"/>
        <a:ext cx="2010212" cy="1206127"/>
      </dsp:txXfrm>
    </dsp:sp>
    <dsp:sp modelId="{FAFAA436-B429-4035-9F95-E3136D32360D}">
      <dsp:nvSpPr>
        <dsp:cNvPr id="0" name=""/>
        <dsp:cNvSpPr/>
      </dsp:nvSpPr>
      <dsp:spPr>
        <a:xfrm>
          <a:off x="2714601" y="3895262"/>
          <a:ext cx="43174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31748" y="45720"/>
              </a:lnTo>
            </a:path>
          </a:pathLst>
        </a:custGeom>
        <a:noFill/>
        <a:ln w="6350" cap="flat" cmpd="sng" algn="ctr">
          <a:solidFill>
            <a:schemeClr val="accent1">
              <a:shade val="90000"/>
              <a:hueOff val="-91850"/>
              <a:satOff val="-5949"/>
              <a:lumOff val="2084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918917" y="3938670"/>
        <a:ext cx="23117" cy="4623"/>
      </dsp:txXfrm>
    </dsp:sp>
    <dsp:sp modelId="{AB7B6D00-73E6-4F6E-AB6F-E9D08D6FECD5}">
      <dsp:nvSpPr>
        <dsp:cNvPr id="0" name=""/>
        <dsp:cNvSpPr/>
      </dsp:nvSpPr>
      <dsp:spPr>
        <a:xfrm>
          <a:off x="706189" y="3337919"/>
          <a:ext cx="2010212" cy="1206127"/>
        </a:xfrm>
        <a:prstGeom prst="rect">
          <a:avLst/>
        </a:prstGeom>
        <a:solidFill>
          <a:schemeClr val="accent1">
            <a:shade val="80000"/>
            <a:hueOff val="-80258"/>
            <a:satOff val="-5419"/>
            <a:lumOff val="2019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Accessibility check</a:t>
          </a:r>
        </a:p>
      </dsp:txBody>
      <dsp:txXfrm>
        <a:off x="706189" y="3337919"/>
        <a:ext cx="2010212" cy="1206127"/>
      </dsp:txXfrm>
    </dsp:sp>
    <dsp:sp modelId="{AEB488F9-0443-4276-A9FD-90497B2FC999}">
      <dsp:nvSpPr>
        <dsp:cNvPr id="0" name=""/>
        <dsp:cNvSpPr/>
      </dsp:nvSpPr>
      <dsp:spPr>
        <a:xfrm>
          <a:off x="5187162" y="3895262"/>
          <a:ext cx="43174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31748" y="45720"/>
              </a:lnTo>
            </a:path>
          </a:pathLst>
        </a:custGeom>
        <a:noFill/>
        <a:ln w="6350" cap="flat" cmpd="sng" algn="ctr">
          <a:solidFill>
            <a:schemeClr val="accent1">
              <a:shade val="90000"/>
              <a:hueOff val="-107158"/>
              <a:satOff val="-6940"/>
              <a:lumOff val="24315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391478" y="3938670"/>
        <a:ext cx="23117" cy="4623"/>
      </dsp:txXfrm>
    </dsp:sp>
    <dsp:sp modelId="{BBCCEE3D-04F9-4507-8C76-4C3003B6461F}">
      <dsp:nvSpPr>
        <dsp:cNvPr id="0" name=""/>
        <dsp:cNvSpPr/>
      </dsp:nvSpPr>
      <dsp:spPr>
        <a:xfrm>
          <a:off x="3178750" y="3337919"/>
          <a:ext cx="2010212" cy="1206127"/>
        </a:xfrm>
        <a:prstGeom prst="rect">
          <a:avLst/>
        </a:prstGeom>
        <a:solidFill>
          <a:schemeClr val="accent1">
            <a:shade val="80000"/>
            <a:hueOff val="-93634"/>
            <a:satOff val="-6322"/>
            <a:lumOff val="2355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(Translation)</a:t>
          </a:r>
        </a:p>
      </dsp:txBody>
      <dsp:txXfrm>
        <a:off x="3178750" y="3337919"/>
        <a:ext cx="2010212" cy="1206127"/>
      </dsp:txXfrm>
    </dsp:sp>
    <dsp:sp modelId="{E84F1732-AFC0-4E8A-8346-FA66E6D1F154}">
      <dsp:nvSpPr>
        <dsp:cNvPr id="0" name=""/>
        <dsp:cNvSpPr/>
      </dsp:nvSpPr>
      <dsp:spPr>
        <a:xfrm>
          <a:off x="5651311" y="3337919"/>
          <a:ext cx="2010212" cy="1206127"/>
        </a:xfrm>
        <a:prstGeom prst="rect">
          <a:avLst/>
        </a:prstGeom>
        <a:solidFill>
          <a:schemeClr val="accent1">
            <a:shade val="80000"/>
            <a:hueOff val="-107010"/>
            <a:satOff val="-7225"/>
            <a:lumOff val="2692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Upload </a:t>
          </a:r>
        </a:p>
      </dsp:txBody>
      <dsp:txXfrm>
        <a:off x="5651311" y="3337919"/>
        <a:ext cx="2010212" cy="12061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HorizontalActionList">
  <dgm:title val="Horizontal Action List"/>
  <dgm:desc val="Used to show non-sequential or grouped lists of information. Works well with large amounts of text. All text has the same level of emphasis, and direction is not implied."/>
  <dgm:catLst>
    <dgm:cat type="list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 fact="0.6"/>
      <dgm:constr type="h" for="des" forName="composite" op="equ"/>
      <dgm:constr type="w" for="ch" forName="composite" refType="w"/>
      <dgm:constr type="w" for="des" forName="parTx"/>
      <dgm:constr type="h" for="des" forName="parTx" op="equ"/>
      <dgm:constr type="w" for="des" forName="desTx"/>
      <dgm:constr type="primFontSz" for="des" forName="parTx" val="54"/>
      <dgm:constr type="primFontSz" for="des" forName="desTx" refType="primFontSz" refFor="des" refForName="parTx" op="lte" fact="0.75"/>
      <dgm:constr type="h" for="des" forName="desTx" op="equ"/>
      <dgm:constr type="w" for="ch" forName="space" op="equ" val="3"/>
    </dgm:constrLst>
    <dgm:ruleLst>
      <dgm:rule type="w" for="ch" forName="composite" val="0" fact="NaN" max="NaN"/>
    </dgm:ruleLst>
    <dgm:forEach name="Name6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3"/>
            <dgm:constr type="h"/>
            <dgm:constr type="tMarg" refType="w" fact="0.224"/>
            <dgm:constr type="bMarg" refType="w" fact="0.224"/>
            <dgm:constr type="lMarg" refType="w" fact="0.224"/>
            <dgm:constr type="rMarg" refType="w" fact="0.224"/>
          </dgm:constrLst>
          <dgm:ruleLst>
            <dgm:rule type="h" val="INF" fact="NaN" max="NaN"/>
            <dgm:rule type="primFontSz" val="14" fact="NaN" max="NaN"/>
          </dgm:ruleLst>
        </dgm:layoutNode>
        <dgm:layoutNode name="desTx" styleLbl="alignAccFollowNode1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primFontSz" val="28"/>
            <dgm:constr type="tMarg" refType="w" fact="0.28"/>
            <dgm:constr type="bMarg" refType="w" fact="0.28"/>
            <dgm:constr type="lMarg" refType="w" fact="0.28"/>
            <dgm:constr type="rMarg" refType="w" fact="0.28"/>
          </dgm:constrLst>
          <dgm:ruleLst>
            <dgm:rule type="h" val="INF" fact="NaN" max="NaN"/>
            <dgm:rule type="primFontSz" val="11" fact="NaN" max="NaN"/>
          </dgm:ruleLst>
        </dgm:layoutNode>
      </dgm:layoutNode>
      <dgm:forEach name="Name19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bProcess3">
  <dgm:title val=""/>
  <dgm:desc val=""/>
  <dgm:catLst>
    <dgm:cat type="process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EC026C9-4C52-4B60-A858-A50E4BE56DA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4871" cy="502755"/>
          </a:xfrm>
          <a:prstGeom prst="rect">
            <a:avLst/>
          </a:prstGeom>
        </p:spPr>
        <p:txBody>
          <a:bodyPr vert="horz" lIns="96616" tIns="48308" rIns="96616" bIns="48308" rtlCol="0"/>
          <a:lstStyle>
            <a:lvl1pPr algn="l">
              <a:defRPr sz="13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6160113-35DB-4BB4-9269-631D6FEB5E4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901698" y="0"/>
            <a:ext cx="2984871" cy="502755"/>
          </a:xfrm>
          <a:prstGeom prst="rect">
            <a:avLst/>
          </a:prstGeom>
        </p:spPr>
        <p:txBody>
          <a:bodyPr vert="horz" lIns="96616" tIns="48308" rIns="96616" bIns="48308" rtlCol="0"/>
          <a:lstStyle>
            <a:lvl1pPr algn="r">
              <a:defRPr sz="1300"/>
            </a:lvl1pPr>
          </a:lstStyle>
          <a:p>
            <a:fld id="{9410D272-305C-421E-A9EF-95D63D599B42}" type="datetimeFigureOut">
              <a:rPr lang="en-US" smtClean="0"/>
              <a:t>5/8/2023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40E5BB-A291-4B94-8433-B9D3F16854CD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517547"/>
            <a:ext cx="2984871" cy="502754"/>
          </a:xfrm>
          <a:prstGeom prst="rect">
            <a:avLst/>
          </a:prstGeom>
        </p:spPr>
        <p:txBody>
          <a:bodyPr vert="horz" lIns="96616" tIns="48308" rIns="96616" bIns="48308" rtlCol="0" anchor="b"/>
          <a:lstStyle>
            <a:lvl1pPr algn="l">
              <a:defRPr sz="13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57D678-038E-42A6-961E-EAB034DB4706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901698" y="9517547"/>
            <a:ext cx="2984871" cy="502754"/>
          </a:xfrm>
          <a:prstGeom prst="rect">
            <a:avLst/>
          </a:prstGeom>
        </p:spPr>
        <p:txBody>
          <a:bodyPr vert="horz" lIns="96616" tIns="48308" rIns="96616" bIns="48308" rtlCol="0" anchor="b"/>
          <a:lstStyle>
            <a:lvl1pPr algn="r">
              <a:defRPr sz="1300"/>
            </a:lvl1pPr>
          </a:lstStyle>
          <a:p>
            <a:fld id="{01DE7DFA-63CC-4ED7-B30E-ACF88B4B893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009129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4871" cy="502755"/>
          </a:xfrm>
          <a:prstGeom prst="rect">
            <a:avLst/>
          </a:prstGeom>
        </p:spPr>
        <p:txBody>
          <a:bodyPr vert="horz" lIns="96616" tIns="48308" rIns="96616" bIns="48308" rtlCol="0"/>
          <a:lstStyle>
            <a:lvl1pPr algn="l">
              <a:defRPr sz="13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1698" y="0"/>
            <a:ext cx="2984871" cy="502755"/>
          </a:xfrm>
          <a:prstGeom prst="rect">
            <a:avLst/>
          </a:prstGeom>
        </p:spPr>
        <p:txBody>
          <a:bodyPr vert="horz" lIns="96616" tIns="48308" rIns="96616" bIns="48308" rtlCol="0"/>
          <a:lstStyle>
            <a:lvl1pPr algn="r">
              <a:defRPr sz="1300"/>
            </a:lvl1pPr>
          </a:lstStyle>
          <a:p>
            <a:fld id="{05E16E63-7886-43BC-8DD4-4F14C3DD7360}" type="datetimeFigureOut">
              <a:rPr lang="en-US" smtClean="0"/>
              <a:t>5/8/2023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9738" y="1252538"/>
            <a:ext cx="6008687" cy="33813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616" tIns="48308" rIns="96616" bIns="48308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817" y="4822269"/>
            <a:ext cx="5510530" cy="3945493"/>
          </a:xfrm>
          <a:prstGeom prst="rect">
            <a:avLst/>
          </a:prstGeom>
        </p:spPr>
        <p:txBody>
          <a:bodyPr vert="horz" lIns="96616" tIns="48308" rIns="96616" bIns="48308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17547"/>
            <a:ext cx="2984871" cy="502754"/>
          </a:xfrm>
          <a:prstGeom prst="rect">
            <a:avLst/>
          </a:prstGeom>
        </p:spPr>
        <p:txBody>
          <a:bodyPr vert="horz" lIns="96616" tIns="48308" rIns="96616" bIns="48308" rtlCol="0" anchor="b"/>
          <a:lstStyle>
            <a:lvl1pPr algn="l">
              <a:defRPr sz="13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1698" y="9517547"/>
            <a:ext cx="2984871" cy="502754"/>
          </a:xfrm>
          <a:prstGeom prst="rect">
            <a:avLst/>
          </a:prstGeom>
        </p:spPr>
        <p:txBody>
          <a:bodyPr vert="horz" lIns="96616" tIns="48308" rIns="96616" bIns="48308" rtlCol="0" anchor="b"/>
          <a:lstStyle>
            <a:lvl1pPr algn="r">
              <a:defRPr sz="1300"/>
            </a:lvl1pPr>
          </a:lstStyle>
          <a:p>
            <a:fld id="{798C5307-140F-447F-BCBA-BB92E3A2906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31543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66155"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defTabSz="966155">
              <a:defRPr/>
            </a:pPr>
            <a:fld id="{F129094F-44ED-46E6-A51E-52761DD3C888}" type="slidenum">
              <a:rPr lang="en-US">
                <a:solidFill>
                  <a:prstClr val="black"/>
                </a:solidFill>
                <a:latin typeface="Calibri" panose="020F0502020204030204"/>
              </a:rPr>
              <a:pPr defTabSz="966155">
                <a:defRPr/>
              </a:pPr>
              <a:t>2</a:t>
            </a:fld>
            <a:endParaRPr lang="en-US" dirty="0">
              <a:solidFill>
                <a:prstClr val="black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7049077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defTabSz="966155">
              <a:defRPr/>
            </a:pPr>
            <a:fld id="{12E1B3B4-A5A9-442E-B305-2C1B61528B9D}" type="slidenum">
              <a:rPr lang="en-US">
                <a:solidFill>
                  <a:prstClr val="black"/>
                </a:solidFill>
                <a:latin typeface="Calibri" panose="020F0502020204030204"/>
              </a:rPr>
              <a:pPr defTabSz="966155">
                <a:defRPr/>
              </a:pPr>
              <a:t>3</a:t>
            </a:fld>
            <a:endParaRPr lang="en-US" dirty="0">
              <a:solidFill>
                <a:prstClr val="black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5335558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defTabSz="966155">
              <a:defRPr/>
            </a:pPr>
            <a:fld id="{12E1B3B4-A5A9-442E-B305-2C1B61528B9D}" type="slidenum">
              <a:rPr lang="en-US">
                <a:solidFill>
                  <a:prstClr val="black"/>
                </a:solidFill>
                <a:latin typeface="Calibri" panose="020F0502020204030204"/>
              </a:rPr>
              <a:pPr defTabSz="966155">
                <a:defRPr/>
              </a:pPr>
              <a:t>7</a:t>
            </a:fld>
            <a:endParaRPr lang="en-US" dirty="0">
              <a:solidFill>
                <a:prstClr val="black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585463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defTabSz="966155">
              <a:defRPr/>
            </a:pPr>
            <a:fld id="{12E1B3B4-A5A9-442E-B305-2C1B61528B9D}" type="slidenum">
              <a:rPr lang="en-US">
                <a:solidFill>
                  <a:prstClr val="black"/>
                </a:solidFill>
                <a:latin typeface="Calibri" panose="020F0502020204030204"/>
              </a:rPr>
              <a:pPr defTabSz="966155">
                <a:defRPr/>
              </a:pPr>
              <a:t>12</a:t>
            </a:fld>
            <a:endParaRPr lang="en-US" dirty="0">
              <a:solidFill>
                <a:prstClr val="black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9246548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4FD2957-8595-499F-896A-E9A0888D05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C44A184-010C-483F-8B5A-3D1E7E6EF9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0"/>
            <a:ext cx="81153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CAB4C3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9582A2E2-E6DD-4321-B03A-F6C071C1BB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9044" y="753034"/>
            <a:ext cx="6815446" cy="3887390"/>
          </a:xfrm>
        </p:spPr>
        <p:txBody>
          <a:bodyPr anchor="t">
            <a:normAutofit/>
          </a:bodyPr>
          <a:lstStyle>
            <a:lvl1pPr>
              <a:defRPr sz="8500" spc="-2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D21B6D9B-E3FB-48D2-A477-5B73E221668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9045" y="4640424"/>
            <a:ext cx="6437555" cy="1303176"/>
          </a:xfrm>
        </p:spPr>
        <p:txBody>
          <a:bodyPr anchor="b">
            <a:normAutofit/>
          </a:bodyPr>
          <a:lstStyle>
            <a:lvl1pPr marL="0" indent="0">
              <a:buNone/>
              <a:defRPr sz="2800" b="1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8" name="Picture Placeholder 16">
            <a:extLst>
              <a:ext uri="{FF2B5EF4-FFF2-40B4-BE49-F238E27FC236}">
                <a16:creationId xmlns:a16="http://schemas.microsoft.com/office/drawing/2014/main" id="{38823550-6B12-4BFD-9C91-668B623E353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113533" y="0"/>
            <a:ext cx="4082983" cy="68580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</p:spTree>
    <p:extLst>
      <p:ext uri="{BB962C8B-B14F-4D97-AF65-F5344CB8AC3E}">
        <p14:creationId xmlns:p14="http://schemas.microsoft.com/office/powerpoint/2010/main" val="37062243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74716EF3-1422-48C0-BC49-14FAC3550F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F2AAFDE-CB45-46CA-8961-8133FCA5F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40767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B209C30D-AB58-482B-B553-F71367094E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2264" y="776941"/>
            <a:ext cx="3209008" cy="5166659"/>
          </a:xfrm>
        </p:spPr>
        <p:txBody>
          <a:bodyPr anchor="b"/>
          <a:lstStyle>
            <a:lvl1pPr>
              <a:defRPr spc="-20" baseline="0">
                <a:solidFill>
                  <a:schemeClr val="bg1"/>
                </a:solidFill>
              </a:defRPr>
            </a:lvl1pPr>
          </a:lstStyle>
          <a:p>
            <a:r>
              <a:rPr lang="en-US">
                <a:solidFill>
                  <a:srgbClr val="FFFFFF"/>
                </a:solidFill>
              </a:rPr>
              <a:t>Click to edit Master title style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D946F5EF-2C45-4A87-A1DD-BD2A6FB91B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99277" y="6356350"/>
            <a:ext cx="374904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9" name="Picture Placeholder 16">
            <a:extLst>
              <a:ext uri="{FF2B5EF4-FFF2-40B4-BE49-F238E27FC236}">
                <a16:creationId xmlns:a16="http://schemas.microsoft.com/office/drawing/2014/main" id="{B1A8891C-A2D4-4238-ABCE-62AB3A9121A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076700" y="0"/>
            <a:ext cx="4038600" cy="34290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20" name="Picture Placeholder 16">
            <a:extLst>
              <a:ext uri="{FF2B5EF4-FFF2-40B4-BE49-F238E27FC236}">
                <a16:creationId xmlns:a16="http://schemas.microsoft.com/office/drawing/2014/main" id="{7B51DFB6-C977-4551-BE38-57688D7FF0B7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115300" y="0"/>
            <a:ext cx="4076701" cy="34290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24" name="Text Placeholder 21">
            <a:extLst>
              <a:ext uri="{FF2B5EF4-FFF2-40B4-BE49-F238E27FC236}">
                <a16:creationId xmlns:a16="http://schemas.microsoft.com/office/drawing/2014/main" id="{DFCFAED4-0A56-424D-BF74-4051B0BDA9A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864100" y="3841750"/>
            <a:ext cx="6599238" cy="2296083"/>
          </a:xfrm>
        </p:spPr>
        <p:txBody>
          <a:bodyPr>
            <a:normAutofit/>
          </a:bodyPr>
          <a:lstStyle>
            <a:lvl1pPr marL="342900" indent="-342900">
              <a:buFont typeface="Arial" panose="020B0604020202020204" pitchFamily="34" charset="0"/>
              <a:buChar char="•"/>
              <a:defRPr sz="200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4" name="Date Placeholder 3">
            <a:extLst>
              <a:ext uri="{FF2B5EF4-FFF2-40B4-BE49-F238E27FC236}">
                <a16:creationId xmlns:a16="http://schemas.microsoft.com/office/drawing/2014/main" id="{9188F17E-DD3B-4CCC-957F-5A691448846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dirty="0">
                <a:solidFill>
                  <a:prstClr val="black"/>
                </a:solidFill>
              </a:rPr>
              <a:t>20XX</a:t>
            </a:r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2A0235C7-971D-4E52-B991-EFA44A9AFC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44D815C-8BF3-4ECF-A945-A2A7C2983AF9}" type="slidenum">
              <a:rPr kumimoji="0" lang="en-US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43672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83698AF-A86A-4D69-8272-76C9C1914A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2286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9E2DC86-4009-449C-8F4E-779A8C762B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045" y="365124"/>
            <a:ext cx="9523655" cy="1501327"/>
          </a:xfrm>
        </p:spPr>
        <p:txBody>
          <a:bodyPr/>
          <a:lstStyle>
            <a:lvl1pPr>
              <a:defRPr spc="-20" baseline="0">
                <a:solidFill>
                  <a:schemeClr val="bg1"/>
                </a:solidFill>
              </a:defRPr>
            </a:lvl1pPr>
          </a:lstStyle>
          <a:p>
            <a:r>
              <a:rPr lang="en-US">
                <a:solidFill>
                  <a:srgbClr val="FFFFFF"/>
                </a:solidFill>
              </a:rPr>
              <a:t>Click to edit Master title style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671630E1-6506-4E93-BB6A-0604E0D0493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2286000"/>
            <a:ext cx="5067300" cy="45720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51BAB65B-02AF-4992-85D0-8E98AB1BD9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1168" y="6356350"/>
            <a:ext cx="4837176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Presentation title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CFE115BC-4A4C-4385-82D5-106D1FAC35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9887" y="2899186"/>
            <a:ext cx="5610113" cy="3284359"/>
          </a:xfrm>
        </p:spPr>
        <p:txBody>
          <a:bodyPr>
            <a:normAutofit/>
          </a:bodyPr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5CD3EB2B-80EF-4DC6-B2B6-F4B56844397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dirty="0">
                <a:solidFill>
                  <a:prstClr val="black"/>
                </a:solidFill>
              </a:rPr>
              <a:t>20XX</a:t>
            </a:r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3DC3E33A-8A0A-4767-A4D9-CD89563793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D6D940D-6D44-4DF9-9322-B4B11F7EDCD0}" type="slidenum">
              <a:rPr kumimoji="0" lang="en-US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999301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046EB31F-C5DF-49FF-8DEA-86AC0C1860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0"/>
            <a:ext cx="7086599" cy="45339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CAB4C3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ACFE912F-46EC-49B0-9C9A-DE9CBDF9FB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9045" y="753035"/>
            <a:ext cx="5945393" cy="2366683"/>
          </a:xfrm>
        </p:spPr>
        <p:txBody>
          <a:bodyPr>
            <a:normAutofit/>
          </a:bodyPr>
          <a:lstStyle>
            <a:lvl1pPr>
              <a:defRPr spc="-20" baseline="0">
                <a:solidFill>
                  <a:schemeClr val="bg1"/>
                </a:solidFill>
              </a:defRPr>
            </a:lvl1pPr>
          </a:lstStyle>
          <a:p>
            <a:r>
              <a:rPr lang="en-US" sz="6000"/>
              <a:t>Click to edit Master title style</a:t>
            </a:r>
            <a:endParaRPr lang="en-US" sz="6000" dirty="0"/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9BF32D81-1E24-45B8-A09D-EEAD404D8F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9045" y="3075868"/>
            <a:ext cx="5945393" cy="1108335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9F9C7900-0694-4FDF-B29C-24016C0B9C60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4533900"/>
            <a:ext cx="7086598" cy="2324100"/>
          </a:xfrm>
        </p:spPr>
        <p:txBody>
          <a:bodyPr/>
          <a:lstStyle>
            <a:lvl1pPr marL="0" indent="0" algn="l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52F1BABA-5C8C-4693-BD5A-974A17112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1168" y="6356350"/>
            <a:ext cx="4837176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Presentation title</a:t>
            </a:r>
          </a:p>
        </p:txBody>
      </p:sp>
      <p:sp>
        <p:nvSpPr>
          <p:cNvPr id="14" name="Picture Placeholder 12">
            <a:extLst>
              <a:ext uri="{FF2B5EF4-FFF2-40B4-BE49-F238E27FC236}">
                <a16:creationId xmlns:a16="http://schemas.microsoft.com/office/drawing/2014/main" id="{D71BA6F2-2182-4910-8DA6-71E5AB27458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086600" y="0"/>
            <a:ext cx="5105400" cy="45339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7" name="Picture Placeholder 15">
            <a:extLst>
              <a:ext uri="{FF2B5EF4-FFF2-40B4-BE49-F238E27FC236}">
                <a16:creationId xmlns:a16="http://schemas.microsoft.com/office/drawing/2014/main" id="{83DCD7D2-7B94-48E9-9DCA-E72E1BCE4375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086598" y="4533900"/>
            <a:ext cx="5105402" cy="23241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94253B29-520A-4014-A821-4F52F57CBC6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20XX</a:t>
            </a:r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46B60DEE-1456-46C0-A3E5-4CAF3E128D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2722F022-211C-4882-844C-086FEA6806AA}" type="slidenum">
              <a:rPr lang="en-US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defRPr/>
              </a:pPr>
              <a:t>‹#›</a:t>
            </a:fld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784073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4F4DD58-525D-4728-A769-9F38711D5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3048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1F862FE-7A72-432B-9888-FB389D35BDF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31788" y="875030"/>
            <a:ext cx="2384425" cy="5068570"/>
          </a:xfrm>
        </p:spPr>
        <p:txBody>
          <a:bodyPr/>
          <a:lstStyle>
            <a:lvl1pPr>
              <a:lnSpc>
                <a:spcPct val="100000"/>
              </a:lnSpc>
              <a:defRPr spc="-2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 to add text</a:t>
            </a:r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A256B58A-EC2F-48AB-BF2D-AB678AF0C0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99277" y="6356350"/>
            <a:ext cx="277113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r>
              <a:rPr lang="en-US" dirty="0"/>
              <a:t>Presentation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D33DA1-34CB-434E-99AF-EA31D28A1941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3302000" y="876300"/>
            <a:ext cx="8607425" cy="47498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dirty="0"/>
              <a:t>Click to add content</a:t>
            </a:r>
          </a:p>
        </p:txBody>
      </p:sp>
      <p:sp>
        <p:nvSpPr>
          <p:cNvPr id="14" name="Date Placeholder 3">
            <a:extLst>
              <a:ext uri="{FF2B5EF4-FFF2-40B4-BE49-F238E27FC236}">
                <a16:creationId xmlns:a16="http://schemas.microsoft.com/office/drawing/2014/main" id="{DB48D9BB-04DF-4542-8DF6-C4C78753805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dirty="0">
                <a:solidFill>
                  <a:prstClr val="black"/>
                </a:solidFill>
              </a:rPr>
              <a:t>20XX</a:t>
            </a:r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F22742E1-6009-4FFB-A391-37B987F530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6B786C7-B8F9-4072-AAAA-17258464D730}" type="slidenum">
              <a:rPr kumimoji="0" lang="en-US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892165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83FEABB-56CC-491D-830B-02C0466DAB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3048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34F3EF5A-453C-4D68-BA86-2FB1DE61C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31787" y="996950"/>
            <a:ext cx="2384425" cy="4946650"/>
          </a:xfrm>
        </p:spPr>
        <p:txBody>
          <a:bodyPr/>
          <a:lstStyle>
            <a:lvl1pPr>
              <a:lnSpc>
                <a:spcPct val="100000"/>
              </a:lnSpc>
              <a:defRPr spc="-2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 to add text</a:t>
            </a:r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59321BA0-41E1-404D-9063-DF281D1865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99277" y="6356350"/>
            <a:ext cx="277113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r>
              <a:rPr lang="en-US" dirty="0"/>
              <a:t>Presentation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71CEA4-8F84-4893-8A45-28DB0AE2068C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3422650" y="996950"/>
            <a:ext cx="8367713" cy="4545013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dirty="0"/>
              <a:t>Click to add content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C99D2EA6-8453-4240-88D1-460E269D88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dirty="0">
                <a:solidFill>
                  <a:prstClr val="black"/>
                </a:solidFill>
              </a:rPr>
              <a:t>20XX</a:t>
            </a:r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02DD4984-9B40-488F-B903-2E0419551F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6B786C7-B8F9-4072-AAAA-17258464D730}" type="slidenum">
              <a:rPr kumimoji="0" lang="en-US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737591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icture Placeholder 22">
            <a:extLst>
              <a:ext uri="{FF2B5EF4-FFF2-40B4-BE49-F238E27FC236}">
                <a16:creationId xmlns:a16="http://schemas.microsoft.com/office/drawing/2014/main" id="{AD3C5B21-C400-4C50-8684-59543CDC43F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2" y="0"/>
            <a:ext cx="12192000" cy="6858000"/>
          </a:xfrm>
          <a:noFill/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F81B040C-8943-4433-BFE9-AFB1F7C9ED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77636" y="-2"/>
            <a:ext cx="11014364" cy="4100947"/>
          </a:xfrm>
          <a:gradFill>
            <a:gsLst>
              <a:gs pos="77000">
                <a:srgbClr val="000000">
                  <a:alpha val="30000"/>
                </a:srgbClr>
              </a:gs>
              <a:gs pos="38000">
                <a:srgbClr val="000000">
                  <a:alpha val="20000"/>
                </a:srgbClr>
              </a:gs>
              <a:gs pos="0">
                <a:srgbClr val="000000">
                  <a:alpha val="0"/>
                </a:srgbClr>
              </a:gs>
              <a:gs pos="20000">
                <a:srgbClr val="000000">
                  <a:alpha val="0"/>
                </a:srgbClr>
              </a:gs>
              <a:gs pos="100000">
                <a:srgbClr val="000000">
                  <a:alpha val="30000"/>
                </a:srgbClr>
              </a:gs>
            </a:gsLst>
            <a:lin ang="21594000" scaled="0"/>
          </a:gradFill>
        </p:spPr>
        <p:txBody>
          <a:bodyPr rIns="731520">
            <a:normAutofit/>
          </a:bodyPr>
          <a:lstStyle>
            <a:lvl1pPr algn="r">
              <a:defRPr sz="6000">
                <a:solidFill>
                  <a:schemeClr val="bg1"/>
                </a:solidFill>
              </a:defRPr>
            </a:lvl1pPr>
          </a:lstStyle>
          <a:p>
            <a:pPr algn="r"/>
            <a:r>
              <a:rPr lang="en-US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Click to edit Master title style</a:t>
            </a:r>
            <a:endParaRPr lang="en-US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741A6711-44B3-4723-90E5-802B2DBD86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41963" y="4089656"/>
            <a:ext cx="8950035" cy="2796566"/>
          </a:xfrm>
          <a:gradFill>
            <a:gsLst>
              <a:gs pos="77000">
                <a:srgbClr val="000000">
                  <a:alpha val="30000"/>
                </a:srgbClr>
              </a:gs>
              <a:gs pos="33000">
                <a:srgbClr val="000000">
                  <a:alpha val="20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30000"/>
                </a:srgbClr>
              </a:gs>
            </a:gsLst>
            <a:lin ang="21594000" scaled="0"/>
          </a:gradFill>
        </p:spPr>
        <p:txBody>
          <a:bodyPr tIns="640080" rIns="731520" anchor="t">
            <a:normAutofit/>
          </a:bodyPr>
          <a:lstStyle>
            <a:lvl1pPr marL="0" indent="0" algn="r">
              <a:buNone/>
              <a:defRPr sz="2800" b="1" baseline="0">
                <a:solidFill>
                  <a:schemeClr val="bg1"/>
                </a:solidFill>
              </a:defRPr>
            </a:lvl1pPr>
          </a:lstStyle>
          <a:p>
            <a:pPr algn="r"/>
            <a:r>
              <a:rPr lang="en-US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Click to edit Master subtitle style</a:t>
            </a:r>
            <a:endParaRPr lang="en-US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Footer Placeholder 4">
            <a:extLst>
              <a:ext uri="{FF2B5EF4-FFF2-40B4-BE49-F238E27FC236}">
                <a16:creationId xmlns:a16="http://schemas.microsoft.com/office/drawing/2014/main" id="{B79A2161-66FE-4C11-AD83-5824307CBD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1168" y="6356350"/>
            <a:ext cx="4837176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Presentation title</a:t>
            </a:r>
          </a:p>
        </p:txBody>
      </p:sp>
      <p:sp>
        <p:nvSpPr>
          <p:cNvPr id="20" name="Date Placeholder 3">
            <a:extLst>
              <a:ext uri="{FF2B5EF4-FFF2-40B4-BE49-F238E27FC236}">
                <a16:creationId xmlns:a16="http://schemas.microsoft.com/office/drawing/2014/main" id="{91399727-F37D-4748-90E8-B5B6F5312FF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20XX</a:t>
            </a:r>
          </a:p>
        </p:txBody>
      </p:sp>
      <p:sp>
        <p:nvSpPr>
          <p:cNvPr id="21" name="Slide Number Placeholder 5">
            <a:extLst>
              <a:ext uri="{FF2B5EF4-FFF2-40B4-BE49-F238E27FC236}">
                <a16:creationId xmlns:a16="http://schemas.microsoft.com/office/drawing/2014/main" id="{B9DE4FD1-0950-4A6A-8167-F0E9C622D1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CD6D940D-6D44-4DF9-9322-B4B11F7EDCD0}" type="slidenum">
              <a:rPr lang="en-US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defRPr/>
              </a:pPr>
              <a:t>‹#›</a:t>
            </a:fld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670471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4A42DEE-636F-4A79-B56A-5AF989E1FD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504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B75C9195-04C9-4D9A-B613-44A5F5900DB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02983" y="194783"/>
            <a:ext cx="9421177" cy="769493"/>
          </a:xfrm>
        </p:spPr>
        <p:txBody>
          <a:bodyPr anchor="ctr"/>
          <a:lstStyle>
            <a:lvl1pPr>
              <a:lnSpc>
                <a:spcPct val="100000"/>
              </a:lnSpc>
              <a:defRPr spc="-2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C5A662A-E279-494E-8389-ADC6E870E38D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931863" y="1695450"/>
            <a:ext cx="10328275" cy="4314825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dirty="0"/>
              <a:t>Click to add content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1420B3F9-9DEF-4500-91D7-25F0B5E91F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1168" y="6356350"/>
            <a:ext cx="4837176" cy="365125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>
                <a:solidFill>
                  <a:prstClr val="black"/>
                </a:solidFill>
              </a:rPr>
              <a:t>Presentation title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5E504E9-EAD2-4BE5-9736-CED43FF2455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dirty="0">
                <a:solidFill>
                  <a:prstClr val="black"/>
                </a:solidFill>
              </a:rPr>
              <a:t>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3EB613-AF5E-423F-A78B-94F856BF64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6B786C7-B8F9-4072-AAAA-17258464D730}" type="slidenum">
              <a:rPr kumimoji="0" lang="en-US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719984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6F922A0-5527-4314-A2EA-E5CF34EF94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504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96EC4CB6-956E-48EB-86AC-B40D89D7421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00759" y="194783"/>
            <a:ext cx="10022841" cy="760892"/>
          </a:xfrm>
        </p:spPr>
        <p:txBody>
          <a:bodyPr anchor="ctr"/>
          <a:lstStyle>
            <a:lvl1pPr>
              <a:lnSpc>
                <a:spcPct val="100000"/>
              </a:lnSpc>
              <a:defRPr spc="-2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3FA4250-BD33-40AE-934A-A473029C5CA5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646112" y="1560513"/>
            <a:ext cx="10899776" cy="4341812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dirty="0"/>
              <a:t>Click to add content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771E7CA1-3FAA-4961-8BAC-93AB2EF652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1168" y="6356350"/>
            <a:ext cx="4837176" cy="365125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>
                <a:solidFill>
                  <a:prstClr val="black"/>
                </a:solidFill>
              </a:rPr>
              <a:t>Presentation title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20CC547-8B7E-4C4B-9B2A-04BD498A71C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dirty="0">
                <a:solidFill>
                  <a:prstClr val="black"/>
                </a:solidFill>
              </a:rPr>
              <a:t>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34245B-9DC4-457D-AB68-8E3BBB8529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6B786C7-B8F9-4072-AAAA-17258464D730}" type="slidenum">
              <a:rPr kumimoji="0" lang="en-US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909065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5F516FD-E4AF-4BA2-902A-DA46746557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504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F0F480-E13D-4322-ADF4-56769DC5AFF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49680" y="190500"/>
            <a:ext cx="10036292" cy="773776"/>
          </a:xfrm>
        </p:spPr>
        <p:txBody>
          <a:bodyPr anchor="ctr"/>
          <a:lstStyle>
            <a:lvl1pPr algn="r">
              <a:lnSpc>
                <a:spcPct val="100000"/>
              </a:lnSpc>
              <a:defRPr spc="-2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2" name="Text Placeholder 30">
            <a:extLst>
              <a:ext uri="{FF2B5EF4-FFF2-40B4-BE49-F238E27FC236}">
                <a16:creationId xmlns:a16="http://schemas.microsoft.com/office/drawing/2014/main" id="{7F0BA818-CA3B-46FD-9A79-7BDC1D9CA71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209243" y="1764139"/>
            <a:ext cx="4756714" cy="59760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17" name="Text Placeholder 15">
            <a:extLst>
              <a:ext uri="{FF2B5EF4-FFF2-40B4-BE49-F238E27FC236}">
                <a16:creationId xmlns:a16="http://schemas.microsoft.com/office/drawing/2014/main" id="{4EAD007E-B9BB-4C9F-BDC8-127A77F0F96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209243" y="2374900"/>
            <a:ext cx="4756714" cy="3365500"/>
          </a:xfrm>
        </p:spPr>
        <p:txBody>
          <a:bodyPr>
            <a:normAutofit/>
          </a:bodyPr>
          <a:lstStyle>
            <a:lvl1pPr>
              <a:defRPr sz="200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4" name="Text Placeholder 30">
            <a:extLst>
              <a:ext uri="{FF2B5EF4-FFF2-40B4-BE49-F238E27FC236}">
                <a16:creationId xmlns:a16="http://schemas.microsoft.com/office/drawing/2014/main" id="{9ECBA1DE-781A-4AA7-86CA-0EBE52A9B41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257467" y="1764031"/>
            <a:ext cx="4756714" cy="59760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18" name="Text Placeholder 15">
            <a:extLst>
              <a:ext uri="{FF2B5EF4-FFF2-40B4-BE49-F238E27FC236}">
                <a16:creationId xmlns:a16="http://schemas.microsoft.com/office/drawing/2014/main" id="{53A9CA10-3BBC-41E7-A34E-C6CCFEC8205E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257467" y="2374900"/>
            <a:ext cx="4756714" cy="3365500"/>
          </a:xfrm>
        </p:spPr>
        <p:txBody>
          <a:bodyPr>
            <a:normAutofit/>
          </a:bodyPr>
          <a:lstStyle>
            <a:lvl1pPr>
              <a:defRPr sz="200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27F3D4E9-1171-434D-AA71-EA27F72E0D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1168" y="6356350"/>
            <a:ext cx="4837176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57A29A0D-15CB-4460-9435-7E7D645346A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dirty="0">
                <a:solidFill>
                  <a:prstClr val="black"/>
                </a:solidFill>
              </a:rPr>
              <a:t>20XX</a:t>
            </a: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B6F95C2-7834-44D3-B93B-79D944E128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6B786C7-B8F9-4072-AAAA-17258464D730}" type="slidenum">
              <a:rPr kumimoji="0" lang="en-US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93628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EE97352E-C52D-43BE-BCE2-2D71FE0353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504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92051A8D-592F-40C1-A65D-E1F17B07C94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79600" y="183988"/>
            <a:ext cx="9406372" cy="803380"/>
          </a:xfrm>
        </p:spPr>
        <p:txBody>
          <a:bodyPr anchor="ctr"/>
          <a:lstStyle>
            <a:lvl1pPr algn="r">
              <a:lnSpc>
                <a:spcPct val="100000"/>
              </a:lnSpc>
              <a:defRPr spc="-2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Text Placeholder 30">
            <a:extLst>
              <a:ext uri="{FF2B5EF4-FFF2-40B4-BE49-F238E27FC236}">
                <a16:creationId xmlns:a16="http://schemas.microsoft.com/office/drawing/2014/main" id="{CF4C4703-C9D4-483C-8E41-17BB7193D01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51300" y="1764193"/>
            <a:ext cx="3327366" cy="59760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14" name="Text Placeholder 15">
            <a:extLst>
              <a:ext uri="{FF2B5EF4-FFF2-40B4-BE49-F238E27FC236}">
                <a16:creationId xmlns:a16="http://schemas.microsoft.com/office/drawing/2014/main" id="{7393281D-B77A-4BB8-A3E2-49E0F1259DA9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51193" y="2374899"/>
            <a:ext cx="3327366" cy="3485573"/>
          </a:xfrm>
        </p:spPr>
        <p:txBody>
          <a:bodyPr>
            <a:normAutofit/>
          </a:bodyPr>
          <a:lstStyle>
            <a:lvl1pPr>
              <a:defRPr sz="200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2" name="Text Placeholder 30">
            <a:extLst>
              <a:ext uri="{FF2B5EF4-FFF2-40B4-BE49-F238E27FC236}">
                <a16:creationId xmlns:a16="http://schemas.microsoft.com/office/drawing/2014/main" id="{6B205DED-723B-48E3-AE9F-556696225CA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432317" y="1764193"/>
            <a:ext cx="3327366" cy="59760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77D63D24-8466-44F3-898F-5CBC42C7681F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432317" y="2374899"/>
            <a:ext cx="3327366" cy="3485573"/>
          </a:xfrm>
        </p:spPr>
        <p:txBody>
          <a:bodyPr>
            <a:normAutofit/>
          </a:bodyPr>
          <a:lstStyle>
            <a:lvl1pPr>
              <a:defRPr sz="200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0" name="Text Placeholder 30">
            <a:extLst>
              <a:ext uri="{FF2B5EF4-FFF2-40B4-BE49-F238E27FC236}">
                <a16:creationId xmlns:a16="http://schemas.microsoft.com/office/drawing/2014/main" id="{F600D1D1-B6A8-4A4E-BC6A-897FE089CBE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025393" y="1764193"/>
            <a:ext cx="3327366" cy="59760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A205F643-67E9-4E41-A65F-163C816090B9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025393" y="2374899"/>
            <a:ext cx="3327366" cy="3485573"/>
          </a:xfrm>
        </p:spPr>
        <p:txBody>
          <a:bodyPr>
            <a:normAutofit/>
          </a:bodyPr>
          <a:lstStyle>
            <a:lvl1pPr>
              <a:defRPr sz="200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B0EF04CC-F1B1-495C-BA2F-F28A5D9715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1168" y="6356350"/>
            <a:ext cx="4837176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57B66A6-EBC5-4A75-B938-7148B7A126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dirty="0">
                <a:solidFill>
                  <a:prstClr val="black"/>
                </a:solidFill>
              </a:rPr>
              <a:t>20XX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D83DD707-C769-4868-9B2F-1BF7ABBC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6B786C7-B8F9-4072-AAAA-17258464D730}" type="slidenum">
              <a:rPr kumimoji="0" lang="en-US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098077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33E30A8-0D9C-47BB-8249-8A2EEEFC72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4" y="365124"/>
            <a:ext cx="10552176" cy="14996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E93687-61FE-460F-A66F-4DF17994F3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9224" y="1984248"/>
            <a:ext cx="10552176" cy="4197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EE1FFB-7673-4E75-9B5C-5572E2B0683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013448" y="6355080"/>
            <a:ext cx="435254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C4B9AF-F93C-43E8-8E68-3B700825CE9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01168" y="6356350"/>
            <a:ext cx="48371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r>
              <a:rPr lang="en-US" sz="1050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D739F7-0AE5-4677-8957-9961D67C18E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65992" y="6356350"/>
            <a:ext cx="6309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fld id="{0D4885A8-DDA8-4FCF-AB25-DA8F78EC755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98404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b="1" kern="1200" spc="-4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400" kern="1200" spc="-20" baseline="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 spc="-2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 spc="-2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 spc="-2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 spc="-2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/3.0/" TargetMode="External"/><Relationship Id="rId3" Type="http://schemas.openxmlformats.org/officeDocument/2006/relationships/image" Target="../media/image4.jpg"/><Relationship Id="rId7" Type="http://schemas.openxmlformats.org/officeDocument/2006/relationships/hyperlink" Target="https://www.marketing91.com/addie-model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jpg"/><Relationship Id="rId5" Type="http://schemas.openxmlformats.org/officeDocument/2006/relationships/image" Target="../media/image5.png"/><Relationship Id="rId4" Type="http://schemas.openxmlformats.org/officeDocument/2006/relationships/hyperlink" Target="https://scherlund.blogspot.com/2017/01/instructional-design-strategies-with.html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/3.0/" TargetMode="External"/><Relationship Id="rId3" Type="http://schemas.openxmlformats.org/officeDocument/2006/relationships/image" Target="../media/image4.jpg"/><Relationship Id="rId7" Type="http://schemas.openxmlformats.org/officeDocument/2006/relationships/hyperlink" Target="https://www.marketing91.com/addie-model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jpg"/><Relationship Id="rId5" Type="http://schemas.openxmlformats.org/officeDocument/2006/relationships/image" Target="../media/image5.png"/><Relationship Id="rId4" Type="http://schemas.openxmlformats.org/officeDocument/2006/relationships/hyperlink" Target="https://scherlund.blogspot.com/2017/01/instructional-design-strategies-with.html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/index.php?curid=19136887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/3.0/" TargetMode="External"/><Relationship Id="rId3" Type="http://schemas.openxmlformats.org/officeDocument/2006/relationships/image" Target="../media/image4.jpg"/><Relationship Id="rId7" Type="http://schemas.openxmlformats.org/officeDocument/2006/relationships/hyperlink" Target="https://www.marketing91.com/addie-model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jpg"/><Relationship Id="rId5" Type="http://schemas.openxmlformats.org/officeDocument/2006/relationships/image" Target="../media/image5.png"/><Relationship Id="rId4" Type="http://schemas.openxmlformats.org/officeDocument/2006/relationships/hyperlink" Target="https://scherlund.blogspot.com/2017/01/instructional-design-strategies-with.html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pm4id.org/pm4id" TargetMode="External"/><Relationship Id="rId2" Type="http://schemas.openxmlformats.org/officeDocument/2006/relationships/hyperlink" Target="https://pm4id.org/user/106" TargetMode="External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E39055A8-6754-4F27-8010-BF142982DD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CAA9933-4D8C-4741-9B88-8B6BFC34B9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22FB203-CB3A-4E5E-86C7-7DFAD8310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1153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CAB4C3"/>
              </a:solidFill>
            </a:endParaRP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98D150CF-F888-48EA-89E8-311ED5E916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9044" y="753034"/>
            <a:ext cx="6815446" cy="388739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500" b="0" kern="1200" spc="-40" baseline="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BMPF7018 – Managing Work-based Projects</a:t>
            </a:r>
            <a:br>
              <a:rPr lang="en-US" sz="3500" b="1" kern="1200" spc="-40" baseline="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500" b="1" kern="1200" spc="-40" baseline="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500" b="1" kern="1200" spc="-40" baseline="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“Discuss how you would plan and design a project management process for the workplace”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6BBE0348-1527-4055-BA8A-E275422274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9045" y="4640424"/>
            <a:ext cx="6437555" cy="1303176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100000"/>
              </a:lnSpc>
            </a:pPr>
            <a:r>
              <a:rPr lang="en-US" b="0" kern="1200" spc="-20" baseline="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Emily May</a:t>
            </a:r>
          </a:p>
        </p:txBody>
      </p:sp>
      <p:pic>
        <p:nvPicPr>
          <p:cNvPr id="5" name="Picture Placeholder 4" descr="A wall covered with sticky notes.">
            <a:extLst>
              <a:ext uri="{FF2B5EF4-FFF2-40B4-BE49-F238E27FC236}">
                <a16:creationId xmlns:a16="http://schemas.microsoft.com/office/drawing/2014/main" id="{A33E67C0-6C95-48DB-97CC-8CE8D36C05FB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31354" r="31354"/>
          <a:stretch/>
        </p:blipFill>
        <p:spPr>
          <a:xfrm>
            <a:off x="8074089" y="10"/>
            <a:ext cx="413035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0718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4">
            <a:extLst>
              <a:ext uri="{FF2B5EF4-FFF2-40B4-BE49-F238E27FC236}">
                <a16:creationId xmlns:a16="http://schemas.microsoft.com/office/drawing/2014/main" id="{8DED76B9-5273-4139-ACC9-B6E36ADE23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2264" y="776941"/>
            <a:ext cx="3209008" cy="5166659"/>
          </a:xfrm>
        </p:spPr>
        <p:txBody>
          <a:bodyPr/>
          <a:lstStyle/>
          <a:p>
            <a:r>
              <a:rPr lang="en-US"/>
              <a:t>Overview</a:t>
            </a:r>
            <a:endParaRPr lang="en-US" dirty="0"/>
          </a:p>
        </p:txBody>
      </p:sp>
      <p:sp>
        <p:nvSpPr>
          <p:cNvPr id="20" name="Footer Placeholder 19">
            <a:extLst>
              <a:ext uri="{FF2B5EF4-FFF2-40B4-BE49-F238E27FC236}">
                <a16:creationId xmlns:a16="http://schemas.microsoft.com/office/drawing/2014/main" id="{6DB8AAF6-0D0C-4F4F-A10E-6A66E4A7B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99277" y="6356350"/>
            <a:ext cx="3749040" cy="365125"/>
          </a:xfrm>
        </p:spPr>
        <p:txBody>
          <a:bodyPr/>
          <a:lstStyle/>
          <a:p>
            <a:r>
              <a:rPr lang="en-US" sz="1050" dirty="0"/>
              <a:t>BMPF7018 – Managing Work-based Projects</a:t>
            </a:r>
            <a:endParaRPr lang="en-US" dirty="0"/>
          </a:p>
        </p:txBody>
      </p:sp>
      <p:pic>
        <p:nvPicPr>
          <p:cNvPr id="5" name="Picture Placeholder 4" descr="Colleagues looking at computer">
            <a:extLst>
              <a:ext uri="{FF2B5EF4-FFF2-40B4-BE49-F238E27FC236}">
                <a16:creationId xmlns:a16="http://schemas.microsoft.com/office/drawing/2014/main" id="{633DBDDF-94F3-4001-919E-B56D62CE7A0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/>
          <a:stretch/>
        </p:blipFill>
        <p:spPr>
          <a:xfrm>
            <a:off x="4076700" y="0"/>
            <a:ext cx="4038600" cy="3429000"/>
          </a:xfrm>
        </p:spPr>
      </p:pic>
      <p:pic>
        <p:nvPicPr>
          <p:cNvPr id="44" name="Picture Placeholder 43" descr="Close-up of two people's hands pointing at laptop screen with stack of 4 books in background, one person holding a pen">
            <a:extLst>
              <a:ext uri="{FF2B5EF4-FFF2-40B4-BE49-F238E27FC236}">
                <a16:creationId xmlns:a16="http://schemas.microsoft.com/office/drawing/2014/main" id="{73DD8BED-FB17-4ABE-9B18-B6DDA81A0E05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4"/>
          <a:srcRect/>
          <a:stretch/>
        </p:blipFill>
        <p:spPr>
          <a:xfrm>
            <a:off x="8115300" y="0"/>
            <a:ext cx="4076701" cy="3429000"/>
          </a:xfrm>
        </p:spPr>
      </p:pic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87F2C169-25EA-4609-BC8A-BCA7C433EEE4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864100" y="3841750"/>
            <a:ext cx="6599238" cy="2296083"/>
          </a:xfrm>
        </p:spPr>
        <p:txBody>
          <a:bodyPr>
            <a:normAutofit/>
          </a:bodyPr>
          <a:lstStyle/>
          <a:p>
            <a:r>
              <a:rPr lang="en-US" b="1" dirty="0"/>
              <a:t>Digital Learning Team</a:t>
            </a:r>
          </a:p>
          <a:p>
            <a:r>
              <a:rPr lang="en-US" b="1" dirty="0"/>
              <a:t>Current approach</a:t>
            </a:r>
          </a:p>
          <a:p>
            <a:r>
              <a:rPr lang="en-US" b="1" dirty="0"/>
              <a:t>Introducing a new approach</a:t>
            </a:r>
          </a:p>
        </p:txBody>
      </p:sp>
      <p:sp>
        <p:nvSpPr>
          <p:cNvPr id="19" name="Date Placeholder 18">
            <a:extLst>
              <a:ext uri="{FF2B5EF4-FFF2-40B4-BE49-F238E27FC236}">
                <a16:creationId xmlns:a16="http://schemas.microsoft.com/office/drawing/2014/main" id="{CE93697D-BFA2-4D84-A860-BA620414419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/>
          <a:lstStyle/>
          <a:p>
            <a:pPr lvl="0"/>
            <a:r>
              <a:rPr lang="en-US" sz="1050"/>
              <a:t>09.05.2023</a:t>
            </a:r>
            <a:endParaRPr lang="en-US" noProof="0" dirty="0"/>
          </a:p>
        </p:txBody>
      </p:sp>
      <p:sp>
        <p:nvSpPr>
          <p:cNvPr id="21" name="Slide Number Placeholder 20">
            <a:extLst>
              <a:ext uri="{FF2B5EF4-FFF2-40B4-BE49-F238E27FC236}">
                <a16:creationId xmlns:a16="http://schemas.microsoft.com/office/drawing/2014/main" id="{C19BFBA5-3E41-40F8-9EFB-9DF730F5B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/>
          <a:lstStyle/>
          <a:p>
            <a:pPr lvl="0"/>
            <a:fld id="{244D815C-8BF3-4ECF-A945-A2A7C2983AF9}" type="slidenum">
              <a:rPr lang="en-US" noProof="0" smtClean="0"/>
              <a:pPr lvl="0"/>
              <a:t>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1063478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D2C1D6-521E-4B36-BBF3-F3613BE0A71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/>
          <a:lstStyle/>
          <a:p>
            <a:pPr lvl="0"/>
            <a:r>
              <a:rPr lang="en-US" sz="1050"/>
              <a:t>09.05.2023</a:t>
            </a:r>
            <a:endParaRPr lang="en-US" noProof="0" dirty="0"/>
          </a:p>
        </p:txBody>
      </p:sp>
      <p:pic>
        <p:nvPicPr>
          <p:cNvPr id="26" name="Picture Placeholder 25">
            <a:extLst>
              <a:ext uri="{FF2B5EF4-FFF2-40B4-BE49-F238E27FC236}">
                <a16:creationId xmlns:a16="http://schemas.microsoft.com/office/drawing/2014/main" id="{5A11C124-E818-45E0-9F70-7F0C271DDC71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/>
        </p:blipFill>
        <p:spPr>
          <a:xfrm>
            <a:off x="0" y="4533900"/>
            <a:ext cx="7086598" cy="2324100"/>
          </a:xfr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5932065-5BEE-4D45-A3A1-6F0559B486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1168" y="6356350"/>
            <a:ext cx="4837176" cy="365125"/>
          </a:xfrm>
        </p:spPr>
        <p:txBody>
          <a:bodyPr/>
          <a:lstStyle/>
          <a:p>
            <a:pPr lvl="0"/>
            <a:r>
              <a:rPr lang="en-US" sz="1050"/>
              <a:t>BMPF7018 – Managing Work-based Projects</a:t>
            </a:r>
            <a:endParaRPr lang="en-US" noProof="0" dirty="0"/>
          </a:p>
        </p:txBody>
      </p:sp>
      <p:sp>
        <p:nvSpPr>
          <p:cNvPr id="12" name="Subtitle 11">
            <a:extLst>
              <a:ext uri="{FF2B5EF4-FFF2-40B4-BE49-F238E27FC236}">
                <a16:creationId xmlns:a16="http://schemas.microsoft.com/office/drawing/2014/main" id="{AEAC0465-1751-47C8-9200-CF24EEB5E1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9045" y="3075868"/>
            <a:ext cx="5945393" cy="1108335"/>
          </a:xfrm>
        </p:spPr>
        <p:txBody>
          <a:bodyPr>
            <a:normAutofit fontScale="70000" lnSpcReduction="2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dirty="0"/>
              <a:t>Team structure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dirty="0"/>
              <a:t>Key functions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dirty="0"/>
              <a:t>Project factors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CC3E1D-B7F8-47F6-A352-B757462BBB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/>
          <a:lstStyle/>
          <a:p>
            <a:pPr lvl="0"/>
            <a:fld id="{2722F022-211C-4882-844C-086FEA6806AA}" type="slidenum">
              <a:rPr lang="en-US" noProof="0" smtClean="0"/>
              <a:pPr lvl="0"/>
              <a:t>3</a:t>
            </a:fld>
            <a:endParaRPr lang="en-US" noProof="0" dirty="0"/>
          </a:p>
        </p:txBody>
      </p:sp>
      <p:pic>
        <p:nvPicPr>
          <p:cNvPr id="14" name="Picture Placeholder 13" descr="A group of people sitting at a table&#10;&#10;Description automatically generated with medium confidence">
            <a:extLst>
              <a:ext uri="{FF2B5EF4-FFF2-40B4-BE49-F238E27FC236}">
                <a16:creationId xmlns:a16="http://schemas.microsoft.com/office/drawing/2014/main" id="{574C6F6D-7849-BCE8-33E1-D04A587A105E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5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t="19652" b="19652"/>
          <a:stretch/>
        </p:blipFill>
        <p:spPr/>
      </p:pic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3B027878-AED2-124C-E004-966D7D43DB3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36660"/>
          <a:stretch/>
        </p:blipFill>
        <p:spPr>
          <a:xfrm>
            <a:off x="7086600" y="0"/>
            <a:ext cx="5105400" cy="4533900"/>
          </a:xfr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06B9B3D0-CF13-5AD1-0AE9-D3FDE3118C6F}"/>
              </a:ext>
            </a:extLst>
          </p:cNvPr>
          <p:cNvSpPr txBox="1"/>
          <p:nvPr/>
        </p:nvSpPr>
        <p:spPr>
          <a:xfrm>
            <a:off x="0" y="6858000"/>
            <a:ext cx="708659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4" tooltip="https://scherlund.blogspot.com/2017/01/instructional-design-strategies-with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8" tooltip="https://creativecommons.org/licenses/by/3.0/"/>
              </a:rPr>
              <a:t>CC BY</a:t>
            </a:r>
            <a:endParaRPr lang="en-GB" sz="900"/>
          </a:p>
        </p:txBody>
      </p:sp>
      <p:sp>
        <p:nvSpPr>
          <p:cNvPr id="36" name="Title 9">
            <a:extLst>
              <a:ext uri="{FF2B5EF4-FFF2-40B4-BE49-F238E27FC236}">
                <a16:creationId xmlns:a16="http://schemas.microsoft.com/office/drawing/2014/main" id="{A53F7BCB-69BF-562F-F761-E8545A02CA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9045" y="633765"/>
            <a:ext cx="5945393" cy="2366683"/>
          </a:xfrm>
        </p:spPr>
        <p:txBody>
          <a:bodyPr>
            <a:normAutofit/>
          </a:bodyPr>
          <a:lstStyle/>
          <a:p>
            <a:r>
              <a:rPr lang="en-US" dirty="0"/>
              <a:t>Digital Learning Team</a:t>
            </a:r>
          </a:p>
        </p:txBody>
      </p:sp>
    </p:spTree>
    <p:extLst>
      <p:ext uri="{BB962C8B-B14F-4D97-AF65-F5344CB8AC3E}">
        <p14:creationId xmlns:p14="http://schemas.microsoft.com/office/powerpoint/2010/main" val="28260289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21">
            <a:extLst>
              <a:ext uri="{FF2B5EF4-FFF2-40B4-BE49-F238E27FC236}">
                <a16:creationId xmlns:a16="http://schemas.microsoft.com/office/drawing/2014/main" id="{CBCA8D9B-86A6-46D0-8939-576472F485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2983" y="194783"/>
            <a:ext cx="9421177" cy="769493"/>
          </a:xfrm>
        </p:spPr>
        <p:txBody>
          <a:bodyPr>
            <a:normAutofit fontScale="90000"/>
          </a:bodyPr>
          <a:lstStyle/>
          <a:p>
            <a:r>
              <a:rPr lang="en-US" dirty="0"/>
              <a:t>Team structure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BA44D22-2C67-436D-AB47-1C91A69B29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1168" y="6356350"/>
            <a:ext cx="4837176" cy="365125"/>
          </a:xfrm>
        </p:spPr>
        <p:txBody>
          <a:bodyPr/>
          <a:lstStyle/>
          <a:p>
            <a:r>
              <a:rPr lang="en-US" sz="1050" dirty="0"/>
              <a:t>BMPF7018 – Managing Work-based Projects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167B644-3955-44BD-8140-FD5AD6294F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/>
          <a:lstStyle/>
          <a:p>
            <a:pPr lvl="0"/>
            <a:r>
              <a:rPr lang="en-US" sz="1050" dirty="0"/>
              <a:t>09.05.2023</a:t>
            </a:r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73DB5F-1A43-441F-953F-DA8BBE7299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/>
          <a:lstStyle/>
          <a:p>
            <a:pPr lvl="0"/>
            <a:fld id="{06B786C7-B8F9-4072-AAAA-17258464D730}" type="slidenum">
              <a:rPr lang="en-US" noProof="0" smtClean="0"/>
              <a:pPr lvl="0"/>
              <a:t>4</a:t>
            </a:fld>
            <a:endParaRPr lang="en-US" noProof="0" dirty="0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BB72052E-390D-5073-432A-C1C0F5D93FF5}"/>
              </a:ext>
            </a:extLst>
          </p:cNvPr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1255338655"/>
              </p:ext>
            </p:extLst>
          </p:nvPr>
        </p:nvGraphicFramePr>
        <p:xfrm>
          <a:off x="931863" y="1695450"/>
          <a:ext cx="10328275" cy="43148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055482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itle 32">
            <a:extLst>
              <a:ext uri="{FF2B5EF4-FFF2-40B4-BE49-F238E27FC236}">
                <a16:creationId xmlns:a16="http://schemas.microsoft.com/office/drawing/2014/main" id="{2D22322F-E79D-4BEF-8038-DE2C8F5CCA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9680" y="190500"/>
            <a:ext cx="10036292" cy="773776"/>
          </a:xfrm>
        </p:spPr>
        <p:txBody>
          <a:bodyPr>
            <a:normAutofit fontScale="90000"/>
          </a:bodyPr>
          <a:lstStyle/>
          <a:p>
            <a:r>
              <a:rPr lang="en-US" dirty="0"/>
              <a:t>Key functions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61A6601B-A3E2-47A2-B731-4FE03C43E2B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209243" y="1764139"/>
            <a:ext cx="4756714" cy="597604"/>
          </a:xfrm>
        </p:spPr>
        <p:txBody>
          <a:bodyPr/>
          <a:lstStyle/>
          <a:p>
            <a:r>
              <a:rPr lang="en-US" dirty="0"/>
              <a:t>Learning Design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ABAEE544-8FB3-4E56-91A9-A6964539DCB7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209243" y="2374900"/>
            <a:ext cx="4756714" cy="3365500"/>
          </a:xfrm>
        </p:spPr>
        <p:txBody>
          <a:bodyPr>
            <a:normAutofit/>
          </a:bodyPr>
          <a:lstStyle/>
          <a:p>
            <a:r>
              <a:rPr lang="en-US" sz="2400" dirty="0"/>
              <a:t>Reactive </a:t>
            </a:r>
          </a:p>
          <a:p>
            <a:r>
              <a:rPr lang="en-US" sz="2400" dirty="0"/>
              <a:t>Largely asynchronous resources</a:t>
            </a:r>
          </a:p>
          <a:p>
            <a:r>
              <a:rPr lang="en-US" sz="2400" dirty="0"/>
              <a:t>Build eLearning packages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1ADD5DF7-575E-4C10-815E-CDBBFAB583BF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257467" y="1764031"/>
            <a:ext cx="4756714" cy="597604"/>
          </a:xfrm>
        </p:spPr>
        <p:txBody>
          <a:bodyPr/>
          <a:lstStyle/>
          <a:p>
            <a:r>
              <a:rPr lang="en-US" dirty="0"/>
              <a:t>Digital Pedagogy</a:t>
            </a: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A13BE1C0-386B-47CB-BDCE-A24D9918AEEF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257467" y="2374900"/>
            <a:ext cx="4756714" cy="3365500"/>
          </a:xfrm>
        </p:spPr>
        <p:txBody>
          <a:bodyPr>
            <a:normAutofit/>
          </a:bodyPr>
          <a:lstStyle/>
          <a:p>
            <a:r>
              <a:rPr lang="en-US" sz="2400" dirty="0"/>
              <a:t>Mixture of proactive and reactive </a:t>
            </a:r>
          </a:p>
          <a:p>
            <a:r>
              <a:rPr lang="en-US" sz="2400" dirty="0"/>
              <a:t>Mixture of asynchronous and synchronous resources </a:t>
            </a:r>
          </a:p>
          <a:p>
            <a:r>
              <a:rPr lang="en-US" sz="2400" dirty="0"/>
              <a:t>Mixed output 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4A3939E-B573-4FB2-AD69-18C1A75F94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1168" y="6356350"/>
            <a:ext cx="4837176" cy="365125"/>
          </a:xfrm>
        </p:spPr>
        <p:txBody>
          <a:bodyPr/>
          <a:lstStyle/>
          <a:p>
            <a:pPr lvl="0"/>
            <a:r>
              <a:rPr lang="en-US" sz="1050" dirty="0"/>
              <a:t>BMPF7018 – Managing Work-based Projects</a:t>
            </a:r>
            <a:endParaRPr lang="en-US" noProof="0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6EF65B39-4112-473E-B203-73AC0F564D4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/>
          <a:lstStyle/>
          <a:p>
            <a:pPr lvl="0"/>
            <a:r>
              <a:rPr lang="en-US" sz="1050" dirty="0"/>
              <a:t>09.05.2023</a:t>
            </a:r>
            <a:endParaRPr lang="en-US" noProof="0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99800B7A-B486-4409-9EDD-0A7B9628ED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/>
          <a:lstStyle/>
          <a:p>
            <a:pPr lvl="0"/>
            <a:fld id="{06B786C7-B8F9-4072-AAAA-17258464D730}" type="slidenum">
              <a:rPr lang="en-US" noProof="0" smtClean="0"/>
              <a:pPr lvl="0"/>
              <a:t>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8054288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21">
            <a:extLst>
              <a:ext uri="{FF2B5EF4-FFF2-40B4-BE49-F238E27FC236}">
                <a16:creationId xmlns:a16="http://schemas.microsoft.com/office/drawing/2014/main" id="{CBCA8D9B-86A6-46D0-8939-576472F485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2983" y="194783"/>
            <a:ext cx="9421177" cy="769493"/>
          </a:xfrm>
        </p:spPr>
        <p:txBody>
          <a:bodyPr>
            <a:normAutofit fontScale="90000"/>
          </a:bodyPr>
          <a:lstStyle/>
          <a:p>
            <a:r>
              <a:rPr lang="en-US" dirty="0"/>
              <a:t>Project factors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BA44D22-2C67-436D-AB47-1C91A69B29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1168" y="6356350"/>
            <a:ext cx="4837176" cy="365125"/>
          </a:xfrm>
        </p:spPr>
        <p:txBody>
          <a:bodyPr/>
          <a:lstStyle/>
          <a:p>
            <a:r>
              <a:rPr lang="en-US" sz="1050" dirty="0"/>
              <a:t>BMPF7018 – Managing Work-based Projects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167B644-3955-44BD-8140-FD5AD6294F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/>
          <a:lstStyle/>
          <a:p>
            <a:pPr lvl="0"/>
            <a:r>
              <a:rPr lang="en-US" sz="1050" dirty="0"/>
              <a:t>09.05.2023</a:t>
            </a:r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73DB5F-1A43-441F-953F-DA8BBE7299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/>
          <a:lstStyle/>
          <a:p>
            <a:pPr lvl="0"/>
            <a:fld id="{06B786C7-B8F9-4072-AAAA-17258464D730}" type="slidenum">
              <a:rPr lang="en-US" noProof="0" smtClean="0"/>
              <a:pPr lvl="0"/>
              <a:t>6</a:t>
            </a:fld>
            <a:endParaRPr lang="en-US" noProof="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8295D94-C477-AFF5-92E4-43B099FCD1BE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dirty="0"/>
              <a:t>Must have a </a:t>
            </a:r>
            <a:r>
              <a:rPr lang="en-GB" b="1" dirty="0"/>
              <a:t>learning purpose</a:t>
            </a:r>
          </a:p>
          <a:p>
            <a:r>
              <a:rPr lang="en-GB" dirty="0"/>
              <a:t>Types of content – not always academic </a:t>
            </a:r>
          </a:p>
          <a:p>
            <a:r>
              <a:rPr lang="en-GB" dirty="0"/>
              <a:t>Internal vs. external stakeholders?</a:t>
            </a:r>
          </a:p>
          <a:p>
            <a:r>
              <a:rPr lang="en-GB" dirty="0"/>
              <a:t>Size of project?</a:t>
            </a:r>
          </a:p>
          <a:p>
            <a:r>
              <a:rPr lang="en-GB" dirty="0"/>
              <a:t>Target audience?</a:t>
            </a:r>
          </a:p>
          <a:p>
            <a:r>
              <a:rPr lang="en-GB" dirty="0"/>
              <a:t>Branding?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14511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D2C1D6-521E-4B36-BBF3-F3613BE0A71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/>
          <a:lstStyle/>
          <a:p>
            <a:pPr lvl="0"/>
            <a:r>
              <a:rPr lang="en-US" sz="1050"/>
              <a:t>09.05.2023</a:t>
            </a:r>
            <a:endParaRPr lang="en-US" noProof="0" dirty="0"/>
          </a:p>
        </p:txBody>
      </p:sp>
      <p:pic>
        <p:nvPicPr>
          <p:cNvPr id="26" name="Picture Placeholder 25">
            <a:extLst>
              <a:ext uri="{FF2B5EF4-FFF2-40B4-BE49-F238E27FC236}">
                <a16:creationId xmlns:a16="http://schemas.microsoft.com/office/drawing/2014/main" id="{5A11C124-E818-45E0-9F70-7F0C271DDC71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/>
        </p:blipFill>
        <p:spPr>
          <a:xfrm>
            <a:off x="0" y="4533900"/>
            <a:ext cx="7086598" cy="2324100"/>
          </a:xfr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5932065-5BEE-4D45-A3A1-6F0559B486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1168" y="6356350"/>
            <a:ext cx="4837176" cy="365125"/>
          </a:xfrm>
        </p:spPr>
        <p:txBody>
          <a:bodyPr/>
          <a:lstStyle/>
          <a:p>
            <a:pPr lvl="0"/>
            <a:r>
              <a:rPr lang="en-US" sz="1050"/>
              <a:t>BMPF7018 – Managing Work-based Projects</a:t>
            </a:r>
            <a:endParaRPr lang="en-US" noProof="0" dirty="0"/>
          </a:p>
        </p:txBody>
      </p:sp>
      <p:sp>
        <p:nvSpPr>
          <p:cNvPr id="12" name="Subtitle 11">
            <a:extLst>
              <a:ext uri="{FF2B5EF4-FFF2-40B4-BE49-F238E27FC236}">
                <a16:creationId xmlns:a16="http://schemas.microsoft.com/office/drawing/2014/main" id="{AEAC0465-1751-47C8-9200-CF24EEB5E1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9045" y="3075868"/>
            <a:ext cx="5945393" cy="1108335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700" b="1" dirty="0"/>
              <a:t>ADDIE model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700" b="1" dirty="0"/>
              <a:t>Learning design process</a:t>
            </a:r>
          </a:p>
          <a:p>
            <a:endParaRPr lang="en-US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CC3E1D-B7F8-47F6-A352-B757462BBB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/>
          <a:lstStyle/>
          <a:p>
            <a:pPr lvl="0"/>
            <a:fld id="{2722F022-211C-4882-844C-086FEA6806AA}" type="slidenum">
              <a:rPr lang="en-US" noProof="0" smtClean="0"/>
              <a:pPr lvl="0"/>
              <a:t>7</a:t>
            </a:fld>
            <a:endParaRPr lang="en-US" noProof="0" dirty="0"/>
          </a:p>
        </p:txBody>
      </p:sp>
      <p:pic>
        <p:nvPicPr>
          <p:cNvPr id="14" name="Picture Placeholder 13" descr="A group of people sitting at a table&#10;&#10;Description automatically generated with medium confidence">
            <a:extLst>
              <a:ext uri="{FF2B5EF4-FFF2-40B4-BE49-F238E27FC236}">
                <a16:creationId xmlns:a16="http://schemas.microsoft.com/office/drawing/2014/main" id="{574C6F6D-7849-BCE8-33E1-D04A587A105E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5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t="19652" b="19652"/>
          <a:stretch/>
        </p:blipFill>
        <p:spPr/>
      </p:pic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3B027878-AED2-124C-E004-966D7D43DB3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36660"/>
          <a:stretch/>
        </p:blipFill>
        <p:spPr>
          <a:xfrm>
            <a:off x="7086600" y="0"/>
            <a:ext cx="5105400" cy="4533900"/>
          </a:xfr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06B9B3D0-CF13-5AD1-0AE9-D3FDE3118C6F}"/>
              </a:ext>
            </a:extLst>
          </p:cNvPr>
          <p:cNvSpPr txBox="1"/>
          <p:nvPr/>
        </p:nvSpPr>
        <p:spPr>
          <a:xfrm>
            <a:off x="0" y="6858000"/>
            <a:ext cx="708659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4" tooltip="https://scherlund.blogspot.com/2017/01/instructional-design-strategies-with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8" tooltip="https://creativecommons.org/licenses/by/3.0/"/>
              </a:rPr>
              <a:t>CC BY</a:t>
            </a:r>
            <a:endParaRPr lang="en-GB" sz="900"/>
          </a:p>
        </p:txBody>
      </p:sp>
      <p:sp>
        <p:nvSpPr>
          <p:cNvPr id="36" name="Title 9">
            <a:extLst>
              <a:ext uri="{FF2B5EF4-FFF2-40B4-BE49-F238E27FC236}">
                <a16:creationId xmlns:a16="http://schemas.microsoft.com/office/drawing/2014/main" id="{A53F7BCB-69BF-562F-F761-E8545A02CA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9045" y="633765"/>
            <a:ext cx="5945393" cy="2366683"/>
          </a:xfrm>
        </p:spPr>
        <p:txBody>
          <a:bodyPr>
            <a:normAutofit/>
          </a:bodyPr>
          <a:lstStyle/>
          <a:p>
            <a:r>
              <a:rPr lang="en-US" dirty="0"/>
              <a:t>Current approach</a:t>
            </a:r>
          </a:p>
        </p:txBody>
      </p:sp>
    </p:spTree>
    <p:extLst>
      <p:ext uri="{BB962C8B-B14F-4D97-AF65-F5344CB8AC3E}">
        <p14:creationId xmlns:p14="http://schemas.microsoft.com/office/powerpoint/2010/main" val="12156154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Title 26">
            <a:extLst>
              <a:ext uri="{FF2B5EF4-FFF2-40B4-BE49-F238E27FC236}">
                <a16:creationId xmlns:a16="http://schemas.microsoft.com/office/drawing/2014/main" id="{28E6A4D9-12A1-4CD4-99EA-5C5ECDEF8A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787" y="996950"/>
            <a:ext cx="2384425" cy="4946650"/>
          </a:xfrm>
        </p:spPr>
        <p:txBody>
          <a:bodyPr/>
          <a:lstStyle/>
          <a:p>
            <a:r>
              <a:rPr lang="en-US" dirty="0"/>
              <a:t>ADDIE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60E5A8-009D-4CBD-BADB-91488482E1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99277" y="6356350"/>
            <a:ext cx="2771138" cy="365125"/>
          </a:xfrm>
        </p:spPr>
        <p:txBody>
          <a:bodyPr/>
          <a:lstStyle/>
          <a:p>
            <a:r>
              <a:rPr lang="en-US" sz="1050" dirty="0"/>
              <a:t>BMPF7018 – Managing Work-based Projects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48B91A-117A-42B4-842E-633AFA93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/>
          <a:lstStyle/>
          <a:p>
            <a:pPr lvl="0"/>
            <a:r>
              <a:rPr lang="en-US" sz="1050" dirty="0"/>
              <a:t>09.05.2023</a:t>
            </a:r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DB248E8-80F2-482E-B0AF-EE7EBC7C3E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/>
          <a:lstStyle/>
          <a:p>
            <a:pPr lvl="0"/>
            <a:fld id="{06B786C7-B8F9-4072-AAAA-17258464D730}" type="slidenum">
              <a:rPr lang="en-US" noProof="0" smtClean="0"/>
              <a:pPr lvl="0"/>
              <a:t>8</a:t>
            </a:fld>
            <a:endParaRPr lang="en-US" noProof="0" dirty="0"/>
          </a:p>
        </p:txBody>
      </p:sp>
      <p:pic>
        <p:nvPicPr>
          <p:cNvPr id="8" name="Content Placeholder 7" descr="A diagram of a process&#10;&#10;Description automatically generated with low confidence">
            <a:extLst>
              <a:ext uri="{FF2B5EF4-FFF2-40B4-BE49-F238E27FC236}">
                <a16:creationId xmlns:a16="http://schemas.microsoft.com/office/drawing/2014/main" id="{28E27376-128F-60B3-9640-102AD51AAEAE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2"/>
          <a:stretch>
            <a:fillRect/>
          </a:stretch>
        </p:blipFill>
        <p:spPr>
          <a:xfrm>
            <a:off x="3948906" y="1316831"/>
            <a:ext cx="7315200" cy="3905250"/>
          </a:xfr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ED77268-B271-BE7B-DD36-0929D0AE66D1}"/>
              </a:ext>
            </a:extLst>
          </p:cNvPr>
          <p:cNvSpPr txBox="1"/>
          <p:nvPr/>
        </p:nvSpPr>
        <p:spPr>
          <a:xfrm>
            <a:off x="4640858" y="5279559"/>
            <a:ext cx="609437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1400" b="0" i="1" u="none" strike="noStrike" baseline="0" dirty="0"/>
              <a:t>By Fav203 - Own work, CC BY-SA 3.0,</a:t>
            </a:r>
          </a:p>
          <a:p>
            <a:pPr algn="l"/>
            <a:r>
              <a:rPr lang="en-GB" sz="1400" b="0" i="1" u="none" strike="noStrike" baseline="0" dirty="0">
                <a:hlinkClick r:id="rId3"/>
              </a:rPr>
              <a:t>https://commons.wikimedia.org/w/index.php?curid=19136887</a:t>
            </a:r>
            <a:r>
              <a:rPr lang="en-GB" sz="1400" b="0" i="1" u="none" strike="noStrike" baseline="0" dirty="0"/>
              <a:t> 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346412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itle 24">
            <a:extLst>
              <a:ext uri="{FF2B5EF4-FFF2-40B4-BE49-F238E27FC236}">
                <a16:creationId xmlns:a16="http://schemas.microsoft.com/office/drawing/2014/main" id="{330F6403-11BB-440A-81D1-11DAFA7ABF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759" y="194783"/>
            <a:ext cx="10022841" cy="760892"/>
          </a:xfrm>
        </p:spPr>
        <p:txBody>
          <a:bodyPr>
            <a:normAutofit fontScale="90000"/>
          </a:bodyPr>
          <a:lstStyle/>
          <a:p>
            <a:r>
              <a:rPr lang="en-US" dirty="0"/>
              <a:t>ADDIE and Learning Design</a:t>
            </a:r>
          </a:p>
        </p:txBody>
      </p:sp>
      <p:graphicFrame>
        <p:nvGraphicFramePr>
          <p:cNvPr id="20" name="Content Placeholder 3">
            <a:extLst>
              <a:ext uri="{FF2B5EF4-FFF2-40B4-BE49-F238E27FC236}">
                <a16:creationId xmlns:a16="http://schemas.microsoft.com/office/drawing/2014/main" id="{76386ECC-44D1-4D37-AF78-36503EACC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54152492"/>
              </p:ext>
            </p:extLst>
          </p:nvPr>
        </p:nvGraphicFramePr>
        <p:xfrm>
          <a:off x="646113" y="1560513"/>
          <a:ext cx="10899775" cy="43418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C63F48C-BFC1-4227-8BB0-C06C473D6F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1168" y="6356350"/>
            <a:ext cx="4837176" cy="365125"/>
          </a:xfrm>
        </p:spPr>
        <p:txBody>
          <a:bodyPr/>
          <a:lstStyle/>
          <a:p>
            <a:r>
              <a:rPr lang="en-US" sz="1050" dirty="0"/>
              <a:t>BMPF7018 – Managing Work-based Projects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E532E67-6C01-41FF-AA5B-AEEE3DFA51C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/>
          <a:lstStyle/>
          <a:p>
            <a:pPr lvl="0"/>
            <a:r>
              <a:rPr lang="en-US" sz="1050" dirty="0"/>
              <a:t>09.05.2023</a:t>
            </a:r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33C4C9-9778-4A59-9001-6EC6F52349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/>
          <a:lstStyle/>
          <a:p>
            <a:pPr lvl="0"/>
            <a:fld id="{06B786C7-B8F9-4072-AAAA-17258464D730}" type="slidenum">
              <a:rPr lang="en-US" noProof="0" smtClean="0"/>
              <a:pPr lvl="0"/>
              <a:t>9</a:t>
            </a:fld>
            <a:endParaRPr lang="en-US" noProof="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BC7174D-A0CD-36F2-44E0-3B09EE0DC524}"/>
              </a:ext>
            </a:extLst>
          </p:cNvPr>
          <p:cNvSpPr txBox="1"/>
          <p:nvPr/>
        </p:nvSpPr>
        <p:spPr>
          <a:xfrm>
            <a:off x="646113" y="5747657"/>
            <a:ext cx="909007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Learning Design process retrieved from: UWTSD. (2021) Guide for content authors</a:t>
            </a:r>
          </a:p>
        </p:txBody>
      </p:sp>
    </p:spTree>
    <p:extLst>
      <p:ext uri="{BB962C8B-B14F-4D97-AF65-F5344CB8AC3E}">
        <p14:creationId xmlns:p14="http://schemas.microsoft.com/office/powerpoint/2010/main" val="9731457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Title 26">
            <a:extLst>
              <a:ext uri="{FF2B5EF4-FFF2-40B4-BE49-F238E27FC236}">
                <a16:creationId xmlns:a16="http://schemas.microsoft.com/office/drawing/2014/main" id="{28E6A4D9-12A1-4CD4-99EA-5C5ECDEF8A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787" y="996950"/>
            <a:ext cx="2384425" cy="4946650"/>
          </a:xfrm>
        </p:spPr>
        <p:txBody>
          <a:bodyPr>
            <a:normAutofit/>
          </a:bodyPr>
          <a:lstStyle/>
          <a:p>
            <a:r>
              <a:rPr lang="en-US" sz="4400" dirty="0"/>
              <a:t>Typical process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60E5A8-009D-4CBD-BADB-91488482E1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99277" y="6356350"/>
            <a:ext cx="2771138" cy="365125"/>
          </a:xfrm>
        </p:spPr>
        <p:txBody>
          <a:bodyPr/>
          <a:lstStyle/>
          <a:p>
            <a:r>
              <a:rPr lang="en-US" sz="1050" dirty="0"/>
              <a:t>BMPF7018 – Managing Work-based Projects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48B91A-117A-42B4-842E-633AFA93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/>
          <a:lstStyle/>
          <a:p>
            <a:pPr lvl="0"/>
            <a:r>
              <a:rPr lang="en-US" sz="1050" dirty="0"/>
              <a:t>09.05.2023</a:t>
            </a:r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DB248E8-80F2-482E-B0AF-EE7EBC7C3E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/>
          <a:lstStyle/>
          <a:p>
            <a:pPr lvl="0"/>
            <a:fld id="{06B786C7-B8F9-4072-AAAA-17258464D730}" type="slidenum">
              <a:rPr lang="en-US" noProof="0" smtClean="0"/>
              <a:pPr lvl="0"/>
              <a:t>10</a:t>
            </a:fld>
            <a:endParaRPr lang="en-US" noProof="0" dirty="0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018B4174-32B7-83E4-0324-1822509A29CC}"/>
              </a:ext>
            </a:extLst>
          </p:cNvPr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3275823546"/>
              </p:ext>
            </p:extLst>
          </p:nvPr>
        </p:nvGraphicFramePr>
        <p:xfrm>
          <a:off x="3422650" y="996950"/>
          <a:ext cx="8367713" cy="45450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843615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itle 32">
            <a:extLst>
              <a:ext uri="{FF2B5EF4-FFF2-40B4-BE49-F238E27FC236}">
                <a16:creationId xmlns:a16="http://schemas.microsoft.com/office/drawing/2014/main" id="{2D22322F-E79D-4BEF-8038-DE2C8F5CCA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9680" y="190500"/>
            <a:ext cx="10036292" cy="773776"/>
          </a:xfrm>
        </p:spPr>
        <p:txBody>
          <a:bodyPr>
            <a:normAutofit fontScale="90000"/>
          </a:bodyPr>
          <a:lstStyle/>
          <a:p>
            <a:r>
              <a:rPr lang="en-US" dirty="0"/>
              <a:t>Challenges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61A6601B-A3E2-47A2-B731-4FE03C43E2B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209243" y="1764139"/>
            <a:ext cx="4756714" cy="597604"/>
          </a:xfrm>
        </p:spPr>
        <p:txBody>
          <a:bodyPr/>
          <a:lstStyle/>
          <a:p>
            <a:r>
              <a:rPr lang="en-US" dirty="0"/>
              <a:t>Initiation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ABAEE544-8FB3-4E56-91A9-A6964539DCB7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209243" y="2374900"/>
            <a:ext cx="4756714" cy="3365500"/>
          </a:xfrm>
        </p:spPr>
        <p:txBody>
          <a:bodyPr/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b="1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Changes to initial requirements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‘in many cases, customers only begin to understand what they actually desire when they are provided with someone’s impression of what they want’ (Larson et al., 2014, p.592)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Detrimental to day-to-day and overall project schedule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1ADD5DF7-575E-4C10-815E-CDBBFAB583BF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257467" y="1764031"/>
            <a:ext cx="4756714" cy="597604"/>
          </a:xfrm>
        </p:spPr>
        <p:txBody>
          <a:bodyPr>
            <a:normAutofit/>
          </a:bodyPr>
          <a:lstStyle/>
          <a:p>
            <a:r>
              <a:rPr lang="en-US" dirty="0"/>
              <a:t>Closing</a:t>
            </a: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A13BE1C0-386B-47CB-BDCE-A24D9918AEEF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257467" y="2374900"/>
            <a:ext cx="4756714" cy="33655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dirty="0"/>
              <a:t>Handover process</a:t>
            </a:r>
          </a:p>
          <a:p>
            <a:r>
              <a:rPr lang="en-GB" sz="1800" dirty="0"/>
              <a:t>Additions to initial requests</a:t>
            </a:r>
          </a:p>
          <a:p>
            <a:r>
              <a:rPr lang="en-GB" sz="1800" dirty="0"/>
              <a:t>Poorly defined roles/role changes </a:t>
            </a:r>
          </a:p>
          <a:p>
            <a:endParaRPr lang="en-US" sz="1800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4A3939E-B573-4FB2-AD69-18C1A75F94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1168" y="6356350"/>
            <a:ext cx="4837176" cy="365125"/>
          </a:xfrm>
        </p:spPr>
        <p:txBody>
          <a:bodyPr/>
          <a:lstStyle/>
          <a:p>
            <a:pPr lvl="0"/>
            <a:r>
              <a:rPr lang="en-US" sz="1050" dirty="0"/>
              <a:t>BMPF7018 – Managing Work-based Projects</a:t>
            </a:r>
            <a:endParaRPr lang="en-US" noProof="0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6EF65B39-4112-473E-B203-73AC0F564D4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/>
          <a:lstStyle/>
          <a:p>
            <a:pPr lvl="0"/>
            <a:r>
              <a:rPr lang="en-US" sz="1050" dirty="0"/>
              <a:t>09.05.2023</a:t>
            </a:r>
            <a:endParaRPr lang="en-US" noProof="0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99800B7A-B486-4409-9EDD-0A7B9628ED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/>
          <a:lstStyle/>
          <a:p>
            <a:pPr lvl="0"/>
            <a:fld id="{06B786C7-B8F9-4072-AAAA-17258464D730}" type="slidenum">
              <a:rPr lang="en-US" noProof="0" smtClean="0"/>
              <a:pPr lvl="0"/>
              <a:t>11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6376267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D2C1D6-521E-4B36-BBF3-F3613BE0A71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/>
          <a:lstStyle/>
          <a:p>
            <a:pPr lvl="0"/>
            <a:r>
              <a:rPr lang="en-US" sz="1050"/>
              <a:t>09.05.2023</a:t>
            </a:r>
            <a:endParaRPr lang="en-US" noProof="0" dirty="0"/>
          </a:p>
        </p:txBody>
      </p:sp>
      <p:pic>
        <p:nvPicPr>
          <p:cNvPr id="26" name="Picture Placeholder 25">
            <a:extLst>
              <a:ext uri="{FF2B5EF4-FFF2-40B4-BE49-F238E27FC236}">
                <a16:creationId xmlns:a16="http://schemas.microsoft.com/office/drawing/2014/main" id="{5A11C124-E818-45E0-9F70-7F0C271DDC71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/>
        </p:blipFill>
        <p:spPr>
          <a:xfrm>
            <a:off x="0" y="4533900"/>
            <a:ext cx="7086598" cy="2324100"/>
          </a:xfr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5932065-5BEE-4D45-A3A1-6F0559B486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1168" y="6356350"/>
            <a:ext cx="4837176" cy="365125"/>
          </a:xfrm>
        </p:spPr>
        <p:txBody>
          <a:bodyPr/>
          <a:lstStyle/>
          <a:p>
            <a:pPr lvl="0"/>
            <a:r>
              <a:rPr lang="en-US" sz="1050"/>
              <a:t>BMPF7018 – Managing Work-based Projects</a:t>
            </a:r>
            <a:endParaRPr lang="en-US" noProof="0" dirty="0"/>
          </a:p>
        </p:txBody>
      </p:sp>
      <p:sp>
        <p:nvSpPr>
          <p:cNvPr id="12" name="Subtitle 11">
            <a:extLst>
              <a:ext uri="{FF2B5EF4-FFF2-40B4-BE49-F238E27FC236}">
                <a16:creationId xmlns:a16="http://schemas.microsoft.com/office/drawing/2014/main" id="{AEAC0465-1751-47C8-9200-CF24EEB5E1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9045" y="3075868"/>
            <a:ext cx="5945393" cy="1108335"/>
          </a:xfrm>
        </p:spPr>
        <p:txBody>
          <a:bodyPr>
            <a:normAutofit fontScale="92500" lnSpcReduction="1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700" b="1" dirty="0"/>
              <a:t>Waterfall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700" b="1" dirty="0"/>
              <a:t>Agile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700" b="1" dirty="0"/>
              <a:t>PRINCE2</a:t>
            </a:r>
          </a:p>
          <a:p>
            <a:endParaRPr lang="en-US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CC3E1D-B7F8-47F6-A352-B757462BBB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/>
          <a:lstStyle/>
          <a:p>
            <a:pPr lvl="0"/>
            <a:fld id="{2722F022-211C-4882-844C-086FEA6806AA}" type="slidenum">
              <a:rPr lang="en-US" noProof="0" smtClean="0"/>
              <a:pPr lvl="0"/>
              <a:t>12</a:t>
            </a:fld>
            <a:endParaRPr lang="en-US" noProof="0" dirty="0"/>
          </a:p>
        </p:txBody>
      </p:sp>
      <p:pic>
        <p:nvPicPr>
          <p:cNvPr id="14" name="Picture Placeholder 13" descr="A group of people sitting at a table&#10;&#10;Description automatically generated with medium confidence">
            <a:extLst>
              <a:ext uri="{FF2B5EF4-FFF2-40B4-BE49-F238E27FC236}">
                <a16:creationId xmlns:a16="http://schemas.microsoft.com/office/drawing/2014/main" id="{574C6F6D-7849-BCE8-33E1-D04A587A105E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5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t="19652" b="19652"/>
          <a:stretch/>
        </p:blipFill>
        <p:spPr/>
      </p:pic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3B027878-AED2-124C-E004-966D7D43DB3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36660"/>
          <a:stretch/>
        </p:blipFill>
        <p:spPr>
          <a:xfrm>
            <a:off x="7086600" y="0"/>
            <a:ext cx="5105400" cy="4533900"/>
          </a:xfr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06B9B3D0-CF13-5AD1-0AE9-D3FDE3118C6F}"/>
              </a:ext>
            </a:extLst>
          </p:cNvPr>
          <p:cNvSpPr txBox="1"/>
          <p:nvPr/>
        </p:nvSpPr>
        <p:spPr>
          <a:xfrm>
            <a:off x="0" y="6858000"/>
            <a:ext cx="708659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4" tooltip="https://scherlund.blogspot.com/2017/01/instructional-design-strategies-with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8" tooltip="https://creativecommons.org/licenses/by/3.0/"/>
              </a:rPr>
              <a:t>CC BY</a:t>
            </a:r>
            <a:endParaRPr lang="en-GB" sz="900"/>
          </a:p>
        </p:txBody>
      </p:sp>
      <p:sp>
        <p:nvSpPr>
          <p:cNvPr id="36" name="Title 9">
            <a:extLst>
              <a:ext uri="{FF2B5EF4-FFF2-40B4-BE49-F238E27FC236}">
                <a16:creationId xmlns:a16="http://schemas.microsoft.com/office/drawing/2014/main" id="{A53F7BCB-69BF-562F-F761-E8545A02CA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9045" y="633765"/>
            <a:ext cx="5945393" cy="2366683"/>
          </a:xfrm>
        </p:spPr>
        <p:txBody>
          <a:bodyPr>
            <a:normAutofit/>
          </a:bodyPr>
          <a:lstStyle/>
          <a:p>
            <a:r>
              <a:rPr lang="en-US" dirty="0"/>
              <a:t>Introducing a new approach</a:t>
            </a:r>
          </a:p>
        </p:txBody>
      </p:sp>
    </p:spTree>
    <p:extLst>
      <p:ext uri="{BB962C8B-B14F-4D97-AF65-F5344CB8AC3E}">
        <p14:creationId xmlns:p14="http://schemas.microsoft.com/office/powerpoint/2010/main" val="7064489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21A7C8B1-CD3F-FDA2-D14D-4713EFC75C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Project management approaches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5700EAA9-6A69-3BDD-69D6-C2926D8EB08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 dirty="0"/>
              <a:t>Waterfall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B2C9F94F-DB8A-7CF7-180A-4FF523C9BC0D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Rigid approach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Requirements set at the beginning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Too rigid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Any change has a implications for schedule, budget etc.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9878BC6A-F1FE-1722-30A2-3380558DFD57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en-GB" dirty="0"/>
              <a:t>Agile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C78D0E83-529C-626F-FD6D-B88504C77E0A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More ownership on team members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Iterative approach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Focuses more on the process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Too much admin/too many meetings (SPRINTS)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5385F807-1458-2ADD-2005-A23E867C22E8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GB" dirty="0"/>
              <a:t>PRINCE2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A727F356-0D3B-D7CD-431B-EFC21CF32FDB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Common language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Roles and responsibilities defined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Too formal – business case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More suitable for larger projects?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Difficult to implement when no standardized approach across institution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0C780D5-C94D-446D-561A-B7D9EF563E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z="1050" dirty="0"/>
              <a:t>BMPF7018 – Managing Work-based Projects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0119E96-F379-1B36-DFDD-5F87F7C589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r>
              <a:rPr lang="en-US" sz="1050" dirty="0"/>
              <a:t>09.05.2023</a:t>
            </a:r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281A99-C3AE-6804-9C3A-570A81CFBA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6B786C7-B8F9-4072-AAAA-17258464D730}" type="slidenum">
              <a:rPr kumimoji="0" lang="en-US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796235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itle 17">
            <a:extLst>
              <a:ext uri="{FF2B5EF4-FFF2-40B4-BE49-F238E27FC236}">
                <a16:creationId xmlns:a16="http://schemas.microsoft.com/office/drawing/2014/main" id="{9F2FEA60-F900-4C56-9486-48EA30926F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045" y="365124"/>
            <a:ext cx="9523655" cy="1501327"/>
          </a:xfrm>
        </p:spPr>
        <p:txBody>
          <a:bodyPr/>
          <a:lstStyle/>
          <a:p>
            <a:r>
              <a:rPr lang="en-US" dirty="0"/>
              <a:t>Summary</a:t>
            </a:r>
          </a:p>
        </p:txBody>
      </p:sp>
      <p:pic>
        <p:nvPicPr>
          <p:cNvPr id="8" name="Picture Placeholder 7" descr="A picture containing mountain, sky, outdoor, nature">
            <a:extLst>
              <a:ext uri="{FF2B5EF4-FFF2-40B4-BE49-F238E27FC236}">
                <a16:creationId xmlns:a16="http://schemas.microsoft.com/office/drawing/2014/main" id="{7B7F6341-D9BE-4D3C-92A1-37FAA11DE63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286000"/>
            <a:ext cx="5067300" cy="4572000"/>
          </a:xfr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8BDA17F-F303-4811-96C4-AD8A09ABEC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1168" y="6356350"/>
            <a:ext cx="4837176" cy="365125"/>
          </a:xfrm>
        </p:spPr>
        <p:txBody>
          <a:bodyPr/>
          <a:lstStyle/>
          <a:p>
            <a:r>
              <a:rPr lang="en-US" sz="1050" dirty="0"/>
              <a:t>BMPF7018 – Managing Work-based Projects</a:t>
            </a:r>
            <a:endParaRPr lang="en-US" dirty="0"/>
          </a:p>
        </p:txBody>
      </p:sp>
      <p:sp>
        <p:nvSpPr>
          <p:cNvPr id="19" name="Content Placeholder 18">
            <a:extLst>
              <a:ext uri="{FF2B5EF4-FFF2-40B4-BE49-F238E27FC236}">
                <a16:creationId xmlns:a16="http://schemas.microsoft.com/office/drawing/2014/main" id="{AB6583FE-B653-4C01-9ADF-EC8514A0B5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9887" y="2899186"/>
            <a:ext cx="5610113" cy="3284359"/>
          </a:xfrm>
        </p:spPr>
        <p:txBody>
          <a:bodyPr>
            <a:normAutofit lnSpcReduction="10000"/>
          </a:bodyPr>
          <a:lstStyle/>
          <a:p>
            <a:r>
              <a:rPr lang="en-US" b="1" dirty="0">
                <a:solidFill>
                  <a:schemeClr val="accent2">
                    <a:lumMod val="75000"/>
                  </a:schemeClr>
                </a:solidFill>
              </a:rPr>
              <a:t>Next steps:</a:t>
            </a:r>
            <a:endParaRPr lang="en-US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Focus on </a:t>
            </a:r>
            <a:r>
              <a:rPr lang="en-US" b="1" dirty="0"/>
              <a:t>what we can control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Set </a:t>
            </a:r>
            <a:r>
              <a:rPr lang="en-US" b="1" dirty="0"/>
              <a:t>manageable deadlines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A </a:t>
            </a:r>
            <a:r>
              <a:rPr lang="en-US" b="1" dirty="0"/>
              <a:t>hybrid approach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Further exploration needed into </a:t>
            </a:r>
            <a:r>
              <a:rPr lang="en-US" b="1" dirty="0"/>
              <a:t>other approaches </a:t>
            </a:r>
            <a:r>
              <a:rPr lang="en-US" dirty="0"/>
              <a:t>and </a:t>
            </a:r>
            <a:r>
              <a:rPr lang="en-US" b="1" dirty="0"/>
              <a:t>specific technological tools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D5CF6D-DC44-4734-988C-0AAA60D5F7E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/>
          <a:lstStyle/>
          <a:p>
            <a:pPr lvl="0"/>
            <a:r>
              <a:rPr lang="en-US" sz="1050" dirty="0"/>
              <a:t>09.05.2023</a:t>
            </a:r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E08B9AF-847F-4250-A53B-82D9036A5E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/>
          <a:lstStyle/>
          <a:p>
            <a:pPr lvl="0"/>
            <a:fld id="{244D815C-8BF3-4ECF-A945-A2A7C2983AF9}" type="slidenum">
              <a:rPr lang="en-US" noProof="0" smtClean="0"/>
              <a:pPr lvl="0"/>
              <a:t>14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0747538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itle 32">
            <a:extLst>
              <a:ext uri="{FF2B5EF4-FFF2-40B4-BE49-F238E27FC236}">
                <a16:creationId xmlns:a16="http://schemas.microsoft.com/office/drawing/2014/main" id="{2D22322F-E79D-4BEF-8038-DE2C8F5CCA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9680" y="190500"/>
            <a:ext cx="10036292" cy="773776"/>
          </a:xfrm>
        </p:spPr>
        <p:txBody>
          <a:bodyPr>
            <a:normAutofit fontScale="90000"/>
          </a:bodyPr>
          <a:lstStyle/>
          <a:p>
            <a:r>
              <a:rPr lang="en-US" dirty="0"/>
              <a:t>References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61A6601B-A3E2-47A2-B731-4FE03C43E2B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209243" y="1764139"/>
            <a:ext cx="4756714" cy="597604"/>
          </a:xfrm>
        </p:spPr>
        <p:txBody>
          <a:bodyPr/>
          <a:lstStyle/>
          <a:p>
            <a:r>
              <a:rPr lang="en-US" dirty="0"/>
              <a:t>Learning Design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ABAEE544-8FB3-4E56-91A9-A6964539DCB7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209243" y="2374900"/>
            <a:ext cx="4756714" cy="3365500"/>
          </a:xfrm>
        </p:spPr>
        <p:txBody>
          <a:bodyPr/>
          <a:lstStyle/>
          <a:p>
            <a:pPr marL="0" indent="0">
              <a:buNone/>
            </a:pPr>
            <a:r>
              <a:rPr lang="en-GB" sz="1800" b="0" i="0" u="none" strike="noStrike" baseline="0" dirty="0"/>
              <a:t>Branch, R.M. (2009) </a:t>
            </a:r>
            <a:r>
              <a:rPr lang="en-GB" sz="1800" b="0" i="1" u="none" strike="noStrike" baseline="0" dirty="0"/>
              <a:t>Instructional design: the ADDIE approach. </a:t>
            </a:r>
            <a:r>
              <a:rPr lang="en-GB" sz="1800" b="0" i="0" u="none" strike="noStrike" baseline="0" dirty="0"/>
              <a:t>New York, Springer</a:t>
            </a:r>
            <a:endParaRPr lang="en-US" sz="1800" dirty="0"/>
          </a:p>
          <a:p>
            <a:pPr marL="0" indent="0">
              <a:buNone/>
            </a:pPr>
            <a:r>
              <a:rPr lang="en-US" sz="1800" dirty="0"/>
              <a:t>UWTSD. (2021) Guide for content authors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1ADD5DF7-575E-4C10-815E-CDBBFAB583BF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257467" y="1764031"/>
            <a:ext cx="4756714" cy="597604"/>
          </a:xfrm>
        </p:spPr>
        <p:txBody>
          <a:bodyPr>
            <a:normAutofit/>
          </a:bodyPr>
          <a:lstStyle/>
          <a:p>
            <a:r>
              <a:rPr lang="en-US" dirty="0"/>
              <a:t>Project Management</a:t>
            </a: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A13BE1C0-386B-47CB-BDCE-A24D9918AEEF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257467" y="2374900"/>
            <a:ext cx="4756714" cy="33655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Larson, E.W. and Gray, C.F. (2014) Project management : the managerial process. Sixth edition, International student edition. New York, NY: McGraw-Hill Education.</a:t>
            </a:r>
            <a:endParaRPr lang="en-GB" sz="1800" dirty="0">
              <a:hlinkClick r:id="rId2"/>
            </a:endParaRPr>
          </a:p>
          <a:p>
            <a:pPr marL="0" indent="0">
              <a:buNone/>
            </a:pPr>
            <a:r>
              <a:rPr lang="en-GB" sz="1800" dirty="0">
                <a:hlinkClick r:id="rId2"/>
              </a:rPr>
              <a:t>Wiley, D.</a:t>
            </a:r>
            <a:r>
              <a:rPr lang="en-GB" sz="1800" dirty="0"/>
              <a:t> (2018) </a:t>
            </a:r>
            <a:r>
              <a:rPr lang="en-GB" sz="1800" i="1" dirty="0"/>
              <a:t>Project Management for Instructional Designers</a:t>
            </a:r>
            <a:r>
              <a:rPr lang="en-GB" sz="1800" dirty="0"/>
              <a:t>. EdTech Books. </a:t>
            </a:r>
            <a:r>
              <a:rPr lang="en-GB" sz="1800" dirty="0">
                <a:hlinkClick r:id="rId3"/>
              </a:rPr>
              <a:t>https://pm4id.org/pm4id</a:t>
            </a:r>
            <a:endParaRPr lang="en-US" sz="1800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4A3939E-B573-4FB2-AD69-18C1A75F94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1168" y="6356350"/>
            <a:ext cx="4837176" cy="365125"/>
          </a:xfrm>
        </p:spPr>
        <p:txBody>
          <a:bodyPr/>
          <a:lstStyle/>
          <a:p>
            <a:pPr lvl="0"/>
            <a:r>
              <a:rPr lang="en-US" sz="1050" dirty="0"/>
              <a:t>BMPF7018 – Managing Work-based Projects</a:t>
            </a:r>
            <a:endParaRPr lang="en-US" noProof="0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6EF65B39-4112-473E-B203-73AC0F564D4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/>
          <a:lstStyle/>
          <a:p>
            <a:pPr lvl="0"/>
            <a:r>
              <a:rPr lang="en-US" sz="1050" dirty="0"/>
              <a:t>09.05.2023</a:t>
            </a:r>
            <a:endParaRPr lang="en-US" noProof="0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99800B7A-B486-4409-9EDD-0A7B9628ED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/>
          <a:lstStyle/>
          <a:p>
            <a:pPr lvl="0"/>
            <a:fld id="{06B786C7-B8F9-4072-AAAA-17258464D730}" type="slidenum">
              <a:rPr lang="en-US" noProof="0" smtClean="0"/>
              <a:pPr lvl="0"/>
              <a:t>15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137551874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8acc50d9-907d-43a2-9bb2-59c353ada6a4"/>
</p:tagLst>
</file>

<file path=ppt/theme/theme1.xml><?xml version="1.0" encoding="utf-8"?>
<a:theme xmlns:a="http://schemas.openxmlformats.org/drawingml/2006/main" name="ColorBlockVTI">
  <a:themeElements>
    <a:clrScheme name="ColorBlock Color Scheme">
      <a:dk1>
        <a:sysClr val="windowText" lastClr="000000"/>
      </a:dk1>
      <a:lt1>
        <a:sysClr val="window" lastClr="FFFFFF"/>
      </a:lt1>
      <a:dk2>
        <a:srgbClr val="002044"/>
      </a:dk2>
      <a:lt2>
        <a:srgbClr val="F5F0F3"/>
      </a:lt2>
      <a:accent1>
        <a:srgbClr val="4A41C5"/>
      </a:accent1>
      <a:accent2>
        <a:srgbClr val="37997B"/>
      </a:accent2>
      <a:accent3>
        <a:srgbClr val="17B4DF"/>
      </a:accent3>
      <a:accent4>
        <a:srgbClr val="E69500"/>
      </a:accent4>
      <a:accent5>
        <a:srgbClr val="276D77"/>
      </a:accent5>
      <a:accent6>
        <a:srgbClr val="386ECE"/>
      </a:accent6>
      <a:hlink>
        <a:srgbClr val="AF1DAF"/>
      </a:hlink>
      <a:folHlink>
        <a:srgbClr val="FE5C68"/>
      </a:folHlink>
    </a:clrScheme>
    <a:fontScheme name="Custom 1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olorBlockVTI" id="{733CB85B-8F47-42FB-9326-9FF507018D27}" vid="{069BD9C2-DF61-4F2B-A577-A59C7FC2FF6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8757C30-AE9A-4680-90EB-19D282EC2B7C}">
  <ds:schemaRefs>
    <ds:schemaRef ds:uri="230e9df3-be65-4c73-a93b-d1236ebd677e"/>
    <ds:schemaRef ds:uri="http://schemas.microsoft.com/office/2006/documentManagement/types"/>
    <ds:schemaRef ds:uri="http://schemas.microsoft.com/sharepoint/v3"/>
    <ds:schemaRef ds:uri="16c05727-aa75-4e4a-9b5f-8a80a1165891"/>
    <ds:schemaRef ds:uri="http://purl.org/dc/terms/"/>
    <ds:schemaRef ds:uri="http://schemas.microsoft.com/office/2006/metadata/properties"/>
    <ds:schemaRef ds:uri="http://www.w3.org/XML/1998/namespace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71af3243-3dd4-4a8d-8c0d-dd76da1f02a5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A5CCB28C-7D26-4A36-9CFC-D739C28F3D1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AF0BF08-C674-44E3-8BFC-85BC65E095F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{FE83DF1C-739C-4CC6-A8E0-018436E6B537}tf89117832_win32</Template>
  <TotalTime>0</TotalTime>
  <Words>710</Words>
  <Application>Microsoft Office PowerPoint</Application>
  <PresentationFormat>Widescreen</PresentationFormat>
  <Paragraphs>161</Paragraphs>
  <Slides>15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Avenir Next LT Pro</vt:lpstr>
      <vt:lpstr>Calibri</vt:lpstr>
      <vt:lpstr>Wingdings</vt:lpstr>
      <vt:lpstr>ColorBlockVTI</vt:lpstr>
      <vt:lpstr>BMPF7018 – Managing Work-based Projects  “Discuss how you would plan and design a project management process for the workplace”</vt:lpstr>
      <vt:lpstr>Overview</vt:lpstr>
      <vt:lpstr>Digital Learning Team</vt:lpstr>
      <vt:lpstr>Team structure</vt:lpstr>
      <vt:lpstr>Key functions</vt:lpstr>
      <vt:lpstr>Project factors</vt:lpstr>
      <vt:lpstr>Current approach</vt:lpstr>
      <vt:lpstr>ADDIE</vt:lpstr>
      <vt:lpstr>ADDIE and Learning Design</vt:lpstr>
      <vt:lpstr>Typical process</vt:lpstr>
      <vt:lpstr>Challenges</vt:lpstr>
      <vt:lpstr>Introducing a new approach</vt:lpstr>
      <vt:lpstr>Project management approaches</vt:lpstr>
      <vt:lpstr>Summary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BMPF7018 – Managing Work-based Projects  “Discuss how you would plan and design a project management process for the workplace”</dc:title>
  <dc:creator>Emily May</dc:creator>
  <cp:lastModifiedBy>Emily May</cp:lastModifiedBy>
  <cp:revision>1</cp:revision>
  <cp:lastPrinted>2023-05-09T07:07:10Z</cp:lastPrinted>
  <dcterms:created xsi:type="dcterms:W3CDTF">2023-05-08T14:26:12Z</dcterms:created>
  <dcterms:modified xsi:type="dcterms:W3CDTF">2023-05-09T09:48:09Z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