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3" r:id="rId6"/>
    <p:sldId id="260" r:id="rId7"/>
    <p:sldId id="261" r:id="rId8"/>
    <p:sldId id="265"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2F508F-B3FA-41F2-8D82-921F9F682AAD}" v="13" dt="2020-10-31T20:41:32.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ginica caracas" userId="2d76723526abf5b5" providerId="Windows Live" clId="Web-{89724EA8-6C47-4A43-8E3C-91D49741D716}"/>
    <pc:docChg chg="addSld modSld">
      <pc:chgData name="verginica caracas" userId="2d76723526abf5b5" providerId="Windows Live" clId="Web-{89724EA8-6C47-4A43-8E3C-91D49741D716}" dt="2020-10-24T20:23:56.718" v="1619"/>
      <pc:docMkLst>
        <pc:docMk/>
      </pc:docMkLst>
      <pc:sldChg chg="addSp delSp modSp">
        <pc:chgData name="verginica caracas" userId="2d76723526abf5b5" providerId="Windows Live" clId="Web-{89724EA8-6C47-4A43-8E3C-91D49741D716}" dt="2020-10-24T19:17:32.196" v="7" actId="20577"/>
        <pc:sldMkLst>
          <pc:docMk/>
          <pc:sldMk cId="3161786629" sldId="258"/>
        </pc:sldMkLst>
        <pc:spChg chg="mod ord">
          <ac:chgData name="verginica caracas" userId="2d76723526abf5b5" providerId="Windows Live" clId="Web-{89724EA8-6C47-4A43-8E3C-91D49741D716}" dt="2020-10-24T19:17:32.196" v="7" actId="20577"/>
          <ac:spMkLst>
            <pc:docMk/>
            <pc:sldMk cId="3161786629" sldId="258"/>
            <ac:spMk id="2" creationId="{A2E7D26F-3A43-4FD1-A875-45A512CEBFFB}"/>
          </ac:spMkLst>
        </pc:spChg>
        <pc:spChg chg="add del mod">
          <ac:chgData name="verginica caracas" userId="2d76723526abf5b5" providerId="Windows Live" clId="Web-{89724EA8-6C47-4A43-8E3C-91D49741D716}" dt="2020-10-24T19:16:44.961" v="3"/>
          <ac:spMkLst>
            <pc:docMk/>
            <pc:sldMk cId="3161786629" sldId="258"/>
            <ac:spMk id="6" creationId="{B3D84DCD-6C88-4EC1-9FC7-D5B7A9B9F02C}"/>
          </ac:spMkLst>
        </pc:spChg>
        <pc:spChg chg="del">
          <ac:chgData name="verginica caracas" userId="2d76723526abf5b5" providerId="Windows Live" clId="Web-{89724EA8-6C47-4A43-8E3C-91D49741D716}" dt="2020-10-24T19:16:44.961" v="3"/>
          <ac:spMkLst>
            <pc:docMk/>
            <pc:sldMk cId="3161786629" sldId="258"/>
            <ac:spMk id="9" creationId="{0BABF38A-8A0D-492E-BD20-6CF4D46B50BD}"/>
          </ac:spMkLst>
        </pc:spChg>
        <pc:spChg chg="del">
          <ac:chgData name="verginica caracas" userId="2d76723526abf5b5" providerId="Windows Live" clId="Web-{89724EA8-6C47-4A43-8E3C-91D49741D716}" dt="2020-10-24T19:16:44.961" v="3"/>
          <ac:spMkLst>
            <pc:docMk/>
            <pc:sldMk cId="3161786629" sldId="258"/>
            <ac:spMk id="13" creationId="{729F2144-48B7-4730-955E-365ECED3ABE0}"/>
          </ac:spMkLst>
        </pc:spChg>
        <pc:spChg chg="del">
          <ac:chgData name="verginica caracas" userId="2d76723526abf5b5" providerId="Windows Live" clId="Web-{89724EA8-6C47-4A43-8E3C-91D49741D716}" dt="2020-10-24T19:16:44.961" v="3"/>
          <ac:spMkLst>
            <pc:docMk/>
            <pc:sldMk cId="3161786629" sldId="258"/>
            <ac:spMk id="15" creationId="{E765FF50-D2F9-4A4F-86ED-F101E172BA93}"/>
          </ac:spMkLst>
        </pc:spChg>
        <pc:spChg chg="add">
          <ac:chgData name="verginica caracas" userId="2d76723526abf5b5" providerId="Windows Live" clId="Web-{89724EA8-6C47-4A43-8E3C-91D49741D716}" dt="2020-10-24T19:16:44.961" v="3"/>
          <ac:spMkLst>
            <pc:docMk/>
            <pc:sldMk cId="3161786629" sldId="258"/>
            <ac:spMk id="24" creationId="{0BABF38A-8A0D-492E-BD20-6CF4D46B50BD}"/>
          </ac:spMkLst>
        </pc:spChg>
        <pc:spChg chg="add">
          <ac:chgData name="verginica caracas" userId="2d76723526abf5b5" providerId="Windows Live" clId="Web-{89724EA8-6C47-4A43-8E3C-91D49741D716}" dt="2020-10-24T19:16:44.961" v="3"/>
          <ac:spMkLst>
            <pc:docMk/>
            <pc:sldMk cId="3161786629" sldId="258"/>
            <ac:spMk id="28" creationId="{D6A5485D-4AF6-47BA-8BB1-44D0639B9FA6}"/>
          </ac:spMkLst>
        </pc:spChg>
        <pc:spChg chg="add">
          <ac:chgData name="verginica caracas" userId="2d76723526abf5b5" providerId="Windows Live" clId="Web-{89724EA8-6C47-4A43-8E3C-91D49741D716}" dt="2020-10-24T19:16:44.961" v="3"/>
          <ac:spMkLst>
            <pc:docMk/>
            <pc:sldMk cId="3161786629" sldId="258"/>
            <ac:spMk id="30" creationId="{483861B3-77F4-42C4-B257-AF7D1EB5FFDE}"/>
          </ac:spMkLst>
        </pc:spChg>
        <pc:spChg chg="add">
          <ac:chgData name="verginica caracas" userId="2d76723526abf5b5" providerId="Windows Live" clId="Web-{89724EA8-6C47-4A43-8E3C-91D49741D716}" dt="2020-10-24T19:16:44.961" v="3"/>
          <ac:spMkLst>
            <pc:docMk/>
            <pc:sldMk cId="3161786629" sldId="258"/>
            <ac:spMk id="32" creationId="{8D2A0DB3-EF43-4032-9B27-954E12CCB688}"/>
          </ac:spMkLst>
        </pc:spChg>
        <pc:picChg chg="add mod">
          <ac:chgData name="verginica caracas" userId="2d76723526abf5b5" providerId="Windows Live" clId="Web-{89724EA8-6C47-4A43-8E3C-91D49741D716}" dt="2020-10-24T19:16:44.961" v="3"/>
          <ac:picMkLst>
            <pc:docMk/>
            <pc:sldMk cId="3161786629" sldId="258"/>
            <ac:picMk id="3" creationId="{FBEB45F6-B2E6-447E-82C8-FF91D443E651}"/>
          </ac:picMkLst>
        </pc:picChg>
        <pc:picChg chg="del">
          <ac:chgData name="verginica caracas" userId="2d76723526abf5b5" providerId="Windows Live" clId="Web-{89724EA8-6C47-4A43-8E3C-91D49741D716}" dt="2020-10-24T19:16:25.648" v="2"/>
          <ac:picMkLst>
            <pc:docMk/>
            <pc:sldMk cId="3161786629" sldId="258"/>
            <ac:picMk id="4" creationId="{1888A66D-B7BC-4E25-8F7D-FB8D179DEAEF}"/>
          </ac:picMkLst>
        </pc:picChg>
        <pc:picChg chg="del">
          <ac:chgData name="verginica caracas" userId="2d76723526abf5b5" providerId="Windows Live" clId="Web-{89724EA8-6C47-4A43-8E3C-91D49741D716}" dt="2020-10-24T19:16:44.961" v="3"/>
          <ac:picMkLst>
            <pc:docMk/>
            <pc:sldMk cId="3161786629" sldId="258"/>
            <ac:picMk id="11" creationId="{1CB7E8AE-A3AC-4BB7-A5C6-F00EC697B265}"/>
          </ac:picMkLst>
        </pc:picChg>
        <pc:picChg chg="del">
          <ac:chgData name="verginica caracas" userId="2d76723526abf5b5" providerId="Windows Live" clId="Web-{89724EA8-6C47-4A43-8E3C-91D49741D716}" dt="2020-10-24T19:16:44.961" v="3"/>
          <ac:picMkLst>
            <pc:docMk/>
            <pc:sldMk cId="3161786629" sldId="258"/>
            <ac:picMk id="17" creationId="{FFECA84E-1776-4B03-9261-CF74A291DF06}"/>
          </ac:picMkLst>
        </pc:picChg>
        <pc:picChg chg="del">
          <ac:chgData name="verginica caracas" userId="2d76723526abf5b5" providerId="Windows Live" clId="Web-{89724EA8-6C47-4A43-8E3C-91D49741D716}" dt="2020-10-24T19:16:44.961" v="3"/>
          <ac:picMkLst>
            <pc:docMk/>
            <pc:sldMk cId="3161786629" sldId="258"/>
            <ac:picMk id="19" creationId="{2BFFF490-82EC-4000-BB36-A67FD39E3AD1}"/>
          </ac:picMkLst>
        </pc:picChg>
        <pc:picChg chg="add">
          <ac:chgData name="verginica caracas" userId="2d76723526abf5b5" providerId="Windows Live" clId="Web-{89724EA8-6C47-4A43-8E3C-91D49741D716}" dt="2020-10-24T19:16:44.961" v="3"/>
          <ac:picMkLst>
            <pc:docMk/>
            <pc:sldMk cId="3161786629" sldId="258"/>
            <ac:picMk id="26" creationId="{1CB7E8AE-A3AC-4BB7-A5C6-F00EC697B265}"/>
          </ac:picMkLst>
        </pc:picChg>
      </pc:sldChg>
      <pc:sldChg chg="addSp delSp modSp new mod setBg">
        <pc:chgData name="verginica caracas" userId="2d76723526abf5b5" providerId="Windows Live" clId="Web-{89724EA8-6C47-4A43-8E3C-91D49741D716}" dt="2020-10-24T19:39:45.058" v="415" actId="20577"/>
        <pc:sldMkLst>
          <pc:docMk/>
          <pc:sldMk cId="757678149" sldId="259"/>
        </pc:sldMkLst>
        <pc:spChg chg="del mod ord">
          <ac:chgData name="verginica caracas" userId="2d76723526abf5b5" providerId="Windows Live" clId="Web-{89724EA8-6C47-4A43-8E3C-91D49741D716}" dt="2020-10-24T19:38:47.541" v="348"/>
          <ac:spMkLst>
            <pc:docMk/>
            <pc:sldMk cId="757678149" sldId="259"/>
            <ac:spMk id="2" creationId="{34566F4A-6D2A-47CF-8D09-40455D0B75B7}"/>
          </ac:spMkLst>
        </pc:spChg>
        <pc:spChg chg="del">
          <ac:chgData name="verginica caracas" userId="2d76723526abf5b5" providerId="Windows Live" clId="Web-{89724EA8-6C47-4A43-8E3C-91D49741D716}" dt="2020-10-24T19:18:55.634" v="22"/>
          <ac:spMkLst>
            <pc:docMk/>
            <pc:sldMk cId="757678149" sldId="259"/>
            <ac:spMk id="3" creationId="{D7F6EFA7-5448-4164-855D-DAE52D980AF2}"/>
          </ac:spMkLst>
        </pc:spChg>
        <pc:spChg chg="add">
          <ac:chgData name="verginica caracas" userId="2d76723526abf5b5" providerId="Windows Live" clId="Web-{89724EA8-6C47-4A43-8E3C-91D49741D716}" dt="2020-10-24T19:19:50.869" v="25"/>
          <ac:spMkLst>
            <pc:docMk/>
            <pc:sldMk cId="757678149" sldId="259"/>
            <ac:spMk id="6" creationId="{4AB8125F-0FD8-48CD-9F43-73E5494EA774}"/>
          </ac:spMkLst>
        </pc:spChg>
        <pc:spChg chg="add">
          <ac:chgData name="verginica caracas" userId="2d76723526abf5b5" providerId="Windows Live" clId="Web-{89724EA8-6C47-4A43-8E3C-91D49741D716}" dt="2020-10-24T19:19:50.869" v="25"/>
          <ac:spMkLst>
            <pc:docMk/>
            <pc:sldMk cId="757678149" sldId="259"/>
            <ac:spMk id="7" creationId="{0019DD6C-5899-4C07-864B-EB0A7D104ACF}"/>
          </ac:spMkLst>
        </pc:spChg>
        <pc:spChg chg="add del">
          <ac:chgData name="verginica caracas" userId="2d76723526abf5b5" providerId="Windows Live" clId="Web-{89724EA8-6C47-4A43-8E3C-91D49741D716}" dt="2020-10-24T19:19:50.854" v="24"/>
          <ac:spMkLst>
            <pc:docMk/>
            <pc:sldMk cId="757678149" sldId="259"/>
            <ac:spMk id="8" creationId="{03149E0D-89AD-4DF3-B7B9-3C2A9E56E362}"/>
          </ac:spMkLst>
        </pc:spChg>
        <pc:spChg chg="add">
          <ac:chgData name="verginica caracas" userId="2d76723526abf5b5" providerId="Windows Live" clId="Web-{89724EA8-6C47-4A43-8E3C-91D49741D716}" dt="2020-10-24T19:19:50.869" v="25"/>
          <ac:spMkLst>
            <pc:docMk/>
            <pc:sldMk cId="757678149" sldId="259"/>
            <ac:spMk id="9" creationId="{EBDFFBC1-15BD-428E-B8AF-ECF5D1B76DEB}"/>
          </ac:spMkLst>
        </pc:spChg>
        <pc:spChg chg="add">
          <ac:chgData name="verginica caracas" userId="2d76723526abf5b5" providerId="Windows Live" clId="Web-{89724EA8-6C47-4A43-8E3C-91D49741D716}" dt="2020-10-24T19:19:50.869" v="25"/>
          <ac:spMkLst>
            <pc:docMk/>
            <pc:sldMk cId="757678149" sldId="259"/>
            <ac:spMk id="10" creationId="{EBFB3075-0323-4EB0-B1A5-776A0E709CEF}"/>
          </ac:spMkLst>
        </pc:spChg>
        <pc:spChg chg="add del">
          <ac:chgData name="verginica caracas" userId="2d76723526abf5b5" providerId="Windows Live" clId="Web-{89724EA8-6C47-4A43-8E3C-91D49741D716}" dt="2020-10-24T19:19:50.854" v="24"/>
          <ac:spMkLst>
            <pc:docMk/>
            <pc:sldMk cId="757678149" sldId="259"/>
            <ac:spMk id="11" creationId="{4AB8125F-0FD8-48CD-9F43-73E5494EA774}"/>
          </ac:spMkLst>
        </pc:spChg>
        <pc:spChg chg="add mod">
          <ac:chgData name="verginica caracas" userId="2d76723526abf5b5" providerId="Windows Live" clId="Web-{89724EA8-6C47-4A43-8E3C-91D49741D716}" dt="2020-10-24T19:39:45.058" v="415" actId="20577"/>
          <ac:spMkLst>
            <pc:docMk/>
            <pc:sldMk cId="757678149" sldId="259"/>
            <ac:spMk id="12" creationId="{3A3D9D6B-74DD-4C66-8FAA-A2ECE6A0ABDC}"/>
          </ac:spMkLst>
        </pc:spChg>
        <pc:spChg chg="add del">
          <ac:chgData name="verginica caracas" userId="2d76723526abf5b5" providerId="Windows Live" clId="Web-{89724EA8-6C47-4A43-8E3C-91D49741D716}" dt="2020-10-24T19:19:50.854" v="24"/>
          <ac:spMkLst>
            <pc:docMk/>
            <pc:sldMk cId="757678149" sldId="259"/>
            <ac:spMk id="13" creationId="{0019DD6C-5899-4C07-864B-EB0A7D104ACF}"/>
          </ac:spMkLst>
        </pc:spChg>
        <pc:spChg chg="add mod">
          <ac:chgData name="verginica caracas" userId="2d76723526abf5b5" providerId="Windows Live" clId="Web-{89724EA8-6C47-4A43-8E3C-91D49741D716}" dt="2020-10-24T19:38:47.541" v="348"/>
          <ac:spMkLst>
            <pc:docMk/>
            <pc:sldMk cId="757678149" sldId="259"/>
            <ac:spMk id="14" creationId="{9FCE05F2-87F8-443D-AE61-FDA07C907E6B}"/>
          </ac:spMkLst>
        </pc:spChg>
        <pc:spChg chg="add del">
          <ac:chgData name="verginica caracas" userId="2d76723526abf5b5" providerId="Windows Live" clId="Web-{89724EA8-6C47-4A43-8E3C-91D49741D716}" dt="2020-10-24T19:19:50.854" v="24"/>
          <ac:spMkLst>
            <pc:docMk/>
            <pc:sldMk cId="757678149" sldId="259"/>
            <ac:spMk id="15" creationId="{EBDFFBC1-15BD-428E-B8AF-ECF5D1B76DEB}"/>
          </ac:spMkLst>
        </pc:spChg>
        <pc:spChg chg="add del">
          <ac:chgData name="verginica caracas" userId="2d76723526abf5b5" providerId="Windows Live" clId="Web-{89724EA8-6C47-4A43-8E3C-91D49741D716}" dt="2020-10-24T19:19:50.854" v="24"/>
          <ac:spMkLst>
            <pc:docMk/>
            <pc:sldMk cId="757678149" sldId="259"/>
            <ac:spMk id="17" creationId="{EBFB3075-0323-4EB0-B1A5-776A0E709CEF}"/>
          </ac:spMkLst>
        </pc:spChg>
        <pc:picChg chg="add mod ord">
          <ac:chgData name="verginica caracas" userId="2d76723526abf5b5" providerId="Windows Live" clId="Web-{89724EA8-6C47-4A43-8E3C-91D49741D716}" dt="2020-10-24T19:19:50.869" v="25"/>
          <ac:picMkLst>
            <pc:docMk/>
            <pc:sldMk cId="757678149" sldId="259"/>
            <ac:picMk id="4" creationId="{AD717BD8-9E29-4B62-A0EE-D2798F1FD1DA}"/>
          </ac:picMkLst>
        </pc:picChg>
      </pc:sldChg>
      <pc:sldChg chg="addSp modSp new mod setBg">
        <pc:chgData name="verginica caracas" userId="2d76723526abf5b5" providerId="Windows Live" clId="Web-{89724EA8-6C47-4A43-8E3C-91D49741D716}" dt="2020-10-24T20:22:10.873" v="1612"/>
        <pc:sldMkLst>
          <pc:docMk/>
          <pc:sldMk cId="2769100478" sldId="260"/>
        </pc:sldMkLst>
        <pc:spChg chg="mod">
          <ac:chgData name="verginica caracas" userId="2d76723526abf5b5" providerId="Windows Live" clId="Web-{89724EA8-6C47-4A43-8E3C-91D49741D716}" dt="2020-10-24T20:22:10.873" v="1612"/>
          <ac:spMkLst>
            <pc:docMk/>
            <pc:sldMk cId="2769100478" sldId="260"/>
            <ac:spMk id="2" creationId="{346C01DD-B21F-419C-B84C-280407720F65}"/>
          </ac:spMkLst>
        </pc:spChg>
        <pc:spChg chg="mod">
          <ac:chgData name="verginica caracas" userId="2d76723526abf5b5" providerId="Windows Live" clId="Web-{89724EA8-6C47-4A43-8E3C-91D49741D716}" dt="2020-10-24T20:22:10.873" v="1612"/>
          <ac:spMkLst>
            <pc:docMk/>
            <pc:sldMk cId="2769100478" sldId="260"/>
            <ac:spMk id="3" creationId="{4ECA81E2-C6E4-4C7C-9419-AADADD8BF0BA}"/>
          </ac:spMkLst>
        </pc:spChg>
        <pc:spChg chg="add">
          <ac:chgData name="verginica caracas" userId="2d76723526abf5b5" providerId="Windows Live" clId="Web-{89724EA8-6C47-4A43-8E3C-91D49741D716}" dt="2020-10-24T20:22:10.873" v="1612"/>
          <ac:spMkLst>
            <pc:docMk/>
            <pc:sldMk cId="2769100478" sldId="260"/>
            <ac:spMk id="8" creationId="{8651CFA9-6065-4243-AC48-858E359780B1}"/>
          </ac:spMkLst>
        </pc:spChg>
        <pc:spChg chg="add">
          <ac:chgData name="verginica caracas" userId="2d76723526abf5b5" providerId="Windows Live" clId="Web-{89724EA8-6C47-4A43-8E3C-91D49741D716}" dt="2020-10-24T20:22:10.873" v="1612"/>
          <ac:spMkLst>
            <pc:docMk/>
            <pc:sldMk cId="2769100478" sldId="260"/>
            <ac:spMk id="10" creationId="{37962AE0-6A1C-4B76-9D52-10E5E6D7D3BB}"/>
          </ac:spMkLst>
        </pc:spChg>
        <pc:picChg chg="add">
          <ac:chgData name="verginica caracas" userId="2d76723526abf5b5" providerId="Windows Live" clId="Web-{89724EA8-6C47-4A43-8E3C-91D49741D716}" dt="2020-10-24T20:22:10.873" v="1612"/>
          <ac:picMkLst>
            <pc:docMk/>
            <pc:sldMk cId="2769100478" sldId="260"/>
            <ac:picMk id="12" creationId="{F7C12EAC-BD05-461D-9D1F-0862BA1F4C88}"/>
          </ac:picMkLst>
        </pc:picChg>
        <pc:picChg chg="add">
          <ac:chgData name="verginica caracas" userId="2d76723526abf5b5" providerId="Windows Live" clId="Web-{89724EA8-6C47-4A43-8E3C-91D49741D716}" dt="2020-10-24T20:22:10.873" v="1612"/>
          <ac:picMkLst>
            <pc:docMk/>
            <pc:sldMk cId="2769100478" sldId="260"/>
            <ac:picMk id="14" creationId="{69D8DA42-2FEE-4C06-AFD6-6508150C4C71}"/>
          </ac:picMkLst>
        </pc:picChg>
      </pc:sldChg>
      <pc:sldChg chg="addSp modSp new mod setBg">
        <pc:chgData name="verginica caracas" userId="2d76723526abf5b5" providerId="Windows Live" clId="Web-{89724EA8-6C47-4A43-8E3C-91D49741D716}" dt="2020-10-24T20:23:56.718" v="1619"/>
        <pc:sldMkLst>
          <pc:docMk/>
          <pc:sldMk cId="1478840448" sldId="261"/>
        </pc:sldMkLst>
        <pc:spChg chg="mod">
          <ac:chgData name="verginica caracas" userId="2d76723526abf5b5" providerId="Windows Live" clId="Web-{89724EA8-6C47-4A43-8E3C-91D49741D716}" dt="2020-10-24T20:23:56.718" v="1619"/>
          <ac:spMkLst>
            <pc:docMk/>
            <pc:sldMk cId="1478840448" sldId="261"/>
            <ac:spMk id="2" creationId="{34DC6E99-ACB8-4C8D-8FE9-85B1BFB9DDAD}"/>
          </ac:spMkLst>
        </pc:spChg>
        <pc:spChg chg="mod">
          <ac:chgData name="verginica caracas" userId="2d76723526abf5b5" providerId="Windows Live" clId="Web-{89724EA8-6C47-4A43-8E3C-91D49741D716}" dt="2020-10-24T20:23:56.718" v="1619"/>
          <ac:spMkLst>
            <pc:docMk/>
            <pc:sldMk cId="1478840448" sldId="261"/>
            <ac:spMk id="3" creationId="{7E1FD1CD-3CF5-4E96-917F-EE75919F23C0}"/>
          </ac:spMkLst>
        </pc:spChg>
        <pc:spChg chg="add">
          <ac:chgData name="verginica caracas" userId="2d76723526abf5b5" providerId="Windows Live" clId="Web-{89724EA8-6C47-4A43-8E3C-91D49741D716}" dt="2020-10-24T20:23:56.718" v="1619"/>
          <ac:spMkLst>
            <pc:docMk/>
            <pc:sldMk cId="1478840448" sldId="261"/>
            <ac:spMk id="8" creationId="{8651CFA9-6065-4243-AC48-858E359780B1}"/>
          </ac:spMkLst>
        </pc:spChg>
        <pc:spChg chg="add">
          <ac:chgData name="verginica caracas" userId="2d76723526abf5b5" providerId="Windows Live" clId="Web-{89724EA8-6C47-4A43-8E3C-91D49741D716}" dt="2020-10-24T20:23:56.718" v="1619"/>
          <ac:spMkLst>
            <pc:docMk/>
            <pc:sldMk cId="1478840448" sldId="261"/>
            <ac:spMk id="10" creationId="{37962AE0-6A1C-4B76-9D52-10E5E6D7D3BB}"/>
          </ac:spMkLst>
        </pc:spChg>
        <pc:picChg chg="add">
          <ac:chgData name="verginica caracas" userId="2d76723526abf5b5" providerId="Windows Live" clId="Web-{89724EA8-6C47-4A43-8E3C-91D49741D716}" dt="2020-10-24T20:23:56.718" v="1619"/>
          <ac:picMkLst>
            <pc:docMk/>
            <pc:sldMk cId="1478840448" sldId="261"/>
            <ac:picMk id="12" creationId="{A72D06A1-BA08-4820-BBC8-B24DDB32A376}"/>
          </ac:picMkLst>
        </pc:picChg>
        <pc:picChg chg="add">
          <ac:chgData name="verginica caracas" userId="2d76723526abf5b5" providerId="Windows Live" clId="Web-{89724EA8-6C47-4A43-8E3C-91D49741D716}" dt="2020-10-24T20:23:56.718" v="1619"/>
          <ac:picMkLst>
            <pc:docMk/>
            <pc:sldMk cId="1478840448" sldId="261"/>
            <ac:picMk id="14" creationId="{1295E665-0408-4072-94B3-49BA5ACBCBD3}"/>
          </ac:picMkLst>
        </pc:picChg>
      </pc:sldChg>
    </pc:docChg>
  </pc:docChgLst>
  <pc:docChgLst>
    <pc:chgData name="verginica caracas" userId="2d76723526abf5b5" providerId="Windows Live" clId="Web-{3EAF2C35-826F-453C-8794-A981338CD8DE}"/>
    <pc:docChg chg="addSld delSld modSld addMainMaster delMainMaster">
      <pc:chgData name="verginica caracas" userId="2d76723526abf5b5" providerId="Windows Live" clId="Web-{3EAF2C35-826F-453C-8794-A981338CD8DE}" dt="2020-10-24T19:14:34.105" v="564"/>
      <pc:docMkLst>
        <pc:docMk/>
      </pc:docMkLst>
      <pc:sldChg chg="addSp modSp mod setBg modClrScheme chgLayout">
        <pc:chgData name="verginica caracas" userId="2d76723526abf5b5" providerId="Windows Live" clId="Web-{3EAF2C35-826F-453C-8794-A981338CD8DE}" dt="2020-10-24T19:04:05.775" v="149"/>
        <pc:sldMkLst>
          <pc:docMk/>
          <pc:sldMk cId="109857222" sldId="256"/>
        </pc:sldMkLst>
        <pc:spChg chg="mod">
          <ac:chgData name="verginica caracas" userId="2d76723526abf5b5" providerId="Windows Live" clId="Web-{3EAF2C35-826F-453C-8794-A981338CD8DE}" dt="2020-10-24T19:04:05.775" v="149"/>
          <ac:spMkLst>
            <pc:docMk/>
            <pc:sldMk cId="109857222" sldId="256"/>
            <ac:spMk id="2" creationId="{00000000-0000-0000-0000-000000000000}"/>
          </ac:spMkLst>
        </pc:spChg>
        <pc:spChg chg="mod">
          <ac:chgData name="verginica caracas" userId="2d76723526abf5b5" providerId="Windows Live" clId="Web-{3EAF2C35-826F-453C-8794-A981338CD8DE}" dt="2020-10-24T19:04:05.775" v="149"/>
          <ac:spMkLst>
            <pc:docMk/>
            <pc:sldMk cId="109857222" sldId="256"/>
            <ac:spMk id="3" creationId="{00000000-0000-0000-0000-000000000000}"/>
          </ac:spMkLst>
        </pc:spChg>
        <pc:spChg chg="add">
          <ac:chgData name="verginica caracas" userId="2d76723526abf5b5" providerId="Windows Live" clId="Web-{3EAF2C35-826F-453C-8794-A981338CD8DE}" dt="2020-10-24T19:04:05.775" v="149"/>
          <ac:spMkLst>
            <pc:docMk/>
            <pc:sldMk cId="109857222" sldId="256"/>
            <ac:spMk id="9" creationId="{729F2144-48B7-4730-955E-365ECED3ABE0}"/>
          </ac:spMkLst>
        </pc:spChg>
        <pc:spChg chg="add">
          <ac:chgData name="verginica caracas" userId="2d76723526abf5b5" providerId="Windows Live" clId="Web-{3EAF2C35-826F-453C-8794-A981338CD8DE}" dt="2020-10-24T19:04:05.775" v="149"/>
          <ac:spMkLst>
            <pc:docMk/>
            <pc:sldMk cId="109857222" sldId="256"/>
            <ac:spMk id="11" creationId="{E765FF50-D2F9-4A4F-86ED-F101E172BA93}"/>
          </ac:spMkLst>
        </pc:spChg>
        <pc:spChg chg="add">
          <ac:chgData name="verginica caracas" userId="2d76723526abf5b5" providerId="Windows Live" clId="Web-{3EAF2C35-826F-453C-8794-A981338CD8DE}" dt="2020-10-24T19:04:05.775" v="149"/>
          <ac:spMkLst>
            <pc:docMk/>
            <pc:sldMk cId="109857222" sldId="256"/>
            <ac:spMk id="13" creationId="{04D834C7-8223-43DA-AA30-E15A1BC7BB4E}"/>
          </ac:spMkLst>
        </pc:spChg>
        <pc:spChg chg="add">
          <ac:chgData name="verginica caracas" userId="2d76723526abf5b5" providerId="Windows Live" clId="Web-{3EAF2C35-826F-453C-8794-A981338CD8DE}" dt="2020-10-24T19:04:05.775" v="149"/>
          <ac:spMkLst>
            <pc:docMk/>
            <pc:sldMk cId="109857222" sldId="256"/>
            <ac:spMk id="15" creationId="{B62DE6C5-8EB8-4E41-B0FF-93563AA4C56C}"/>
          </ac:spMkLst>
        </pc:spChg>
        <pc:picChg chg="add">
          <ac:chgData name="verginica caracas" userId="2d76723526abf5b5" providerId="Windows Live" clId="Web-{3EAF2C35-826F-453C-8794-A981338CD8DE}" dt="2020-10-24T19:04:05.775" v="149"/>
          <ac:picMkLst>
            <pc:docMk/>
            <pc:sldMk cId="109857222" sldId="256"/>
            <ac:picMk id="4" creationId="{9A43DBFC-EAD3-4F4A-AD37-1F4F981CCF68}"/>
          </ac:picMkLst>
        </pc:picChg>
      </pc:sldChg>
      <pc:sldChg chg="addSp delSp modSp new mod setBg">
        <pc:chgData name="verginica caracas" userId="2d76723526abf5b5" providerId="Windows Live" clId="Web-{3EAF2C35-826F-453C-8794-A981338CD8DE}" dt="2020-10-24T19:11:47.011" v="531"/>
        <pc:sldMkLst>
          <pc:docMk/>
          <pc:sldMk cId="1801294312" sldId="257"/>
        </pc:sldMkLst>
        <pc:spChg chg="mod">
          <ac:chgData name="verginica caracas" userId="2d76723526abf5b5" providerId="Windows Live" clId="Web-{3EAF2C35-826F-453C-8794-A981338CD8DE}" dt="2020-10-24T19:11:47.011" v="531"/>
          <ac:spMkLst>
            <pc:docMk/>
            <pc:sldMk cId="1801294312" sldId="257"/>
            <ac:spMk id="2" creationId="{EBA3CA83-3165-4482-A986-819AADE9EED8}"/>
          </ac:spMkLst>
        </pc:spChg>
        <pc:spChg chg="mod">
          <ac:chgData name="verginica caracas" userId="2d76723526abf5b5" providerId="Windows Live" clId="Web-{3EAF2C35-826F-453C-8794-A981338CD8DE}" dt="2020-10-24T19:11:47.011" v="531"/>
          <ac:spMkLst>
            <pc:docMk/>
            <pc:sldMk cId="1801294312" sldId="257"/>
            <ac:spMk id="3" creationId="{15C727E9-F050-4F7E-8118-5252A0898197}"/>
          </ac:spMkLst>
        </pc:spChg>
        <pc:spChg chg="add">
          <ac:chgData name="verginica caracas" userId="2d76723526abf5b5" providerId="Windows Live" clId="Web-{3EAF2C35-826F-453C-8794-A981338CD8DE}" dt="2020-10-24T19:11:47.011" v="531"/>
          <ac:spMkLst>
            <pc:docMk/>
            <pc:sldMk cId="1801294312" sldId="257"/>
            <ac:spMk id="5" creationId="{8651CFA9-6065-4243-AC48-858E359780B1}"/>
          </ac:spMkLst>
        </pc:spChg>
        <pc:spChg chg="add">
          <ac:chgData name="verginica caracas" userId="2d76723526abf5b5" providerId="Windows Live" clId="Web-{3EAF2C35-826F-453C-8794-A981338CD8DE}" dt="2020-10-24T19:11:47.011" v="531"/>
          <ac:spMkLst>
            <pc:docMk/>
            <pc:sldMk cId="1801294312" sldId="257"/>
            <ac:spMk id="6" creationId="{37962AE0-6A1C-4B76-9D52-10E5E6D7D3BB}"/>
          </ac:spMkLst>
        </pc:spChg>
        <pc:spChg chg="add del">
          <ac:chgData name="verginica caracas" userId="2d76723526abf5b5" providerId="Windows Live" clId="Web-{3EAF2C35-826F-453C-8794-A981338CD8DE}" dt="2020-10-24T19:11:46.995" v="530"/>
          <ac:spMkLst>
            <pc:docMk/>
            <pc:sldMk cId="1801294312" sldId="257"/>
            <ac:spMk id="8" creationId="{8651CFA9-6065-4243-AC48-858E359780B1}"/>
          </ac:spMkLst>
        </pc:spChg>
        <pc:spChg chg="add del">
          <ac:chgData name="verginica caracas" userId="2d76723526abf5b5" providerId="Windows Live" clId="Web-{3EAF2C35-826F-453C-8794-A981338CD8DE}" dt="2020-10-24T19:11:46.995" v="530"/>
          <ac:spMkLst>
            <pc:docMk/>
            <pc:sldMk cId="1801294312" sldId="257"/>
            <ac:spMk id="10" creationId="{37962AE0-6A1C-4B76-9D52-10E5E6D7D3BB}"/>
          </ac:spMkLst>
        </pc:spChg>
        <pc:picChg chg="add">
          <ac:chgData name="verginica caracas" userId="2d76723526abf5b5" providerId="Windows Live" clId="Web-{3EAF2C35-826F-453C-8794-A981338CD8DE}" dt="2020-10-24T19:11:47.011" v="531"/>
          <ac:picMkLst>
            <pc:docMk/>
            <pc:sldMk cId="1801294312" sldId="257"/>
            <ac:picMk id="7" creationId="{F7C12EAC-BD05-461D-9D1F-0862BA1F4C88}"/>
          </ac:picMkLst>
        </pc:picChg>
        <pc:picChg chg="add">
          <ac:chgData name="verginica caracas" userId="2d76723526abf5b5" providerId="Windows Live" clId="Web-{3EAF2C35-826F-453C-8794-A981338CD8DE}" dt="2020-10-24T19:11:47.011" v="531"/>
          <ac:picMkLst>
            <pc:docMk/>
            <pc:sldMk cId="1801294312" sldId="257"/>
            <ac:picMk id="9" creationId="{69D8DA42-2FEE-4C06-AFD6-6508150C4C71}"/>
          </ac:picMkLst>
        </pc:picChg>
        <pc:picChg chg="add del">
          <ac:chgData name="verginica caracas" userId="2d76723526abf5b5" providerId="Windows Live" clId="Web-{3EAF2C35-826F-453C-8794-A981338CD8DE}" dt="2020-10-24T19:11:46.995" v="530"/>
          <ac:picMkLst>
            <pc:docMk/>
            <pc:sldMk cId="1801294312" sldId="257"/>
            <ac:picMk id="12" creationId="{A72D06A1-BA08-4820-BBC8-B24DDB32A376}"/>
          </ac:picMkLst>
        </pc:picChg>
        <pc:picChg chg="add del">
          <ac:chgData name="verginica caracas" userId="2d76723526abf5b5" providerId="Windows Live" clId="Web-{3EAF2C35-826F-453C-8794-A981338CD8DE}" dt="2020-10-24T19:11:46.995" v="530"/>
          <ac:picMkLst>
            <pc:docMk/>
            <pc:sldMk cId="1801294312" sldId="257"/>
            <ac:picMk id="14" creationId="{1295E665-0408-4072-94B3-49BA5ACBCBD3}"/>
          </ac:picMkLst>
        </pc:picChg>
      </pc:sldChg>
      <pc:sldChg chg="new del">
        <pc:chgData name="verginica caracas" userId="2d76723526abf5b5" providerId="Windows Live" clId="Web-{3EAF2C35-826F-453C-8794-A981338CD8DE}" dt="2020-10-24T19:05:31.619" v="151"/>
        <pc:sldMkLst>
          <pc:docMk/>
          <pc:sldMk cId="3346325968" sldId="257"/>
        </pc:sldMkLst>
      </pc:sldChg>
      <pc:sldChg chg="addSp delSp modSp new mod setBg">
        <pc:chgData name="verginica caracas" userId="2d76723526abf5b5" providerId="Windows Live" clId="Web-{3EAF2C35-826F-453C-8794-A981338CD8DE}" dt="2020-10-24T19:14:34.105" v="564"/>
        <pc:sldMkLst>
          <pc:docMk/>
          <pc:sldMk cId="3161786629" sldId="258"/>
        </pc:sldMkLst>
        <pc:spChg chg="mod">
          <ac:chgData name="verginica caracas" userId="2d76723526abf5b5" providerId="Windows Live" clId="Web-{3EAF2C35-826F-453C-8794-A981338CD8DE}" dt="2020-10-24T19:14:34.105" v="564"/>
          <ac:spMkLst>
            <pc:docMk/>
            <pc:sldMk cId="3161786629" sldId="258"/>
            <ac:spMk id="2" creationId="{A2E7D26F-3A43-4FD1-A875-45A512CEBFFB}"/>
          </ac:spMkLst>
        </pc:spChg>
        <pc:spChg chg="del">
          <ac:chgData name="verginica caracas" userId="2d76723526abf5b5" providerId="Windows Live" clId="Web-{3EAF2C35-826F-453C-8794-A981338CD8DE}" dt="2020-10-24T19:14:27.168" v="563"/>
          <ac:spMkLst>
            <pc:docMk/>
            <pc:sldMk cId="3161786629" sldId="258"/>
            <ac:spMk id="3" creationId="{F374ED00-2237-4F6C-9FF1-4A6ABE47162F}"/>
          </ac:spMkLst>
        </pc:spChg>
        <pc:spChg chg="add">
          <ac:chgData name="verginica caracas" userId="2d76723526abf5b5" providerId="Windows Live" clId="Web-{3EAF2C35-826F-453C-8794-A981338CD8DE}" dt="2020-10-24T19:14:34.105" v="564"/>
          <ac:spMkLst>
            <pc:docMk/>
            <pc:sldMk cId="3161786629" sldId="258"/>
            <ac:spMk id="9" creationId="{0BABF38A-8A0D-492E-BD20-6CF4D46B50BD}"/>
          </ac:spMkLst>
        </pc:spChg>
        <pc:spChg chg="add">
          <ac:chgData name="verginica caracas" userId="2d76723526abf5b5" providerId="Windows Live" clId="Web-{3EAF2C35-826F-453C-8794-A981338CD8DE}" dt="2020-10-24T19:14:34.105" v="564"/>
          <ac:spMkLst>
            <pc:docMk/>
            <pc:sldMk cId="3161786629" sldId="258"/>
            <ac:spMk id="13" creationId="{729F2144-48B7-4730-955E-365ECED3ABE0}"/>
          </ac:spMkLst>
        </pc:spChg>
        <pc:spChg chg="add">
          <ac:chgData name="verginica caracas" userId="2d76723526abf5b5" providerId="Windows Live" clId="Web-{3EAF2C35-826F-453C-8794-A981338CD8DE}" dt="2020-10-24T19:14:34.105" v="564"/>
          <ac:spMkLst>
            <pc:docMk/>
            <pc:sldMk cId="3161786629" sldId="258"/>
            <ac:spMk id="15" creationId="{E765FF50-D2F9-4A4F-86ED-F101E172BA93}"/>
          </ac:spMkLst>
        </pc:spChg>
        <pc:picChg chg="add mod ord">
          <ac:chgData name="verginica caracas" userId="2d76723526abf5b5" providerId="Windows Live" clId="Web-{3EAF2C35-826F-453C-8794-A981338CD8DE}" dt="2020-10-24T19:14:34.105" v="564"/>
          <ac:picMkLst>
            <pc:docMk/>
            <pc:sldMk cId="3161786629" sldId="258"/>
            <ac:picMk id="4" creationId="{1888A66D-B7BC-4E25-8F7D-FB8D179DEAEF}"/>
          </ac:picMkLst>
        </pc:picChg>
        <pc:picChg chg="add">
          <ac:chgData name="verginica caracas" userId="2d76723526abf5b5" providerId="Windows Live" clId="Web-{3EAF2C35-826F-453C-8794-A981338CD8DE}" dt="2020-10-24T19:14:34.105" v="564"/>
          <ac:picMkLst>
            <pc:docMk/>
            <pc:sldMk cId="3161786629" sldId="258"/>
            <ac:picMk id="11" creationId="{1CB7E8AE-A3AC-4BB7-A5C6-F00EC697B265}"/>
          </ac:picMkLst>
        </pc:picChg>
        <pc:picChg chg="add">
          <ac:chgData name="verginica caracas" userId="2d76723526abf5b5" providerId="Windows Live" clId="Web-{3EAF2C35-826F-453C-8794-A981338CD8DE}" dt="2020-10-24T19:14:34.105" v="564"/>
          <ac:picMkLst>
            <pc:docMk/>
            <pc:sldMk cId="3161786629" sldId="258"/>
            <ac:picMk id="17" creationId="{FFECA84E-1776-4B03-9261-CF74A291DF06}"/>
          </ac:picMkLst>
        </pc:picChg>
        <pc:picChg chg="add">
          <ac:chgData name="verginica caracas" userId="2d76723526abf5b5" providerId="Windows Live" clId="Web-{3EAF2C35-826F-453C-8794-A981338CD8DE}" dt="2020-10-24T19:14:34.105" v="564"/>
          <ac:picMkLst>
            <pc:docMk/>
            <pc:sldMk cId="3161786629" sldId="258"/>
            <ac:picMk id="19" creationId="{2BFFF490-82EC-4000-BB36-A67FD39E3AD1}"/>
          </ac:picMkLst>
        </pc:picChg>
      </pc:sldChg>
      <pc:sldMasterChg chg="del delSldLayout">
        <pc:chgData name="verginica caracas" userId="2d76723526abf5b5" providerId="Windows Live" clId="Web-{3EAF2C35-826F-453C-8794-A981338CD8DE}" dt="2020-10-24T19:04:05.775" v="149"/>
        <pc:sldMasterMkLst>
          <pc:docMk/>
          <pc:sldMasterMk cId="2460954070" sldId="2147483660"/>
        </pc:sldMasterMkLst>
        <pc:sldLayoutChg chg="del">
          <pc:chgData name="verginica caracas" userId="2d76723526abf5b5" providerId="Windows Live" clId="Web-{3EAF2C35-826F-453C-8794-A981338CD8DE}" dt="2020-10-24T19:04:05.775" v="149"/>
          <pc:sldLayoutMkLst>
            <pc:docMk/>
            <pc:sldMasterMk cId="2460954070" sldId="2147483660"/>
            <pc:sldLayoutMk cId="2385387890" sldId="2147483661"/>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949138452" sldId="2147483662"/>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2591524520" sldId="2147483663"/>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1203092039" sldId="2147483664"/>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3733172339" sldId="2147483665"/>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3210312558" sldId="2147483666"/>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3146388984" sldId="2147483667"/>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3171841454" sldId="2147483668"/>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1718958274" sldId="2147483669"/>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2202905451" sldId="2147483670"/>
          </pc:sldLayoutMkLst>
        </pc:sldLayoutChg>
        <pc:sldLayoutChg chg="del">
          <pc:chgData name="verginica caracas" userId="2d76723526abf5b5" providerId="Windows Live" clId="Web-{3EAF2C35-826F-453C-8794-A981338CD8DE}" dt="2020-10-24T19:04:05.775" v="149"/>
          <pc:sldLayoutMkLst>
            <pc:docMk/>
            <pc:sldMasterMk cId="2460954070" sldId="2147483660"/>
            <pc:sldLayoutMk cId="3479445657" sldId="2147483671"/>
          </pc:sldLayoutMkLst>
        </pc:sldLayoutChg>
      </pc:sldMasterChg>
      <pc:sldMasterChg chg="add addSldLayout">
        <pc:chgData name="verginica caracas" userId="2d76723526abf5b5" providerId="Windows Live" clId="Web-{3EAF2C35-826F-453C-8794-A981338CD8DE}" dt="2020-10-24T19:04:05.775" v="149"/>
        <pc:sldMasterMkLst>
          <pc:docMk/>
          <pc:sldMasterMk cId="1793815032" sldId="2147483724"/>
        </pc:sldMasterMkLst>
        <pc:sldLayoutChg chg="add">
          <pc:chgData name="verginica caracas" userId="2d76723526abf5b5" providerId="Windows Live" clId="Web-{3EAF2C35-826F-453C-8794-A981338CD8DE}" dt="2020-10-24T19:04:05.775" v="149"/>
          <pc:sldLayoutMkLst>
            <pc:docMk/>
            <pc:sldMasterMk cId="1793815032" sldId="2147483724"/>
            <pc:sldLayoutMk cId="3034919567" sldId="2147483713"/>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2981199086" sldId="2147483714"/>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1281451831" sldId="2147483715"/>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2401598816" sldId="2147483716"/>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495383713" sldId="2147483717"/>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2203234222" sldId="2147483718"/>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1192050510" sldId="2147483719"/>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3482560472" sldId="2147483720"/>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2551958493" sldId="2147483721"/>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1870613854" sldId="2147483722"/>
          </pc:sldLayoutMkLst>
        </pc:sldLayoutChg>
        <pc:sldLayoutChg chg="add">
          <pc:chgData name="verginica caracas" userId="2d76723526abf5b5" providerId="Windows Live" clId="Web-{3EAF2C35-826F-453C-8794-A981338CD8DE}" dt="2020-10-24T19:04:05.775" v="149"/>
          <pc:sldLayoutMkLst>
            <pc:docMk/>
            <pc:sldMasterMk cId="1793815032" sldId="2147483724"/>
            <pc:sldLayoutMk cId="2854066879" sldId="2147483723"/>
          </pc:sldLayoutMkLst>
        </pc:sldLayoutChg>
      </pc:sldMasterChg>
    </pc:docChg>
  </pc:docChgLst>
  <pc:docChgLst>
    <pc:chgData name="verginica caracas" userId="2d76723526abf5b5" providerId="LiveId" clId="{332F508F-B3FA-41F2-8D82-921F9F682AAD}"/>
    <pc:docChg chg="undo custSel mod addSld delSld modSld">
      <pc:chgData name="verginica caracas" userId="2d76723526abf5b5" providerId="LiveId" clId="{332F508F-B3FA-41F2-8D82-921F9F682AAD}" dt="2020-10-31T21:19:47.695" v="4030" actId="20577"/>
      <pc:docMkLst>
        <pc:docMk/>
      </pc:docMkLst>
      <pc:sldChg chg="modSp mod">
        <pc:chgData name="verginica caracas" userId="2d76723526abf5b5" providerId="LiveId" clId="{332F508F-B3FA-41F2-8D82-921F9F682AAD}" dt="2020-10-30T20:16:16.058" v="1886" actId="20577"/>
        <pc:sldMkLst>
          <pc:docMk/>
          <pc:sldMk cId="1801294312" sldId="257"/>
        </pc:sldMkLst>
        <pc:spChg chg="mod">
          <ac:chgData name="verginica caracas" userId="2d76723526abf5b5" providerId="LiveId" clId="{332F508F-B3FA-41F2-8D82-921F9F682AAD}" dt="2020-10-30T20:16:16.058" v="1886" actId="20577"/>
          <ac:spMkLst>
            <pc:docMk/>
            <pc:sldMk cId="1801294312" sldId="257"/>
            <ac:spMk id="3" creationId="{15C727E9-F050-4F7E-8118-5252A0898197}"/>
          </ac:spMkLst>
        </pc:spChg>
      </pc:sldChg>
      <pc:sldChg chg="addSp delSp modSp mod">
        <pc:chgData name="verginica caracas" userId="2d76723526abf5b5" providerId="LiveId" clId="{332F508F-B3FA-41F2-8D82-921F9F682AAD}" dt="2020-10-31T20:10:03.138" v="3101"/>
        <pc:sldMkLst>
          <pc:docMk/>
          <pc:sldMk cId="3161786629" sldId="258"/>
        </pc:sldMkLst>
        <pc:spChg chg="add mod">
          <ac:chgData name="verginica caracas" userId="2d76723526abf5b5" providerId="LiveId" clId="{332F508F-B3FA-41F2-8D82-921F9F682AAD}" dt="2020-10-31T20:10:03.138" v="3101"/>
          <ac:spMkLst>
            <pc:docMk/>
            <pc:sldMk cId="3161786629" sldId="258"/>
            <ac:spMk id="6" creationId="{43F6DA33-6DF8-4E6B-A961-7F83EFB14B07}"/>
          </ac:spMkLst>
        </pc:spChg>
        <pc:spChg chg="add del">
          <ac:chgData name="verginica caracas" userId="2d76723526abf5b5" providerId="LiveId" clId="{332F508F-B3FA-41F2-8D82-921F9F682AAD}" dt="2020-10-29T13:28:26.434" v="507" actId="26606"/>
          <ac:spMkLst>
            <pc:docMk/>
            <pc:sldMk cId="3161786629" sldId="258"/>
            <ac:spMk id="37" creationId="{0BABF38A-8A0D-492E-BD20-6CF4D46B50BD}"/>
          </ac:spMkLst>
        </pc:spChg>
        <pc:spChg chg="add del">
          <ac:chgData name="verginica caracas" userId="2d76723526abf5b5" providerId="LiveId" clId="{332F508F-B3FA-41F2-8D82-921F9F682AAD}" dt="2020-10-29T13:28:26.434" v="507" actId="26606"/>
          <ac:spMkLst>
            <pc:docMk/>
            <pc:sldMk cId="3161786629" sldId="258"/>
            <ac:spMk id="41" creationId="{37FDDF72-DE39-4F99-A3C1-DD9D7815D7DB}"/>
          </ac:spMkLst>
        </pc:spChg>
        <pc:spChg chg="add del">
          <ac:chgData name="verginica caracas" userId="2d76723526abf5b5" providerId="LiveId" clId="{332F508F-B3FA-41F2-8D82-921F9F682AAD}" dt="2020-10-29T13:28:26.434" v="507" actId="26606"/>
          <ac:spMkLst>
            <pc:docMk/>
            <pc:sldMk cId="3161786629" sldId="258"/>
            <ac:spMk id="43" creationId="{5E4ECE80-3AD1-450C-B62A-98788F193948}"/>
          </ac:spMkLst>
        </pc:spChg>
        <pc:spChg chg="add del">
          <ac:chgData name="verginica caracas" userId="2d76723526abf5b5" providerId="LiveId" clId="{332F508F-B3FA-41F2-8D82-921F9F682AAD}" dt="2020-10-29T13:28:26.387" v="506" actId="26606"/>
          <ac:spMkLst>
            <pc:docMk/>
            <pc:sldMk cId="3161786629" sldId="258"/>
            <ac:spMk id="48" creationId="{8651CFA9-6065-4243-AC48-858E359780B1}"/>
          </ac:spMkLst>
        </pc:spChg>
        <pc:spChg chg="add del">
          <ac:chgData name="verginica caracas" userId="2d76723526abf5b5" providerId="LiveId" clId="{332F508F-B3FA-41F2-8D82-921F9F682AAD}" dt="2020-10-29T13:28:26.387" v="506" actId="26606"/>
          <ac:spMkLst>
            <pc:docMk/>
            <pc:sldMk cId="3161786629" sldId="258"/>
            <ac:spMk id="50" creationId="{FBC8BBE5-981E-4B0B-9654-32B5668BFF31}"/>
          </ac:spMkLst>
        </pc:spChg>
        <pc:spChg chg="add del">
          <ac:chgData name="verginica caracas" userId="2d76723526abf5b5" providerId="LiveId" clId="{332F508F-B3FA-41F2-8D82-921F9F682AAD}" dt="2020-10-29T13:28:26.387" v="506" actId="26606"/>
          <ac:spMkLst>
            <pc:docMk/>
            <pc:sldMk cId="3161786629" sldId="258"/>
            <ac:spMk id="52" creationId="{094C9708-F6A4-4956-B261-A4A2C4DFEBF7}"/>
          </ac:spMkLst>
        </pc:spChg>
        <pc:spChg chg="add del">
          <ac:chgData name="verginica caracas" userId="2d76723526abf5b5" providerId="LiveId" clId="{332F508F-B3FA-41F2-8D82-921F9F682AAD}" dt="2020-10-29T13:28:26.387" v="506" actId="26606"/>
          <ac:spMkLst>
            <pc:docMk/>
            <pc:sldMk cId="3161786629" sldId="258"/>
            <ac:spMk id="54" creationId="{592DB257-3E16-4A3C-9E28-4682828127AD}"/>
          </ac:spMkLst>
        </pc:spChg>
        <pc:spChg chg="add del">
          <ac:chgData name="verginica caracas" userId="2d76723526abf5b5" providerId="LiveId" clId="{332F508F-B3FA-41F2-8D82-921F9F682AAD}" dt="2020-10-29T13:28:26.387" v="506" actId="26606"/>
          <ac:spMkLst>
            <pc:docMk/>
            <pc:sldMk cId="3161786629" sldId="258"/>
            <ac:spMk id="56" creationId="{487685E6-1160-459B-8C70-301404C06C23}"/>
          </ac:spMkLst>
        </pc:spChg>
        <pc:spChg chg="add">
          <ac:chgData name="verginica caracas" userId="2d76723526abf5b5" providerId="LiveId" clId="{332F508F-B3FA-41F2-8D82-921F9F682AAD}" dt="2020-10-29T13:28:26.434" v="507" actId="26606"/>
          <ac:spMkLst>
            <pc:docMk/>
            <pc:sldMk cId="3161786629" sldId="258"/>
            <ac:spMk id="58" creationId="{8651CFA9-6065-4243-AC48-858E359780B1}"/>
          </ac:spMkLst>
        </pc:spChg>
        <pc:spChg chg="add">
          <ac:chgData name="verginica caracas" userId="2d76723526abf5b5" providerId="LiveId" clId="{332F508F-B3FA-41F2-8D82-921F9F682AAD}" dt="2020-10-29T13:28:26.434" v="507" actId="26606"/>
          <ac:spMkLst>
            <pc:docMk/>
            <pc:sldMk cId="3161786629" sldId="258"/>
            <ac:spMk id="59" creationId="{5A8C81AE-8F0D-49F3-9FB4-334B0DCDF195}"/>
          </ac:spMkLst>
        </pc:spChg>
        <pc:picChg chg="del">
          <ac:chgData name="verginica caracas" userId="2d76723526abf5b5" providerId="LiveId" clId="{332F508F-B3FA-41F2-8D82-921F9F682AAD}" dt="2020-10-29T13:27:05.894" v="504" actId="21"/>
          <ac:picMkLst>
            <pc:docMk/>
            <pc:sldMk cId="3161786629" sldId="258"/>
            <ac:picMk id="3" creationId="{FBEB45F6-B2E6-447E-82C8-FF91D443E651}"/>
          </ac:picMkLst>
        </pc:picChg>
        <pc:picChg chg="add mod ord">
          <ac:chgData name="verginica caracas" userId="2d76723526abf5b5" providerId="LiveId" clId="{332F508F-B3FA-41F2-8D82-921F9F682AAD}" dt="2020-10-29T13:29:13.272" v="517" actId="14100"/>
          <ac:picMkLst>
            <pc:docMk/>
            <pc:sldMk cId="3161786629" sldId="258"/>
            <ac:picMk id="4" creationId="{77FA6494-8708-40E4-ABF5-4B15039A8C8D}"/>
          </ac:picMkLst>
        </pc:picChg>
        <pc:picChg chg="add del">
          <ac:chgData name="verginica caracas" userId="2d76723526abf5b5" providerId="LiveId" clId="{332F508F-B3FA-41F2-8D82-921F9F682AAD}" dt="2020-10-29T13:28:26.434" v="507" actId="26606"/>
          <ac:picMkLst>
            <pc:docMk/>
            <pc:sldMk cId="3161786629" sldId="258"/>
            <ac:picMk id="39" creationId="{1CB7E8AE-A3AC-4BB7-A5C6-F00EC697B265}"/>
          </ac:picMkLst>
        </pc:picChg>
        <pc:picChg chg="add">
          <ac:chgData name="verginica caracas" userId="2d76723526abf5b5" providerId="LiveId" clId="{332F508F-B3FA-41F2-8D82-921F9F682AAD}" dt="2020-10-29T13:28:26.434" v="507" actId="26606"/>
          <ac:picMkLst>
            <pc:docMk/>
            <pc:sldMk cId="3161786629" sldId="258"/>
            <ac:picMk id="60" creationId="{29DA4B2B-B54E-43B4-A1A4-EB704F7F3D41}"/>
          </ac:picMkLst>
        </pc:picChg>
        <pc:picChg chg="add">
          <ac:chgData name="verginica caracas" userId="2d76723526abf5b5" providerId="LiveId" clId="{332F508F-B3FA-41F2-8D82-921F9F682AAD}" dt="2020-10-29T13:28:26.434" v="507" actId="26606"/>
          <ac:picMkLst>
            <pc:docMk/>
            <pc:sldMk cId="3161786629" sldId="258"/>
            <ac:picMk id="61" creationId="{1C32610F-5445-4E12-87F6-F0591ABE7AD1}"/>
          </ac:picMkLst>
        </pc:picChg>
      </pc:sldChg>
      <pc:sldChg chg="addSp delSp modSp mod">
        <pc:chgData name="verginica caracas" userId="2d76723526abf5b5" providerId="LiveId" clId="{332F508F-B3FA-41F2-8D82-921F9F682AAD}" dt="2020-10-31T19:46:21.472" v="3099" actId="255"/>
        <pc:sldMkLst>
          <pc:docMk/>
          <pc:sldMk cId="757678149" sldId="259"/>
        </pc:sldMkLst>
        <pc:spChg chg="del">
          <ac:chgData name="verginica caracas" userId="2d76723526abf5b5" providerId="LiveId" clId="{332F508F-B3FA-41F2-8D82-921F9F682AAD}" dt="2020-10-29T13:45:39.840" v="709" actId="26606"/>
          <ac:spMkLst>
            <pc:docMk/>
            <pc:sldMk cId="757678149" sldId="259"/>
            <ac:spMk id="6" creationId="{4AB8125F-0FD8-48CD-9F43-73E5494EA774}"/>
          </ac:spMkLst>
        </pc:spChg>
        <pc:spChg chg="del">
          <ac:chgData name="verginica caracas" userId="2d76723526abf5b5" providerId="LiveId" clId="{332F508F-B3FA-41F2-8D82-921F9F682AAD}" dt="2020-10-29T13:45:39.840" v="709" actId="26606"/>
          <ac:spMkLst>
            <pc:docMk/>
            <pc:sldMk cId="757678149" sldId="259"/>
            <ac:spMk id="7" creationId="{0019DD6C-5899-4C07-864B-EB0A7D104ACF}"/>
          </ac:spMkLst>
        </pc:spChg>
        <pc:spChg chg="del">
          <ac:chgData name="verginica caracas" userId="2d76723526abf5b5" providerId="LiveId" clId="{332F508F-B3FA-41F2-8D82-921F9F682AAD}" dt="2020-10-29T13:45:39.840" v="709" actId="26606"/>
          <ac:spMkLst>
            <pc:docMk/>
            <pc:sldMk cId="757678149" sldId="259"/>
            <ac:spMk id="9" creationId="{EBDFFBC1-15BD-428E-B8AF-ECF5D1B76DEB}"/>
          </ac:spMkLst>
        </pc:spChg>
        <pc:spChg chg="del">
          <ac:chgData name="verginica caracas" userId="2d76723526abf5b5" providerId="LiveId" clId="{332F508F-B3FA-41F2-8D82-921F9F682AAD}" dt="2020-10-29T13:45:39.840" v="709" actId="26606"/>
          <ac:spMkLst>
            <pc:docMk/>
            <pc:sldMk cId="757678149" sldId="259"/>
            <ac:spMk id="10" creationId="{EBFB3075-0323-4EB0-B1A5-776A0E709CEF}"/>
          </ac:spMkLst>
        </pc:spChg>
        <pc:spChg chg="mod ord">
          <ac:chgData name="verginica caracas" userId="2d76723526abf5b5" providerId="LiveId" clId="{332F508F-B3FA-41F2-8D82-921F9F682AAD}" dt="2020-10-31T19:46:21.472" v="3099" actId="255"/>
          <ac:spMkLst>
            <pc:docMk/>
            <pc:sldMk cId="757678149" sldId="259"/>
            <ac:spMk id="12" creationId="{3A3D9D6B-74DD-4C66-8FAA-A2ECE6A0ABDC}"/>
          </ac:spMkLst>
        </pc:spChg>
        <pc:spChg chg="mod">
          <ac:chgData name="verginica caracas" userId="2d76723526abf5b5" providerId="LiveId" clId="{332F508F-B3FA-41F2-8D82-921F9F682AAD}" dt="2020-10-29T14:30:41.628" v="883"/>
          <ac:spMkLst>
            <pc:docMk/>
            <pc:sldMk cId="757678149" sldId="259"/>
            <ac:spMk id="14" creationId="{9FCE05F2-87F8-443D-AE61-FDA07C907E6B}"/>
          </ac:spMkLst>
        </pc:spChg>
        <pc:spChg chg="add del">
          <ac:chgData name="verginica caracas" userId="2d76723526abf5b5" providerId="LiveId" clId="{332F508F-B3FA-41F2-8D82-921F9F682AAD}" dt="2020-10-29T14:10:01.628" v="725" actId="26606"/>
          <ac:spMkLst>
            <pc:docMk/>
            <pc:sldMk cId="757678149" sldId="259"/>
            <ac:spMk id="19" creationId="{4AB8125F-0FD8-48CD-9F43-73E5494EA774}"/>
          </ac:spMkLst>
        </pc:spChg>
        <pc:spChg chg="add del">
          <ac:chgData name="verginica caracas" userId="2d76723526abf5b5" providerId="LiveId" clId="{332F508F-B3FA-41F2-8D82-921F9F682AAD}" dt="2020-10-29T14:10:01.628" v="725" actId="26606"/>
          <ac:spMkLst>
            <pc:docMk/>
            <pc:sldMk cId="757678149" sldId="259"/>
            <ac:spMk id="21" creationId="{0019DD6C-5899-4C07-864B-EB0A7D104ACF}"/>
          </ac:spMkLst>
        </pc:spChg>
        <pc:spChg chg="add del">
          <ac:chgData name="verginica caracas" userId="2d76723526abf5b5" providerId="LiveId" clId="{332F508F-B3FA-41F2-8D82-921F9F682AAD}" dt="2020-10-29T14:10:01.628" v="725" actId="26606"/>
          <ac:spMkLst>
            <pc:docMk/>
            <pc:sldMk cId="757678149" sldId="259"/>
            <ac:spMk id="23" creationId="{EBDFFBC1-15BD-428E-B8AF-ECF5D1B76DEB}"/>
          </ac:spMkLst>
        </pc:spChg>
        <pc:spChg chg="add del">
          <ac:chgData name="verginica caracas" userId="2d76723526abf5b5" providerId="LiveId" clId="{332F508F-B3FA-41F2-8D82-921F9F682AAD}" dt="2020-10-29T14:10:01.628" v="725" actId="26606"/>
          <ac:spMkLst>
            <pc:docMk/>
            <pc:sldMk cId="757678149" sldId="259"/>
            <ac:spMk id="25" creationId="{EBFB3075-0323-4EB0-B1A5-776A0E709CEF}"/>
          </ac:spMkLst>
        </pc:spChg>
        <pc:spChg chg="add del">
          <ac:chgData name="verginica caracas" userId="2d76723526abf5b5" providerId="LiveId" clId="{332F508F-B3FA-41F2-8D82-921F9F682AAD}" dt="2020-10-29T14:10:56.022" v="726" actId="26606"/>
          <ac:spMkLst>
            <pc:docMk/>
            <pc:sldMk cId="757678149" sldId="259"/>
            <ac:spMk id="30" creationId="{A4FB2F27-3F7D-440E-A905-86607A926A29}"/>
          </ac:spMkLst>
        </pc:spChg>
        <pc:spChg chg="add del">
          <ac:chgData name="verginica caracas" userId="2d76723526abf5b5" providerId="LiveId" clId="{332F508F-B3FA-41F2-8D82-921F9F682AAD}" dt="2020-10-29T14:10:56.022" v="726" actId="26606"/>
          <ac:spMkLst>
            <pc:docMk/>
            <pc:sldMk cId="757678149" sldId="259"/>
            <ac:spMk id="32" creationId="{AF678C14-A033-4139-BCA9-8382B039648B}"/>
          </ac:spMkLst>
        </pc:spChg>
        <pc:spChg chg="add">
          <ac:chgData name="verginica caracas" userId="2d76723526abf5b5" providerId="LiveId" clId="{332F508F-B3FA-41F2-8D82-921F9F682AAD}" dt="2020-10-29T14:10:56.022" v="726" actId="26606"/>
          <ac:spMkLst>
            <pc:docMk/>
            <pc:sldMk cId="757678149" sldId="259"/>
            <ac:spMk id="41" creationId="{4AB8125F-0FD8-48CD-9F43-73E5494EA774}"/>
          </ac:spMkLst>
        </pc:spChg>
        <pc:spChg chg="add">
          <ac:chgData name="verginica caracas" userId="2d76723526abf5b5" providerId="LiveId" clId="{332F508F-B3FA-41F2-8D82-921F9F682AAD}" dt="2020-10-29T14:10:56.022" v="726" actId="26606"/>
          <ac:spMkLst>
            <pc:docMk/>
            <pc:sldMk cId="757678149" sldId="259"/>
            <ac:spMk id="43" creationId="{0019DD6C-5899-4C07-864B-EB0A7D104ACF}"/>
          </ac:spMkLst>
        </pc:spChg>
        <pc:spChg chg="add">
          <ac:chgData name="verginica caracas" userId="2d76723526abf5b5" providerId="LiveId" clId="{332F508F-B3FA-41F2-8D82-921F9F682AAD}" dt="2020-10-29T14:10:56.022" v="726" actId="26606"/>
          <ac:spMkLst>
            <pc:docMk/>
            <pc:sldMk cId="757678149" sldId="259"/>
            <ac:spMk id="45" creationId="{EBDFFBC1-15BD-428E-B8AF-ECF5D1B76DEB}"/>
          </ac:spMkLst>
        </pc:spChg>
        <pc:spChg chg="add">
          <ac:chgData name="verginica caracas" userId="2d76723526abf5b5" providerId="LiveId" clId="{332F508F-B3FA-41F2-8D82-921F9F682AAD}" dt="2020-10-29T14:10:56.022" v="726" actId="26606"/>
          <ac:spMkLst>
            <pc:docMk/>
            <pc:sldMk cId="757678149" sldId="259"/>
            <ac:spMk id="47" creationId="{EBFB3075-0323-4EB0-B1A5-776A0E709CEF}"/>
          </ac:spMkLst>
        </pc:spChg>
        <pc:picChg chg="mod ord">
          <ac:chgData name="verginica caracas" userId="2d76723526abf5b5" providerId="LiveId" clId="{332F508F-B3FA-41F2-8D82-921F9F682AAD}" dt="2020-10-29T14:11:16.161" v="730" actId="14100"/>
          <ac:picMkLst>
            <pc:docMk/>
            <pc:sldMk cId="757678149" sldId="259"/>
            <ac:picMk id="4" creationId="{AD717BD8-9E29-4B62-A0EE-D2798F1FD1DA}"/>
          </ac:picMkLst>
        </pc:picChg>
        <pc:picChg chg="add del">
          <ac:chgData name="verginica caracas" userId="2d76723526abf5b5" providerId="LiveId" clId="{332F508F-B3FA-41F2-8D82-921F9F682AAD}" dt="2020-10-29T14:10:56.022" v="726" actId="26606"/>
          <ac:picMkLst>
            <pc:docMk/>
            <pc:sldMk cId="757678149" sldId="259"/>
            <ac:picMk id="34" creationId="{18CBEC9D-9F9B-4383-B986-DE5B184A9A74}"/>
          </ac:picMkLst>
        </pc:picChg>
        <pc:picChg chg="add del">
          <ac:chgData name="verginica caracas" userId="2d76723526abf5b5" providerId="LiveId" clId="{332F508F-B3FA-41F2-8D82-921F9F682AAD}" dt="2020-10-29T14:10:56.022" v="726" actId="26606"/>
          <ac:picMkLst>
            <pc:docMk/>
            <pc:sldMk cId="757678149" sldId="259"/>
            <ac:picMk id="36" creationId="{AFE52FC7-B3EF-46A4-B8CE-292164EC9281}"/>
          </ac:picMkLst>
        </pc:picChg>
      </pc:sldChg>
      <pc:sldChg chg="modSp mod">
        <pc:chgData name="verginica caracas" userId="2d76723526abf5b5" providerId="LiveId" clId="{332F508F-B3FA-41F2-8D82-921F9F682AAD}" dt="2020-10-29T19:18:28.796" v="1885" actId="14100"/>
        <pc:sldMkLst>
          <pc:docMk/>
          <pc:sldMk cId="2769100478" sldId="260"/>
        </pc:sldMkLst>
        <pc:spChg chg="mod">
          <ac:chgData name="verginica caracas" userId="2d76723526abf5b5" providerId="LiveId" clId="{332F508F-B3FA-41F2-8D82-921F9F682AAD}" dt="2020-10-29T19:18:28.796" v="1885" actId="14100"/>
          <ac:spMkLst>
            <pc:docMk/>
            <pc:sldMk cId="2769100478" sldId="260"/>
            <ac:spMk id="3" creationId="{4ECA81E2-C6E4-4C7C-9419-AADADD8BF0BA}"/>
          </ac:spMkLst>
        </pc:spChg>
      </pc:sldChg>
      <pc:sldChg chg="addSp delSp modSp mod">
        <pc:chgData name="verginica caracas" userId="2d76723526abf5b5" providerId="LiveId" clId="{332F508F-B3FA-41F2-8D82-921F9F682AAD}" dt="2020-10-31T21:19:47.695" v="4030" actId="20577"/>
        <pc:sldMkLst>
          <pc:docMk/>
          <pc:sldMk cId="1478840448" sldId="261"/>
        </pc:sldMkLst>
        <pc:spChg chg="mod">
          <ac:chgData name="verginica caracas" userId="2d76723526abf5b5" providerId="LiveId" clId="{332F508F-B3FA-41F2-8D82-921F9F682AAD}" dt="2020-10-30T20:47:15.303" v="2397" actId="26606"/>
          <ac:spMkLst>
            <pc:docMk/>
            <pc:sldMk cId="1478840448" sldId="261"/>
            <ac:spMk id="2" creationId="{34DC6E99-ACB8-4C8D-8FE9-85B1BFB9DDAD}"/>
          </ac:spMkLst>
        </pc:spChg>
        <pc:spChg chg="add del mod">
          <ac:chgData name="verginica caracas" userId="2d76723526abf5b5" providerId="LiveId" clId="{332F508F-B3FA-41F2-8D82-921F9F682AAD}" dt="2020-10-30T20:45:24.108" v="2390" actId="26606"/>
          <ac:spMkLst>
            <pc:docMk/>
            <pc:sldMk cId="1478840448" sldId="261"/>
            <ac:spMk id="3" creationId="{7E1FD1CD-3CF5-4E96-917F-EE75919F23C0}"/>
          </ac:spMkLst>
        </pc:spChg>
        <pc:spChg chg="add del">
          <ac:chgData name="verginica caracas" userId="2d76723526abf5b5" providerId="LiveId" clId="{332F508F-B3FA-41F2-8D82-921F9F682AAD}" dt="2020-10-30T20:45:24.108" v="2390" actId="26606"/>
          <ac:spMkLst>
            <pc:docMk/>
            <pc:sldMk cId="1478840448" sldId="261"/>
            <ac:spMk id="8" creationId="{8651CFA9-6065-4243-AC48-858E359780B1}"/>
          </ac:spMkLst>
        </pc:spChg>
        <pc:spChg chg="add del">
          <ac:chgData name="verginica caracas" userId="2d76723526abf5b5" providerId="LiveId" clId="{332F508F-B3FA-41F2-8D82-921F9F682AAD}" dt="2020-10-30T20:45:24.108" v="2390" actId="26606"/>
          <ac:spMkLst>
            <pc:docMk/>
            <pc:sldMk cId="1478840448" sldId="261"/>
            <ac:spMk id="10" creationId="{37962AE0-6A1C-4B76-9D52-10E5E6D7D3BB}"/>
          </ac:spMkLst>
        </pc:spChg>
        <pc:spChg chg="add del">
          <ac:chgData name="verginica caracas" userId="2d76723526abf5b5" providerId="LiveId" clId="{332F508F-B3FA-41F2-8D82-921F9F682AAD}" dt="2020-10-30T20:45:24.004" v="2389" actId="26606"/>
          <ac:spMkLst>
            <pc:docMk/>
            <pc:sldMk cId="1478840448" sldId="261"/>
            <ac:spMk id="20" creationId="{8651CFA9-6065-4243-AC48-858E359780B1}"/>
          </ac:spMkLst>
        </pc:spChg>
        <pc:spChg chg="add del">
          <ac:chgData name="verginica caracas" userId="2d76723526abf5b5" providerId="LiveId" clId="{332F508F-B3FA-41F2-8D82-921F9F682AAD}" dt="2020-10-30T20:45:52.562" v="2395" actId="26606"/>
          <ac:spMkLst>
            <pc:docMk/>
            <pc:sldMk cId="1478840448" sldId="261"/>
            <ac:spMk id="21" creationId="{8651CFA9-6065-4243-AC48-858E359780B1}"/>
          </ac:spMkLst>
        </pc:spChg>
        <pc:spChg chg="add del">
          <ac:chgData name="verginica caracas" userId="2d76723526abf5b5" providerId="LiveId" clId="{332F508F-B3FA-41F2-8D82-921F9F682AAD}" dt="2020-10-30T20:45:24.004" v="2389" actId="26606"/>
          <ac:spMkLst>
            <pc:docMk/>
            <pc:sldMk cId="1478840448" sldId="261"/>
            <ac:spMk id="22" creationId="{37962AE0-6A1C-4B76-9D52-10E5E6D7D3BB}"/>
          </ac:spMkLst>
        </pc:spChg>
        <pc:spChg chg="add del">
          <ac:chgData name="verginica caracas" userId="2d76723526abf5b5" providerId="LiveId" clId="{332F508F-B3FA-41F2-8D82-921F9F682AAD}" dt="2020-10-30T20:45:52.562" v="2395" actId="26606"/>
          <ac:spMkLst>
            <pc:docMk/>
            <pc:sldMk cId="1478840448" sldId="261"/>
            <ac:spMk id="23" creationId="{FBC8BBE5-981E-4B0B-9654-32B5668BFF31}"/>
          </ac:spMkLst>
        </pc:spChg>
        <pc:spChg chg="add del">
          <ac:chgData name="verginica caracas" userId="2d76723526abf5b5" providerId="LiveId" clId="{332F508F-B3FA-41F2-8D82-921F9F682AAD}" dt="2020-10-30T20:45:24.004" v="2389" actId="26606"/>
          <ac:spMkLst>
            <pc:docMk/>
            <pc:sldMk cId="1478840448" sldId="261"/>
            <ac:spMk id="24" creationId="{C565399F-4F28-4DD7-B97C-2B9519E16EE0}"/>
          </ac:spMkLst>
        </pc:spChg>
        <pc:spChg chg="add del">
          <ac:chgData name="verginica caracas" userId="2d76723526abf5b5" providerId="LiveId" clId="{332F508F-B3FA-41F2-8D82-921F9F682AAD}" dt="2020-10-30T20:45:52.562" v="2395" actId="26606"/>
          <ac:spMkLst>
            <pc:docMk/>
            <pc:sldMk cId="1478840448" sldId="261"/>
            <ac:spMk id="25" creationId="{094C9708-F6A4-4956-B261-A4A2C4DFEBF7}"/>
          </ac:spMkLst>
        </pc:spChg>
        <pc:spChg chg="add del">
          <ac:chgData name="verginica caracas" userId="2d76723526abf5b5" providerId="LiveId" clId="{332F508F-B3FA-41F2-8D82-921F9F682AAD}" dt="2020-10-30T20:45:24.004" v="2389" actId="26606"/>
          <ac:spMkLst>
            <pc:docMk/>
            <pc:sldMk cId="1478840448" sldId="261"/>
            <ac:spMk id="26" creationId="{64CCF79B-B65C-49A3-B634-68160730ACFA}"/>
          </ac:spMkLst>
        </pc:spChg>
        <pc:spChg chg="add del">
          <ac:chgData name="verginica caracas" userId="2d76723526abf5b5" providerId="LiveId" clId="{332F508F-B3FA-41F2-8D82-921F9F682AAD}" dt="2020-10-30T20:45:52.562" v="2395" actId="26606"/>
          <ac:spMkLst>
            <pc:docMk/>
            <pc:sldMk cId="1478840448" sldId="261"/>
            <ac:spMk id="27" creationId="{592DB257-3E16-4A3C-9E28-4682828127AD}"/>
          </ac:spMkLst>
        </pc:spChg>
        <pc:spChg chg="add mod ord">
          <ac:chgData name="verginica caracas" userId="2d76723526abf5b5" providerId="LiveId" clId="{332F508F-B3FA-41F2-8D82-921F9F682AAD}" dt="2020-10-31T21:19:47.695" v="4030" actId="20577"/>
          <ac:spMkLst>
            <pc:docMk/>
            <pc:sldMk cId="1478840448" sldId="261"/>
            <ac:spMk id="28" creationId="{7E1FD1CD-3CF5-4E96-917F-EE75919F23C0}"/>
          </ac:spMkLst>
        </pc:spChg>
        <pc:spChg chg="add del">
          <ac:chgData name="verginica caracas" userId="2d76723526abf5b5" providerId="LiveId" clId="{332F508F-B3FA-41F2-8D82-921F9F682AAD}" dt="2020-10-30T20:45:52.562" v="2395" actId="26606"/>
          <ac:spMkLst>
            <pc:docMk/>
            <pc:sldMk cId="1478840448" sldId="261"/>
            <ac:spMk id="29" creationId="{487685E6-1160-459B-8C70-301404C06C23}"/>
          </ac:spMkLst>
        </pc:spChg>
        <pc:spChg chg="add del">
          <ac:chgData name="verginica caracas" userId="2d76723526abf5b5" providerId="LiveId" clId="{332F508F-B3FA-41F2-8D82-921F9F682AAD}" dt="2020-10-30T20:47:15.351" v="2398" actId="26606"/>
          <ac:spMkLst>
            <pc:docMk/>
            <pc:sldMk cId="1478840448" sldId="261"/>
            <ac:spMk id="34" creationId="{4AB8125F-0FD8-48CD-9F43-73E5494EA774}"/>
          </ac:spMkLst>
        </pc:spChg>
        <pc:spChg chg="add del">
          <ac:chgData name="verginica caracas" userId="2d76723526abf5b5" providerId="LiveId" clId="{332F508F-B3FA-41F2-8D82-921F9F682AAD}" dt="2020-10-30T20:47:15.351" v="2398" actId="26606"/>
          <ac:spMkLst>
            <pc:docMk/>
            <pc:sldMk cId="1478840448" sldId="261"/>
            <ac:spMk id="36" creationId="{0019DD6C-5899-4C07-864B-EB0A7D104ACF}"/>
          </ac:spMkLst>
        </pc:spChg>
        <pc:spChg chg="add del">
          <ac:chgData name="verginica caracas" userId="2d76723526abf5b5" providerId="LiveId" clId="{332F508F-B3FA-41F2-8D82-921F9F682AAD}" dt="2020-10-30T20:47:15.351" v="2398" actId="26606"/>
          <ac:spMkLst>
            <pc:docMk/>
            <pc:sldMk cId="1478840448" sldId="261"/>
            <ac:spMk id="38" creationId="{EBDFFBC1-15BD-428E-B8AF-ECF5D1B76DEB}"/>
          </ac:spMkLst>
        </pc:spChg>
        <pc:spChg chg="add del">
          <ac:chgData name="verginica caracas" userId="2d76723526abf5b5" providerId="LiveId" clId="{332F508F-B3FA-41F2-8D82-921F9F682AAD}" dt="2020-10-30T20:47:15.351" v="2398" actId="26606"/>
          <ac:spMkLst>
            <pc:docMk/>
            <pc:sldMk cId="1478840448" sldId="261"/>
            <ac:spMk id="40" creationId="{EBFB3075-0323-4EB0-B1A5-776A0E709CEF}"/>
          </ac:spMkLst>
        </pc:spChg>
        <pc:spChg chg="add del">
          <ac:chgData name="verginica caracas" userId="2d76723526abf5b5" providerId="LiveId" clId="{332F508F-B3FA-41F2-8D82-921F9F682AAD}" dt="2020-10-30T20:47:15.303" v="2397" actId="26606"/>
          <ac:spMkLst>
            <pc:docMk/>
            <pc:sldMk cId="1478840448" sldId="261"/>
            <ac:spMk id="45" creationId="{8651CFA9-6065-4243-AC48-858E359780B1}"/>
          </ac:spMkLst>
        </pc:spChg>
        <pc:spChg chg="add del">
          <ac:chgData name="verginica caracas" userId="2d76723526abf5b5" providerId="LiveId" clId="{332F508F-B3FA-41F2-8D82-921F9F682AAD}" dt="2020-10-30T20:47:15.303" v="2397" actId="26606"/>
          <ac:spMkLst>
            <pc:docMk/>
            <pc:sldMk cId="1478840448" sldId="261"/>
            <ac:spMk id="47" creationId="{FBC8BBE5-981E-4B0B-9654-32B5668BFF31}"/>
          </ac:spMkLst>
        </pc:spChg>
        <pc:spChg chg="add del">
          <ac:chgData name="verginica caracas" userId="2d76723526abf5b5" providerId="LiveId" clId="{332F508F-B3FA-41F2-8D82-921F9F682AAD}" dt="2020-10-30T20:47:15.303" v="2397" actId="26606"/>
          <ac:spMkLst>
            <pc:docMk/>
            <pc:sldMk cId="1478840448" sldId="261"/>
            <ac:spMk id="49" creationId="{592DB257-3E16-4A3C-9E28-4682828127AD}"/>
          </ac:spMkLst>
        </pc:spChg>
        <pc:spChg chg="add del">
          <ac:chgData name="verginica caracas" userId="2d76723526abf5b5" providerId="LiveId" clId="{332F508F-B3FA-41F2-8D82-921F9F682AAD}" dt="2020-10-30T20:47:15.303" v="2397" actId="26606"/>
          <ac:spMkLst>
            <pc:docMk/>
            <pc:sldMk cId="1478840448" sldId="261"/>
            <ac:spMk id="51" creationId="{487685E6-1160-459B-8C70-301404C06C23}"/>
          </ac:spMkLst>
        </pc:spChg>
        <pc:spChg chg="add del">
          <ac:chgData name="verginica caracas" userId="2d76723526abf5b5" providerId="LiveId" clId="{332F508F-B3FA-41F2-8D82-921F9F682AAD}" dt="2020-10-30T20:47:15.303" v="2397" actId="26606"/>
          <ac:spMkLst>
            <pc:docMk/>
            <pc:sldMk cId="1478840448" sldId="261"/>
            <ac:spMk id="53" creationId="{094C9708-F6A4-4956-B261-A4A2C4DFEBF7}"/>
          </ac:spMkLst>
        </pc:spChg>
        <pc:spChg chg="add">
          <ac:chgData name="verginica caracas" userId="2d76723526abf5b5" providerId="LiveId" clId="{332F508F-B3FA-41F2-8D82-921F9F682AAD}" dt="2020-10-30T20:47:15.351" v="2398" actId="26606"/>
          <ac:spMkLst>
            <pc:docMk/>
            <pc:sldMk cId="1478840448" sldId="261"/>
            <ac:spMk id="55" creationId="{4AB8125F-0FD8-48CD-9F43-73E5494EA774}"/>
          </ac:spMkLst>
        </pc:spChg>
        <pc:spChg chg="add">
          <ac:chgData name="verginica caracas" userId="2d76723526abf5b5" providerId="LiveId" clId="{332F508F-B3FA-41F2-8D82-921F9F682AAD}" dt="2020-10-30T20:47:15.351" v="2398" actId="26606"/>
          <ac:spMkLst>
            <pc:docMk/>
            <pc:sldMk cId="1478840448" sldId="261"/>
            <ac:spMk id="56" creationId="{0019DD6C-5899-4C07-864B-EB0A7D104ACF}"/>
          </ac:spMkLst>
        </pc:spChg>
        <pc:spChg chg="add">
          <ac:chgData name="verginica caracas" userId="2d76723526abf5b5" providerId="LiveId" clId="{332F508F-B3FA-41F2-8D82-921F9F682AAD}" dt="2020-10-30T20:47:15.351" v="2398" actId="26606"/>
          <ac:spMkLst>
            <pc:docMk/>
            <pc:sldMk cId="1478840448" sldId="261"/>
            <ac:spMk id="57" creationId="{EBDFFBC1-15BD-428E-B8AF-ECF5D1B76DEB}"/>
          </ac:spMkLst>
        </pc:spChg>
        <pc:spChg chg="add">
          <ac:chgData name="verginica caracas" userId="2d76723526abf5b5" providerId="LiveId" clId="{332F508F-B3FA-41F2-8D82-921F9F682AAD}" dt="2020-10-30T20:47:15.351" v="2398" actId="26606"/>
          <ac:spMkLst>
            <pc:docMk/>
            <pc:sldMk cId="1478840448" sldId="261"/>
            <ac:spMk id="58" creationId="{EBFB3075-0323-4EB0-B1A5-776A0E709CEF}"/>
          </ac:spMkLst>
        </pc:spChg>
        <pc:graphicFrameChg chg="add del">
          <ac:chgData name="verginica caracas" userId="2d76723526abf5b5" providerId="LiveId" clId="{332F508F-B3FA-41F2-8D82-921F9F682AAD}" dt="2020-10-30T20:45:24.004" v="2389" actId="26606"/>
          <ac:graphicFrameMkLst>
            <pc:docMk/>
            <pc:sldMk cId="1478840448" sldId="261"/>
            <ac:graphicFrameMk id="16" creationId="{EC113958-8B92-477B-A8CC-3122C5E2995F}"/>
          </ac:graphicFrameMkLst>
        </pc:graphicFrameChg>
        <pc:picChg chg="add del">
          <ac:chgData name="verginica caracas" userId="2d76723526abf5b5" providerId="LiveId" clId="{332F508F-B3FA-41F2-8D82-921F9F682AAD}" dt="2020-10-30T20:45:24.108" v="2390" actId="26606"/>
          <ac:picMkLst>
            <pc:docMk/>
            <pc:sldMk cId="1478840448" sldId="261"/>
            <ac:picMk id="12" creationId="{A72D06A1-BA08-4820-BBC8-B24DDB32A376}"/>
          </ac:picMkLst>
        </pc:picChg>
        <pc:picChg chg="add del">
          <ac:chgData name="verginica caracas" userId="2d76723526abf5b5" providerId="LiveId" clId="{332F508F-B3FA-41F2-8D82-921F9F682AAD}" dt="2020-10-30T20:45:24.108" v="2390" actId="26606"/>
          <ac:picMkLst>
            <pc:docMk/>
            <pc:sldMk cId="1478840448" sldId="261"/>
            <ac:picMk id="14" creationId="{1295E665-0408-4072-94B3-49BA5ACBCBD3}"/>
          </ac:picMkLst>
        </pc:picChg>
        <pc:picChg chg="add mod">
          <ac:chgData name="verginica caracas" userId="2d76723526abf5b5" providerId="LiveId" clId="{332F508F-B3FA-41F2-8D82-921F9F682AAD}" dt="2020-10-30T20:47:15.303" v="2397" actId="26606"/>
          <ac:picMkLst>
            <pc:docMk/>
            <pc:sldMk cId="1478840448" sldId="261"/>
            <ac:picMk id="18" creationId="{0741F06E-6672-459A-8270-05884776ACFB}"/>
          </ac:picMkLst>
        </pc:picChg>
      </pc:sldChg>
      <pc:sldChg chg="addSp delSp modSp new del mod chgLayout">
        <pc:chgData name="verginica caracas" userId="2d76723526abf5b5" providerId="LiveId" clId="{332F508F-B3FA-41F2-8D82-921F9F682AAD}" dt="2020-10-29T15:34:31.665" v="1344" actId="2696"/>
        <pc:sldMkLst>
          <pc:docMk/>
          <pc:sldMk cId="1232132845" sldId="262"/>
        </pc:sldMkLst>
        <pc:spChg chg="mod ord">
          <ac:chgData name="verginica caracas" userId="2d76723526abf5b5" providerId="LiveId" clId="{332F508F-B3FA-41F2-8D82-921F9F682AAD}" dt="2020-10-29T14:53:29.934" v="1089" actId="6264"/>
          <ac:spMkLst>
            <pc:docMk/>
            <pc:sldMk cId="1232132845" sldId="262"/>
            <ac:spMk id="2" creationId="{E469F77A-F04B-4A7A-9444-FBC07B79972C}"/>
          </ac:spMkLst>
        </pc:spChg>
        <pc:spChg chg="del mod">
          <ac:chgData name="verginica caracas" userId="2d76723526abf5b5" providerId="LiveId" clId="{332F508F-B3FA-41F2-8D82-921F9F682AAD}" dt="2020-10-29T14:52:22.163" v="1087" actId="6264"/>
          <ac:spMkLst>
            <pc:docMk/>
            <pc:sldMk cId="1232132845" sldId="262"/>
            <ac:spMk id="3" creationId="{A50AA8CA-E4FE-4CDF-A3B5-049F8A0479CD}"/>
          </ac:spMkLst>
        </pc:spChg>
        <pc:spChg chg="add del mod">
          <ac:chgData name="verginica caracas" userId="2d76723526abf5b5" providerId="LiveId" clId="{332F508F-B3FA-41F2-8D82-921F9F682AAD}" dt="2020-10-29T14:52:22.163" v="1087" actId="6264"/>
          <ac:spMkLst>
            <pc:docMk/>
            <pc:sldMk cId="1232132845" sldId="262"/>
            <ac:spMk id="4" creationId="{4287D8B4-B7BB-4BF4-AAA3-987FFA28BBB7}"/>
          </ac:spMkLst>
        </pc:spChg>
        <pc:spChg chg="add del mod ord">
          <ac:chgData name="verginica caracas" userId="2d76723526abf5b5" providerId="LiveId" clId="{332F508F-B3FA-41F2-8D82-921F9F682AAD}" dt="2020-10-29T14:53:05.854" v="1088" actId="6264"/>
          <ac:spMkLst>
            <pc:docMk/>
            <pc:sldMk cId="1232132845" sldId="262"/>
            <ac:spMk id="5" creationId="{3FC03669-9DB7-4630-A107-507B69C8A412}"/>
          </ac:spMkLst>
        </pc:spChg>
        <pc:spChg chg="add del mod">
          <ac:chgData name="verginica caracas" userId="2d76723526abf5b5" providerId="LiveId" clId="{332F508F-B3FA-41F2-8D82-921F9F682AAD}" dt="2020-10-29T14:53:05.854" v="1088" actId="6264"/>
          <ac:spMkLst>
            <pc:docMk/>
            <pc:sldMk cId="1232132845" sldId="262"/>
            <ac:spMk id="6" creationId="{87186A2B-B7C7-4BF8-AABD-C54F1FD98384}"/>
          </ac:spMkLst>
        </pc:spChg>
        <pc:spChg chg="add del mod ord">
          <ac:chgData name="verginica caracas" userId="2d76723526abf5b5" providerId="LiveId" clId="{332F508F-B3FA-41F2-8D82-921F9F682AAD}" dt="2020-10-29T14:53:29.934" v="1089" actId="6264"/>
          <ac:spMkLst>
            <pc:docMk/>
            <pc:sldMk cId="1232132845" sldId="262"/>
            <ac:spMk id="7" creationId="{4110B2E3-9977-4CA3-8908-ADA43BBB0221}"/>
          </ac:spMkLst>
        </pc:spChg>
        <pc:spChg chg="add del mod">
          <ac:chgData name="verginica caracas" userId="2d76723526abf5b5" providerId="LiveId" clId="{332F508F-B3FA-41F2-8D82-921F9F682AAD}" dt="2020-10-29T14:53:29.934" v="1089" actId="6264"/>
          <ac:spMkLst>
            <pc:docMk/>
            <pc:sldMk cId="1232132845" sldId="262"/>
            <ac:spMk id="8" creationId="{99EA8E4C-D231-4054-BD08-1F4014C1BC38}"/>
          </ac:spMkLst>
        </pc:spChg>
        <pc:spChg chg="add mod ord">
          <ac:chgData name="verginica caracas" userId="2d76723526abf5b5" providerId="LiveId" clId="{332F508F-B3FA-41F2-8D82-921F9F682AAD}" dt="2020-10-29T14:53:29.934" v="1089" actId="6264"/>
          <ac:spMkLst>
            <pc:docMk/>
            <pc:sldMk cId="1232132845" sldId="262"/>
            <ac:spMk id="9" creationId="{390F2411-1DC7-44F5-A400-AC1A834D23A4}"/>
          </ac:spMkLst>
        </pc:spChg>
      </pc:sldChg>
      <pc:sldChg chg="addSp delSp modSp new mod setBg">
        <pc:chgData name="verginica caracas" userId="2d76723526abf5b5" providerId="LiveId" clId="{332F508F-B3FA-41F2-8D82-921F9F682AAD}" dt="2020-10-30T21:07:04.930" v="2634" actId="20577"/>
        <pc:sldMkLst>
          <pc:docMk/>
          <pc:sldMk cId="3726603646" sldId="263"/>
        </pc:sldMkLst>
        <pc:spChg chg="mod">
          <ac:chgData name="verginica caracas" userId="2d76723526abf5b5" providerId="LiveId" clId="{332F508F-B3FA-41F2-8D82-921F9F682AAD}" dt="2020-10-30T21:07:04.930" v="2634" actId="20577"/>
          <ac:spMkLst>
            <pc:docMk/>
            <pc:sldMk cId="3726603646" sldId="263"/>
            <ac:spMk id="2" creationId="{2FD78EE3-7AE0-4EF7-94EF-6941D5072624}"/>
          </ac:spMkLst>
        </pc:spChg>
        <pc:spChg chg="del">
          <ac:chgData name="verginica caracas" userId="2d76723526abf5b5" providerId="LiveId" clId="{332F508F-B3FA-41F2-8D82-921F9F682AAD}" dt="2020-10-29T15:03:43.548" v="1091" actId="931"/>
          <ac:spMkLst>
            <pc:docMk/>
            <pc:sldMk cId="3726603646" sldId="263"/>
            <ac:spMk id="3" creationId="{6B9E4FE0-C296-4887-B210-5D5B9159FF7F}"/>
          </ac:spMkLst>
        </pc:spChg>
        <pc:spChg chg="mod">
          <ac:chgData name="verginica caracas" userId="2d76723526abf5b5" providerId="LiveId" clId="{332F508F-B3FA-41F2-8D82-921F9F682AAD}" dt="2020-10-29T17:46:30.093" v="1619" actId="14100"/>
          <ac:spMkLst>
            <pc:docMk/>
            <pc:sldMk cId="3726603646" sldId="263"/>
            <ac:spMk id="4" creationId="{5ED33C02-1323-4C18-9E7A-2C3BFA6C1F0A}"/>
          </ac:spMkLst>
        </pc:spChg>
        <pc:spChg chg="add del">
          <ac:chgData name="verginica caracas" userId="2d76723526abf5b5" providerId="LiveId" clId="{332F508F-B3FA-41F2-8D82-921F9F682AAD}" dt="2020-10-29T17:46:05.727" v="1617" actId="26606"/>
          <ac:spMkLst>
            <pc:docMk/>
            <pc:sldMk cId="3726603646" sldId="263"/>
            <ac:spMk id="11" creationId="{0BABF38A-8A0D-492E-BD20-6CF4D46B50BD}"/>
          </ac:spMkLst>
        </pc:spChg>
        <pc:spChg chg="add del">
          <ac:chgData name="verginica caracas" userId="2d76723526abf5b5" providerId="LiveId" clId="{332F508F-B3FA-41F2-8D82-921F9F682AAD}" dt="2020-10-29T17:46:05.727" v="1617" actId="26606"/>
          <ac:spMkLst>
            <pc:docMk/>
            <pc:sldMk cId="3726603646" sldId="263"/>
            <ac:spMk id="15" creationId="{4AB8125F-0FD8-48CD-9F43-73E5494EA774}"/>
          </ac:spMkLst>
        </pc:spChg>
        <pc:spChg chg="add del">
          <ac:chgData name="verginica caracas" userId="2d76723526abf5b5" providerId="LiveId" clId="{332F508F-B3FA-41F2-8D82-921F9F682AAD}" dt="2020-10-29T17:46:05.727" v="1617" actId="26606"/>
          <ac:spMkLst>
            <pc:docMk/>
            <pc:sldMk cId="3726603646" sldId="263"/>
            <ac:spMk id="17" creationId="{0019DD6C-5899-4C07-864B-EB0A7D104ACF}"/>
          </ac:spMkLst>
        </pc:spChg>
        <pc:spChg chg="add del">
          <ac:chgData name="verginica caracas" userId="2d76723526abf5b5" providerId="LiveId" clId="{332F508F-B3FA-41F2-8D82-921F9F682AAD}" dt="2020-10-29T17:46:05.727" v="1617" actId="26606"/>
          <ac:spMkLst>
            <pc:docMk/>
            <pc:sldMk cId="3726603646" sldId="263"/>
            <ac:spMk id="19" creationId="{EBDFFBC1-15BD-428E-B8AF-ECF5D1B76DEB}"/>
          </ac:spMkLst>
        </pc:spChg>
        <pc:spChg chg="add del">
          <ac:chgData name="verginica caracas" userId="2d76723526abf5b5" providerId="LiveId" clId="{332F508F-B3FA-41F2-8D82-921F9F682AAD}" dt="2020-10-29T17:46:05.727" v="1617" actId="26606"/>
          <ac:spMkLst>
            <pc:docMk/>
            <pc:sldMk cId="3726603646" sldId="263"/>
            <ac:spMk id="21" creationId="{EBFB3075-0323-4EB0-B1A5-776A0E709CEF}"/>
          </ac:spMkLst>
        </pc:spChg>
        <pc:spChg chg="add del">
          <ac:chgData name="verginica caracas" userId="2d76723526abf5b5" providerId="LiveId" clId="{332F508F-B3FA-41F2-8D82-921F9F682AAD}" dt="2020-10-29T17:46:05.727" v="1617" actId="26606"/>
          <ac:spMkLst>
            <pc:docMk/>
            <pc:sldMk cId="3726603646" sldId="263"/>
            <ac:spMk id="26" creationId="{0BABF38A-8A0D-492E-BD20-6CF4D46B50BD}"/>
          </ac:spMkLst>
        </pc:spChg>
        <pc:spChg chg="add del">
          <ac:chgData name="verginica caracas" userId="2d76723526abf5b5" providerId="LiveId" clId="{332F508F-B3FA-41F2-8D82-921F9F682AAD}" dt="2020-10-29T17:46:05.727" v="1617" actId="26606"/>
          <ac:spMkLst>
            <pc:docMk/>
            <pc:sldMk cId="3726603646" sldId="263"/>
            <ac:spMk id="30" creationId="{8651CFA9-6065-4243-AC48-858E359780B1}"/>
          </ac:spMkLst>
        </pc:spChg>
        <pc:spChg chg="add del">
          <ac:chgData name="verginica caracas" userId="2d76723526abf5b5" providerId="LiveId" clId="{332F508F-B3FA-41F2-8D82-921F9F682AAD}" dt="2020-10-29T17:46:05.727" v="1617" actId="26606"/>
          <ac:spMkLst>
            <pc:docMk/>
            <pc:sldMk cId="3726603646" sldId="263"/>
            <ac:spMk id="32" creationId="{FBC8BBE5-981E-4B0B-9654-32B5668BFF31}"/>
          </ac:spMkLst>
        </pc:spChg>
        <pc:spChg chg="add del">
          <ac:chgData name="verginica caracas" userId="2d76723526abf5b5" providerId="LiveId" clId="{332F508F-B3FA-41F2-8D82-921F9F682AAD}" dt="2020-10-29T17:46:05.727" v="1617" actId="26606"/>
          <ac:spMkLst>
            <pc:docMk/>
            <pc:sldMk cId="3726603646" sldId="263"/>
            <ac:spMk id="34" creationId="{3B6A4C79-62F0-4DFD-A156-0F1AB7D2687F}"/>
          </ac:spMkLst>
        </pc:spChg>
        <pc:spChg chg="add del">
          <ac:chgData name="verginica caracas" userId="2d76723526abf5b5" providerId="LiveId" clId="{332F508F-B3FA-41F2-8D82-921F9F682AAD}" dt="2020-10-29T17:46:05.727" v="1617" actId="26606"/>
          <ac:spMkLst>
            <pc:docMk/>
            <pc:sldMk cId="3726603646" sldId="263"/>
            <ac:spMk id="36" creationId="{7F7FF257-5D01-4829-AD0B-B2D6076B349C}"/>
          </ac:spMkLst>
        </pc:spChg>
        <pc:picChg chg="add mod ord">
          <ac:chgData name="verginica caracas" userId="2d76723526abf5b5" providerId="LiveId" clId="{332F508F-B3FA-41F2-8D82-921F9F682AAD}" dt="2020-10-29T17:46:05.727" v="1617" actId="26606"/>
          <ac:picMkLst>
            <pc:docMk/>
            <pc:sldMk cId="3726603646" sldId="263"/>
            <ac:picMk id="6" creationId="{E4EB833B-15EB-462E-A6AE-E05E35CBD5F1}"/>
          </ac:picMkLst>
        </pc:picChg>
        <pc:picChg chg="add del">
          <ac:chgData name="verginica caracas" userId="2d76723526abf5b5" providerId="LiveId" clId="{332F508F-B3FA-41F2-8D82-921F9F682AAD}" dt="2020-10-29T17:46:05.727" v="1617" actId="26606"/>
          <ac:picMkLst>
            <pc:docMk/>
            <pc:sldMk cId="3726603646" sldId="263"/>
            <ac:picMk id="13" creationId="{1CB7E8AE-A3AC-4BB7-A5C6-F00EC697B265}"/>
          </ac:picMkLst>
        </pc:picChg>
        <pc:picChg chg="add del">
          <ac:chgData name="verginica caracas" userId="2d76723526abf5b5" providerId="LiveId" clId="{332F508F-B3FA-41F2-8D82-921F9F682AAD}" dt="2020-10-29T17:46:05.727" v="1617" actId="26606"/>
          <ac:picMkLst>
            <pc:docMk/>
            <pc:sldMk cId="3726603646" sldId="263"/>
            <ac:picMk id="28" creationId="{1CB7E8AE-A3AC-4BB7-A5C6-F00EC697B265}"/>
          </ac:picMkLst>
        </pc:picChg>
      </pc:sldChg>
      <pc:sldChg chg="new del">
        <pc:chgData name="verginica caracas" userId="2d76723526abf5b5" providerId="LiveId" clId="{332F508F-B3FA-41F2-8D82-921F9F682AAD}" dt="2020-10-30T20:48:03.571" v="2401" actId="2696"/>
        <pc:sldMkLst>
          <pc:docMk/>
          <pc:sldMk cId="3218516323" sldId="264"/>
        </pc:sldMkLst>
      </pc:sldChg>
      <pc:sldChg chg="modSp new mod">
        <pc:chgData name="verginica caracas" userId="2d76723526abf5b5" providerId="LiveId" clId="{332F508F-B3FA-41F2-8D82-921F9F682AAD}" dt="2020-10-31T21:15:27.139" v="3982" actId="5793"/>
        <pc:sldMkLst>
          <pc:docMk/>
          <pc:sldMk cId="2560431332" sldId="265"/>
        </pc:sldMkLst>
        <pc:spChg chg="mod">
          <ac:chgData name="verginica caracas" userId="2d76723526abf5b5" providerId="LiveId" clId="{332F508F-B3FA-41F2-8D82-921F9F682AAD}" dt="2020-10-31T20:13:50.033" v="3124" actId="20577"/>
          <ac:spMkLst>
            <pc:docMk/>
            <pc:sldMk cId="2560431332" sldId="265"/>
            <ac:spMk id="2" creationId="{0DB55B12-DAFF-4D7C-ABCB-A04E225C9D86}"/>
          </ac:spMkLst>
        </pc:spChg>
        <pc:spChg chg="mod">
          <ac:chgData name="verginica caracas" userId="2d76723526abf5b5" providerId="LiveId" clId="{332F508F-B3FA-41F2-8D82-921F9F682AAD}" dt="2020-10-31T21:15:27.139" v="3982" actId="5793"/>
          <ac:spMkLst>
            <pc:docMk/>
            <pc:sldMk cId="2560431332" sldId="265"/>
            <ac:spMk id="3" creationId="{6F4A3E9C-F664-4BB0-BF50-91FB510D75D3}"/>
          </ac:spMkLst>
        </pc:spChg>
      </pc:sldChg>
    </pc:docChg>
  </pc:docChgLst>
  <pc:docChgLst>
    <pc:chgData name="verginica caracas" userId="2d76723526abf5b5" providerId="Windows Live" clId="Web-{733B6DD9-FE88-4CF0-A0A9-7DDB9C700955}"/>
    <pc:docChg chg="modSld">
      <pc:chgData name="verginica caracas" userId="2d76723526abf5b5" providerId="Windows Live" clId="Web-{733B6DD9-FE88-4CF0-A0A9-7DDB9C700955}" dt="2020-10-26T10:12:35.634" v="11"/>
      <pc:docMkLst>
        <pc:docMk/>
      </pc:docMkLst>
      <pc:sldChg chg="addSp delSp modSp">
        <pc:chgData name="verginica caracas" userId="2d76723526abf5b5" providerId="Windows Live" clId="Web-{733B6DD9-FE88-4CF0-A0A9-7DDB9C700955}" dt="2020-10-26T10:12:35.634" v="11"/>
        <pc:sldMkLst>
          <pc:docMk/>
          <pc:sldMk cId="3161786629" sldId="258"/>
        </pc:sldMkLst>
        <pc:spChg chg="del mod">
          <ac:chgData name="verginica caracas" userId="2d76723526abf5b5" providerId="Windows Live" clId="Web-{733B6DD9-FE88-4CF0-A0A9-7DDB9C700955}" dt="2020-10-26T10:12:35.634" v="11"/>
          <ac:spMkLst>
            <pc:docMk/>
            <pc:sldMk cId="3161786629" sldId="258"/>
            <ac:spMk id="2" creationId="{A2E7D26F-3A43-4FD1-A875-45A512CEBFFB}"/>
          </ac:spMkLst>
        </pc:spChg>
        <pc:spChg chg="del">
          <ac:chgData name="verginica caracas" userId="2d76723526abf5b5" providerId="Windows Live" clId="Web-{733B6DD9-FE88-4CF0-A0A9-7DDB9C700955}" dt="2020-10-26T10:12:35.634" v="11"/>
          <ac:spMkLst>
            <pc:docMk/>
            <pc:sldMk cId="3161786629" sldId="258"/>
            <ac:spMk id="24" creationId="{0BABF38A-8A0D-492E-BD20-6CF4D46B50BD}"/>
          </ac:spMkLst>
        </pc:spChg>
        <pc:spChg chg="del">
          <ac:chgData name="verginica caracas" userId="2d76723526abf5b5" providerId="Windows Live" clId="Web-{733B6DD9-FE88-4CF0-A0A9-7DDB9C700955}" dt="2020-10-26T10:12:35.634" v="11"/>
          <ac:spMkLst>
            <pc:docMk/>
            <pc:sldMk cId="3161786629" sldId="258"/>
            <ac:spMk id="28" creationId="{D6A5485D-4AF6-47BA-8BB1-44D0639B9FA6}"/>
          </ac:spMkLst>
        </pc:spChg>
        <pc:spChg chg="del">
          <ac:chgData name="verginica caracas" userId="2d76723526abf5b5" providerId="Windows Live" clId="Web-{733B6DD9-FE88-4CF0-A0A9-7DDB9C700955}" dt="2020-10-26T10:12:35.634" v="11"/>
          <ac:spMkLst>
            <pc:docMk/>
            <pc:sldMk cId="3161786629" sldId="258"/>
            <ac:spMk id="30" creationId="{483861B3-77F4-42C4-B257-AF7D1EB5FFDE}"/>
          </ac:spMkLst>
        </pc:spChg>
        <pc:spChg chg="del">
          <ac:chgData name="verginica caracas" userId="2d76723526abf5b5" providerId="Windows Live" clId="Web-{733B6DD9-FE88-4CF0-A0A9-7DDB9C700955}" dt="2020-10-26T10:12:35.634" v="11"/>
          <ac:spMkLst>
            <pc:docMk/>
            <pc:sldMk cId="3161786629" sldId="258"/>
            <ac:spMk id="32" creationId="{8D2A0DB3-EF43-4032-9B27-954E12CCB688}"/>
          </ac:spMkLst>
        </pc:spChg>
        <pc:spChg chg="add">
          <ac:chgData name="verginica caracas" userId="2d76723526abf5b5" providerId="Windows Live" clId="Web-{733B6DD9-FE88-4CF0-A0A9-7DDB9C700955}" dt="2020-10-26T10:12:35.634" v="11"/>
          <ac:spMkLst>
            <pc:docMk/>
            <pc:sldMk cId="3161786629" sldId="258"/>
            <ac:spMk id="37" creationId="{0BABF38A-8A0D-492E-BD20-6CF4D46B50BD}"/>
          </ac:spMkLst>
        </pc:spChg>
        <pc:spChg chg="add">
          <ac:chgData name="verginica caracas" userId="2d76723526abf5b5" providerId="Windows Live" clId="Web-{733B6DD9-FE88-4CF0-A0A9-7DDB9C700955}" dt="2020-10-26T10:12:35.634" v="11"/>
          <ac:spMkLst>
            <pc:docMk/>
            <pc:sldMk cId="3161786629" sldId="258"/>
            <ac:spMk id="41" creationId="{37FDDF72-DE39-4F99-A3C1-DD9D7815D7DB}"/>
          </ac:spMkLst>
        </pc:spChg>
        <pc:spChg chg="add">
          <ac:chgData name="verginica caracas" userId="2d76723526abf5b5" providerId="Windows Live" clId="Web-{733B6DD9-FE88-4CF0-A0A9-7DDB9C700955}" dt="2020-10-26T10:12:35.634" v="11"/>
          <ac:spMkLst>
            <pc:docMk/>
            <pc:sldMk cId="3161786629" sldId="258"/>
            <ac:spMk id="43" creationId="{5E4ECE80-3AD1-450C-B62A-98788F193948}"/>
          </ac:spMkLst>
        </pc:spChg>
        <pc:picChg chg="mod">
          <ac:chgData name="verginica caracas" userId="2d76723526abf5b5" providerId="Windows Live" clId="Web-{733B6DD9-FE88-4CF0-A0A9-7DDB9C700955}" dt="2020-10-26T10:12:35.634" v="11"/>
          <ac:picMkLst>
            <pc:docMk/>
            <pc:sldMk cId="3161786629" sldId="258"/>
            <ac:picMk id="3" creationId="{FBEB45F6-B2E6-447E-82C8-FF91D443E651}"/>
          </ac:picMkLst>
        </pc:picChg>
        <pc:picChg chg="del">
          <ac:chgData name="verginica caracas" userId="2d76723526abf5b5" providerId="Windows Live" clId="Web-{733B6DD9-FE88-4CF0-A0A9-7DDB9C700955}" dt="2020-10-26T10:12:35.634" v="11"/>
          <ac:picMkLst>
            <pc:docMk/>
            <pc:sldMk cId="3161786629" sldId="258"/>
            <ac:picMk id="26" creationId="{1CB7E8AE-A3AC-4BB7-A5C6-F00EC697B265}"/>
          </ac:picMkLst>
        </pc:picChg>
        <pc:picChg chg="add">
          <ac:chgData name="verginica caracas" userId="2d76723526abf5b5" providerId="Windows Live" clId="Web-{733B6DD9-FE88-4CF0-A0A9-7DDB9C700955}" dt="2020-10-26T10:12:35.634" v="11"/>
          <ac:picMkLst>
            <pc:docMk/>
            <pc:sldMk cId="3161786629" sldId="258"/>
            <ac:picMk id="39" creationId="{1CB7E8AE-A3AC-4BB7-A5C6-F00EC697B26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10/31/2020</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85406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10/31/2020</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34919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10/31/2020</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81199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10/31/2020</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81451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10/31/2020</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1598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10/31/2020</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5383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10/31/2020</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03234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10/31/2020</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0613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10/31/2020</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92050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10/31/2020</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82560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10/31/2020</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51958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10/31/2020</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793815032"/>
      </p:ext>
    </p:extLst>
  </p:cSld>
  <p:clrMap bg1="lt1" tx1="dk1" bg2="lt2" tx2="dk2" accent1="accent1" accent2="accent2" accent3="accent3" accent4="accent4" accent5="accent5" accent6="accent6" hlink="hlink" folHlink="folHlink"/>
  <p:sldLayoutIdLst>
    <p:sldLayoutId id="2147483723" r:id="rId1"/>
    <p:sldLayoutId id="2147483713" r:id="rId2"/>
    <p:sldLayoutId id="2147483714" r:id="rId3"/>
    <p:sldLayoutId id="2147483715" r:id="rId4"/>
    <p:sldLayoutId id="2147483716" r:id="rId5"/>
    <p:sldLayoutId id="2147483717" r:id="rId6"/>
    <p:sldLayoutId id="2147483718" r:id="rId7"/>
    <p:sldLayoutId id="2147483722" r:id="rId8"/>
    <p:sldLayoutId id="2147483719" r:id="rId9"/>
    <p:sldLayoutId id="2147483720" r:id="rId10"/>
    <p:sldLayoutId id="214748372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hyperlink" Target="http://www.clearreview.com/stage-of-performance-management-cycle" TargetMode="External"/><Relationship Id="rId7" Type="http://schemas.openxmlformats.org/officeDocument/2006/relationships/hyperlink" Target="http://www.sika.com/" TargetMode="External"/><Relationship Id="rId2" Type="http://schemas.openxmlformats.org/officeDocument/2006/relationships/hyperlink" Target="http://www.journals.sagepub.com/" TargetMode="External"/><Relationship Id="rId1" Type="http://schemas.openxmlformats.org/officeDocument/2006/relationships/slideLayout" Target="../slideLayouts/slideLayout2.xml"/><Relationship Id="rId6" Type="http://schemas.openxmlformats.org/officeDocument/2006/relationships/hyperlink" Target="http://www.archive.acas.org.uk/" TargetMode="External"/><Relationship Id="rId5" Type="http://schemas.openxmlformats.org/officeDocument/2006/relationships/hyperlink" Target="http://www.forbes.com/" TargetMode="External"/><Relationship Id="rId4" Type="http://schemas.openxmlformats.org/officeDocument/2006/relationships/hyperlink" Target="http://www.bernardmar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513189"/>
            <a:ext cx="5797883" cy="2667000"/>
          </a:xfrm>
        </p:spPr>
        <p:txBody>
          <a:bodyPr anchor="b">
            <a:normAutofit/>
          </a:bodyPr>
          <a:lstStyle/>
          <a:p>
            <a:pPr algn="l"/>
            <a:r>
              <a:rPr lang="en-GB" sz="4100">
                <a:solidFill>
                  <a:schemeClr val="tx2"/>
                </a:solidFill>
                <a:cs typeface="Calibri Light"/>
              </a:rPr>
              <a:t>Developing Workplace Relationships</a:t>
            </a:r>
            <a:br>
              <a:rPr lang="en-GB" sz="4100">
                <a:solidFill>
                  <a:schemeClr val="tx2"/>
                </a:solidFill>
                <a:cs typeface="Calibri Light"/>
              </a:rPr>
            </a:br>
            <a:r>
              <a:rPr lang="en-GB" sz="4100">
                <a:solidFill>
                  <a:schemeClr val="tx2"/>
                </a:solidFill>
                <a:cs typeface="Calibri Light"/>
              </a:rPr>
              <a:t>(BMSW5102_SWAN)</a:t>
            </a:r>
          </a:p>
        </p:txBody>
      </p:sp>
      <p:sp>
        <p:nvSpPr>
          <p:cNvPr id="3" name="Subtitle 2"/>
          <p:cNvSpPr>
            <a:spLocks noGrp="1"/>
          </p:cNvSpPr>
          <p:nvPr>
            <p:ph type="subTitle" idx="1"/>
          </p:nvPr>
        </p:nvSpPr>
        <p:spPr>
          <a:xfrm>
            <a:off x="838200" y="3408788"/>
            <a:ext cx="5797882" cy="1785690"/>
          </a:xfrm>
        </p:spPr>
        <p:txBody>
          <a:bodyPr vert="horz" lIns="91440" tIns="45720" rIns="91440" bIns="45720" rtlCol="0" anchor="t">
            <a:normAutofit/>
          </a:bodyPr>
          <a:lstStyle/>
          <a:p>
            <a:pPr algn="l"/>
            <a:r>
              <a:rPr lang="en-GB" sz="2200" b="1">
                <a:solidFill>
                  <a:schemeClr val="tx2"/>
                </a:solidFill>
                <a:cs typeface="Calibri"/>
              </a:rPr>
              <a:t>Performance Management</a:t>
            </a:r>
          </a:p>
          <a:p>
            <a:pPr algn="l"/>
            <a:r>
              <a:rPr lang="en-GB" sz="2200">
                <a:solidFill>
                  <a:schemeClr val="tx2"/>
                </a:solidFill>
                <a:cs typeface="Calibri"/>
              </a:rPr>
              <a:t>Verginica Caracas</a:t>
            </a:r>
          </a:p>
          <a:p>
            <a:pPr algn="l"/>
            <a:r>
              <a:rPr lang="en-GB" sz="2200">
                <a:solidFill>
                  <a:schemeClr val="tx2"/>
                </a:solidFill>
                <a:cs typeface="Calibri"/>
              </a:rPr>
              <a:t>1906795</a:t>
            </a:r>
          </a:p>
        </p:txBody>
      </p:sp>
      <p:pic>
        <p:nvPicPr>
          <p:cNvPr id="4" name="Picture 3">
            <a:extLst>
              <a:ext uri="{FF2B5EF4-FFF2-40B4-BE49-F238E27FC236}">
                <a16:creationId xmlns:a16="http://schemas.microsoft.com/office/drawing/2014/main" id="{9A43DBFC-EAD3-4F4A-AD37-1F4F981CCF68}"/>
              </a:ext>
            </a:extLst>
          </p:cNvPr>
          <p:cNvPicPr>
            <a:picLocks noChangeAspect="1"/>
          </p:cNvPicPr>
          <p:nvPr/>
        </p:nvPicPr>
        <p:blipFill rotWithShape="1">
          <a:blip r:embed="rId2"/>
          <a:srcRect l="22913" r="20111" b="-5"/>
          <a:stretch/>
        </p:blipFill>
        <p:spPr>
          <a:xfrm>
            <a:off x="7162800" y="10"/>
            <a:ext cx="5029200" cy="5693802"/>
          </a:xfrm>
          <a:prstGeom prst="rect">
            <a:avLst/>
          </a:prstGeom>
        </p:spPr>
      </p:pic>
      <p:sp>
        <p:nvSpPr>
          <p:cNvPr id="13" name="Rectangle 12">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6"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 name="Picture 11">
            <a:extLst>
              <a:ext uri="{FF2B5EF4-FFF2-40B4-BE49-F238E27FC236}">
                <a16:creationId xmlns:a16="http://schemas.microsoft.com/office/drawing/2014/main" id="{F7C12EAC-BD05-461D-9D1F-0862BA1F4C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157480" y="76200"/>
            <a:ext cx="2057400" cy="2057400"/>
          </a:xfrm>
          <a:prstGeom prst="rect">
            <a:avLst/>
          </a:prstGeom>
        </p:spPr>
      </p:pic>
      <p:pic>
        <p:nvPicPr>
          <p:cNvPr id="9" name="Picture 13">
            <a:extLst>
              <a:ext uri="{FF2B5EF4-FFF2-40B4-BE49-F238E27FC236}">
                <a16:creationId xmlns:a16="http://schemas.microsoft.com/office/drawing/2014/main" id="{69D8DA42-2FEE-4C06-AFD6-6508150C4C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2473"/>
          <a:stretch/>
        </p:blipFill>
        <p:spPr>
          <a:xfrm>
            <a:off x="11234928" y="3144779"/>
            <a:ext cx="954024" cy="2548349"/>
          </a:xfrm>
          <a:prstGeom prst="rect">
            <a:avLst/>
          </a:prstGeom>
        </p:spPr>
      </p:pic>
      <p:sp>
        <p:nvSpPr>
          <p:cNvPr id="2" name="Title 1">
            <a:extLst>
              <a:ext uri="{FF2B5EF4-FFF2-40B4-BE49-F238E27FC236}">
                <a16:creationId xmlns:a16="http://schemas.microsoft.com/office/drawing/2014/main" id="{EBA3CA83-3165-4482-A986-819AADE9EED8}"/>
              </a:ext>
            </a:extLst>
          </p:cNvPr>
          <p:cNvSpPr>
            <a:spLocks noGrp="1"/>
          </p:cNvSpPr>
          <p:nvPr>
            <p:ph type="title"/>
          </p:nvPr>
        </p:nvSpPr>
        <p:spPr>
          <a:xfrm>
            <a:off x="6324600" y="716365"/>
            <a:ext cx="5029200" cy="5421381"/>
          </a:xfrm>
        </p:spPr>
        <p:txBody>
          <a:bodyPr anchor="t">
            <a:normAutofit/>
          </a:bodyPr>
          <a:lstStyle/>
          <a:p>
            <a:r>
              <a:rPr lang="en-GB" dirty="0">
                <a:solidFill>
                  <a:schemeClr val="tx2"/>
                </a:solidFill>
              </a:rPr>
              <a:t>Performance Management</a:t>
            </a:r>
          </a:p>
        </p:txBody>
      </p:sp>
      <p:sp>
        <p:nvSpPr>
          <p:cNvPr id="3" name="Content Placeholder 2">
            <a:extLst>
              <a:ext uri="{FF2B5EF4-FFF2-40B4-BE49-F238E27FC236}">
                <a16:creationId xmlns:a16="http://schemas.microsoft.com/office/drawing/2014/main" id="{15C727E9-F050-4F7E-8118-5252A0898197}"/>
              </a:ext>
            </a:extLst>
          </p:cNvPr>
          <p:cNvSpPr>
            <a:spLocks noGrp="1"/>
          </p:cNvSpPr>
          <p:nvPr>
            <p:ph idx="1"/>
          </p:nvPr>
        </p:nvSpPr>
        <p:spPr>
          <a:xfrm>
            <a:off x="1012507" y="2209799"/>
            <a:ext cx="9855362" cy="4445833"/>
          </a:xfrm>
        </p:spPr>
        <p:txBody>
          <a:bodyPr vert="horz" lIns="91440" tIns="45720" rIns="91440" bIns="45720" rtlCol="0" anchor="b">
            <a:normAutofit/>
          </a:bodyPr>
          <a:lstStyle/>
          <a:p>
            <a:pPr marL="0" indent="0">
              <a:buNone/>
            </a:pPr>
            <a:endParaRPr lang="en-GB" sz="1800" dirty="0">
              <a:solidFill>
                <a:schemeClr val="tx2"/>
              </a:solidFill>
            </a:endParaRPr>
          </a:p>
          <a:p>
            <a:pPr>
              <a:buFont typeface="Wingdings" panose="020B0604020202020204" pitchFamily="34" charset="0"/>
              <a:buChar char="Ø"/>
            </a:pPr>
            <a:r>
              <a:rPr lang="en-GB" sz="2000" dirty="0">
                <a:solidFill>
                  <a:schemeClr val="tx2"/>
                </a:solidFill>
                <a:latin typeface="Arial" panose="020B0604020202020204" pitchFamily="34" charset="0"/>
                <a:cs typeface="Arial" panose="020B0604020202020204" pitchFamily="34" charset="0"/>
              </a:rPr>
              <a:t>Is fundamentally about aligning individual effort to support organisation priorities. That means to set individual expectations tied to organisation objectives and goals.(</a:t>
            </a:r>
            <a:r>
              <a:rPr lang="en-GB" sz="2000" dirty="0" err="1">
                <a:solidFill>
                  <a:schemeClr val="tx2"/>
                </a:solidFill>
                <a:latin typeface="Arial" panose="020B0604020202020204" pitchFamily="34" charset="0"/>
                <a:cs typeface="Arial" panose="020B0604020202020204" pitchFamily="34" charset="0"/>
              </a:rPr>
              <a:t>Aquinis</a:t>
            </a:r>
            <a:r>
              <a:rPr lang="en-GB" sz="2000" dirty="0">
                <a:solidFill>
                  <a:schemeClr val="tx2"/>
                </a:solidFill>
                <a:latin typeface="Arial" panose="020B0604020202020204" pitchFamily="34" charset="0"/>
                <a:cs typeface="Arial" panose="020B0604020202020204" pitchFamily="34" charset="0"/>
              </a:rPr>
              <a:t>, 2013)</a:t>
            </a:r>
          </a:p>
          <a:p>
            <a:pPr>
              <a:buFont typeface="Wingdings" panose="020B0604020202020204" pitchFamily="34" charset="0"/>
              <a:buChar char="Ø"/>
            </a:pPr>
            <a:r>
              <a:rPr lang="en-GB" sz="2000" dirty="0">
                <a:solidFill>
                  <a:schemeClr val="tx2"/>
                </a:solidFill>
                <a:latin typeface="Arial" panose="020B0604020202020204" pitchFamily="34" charset="0"/>
                <a:cs typeface="Arial" panose="020B0604020202020204" pitchFamily="34" charset="0"/>
              </a:rPr>
              <a:t>The continuous process of improving performance by setting individual and team goals which are aligned to the strategic goals of the organisation, planning performance to achieve the goals, reviewing and assessing progress and developing the knowledge, skills and abilities of people.`.(Armstrong, 2015))</a:t>
            </a:r>
          </a:p>
          <a:p>
            <a:pPr>
              <a:buFont typeface="Wingdings" panose="020B0604020202020204" pitchFamily="34" charset="0"/>
              <a:buChar char="Ø"/>
            </a:pPr>
            <a:endParaRPr lang="en-GB" sz="1800" dirty="0">
              <a:solidFill>
                <a:schemeClr val="tx2"/>
              </a:solidFill>
            </a:endParaRPr>
          </a:p>
        </p:txBody>
      </p:sp>
    </p:spTree>
    <p:extLst>
      <p:ext uri="{BB962C8B-B14F-4D97-AF65-F5344CB8AC3E}">
        <p14:creationId xmlns:p14="http://schemas.microsoft.com/office/powerpoint/2010/main" val="1801294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4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9" name="Rectangle 49">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60" name="Picture 51">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6" name="Content Placeholder 5">
            <a:extLst>
              <a:ext uri="{FF2B5EF4-FFF2-40B4-BE49-F238E27FC236}">
                <a16:creationId xmlns:a16="http://schemas.microsoft.com/office/drawing/2014/main" id="{43F6DA33-6DF8-4E6B-A961-7F83EFB14B07}"/>
              </a:ext>
            </a:extLst>
          </p:cNvPr>
          <p:cNvSpPr>
            <a:spLocks noGrp="1"/>
          </p:cNvSpPr>
          <p:nvPr>
            <p:ph idx="1"/>
          </p:nvPr>
        </p:nvSpPr>
        <p:spPr>
          <a:xfrm>
            <a:off x="9099030" y="179882"/>
            <a:ext cx="2818149" cy="6415790"/>
          </a:xfrm>
        </p:spPr>
        <p:txBody>
          <a:bodyPr>
            <a:normAutofit/>
          </a:bodyPr>
          <a:lstStyle/>
          <a:p>
            <a:endParaRPr lang="en-GB" sz="1800" dirty="0">
              <a:solidFill>
                <a:schemeClr val="tx2"/>
              </a:solidFill>
            </a:endParaRPr>
          </a:p>
          <a:p>
            <a:endParaRPr lang="en-GB" sz="1800" dirty="0">
              <a:solidFill>
                <a:schemeClr val="tx2"/>
              </a:solidFill>
            </a:endParaRPr>
          </a:p>
          <a:p>
            <a:r>
              <a:rPr lang="en-GB" sz="1800" dirty="0">
                <a:solidFill>
                  <a:schemeClr val="tx2"/>
                </a:solidFill>
                <a:latin typeface="Arial" panose="020B0604020202020204" pitchFamily="34" charset="0"/>
                <a:cs typeface="Arial" panose="020B0604020202020204" pitchFamily="34" charset="0"/>
              </a:rPr>
              <a:t>The </a:t>
            </a:r>
            <a:r>
              <a:rPr lang="en-GB" sz="1800" b="1" dirty="0">
                <a:solidFill>
                  <a:schemeClr val="tx2"/>
                </a:solidFill>
                <a:latin typeface="Arial" panose="020B0604020202020204" pitchFamily="34" charset="0"/>
                <a:cs typeface="Arial" panose="020B0604020202020204" pitchFamily="34" charset="0"/>
              </a:rPr>
              <a:t>aim</a:t>
            </a:r>
            <a:r>
              <a:rPr lang="en-GB" sz="1800" dirty="0">
                <a:solidFill>
                  <a:schemeClr val="tx2"/>
                </a:solidFill>
                <a:latin typeface="Arial" panose="020B0604020202020204" pitchFamily="34" charset="0"/>
                <a:cs typeface="Arial" panose="020B0604020202020204" pitchFamily="34" charset="0"/>
              </a:rPr>
              <a:t> of Performance Management cycle</a:t>
            </a:r>
          </a:p>
          <a:p>
            <a:pPr>
              <a:buFont typeface="Wingdings" panose="05000000000000000000" pitchFamily="2" charset="2"/>
              <a:buChar char="§"/>
            </a:pPr>
            <a:r>
              <a:rPr lang="en-GB" sz="1800" dirty="0">
                <a:solidFill>
                  <a:schemeClr val="tx2"/>
                </a:solidFill>
                <a:latin typeface="Arial" panose="020B0604020202020204" pitchFamily="34" charset="0"/>
                <a:cs typeface="Arial" panose="020B0604020202020204" pitchFamily="34" charset="0"/>
              </a:rPr>
              <a:t>To evaluate, correct poor performance and improve employee performance</a:t>
            </a:r>
          </a:p>
          <a:p>
            <a:pPr>
              <a:buFont typeface="Wingdings" panose="05000000000000000000" pitchFamily="2" charset="2"/>
              <a:buChar char="§"/>
            </a:pPr>
            <a:r>
              <a:rPr lang="en-GB" sz="1800" dirty="0">
                <a:solidFill>
                  <a:schemeClr val="tx2"/>
                </a:solidFill>
                <a:latin typeface="Arial" panose="020B0604020202020204" pitchFamily="34" charset="0"/>
                <a:cs typeface="Arial" panose="020B0604020202020204" pitchFamily="34" charset="0"/>
              </a:rPr>
              <a:t>There are 4 stages:</a:t>
            </a:r>
          </a:p>
          <a:p>
            <a:pPr marL="342900" indent="-342900">
              <a:buFont typeface="+mj-lt"/>
              <a:buAutoNum type="arabicPeriod"/>
            </a:pPr>
            <a:r>
              <a:rPr lang="en-GB" sz="1800" dirty="0">
                <a:solidFill>
                  <a:schemeClr val="tx2"/>
                </a:solidFill>
                <a:latin typeface="Arial" panose="020B0604020202020204" pitchFamily="34" charset="0"/>
                <a:cs typeface="Arial" panose="020B0604020202020204" pitchFamily="34" charset="0"/>
              </a:rPr>
              <a:t>Planning</a:t>
            </a:r>
          </a:p>
          <a:p>
            <a:pPr marL="342900" indent="-342900">
              <a:buFont typeface="+mj-lt"/>
              <a:buAutoNum type="arabicPeriod"/>
            </a:pPr>
            <a:r>
              <a:rPr lang="en-GB" sz="1800" dirty="0">
                <a:solidFill>
                  <a:schemeClr val="tx2"/>
                </a:solidFill>
                <a:latin typeface="Arial" panose="020B0604020202020204" pitchFamily="34" charset="0"/>
                <a:cs typeface="Arial" panose="020B0604020202020204" pitchFamily="34" charset="0"/>
              </a:rPr>
              <a:t>Delivering / Acting</a:t>
            </a:r>
          </a:p>
          <a:p>
            <a:pPr marL="342900" indent="-342900">
              <a:buFont typeface="+mj-lt"/>
              <a:buAutoNum type="arabicPeriod"/>
            </a:pPr>
            <a:r>
              <a:rPr lang="en-GB" sz="1800" dirty="0">
                <a:solidFill>
                  <a:schemeClr val="tx2"/>
                </a:solidFill>
                <a:latin typeface="Arial" panose="020B0604020202020204" pitchFamily="34" charset="0"/>
                <a:cs typeface="Arial" panose="020B0604020202020204" pitchFamily="34" charset="0"/>
              </a:rPr>
              <a:t>Track/Monitoring</a:t>
            </a:r>
          </a:p>
          <a:p>
            <a:pPr marL="342900" indent="-342900">
              <a:buFont typeface="+mj-lt"/>
              <a:buAutoNum type="arabicPeriod"/>
            </a:pPr>
            <a:r>
              <a:rPr lang="en-GB" sz="1800" dirty="0">
                <a:solidFill>
                  <a:schemeClr val="tx2"/>
                </a:solidFill>
                <a:latin typeface="Arial" panose="020B0604020202020204" pitchFamily="34" charset="0"/>
                <a:cs typeface="Arial" panose="020B0604020202020204" pitchFamily="34" charset="0"/>
              </a:rPr>
              <a:t>Reviewing/ Rewarding</a:t>
            </a:r>
          </a:p>
        </p:txBody>
      </p:sp>
      <p:pic>
        <p:nvPicPr>
          <p:cNvPr id="4" name="Picture 3" descr="Diagram&#10;&#10;Description automatically generated">
            <a:extLst>
              <a:ext uri="{FF2B5EF4-FFF2-40B4-BE49-F238E27FC236}">
                <a16:creationId xmlns:a16="http://schemas.microsoft.com/office/drawing/2014/main" id="{77FA6494-8708-40E4-ABF5-4B15039A8C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457" y="179882"/>
            <a:ext cx="8128691" cy="6565692"/>
          </a:xfrm>
          <a:prstGeom prst="rect">
            <a:avLst/>
          </a:prstGeom>
        </p:spPr>
      </p:pic>
      <p:pic>
        <p:nvPicPr>
          <p:cNvPr id="61" name="Picture 53">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3161786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3" name="Rectangle 42">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7" name="Rectangle 46">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9FCE05F2-87F8-443D-AE61-FDA07C907E6B}"/>
              </a:ext>
            </a:extLst>
          </p:cNvPr>
          <p:cNvSpPr>
            <a:spLocks noGrp="1"/>
          </p:cNvSpPr>
          <p:nvPr>
            <p:ph type="title"/>
          </p:nvPr>
        </p:nvSpPr>
        <p:spPr>
          <a:xfrm>
            <a:off x="838200" y="381000"/>
            <a:ext cx="10003218" cy="1600124"/>
          </a:xfrm>
        </p:spPr>
        <p:txBody>
          <a:bodyPr>
            <a:normAutofit/>
          </a:bodyPr>
          <a:lstStyle/>
          <a:p>
            <a:r>
              <a:rPr lang="en-GB" dirty="0"/>
              <a:t>	AMO Theory </a:t>
            </a:r>
            <a:br>
              <a:rPr lang="en-GB" dirty="0"/>
            </a:br>
            <a:r>
              <a:rPr lang="en-GB" dirty="0"/>
              <a:t> </a:t>
            </a:r>
            <a:r>
              <a:rPr lang="en-GB" sz="2000" dirty="0"/>
              <a:t>Bailey (1993), Appelbaum (2000), </a:t>
            </a:r>
            <a:r>
              <a:rPr lang="en-GB" sz="2000" dirty="0" err="1"/>
              <a:t>Bartel</a:t>
            </a:r>
            <a:r>
              <a:rPr lang="en-GB" sz="2000" dirty="0"/>
              <a:t> (2004)</a:t>
            </a:r>
          </a:p>
        </p:txBody>
      </p:sp>
      <p:sp>
        <p:nvSpPr>
          <p:cNvPr id="12" name="Content Placeholder 7">
            <a:extLst>
              <a:ext uri="{FF2B5EF4-FFF2-40B4-BE49-F238E27FC236}">
                <a16:creationId xmlns:a16="http://schemas.microsoft.com/office/drawing/2014/main" id="{3A3D9D6B-74DD-4C66-8FAA-A2ECE6A0ABDC}"/>
              </a:ext>
            </a:extLst>
          </p:cNvPr>
          <p:cNvSpPr>
            <a:spLocks noGrp="1"/>
          </p:cNvSpPr>
          <p:nvPr>
            <p:ph idx="1"/>
          </p:nvPr>
        </p:nvSpPr>
        <p:spPr>
          <a:xfrm>
            <a:off x="0" y="2224386"/>
            <a:ext cx="5635754" cy="4633614"/>
          </a:xfrm>
        </p:spPr>
        <p:txBody>
          <a:bodyPr anchor="ctr">
            <a:noAutofit/>
          </a:bodyPr>
          <a:lstStyle/>
          <a:p>
            <a:r>
              <a:rPr lang="en-GB" sz="1800" b="0" i="0" dirty="0">
                <a:solidFill>
                  <a:srgbClr val="111111"/>
                </a:solidFill>
                <a:effectLst/>
                <a:latin typeface="Roboto"/>
              </a:rPr>
              <a:t> According to this framework, employee performance is a function of a) employees’: </a:t>
            </a:r>
          </a:p>
          <a:p>
            <a:r>
              <a:rPr lang="en-US" sz="2000" b="1" dirty="0">
                <a:solidFill>
                  <a:schemeClr val="tx1"/>
                </a:solidFill>
                <a:latin typeface="Arial" panose="020B0604020202020204" pitchFamily="34" charset="0"/>
                <a:cs typeface="Arial" panose="020B0604020202020204" pitchFamily="34" charset="0"/>
              </a:rPr>
              <a:t>Abilities (</a:t>
            </a:r>
            <a:r>
              <a:rPr lang="en-US" sz="2000" dirty="0">
                <a:solidFill>
                  <a:schemeClr val="tx1"/>
                </a:solidFill>
                <a:latin typeface="Arial" panose="020B0604020202020204" pitchFamily="34" charset="0"/>
                <a:cs typeface="Arial" panose="020B0604020202020204" pitchFamily="34" charset="0"/>
              </a:rPr>
              <a:t>knowledge, skills)</a:t>
            </a:r>
          </a:p>
          <a:p>
            <a:r>
              <a:rPr lang="en-US" sz="2000" b="1" dirty="0">
                <a:solidFill>
                  <a:schemeClr val="tx1"/>
                </a:solidFill>
                <a:latin typeface="Arial" panose="020B0604020202020204" pitchFamily="34" charset="0"/>
                <a:cs typeface="Arial" panose="020B0604020202020204" pitchFamily="34" charset="0"/>
              </a:rPr>
              <a:t>Motivations</a:t>
            </a:r>
            <a:r>
              <a:rPr lang="en-US" sz="2000" dirty="0">
                <a:solidFill>
                  <a:schemeClr val="tx1"/>
                </a:solidFill>
                <a:latin typeface="Arial" panose="020B0604020202020204" pitchFamily="34" charset="0"/>
                <a:cs typeface="Arial" panose="020B0604020202020204" pitchFamily="34" charset="0"/>
              </a:rPr>
              <a:t> - what motivate the employees? (flexible work, training and development, rewards and recognition)</a:t>
            </a:r>
          </a:p>
          <a:p>
            <a:r>
              <a:rPr lang="en-US" sz="2000" b="1" dirty="0">
                <a:solidFill>
                  <a:schemeClr val="tx1"/>
                </a:solidFill>
                <a:latin typeface="Arial" panose="020B0604020202020204" pitchFamily="34" charset="0"/>
                <a:cs typeface="Arial" panose="020B0604020202020204" pitchFamily="34" charset="0"/>
              </a:rPr>
              <a:t>Opportunities to perform</a:t>
            </a:r>
            <a:r>
              <a:rPr lang="en-US" sz="2000" dirty="0">
                <a:solidFill>
                  <a:schemeClr val="tx1"/>
                </a:solidFill>
                <a:latin typeface="Arial" panose="020B0604020202020204" pitchFamily="34" charset="0"/>
                <a:cs typeface="Arial" panose="020B0604020202020204" pitchFamily="34" charset="0"/>
              </a:rPr>
              <a:t>- demonstrate their expertise to make a contribution for organization </a:t>
            </a:r>
          </a:p>
        </p:txBody>
      </p:sp>
      <p:pic>
        <p:nvPicPr>
          <p:cNvPr id="4" name="Picture 4" descr="Diagram&#10;&#10;Description automatically generated">
            <a:extLst>
              <a:ext uri="{FF2B5EF4-FFF2-40B4-BE49-F238E27FC236}">
                <a16:creationId xmlns:a16="http://schemas.microsoft.com/office/drawing/2014/main" id="{AD717BD8-9E29-4B62-A0EE-D2798F1FD1DA}"/>
              </a:ext>
            </a:extLst>
          </p:cNvPr>
          <p:cNvPicPr>
            <a:picLocks noChangeAspect="1"/>
          </p:cNvPicPr>
          <p:nvPr/>
        </p:nvPicPr>
        <p:blipFill rotWithShape="1">
          <a:blip r:embed="rId3"/>
          <a:srcRect l="7472" r="11685"/>
          <a:stretch/>
        </p:blipFill>
        <p:spPr>
          <a:xfrm>
            <a:off x="5638801" y="2362124"/>
            <a:ext cx="6550152" cy="4495876"/>
          </a:xfrm>
          <a:prstGeom prst="rect">
            <a:avLst/>
          </a:prstGeom>
        </p:spPr>
      </p:pic>
    </p:spTree>
    <p:extLst>
      <p:ext uri="{BB962C8B-B14F-4D97-AF65-F5344CB8AC3E}">
        <p14:creationId xmlns:p14="http://schemas.microsoft.com/office/powerpoint/2010/main" val="757678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5" name="Rectangle 14">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78EE3-7AE0-4EF7-94EF-6941D5072624}"/>
              </a:ext>
            </a:extLst>
          </p:cNvPr>
          <p:cNvSpPr>
            <a:spLocks noGrp="1"/>
          </p:cNvSpPr>
          <p:nvPr>
            <p:ph type="title"/>
          </p:nvPr>
        </p:nvSpPr>
        <p:spPr>
          <a:xfrm>
            <a:off x="838200" y="4876800"/>
            <a:ext cx="10003218" cy="1727328"/>
          </a:xfrm>
        </p:spPr>
        <p:txBody>
          <a:bodyPr vert="horz" lIns="91440" tIns="45720" rIns="91440" bIns="45720" rtlCol="0" anchor="ctr">
            <a:normAutofit/>
          </a:bodyPr>
          <a:lstStyle/>
          <a:p>
            <a:r>
              <a:rPr lang="en-US" sz="4400" dirty="0"/>
              <a:t>Key Performance Indicators (KPI`s)</a:t>
            </a:r>
            <a:br>
              <a:rPr lang="en-US" sz="4400" dirty="0"/>
            </a:br>
            <a:r>
              <a:rPr lang="en-US" sz="4400" dirty="0"/>
              <a:t>	</a:t>
            </a:r>
          </a:p>
        </p:txBody>
      </p:sp>
      <p:pic>
        <p:nvPicPr>
          <p:cNvPr id="6" name="Content Placeholder 5" descr="A picture containing drawing&#10;&#10;Description automatically generated">
            <a:extLst>
              <a:ext uri="{FF2B5EF4-FFF2-40B4-BE49-F238E27FC236}">
                <a16:creationId xmlns:a16="http://schemas.microsoft.com/office/drawing/2014/main" id="{E4EB833B-15EB-462E-A6AE-E05E35CBD5F1}"/>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71716" y="1270486"/>
            <a:ext cx="5624284" cy="2123167"/>
          </a:xfrm>
          <a:prstGeom prst="rect">
            <a:avLst/>
          </a:prstGeom>
        </p:spPr>
      </p:pic>
      <p:sp>
        <p:nvSpPr>
          <p:cNvPr id="4" name="Text Placeholder 3">
            <a:extLst>
              <a:ext uri="{FF2B5EF4-FFF2-40B4-BE49-F238E27FC236}">
                <a16:creationId xmlns:a16="http://schemas.microsoft.com/office/drawing/2014/main" id="{5ED33C02-1323-4C18-9E7A-2C3BFA6C1F0A}"/>
              </a:ext>
            </a:extLst>
          </p:cNvPr>
          <p:cNvSpPr>
            <a:spLocks noGrp="1"/>
          </p:cNvSpPr>
          <p:nvPr>
            <p:ph type="body" sz="half" idx="2"/>
          </p:nvPr>
        </p:nvSpPr>
        <p:spPr>
          <a:xfrm>
            <a:off x="6092943" y="106425"/>
            <a:ext cx="5884197" cy="4770370"/>
          </a:xfrm>
        </p:spPr>
        <p:txBody>
          <a:bodyPr vert="horz" lIns="91440" tIns="45720" rIns="91440" bIns="45720" rtlCol="0" anchor="ctr">
            <a:normAutofit lnSpcReduction="10000"/>
          </a:bodyPr>
          <a:lstStyle/>
          <a:p>
            <a:pPr marL="342900" lvl="0" indent="-342900">
              <a:lnSpc>
                <a:spcPct val="110000"/>
              </a:lnSpc>
              <a:buFont typeface="Arial" panose="020B0604020202020204" pitchFamily="34" charset="0"/>
              <a:buChar char="•"/>
              <a:tabLst>
                <a:tab pos="457200" algn="l"/>
              </a:tabLst>
            </a:pPr>
            <a:r>
              <a:rPr lang="en-US" sz="1800"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“KPI`s provide a way to measure how well companies, business units, projects or individuals are performing in relation to their strategic </a:t>
            </a:r>
            <a:r>
              <a:rPr lang="en-US" sz="1800" b="1"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goals </a:t>
            </a:r>
            <a:r>
              <a:rPr lang="en-US" sz="1800"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and </a:t>
            </a:r>
            <a:r>
              <a:rPr lang="en-US" sz="1800" b="1"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objectives.” </a:t>
            </a:r>
            <a:r>
              <a:rPr lang="en-US" sz="1800"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(Marr, 2020)</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US" sz="1800"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“KPI`s are your guide to understanding every moving part in your business and might be the most important part of management” (Forbes, 2019)</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US" sz="1800" kern="1200"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The KPI`s are:</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mj-lt"/>
              <a:buAutoNum type="arabicPeriod"/>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rPr>
              <a:t>Sales targets </a:t>
            </a:r>
          </a:p>
          <a:p>
            <a:pPr marL="342900" indent="-342900">
              <a:buFont typeface="+mj-lt"/>
              <a:buAutoNum type="arabicPeriod"/>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rPr>
              <a:t>Absenteeism i.e.  “number of workers who miss work”.</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rPr>
              <a:t>Labour turnover i.e. “rate at which individuals leave the organisation”.</a:t>
            </a:r>
            <a:endParaRPr lang="en-GB" sz="1800" dirty="0">
              <a:latin typeface="Times New Roman" panose="02020603050405020304" pitchFamily="18" charset="0"/>
              <a:ea typeface="Times New Roman" panose="02020603050405020304" pitchFamily="18" charset="0"/>
            </a:endParaRPr>
          </a:p>
          <a:p>
            <a:pPr marL="342900" indent="-342900">
              <a:buFont typeface="+mj-lt"/>
              <a:buAutoNum type="arabicPeriod"/>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rPr>
              <a:t>Footfall i.e. number of customers for organisation.</a:t>
            </a:r>
            <a:endParaRPr lang="en-US" sz="1800" dirty="0">
              <a:solidFill>
                <a:schemeClr val="tx2"/>
              </a:solidFill>
            </a:endParaRPr>
          </a:p>
          <a:p>
            <a:pPr indent="-228600">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3726603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F7C12EAC-BD05-461D-9D1F-0862BA1F4C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157480" y="76200"/>
            <a:ext cx="2057400" cy="2057400"/>
          </a:xfrm>
          <a:prstGeom prst="rect">
            <a:avLst/>
          </a:prstGeom>
        </p:spPr>
      </p:pic>
      <p:pic>
        <p:nvPicPr>
          <p:cNvPr id="14" name="Picture 13">
            <a:extLst>
              <a:ext uri="{FF2B5EF4-FFF2-40B4-BE49-F238E27FC236}">
                <a16:creationId xmlns:a16="http://schemas.microsoft.com/office/drawing/2014/main" id="{69D8DA42-2FEE-4C06-AFD6-6508150C4C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2473"/>
          <a:stretch/>
        </p:blipFill>
        <p:spPr>
          <a:xfrm>
            <a:off x="11234928" y="3144779"/>
            <a:ext cx="954024" cy="2548349"/>
          </a:xfrm>
          <a:prstGeom prst="rect">
            <a:avLst/>
          </a:prstGeom>
        </p:spPr>
      </p:pic>
      <p:sp>
        <p:nvSpPr>
          <p:cNvPr id="2" name="Title 1">
            <a:extLst>
              <a:ext uri="{FF2B5EF4-FFF2-40B4-BE49-F238E27FC236}">
                <a16:creationId xmlns:a16="http://schemas.microsoft.com/office/drawing/2014/main" id="{346C01DD-B21F-419C-B84C-280407720F65}"/>
              </a:ext>
            </a:extLst>
          </p:cNvPr>
          <p:cNvSpPr>
            <a:spLocks noGrp="1"/>
          </p:cNvSpPr>
          <p:nvPr>
            <p:ph type="title"/>
          </p:nvPr>
        </p:nvSpPr>
        <p:spPr>
          <a:xfrm>
            <a:off x="6324600" y="716365"/>
            <a:ext cx="5029200" cy="5421381"/>
          </a:xfrm>
        </p:spPr>
        <p:txBody>
          <a:bodyPr anchor="t">
            <a:normAutofit/>
          </a:bodyPr>
          <a:lstStyle/>
          <a:p>
            <a:r>
              <a:rPr lang="en-GB" dirty="0">
                <a:solidFill>
                  <a:schemeClr val="tx2"/>
                </a:solidFill>
              </a:rPr>
              <a:t>SIKA Group Case study</a:t>
            </a:r>
            <a:br>
              <a:rPr lang="en-GB" dirty="0">
                <a:solidFill>
                  <a:schemeClr val="tx2"/>
                </a:solidFill>
              </a:rPr>
            </a:br>
            <a:r>
              <a:rPr lang="en-GB" dirty="0">
                <a:solidFill>
                  <a:schemeClr val="tx2"/>
                </a:solidFill>
              </a:rPr>
              <a:t>Designed and implemented a new performance management system</a:t>
            </a:r>
          </a:p>
        </p:txBody>
      </p:sp>
      <p:sp>
        <p:nvSpPr>
          <p:cNvPr id="3" name="Content Placeholder 2">
            <a:extLst>
              <a:ext uri="{FF2B5EF4-FFF2-40B4-BE49-F238E27FC236}">
                <a16:creationId xmlns:a16="http://schemas.microsoft.com/office/drawing/2014/main" id="{4ECA81E2-C6E4-4C7C-9419-AADADD8BF0BA}"/>
              </a:ext>
            </a:extLst>
          </p:cNvPr>
          <p:cNvSpPr>
            <a:spLocks noGrp="1"/>
          </p:cNvSpPr>
          <p:nvPr>
            <p:ph idx="1"/>
          </p:nvPr>
        </p:nvSpPr>
        <p:spPr>
          <a:xfrm>
            <a:off x="0" y="2209799"/>
            <a:ext cx="6324599" cy="4893366"/>
          </a:xfrm>
        </p:spPr>
        <p:txBody>
          <a:bodyPr vert="horz" lIns="91440" tIns="45720" rIns="91440" bIns="45720" rtlCol="0" anchor="b">
            <a:normAutofit/>
          </a:bodyPr>
          <a:lstStyle/>
          <a:p>
            <a:pPr>
              <a:lnSpc>
                <a:spcPct val="100000"/>
              </a:lnSpc>
            </a:pPr>
            <a:r>
              <a:rPr lang="en-GB" sz="1700" dirty="0">
                <a:solidFill>
                  <a:schemeClr val="tx2"/>
                </a:solidFill>
                <a:latin typeface="Arial" panose="020B0604020202020204" pitchFamily="34" charset="0"/>
                <a:cs typeface="Arial" panose="020B0604020202020204" pitchFamily="34" charset="0"/>
              </a:rPr>
              <a:t>Sika Group is an international company which operate in 100 countries. In The UK it has over 850 employees.</a:t>
            </a:r>
          </a:p>
          <a:p>
            <a:pPr>
              <a:lnSpc>
                <a:spcPct val="100000"/>
              </a:lnSpc>
            </a:pPr>
            <a:r>
              <a:rPr lang="en-GB" sz="1700" b="1" dirty="0">
                <a:solidFill>
                  <a:schemeClr val="tx2"/>
                </a:solidFill>
                <a:latin typeface="Arial" panose="020B0604020202020204" pitchFamily="34" charset="0"/>
                <a:cs typeface="Arial" panose="020B0604020202020204" pitchFamily="34" charset="0"/>
              </a:rPr>
              <a:t>Why a new PM system? What was wrong?</a:t>
            </a:r>
          </a:p>
          <a:p>
            <a:pPr>
              <a:lnSpc>
                <a:spcPct val="100000"/>
              </a:lnSpc>
              <a:buFont typeface="Wingdings" panose="05000000000000000000" pitchFamily="2" charset="2"/>
              <a:buChar char="§"/>
            </a:pPr>
            <a:r>
              <a:rPr lang="en-GB" sz="1600" dirty="0">
                <a:solidFill>
                  <a:schemeClr val="tx2"/>
                </a:solidFill>
                <a:latin typeface="Arial" panose="020B0604020202020204" pitchFamily="34" charset="0"/>
                <a:cs typeface="Arial" panose="020B0604020202020204" pitchFamily="34" charset="0"/>
              </a:rPr>
              <a:t>They did not apply AMO Theory</a:t>
            </a:r>
          </a:p>
          <a:p>
            <a:pPr>
              <a:lnSpc>
                <a:spcPct val="100000"/>
              </a:lnSpc>
              <a:buFont typeface="Wingdings" panose="05000000000000000000" pitchFamily="2" charset="2"/>
              <a:buChar char="§"/>
            </a:pPr>
            <a:r>
              <a:rPr lang="en-GB" sz="1600" dirty="0">
                <a:solidFill>
                  <a:schemeClr val="tx2"/>
                </a:solidFill>
                <a:latin typeface="Arial" panose="020B0604020202020204" pitchFamily="34" charset="0"/>
                <a:cs typeface="Arial" panose="020B0604020202020204" pitchFamily="34" charset="0"/>
              </a:rPr>
              <a:t>Were evaluated few functions</a:t>
            </a:r>
          </a:p>
          <a:p>
            <a:pPr>
              <a:lnSpc>
                <a:spcPct val="100000"/>
              </a:lnSpc>
              <a:buFont typeface="Wingdings" panose="05000000000000000000" pitchFamily="2" charset="2"/>
              <a:buChar char="§"/>
            </a:pPr>
            <a:r>
              <a:rPr lang="en-GB" sz="1600" dirty="0">
                <a:solidFill>
                  <a:schemeClr val="tx2"/>
                </a:solidFill>
                <a:latin typeface="Arial" panose="020B0604020202020204" pitchFamily="34" charset="0"/>
                <a:cs typeface="Arial" panose="020B0604020202020204" pitchFamily="34" charset="0"/>
              </a:rPr>
              <a:t>They did not focus on KPI`s</a:t>
            </a:r>
          </a:p>
          <a:p>
            <a:pPr>
              <a:lnSpc>
                <a:spcPct val="100000"/>
              </a:lnSpc>
            </a:pPr>
            <a:r>
              <a:rPr lang="en-GB" sz="1700" b="1" dirty="0">
                <a:solidFill>
                  <a:schemeClr val="tx2"/>
                </a:solidFill>
                <a:latin typeface="Arial" panose="020B0604020202020204" pitchFamily="34" charset="0"/>
                <a:cs typeface="Arial" panose="020B0604020202020204" pitchFamily="34" charset="0"/>
              </a:rPr>
              <a:t>Design the new PM system in five-step process:</a:t>
            </a:r>
            <a:r>
              <a:rPr lang="en-GB" sz="1700" dirty="0">
                <a:solidFill>
                  <a:schemeClr val="tx2"/>
                </a:solidFill>
                <a:latin typeface="Arial" panose="020B0604020202020204" pitchFamily="34" charset="0"/>
                <a:cs typeface="Arial" panose="020B0604020202020204" pitchFamily="34" charset="0"/>
              </a:rPr>
              <a:t> </a:t>
            </a:r>
          </a:p>
          <a:p>
            <a:pPr marL="342900" indent="-342900">
              <a:lnSpc>
                <a:spcPct val="100000"/>
              </a:lnSpc>
              <a:buFont typeface="+mj-lt"/>
              <a:buAutoNum type="arabicPeriod"/>
            </a:pPr>
            <a:r>
              <a:rPr lang="en-GB" sz="1700" dirty="0">
                <a:solidFill>
                  <a:schemeClr val="tx2"/>
                </a:solidFill>
                <a:latin typeface="Arial" panose="020B0604020202020204" pitchFamily="34" charset="0"/>
                <a:cs typeface="Arial" panose="020B0604020202020204" pitchFamily="34" charset="0"/>
              </a:rPr>
              <a:t>Diagnostic view,</a:t>
            </a:r>
          </a:p>
          <a:p>
            <a:pPr marL="342900" indent="-342900">
              <a:lnSpc>
                <a:spcPct val="100000"/>
              </a:lnSpc>
              <a:buFont typeface="+mj-lt"/>
              <a:buAutoNum type="arabicPeriod"/>
            </a:pPr>
            <a:r>
              <a:rPr lang="en-GB" sz="1700" dirty="0">
                <a:solidFill>
                  <a:schemeClr val="tx2"/>
                </a:solidFill>
                <a:latin typeface="Arial" panose="020B0604020202020204" pitchFamily="34" charset="0"/>
                <a:cs typeface="Arial" panose="020B0604020202020204" pitchFamily="34" charset="0"/>
              </a:rPr>
              <a:t> Design and planning,</a:t>
            </a:r>
          </a:p>
          <a:p>
            <a:pPr marL="342900" indent="-342900">
              <a:lnSpc>
                <a:spcPct val="100000"/>
              </a:lnSpc>
              <a:buFont typeface="+mj-lt"/>
              <a:buAutoNum type="arabicPeriod"/>
            </a:pPr>
            <a:r>
              <a:rPr lang="en-GB" sz="1700" dirty="0">
                <a:solidFill>
                  <a:schemeClr val="tx2"/>
                </a:solidFill>
                <a:latin typeface="Arial" panose="020B0604020202020204" pitchFamily="34" charset="0"/>
                <a:cs typeface="Arial" panose="020B0604020202020204" pitchFamily="34" charset="0"/>
              </a:rPr>
              <a:t> Pilot, </a:t>
            </a:r>
          </a:p>
          <a:p>
            <a:pPr marL="342900" indent="-342900">
              <a:lnSpc>
                <a:spcPct val="100000"/>
              </a:lnSpc>
              <a:buFont typeface="+mj-lt"/>
              <a:buAutoNum type="arabicPeriod"/>
            </a:pPr>
            <a:r>
              <a:rPr lang="en-GB" sz="1700" dirty="0">
                <a:solidFill>
                  <a:schemeClr val="tx2"/>
                </a:solidFill>
                <a:latin typeface="Arial" panose="020B0604020202020204" pitchFamily="34" charset="0"/>
                <a:cs typeface="Arial" panose="020B0604020202020204" pitchFamily="34" charset="0"/>
              </a:rPr>
              <a:t>Implementation </a:t>
            </a:r>
          </a:p>
          <a:p>
            <a:pPr marL="342900" indent="-342900">
              <a:lnSpc>
                <a:spcPct val="100000"/>
              </a:lnSpc>
              <a:buFont typeface="+mj-lt"/>
              <a:buAutoNum type="arabicPeriod"/>
            </a:pPr>
            <a:r>
              <a:rPr lang="en-GB" sz="1700" dirty="0">
                <a:solidFill>
                  <a:schemeClr val="tx2"/>
                </a:solidFill>
                <a:latin typeface="Arial" panose="020B0604020202020204" pitchFamily="34" charset="0"/>
                <a:cs typeface="Arial" panose="020B0604020202020204" pitchFamily="34" charset="0"/>
              </a:rPr>
              <a:t> Evaluation</a:t>
            </a:r>
          </a:p>
          <a:p>
            <a:pPr>
              <a:lnSpc>
                <a:spcPct val="100000"/>
              </a:lnSpc>
            </a:pPr>
            <a:endParaRPr lang="en-GB" sz="1500" dirty="0">
              <a:solidFill>
                <a:schemeClr val="tx2"/>
              </a:solidFill>
            </a:endParaRPr>
          </a:p>
        </p:txBody>
      </p:sp>
    </p:spTree>
    <p:extLst>
      <p:ext uri="{BB962C8B-B14F-4D97-AF65-F5344CB8AC3E}">
        <p14:creationId xmlns:p14="http://schemas.microsoft.com/office/powerpoint/2010/main" val="2769100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4">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6" name="Rectangle 46">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7" name="Rectangle 48">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
            <a:ext cx="12192000" cy="221768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8" name="Rectangle 50">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2224386"/>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DC6E99-ACB8-4C8D-8FE9-85B1BFB9DDAD}"/>
              </a:ext>
            </a:extLst>
          </p:cNvPr>
          <p:cNvSpPr>
            <a:spLocks noGrp="1"/>
          </p:cNvSpPr>
          <p:nvPr>
            <p:ph type="title"/>
          </p:nvPr>
        </p:nvSpPr>
        <p:spPr>
          <a:xfrm>
            <a:off x="838200" y="381000"/>
            <a:ext cx="10003218" cy="1600124"/>
          </a:xfrm>
        </p:spPr>
        <p:txBody>
          <a:bodyPr>
            <a:normAutofit/>
          </a:bodyPr>
          <a:lstStyle/>
          <a:p>
            <a:r>
              <a:rPr lang="en-GB"/>
              <a:t>          Conclusion   </a:t>
            </a:r>
          </a:p>
        </p:txBody>
      </p:sp>
      <p:sp>
        <p:nvSpPr>
          <p:cNvPr id="28" name="Content Placeholder 2">
            <a:extLst>
              <a:ext uri="{FF2B5EF4-FFF2-40B4-BE49-F238E27FC236}">
                <a16:creationId xmlns:a16="http://schemas.microsoft.com/office/drawing/2014/main" id="{7E1FD1CD-3CF5-4E96-917F-EE75919F23C0}"/>
              </a:ext>
            </a:extLst>
          </p:cNvPr>
          <p:cNvSpPr>
            <a:spLocks noGrp="1"/>
          </p:cNvSpPr>
          <p:nvPr>
            <p:ph idx="1"/>
          </p:nvPr>
        </p:nvSpPr>
        <p:spPr>
          <a:xfrm>
            <a:off x="132522" y="2224386"/>
            <a:ext cx="7156174" cy="4786014"/>
          </a:xfrm>
        </p:spPr>
        <p:txBody>
          <a:bodyPr vert="horz" lIns="91440" tIns="45720" rIns="91440" bIns="45720" rtlCol="0" anchor="ctr">
            <a:normAutofit/>
          </a:bodyPr>
          <a:lstStyle/>
          <a:p>
            <a:pPr>
              <a:lnSpc>
                <a:spcPct val="100000"/>
              </a:lnSpc>
            </a:pPr>
            <a:r>
              <a:rPr lang="en-GB" sz="1500" dirty="0">
                <a:solidFill>
                  <a:schemeClr val="tx1"/>
                </a:solidFill>
                <a:latin typeface="Arial" panose="020B0604020202020204" pitchFamily="34" charset="0"/>
                <a:cs typeface="Arial" panose="020B0604020202020204" pitchFamily="34" charset="0"/>
              </a:rPr>
              <a:t>In conclusion Sika Group has taken a great decision to implement a new Performance Management System. </a:t>
            </a:r>
            <a:r>
              <a:rPr lang="en-GB" sz="1500" b="1" dirty="0">
                <a:solidFill>
                  <a:schemeClr val="tx1"/>
                </a:solidFill>
                <a:latin typeface="Arial" panose="020B0604020202020204" pitchFamily="34" charset="0"/>
                <a:cs typeface="Arial" panose="020B0604020202020204" pitchFamily="34" charset="0"/>
              </a:rPr>
              <a:t>What did they achieve? What was improved?</a:t>
            </a:r>
            <a:endParaRPr lang="en-GB" sz="1500" dirty="0">
              <a:solidFill>
                <a:schemeClr val="tx1"/>
              </a:solidFill>
              <a:latin typeface="Arial" panose="020B0604020202020204" pitchFamily="34" charset="0"/>
              <a:cs typeface="Arial" panose="020B0604020202020204" pitchFamily="34" charset="0"/>
            </a:endParaRPr>
          </a:p>
          <a:p>
            <a:pPr>
              <a:lnSpc>
                <a:spcPct val="100000"/>
              </a:lnSpc>
            </a:pPr>
            <a:r>
              <a:rPr lang="en-GB" sz="1500" dirty="0">
                <a:solidFill>
                  <a:schemeClr val="tx1"/>
                </a:solidFill>
                <a:latin typeface="Arial" panose="020B0604020202020204" pitchFamily="34" charset="0"/>
                <a:cs typeface="Arial" panose="020B0604020202020204" pitchFamily="34" charset="0"/>
              </a:rPr>
              <a:t>The PM process is much simpler, one-page form instead five-page. </a:t>
            </a:r>
          </a:p>
          <a:p>
            <a:pPr>
              <a:lnSpc>
                <a:spcPct val="100000"/>
              </a:lnSpc>
            </a:pPr>
            <a:r>
              <a:rPr lang="en-GB" sz="1500" dirty="0">
                <a:solidFill>
                  <a:schemeClr val="tx1"/>
                </a:solidFill>
                <a:latin typeface="Arial" panose="020B0604020202020204" pitchFamily="34" charset="0"/>
                <a:cs typeface="Arial" panose="020B0604020202020204" pitchFamily="34" charset="0"/>
              </a:rPr>
              <a:t>The document is easy accessed by managers and by employees</a:t>
            </a:r>
          </a:p>
          <a:p>
            <a:pPr>
              <a:lnSpc>
                <a:spcPct val="100000"/>
              </a:lnSpc>
            </a:pPr>
            <a:r>
              <a:rPr lang="en-GB" sz="1500" dirty="0">
                <a:solidFill>
                  <a:schemeClr val="tx1"/>
                </a:solidFill>
                <a:latin typeface="Arial" panose="020B0604020202020204" pitchFamily="34" charset="0"/>
                <a:cs typeface="Arial" panose="020B0604020202020204" pitchFamily="34" charset="0"/>
              </a:rPr>
              <a:t>Staff was involved in the new PM process</a:t>
            </a:r>
          </a:p>
          <a:p>
            <a:pPr>
              <a:lnSpc>
                <a:spcPct val="100000"/>
              </a:lnSpc>
            </a:pPr>
            <a:r>
              <a:rPr lang="en-GB" sz="1500" dirty="0">
                <a:solidFill>
                  <a:schemeClr val="tx1"/>
                </a:solidFill>
                <a:latin typeface="Arial" panose="020B0604020202020204" pitchFamily="34" charset="0"/>
                <a:cs typeface="Arial" panose="020B0604020202020204" pitchFamily="34" charset="0"/>
              </a:rPr>
              <a:t>The employees felt engaged and valued in organisation</a:t>
            </a:r>
          </a:p>
          <a:p>
            <a:pPr>
              <a:lnSpc>
                <a:spcPct val="100000"/>
              </a:lnSpc>
            </a:pPr>
            <a:r>
              <a:rPr lang="en-GB" sz="1500" dirty="0">
                <a:solidFill>
                  <a:schemeClr val="tx1"/>
                </a:solidFill>
                <a:latin typeface="Arial" panose="020B0604020202020204" pitchFamily="34" charset="0"/>
                <a:cs typeface="Arial" panose="020B0604020202020204" pitchFamily="34" charset="0"/>
              </a:rPr>
              <a:t>Improved communication between employees and managers. About this Bob Nelson </a:t>
            </a:r>
            <a:r>
              <a:rPr lang="en-GB" sz="1500" dirty="0" err="1">
                <a:solidFill>
                  <a:schemeClr val="tx1"/>
                </a:solidFill>
                <a:latin typeface="Arial" panose="020B0604020202020204" pitchFamily="34" charset="0"/>
                <a:cs typeface="Arial" panose="020B0604020202020204" pitchFamily="34" charset="0"/>
              </a:rPr>
              <a:t>Phd</a:t>
            </a:r>
            <a:r>
              <a:rPr lang="en-GB" sz="1500" dirty="0">
                <a:solidFill>
                  <a:schemeClr val="tx1"/>
                </a:solidFill>
                <a:latin typeface="Arial" panose="020B0604020202020204" pitchFamily="34" charset="0"/>
                <a:cs typeface="Arial" panose="020B0604020202020204" pitchFamily="34" charset="0"/>
              </a:rPr>
              <a:t> said:</a:t>
            </a:r>
          </a:p>
          <a:p>
            <a:pPr>
              <a:lnSpc>
                <a:spcPct val="100000"/>
              </a:lnSpc>
            </a:pPr>
            <a:r>
              <a:rPr lang="en-GB" sz="1500" b="0" i="0" dirty="0">
                <a:solidFill>
                  <a:srgbClr val="333333"/>
                </a:solidFill>
                <a:effectLst/>
                <a:latin typeface="arial" panose="020B0604020202020204" pitchFamily="34" charset="0"/>
              </a:rPr>
              <a:t> "An employee's motivation is a direct result of the sum of interactions with his or her manager.“ (Nelson, 2018)</a:t>
            </a:r>
            <a:endParaRPr lang="en-GB" sz="1500" dirty="0">
              <a:solidFill>
                <a:schemeClr val="tx1"/>
              </a:solidFill>
              <a:latin typeface="Arial" panose="020B0604020202020204" pitchFamily="34" charset="0"/>
              <a:cs typeface="Arial" panose="020B0604020202020204" pitchFamily="34" charset="0"/>
            </a:endParaRPr>
          </a:p>
          <a:p>
            <a:pPr>
              <a:lnSpc>
                <a:spcPct val="100000"/>
              </a:lnSpc>
            </a:pPr>
            <a:endParaRPr lang="en-GB" sz="1500" dirty="0">
              <a:solidFill>
                <a:schemeClr val="tx1"/>
              </a:solidFill>
              <a:latin typeface="Arial" panose="020B0604020202020204" pitchFamily="34" charset="0"/>
              <a:cs typeface="Arial" panose="020B0604020202020204" pitchFamily="34" charset="0"/>
            </a:endParaRPr>
          </a:p>
        </p:txBody>
      </p:sp>
      <p:pic>
        <p:nvPicPr>
          <p:cNvPr id="18" name="Graphic 17" descr="Onboarding">
            <a:extLst>
              <a:ext uri="{FF2B5EF4-FFF2-40B4-BE49-F238E27FC236}">
                <a16:creationId xmlns:a16="http://schemas.microsoft.com/office/drawing/2014/main" id="{0741F06E-6672-459A-8270-05884776AC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13102" y="2745362"/>
            <a:ext cx="3552824" cy="3552824"/>
          </a:xfrm>
          <a:prstGeom prst="rect">
            <a:avLst/>
          </a:prstGeom>
        </p:spPr>
      </p:pic>
    </p:spTree>
    <p:extLst>
      <p:ext uri="{BB962C8B-B14F-4D97-AF65-F5344CB8AC3E}">
        <p14:creationId xmlns:p14="http://schemas.microsoft.com/office/powerpoint/2010/main" val="1478840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55B12-DAFF-4D7C-ABCB-A04E225C9D86}"/>
              </a:ext>
            </a:extLst>
          </p:cNvPr>
          <p:cNvSpPr>
            <a:spLocks noGrp="1"/>
          </p:cNvSpPr>
          <p:nvPr>
            <p:ph type="title"/>
          </p:nvPr>
        </p:nvSpPr>
        <p:spPr>
          <a:xfrm>
            <a:off x="838200" y="365761"/>
            <a:ext cx="10515600" cy="53365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F4A3E9C-F664-4BB0-BF50-91FB510D75D3}"/>
              </a:ext>
            </a:extLst>
          </p:cNvPr>
          <p:cNvSpPr>
            <a:spLocks noGrp="1"/>
          </p:cNvSpPr>
          <p:nvPr>
            <p:ph idx="1"/>
          </p:nvPr>
        </p:nvSpPr>
        <p:spPr>
          <a:xfrm>
            <a:off x="838200" y="899412"/>
            <a:ext cx="10515600" cy="5245802"/>
          </a:xfrm>
        </p:spPr>
        <p:txBody>
          <a:bodyPr>
            <a:normAutofit fontScale="55000" lnSpcReduction="20000"/>
          </a:bodyPr>
          <a:lstStyle/>
          <a:p>
            <a:pPr>
              <a:buFont typeface="Wingdings" panose="05000000000000000000" pitchFamily="2" charset="2"/>
              <a:buChar char="v"/>
            </a:pPr>
            <a:r>
              <a:rPr lang="en-GB" dirty="0"/>
              <a:t>Appelbaum, E., et al (2000) </a:t>
            </a:r>
            <a:r>
              <a:rPr lang="en-GB" i="1" dirty="0"/>
              <a:t>Manufacturing Advantage: Why High-Performance Work System Pay Off. </a:t>
            </a:r>
            <a:r>
              <a:rPr lang="en-GB" dirty="0"/>
              <a:t>Ithaca, NY: Cornell University Press.</a:t>
            </a:r>
          </a:p>
          <a:p>
            <a:pPr>
              <a:buFont typeface="Wingdings" panose="05000000000000000000" pitchFamily="2" charset="2"/>
              <a:buChar char="v"/>
            </a:pPr>
            <a:r>
              <a:rPr lang="en-GB" dirty="0" err="1"/>
              <a:t>Aquinis</a:t>
            </a:r>
            <a:r>
              <a:rPr lang="en-GB" dirty="0"/>
              <a:t>, H. (2013) </a:t>
            </a:r>
            <a:r>
              <a:rPr lang="en-GB" i="1" dirty="0"/>
              <a:t>Performance management </a:t>
            </a:r>
            <a:r>
              <a:rPr lang="en-GB" dirty="0"/>
              <a:t>3</a:t>
            </a:r>
            <a:r>
              <a:rPr lang="en-GB" baseline="30000" dirty="0"/>
              <a:t>rd</a:t>
            </a:r>
            <a:r>
              <a:rPr lang="en-GB" dirty="0"/>
              <a:t> Edition,  MA Pearson: Boston</a:t>
            </a:r>
          </a:p>
          <a:p>
            <a:pPr>
              <a:buFont typeface="Wingdings" panose="05000000000000000000" pitchFamily="2" charset="2"/>
              <a:buChar char="v"/>
            </a:pPr>
            <a:r>
              <a:rPr lang="en-GB" dirty="0"/>
              <a:t>Armstrong, M. (2008) Armstrong1s Handbook of Performance Management 4</a:t>
            </a:r>
            <a:r>
              <a:rPr lang="en-GB" baseline="30000" dirty="0"/>
              <a:t>th</a:t>
            </a:r>
            <a:r>
              <a:rPr lang="en-GB" dirty="0"/>
              <a:t> Edition Kogan Page: London and Philadelphia</a:t>
            </a:r>
          </a:p>
          <a:p>
            <a:pPr>
              <a:buFont typeface="Wingdings" panose="05000000000000000000" pitchFamily="2" charset="2"/>
              <a:buChar char="v"/>
            </a:pPr>
            <a:r>
              <a:rPr lang="en-GB" dirty="0" err="1"/>
              <a:t>Bartel</a:t>
            </a:r>
            <a:r>
              <a:rPr lang="en-GB" dirty="0"/>
              <a:t>, A. P.(2004). </a:t>
            </a:r>
            <a:r>
              <a:rPr lang="en-GB" i="1" dirty="0"/>
              <a:t>Human Resource Management and Organisational Performance </a:t>
            </a:r>
            <a:r>
              <a:rPr lang="en-GB" i="1" dirty="0" err="1"/>
              <a:t>Sagepub</a:t>
            </a:r>
            <a:r>
              <a:rPr lang="en-GB" i="1" dirty="0"/>
              <a:t> 1 January, Available at </a:t>
            </a:r>
            <a:r>
              <a:rPr lang="en-GB" i="1" dirty="0">
                <a:hlinkClick r:id="rId2"/>
              </a:rPr>
              <a:t>http://</a:t>
            </a:r>
            <a:r>
              <a:rPr lang="en-GB" dirty="0">
                <a:hlinkClick r:id="rId2"/>
              </a:rPr>
              <a:t>www.journals.sagepub.com</a:t>
            </a:r>
            <a:r>
              <a:rPr lang="en-GB" dirty="0"/>
              <a:t> (Accessed 27 October 2020)</a:t>
            </a:r>
          </a:p>
          <a:p>
            <a:pPr>
              <a:buFont typeface="Wingdings" panose="05000000000000000000" pitchFamily="2" charset="2"/>
              <a:buChar char="v"/>
            </a:pPr>
            <a:r>
              <a:rPr lang="en-GB" dirty="0"/>
              <a:t>Hearn, S. (2017) </a:t>
            </a:r>
            <a:r>
              <a:rPr lang="en-GB" i="1" dirty="0"/>
              <a:t>Explaining the Stages of The Performance Management Cycle, 28 August 2017 </a:t>
            </a:r>
            <a:r>
              <a:rPr lang="en-GB" dirty="0"/>
              <a:t>Available at </a:t>
            </a:r>
            <a:r>
              <a:rPr lang="en-GB" dirty="0">
                <a:hlinkClick r:id="rId3"/>
              </a:rPr>
              <a:t>http://www.clearreview.com/stage-of-performance-management-cycle</a:t>
            </a:r>
            <a:r>
              <a:rPr lang="en-GB" dirty="0"/>
              <a:t>( Accessed 27 October 2020)</a:t>
            </a:r>
          </a:p>
          <a:p>
            <a:pPr>
              <a:buFont typeface="Wingdings" panose="05000000000000000000" pitchFamily="2" charset="2"/>
              <a:buChar char="v"/>
            </a:pPr>
            <a:r>
              <a:rPr lang="en-GB" dirty="0"/>
              <a:t>Marr, B. (2020)  </a:t>
            </a:r>
            <a:r>
              <a:rPr lang="en-GB" i="1" dirty="0"/>
              <a:t>KPI`s can make a huge difference to the success of a business; </a:t>
            </a:r>
            <a:r>
              <a:rPr lang="en-GB" dirty="0"/>
              <a:t>2020 Available at http://</a:t>
            </a:r>
            <a:r>
              <a:rPr lang="en-GB" dirty="0">
                <a:hlinkClick r:id="rId4"/>
              </a:rPr>
              <a:t> www.bernardmarr.com</a:t>
            </a:r>
            <a:r>
              <a:rPr lang="en-GB" dirty="0"/>
              <a:t>  (Accessed 28 October 2020).</a:t>
            </a:r>
          </a:p>
          <a:p>
            <a:pPr>
              <a:buFont typeface="Wingdings" panose="05000000000000000000" pitchFamily="2" charset="2"/>
              <a:buChar char="v"/>
            </a:pPr>
            <a:r>
              <a:rPr lang="en-GB" i="1" dirty="0" err="1">
                <a:hlinkClick r:id="rId5"/>
              </a:rPr>
              <a:t>Mosca</a:t>
            </a:r>
            <a:r>
              <a:rPr lang="en-GB" i="1" dirty="0">
                <a:hlinkClick r:id="rId5"/>
              </a:rPr>
              <a:t>, L. (2019)</a:t>
            </a:r>
            <a:r>
              <a:rPr lang="en-GB" i="1" dirty="0"/>
              <a:t>  `Key Performance Indicators 101&amp;Why They`re  Important`, Forbes, 18 June, Available at: http://</a:t>
            </a:r>
            <a:r>
              <a:rPr lang="en-GB" i="1" dirty="0">
                <a:hlinkClick r:id="rId5"/>
              </a:rPr>
              <a:t> www.forbes.com/</a:t>
            </a:r>
            <a:r>
              <a:rPr lang="en-GB" i="1" dirty="0"/>
              <a:t>  (Accessed 28 October 2020).</a:t>
            </a:r>
          </a:p>
          <a:p>
            <a:pPr>
              <a:buFont typeface="Wingdings" panose="05000000000000000000" pitchFamily="2" charset="2"/>
              <a:buChar char="v"/>
            </a:pPr>
            <a:r>
              <a:rPr lang="en-GB" dirty="0"/>
              <a:t>Nelson, B. (2018) </a:t>
            </a:r>
            <a:r>
              <a:rPr lang="en-GB" i="1" dirty="0"/>
              <a:t>1001 Ways to Engage Employees: Help People Do Better What They Do Best </a:t>
            </a:r>
            <a:r>
              <a:rPr lang="en-GB" dirty="0"/>
              <a:t>Kindle : New York</a:t>
            </a:r>
          </a:p>
          <a:p>
            <a:pPr>
              <a:buFont typeface="Wingdings" panose="05000000000000000000" pitchFamily="2" charset="2"/>
              <a:buChar char="v"/>
            </a:pPr>
            <a:r>
              <a:rPr lang="en-GB" dirty="0">
                <a:hlinkClick r:id="rId6"/>
              </a:rPr>
              <a:t>www.archive.acas.org.uk/</a:t>
            </a:r>
            <a:r>
              <a:rPr lang="en-GB" dirty="0"/>
              <a:t> performance management </a:t>
            </a:r>
            <a:r>
              <a:rPr lang="en-GB" dirty="0" err="1"/>
              <a:t>casestudyacas</a:t>
            </a:r>
            <a:endParaRPr lang="en-GB" dirty="0"/>
          </a:p>
          <a:p>
            <a:pPr>
              <a:buFont typeface="Wingdings" panose="05000000000000000000" pitchFamily="2" charset="2"/>
              <a:buChar char="v"/>
            </a:pPr>
            <a:r>
              <a:rPr lang="en-GB" i="1" dirty="0">
                <a:hlinkClick r:id="rId7"/>
              </a:rPr>
              <a:t>www.sika.com</a:t>
            </a:r>
            <a:r>
              <a:rPr lang="en-GB" i="1" dirty="0"/>
              <a:t> Available at </a:t>
            </a:r>
            <a:r>
              <a:rPr lang="en-GB" i="1" dirty="0">
                <a:hlinkClick r:id="rId7"/>
              </a:rPr>
              <a:t>http://www.sika.com</a:t>
            </a:r>
            <a:r>
              <a:rPr lang="en-GB" i="1" dirty="0"/>
              <a:t> ( Accessed 28 October 2020).</a:t>
            </a:r>
          </a:p>
          <a:p>
            <a:pPr marL="0" indent="0">
              <a:buNone/>
            </a:pPr>
            <a:endParaRPr lang="en-GB" dirty="0"/>
          </a:p>
        </p:txBody>
      </p:sp>
    </p:spTree>
    <p:extLst>
      <p:ext uri="{BB962C8B-B14F-4D97-AF65-F5344CB8AC3E}">
        <p14:creationId xmlns:p14="http://schemas.microsoft.com/office/powerpoint/2010/main" val="2560431332"/>
      </p:ext>
    </p:extLst>
  </p:cSld>
  <p:clrMapOvr>
    <a:masterClrMapping/>
  </p:clrMapOvr>
</p:sld>
</file>

<file path=ppt/theme/theme1.xml><?xml version="1.0" encoding="utf-8"?>
<a:theme xmlns:a="http://schemas.openxmlformats.org/drawingml/2006/main" name="BlockprintVTI">
  <a:themeElements>
    <a:clrScheme name="AnalogousFromLightSeedLeftStep">
      <a:dk1>
        <a:srgbClr val="000000"/>
      </a:dk1>
      <a:lt1>
        <a:srgbClr val="FFFFFF"/>
      </a:lt1>
      <a:dk2>
        <a:srgbClr val="223C2D"/>
      </a:dk2>
      <a:lt2>
        <a:srgbClr val="E8E4E2"/>
      </a:lt2>
      <a:accent1>
        <a:srgbClr val="7DA8B9"/>
      </a:accent1>
      <a:accent2>
        <a:srgbClr val="76ACA5"/>
      </a:accent2>
      <a:accent3>
        <a:srgbClr val="81AB94"/>
      </a:accent3>
      <a:accent4>
        <a:srgbClr val="78B07A"/>
      </a:accent4>
      <a:accent5>
        <a:srgbClr val="8FA980"/>
      </a:accent5>
      <a:accent6>
        <a:srgbClr val="9CA672"/>
      </a:accent6>
      <a:hlink>
        <a:srgbClr val="A97561"/>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151</TotalTime>
  <Words>787</Words>
  <Application>Microsoft Office PowerPoint</Application>
  <PresentationFormat>Widescreen</PresentationFormat>
  <Paragraphs>61</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Arial</vt:lpstr>
      <vt:lpstr>Avenir Next LT Pro</vt:lpstr>
      <vt:lpstr>AvenirNext LT Pro Medium</vt:lpstr>
      <vt:lpstr>Calibri</vt:lpstr>
      <vt:lpstr>Roboto</vt:lpstr>
      <vt:lpstr>Times New Roman</vt:lpstr>
      <vt:lpstr>Wingdings</vt:lpstr>
      <vt:lpstr>BlockprintVTI</vt:lpstr>
      <vt:lpstr>Developing Workplace Relationships (BMSW5102_SWAN)</vt:lpstr>
      <vt:lpstr>Performance Management</vt:lpstr>
      <vt:lpstr>PowerPoint Presentation</vt:lpstr>
      <vt:lpstr> AMO Theory   Bailey (1993), Appelbaum (2000), Bartel (2004)</vt:lpstr>
      <vt:lpstr>Key Performance Indicators (KPI`s)  </vt:lpstr>
      <vt:lpstr>SIKA Group Case study Designed and implemented a new performance management system</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Workplace Relationships (BMSW5102_SWAN)</dc:title>
  <dc:creator>Verginica Caracas (1906795)</dc:creator>
  <cp:lastModifiedBy>Verginica Caracas (1906795)</cp:lastModifiedBy>
  <cp:revision>1</cp:revision>
  <dcterms:created xsi:type="dcterms:W3CDTF">2020-10-30T20:45:52Z</dcterms:created>
  <dcterms:modified xsi:type="dcterms:W3CDTF">2020-10-31T21:19:53Z</dcterms:modified>
</cp:coreProperties>
</file>