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4" r:id="rId2"/>
    <p:sldId id="266" r:id="rId3"/>
    <p:sldId id="261" r:id="rId4"/>
    <p:sldId id="263" r:id="rId5"/>
    <p:sldId id="262" r:id="rId6"/>
    <p:sldId id="265" r:id="rId7"/>
    <p:sldId id="267" r:id="rId8"/>
    <p:sldId id="26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C60ACC-2BD9-CD79-FD97-E51B1571A709}" v="11" dt="2023-07-11T19:29:37.007"/>
    <p1510:client id="{75173461-F778-9B06-3EEC-DA91FE0871B8}" v="405" dt="2023-07-14T15:07:40.351"/>
    <p1510:client id="{80D68288-4898-7BAC-945C-08C5A798D0A0}" v="534" dt="2023-07-11T21:20:04.145"/>
    <p1510:client id="{C42E8D03-6816-DFF0-74CF-E1DB29542455}" v="3" dt="2023-07-11T19:27:37.305"/>
    <p1510:client id="{F557699C-96F6-E929-58AB-CEE38988371E}" v="986" dt="2023-07-11T19:21:49.983"/>
    <p1510:client id="{FF31B096-F265-4DE7-AAFC-449DCAA2BCA2}" v="75" dt="2023-07-09T21:20:47.7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bia Riaz (2226851)" userId="S::2226851@student.uwtsd.ac.uk::3a01e325-89ca-4929-b555-096137185ecc" providerId="AD" clId="Web-{F557699C-96F6-E929-58AB-CEE38988371E}"/>
    <pc:docChg chg="addSld delSld modSld sldOrd addMainMaster delMainMaster">
      <pc:chgData name="Zobia Riaz (2226851)" userId="S::2226851@student.uwtsd.ac.uk::3a01e325-89ca-4929-b555-096137185ecc" providerId="AD" clId="Web-{F557699C-96F6-E929-58AB-CEE38988371E}" dt="2023-07-11T19:21:49.983" v="998" actId="20577"/>
      <pc:docMkLst>
        <pc:docMk/>
      </pc:docMkLst>
      <pc:sldChg chg="addSp delSp modSp del mod modClrScheme delDesignElem chgLayout">
        <pc:chgData name="Zobia Riaz (2226851)" userId="S::2226851@student.uwtsd.ac.uk::3a01e325-89ca-4929-b555-096137185ecc" providerId="AD" clId="Web-{F557699C-96F6-E929-58AB-CEE38988371E}" dt="2023-07-11T18:34:28.351" v="920"/>
        <pc:sldMkLst>
          <pc:docMk/>
          <pc:sldMk cId="2202806213" sldId="260"/>
        </pc:sldMkLst>
        <pc:spChg chg="mod ord">
          <ac:chgData name="Zobia Riaz (2226851)" userId="S::2226851@student.uwtsd.ac.uk::3a01e325-89ca-4929-b555-096137185ecc" providerId="AD" clId="Web-{F557699C-96F6-E929-58AB-CEE38988371E}" dt="2023-07-11T17:17:32.214" v="158" actId="1076"/>
          <ac:spMkLst>
            <pc:docMk/>
            <pc:sldMk cId="2202806213" sldId="260"/>
            <ac:spMk id="2" creationId="{391B3E7A-CB75-4690-AC5E-76FF09178E65}"/>
          </ac:spMkLst>
        </pc:spChg>
        <pc:spChg chg="add">
          <ac:chgData name="Zobia Riaz (2226851)" userId="S::2226851@student.uwtsd.ac.uk::3a01e325-89ca-4929-b555-096137185ecc" providerId="AD" clId="Web-{F557699C-96F6-E929-58AB-CEE38988371E}" dt="2023-07-11T17:14:58.110" v="152"/>
          <ac:spMkLst>
            <pc:docMk/>
            <pc:sldMk cId="2202806213" sldId="260"/>
            <ac:spMk id="7" creationId="{73A25D70-4A55-4F72-B9C5-A69CDBF4DB42}"/>
          </ac:spMkLst>
        </pc:spChg>
        <pc:spChg chg="add">
          <ac:chgData name="Zobia Riaz (2226851)" userId="S::2226851@student.uwtsd.ac.uk::3a01e325-89ca-4929-b555-096137185ecc" providerId="AD" clId="Web-{F557699C-96F6-E929-58AB-CEE38988371E}" dt="2023-07-11T17:14:58.110" v="152"/>
          <ac:spMkLst>
            <pc:docMk/>
            <pc:sldMk cId="2202806213" sldId="260"/>
            <ac:spMk id="9" creationId="{54957100-6D8B-4161-9F2F-C0A949EC84C4}"/>
          </ac:spMkLst>
        </pc:spChg>
        <pc:spChg chg="add">
          <ac:chgData name="Zobia Riaz (2226851)" userId="S::2226851@student.uwtsd.ac.uk::3a01e325-89ca-4929-b555-096137185ecc" providerId="AD" clId="Web-{F557699C-96F6-E929-58AB-CEE38988371E}" dt="2023-07-11T17:14:58.110" v="152"/>
          <ac:spMkLst>
            <pc:docMk/>
            <pc:sldMk cId="2202806213" sldId="260"/>
            <ac:spMk id="11" creationId="{CBCB02B1-1B82-403C-B7D2-E2CED1882F50}"/>
          </ac:spMkLst>
        </pc:spChg>
        <pc:spChg chg="del">
          <ac:chgData name="Zobia Riaz (2226851)" userId="S::2226851@student.uwtsd.ac.uk::3a01e325-89ca-4929-b555-096137185ecc" providerId="AD" clId="Web-{F557699C-96F6-E929-58AB-CEE38988371E}" dt="2023-07-11T16:54:51.247" v="4"/>
          <ac:spMkLst>
            <pc:docMk/>
            <pc:sldMk cId="2202806213" sldId="260"/>
            <ac:spMk id="15" creationId="{6F5A5072-7B47-4D32-B52A-4EBBF590B8A5}"/>
          </ac:spMkLst>
        </pc:spChg>
        <pc:spChg chg="del">
          <ac:chgData name="Zobia Riaz (2226851)" userId="S::2226851@student.uwtsd.ac.uk::3a01e325-89ca-4929-b555-096137185ecc" providerId="AD" clId="Web-{F557699C-96F6-E929-58AB-CEE38988371E}" dt="2023-07-11T16:54:51.247" v="4"/>
          <ac:spMkLst>
            <pc:docMk/>
            <pc:sldMk cId="2202806213" sldId="260"/>
            <ac:spMk id="17" creationId="{9715DAF0-AE1B-46C9-8A6B-DB2AA05AB91D}"/>
          </ac:spMkLst>
        </pc:spChg>
        <pc:spChg chg="del">
          <ac:chgData name="Zobia Riaz (2226851)" userId="S::2226851@student.uwtsd.ac.uk::3a01e325-89ca-4929-b555-096137185ecc" providerId="AD" clId="Web-{F557699C-96F6-E929-58AB-CEE38988371E}" dt="2023-07-11T16:54:51.247" v="4"/>
          <ac:spMkLst>
            <pc:docMk/>
            <pc:sldMk cId="2202806213" sldId="260"/>
            <ac:spMk id="19" creationId="{6016219D-510E-4184-9090-6D5578A87BD1}"/>
          </ac:spMkLst>
        </pc:spChg>
        <pc:spChg chg="del">
          <ac:chgData name="Zobia Riaz (2226851)" userId="S::2226851@student.uwtsd.ac.uk::3a01e325-89ca-4929-b555-096137185ecc" providerId="AD" clId="Web-{F557699C-96F6-E929-58AB-CEE38988371E}" dt="2023-07-11T16:54:51.247" v="4"/>
          <ac:spMkLst>
            <pc:docMk/>
            <pc:sldMk cId="2202806213" sldId="260"/>
            <ac:spMk id="21" creationId="{AFF4A713-7B75-4B21-90D7-5AB19547C728}"/>
          </ac:spMkLst>
        </pc:spChg>
        <pc:spChg chg="del">
          <ac:chgData name="Zobia Riaz (2226851)" userId="S::2226851@student.uwtsd.ac.uk::3a01e325-89ca-4929-b555-096137185ecc" providerId="AD" clId="Web-{F557699C-96F6-E929-58AB-CEE38988371E}" dt="2023-07-11T16:54:51.247" v="4"/>
          <ac:spMkLst>
            <pc:docMk/>
            <pc:sldMk cId="2202806213" sldId="260"/>
            <ac:spMk id="23" creationId="{DC631C0B-6DA6-4E57-8231-CE32B3434A7E}"/>
          </ac:spMkLst>
        </pc:spChg>
        <pc:spChg chg="del">
          <ac:chgData name="Zobia Riaz (2226851)" userId="S::2226851@student.uwtsd.ac.uk::3a01e325-89ca-4929-b555-096137185ecc" providerId="AD" clId="Web-{F557699C-96F6-E929-58AB-CEE38988371E}" dt="2023-07-11T16:54:51.247" v="4"/>
          <ac:spMkLst>
            <pc:docMk/>
            <pc:sldMk cId="2202806213" sldId="260"/>
            <ac:spMk id="25" creationId="{C29501E6-A978-4A61-9689-9085AF97A53A}"/>
          </ac:spMkLst>
        </pc:spChg>
        <pc:grpChg chg="add">
          <ac:chgData name="Zobia Riaz (2226851)" userId="S::2226851@student.uwtsd.ac.uk::3a01e325-89ca-4929-b555-096137185ecc" providerId="AD" clId="Web-{F557699C-96F6-E929-58AB-CEE38988371E}" dt="2023-07-11T17:14:58.110" v="152"/>
          <ac:grpSpMkLst>
            <pc:docMk/>
            <pc:sldMk cId="2202806213" sldId="260"/>
            <ac:grpSpMk id="13" creationId="{CCDE13A7-6382-4A67-BEBE-4FF1F37C7F52}"/>
          </ac:grpSpMkLst>
        </pc:grpChg>
        <pc:grpChg chg="add">
          <ac:chgData name="Zobia Riaz (2226851)" userId="S::2226851@student.uwtsd.ac.uk::3a01e325-89ca-4929-b555-096137185ecc" providerId="AD" clId="Web-{F557699C-96F6-E929-58AB-CEE38988371E}" dt="2023-07-11T17:14:58.110" v="152"/>
          <ac:grpSpMkLst>
            <pc:docMk/>
            <pc:sldMk cId="2202806213" sldId="260"/>
            <ac:grpSpMk id="22" creationId="{17147D5D-F01F-4164-BD81-D10DC6F23E41}"/>
          </ac:grpSpMkLst>
        </pc:grpChg>
        <pc:grpChg chg="add">
          <ac:chgData name="Zobia Riaz (2226851)" userId="S::2226851@student.uwtsd.ac.uk::3a01e325-89ca-4929-b555-096137185ecc" providerId="AD" clId="Web-{F557699C-96F6-E929-58AB-CEE38988371E}" dt="2023-07-11T17:14:58.110" v="152"/>
          <ac:grpSpMkLst>
            <pc:docMk/>
            <pc:sldMk cId="2202806213" sldId="260"/>
            <ac:grpSpMk id="28" creationId="{6D0E248E-80AB-4B35-BA8D-F940FCB44326}"/>
          </ac:grpSpMkLst>
        </pc:grpChg>
      </pc:sldChg>
      <pc:sldChg chg="addSp delSp modSp mod ord modClrScheme addAnim delAnim delDesignElem chgLayout">
        <pc:chgData name="Zobia Riaz (2226851)" userId="S::2226851@student.uwtsd.ac.uk::3a01e325-89ca-4929-b555-096137185ecc" providerId="AD" clId="Web-{F557699C-96F6-E929-58AB-CEE38988371E}" dt="2023-07-11T17:55:14.100" v="547" actId="20577"/>
        <pc:sldMkLst>
          <pc:docMk/>
          <pc:sldMk cId="2485711021" sldId="261"/>
        </pc:sldMkLst>
        <pc:spChg chg="mod ord">
          <ac:chgData name="Zobia Riaz (2226851)" userId="S::2226851@student.uwtsd.ac.uk::3a01e325-89ca-4929-b555-096137185ecc" providerId="AD" clId="Web-{F557699C-96F6-E929-58AB-CEE38988371E}" dt="2023-07-11T17:55:14.100" v="547" actId="20577"/>
          <ac:spMkLst>
            <pc:docMk/>
            <pc:sldMk cId="2485711021" sldId="261"/>
            <ac:spMk id="2" creationId="{7BFEB923-EF1B-3D17-6C32-3CC1DB5A184D}"/>
          </ac:spMkLst>
        </pc:spChg>
        <pc:spChg chg="add del">
          <ac:chgData name="Zobia Riaz (2226851)" userId="S::2226851@student.uwtsd.ac.uk::3a01e325-89ca-4929-b555-096137185ecc" providerId="AD" clId="Web-{F557699C-96F6-E929-58AB-CEE38988371E}" dt="2023-07-11T16:58:56.514" v="83"/>
          <ac:spMkLst>
            <pc:docMk/>
            <pc:sldMk cId="2485711021" sldId="261"/>
            <ac:spMk id="5" creationId="{55666830-9A19-4E01-8505-D6C7F9AC5665}"/>
          </ac:spMkLst>
        </pc:spChg>
        <pc:spChg chg="add del">
          <ac:chgData name="Zobia Riaz (2226851)" userId="S::2226851@student.uwtsd.ac.uk::3a01e325-89ca-4929-b555-096137185ecc" providerId="AD" clId="Web-{F557699C-96F6-E929-58AB-CEE38988371E}" dt="2023-07-11T16:58:56.514" v="83"/>
          <ac:spMkLst>
            <pc:docMk/>
            <pc:sldMk cId="2485711021" sldId="261"/>
            <ac:spMk id="6" creationId="{AE9FC877-7FB6-4D22-9988-35420644E202}"/>
          </ac:spMkLst>
        </pc:spChg>
        <pc:spChg chg="add">
          <ac:chgData name="Zobia Riaz (2226851)" userId="S::2226851@student.uwtsd.ac.uk::3a01e325-89ca-4929-b555-096137185ecc" providerId="AD" clId="Web-{F557699C-96F6-E929-58AB-CEE38988371E}" dt="2023-07-11T16:58:56.545" v="84"/>
          <ac:spMkLst>
            <pc:docMk/>
            <pc:sldMk cId="2485711021" sldId="261"/>
            <ac:spMk id="7" creationId="{A8DB9CD9-59B1-4D73-BC4C-98796A48EF9B}"/>
          </ac:spMkLst>
        </pc:spChg>
        <pc:spChg chg="add">
          <ac:chgData name="Zobia Riaz (2226851)" userId="S::2226851@student.uwtsd.ac.uk::3a01e325-89ca-4929-b555-096137185ecc" providerId="AD" clId="Web-{F557699C-96F6-E929-58AB-CEE38988371E}" dt="2023-07-11T16:58:56.545" v="84"/>
          <ac:spMkLst>
            <pc:docMk/>
            <pc:sldMk cId="2485711021" sldId="261"/>
            <ac:spMk id="9" creationId="{8874A6A9-41FF-4E33-AFA8-F9F81436A59E}"/>
          </ac:spMkLst>
        </pc:spChg>
        <pc:spChg chg="add del">
          <ac:chgData name="Zobia Riaz (2226851)" userId="S::2226851@student.uwtsd.ac.uk::3a01e325-89ca-4929-b555-096137185ecc" providerId="AD" clId="Web-{F557699C-96F6-E929-58AB-CEE38988371E}" dt="2023-07-11T16:58:56.514" v="83"/>
          <ac:spMkLst>
            <pc:docMk/>
            <pc:sldMk cId="2485711021" sldId="261"/>
            <ac:spMk id="12" creationId="{E41809D1-F12E-46BB-B804-5F209D325E8B}"/>
          </ac:spMkLst>
        </pc:spChg>
        <pc:spChg chg="add del">
          <ac:chgData name="Zobia Riaz (2226851)" userId="S::2226851@student.uwtsd.ac.uk::3a01e325-89ca-4929-b555-096137185ecc" providerId="AD" clId="Web-{F557699C-96F6-E929-58AB-CEE38988371E}" dt="2023-07-11T16:58:56.514" v="83"/>
          <ac:spMkLst>
            <pc:docMk/>
            <pc:sldMk cId="2485711021" sldId="261"/>
            <ac:spMk id="14" creationId="{AF2F604E-43BE-4DC3-B983-E071523364F8}"/>
          </ac:spMkLst>
        </pc:spChg>
        <pc:spChg chg="del">
          <ac:chgData name="Zobia Riaz (2226851)" userId="S::2226851@student.uwtsd.ac.uk::3a01e325-89ca-4929-b555-096137185ecc" providerId="AD" clId="Web-{F557699C-96F6-E929-58AB-CEE38988371E}" dt="2023-07-11T16:54:51.247" v="4"/>
          <ac:spMkLst>
            <pc:docMk/>
            <pc:sldMk cId="2485711021" sldId="261"/>
            <ac:spMk id="15" creationId="{0E30439A-8A5B-46EC-8283-9B6B031D40D0}"/>
          </ac:spMkLst>
        </pc:spChg>
        <pc:spChg chg="add del">
          <ac:chgData name="Zobia Riaz (2226851)" userId="S::2226851@student.uwtsd.ac.uk::3a01e325-89ca-4929-b555-096137185ecc" providerId="AD" clId="Web-{F557699C-96F6-E929-58AB-CEE38988371E}" dt="2023-07-11T16:58:56.514" v="83"/>
          <ac:spMkLst>
            <pc:docMk/>
            <pc:sldMk cId="2485711021" sldId="261"/>
            <ac:spMk id="16" creationId="{08C9B587-E65E-4B52-B37C-ABEBB6E87928}"/>
          </ac:spMkLst>
        </pc:spChg>
        <pc:spChg chg="del">
          <ac:chgData name="Zobia Riaz (2226851)" userId="S::2226851@student.uwtsd.ac.uk::3a01e325-89ca-4929-b555-096137185ecc" providerId="AD" clId="Web-{F557699C-96F6-E929-58AB-CEE38988371E}" dt="2023-07-11T16:54:51.247" v="4"/>
          <ac:spMkLst>
            <pc:docMk/>
            <pc:sldMk cId="2485711021" sldId="261"/>
            <ac:spMk id="17" creationId="{5CEAD642-85CF-4750-8432-7C80C901F001}"/>
          </ac:spMkLst>
        </pc:spChg>
        <pc:spChg chg="mod">
          <ac:chgData name="Zobia Riaz (2226851)" userId="S::2226851@student.uwtsd.ac.uk::3a01e325-89ca-4929-b555-096137185ecc" providerId="AD" clId="Web-{F557699C-96F6-E929-58AB-CEE38988371E}" dt="2023-07-11T17:11:04.891" v="113" actId="14100"/>
          <ac:spMkLst>
            <pc:docMk/>
            <pc:sldMk cId="2485711021" sldId="261"/>
            <ac:spMk id="18" creationId="{DA46556D-445B-4CD0-87A0-02A30BD1B152}"/>
          </ac:spMkLst>
        </pc:spChg>
        <pc:spChg chg="del">
          <ac:chgData name="Zobia Riaz (2226851)" userId="S::2226851@student.uwtsd.ac.uk::3a01e325-89ca-4929-b555-096137185ecc" providerId="AD" clId="Web-{F557699C-96F6-E929-58AB-CEE38988371E}" dt="2023-07-11T16:54:51.247" v="4"/>
          <ac:spMkLst>
            <pc:docMk/>
            <pc:sldMk cId="2485711021" sldId="261"/>
            <ac:spMk id="19" creationId="{FA33EEAE-15D5-4119-8C1E-89D943F911EF}"/>
          </ac:spMkLst>
        </pc:spChg>
        <pc:spChg chg="del">
          <ac:chgData name="Zobia Riaz (2226851)" userId="S::2226851@student.uwtsd.ac.uk::3a01e325-89ca-4929-b555-096137185ecc" providerId="AD" clId="Web-{F557699C-96F6-E929-58AB-CEE38988371E}" dt="2023-07-11T16:54:51.247" v="4"/>
          <ac:spMkLst>
            <pc:docMk/>
            <pc:sldMk cId="2485711021" sldId="261"/>
            <ac:spMk id="21" creationId="{730D8B3B-9B80-4025-B934-26DC7D7CD231}"/>
          </ac:spMkLst>
        </pc:spChg>
        <pc:spChg chg="del">
          <ac:chgData name="Zobia Riaz (2226851)" userId="S::2226851@student.uwtsd.ac.uk::3a01e325-89ca-4929-b555-096137185ecc" providerId="AD" clId="Web-{F557699C-96F6-E929-58AB-CEE38988371E}" dt="2023-07-11T16:54:51.247" v="4"/>
          <ac:spMkLst>
            <pc:docMk/>
            <pc:sldMk cId="2485711021" sldId="261"/>
            <ac:spMk id="23" creationId="{B5A1B09C-1565-46F8-B70F-621C5EB48A09}"/>
          </ac:spMkLst>
        </pc:spChg>
        <pc:spChg chg="del">
          <ac:chgData name="Zobia Riaz (2226851)" userId="S::2226851@student.uwtsd.ac.uk::3a01e325-89ca-4929-b555-096137185ecc" providerId="AD" clId="Web-{F557699C-96F6-E929-58AB-CEE38988371E}" dt="2023-07-11T16:54:51.247" v="4"/>
          <ac:spMkLst>
            <pc:docMk/>
            <pc:sldMk cId="2485711021" sldId="261"/>
            <ac:spMk id="25" creationId="{8C516CC8-80AC-446C-A56E-9F54B7210402}"/>
          </ac:spMkLst>
        </pc:spChg>
        <pc:spChg chg="del">
          <ac:chgData name="Zobia Riaz (2226851)" userId="S::2226851@student.uwtsd.ac.uk::3a01e325-89ca-4929-b555-096137185ecc" providerId="AD" clId="Web-{F557699C-96F6-E929-58AB-CEE38988371E}" dt="2023-07-11T16:54:51.247" v="4"/>
          <ac:spMkLst>
            <pc:docMk/>
            <pc:sldMk cId="2485711021" sldId="261"/>
            <ac:spMk id="27" creationId="{53947E58-F088-49F1-A3D1-DEA690192E84}"/>
          </ac:spMkLst>
        </pc:spChg>
        <pc:grpChg chg="add">
          <ac:chgData name="Zobia Riaz (2226851)" userId="S::2226851@student.uwtsd.ac.uk::3a01e325-89ca-4929-b555-096137185ecc" providerId="AD" clId="Web-{F557699C-96F6-E929-58AB-CEE38988371E}" dt="2023-07-11T16:58:56.545" v="84"/>
          <ac:grpSpMkLst>
            <pc:docMk/>
            <pc:sldMk cId="2485711021" sldId="261"/>
            <ac:grpSpMk id="11" creationId="{721D730E-1F97-4071-B143-B05E6D2599BC}"/>
          </ac:grpSpMkLst>
        </pc:grpChg>
        <pc:picChg chg="add del">
          <ac:chgData name="Zobia Riaz (2226851)" userId="S::2226851@student.uwtsd.ac.uk::3a01e325-89ca-4929-b555-096137185ecc" providerId="AD" clId="Web-{F557699C-96F6-E929-58AB-CEE38988371E}" dt="2023-07-11T16:58:56.514" v="83"/>
          <ac:picMkLst>
            <pc:docMk/>
            <pc:sldMk cId="2485711021" sldId="261"/>
            <ac:picMk id="4" creationId="{520874CE-D2F8-8C71-F105-5F9D62F8324C}"/>
          </ac:picMkLst>
        </pc:picChg>
      </pc:sldChg>
      <pc:sldChg chg="addSp delSp modSp mod modClrScheme delDesignElem chgLayout">
        <pc:chgData name="Zobia Riaz (2226851)" userId="S::2226851@student.uwtsd.ac.uk::3a01e325-89ca-4929-b555-096137185ecc" providerId="AD" clId="Web-{F557699C-96F6-E929-58AB-CEE38988371E}" dt="2023-07-11T19:21:49.983" v="998" actId="20577"/>
        <pc:sldMkLst>
          <pc:docMk/>
          <pc:sldMk cId="88637466" sldId="262"/>
        </pc:sldMkLst>
        <pc:spChg chg="mod ord">
          <ac:chgData name="Zobia Riaz (2226851)" userId="S::2226851@student.uwtsd.ac.uk::3a01e325-89ca-4929-b555-096137185ecc" providerId="AD" clId="Web-{F557699C-96F6-E929-58AB-CEE38988371E}" dt="2023-07-11T19:21:49.983" v="998" actId="20577"/>
          <ac:spMkLst>
            <pc:docMk/>
            <pc:sldMk cId="88637466" sldId="262"/>
            <ac:spMk id="2" creationId="{2FA13CC5-06D9-EE90-D1D4-BF71BEC90A67}"/>
          </ac:spMkLst>
        </pc:spChg>
        <pc:spChg chg="mod ord">
          <ac:chgData name="Zobia Riaz (2226851)" userId="S::2226851@student.uwtsd.ac.uk::3a01e325-89ca-4929-b555-096137185ecc" providerId="AD" clId="Web-{F557699C-96F6-E929-58AB-CEE38988371E}" dt="2023-07-11T19:21:30.607" v="994" actId="20577"/>
          <ac:spMkLst>
            <pc:docMk/>
            <pc:sldMk cId="88637466" sldId="262"/>
            <ac:spMk id="3" creationId="{D523D50A-1272-6428-122E-A17FF1E70D05}"/>
          </ac:spMkLst>
        </pc:spChg>
        <pc:spChg chg="add">
          <ac:chgData name="Zobia Riaz (2226851)" userId="S::2226851@student.uwtsd.ac.uk::3a01e325-89ca-4929-b555-096137185ecc" providerId="AD" clId="Web-{F557699C-96F6-E929-58AB-CEE38988371E}" dt="2023-07-11T17:17:39.558" v="159"/>
          <ac:spMkLst>
            <pc:docMk/>
            <pc:sldMk cId="88637466" sldId="262"/>
            <ac:spMk id="5" creationId="{D038248A-211C-4EEC-8401-C761B929FB52}"/>
          </ac:spMkLst>
        </pc:spChg>
        <pc:spChg chg="add">
          <ac:chgData name="Zobia Riaz (2226851)" userId="S::2226851@student.uwtsd.ac.uk::3a01e325-89ca-4929-b555-096137185ecc" providerId="AD" clId="Web-{F557699C-96F6-E929-58AB-CEE38988371E}" dt="2023-07-11T17:17:39.558" v="159"/>
          <ac:spMkLst>
            <pc:docMk/>
            <pc:sldMk cId="88637466" sldId="262"/>
            <ac:spMk id="6" creationId="{C30A849F-66D9-40C8-BEC8-35AFF8F4568F}"/>
          </ac:spMkLst>
        </pc:spChg>
        <pc:spChg chg="del">
          <ac:chgData name="Zobia Riaz (2226851)" userId="S::2226851@student.uwtsd.ac.uk::3a01e325-89ca-4929-b555-096137185ecc" providerId="AD" clId="Web-{F557699C-96F6-E929-58AB-CEE38988371E}" dt="2023-07-11T16:54:51.247" v="4"/>
          <ac:spMkLst>
            <pc:docMk/>
            <pc:sldMk cId="88637466" sldId="262"/>
            <ac:spMk id="8" creationId="{09588DA8-065E-4F6F-8EFD-43104AB2E0CF}"/>
          </ac:spMkLst>
        </pc:spChg>
        <pc:spChg chg="del">
          <ac:chgData name="Zobia Riaz (2226851)" userId="S::2226851@student.uwtsd.ac.uk::3a01e325-89ca-4929-b555-096137185ecc" providerId="AD" clId="Web-{F557699C-96F6-E929-58AB-CEE38988371E}" dt="2023-07-11T16:54:51.247" v="4"/>
          <ac:spMkLst>
            <pc:docMk/>
            <pc:sldMk cId="88637466" sldId="262"/>
            <ac:spMk id="10" creationId="{C4285719-470E-454C-AF62-8323075F1F5B}"/>
          </ac:spMkLst>
        </pc:spChg>
        <pc:spChg chg="del">
          <ac:chgData name="Zobia Riaz (2226851)" userId="S::2226851@student.uwtsd.ac.uk::3a01e325-89ca-4929-b555-096137185ecc" providerId="AD" clId="Web-{F557699C-96F6-E929-58AB-CEE38988371E}" dt="2023-07-11T16:54:51.247" v="4"/>
          <ac:spMkLst>
            <pc:docMk/>
            <pc:sldMk cId="88637466" sldId="262"/>
            <ac:spMk id="12" creationId="{CD9FE4EF-C4D8-49A0-B2FF-81D8DB7D8A24}"/>
          </ac:spMkLst>
        </pc:spChg>
        <pc:spChg chg="del">
          <ac:chgData name="Zobia Riaz (2226851)" userId="S::2226851@student.uwtsd.ac.uk::3a01e325-89ca-4929-b555-096137185ecc" providerId="AD" clId="Web-{F557699C-96F6-E929-58AB-CEE38988371E}" dt="2023-07-11T16:54:51.247" v="4"/>
          <ac:spMkLst>
            <pc:docMk/>
            <pc:sldMk cId="88637466" sldId="262"/>
            <ac:spMk id="14" creationId="{4300840D-0A0B-4512-BACA-B439D5B9C57C}"/>
          </ac:spMkLst>
        </pc:spChg>
        <pc:spChg chg="del">
          <ac:chgData name="Zobia Riaz (2226851)" userId="S::2226851@student.uwtsd.ac.uk::3a01e325-89ca-4929-b555-096137185ecc" providerId="AD" clId="Web-{F557699C-96F6-E929-58AB-CEE38988371E}" dt="2023-07-11T16:54:51.247" v="4"/>
          <ac:spMkLst>
            <pc:docMk/>
            <pc:sldMk cId="88637466" sldId="262"/>
            <ac:spMk id="16" creationId="{D2B78728-A580-49A7-84F9-6EF6F583ADE0}"/>
          </ac:spMkLst>
        </pc:spChg>
        <pc:spChg chg="del">
          <ac:chgData name="Zobia Riaz (2226851)" userId="S::2226851@student.uwtsd.ac.uk::3a01e325-89ca-4929-b555-096137185ecc" providerId="AD" clId="Web-{F557699C-96F6-E929-58AB-CEE38988371E}" dt="2023-07-11T16:54:51.247" v="4"/>
          <ac:spMkLst>
            <pc:docMk/>
            <pc:sldMk cId="88637466" sldId="262"/>
            <ac:spMk id="18" creationId="{38FAA1A1-D861-433F-88FA-1E9D6FD31D11}"/>
          </ac:spMkLst>
        </pc:spChg>
        <pc:spChg chg="del">
          <ac:chgData name="Zobia Riaz (2226851)" userId="S::2226851@student.uwtsd.ac.uk::3a01e325-89ca-4929-b555-096137185ecc" providerId="AD" clId="Web-{F557699C-96F6-E929-58AB-CEE38988371E}" dt="2023-07-11T16:54:51.247" v="4"/>
          <ac:spMkLst>
            <pc:docMk/>
            <pc:sldMk cId="88637466" sldId="262"/>
            <ac:spMk id="20" creationId="{8D71EDA1-87BF-4D5D-AB79-F346FD19278A}"/>
          </ac:spMkLst>
        </pc:spChg>
        <pc:grpChg chg="add">
          <ac:chgData name="Zobia Riaz (2226851)" userId="S::2226851@student.uwtsd.ac.uk::3a01e325-89ca-4929-b555-096137185ecc" providerId="AD" clId="Web-{F557699C-96F6-E929-58AB-CEE38988371E}" dt="2023-07-11T17:17:39.558" v="159"/>
          <ac:grpSpMkLst>
            <pc:docMk/>
            <pc:sldMk cId="88637466" sldId="262"/>
            <ac:grpSpMk id="7" creationId="{04542298-A2B1-480F-A11C-A40EDD19B857}"/>
          </ac:grpSpMkLst>
        </pc:grpChg>
        <pc:grpChg chg="add">
          <ac:chgData name="Zobia Riaz (2226851)" userId="S::2226851@student.uwtsd.ac.uk::3a01e325-89ca-4929-b555-096137185ecc" providerId="AD" clId="Web-{F557699C-96F6-E929-58AB-CEE38988371E}" dt="2023-07-11T17:17:39.558" v="159"/>
          <ac:grpSpMkLst>
            <pc:docMk/>
            <pc:sldMk cId="88637466" sldId="262"/>
            <ac:grpSpMk id="17" creationId="{2A5C9C35-2375-49EB-B99C-17C87D42FE7C}"/>
          </ac:grpSpMkLst>
        </pc:grpChg>
      </pc:sldChg>
      <pc:sldChg chg="addSp delSp modSp mod ord modClrScheme delDesignElem chgLayout">
        <pc:chgData name="Zobia Riaz (2226851)" userId="S::2226851@student.uwtsd.ac.uk::3a01e325-89ca-4929-b555-096137185ecc" providerId="AD" clId="Web-{F557699C-96F6-E929-58AB-CEE38988371E}" dt="2023-07-11T18:26:02.991" v="741" actId="20577"/>
        <pc:sldMkLst>
          <pc:docMk/>
          <pc:sldMk cId="3448210369" sldId="263"/>
        </pc:sldMkLst>
        <pc:spChg chg="add del mod ord">
          <ac:chgData name="Zobia Riaz (2226851)" userId="S::2226851@student.uwtsd.ac.uk::3a01e325-89ca-4929-b555-096137185ecc" providerId="AD" clId="Web-{F557699C-96F6-E929-58AB-CEE38988371E}" dt="2023-07-11T18:26:02.991" v="741" actId="20577"/>
          <ac:spMkLst>
            <pc:docMk/>
            <pc:sldMk cId="3448210369" sldId="263"/>
            <ac:spMk id="2" creationId="{0B0F8CE4-995C-B182-EADE-970B2EE82F22}"/>
          </ac:spMkLst>
        </pc:spChg>
        <pc:spChg chg="del mod ord">
          <ac:chgData name="Zobia Riaz (2226851)" userId="S::2226851@student.uwtsd.ac.uk::3a01e325-89ca-4929-b555-096137185ecc" providerId="AD" clId="Web-{F557699C-96F6-E929-58AB-CEE38988371E}" dt="2023-07-11T16:59:07.889" v="85"/>
          <ac:spMkLst>
            <pc:docMk/>
            <pc:sldMk cId="3448210369" sldId="263"/>
            <ac:spMk id="3" creationId="{C5DFBE51-1EF7-8827-CEAE-6BE4A6AF7867}"/>
          </ac:spMkLst>
        </pc:spChg>
        <pc:spChg chg="add">
          <ac:chgData name="Zobia Riaz (2226851)" userId="S::2226851@student.uwtsd.ac.uk::3a01e325-89ca-4929-b555-096137185ecc" providerId="AD" clId="Web-{F557699C-96F6-E929-58AB-CEE38988371E}" dt="2023-07-11T16:59:07.889" v="85"/>
          <ac:spMkLst>
            <pc:docMk/>
            <pc:sldMk cId="3448210369" sldId="263"/>
            <ac:spMk id="5" creationId="{F9D96E3F-159B-4733-BE61-1AAB43A59AB8}"/>
          </ac:spMkLst>
        </pc:spChg>
        <pc:spChg chg="add">
          <ac:chgData name="Zobia Riaz (2226851)" userId="S::2226851@student.uwtsd.ac.uk::3a01e325-89ca-4929-b555-096137185ecc" providerId="AD" clId="Web-{F557699C-96F6-E929-58AB-CEE38988371E}" dt="2023-07-11T16:59:07.889" v="85"/>
          <ac:spMkLst>
            <pc:docMk/>
            <pc:sldMk cId="3448210369" sldId="263"/>
            <ac:spMk id="6" creationId="{A5202B2A-E3B3-4965-8D55-B58E54059356}"/>
          </ac:spMkLst>
        </pc:spChg>
        <pc:spChg chg="del">
          <ac:chgData name="Zobia Riaz (2226851)" userId="S::2226851@student.uwtsd.ac.uk::3a01e325-89ca-4929-b555-096137185ecc" providerId="AD" clId="Web-{F557699C-96F6-E929-58AB-CEE38988371E}" dt="2023-07-11T16:54:51.247" v="4"/>
          <ac:spMkLst>
            <pc:docMk/>
            <pc:sldMk cId="3448210369" sldId="263"/>
            <ac:spMk id="8" creationId="{1B15ED52-F352-441B-82BF-E0EA34836D08}"/>
          </ac:spMkLst>
        </pc:spChg>
        <pc:spChg chg="del">
          <ac:chgData name="Zobia Riaz (2226851)" userId="S::2226851@student.uwtsd.ac.uk::3a01e325-89ca-4929-b555-096137185ecc" providerId="AD" clId="Web-{F557699C-96F6-E929-58AB-CEE38988371E}" dt="2023-07-11T16:54:51.247" v="4"/>
          <ac:spMkLst>
            <pc:docMk/>
            <pc:sldMk cId="3448210369" sldId="263"/>
            <ac:spMk id="10" creationId="{3B2E3793-BFE6-45A2-9B7B-E18844431C99}"/>
          </ac:spMkLst>
        </pc:spChg>
        <pc:spChg chg="del">
          <ac:chgData name="Zobia Riaz (2226851)" userId="S::2226851@student.uwtsd.ac.uk::3a01e325-89ca-4929-b555-096137185ecc" providerId="AD" clId="Web-{F557699C-96F6-E929-58AB-CEE38988371E}" dt="2023-07-11T16:54:51.247" v="4"/>
          <ac:spMkLst>
            <pc:docMk/>
            <pc:sldMk cId="3448210369" sldId="263"/>
            <ac:spMk id="12" creationId="{BC4C4868-CB8F-4AF9-9CDB-8108F2C19B67}"/>
          </ac:spMkLst>
        </pc:spChg>
        <pc:spChg chg="del">
          <ac:chgData name="Zobia Riaz (2226851)" userId="S::2226851@student.uwtsd.ac.uk::3a01e325-89ca-4929-b555-096137185ecc" providerId="AD" clId="Web-{F557699C-96F6-E929-58AB-CEE38988371E}" dt="2023-07-11T16:54:51.247" v="4"/>
          <ac:spMkLst>
            <pc:docMk/>
            <pc:sldMk cId="3448210369" sldId="263"/>
            <ac:spMk id="14" creationId="{375E0459-6403-40CD-989D-56A4407CA12E}"/>
          </ac:spMkLst>
        </pc:spChg>
        <pc:spChg chg="del">
          <ac:chgData name="Zobia Riaz (2226851)" userId="S::2226851@student.uwtsd.ac.uk::3a01e325-89ca-4929-b555-096137185ecc" providerId="AD" clId="Web-{F557699C-96F6-E929-58AB-CEE38988371E}" dt="2023-07-11T16:54:51.247" v="4"/>
          <ac:spMkLst>
            <pc:docMk/>
            <pc:sldMk cId="3448210369" sldId="263"/>
            <ac:spMk id="16" creationId="{53E5B1A8-3AC9-4BD1-9BBC-78CA94F2D1BA}"/>
          </ac:spMkLst>
        </pc:spChg>
        <pc:spChg chg="add del mod">
          <ac:chgData name="Zobia Riaz (2226851)" userId="S::2226851@student.uwtsd.ac.uk::3a01e325-89ca-4929-b555-096137185ecc" providerId="AD" clId="Web-{F557699C-96F6-E929-58AB-CEE38988371E}" dt="2023-07-11T18:01:16.624" v="676"/>
          <ac:spMkLst>
            <pc:docMk/>
            <pc:sldMk cId="3448210369" sldId="263"/>
            <ac:spMk id="17" creationId="{5FBC7DBB-7A90-9FA3-4A41-49B03CDA5989}"/>
          </ac:spMkLst>
        </pc:spChg>
        <pc:grpChg chg="add">
          <ac:chgData name="Zobia Riaz (2226851)" userId="S::2226851@student.uwtsd.ac.uk::3a01e325-89ca-4929-b555-096137185ecc" providerId="AD" clId="Web-{F557699C-96F6-E929-58AB-CEE38988371E}" dt="2023-07-11T16:59:07.889" v="85"/>
          <ac:grpSpMkLst>
            <pc:docMk/>
            <pc:sldMk cId="3448210369" sldId="263"/>
            <ac:grpSpMk id="7" creationId="{EC505F6D-25F2-479B-AEEE-66F34B3FB13D}"/>
          </ac:grpSpMkLst>
        </pc:grpChg>
        <pc:grpChg chg="add">
          <ac:chgData name="Zobia Riaz (2226851)" userId="S::2226851@student.uwtsd.ac.uk::3a01e325-89ca-4929-b555-096137185ecc" providerId="AD" clId="Web-{F557699C-96F6-E929-58AB-CEE38988371E}" dt="2023-07-11T16:59:07.889" v="85"/>
          <ac:grpSpMkLst>
            <pc:docMk/>
            <pc:sldMk cId="3448210369" sldId="263"/>
            <ac:grpSpMk id="18" creationId="{6C0A542E-DBAB-412E-9F06-247CFE5FB942}"/>
          </ac:grpSpMkLst>
        </pc:grpChg>
      </pc:sldChg>
      <pc:sldChg chg="addSp delSp modSp mod ord setBg modClrScheme chgLayout">
        <pc:chgData name="Zobia Riaz (2226851)" userId="S::2226851@student.uwtsd.ac.uk::3a01e325-89ca-4929-b555-096137185ecc" providerId="AD" clId="Web-{F557699C-96F6-E929-58AB-CEE38988371E}" dt="2023-07-11T17:22:10.451" v="180" actId="20577"/>
        <pc:sldMkLst>
          <pc:docMk/>
          <pc:sldMk cId="10813399" sldId="264"/>
        </pc:sldMkLst>
        <pc:spChg chg="del mod ord">
          <ac:chgData name="Zobia Riaz (2226851)" userId="S::2226851@student.uwtsd.ac.uk::3a01e325-89ca-4929-b555-096137185ecc" providerId="AD" clId="Web-{F557699C-96F6-E929-58AB-CEE38988371E}" dt="2023-07-11T16:57:50.087" v="71"/>
          <ac:spMkLst>
            <pc:docMk/>
            <pc:sldMk cId="10813399" sldId="264"/>
            <ac:spMk id="2" creationId="{85897245-B9FB-7B5F-A308-F74028FA9186}"/>
          </ac:spMkLst>
        </pc:spChg>
        <pc:spChg chg="mod ord">
          <ac:chgData name="Zobia Riaz (2226851)" userId="S::2226851@student.uwtsd.ac.uk::3a01e325-89ca-4929-b555-096137185ecc" providerId="AD" clId="Web-{F557699C-96F6-E929-58AB-CEE38988371E}" dt="2023-07-11T17:22:10.451" v="180" actId="20577"/>
          <ac:spMkLst>
            <pc:docMk/>
            <pc:sldMk cId="10813399" sldId="264"/>
            <ac:spMk id="3" creationId="{5350CA31-9B3B-B361-69CE-2656D532A16C}"/>
          </ac:spMkLst>
        </pc:spChg>
        <pc:spChg chg="add del">
          <ac:chgData name="Zobia Riaz (2226851)" userId="S::2226851@student.uwtsd.ac.uk::3a01e325-89ca-4929-b555-096137185ecc" providerId="AD" clId="Web-{F557699C-96F6-E929-58AB-CEE38988371E}" dt="2023-07-11T16:55:12.436" v="6"/>
          <ac:spMkLst>
            <pc:docMk/>
            <pc:sldMk cId="10813399" sldId="264"/>
            <ac:spMk id="8" creationId="{09588DA8-065E-4F6F-8EFD-43104AB2E0CF}"/>
          </ac:spMkLst>
        </pc:spChg>
        <pc:spChg chg="add del">
          <ac:chgData name="Zobia Riaz (2226851)" userId="S::2226851@student.uwtsd.ac.uk::3a01e325-89ca-4929-b555-096137185ecc" providerId="AD" clId="Web-{F557699C-96F6-E929-58AB-CEE38988371E}" dt="2023-07-11T16:55:12.436" v="6"/>
          <ac:spMkLst>
            <pc:docMk/>
            <pc:sldMk cId="10813399" sldId="264"/>
            <ac:spMk id="10" creationId="{C4285719-470E-454C-AF62-8323075F1F5B}"/>
          </ac:spMkLst>
        </pc:spChg>
        <pc:spChg chg="add del">
          <ac:chgData name="Zobia Riaz (2226851)" userId="S::2226851@student.uwtsd.ac.uk::3a01e325-89ca-4929-b555-096137185ecc" providerId="AD" clId="Web-{F557699C-96F6-E929-58AB-CEE38988371E}" dt="2023-07-11T16:55:12.436" v="6"/>
          <ac:spMkLst>
            <pc:docMk/>
            <pc:sldMk cId="10813399" sldId="264"/>
            <ac:spMk id="12" creationId="{CD9FE4EF-C4D8-49A0-B2FF-81D8DB7D8A24}"/>
          </ac:spMkLst>
        </pc:spChg>
        <pc:spChg chg="add del">
          <ac:chgData name="Zobia Riaz (2226851)" userId="S::2226851@student.uwtsd.ac.uk::3a01e325-89ca-4929-b555-096137185ecc" providerId="AD" clId="Web-{F557699C-96F6-E929-58AB-CEE38988371E}" dt="2023-07-11T16:55:12.436" v="6"/>
          <ac:spMkLst>
            <pc:docMk/>
            <pc:sldMk cId="10813399" sldId="264"/>
            <ac:spMk id="14" creationId="{4300840D-0A0B-4512-BACA-B439D5B9C57C}"/>
          </ac:spMkLst>
        </pc:spChg>
        <pc:spChg chg="add del">
          <ac:chgData name="Zobia Riaz (2226851)" userId="S::2226851@student.uwtsd.ac.uk::3a01e325-89ca-4929-b555-096137185ecc" providerId="AD" clId="Web-{F557699C-96F6-E929-58AB-CEE38988371E}" dt="2023-07-11T16:55:12.436" v="6"/>
          <ac:spMkLst>
            <pc:docMk/>
            <pc:sldMk cId="10813399" sldId="264"/>
            <ac:spMk id="16" creationId="{D2B78728-A580-49A7-84F9-6EF6F583ADE0}"/>
          </ac:spMkLst>
        </pc:spChg>
        <pc:spChg chg="add del">
          <ac:chgData name="Zobia Riaz (2226851)" userId="S::2226851@student.uwtsd.ac.uk::3a01e325-89ca-4929-b555-096137185ecc" providerId="AD" clId="Web-{F557699C-96F6-E929-58AB-CEE38988371E}" dt="2023-07-11T16:55:12.436" v="6"/>
          <ac:spMkLst>
            <pc:docMk/>
            <pc:sldMk cId="10813399" sldId="264"/>
            <ac:spMk id="18" creationId="{38FAA1A1-D861-433F-88FA-1E9D6FD31D11}"/>
          </ac:spMkLst>
        </pc:spChg>
        <pc:spChg chg="add del">
          <ac:chgData name="Zobia Riaz (2226851)" userId="S::2226851@student.uwtsd.ac.uk::3a01e325-89ca-4929-b555-096137185ecc" providerId="AD" clId="Web-{F557699C-96F6-E929-58AB-CEE38988371E}" dt="2023-07-11T16:55:12.436" v="6"/>
          <ac:spMkLst>
            <pc:docMk/>
            <pc:sldMk cId="10813399" sldId="264"/>
            <ac:spMk id="20" creationId="{8D71EDA1-87BF-4D5D-AB79-F346FD19278A}"/>
          </ac:spMkLst>
        </pc:spChg>
        <pc:spChg chg="add del">
          <ac:chgData name="Zobia Riaz (2226851)" userId="S::2226851@student.uwtsd.ac.uk::3a01e325-89ca-4929-b555-096137185ecc" providerId="AD" clId="Web-{F557699C-96F6-E929-58AB-CEE38988371E}" dt="2023-07-11T16:55:20.265" v="8"/>
          <ac:spMkLst>
            <pc:docMk/>
            <pc:sldMk cId="10813399" sldId="264"/>
            <ac:spMk id="22" creationId="{1B15ED52-F352-441B-82BF-E0EA34836D08}"/>
          </ac:spMkLst>
        </pc:spChg>
        <pc:spChg chg="add del">
          <ac:chgData name="Zobia Riaz (2226851)" userId="S::2226851@student.uwtsd.ac.uk::3a01e325-89ca-4929-b555-096137185ecc" providerId="AD" clId="Web-{F557699C-96F6-E929-58AB-CEE38988371E}" dt="2023-07-11T16:55:20.265" v="8"/>
          <ac:spMkLst>
            <pc:docMk/>
            <pc:sldMk cId="10813399" sldId="264"/>
            <ac:spMk id="23" creationId="{3B2E3793-BFE6-45A2-9B7B-E18844431C99}"/>
          </ac:spMkLst>
        </pc:spChg>
        <pc:spChg chg="add del">
          <ac:chgData name="Zobia Riaz (2226851)" userId="S::2226851@student.uwtsd.ac.uk::3a01e325-89ca-4929-b555-096137185ecc" providerId="AD" clId="Web-{F557699C-96F6-E929-58AB-CEE38988371E}" dt="2023-07-11T16:55:20.265" v="8"/>
          <ac:spMkLst>
            <pc:docMk/>
            <pc:sldMk cId="10813399" sldId="264"/>
            <ac:spMk id="24" creationId="{BC4C4868-CB8F-4AF9-9CDB-8108F2C19B67}"/>
          </ac:spMkLst>
        </pc:spChg>
        <pc:spChg chg="add del">
          <ac:chgData name="Zobia Riaz (2226851)" userId="S::2226851@student.uwtsd.ac.uk::3a01e325-89ca-4929-b555-096137185ecc" providerId="AD" clId="Web-{F557699C-96F6-E929-58AB-CEE38988371E}" dt="2023-07-11T16:55:20.265" v="8"/>
          <ac:spMkLst>
            <pc:docMk/>
            <pc:sldMk cId="10813399" sldId="264"/>
            <ac:spMk id="25" creationId="{375E0459-6403-40CD-989D-56A4407CA12E}"/>
          </ac:spMkLst>
        </pc:spChg>
        <pc:spChg chg="add del">
          <ac:chgData name="Zobia Riaz (2226851)" userId="S::2226851@student.uwtsd.ac.uk::3a01e325-89ca-4929-b555-096137185ecc" providerId="AD" clId="Web-{F557699C-96F6-E929-58AB-CEE38988371E}" dt="2023-07-11T16:55:20.265" v="8"/>
          <ac:spMkLst>
            <pc:docMk/>
            <pc:sldMk cId="10813399" sldId="264"/>
            <ac:spMk id="26" creationId="{53E5B1A8-3AC9-4BD1-9BBC-78CA94F2D1BA}"/>
          </ac:spMkLst>
        </pc:spChg>
        <pc:spChg chg="add del">
          <ac:chgData name="Zobia Riaz (2226851)" userId="S::2226851@student.uwtsd.ac.uk::3a01e325-89ca-4929-b555-096137185ecc" providerId="AD" clId="Web-{F557699C-96F6-E929-58AB-CEE38988371E}" dt="2023-07-11T16:55:23.030" v="10"/>
          <ac:spMkLst>
            <pc:docMk/>
            <pc:sldMk cId="10813399" sldId="264"/>
            <ac:spMk id="28" creationId="{1BB867FF-FC45-48F7-8104-F89BE54909F1}"/>
          </ac:spMkLst>
        </pc:spChg>
        <pc:spChg chg="add del">
          <ac:chgData name="Zobia Riaz (2226851)" userId="S::2226851@student.uwtsd.ac.uk::3a01e325-89ca-4929-b555-096137185ecc" providerId="AD" clId="Web-{F557699C-96F6-E929-58AB-CEE38988371E}" dt="2023-07-11T16:55:23.030" v="10"/>
          <ac:spMkLst>
            <pc:docMk/>
            <pc:sldMk cId="10813399" sldId="264"/>
            <ac:spMk id="29" creationId="{8BB56887-D0D5-4F0C-9E19-7247EB83C8B7}"/>
          </ac:spMkLst>
        </pc:spChg>
        <pc:spChg chg="add del">
          <ac:chgData name="Zobia Riaz (2226851)" userId="S::2226851@student.uwtsd.ac.uk::3a01e325-89ca-4929-b555-096137185ecc" providerId="AD" clId="Web-{F557699C-96F6-E929-58AB-CEE38988371E}" dt="2023-07-11T16:55:23.030" v="10"/>
          <ac:spMkLst>
            <pc:docMk/>
            <pc:sldMk cId="10813399" sldId="264"/>
            <ac:spMk id="30" creationId="{081E4A58-353D-44AE-B2FC-2A74E2E400F7}"/>
          </ac:spMkLst>
        </pc:spChg>
        <pc:spChg chg="add">
          <ac:chgData name="Zobia Riaz (2226851)" userId="S::2226851@student.uwtsd.ac.uk::3a01e325-89ca-4929-b555-096137185ecc" providerId="AD" clId="Web-{F557699C-96F6-E929-58AB-CEE38988371E}" dt="2023-07-11T16:55:23.046" v="11"/>
          <ac:spMkLst>
            <pc:docMk/>
            <pc:sldMk cId="10813399" sldId="264"/>
            <ac:spMk id="32" creationId="{18873D23-2DCF-4B31-A009-95721C06E8E1}"/>
          </ac:spMkLst>
        </pc:spChg>
        <pc:spChg chg="add">
          <ac:chgData name="Zobia Riaz (2226851)" userId="S::2226851@student.uwtsd.ac.uk::3a01e325-89ca-4929-b555-096137185ecc" providerId="AD" clId="Web-{F557699C-96F6-E929-58AB-CEE38988371E}" dt="2023-07-11T16:55:23.046" v="11"/>
          <ac:spMkLst>
            <pc:docMk/>
            <pc:sldMk cId="10813399" sldId="264"/>
            <ac:spMk id="33" creationId="{C13EF075-D4EF-4929-ADBC-91B27DA19955}"/>
          </ac:spMkLst>
        </pc:spChg>
        <pc:grpChg chg="add">
          <ac:chgData name="Zobia Riaz (2226851)" userId="S::2226851@student.uwtsd.ac.uk::3a01e325-89ca-4929-b555-096137185ecc" providerId="AD" clId="Web-{F557699C-96F6-E929-58AB-CEE38988371E}" dt="2023-07-11T16:55:23.046" v="11"/>
          <ac:grpSpMkLst>
            <pc:docMk/>
            <pc:sldMk cId="10813399" sldId="264"/>
            <ac:grpSpMk id="34" creationId="{DAA26DFA-AAB2-4973-9C17-16D587C7B198}"/>
          </ac:grpSpMkLst>
        </pc:grpChg>
      </pc:sldChg>
      <pc:sldChg chg="addSp modSp new mod ord setBg modClrScheme chgLayout">
        <pc:chgData name="Zobia Riaz (2226851)" userId="S::2226851@student.uwtsd.ac.uk::3a01e325-89ca-4929-b555-096137185ecc" providerId="AD" clId="Web-{F557699C-96F6-E929-58AB-CEE38988371E}" dt="2023-07-11T18:35:18.650" v="948" actId="20577"/>
        <pc:sldMkLst>
          <pc:docMk/>
          <pc:sldMk cId="646514015" sldId="265"/>
        </pc:sldMkLst>
        <pc:spChg chg="mod ord">
          <ac:chgData name="Zobia Riaz (2226851)" userId="S::2226851@student.uwtsd.ac.uk::3a01e325-89ca-4929-b555-096137185ecc" providerId="AD" clId="Web-{F557699C-96F6-E929-58AB-CEE38988371E}" dt="2023-07-11T18:34:43.711" v="922" actId="1076"/>
          <ac:spMkLst>
            <pc:docMk/>
            <pc:sldMk cId="646514015" sldId="265"/>
            <ac:spMk id="2" creationId="{98E0DD0B-53E5-B465-161F-9D9609BBBEA1}"/>
          </ac:spMkLst>
        </pc:spChg>
        <pc:spChg chg="mod ord">
          <ac:chgData name="Zobia Riaz (2226851)" userId="S::2226851@student.uwtsd.ac.uk::3a01e325-89ca-4929-b555-096137185ecc" providerId="AD" clId="Web-{F557699C-96F6-E929-58AB-CEE38988371E}" dt="2023-07-11T18:35:18.650" v="948" actId="20577"/>
          <ac:spMkLst>
            <pc:docMk/>
            <pc:sldMk cId="646514015" sldId="265"/>
            <ac:spMk id="3" creationId="{4BE5DB40-B5A6-F019-D17F-409EE06B5B7E}"/>
          </ac:spMkLst>
        </pc:spChg>
        <pc:spChg chg="add">
          <ac:chgData name="Zobia Riaz (2226851)" userId="S::2226851@student.uwtsd.ac.uk::3a01e325-89ca-4929-b555-096137185ecc" providerId="AD" clId="Web-{F557699C-96F6-E929-58AB-CEE38988371E}" dt="2023-07-11T17:18:29.343" v="162"/>
          <ac:spMkLst>
            <pc:docMk/>
            <pc:sldMk cId="646514015" sldId="265"/>
            <ac:spMk id="8" creationId="{4BC99CB9-DDAD-44A2-8A1C-E3AF4E72DF5C}"/>
          </ac:spMkLst>
        </pc:spChg>
        <pc:spChg chg="add">
          <ac:chgData name="Zobia Riaz (2226851)" userId="S::2226851@student.uwtsd.ac.uk::3a01e325-89ca-4929-b555-096137185ecc" providerId="AD" clId="Web-{F557699C-96F6-E929-58AB-CEE38988371E}" dt="2023-07-11T17:18:29.343" v="162"/>
          <ac:spMkLst>
            <pc:docMk/>
            <pc:sldMk cId="646514015" sldId="265"/>
            <ac:spMk id="10" creationId="{64053CBF-3932-45FF-8285-EE5146085F3A}"/>
          </ac:spMkLst>
        </pc:spChg>
        <pc:grpChg chg="add">
          <ac:chgData name="Zobia Riaz (2226851)" userId="S::2226851@student.uwtsd.ac.uk::3a01e325-89ca-4929-b555-096137185ecc" providerId="AD" clId="Web-{F557699C-96F6-E929-58AB-CEE38988371E}" dt="2023-07-11T17:18:29.343" v="162"/>
          <ac:grpSpMkLst>
            <pc:docMk/>
            <pc:sldMk cId="646514015" sldId="265"/>
            <ac:grpSpMk id="12" creationId="{2E751C04-BEA6-446B-A678-9C74819EBD4C}"/>
          </ac:grpSpMkLst>
        </pc:grpChg>
        <pc:grpChg chg="add">
          <ac:chgData name="Zobia Riaz (2226851)" userId="S::2226851@student.uwtsd.ac.uk::3a01e325-89ca-4929-b555-096137185ecc" providerId="AD" clId="Web-{F557699C-96F6-E929-58AB-CEE38988371E}" dt="2023-07-11T17:18:29.343" v="162"/>
          <ac:grpSpMkLst>
            <pc:docMk/>
            <pc:sldMk cId="646514015" sldId="265"/>
            <ac:grpSpMk id="18" creationId="{B63ACBA3-DEFD-4C6D-BBA0-64468FA99C2D}"/>
          </ac:grpSpMkLst>
        </pc:grpChg>
      </pc:sldChg>
      <pc:sldChg chg="addSp modSp new mod ord setBg">
        <pc:chgData name="Zobia Riaz (2226851)" userId="S::2226851@student.uwtsd.ac.uk::3a01e325-89ca-4929-b555-096137185ecc" providerId="AD" clId="Web-{F557699C-96F6-E929-58AB-CEE38988371E}" dt="2023-07-11T17:53:17.248" v="531" actId="20577"/>
        <pc:sldMkLst>
          <pc:docMk/>
          <pc:sldMk cId="2287656723" sldId="266"/>
        </pc:sldMkLst>
        <pc:spChg chg="mod">
          <ac:chgData name="Zobia Riaz (2226851)" userId="S::2226851@student.uwtsd.ac.uk::3a01e325-89ca-4929-b555-096137185ecc" providerId="AD" clId="Web-{F557699C-96F6-E929-58AB-CEE38988371E}" dt="2023-07-11T17:22:19.093" v="181"/>
          <ac:spMkLst>
            <pc:docMk/>
            <pc:sldMk cId="2287656723" sldId="266"/>
            <ac:spMk id="2" creationId="{F941ED38-8957-F62C-E463-DB1D00A666EC}"/>
          </ac:spMkLst>
        </pc:spChg>
        <pc:spChg chg="mod">
          <ac:chgData name="Zobia Riaz (2226851)" userId="S::2226851@student.uwtsd.ac.uk::3a01e325-89ca-4929-b555-096137185ecc" providerId="AD" clId="Web-{F557699C-96F6-E929-58AB-CEE38988371E}" dt="2023-07-11T17:22:19.093" v="181"/>
          <ac:spMkLst>
            <pc:docMk/>
            <pc:sldMk cId="2287656723" sldId="266"/>
            <ac:spMk id="3" creationId="{C49D16EA-4E8F-3DE3-AF0D-D7534924D4AB}"/>
          </ac:spMkLst>
        </pc:spChg>
        <pc:spChg chg="add mod">
          <ac:chgData name="Zobia Riaz (2226851)" userId="S::2226851@student.uwtsd.ac.uk::3a01e325-89ca-4929-b555-096137185ecc" providerId="AD" clId="Web-{F557699C-96F6-E929-58AB-CEE38988371E}" dt="2023-07-11T17:53:17.248" v="531" actId="20577"/>
          <ac:spMkLst>
            <pc:docMk/>
            <pc:sldMk cId="2287656723" sldId="266"/>
            <ac:spMk id="4" creationId="{C2360AC2-97C1-4A22-A9FC-26017EE38AFD}"/>
          </ac:spMkLst>
        </pc:spChg>
        <pc:spChg chg="add">
          <ac:chgData name="Zobia Riaz (2226851)" userId="S::2226851@student.uwtsd.ac.uk::3a01e325-89ca-4929-b555-096137185ecc" providerId="AD" clId="Web-{F557699C-96F6-E929-58AB-CEE38988371E}" dt="2023-07-11T17:22:19.093" v="181"/>
          <ac:spMkLst>
            <pc:docMk/>
            <pc:sldMk cId="2287656723" sldId="266"/>
            <ac:spMk id="9" creationId="{8CA06CD6-90CA-4C45-856C-6771339E1E22}"/>
          </ac:spMkLst>
        </pc:spChg>
        <pc:cxnChg chg="add">
          <ac:chgData name="Zobia Riaz (2226851)" userId="S::2226851@student.uwtsd.ac.uk::3a01e325-89ca-4929-b555-096137185ecc" providerId="AD" clId="Web-{F557699C-96F6-E929-58AB-CEE38988371E}" dt="2023-07-11T17:22:19.093" v="181"/>
          <ac:cxnSpMkLst>
            <pc:docMk/>
            <pc:sldMk cId="2287656723" sldId="266"/>
            <ac:cxnSpMk id="11" creationId="{5021601D-2758-4B15-A31C-FDA184C51B3A}"/>
          </ac:cxnSpMkLst>
        </pc:cxnChg>
      </pc:sldChg>
      <pc:sldChg chg="addSp delSp modSp new mod setBg">
        <pc:chgData name="Zobia Riaz (2226851)" userId="S::2226851@student.uwtsd.ac.uk::3a01e325-89ca-4929-b555-096137185ecc" providerId="AD" clId="Web-{F557699C-96F6-E929-58AB-CEE38988371E}" dt="2023-07-11T17:20:25.163" v="170" actId="1076"/>
        <pc:sldMkLst>
          <pc:docMk/>
          <pc:sldMk cId="1150654177" sldId="267"/>
        </pc:sldMkLst>
        <pc:spChg chg="mod">
          <ac:chgData name="Zobia Riaz (2226851)" userId="S::2226851@student.uwtsd.ac.uk::3a01e325-89ca-4929-b555-096137185ecc" providerId="AD" clId="Web-{F557699C-96F6-E929-58AB-CEE38988371E}" dt="2023-07-11T17:20:25.163" v="170" actId="1076"/>
          <ac:spMkLst>
            <pc:docMk/>
            <pc:sldMk cId="1150654177" sldId="267"/>
            <ac:spMk id="2" creationId="{CA59352B-521E-7646-DB86-013FD404A306}"/>
          </ac:spMkLst>
        </pc:spChg>
        <pc:spChg chg="del">
          <ac:chgData name="Zobia Riaz (2226851)" userId="S::2226851@student.uwtsd.ac.uk::3a01e325-89ca-4929-b555-096137185ecc" providerId="AD" clId="Web-{F557699C-96F6-E929-58AB-CEE38988371E}" dt="2023-07-11T17:19:20.315" v="168"/>
          <ac:spMkLst>
            <pc:docMk/>
            <pc:sldMk cId="1150654177" sldId="267"/>
            <ac:spMk id="3" creationId="{0E895F61-E3A6-234D-474D-8A5645A2F7F2}"/>
          </ac:spMkLst>
        </pc:spChg>
        <pc:spChg chg="add">
          <ac:chgData name="Zobia Riaz (2226851)" userId="S::2226851@student.uwtsd.ac.uk::3a01e325-89ca-4929-b555-096137185ecc" providerId="AD" clId="Web-{F557699C-96F6-E929-58AB-CEE38988371E}" dt="2023-07-11T17:19:20.315" v="168"/>
          <ac:spMkLst>
            <pc:docMk/>
            <pc:sldMk cId="1150654177" sldId="267"/>
            <ac:spMk id="8" creationId="{A8DB9CD9-59B1-4D73-BC4C-98796A48EF9B}"/>
          </ac:spMkLst>
        </pc:spChg>
        <pc:spChg chg="add">
          <ac:chgData name="Zobia Riaz (2226851)" userId="S::2226851@student.uwtsd.ac.uk::3a01e325-89ca-4929-b555-096137185ecc" providerId="AD" clId="Web-{F557699C-96F6-E929-58AB-CEE38988371E}" dt="2023-07-11T17:19:20.315" v="168"/>
          <ac:spMkLst>
            <pc:docMk/>
            <pc:sldMk cId="1150654177" sldId="267"/>
            <ac:spMk id="10" creationId="{8874A6A9-41FF-4E33-AFA8-F9F81436A59E}"/>
          </ac:spMkLst>
        </pc:spChg>
        <pc:grpChg chg="add">
          <ac:chgData name="Zobia Riaz (2226851)" userId="S::2226851@student.uwtsd.ac.uk::3a01e325-89ca-4929-b555-096137185ecc" providerId="AD" clId="Web-{F557699C-96F6-E929-58AB-CEE38988371E}" dt="2023-07-11T17:19:20.315" v="168"/>
          <ac:grpSpMkLst>
            <pc:docMk/>
            <pc:sldMk cId="1150654177" sldId="267"/>
            <ac:grpSpMk id="12" creationId="{721D730E-1F97-4071-B143-B05E6D2599BC}"/>
          </ac:grpSpMkLst>
        </pc:grpChg>
      </pc:sldChg>
      <pc:sldChg chg="addSp delSp modSp new mod setBg">
        <pc:chgData name="Zobia Riaz (2226851)" userId="S::2226851@student.uwtsd.ac.uk::3a01e325-89ca-4929-b555-096137185ecc" providerId="AD" clId="Web-{F557699C-96F6-E929-58AB-CEE38988371E}" dt="2023-07-11T18:16:44.014" v="730" actId="20577"/>
        <pc:sldMkLst>
          <pc:docMk/>
          <pc:sldMk cId="2681389435" sldId="268"/>
        </pc:sldMkLst>
        <pc:spChg chg="mod">
          <ac:chgData name="Zobia Riaz (2226851)" userId="S::2226851@student.uwtsd.ac.uk::3a01e325-89ca-4929-b555-096137185ecc" providerId="AD" clId="Web-{F557699C-96F6-E929-58AB-CEE38988371E}" dt="2023-07-11T18:16:44.014" v="730" actId="20577"/>
          <ac:spMkLst>
            <pc:docMk/>
            <pc:sldMk cId="2681389435" sldId="268"/>
            <ac:spMk id="2" creationId="{55DC0E53-FAD0-E25E-6650-CBC3CD442A48}"/>
          </ac:spMkLst>
        </pc:spChg>
        <pc:spChg chg="del">
          <ac:chgData name="Zobia Riaz (2226851)" userId="S::2226851@student.uwtsd.ac.uk::3a01e325-89ca-4929-b555-096137185ecc" providerId="AD" clId="Web-{F557699C-96F6-E929-58AB-CEE38988371E}" dt="2023-07-11T17:20:38.289" v="172"/>
          <ac:spMkLst>
            <pc:docMk/>
            <pc:sldMk cId="2681389435" sldId="268"/>
            <ac:spMk id="3" creationId="{320D2AD9-F271-2462-D853-50ACFE7D5381}"/>
          </ac:spMkLst>
        </pc:spChg>
        <pc:spChg chg="add">
          <ac:chgData name="Zobia Riaz (2226851)" userId="S::2226851@student.uwtsd.ac.uk::3a01e325-89ca-4929-b555-096137185ecc" providerId="AD" clId="Web-{F557699C-96F6-E929-58AB-CEE38988371E}" dt="2023-07-11T17:20:38.289" v="172"/>
          <ac:spMkLst>
            <pc:docMk/>
            <pc:sldMk cId="2681389435" sldId="268"/>
            <ac:spMk id="8" creationId="{6DDA8CE9-E0A6-4FF2-823D-D08607606DC2}"/>
          </ac:spMkLst>
        </pc:spChg>
        <pc:spChg chg="add">
          <ac:chgData name="Zobia Riaz (2226851)" userId="S::2226851@student.uwtsd.ac.uk::3a01e325-89ca-4929-b555-096137185ecc" providerId="AD" clId="Web-{F557699C-96F6-E929-58AB-CEE38988371E}" dt="2023-07-11T17:20:38.289" v="172"/>
          <ac:spMkLst>
            <pc:docMk/>
            <pc:sldMk cId="2681389435" sldId="268"/>
            <ac:spMk id="10" creationId="{11195564-33B9-434B-9641-764F5905A56F}"/>
          </ac:spMkLst>
        </pc:spChg>
        <pc:grpChg chg="add">
          <ac:chgData name="Zobia Riaz (2226851)" userId="S::2226851@student.uwtsd.ac.uk::3a01e325-89ca-4929-b555-096137185ecc" providerId="AD" clId="Web-{F557699C-96F6-E929-58AB-CEE38988371E}" dt="2023-07-11T17:20:38.289" v="172"/>
          <ac:grpSpMkLst>
            <pc:docMk/>
            <pc:sldMk cId="2681389435" sldId="268"/>
            <ac:grpSpMk id="12" creationId="{1D18C537-E336-47C4-836B-C342A230F8F3}"/>
          </ac:grpSpMkLst>
        </pc:grpChg>
        <pc:grpChg chg="add">
          <ac:chgData name="Zobia Riaz (2226851)" userId="S::2226851@student.uwtsd.ac.uk::3a01e325-89ca-4929-b555-096137185ecc" providerId="AD" clId="Web-{F557699C-96F6-E929-58AB-CEE38988371E}" dt="2023-07-11T17:20:38.289" v="172"/>
          <ac:grpSpMkLst>
            <pc:docMk/>
            <pc:sldMk cId="2681389435" sldId="268"/>
            <ac:grpSpMk id="18" creationId="{5A1259D8-0C3A-4069-A22F-537BBBB61A9C}"/>
          </ac:grpSpMkLst>
        </pc:grpChg>
      </pc:sldChg>
      <pc:sldMasterChg chg="del delSldLayout">
        <pc:chgData name="Zobia Riaz (2226851)" userId="S::2226851@student.uwtsd.ac.uk::3a01e325-89ca-4929-b555-096137185ecc" providerId="AD" clId="Web-{F557699C-96F6-E929-58AB-CEE38988371E}" dt="2023-07-11T16:54:51.247" v="4"/>
        <pc:sldMasterMkLst>
          <pc:docMk/>
          <pc:sldMasterMk cId="2460954070" sldId="2147483660"/>
        </pc:sldMasterMkLst>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385387890" sldId="2147483661"/>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949138452" sldId="2147483662"/>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591524520" sldId="2147483663"/>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1203092039" sldId="2147483664"/>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733172339" sldId="2147483665"/>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210312558" sldId="2147483666"/>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146388984" sldId="2147483667"/>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171841454" sldId="2147483668"/>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1718958274" sldId="2147483669"/>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2202905451" sldId="2147483670"/>
          </pc:sldLayoutMkLst>
        </pc:sldLayoutChg>
        <pc:sldLayoutChg chg="del">
          <pc:chgData name="Zobia Riaz (2226851)" userId="S::2226851@student.uwtsd.ac.uk::3a01e325-89ca-4929-b555-096137185ecc" providerId="AD" clId="Web-{F557699C-96F6-E929-58AB-CEE38988371E}" dt="2023-07-11T16:54:51.247" v="4"/>
          <pc:sldLayoutMkLst>
            <pc:docMk/>
            <pc:sldMasterMk cId="2460954070" sldId="2147483660"/>
            <pc:sldLayoutMk cId="3479445657" sldId="2147483671"/>
          </pc:sldLayoutMkLst>
        </pc:sldLayoutChg>
      </pc:sldMasterChg>
      <pc:sldMasterChg chg="add addSldLayout modSldLayout">
        <pc:chgData name="Zobia Riaz (2226851)" userId="S::2226851@student.uwtsd.ac.uk::3a01e325-89ca-4929-b555-096137185ecc" providerId="AD" clId="Web-{F557699C-96F6-E929-58AB-CEE38988371E}" dt="2023-07-11T16:54:51.247" v="4"/>
        <pc:sldMasterMkLst>
          <pc:docMk/>
          <pc:sldMasterMk cId="2536928151" sldId="2147483672"/>
        </pc:sldMasterMkLst>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103218474" sldId="2147483673"/>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449436652" sldId="2147483674"/>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272500135" sldId="2147483675"/>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3243339200" sldId="2147483676"/>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141762020" sldId="2147483677"/>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12007959" sldId="2147483678"/>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017170682" sldId="2147483679"/>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00624127" sldId="2147483680"/>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43788115" sldId="2147483681"/>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1098096176" sldId="2147483682"/>
          </pc:sldLayoutMkLst>
        </pc:sldLayoutChg>
        <pc:sldLayoutChg chg="add mod replId">
          <pc:chgData name="Zobia Riaz (2226851)" userId="S::2226851@student.uwtsd.ac.uk::3a01e325-89ca-4929-b555-096137185ecc" providerId="AD" clId="Web-{F557699C-96F6-E929-58AB-CEE38988371E}" dt="2023-07-11T16:54:51.247" v="4"/>
          <pc:sldLayoutMkLst>
            <pc:docMk/>
            <pc:sldMasterMk cId="2536928151" sldId="2147483672"/>
            <pc:sldLayoutMk cId="2742161152" sldId="2147483683"/>
          </pc:sldLayoutMkLst>
        </pc:sldLayoutChg>
      </pc:sldMasterChg>
    </pc:docChg>
  </pc:docChgLst>
  <pc:docChgLst>
    <pc:chgData name="Zobia Riaz (2226851)" userId="S::2226851@student.uwtsd.ac.uk::3a01e325-89ca-4929-b555-096137185ecc" providerId="AD" clId="Web-{80D68288-4898-7BAC-945C-08C5A798D0A0}"/>
    <pc:docChg chg="modSld">
      <pc:chgData name="Zobia Riaz (2226851)" userId="S::2226851@student.uwtsd.ac.uk::3a01e325-89ca-4929-b555-096137185ecc" providerId="AD" clId="Web-{80D68288-4898-7BAC-945C-08C5A798D0A0}" dt="2023-07-11T21:20:04.145" v="519" actId="1076"/>
      <pc:docMkLst>
        <pc:docMk/>
      </pc:docMkLst>
      <pc:sldChg chg="addSp delSp modSp">
        <pc:chgData name="Zobia Riaz (2226851)" userId="S::2226851@student.uwtsd.ac.uk::3a01e325-89ca-4929-b555-096137185ecc" providerId="AD" clId="Web-{80D68288-4898-7BAC-945C-08C5A798D0A0}" dt="2023-07-11T21:17:06.169" v="502" actId="14100"/>
        <pc:sldMkLst>
          <pc:docMk/>
          <pc:sldMk cId="2485711021" sldId="261"/>
        </pc:sldMkLst>
        <pc:spChg chg="mod">
          <ac:chgData name="Zobia Riaz (2226851)" userId="S::2226851@student.uwtsd.ac.uk::3a01e325-89ca-4929-b555-096137185ecc" providerId="AD" clId="Web-{80D68288-4898-7BAC-945C-08C5A798D0A0}" dt="2023-07-11T20:18:01.989" v="101" actId="14100"/>
          <ac:spMkLst>
            <pc:docMk/>
            <pc:sldMk cId="2485711021" sldId="261"/>
            <ac:spMk id="2" creationId="{7BFEB923-EF1B-3D17-6C32-3CC1DB5A184D}"/>
          </ac:spMkLst>
        </pc:spChg>
        <pc:picChg chg="add mod">
          <ac:chgData name="Zobia Riaz (2226851)" userId="S::2226851@student.uwtsd.ac.uk::3a01e325-89ca-4929-b555-096137185ecc" providerId="AD" clId="Web-{80D68288-4898-7BAC-945C-08C5A798D0A0}" dt="2023-07-11T21:17:06.169" v="502" actId="14100"/>
          <ac:picMkLst>
            <pc:docMk/>
            <pc:sldMk cId="2485711021" sldId="261"/>
            <ac:picMk id="3" creationId="{0A9CA65F-DB7B-7C0B-A88C-07311FFB1410}"/>
          </ac:picMkLst>
        </pc:picChg>
        <pc:picChg chg="add mod">
          <ac:chgData name="Zobia Riaz (2226851)" userId="S::2226851@student.uwtsd.ac.uk::3a01e325-89ca-4929-b555-096137185ecc" providerId="AD" clId="Web-{80D68288-4898-7BAC-945C-08C5A798D0A0}" dt="2023-07-11T21:11:22.317" v="465" actId="1076"/>
          <ac:picMkLst>
            <pc:docMk/>
            <pc:sldMk cId="2485711021" sldId="261"/>
            <ac:picMk id="4" creationId="{F86DDD41-B6D2-1F23-68A5-D37763B9B57C}"/>
          </ac:picMkLst>
        </pc:picChg>
        <pc:picChg chg="add del mod">
          <ac:chgData name="Zobia Riaz (2226851)" userId="S::2226851@student.uwtsd.ac.uk::3a01e325-89ca-4929-b555-096137185ecc" providerId="AD" clId="Web-{80D68288-4898-7BAC-945C-08C5A798D0A0}" dt="2023-07-11T21:16:50.293" v="498"/>
          <ac:picMkLst>
            <pc:docMk/>
            <pc:sldMk cId="2485711021" sldId="261"/>
            <ac:picMk id="5" creationId="{1B75A6E3-9B82-3B86-E824-952D8E673388}"/>
          </ac:picMkLst>
        </pc:picChg>
        <pc:picChg chg="add mod">
          <ac:chgData name="Zobia Riaz (2226851)" userId="S::2226851@student.uwtsd.ac.uk::3a01e325-89ca-4929-b555-096137185ecc" providerId="AD" clId="Web-{80D68288-4898-7BAC-945C-08C5A798D0A0}" dt="2023-07-11T21:17:02.606" v="501" actId="14100"/>
          <ac:picMkLst>
            <pc:docMk/>
            <pc:sldMk cId="2485711021" sldId="261"/>
            <ac:picMk id="6" creationId="{2C9C9824-BE5A-2DA5-0880-F08024C1EF9A}"/>
          </ac:picMkLst>
        </pc:picChg>
      </pc:sldChg>
      <pc:sldChg chg="addSp delSp modSp">
        <pc:chgData name="Zobia Riaz (2226851)" userId="S::2226851@student.uwtsd.ac.uk::3a01e325-89ca-4929-b555-096137185ecc" providerId="AD" clId="Web-{80D68288-4898-7BAC-945C-08C5A798D0A0}" dt="2023-07-11T21:20:04.145" v="519" actId="1076"/>
        <pc:sldMkLst>
          <pc:docMk/>
          <pc:sldMk cId="88637466" sldId="262"/>
        </pc:sldMkLst>
        <pc:spChg chg="mod">
          <ac:chgData name="Zobia Riaz (2226851)" userId="S::2226851@student.uwtsd.ac.uk::3a01e325-89ca-4929-b555-096137185ecc" providerId="AD" clId="Web-{80D68288-4898-7BAC-945C-08C5A798D0A0}" dt="2023-07-11T21:20:04.145" v="519" actId="1076"/>
          <ac:spMkLst>
            <pc:docMk/>
            <pc:sldMk cId="88637466" sldId="262"/>
            <ac:spMk id="2" creationId="{2FA13CC5-06D9-EE90-D1D4-BF71BEC90A67}"/>
          </ac:spMkLst>
        </pc:spChg>
        <pc:spChg chg="mod">
          <ac:chgData name="Zobia Riaz (2226851)" userId="S::2226851@student.uwtsd.ac.uk::3a01e325-89ca-4929-b555-096137185ecc" providerId="AD" clId="Web-{80D68288-4898-7BAC-945C-08C5A798D0A0}" dt="2023-07-11T21:19:46.989" v="518" actId="1076"/>
          <ac:spMkLst>
            <pc:docMk/>
            <pc:sldMk cId="88637466" sldId="262"/>
            <ac:spMk id="3" creationId="{D523D50A-1272-6428-122E-A17FF1E70D05}"/>
          </ac:spMkLst>
        </pc:spChg>
        <pc:picChg chg="add mod">
          <ac:chgData name="Zobia Riaz (2226851)" userId="S::2226851@student.uwtsd.ac.uk::3a01e325-89ca-4929-b555-096137185ecc" providerId="AD" clId="Web-{80D68288-4898-7BAC-945C-08C5A798D0A0}" dt="2023-07-11T21:19:22.816" v="516" actId="1076"/>
          <ac:picMkLst>
            <pc:docMk/>
            <pc:sldMk cId="88637466" sldId="262"/>
            <ac:picMk id="4" creationId="{FFAC61F1-00DF-8DD3-DC14-2D59F6A91F8F}"/>
          </ac:picMkLst>
        </pc:picChg>
        <pc:picChg chg="add del mod">
          <ac:chgData name="Zobia Riaz (2226851)" userId="S::2226851@student.uwtsd.ac.uk::3a01e325-89ca-4929-b555-096137185ecc" providerId="AD" clId="Web-{80D68288-4898-7BAC-945C-08C5A798D0A0}" dt="2023-07-11T21:10:36.675" v="457"/>
          <ac:picMkLst>
            <pc:docMk/>
            <pc:sldMk cId="88637466" sldId="262"/>
            <ac:picMk id="8" creationId="{ED2E936E-1FE4-3462-2BAD-1482DAB14CA4}"/>
          </ac:picMkLst>
        </pc:picChg>
        <pc:picChg chg="add del mod">
          <ac:chgData name="Zobia Riaz (2226851)" userId="S::2226851@student.uwtsd.ac.uk::3a01e325-89ca-4929-b555-096137185ecc" providerId="AD" clId="Web-{80D68288-4898-7BAC-945C-08C5A798D0A0}" dt="2023-07-11T21:16:34.121" v="495"/>
          <ac:picMkLst>
            <pc:docMk/>
            <pc:sldMk cId="88637466" sldId="262"/>
            <ac:picMk id="10" creationId="{3B924039-F4E5-7093-188D-B548E5E0BADE}"/>
          </ac:picMkLst>
        </pc:picChg>
      </pc:sldChg>
      <pc:sldChg chg="addSp delSp modSp">
        <pc:chgData name="Zobia Riaz (2226851)" userId="S::2226851@student.uwtsd.ac.uk::3a01e325-89ca-4929-b555-096137185ecc" providerId="AD" clId="Web-{80D68288-4898-7BAC-945C-08C5A798D0A0}" dt="2023-07-11T21:16:04.980" v="492" actId="1076"/>
        <pc:sldMkLst>
          <pc:docMk/>
          <pc:sldMk cId="3448210369" sldId="263"/>
        </pc:sldMkLst>
        <pc:spChg chg="mod">
          <ac:chgData name="Zobia Riaz (2226851)" userId="S::2226851@student.uwtsd.ac.uk::3a01e325-89ca-4929-b555-096137185ecc" providerId="AD" clId="Web-{80D68288-4898-7BAC-945C-08C5A798D0A0}" dt="2023-07-11T20:44:04.620" v="149" actId="20577"/>
          <ac:spMkLst>
            <pc:docMk/>
            <pc:sldMk cId="3448210369" sldId="263"/>
            <ac:spMk id="2" creationId="{0B0F8CE4-995C-B182-EADE-970B2EE82F22}"/>
          </ac:spMkLst>
        </pc:spChg>
        <pc:picChg chg="add mod">
          <ac:chgData name="Zobia Riaz (2226851)" userId="S::2226851@student.uwtsd.ac.uk::3a01e325-89ca-4929-b555-096137185ecc" providerId="AD" clId="Web-{80D68288-4898-7BAC-945C-08C5A798D0A0}" dt="2023-07-11T20:16:49.378" v="96" actId="1076"/>
          <ac:picMkLst>
            <pc:docMk/>
            <pc:sldMk cId="3448210369" sldId="263"/>
            <ac:picMk id="3" creationId="{C5E80D67-CF68-96BB-C892-282EA75272E9}"/>
          </ac:picMkLst>
        </pc:picChg>
        <pc:picChg chg="add del mod">
          <ac:chgData name="Zobia Riaz (2226851)" userId="S::2226851@student.uwtsd.ac.uk::3a01e325-89ca-4929-b555-096137185ecc" providerId="AD" clId="Web-{80D68288-4898-7BAC-945C-08C5A798D0A0}" dt="2023-07-11T21:15:53.558" v="489"/>
          <ac:picMkLst>
            <pc:docMk/>
            <pc:sldMk cId="3448210369" sldId="263"/>
            <ac:picMk id="4" creationId="{DD67F0F9-4ED8-4CB1-5CE9-CDAD6B4B6C47}"/>
          </ac:picMkLst>
        </pc:picChg>
        <pc:picChg chg="add mod">
          <ac:chgData name="Zobia Riaz (2226851)" userId="S::2226851@student.uwtsd.ac.uk::3a01e325-89ca-4929-b555-096137185ecc" providerId="AD" clId="Web-{80D68288-4898-7BAC-945C-08C5A798D0A0}" dt="2023-07-11T21:15:06.072" v="486" actId="14100"/>
          <ac:picMkLst>
            <pc:docMk/>
            <pc:sldMk cId="3448210369" sldId="263"/>
            <ac:picMk id="8" creationId="{5BE685DB-3ED5-CB59-1458-B96A02387C1B}"/>
          </ac:picMkLst>
        </pc:picChg>
        <pc:picChg chg="add mod">
          <ac:chgData name="Zobia Riaz (2226851)" userId="S::2226851@student.uwtsd.ac.uk::3a01e325-89ca-4929-b555-096137185ecc" providerId="AD" clId="Web-{80D68288-4898-7BAC-945C-08C5A798D0A0}" dt="2023-07-11T21:15:11.229" v="487" actId="1076"/>
          <ac:picMkLst>
            <pc:docMk/>
            <pc:sldMk cId="3448210369" sldId="263"/>
            <ac:picMk id="10" creationId="{2C29EAE4-52F8-00D2-CCD1-E9F20CA82A97}"/>
          </ac:picMkLst>
        </pc:picChg>
        <pc:picChg chg="add mod">
          <ac:chgData name="Zobia Riaz (2226851)" userId="S::2226851@student.uwtsd.ac.uk::3a01e325-89ca-4929-b555-096137185ecc" providerId="AD" clId="Web-{80D68288-4898-7BAC-945C-08C5A798D0A0}" dt="2023-07-11T21:16:04.980" v="492" actId="1076"/>
          <ac:picMkLst>
            <pc:docMk/>
            <pc:sldMk cId="3448210369" sldId="263"/>
            <ac:picMk id="12" creationId="{8AD6C0A7-F9DA-C5DF-C1DC-6C91E1950258}"/>
          </ac:picMkLst>
        </pc:picChg>
      </pc:sldChg>
      <pc:sldChg chg="addSp modSp">
        <pc:chgData name="Zobia Riaz (2226851)" userId="S::2226851@student.uwtsd.ac.uk::3a01e325-89ca-4929-b555-096137185ecc" providerId="AD" clId="Web-{80D68288-4898-7BAC-945C-08C5A798D0A0}" dt="2023-07-11T21:04:43.604" v="384" actId="20577"/>
        <pc:sldMkLst>
          <pc:docMk/>
          <pc:sldMk cId="646514015" sldId="265"/>
        </pc:sldMkLst>
        <pc:spChg chg="mod">
          <ac:chgData name="Zobia Riaz (2226851)" userId="S::2226851@student.uwtsd.ac.uk::3a01e325-89ca-4929-b555-096137185ecc" providerId="AD" clId="Web-{80D68288-4898-7BAC-945C-08C5A798D0A0}" dt="2023-07-11T20:14:18.093" v="76" actId="20577"/>
          <ac:spMkLst>
            <pc:docMk/>
            <pc:sldMk cId="646514015" sldId="265"/>
            <ac:spMk id="2" creationId="{98E0DD0B-53E5-B465-161F-9D9609BBBEA1}"/>
          </ac:spMkLst>
        </pc:spChg>
        <pc:spChg chg="mod">
          <ac:chgData name="Zobia Riaz (2226851)" userId="S::2226851@student.uwtsd.ac.uk::3a01e325-89ca-4929-b555-096137185ecc" providerId="AD" clId="Web-{80D68288-4898-7BAC-945C-08C5A798D0A0}" dt="2023-07-11T21:04:43.604" v="384" actId="20577"/>
          <ac:spMkLst>
            <pc:docMk/>
            <pc:sldMk cId="646514015" sldId="265"/>
            <ac:spMk id="3" creationId="{4BE5DB40-B5A6-F019-D17F-409EE06B5B7E}"/>
          </ac:spMkLst>
        </pc:spChg>
        <pc:picChg chg="add mod">
          <ac:chgData name="Zobia Riaz (2226851)" userId="S::2226851@student.uwtsd.ac.uk::3a01e325-89ca-4929-b555-096137185ecc" providerId="AD" clId="Web-{80D68288-4898-7BAC-945C-08C5A798D0A0}" dt="2023-07-11T20:14:34.453" v="80" actId="14100"/>
          <ac:picMkLst>
            <pc:docMk/>
            <pc:sldMk cId="646514015" sldId="265"/>
            <ac:picMk id="4" creationId="{9A870F6E-BE5A-BF93-21B8-5A3B01A570E8}"/>
          </ac:picMkLst>
        </pc:picChg>
        <pc:picChg chg="add mod">
          <ac:chgData name="Zobia Riaz (2226851)" userId="S::2226851@student.uwtsd.ac.uk::3a01e325-89ca-4929-b555-096137185ecc" providerId="AD" clId="Web-{80D68288-4898-7BAC-945C-08C5A798D0A0}" dt="2023-07-11T20:14:27.140" v="78" actId="1076"/>
          <ac:picMkLst>
            <pc:docMk/>
            <pc:sldMk cId="646514015" sldId="265"/>
            <ac:picMk id="5" creationId="{095E07D4-3D2A-F509-7B6E-41B445465E5B}"/>
          </ac:picMkLst>
        </pc:picChg>
      </pc:sldChg>
      <pc:sldChg chg="addSp modSp">
        <pc:chgData name="Zobia Riaz (2226851)" userId="S::2226851@student.uwtsd.ac.uk::3a01e325-89ca-4929-b555-096137185ecc" providerId="AD" clId="Web-{80D68288-4898-7BAC-945C-08C5A798D0A0}" dt="2023-07-11T21:08:25.391" v="443" actId="20577"/>
        <pc:sldMkLst>
          <pc:docMk/>
          <pc:sldMk cId="2287656723" sldId="266"/>
        </pc:sldMkLst>
        <pc:spChg chg="mod">
          <ac:chgData name="Zobia Riaz (2226851)" userId="S::2226851@student.uwtsd.ac.uk::3a01e325-89ca-4929-b555-096137185ecc" providerId="AD" clId="Web-{80D68288-4898-7BAC-945C-08C5A798D0A0}" dt="2023-07-11T21:08:25.391" v="443" actId="20577"/>
          <ac:spMkLst>
            <pc:docMk/>
            <pc:sldMk cId="2287656723" sldId="266"/>
            <ac:spMk id="2" creationId="{F941ED38-8957-F62C-E463-DB1D00A666EC}"/>
          </ac:spMkLst>
        </pc:spChg>
        <pc:spChg chg="mod">
          <ac:chgData name="Zobia Riaz (2226851)" userId="S::2226851@student.uwtsd.ac.uk::3a01e325-89ca-4929-b555-096137185ecc" providerId="AD" clId="Web-{80D68288-4898-7BAC-945C-08C5A798D0A0}" dt="2023-07-11T21:07:55.093" v="433" actId="20577"/>
          <ac:spMkLst>
            <pc:docMk/>
            <pc:sldMk cId="2287656723" sldId="266"/>
            <ac:spMk id="4" creationId="{C2360AC2-97C1-4A22-A9FC-26017EE38AFD}"/>
          </ac:spMkLst>
        </pc:spChg>
        <pc:picChg chg="add mod">
          <ac:chgData name="Zobia Riaz (2226851)" userId="S::2226851@student.uwtsd.ac.uk::3a01e325-89ca-4929-b555-096137185ecc" providerId="AD" clId="Web-{80D68288-4898-7BAC-945C-08C5A798D0A0}" dt="2023-07-11T20:28:26.832" v="137" actId="1076"/>
          <ac:picMkLst>
            <pc:docMk/>
            <pc:sldMk cId="2287656723" sldId="266"/>
            <ac:picMk id="5" creationId="{93532233-AF01-8FD9-D424-3F43E6266BC6}"/>
          </ac:picMkLst>
        </pc:picChg>
        <pc:picChg chg="add mod">
          <ac:chgData name="Zobia Riaz (2226851)" userId="S::2226851@student.uwtsd.ac.uk::3a01e325-89ca-4929-b555-096137185ecc" providerId="AD" clId="Web-{80D68288-4898-7BAC-945C-08C5A798D0A0}" dt="2023-07-11T21:07:58.593" v="434" actId="14100"/>
          <ac:picMkLst>
            <pc:docMk/>
            <pc:sldMk cId="2287656723" sldId="266"/>
            <ac:picMk id="6" creationId="{1710AE23-21B1-7AC3-2B73-94418099AFFB}"/>
          </ac:picMkLst>
        </pc:picChg>
      </pc:sldChg>
      <pc:sldChg chg="modSp">
        <pc:chgData name="Zobia Riaz (2226851)" userId="S::2226851@student.uwtsd.ac.uk::3a01e325-89ca-4929-b555-096137185ecc" providerId="AD" clId="Web-{80D68288-4898-7BAC-945C-08C5A798D0A0}" dt="2023-07-11T21:05:49.731" v="410" actId="20577"/>
        <pc:sldMkLst>
          <pc:docMk/>
          <pc:sldMk cId="2681389435" sldId="268"/>
        </pc:sldMkLst>
        <pc:spChg chg="mod">
          <ac:chgData name="Zobia Riaz (2226851)" userId="S::2226851@student.uwtsd.ac.uk::3a01e325-89ca-4929-b555-096137185ecc" providerId="AD" clId="Web-{80D68288-4898-7BAC-945C-08C5A798D0A0}" dt="2023-07-11T21:05:49.731" v="410" actId="20577"/>
          <ac:spMkLst>
            <pc:docMk/>
            <pc:sldMk cId="2681389435" sldId="268"/>
            <ac:spMk id="2" creationId="{55DC0E53-FAD0-E25E-6650-CBC3CD442A48}"/>
          </ac:spMkLst>
        </pc:spChg>
      </pc:sldChg>
    </pc:docChg>
  </pc:docChgLst>
  <pc:docChgLst>
    <pc:chgData name="Zobia Riaz (2226851)" userId="S::2226851@student.uwtsd.ac.uk::3a01e325-89ca-4929-b555-096137185ecc" providerId="AD" clId="Web-{67C60ACC-2BD9-CD79-FD97-E51B1571A709}"/>
    <pc:docChg chg="modSld">
      <pc:chgData name="Zobia Riaz (2226851)" userId="S::2226851@student.uwtsd.ac.uk::3a01e325-89ca-4929-b555-096137185ecc" providerId="AD" clId="Web-{67C60ACC-2BD9-CD79-FD97-E51B1571A709}" dt="2023-07-11T19:29:37.007" v="10" actId="20577"/>
      <pc:docMkLst>
        <pc:docMk/>
      </pc:docMkLst>
      <pc:sldChg chg="modSp">
        <pc:chgData name="Zobia Riaz (2226851)" userId="S::2226851@student.uwtsd.ac.uk::3a01e325-89ca-4929-b555-096137185ecc" providerId="AD" clId="Web-{67C60ACC-2BD9-CD79-FD97-E51B1571A709}" dt="2023-07-11T19:29:37.007" v="10" actId="20577"/>
        <pc:sldMkLst>
          <pc:docMk/>
          <pc:sldMk cId="2681389435" sldId="268"/>
        </pc:sldMkLst>
        <pc:spChg chg="mod">
          <ac:chgData name="Zobia Riaz (2226851)" userId="S::2226851@student.uwtsd.ac.uk::3a01e325-89ca-4929-b555-096137185ecc" providerId="AD" clId="Web-{67C60ACC-2BD9-CD79-FD97-E51B1571A709}" dt="2023-07-11T19:29:37.007" v="10" actId="20577"/>
          <ac:spMkLst>
            <pc:docMk/>
            <pc:sldMk cId="2681389435" sldId="268"/>
            <ac:spMk id="2" creationId="{55DC0E53-FAD0-E25E-6650-CBC3CD442A48}"/>
          </ac:spMkLst>
        </pc:spChg>
      </pc:sldChg>
    </pc:docChg>
  </pc:docChgLst>
  <pc:docChgLst>
    <pc:chgData name="Zobia Riaz (2226851)" userId="S::2226851@student.uwtsd.ac.uk::3a01e325-89ca-4929-b555-096137185ecc" providerId="AD" clId="Web-{75173461-F778-9B06-3EEC-DA91FE0871B8}"/>
    <pc:docChg chg="modSld">
      <pc:chgData name="Zobia Riaz (2226851)" userId="S::2226851@student.uwtsd.ac.uk::3a01e325-89ca-4929-b555-096137185ecc" providerId="AD" clId="Web-{75173461-F778-9B06-3EEC-DA91FE0871B8}" dt="2023-07-14T15:07:39.491" v="400" actId="20577"/>
      <pc:docMkLst>
        <pc:docMk/>
      </pc:docMkLst>
      <pc:sldChg chg="modSp">
        <pc:chgData name="Zobia Riaz (2226851)" userId="S::2226851@student.uwtsd.ac.uk::3a01e325-89ca-4929-b555-096137185ecc" providerId="AD" clId="Web-{75173461-F778-9B06-3EEC-DA91FE0871B8}" dt="2023-07-14T14:34:06.110" v="22" actId="1076"/>
        <pc:sldMkLst>
          <pc:docMk/>
          <pc:sldMk cId="88637466" sldId="262"/>
        </pc:sldMkLst>
        <pc:spChg chg="mod">
          <ac:chgData name="Zobia Riaz (2226851)" userId="S::2226851@student.uwtsd.ac.uk::3a01e325-89ca-4929-b555-096137185ecc" providerId="AD" clId="Web-{75173461-F778-9B06-3EEC-DA91FE0871B8}" dt="2023-07-14T14:34:00.250" v="21" actId="20577"/>
          <ac:spMkLst>
            <pc:docMk/>
            <pc:sldMk cId="88637466" sldId="262"/>
            <ac:spMk id="3" creationId="{D523D50A-1272-6428-122E-A17FF1E70D05}"/>
          </ac:spMkLst>
        </pc:spChg>
        <pc:picChg chg="mod">
          <ac:chgData name="Zobia Riaz (2226851)" userId="S::2226851@student.uwtsd.ac.uk::3a01e325-89ca-4929-b555-096137185ecc" providerId="AD" clId="Web-{75173461-F778-9B06-3EEC-DA91FE0871B8}" dt="2023-07-14T14:34:06.110" v="22" actId="1076"/>
          <ac:picMkLst>
            <pc:docMk/>
            <pc:sldMk cId="88637466" sldId="262"/>
            <ac:picMk id="4" creationId="{FFAC61F1-00DF-8DD3-DC14-2D59F6A91F8F}"/>
          </ac:picMkLst>
        </pc:picChg>
      </pc:sldChg>
      <pc:sldChg chg="modSp">
        <pc:chgData name="Zobia Riaz (2226851)" userId="S::2226851@student.uwtsd.ac.uk::3a01e325-89ca-4929-b555-096137185ecc" providerId="AD" clId="Web-{75173461-F778-9B06-3EEC-DA91FE0871B8}" dt="2023-07-14T14:31:15.495" v="1" actId="1076"/>
        <pc:sldMkLst>
          <pc:docMk/>
          <pc:sldMk cId="3448210369" sldId="263"/>
        </pc:sldMkLst>
        <pc:picChg chg="mod">
          <ac:chgData name="Zobia Riaz (2226851)" userId="S::2226851@student.uwtsd.ac.uk::3a01e325-89ca-4929-b555-096137185ecc" providerId="AD" clId="Web-{75173461-F778-9B06-3EEC-DA91FE0871B8}" dt="2023-07-14T14:31:15.495" v="1" actId="1076"/>
          <ac:picMkLst>
            <pc:docMk/>
            <pc:sldMk cId="3448210369" sldId="263"/>
            <ac:picMk id="10" creationId="{2C29EAE4-52F8-00D2-CCD1-E9F20CA82A97}"/>
          </ac:picMkLst>
        </pc:picChg>
      </pc:sldChg>
      <pc:sldChg chg="modSp">
        <pc:chgData name="Zobia Riaz (2226851)" userId="S::2226851@student.uwtsd.ac.uk::3a01e325-89ca-4929-b555-096137185ecc" providerId="AD" clId="Web-{75173461-F778-9B06-3EEC-DA91FE0871B8}" dt="2023-07-14T15:07:39.491" v="400" actId="20577"/>
        <pc:sldMkLst>
          <pc:docMk/>
          <pc:sldMk cId="2287656723" sldId="266"/>
        </pc:sldMkLst>
        <pc:spChg chg="mod">
          <ac:chgData name="Zobia Riaz (2226851)" userId="S::2226851@student.uwtsd.ac.uk::3a01e325-89ca-4929-b555-096137185ecc" providerId="AD" clId="Web-{75173461-F778-9B06-3EEC-DA91FE0871B8}" dt="2023-07-14T15:07:39.491" v="400" actId="20577"/>
          <ac:spMkLst>
            <pc:docMk/>
            <pc:sldMk cId="2287656723" sldId="266"/>
            <ac:spMk id="4" creationId="{C2360AC2-97C1-4A22-A9FC-26017EE38AFD}"/>
          </ac:spMkLst>
        </pc:spChg>
      </pc:sldChg>
      <pc:sldChg chg="addSp modSp">
        <pc:chgData name="Zobia Riaz (2226851)" userId="S::2226851@student.uwtsd.ac.uk::3a01e325-89ca-4929-b555-096137185ecc" providerId="AD" clId="Web-{75173461-F778-9B06-3EEC-DA91FE0871B8}" dt="2023-07-14T14:48:36.999" v="289" actId="20577"/>
        <pc:sldMkLst>
          <pc:docMk/>
          <pc:sldMk cId="1150654177" sldId="267"/>
        </pc:sldMkLst>
        <pc:spChg chg="mod">
          <ac:chgData name="Zobia Riaz (2226851)" userId="S::2226851@student.uwtsd.ac.uk::3a01e325-89ca-4929-b555-096137185ecc" providerId="AD" clId="Web-{75173461-F778-9B06-3EEC-DA91FE0871B8}" dt="2023-07-14T14:34:37.549" v="26" actId="1076"/>
          <ac:spMkLst>
            <pc:docMk/>
            <pc:sldMk cId="1150654177" sldId="267"/>
            <ac:spMk id="2" creationId="{CA59352B-521E-7646-DB86-013FD404A306}"/>
          </ac:spMkLst>
        </pc:spChg>
        <pc:spChg chg="mod">
          <ac:chgData name="Zobia Riaz (2226851)" userId="S::2226851@student.uwtsd.ac.uk::3a01e325-89ca-4929-b555-096137185ecc" providerId="AD" clId="Web-{75173461-F778-9B06-3EEC-DA91FE0871B8}" dt="2023-07-14T14:48:36.999" v="289" actId="20577"/>
          <ac:spMkLst>
            <pc:docMk/>
            <pc:sldMk cId="1150654177" sldId="267"/>
            <ac:spMk id="19" creationId="{DA46556D-445B-4CD0-87A0-02A30BD1B152}"/>
          </ac:spMkLst>
        </pc:spChg>
        <pc:picChg chg="add mod">
          <ac:chgData name="Zobia Riaz (2226851)" userId="S::2226851@student.uwtsd.ac.uk::3a01e325-89ca-4929-b555-096137185ecc" providerId="AD" clId="Web-{75173461-F778-9B06-3EEC-DA91FE0871B8}" dt="2023-07-14T14:35:56.411" v="35" actId="1076"/>
          <ac:picMkLst>
            <pc:docMk/>
            <pc:sldMk cId="1150654177" sldId="267"/>
            <ac:picMk id="3" creationId="{90627F27-48F4-1834-557D-01E38DE77E7C}"/>
          </ac:picMkLst>
        </pc:picChg>
      </pc:sldChg>
    </pc:docChg>
  </pc:docChgLst>
  <pc:docChgLst>
    <pc:chgData name="Zobia Riaz (2226851)" userId="S::2226851@student.uwtsd.ac.uk::3a01e325-89ca-4929-b555-096137185ecc" providerId="AD" clId="Web-{FF31B096-F265-4DE7-AAFC-449DCAA2BCA2}"/>
    <pc:docChg chg="addSld delSld modSld sldOrd">
      <pc:chgData name="Zobia Riaz (2226851)" userId="S::2226851@student.uwtsd.ac.uk::3a01e325-89ca-4929-b555-096137185ecc" providerId="AD" clId="Web-{FF31B096-F265-4DE7-AAFC-449DCAA2BCA2}" dt="2023-07-09T21:20:47.709" v="79"/>
      <pc:docMkLst>
        <pc:docMk/>
      </pc:docMkLst>
      <pc:sldChg chg="del">
        <pc:chgData name="Zobia Riaz (2226851)" userId="S::2226851@student.uwtsd.ac.uk::3a01e325-89ca-4929-b555-096137185ecc" providerId="AD" clId="Web-{FF31B096-F265-4DE7-AAFC-449DCAA2BCA2}" dt="2023-07-09T21:03:13.462" v="8"/>
        <pc:sldMkLst>
          <pc:docMk/>
          <pc:sldMk cId="109857222" sldId="256"/>
        </pc:sldMkLst>
      </pc:sldChg>
      <pc:sldChg chg="new del">
        <pc:chgData name="Zobia Riaz (2226851)" userId="S::2226851@student.uwtsd.ac.uk::3a01e325-89ca-4929-b555-096137185ecc" providerId="AD" clId="Web-{FF31B096-F265-4DE7-AAFC-449DCAA2BCA2}" dt="2023-07-09T21:03:07.727" v="7"/>
        <pc:sldMkLst>
          <pc:docMk/>
          <pc:sldMk cId="3913932842" sldId="257"/>
        </pc:sldMkLst>
      </pc:sldChg>
      <pc:sldChg chg="new del">
        <pc:chgData name="Zobia Riaz (2226851)" userId="S::2226851@student.uwtsd.ac.uk::3a01e325-89ca-4929-b555-096137185ecc" providerId="AD" clId="Web-{FF31B096-F265-4DE7-AAFC-449DCAA2BCA2}" dt="2023-07-09T21:03:04.633" v="6"/>
        <pc:sldMkLst>
          <pc:docMk/>
          <pc:sldMk cId="4062977407" sldId="258"/>
        </pc:sldMkLst>
      </pc:sldChg>
      <pc:sldChg chg="new del">
        <pc:chgData name="Zobia Riaz (2226851)" userId="S::2226851@student.uwtsd.ac.uk::3a01e325-89ca-4929-b555-096137185ecc" providerId="AD" clId="Web-{FF31B096-F265-4DE7-AAFC-449DCAA2BCA2}" dt="2023-07-09T21:02:47.758" v="5"/>
        <pc:sldMkLst>
          <pc:docMk/>
          <pc:sldMk cId="962879670" sldId="259"/>
        </pc:sldMkLst>
      </pc:sldChg>
      <pc:sldChg chg="addSp delSp modSp new mod setBg setClrOvrMap">
        <pc:chgData name="Zobia Riaz (2226851)" userId="S::2226851@student.uwtsd.ac.uk::3a01e325-89ca-4929-b555-096137185ecc" providerId="AD" clId="Web-{FF31B096-F265-4DE7-AAFC-449DCAA2BCA2}" dt="2023-07-09T21:07:30.297" v="14"/>
        <pc:sldMkLst>
          <pc:docMk/>
          <pc:sldMk cId="2202806213" sldId="260"/>
        </pc:sldMkLst>
        <pc:spChg chg="mod">
          <ac:chgData name="Zobia Riaz (2226851)" userId="S::2226851@student.uwtsd.ac.uk::3a01e325-89ca-4929-b555-096137185ecc" providerId="AD" clId="Web-{FF31B096-F265-4DE7-AAFC-449DCAA2BCA2}" dt="2023-07-09T21:07:30.297" v="14"/>
          <ac:spMkLst>
            <pc:docMk/>
            <pc:sldMk cId="2202806213" sldId="260"/>
            <ac:spMk id="2" creationId="{391B3E7A-CB75-4690-AC5E-76FF09178E65}"/>
          </ac:spMkLst>
        </pc:spChg>
        <pc:spChg chg="del">
          <ac:chgData name="Zobia Riaz (2226851)" userId="S::2226851@student.uwtsd.ac.uk::3a01e325-89ca-4929-b555-096137185ecc" providerId="AD" clId="Web-{FF31B096-F265-4DE7-AAFC-449DCAA2BCA2}" dt="2023-07-09T21:02:29.273" v="4"/>
          <ac:spMkLst>
            <pc:docMk/>
            <pc:sldMk cId="2202806213" sldId="260"/>
            <ac:spMk id="3" creationId="{F3FE8FA5-E356-8941-AE25-E7E2CF40081D}"/>
          </ac:spMkLst>
        </pc:spChg>
        <pc:spChg chg="add del">
          <ac:chgData name="Zobia Riaz (2226851)" userId="S::2226851@student.uwtsd.ac.uk::3a01e325-89ca-4929-b555-096137185ecc" providerId="AD" clId="Web-{FF31B096-F265-4DE7-AAFC-449DCAA2BCA2}" dt="2023-07-09T21:07:30.297" v="14"/>
          <ac:spMkLst>
            <pc:docMk/>
            <pc:sldMk cId="2202806213" sldId="260"/>
            <ac:spMk id="8" creationId="{66B332A4-D438-4773-A77F-5ED49A448D9D}"/>
          </ac:spMkLst>
        </pc:spChg>
        <pc:spChg chg="add del">
          <ac:chgData name="Zobia Riaz (2226851)" userId="S::2226851@student.uwtsd.ac.uk::3a01e325-89ca-4929-b555-096137185ecc" providerId="AD" clId="Web-{FF31B096-F265-4DE7-AAFC-449DCAA2BCA2}" dt="2023-07-09T21:07:30.297" v="14"/>
          <ac:spMkLst>
            <pc:docMk/>
            <pc:sldMk cId="2202806213" sldId="260"/>
            <ac:spMk id="10" creationId="{DF9AD32D-FF05-44F4-BD4D-9CEE89B71EB9}"/>
          </ac:spMkLst>
        </pc:spChg>
        <pc:spChg chg="add">
          <ac:chgData name="Zobia Riaz (2226851)" userId="S::2226851@student.uwtsd.ac.uk::3a01e325-89ca-4929-b555-096137185ecc" providerId="AD" clId="Web-{FF31B096-F265-4DE7-AAFC-449DCAA2BCA2}" dt="2023-07-09T21:07:30.297" v="14"/>
          <ac:spMkLst>
            <pc:docMk/>
            <pc:sldMk cId="2202806213" sldId="260"/>
            <ac:spMk id="15" creationId="{6F5A5072-7B47-4D32-B52A-4EBBF590B8A5}"/>
          </ac:spMkLst>
        </pc:spChg>
        <pc:spChg chg="add">
          <ac:chgData name="Zobia Riaz (2226851)" userId="S::2226851@student.uwtsd.ac.uk::3a01e325-89ca-4929-b555-096137185ecc" providerId="AD" clId="Web-{FF31B096-F265-4DE7-AAFC-449DCAA2BCA2}" dt="2023-07-09T21:07:30.297" v="14"/>
          <ac:spMkLst>
            <pc:docMk/>
            <pc:sldMk cId="2202806213" sldId="260"/>
            <ac:spMk id="17" creationId="{9715DAF0-AE1B-46C9-8A6B-DB2AA05AB91D}"/>
          </ac:spMkLst>
        </pc:spChg>
        <pc:spChg chg="add">
          <ac:chgData name="Zobia Riaz (2226851)" userId="S::2226851@student.uwtsd.ac.uk::3a01e325-89ca-4929-b555-096137185ecc" providerId="AD" clId="Web-{FF31B096-F265-4DE7-AAFC-449DCAA2BCA2}" dt="2023-07-09T21:07:30.297" v="14"/>
          <ac:spMkLst>
            <pc:docMk/>
            <pc:sldMk cId="2202806213" sldId="260"/>
            <ac:spMk id="19" creationId="{6016219D-510E-4184-9090-6D5578A87BD1}"/>
          </ac:spMkLst>
        </pc:spChg>
        <pc:spChg chg="add">
          <ac:chgData name="Zobia Riaz (2226851)" userId="S::2226851@student.uwtsd.ac.uk::3a01e325-89ca-4929-b555-096137185ecc" providerId="AD" clId="Web-{FF31B096-F265-4DE7-AAFC-449DCAA2BCA2}" dt="2023-07-09T21:07:30.297" v="14"/>
          <ac:spMkLst>
            <pc:docMk/>
            <pc:sldMk cId="2202806213" sldId="260"/>
            <ac:spMk id="21" creationId="{AFF4A713-7B75-4B21-90D7-5AB19547C728}"/>
          </ac:spMkLst>
        </pc:spChg>
        <pc:spChg chg="add">
          <ac:chgData name="Zobia Riaz (2226851)" userId="S::2226851@student.uwtsd.ac.uk::3a01e325-89ca-4929-b555-096137185ecc" providerId="AD" clId="Web-{FF31B096-F265-4DE7-AAFC-449DCAA2BCA2}" dt="2023-07-09T21:07:30.297" v="14"/>
          <ac:spMkLst>
            <pc:docMk/>
            <pc:sldMk cId="2202806213" sldId="260"/>
            <ac:spMk id="23" creationId="{DC631C0B-6DA6-4E57-8231-CE32B3434A7E}"/>
          </ac:spMkLst>
        </pc:spChg>
        <pc:spChg chg="add">
          <ac:chgData name="Zobia Riaz (2226851)" userId="S::2226851@student.uwtsd.ac.uk::3a01e325-89ca-4929-b555-096137185ecc" providerId="AD" clId="Web-{FF31B096-F265-4DE7-AAFC-449DCAA2BCA2}" dt="2023-07-09T21:07:30.297" v="14"/>
          <ac:spMkLst>
            <pc:docMk/>
            <pc:sldMk cId="2202806213" sldId="260"/>
            <ac:spMk id="25" creationId="{C29501E6-A978-4A61-9689-9085AF97A53A}"/>
          </ac:spMkLst>
        </pc:spChg>
      </pc:sldChg>
      <pc:sldChg chg="addSp delSp modSp new mod ord setBg setClrOvrMap">
        <pc:chgData name="Zobia Riaz (2226851)" userId="S::2226851@student.uwtsd.ac.uk::3a01e325-89ca-4929-b555-096137185ecc" providerId="AD" clId="Web-{FF31B096-F265-4DE7-AAFC-449DCAA2BCA2}" dt="2023-07-09T21:12:20.945" v="78" actId="1076"/>
        <pc:sldMkLst>
          <pc:docMk/>
          <pc:sldMk cId="2485711021" sldId="261"/>
        </pc:sldMkLst>
        <pc:spChg chg="mod">
          <ac:chgData name="Zobia Riaz (2226851)" userId="S::2226851@student.uwtsd.ac.uk::3a01e325-89ca-4929-b555-096137185ecc" providerId="AD" clId="Web-{FF31B096-F265-4DE7-AAFC-449DCAA2BCA2}" dt="2023-07-09T21:12:20.945" v="78" actId="1076"/>
          <ac:spMkLst>
            <pc:docMk/>
            <pc:sldMk cId="2485711021" sldId="261"/>
            <ac:spMk id="2" creationId="{7BFEB923-EF1B-3D17-6C32-3CC1DB5A184D}"/>
          </ac:spMkLst>
        </pc:spChg>
        <pc:spChg chg="del">
          <ac:chgData name="Zobia Riaz (2226851)" userId="S::2226851@student.uwtsd.ac.uk::3a01e325-89ca-4929-b555-096137185ecc" providerId="AD" clId="Web-{FF31B096-F265-4DE7-AAFC-449DCAA2BCA2}" dt="2023-07-09T21:03:19.227" v="10"/>
          <ac:spMkLst>
            <pc:docMk/>
            <pc:sldMk cId="2485711021" sldId="261"/>
            <ac:spMk id="3" creationId="{77E912E1-18B4-CEE2-FE42-2D9176776DDA}"/>
          </ac:spMkLst>
        </pc:spChg>
        <pc:spChg chg="add del">
          <ac:chgData name="Zobia Riaz (2226851)" userId="S::2226851@student.uwtsd.ac.uk::3a01e325-89ca-4929-b555-096137185ecc" providerId="AD" clId="Web-{FF31B096-F265-4DE7-AAFC-449DCAA2BCA2}" dt="2023-07-09T21:07:16.890" v="12"/>
          <ac:spMkLst>
            <pc:docMk/>
            <pc:sldMk cId="2485711021" sldId="261"/>
            <ac:spMk id="8" creationId="{66B332A4-D438-4773-A77F-5ED49A448D9D}"/>
          </ac:spMkLst>
        </pc:spChg>
        <pc:spChg chg="add del">
          <ac:chgData name="Zobia Riaz (2226851)" userId="S::2226851@student.uwtsd.ac.uk::3a01e325-89ca-4929-b555-096137185ecc" providerId="AD" clId="Web-{FF31B096-F265-4DE7-AAFC-449DCAA2BCA2}" dt="2023-07-09T21:07:16.890" v="12"/>
          <ac:spMkLst>
            <pc:docMk/>
            <pc:sldMk cId="2485711021" sldId="261"/>
            <ac:spMk id="10" creationId="{DF9AD32D-FF05-44F4-BD4D-9CEE89B71EB9}"/>
          </ac:spMkLst>
        </pc:spChg>
        <pc:spChg chg="add">
          <ac:chgData name="Zobia Riaz (2226851)" userId="S::2226851@student.uwtsd.ac.uk::3a01e325-89ca-4929-b555-096137185ecc" providerId="AD" clId="Web-{FF31B096-F265-4DE7-AAFC-449DCAA2BCA2}" dt="2023-07-09T21:07:16.890" v="12"/>
          <ac:spMkLst>
            <pc:docMk/>
            <pc:sldMk cId="2485711021" sldId="261"/>
            <ac:spMk id="15" creationId="{0E30439A-8A5B-46EC-8283-9B6B031D40D0}"/>
          </ac:spMkLst>
        </pc:spChg>
        <pc:spChg chg="add">
          <ac:chgData name="Zobia Riaz (2226851)" userId="S::2226851@student.uwtsd.ac.uk::3a01e325-89ca-4929-b555-096137185ecc" providerId="AD" clId="Web-{FF31B096-F265-4DE7-AAFC-449DCAA2BCA2}" dt="2023-07-09T21:07:16.890" v="12"/>
          <ac:spMkLst>
            <pc:docMk/>
            <pc:sldMk cId="2485711021" sldId="261"/>
            <ac:spMk id="17" creationId="{5CEAD642-85CF-4750-8432-7C80C901F001}"/>
          </ac:spMkLst>
        </pc:spChg>
        <pc:spChg chg="add">
          <ac:chgData name="Zobia Riaz (2226851)" userId="S::2226851@student.uwtsd.ac.uk::3a01e325-89ca-4929-b555-096137185ecc" providerId="AD" clId="Web-{FF31B096-F265-4DE7-AAFC-449DCAA2BCA2}" dt="2023-07-09T21:07:16.890" v="12"/>
          <ac:spMkLst>
            <pc:docMk/>
            <pc:sldMk cId="2485711021" sldId="261"/>
            <ac:spMk id="19" creationId="{FA33EEAE-15D5-4119-8C1E-89D943F911EF}"/>
          </ac:spMkLst>
        </pc:spChg>
        <pc:spChg chg="add">
          <ac:chgData name="Zobia Riaz (2226851)" userId="S::2226851@student.uwtsd.ac.uk::3a01e325-89ca-4929-b555-096137185ecc" providerId="AD" clId="Web-{FF31B096-F265-4DE7-AAFC-449DCAA2BCA2}" dt="2023-07-09T21:07:16.890" v="12"/>
          <ac:spMkLst>
            <pc:docMk/>
            <pc:sldMk cId="2485711021" sldId="261"/>
            <ac:spMk id="21" creationId="{730D8B3B-9B80-4025-B934-26DC7D7CD231}"/>
          </ac:spMkLst>
        </pc:spChg>
        <pc:spChg chg="add">
          <ac:chgData name="Zobia Riaz (2226851)" userId="S::2226851@student.uwtsd.ac.uk::3a01e325-89ca-4929-b555-096137185ecc" providerId="AD" clId="Web-{FF31B096-F265-4DE7-AAFC-449DCAA2BCA2}" dt="2023-07-09T21:07:16.890" v="12"/>
          <ac:spMkLst>
            <pc:docMk/>
            <pc:sldMk cId="2485711021" sldId="261"/>
            <ac:spMk id="23" creationId="{B5A1B09C-1565-46F8-B70F-621C5EB48A09}"/>
          </ac:spMkLst>
        </pc:spChg>
        <pc:spChg chg="add">
          <ac:chgData name="Zobia Riaz (2226851)" userId="S::2226851@student.uwtsd.ac.uk::3a01e325-89ca-4929-b555-096137185ecc" providerId="AD" clId="Web-{FF31B096-F265-4DE7-AAFC-449DCAA2BCA2}" dt="2023-07-09T21:07:16.890" v="12"/>
          <ac:spMkLst>
            <pc:docMk/>
            <pc:sldMk cId="2485711021" sldId="261"/>
            <ac:spMk id="25" creationId="{8C516CC8-80AC-446C-A56E-9F54B7210402}"/>
          </ac:spMkLst>
        </pc:spChg>
        <pc:spChg chg="add">
          <ac:chgData name="Zobia Riaz (2226851)" userId="S::2226851@student.uwtsd.ac.uk::3a01e325-89ca-4929-b555-096137185ecc" providerId="AD" clId="Web-{FF31B096-F265-4DE7-AAFC-449DCAA2BCA2}" dt="2023-07-09T21:07:16.890" v="12"/>
          <ac:spMkLst>
            <pc:docMk/>
            <pc:sldMk cId="2485711021" sldId="261"/>
            <ac:spMk id="27" creationId="{53947E58-F088-49F1-A3D1-DEA690192E84}"/>
          </ac:spMkLst>
        </pc:spChg>
      </pc:sldChg>
      <pc:sldChg chg="addSp modSp new mod ord setBg">
        <pc:chgData name="Zobia Riaz (2226851)" userId="S::2226851@student.uwtsd.ac.uk::3a01e325-89ca-4929-b555-096137185ecc" providerId="AD" clId="Web-{FF31B096-F265-4DE7-AAFC-449DCAA2BCA2}" dt="2023-07-09T21:08:21.064" v="20"/>
        <pc:sldMkLst>
          <pc:docMk/>
          <pc:sldMk cId="88637466" sldId="262"/>
        </pc:sldMkLst>
        <pc:spChg chg="mod">
          <ac:chgData name="Zobia Riaz (2226851)" userId="S::2226851@student.uwtsd.ac.uk::3a01e325-89ca-4929-b555-096137185ecc" providerId="AD" clId="Web-{FF31B096-F265-4DE7-AAFC-449DCAA2BCA2}" dt="2023-07-09T21:07:23.703" v="13"/>
          <ac:spMkLst>
            <pc:docMk/>
            <pc:sldMk cId="88637466" sldId="262"/>
            <ac:spMk id="2" creationId="{2FA13CC5-06D9-EE90-D1D4-BF71BEC90A67}"/>
          </ac:spMkLst>
        </pc:spChg>
        <pc:spChg chg="mod">
          <ac:chgData name="Zobia Riaz (2226851)" userId="S::2226851@student.uwtsd.ac.uk::3a01e325-89ca-4929-b555-096137185ecc" providerId="AD" clId="Web-{FF31B096-F265-4DE7-AAFC-449DCAA2BCA2}" dt="2023-07-09T21:07:23.703" v="13"/>
          <ac:spMkLst>
            <pc:docMk/>
            <pc:sldMk cId="88637466" sldId="262"/>
            <ac:spMk id="3" creationId="{D523D50A-1272-6428-122E-A17FF1E70D05}"/>
          </ac:spMkLst>
        </pc:spChg>
        <pc:spChg chg="add">
          <ac:chgData name="Zobia Riaz (2226851)" userId="S::2226851@student.uwtsd.ac.uk::3a01e325-89ca-4929-b555-096137185ecc" providerId="AD" clId="Web-{FF31B096-F265-4DE7-AAFC-449DCAA2BCA2}" dt="2023-07-09T21:07:23.703" v="13"/>
          <ac:spMkLst>
            <pc:docMk/>
            <pc:sldMk cId="88637466" sldId="262"/>
            <ac:spMk id="8" creationId="{09588DA8-065E-4F6F-8EFD-43104AB2E0CF}"/>
          </ac:spMkLst>
        </pc:spChg>
        <pc:spChg chg="add">
          <ac:chgData name="Zobia Riaz (2226851)" userId="S::2226851@student.uwtsd.ac.uk::3a01e325-89ca-4929-b555-096137185ecc" providerId="AD" clId="Web-{FF31B096-F265-4DE7-AAFC-449DCAA2BCA2}" dt="2023-07-09T21:07:23.703" v="13"/>
          <ac:spMkLst>
            <pc:docMk/>
            <pc:sldMk cId="88637466" sldId="262"/>
            <ac:spMk id="10" creationId="{C4285719-470E-454C-AF62-8323075F1F5B}"/>
          </ac:spMkLst>
        </pc:spChg>
        <pc:spChg chg="add">
          <ac:chgData name="Zobia Riaz (2226851)" userId="S::2226851@student.uwtsd.ac.uk::3a01e325-89ca-4929-b555-096137185ecc" providerId="AD" clId="Web-{FF31B096-F265-4DE7-AAFC-449DCAA2BCA2}" dt="2023-07-09T21:07:23.703" v="13"/>
          <ac:spMkLst>
            <pc:docMk/>
            <pc:sldMk cId="88637466" sldId="262"/>
            <ac:spMk id="12" creationId="{CD9FE4EF-C4D8-49A0-B2FF-81D8DB7D8A24}"/>
          </ac:spMkLst>
        </pc:spChg>
        <pc:spChg chg="add">
          <ac:chgData name="Zobia Riaz (2226851)" userId="S::2226851@student.uwtsd.ac.uk::3a01e325-89ca-4929-b555-096137185ecc" providerId="AD" clId="Web-{FF31B096-F265-4DE7-AAFC-449DCAA2BCA2}" dt="2023-07-09T21:07:23.703" v="13"/>
          <ac:spMkLst>
            <pc:docMk/>
            <pc:sldMk cId="88637466" sldId="262"/>
            <ac:spMk id="14" creationId="{4300840D-0A0B-4512-BACA-B439D5B9C57C}"/>
          </ac:spMkLst>
        </pc:spChg>
        <pc:spChg chg="add">
          <ac:chgData name="Zobia Riaz (2226851)" userId="S::2226851@student.uwtsd.ac.uk::3a01e325-89ca-4929-b555-096137185ecc" providerId="AD" clId="Web-{FF31B096-F265-4DE7-AAFC-449DCAA2BCA2}" dt="2023-07-09T21:07:23.703" v="13"/>
          <ac:spMkLst>
            <pc:docMk/>
            <pc:sldMk cId="88637466" sldId="262"/>
            <ac:spMk id="16" creationId="{D2B78728-A580-49A7-84F9-6EF6F583ADE0}"/>
          </ac:spMkLst>
        </pc:spChg>
        <pc:spChg chg="add">
          <ac:chgData name="Zobia Riaz (2226851)" userId="S::2226851@student.uwtsd.ac.uk::3a01e325-89ca-4929-b555-096137185ecc" providerId="AD" clId="Web-{FF31B096-F265-4DE7-AAFC-449DCAA2BCA2}" dt="2023-07-09T21:07:23.703" v="13"/>
          <ac:spMkLst>
            <pc:docMk/>
            <pc:sldMk cId="88637466" sldId="262"/>
            <ac:spMk id="18" creationId="{38FAA1A1-D861-433F-88FA-1E9D6FD31D11}"/>
          </ac:spMkLst>
        </pc:spChg>
        <pc:spChg chg="add">
          <ac:chgData name="Zobia Riaz (2226851)" userId="S::2226851@student.uwtsd.ac.uk::3a01e325-89ca-4929-b555-096137185ecc" providerId="AD" clId="Web-{FF31B096-F265-4DE7-AAFC-449DCAA2BCA2}" dt="2023-07-09T21:07:23.703" v="13"/>
          <ac:spMkLst>
            <pc:docMk/>
            <pc:sldMk cId="88637466" sldId="262"/>
            <ac:spMk id="20" creationId="{8D71EDA1-87BF-4D5D-AB79-F346FD19278A}"/>
          </ac:spMkLst>
        </pc:spChg>
      </pc:sldChg>
      <pc:sldChg chg="addSp modSp new mod ord setBg">
        <pc:chgData name="Zobia Riaz (2226851)" userId="S::2226851@student.uwtsd.ac.uk::3a01e325-89ca-4929-b555-096137185ecc" providerId="AD" clId="Web-{FF31B096-F265-4DE7-AAFC-449DCAA2BCA2}" dt="2023-07-09T21:20:47.709" v="79"/>
        <pc:sldMkLst>
          <pc:docMk/>
          <pc:sldMk cId="3448210369" sldId="263"/>
        </pc:sldMkLst>
        <pc:spChg chg="mod">
          <ac:chgData name="Zobia Riaz (2226851)" userId="S::2226851@student.uwtsd.ac.uk::3a01e325-89ca-4929-b555-096137185ecc" providerId="AD" clId="Web-{FF31B096-F265-4DE7-AAFC-449DCAA2BCA2}" dt="2023-07-09T21:11:08.506" v="30" actId="20577"/>
          <ac:spMkLst>
            <pc:docMk/>
            <pc:sldMk cId="3448210369" sldId="263"/>
            <ac:spMk id="2" creationId="{0B0F8CE4-995C-B182-EADE-970B2EE82F22}"/>
          </ac:spMkLst>
        </pc:spChg>
        <pc:spChg chg="mod">
          <ac:chgData name="Zobia Riaz (2226851)" userId="S::2226851@student.uwtsd.ac.uk::3a01e325-89ca-4929-b555-096137185ecc" providerId="AD" clId="Web-{FF31B096-F265-4DE7-AAFC-449DCAA2BCA2}" dt="2023-07-09T21:07:41.375" v="16"/>
          <ac:spMkLst>
            <pc:docMk/>
            <pc:sldMk cId="3448210369" sldId="263"/>
            <ac:spMk id="3" creationId="{C5DFBE51-1EF7-8827-CEAE-6BE4A6AF7867}"/>
          </ac:spMkLst>
        </pc:spChg>
        <pc:spChg chg="add">
          <ac:chgData name="Zobia Riaz (2226851)" userId="S::2226851@student.uwtsd.ac.uk::3a01e325-89ca-4929-b555-096137185ecc" providerId="AD" clId="Web-{FF31B096-F265-4DE7-AAFC-449DCAA2BCA2}" dt="2023-07-09T21:07:41.375" v="16"/>
          <ac:spMkLst>
            <pc:docMk/>
            <pc:sldMk cId="3448210369" sldId="263"/>
            <ac:spMk id="8" creationId="{1B15ED52-F352-441B-82BF-E0EA34836D08}"/>
          </ac:spMkLst>
        </pc:spChg>
        <pc:spChg chg="add">
          <ac:chgData name="Zobia Riaz (2226851)" userId="S::2226851@student.uwtsd.ac.uk::3a01e325-89ca-4929-b555-096137185ecc" providerId="AD" clId="Web-{FF31B096-F265-4DE7-AAFC-449DCAA2BCA2}" dt="2023-07-09T21:07:41.375" v="16"/>
          <ac:spMkLst>
            <pc:docMk/>
            <pc:sldMk cId="3448210369" sldId="263"/>
            <ac:spMk id="10" creationId="{3B2E3793-BFE6-45A2-9B7B-E18844431C99}"/>
          </ac:spMkLst>
        </pc:spChg>
        <pc:spChg chg="add">
          <ac:chgData name="Zobia Riaz (2226851)" userId="S::2226851@student.uwtsd.ac.uk::3a01e325-89ca-4929-b555-096137185ecc" providerId="AD" clId="Web-{FF31B096-F265-4DE7-AAFC-449DCAA2BCA2}" dt="2023-07-09T21:07:41.375" v="16"/>
          <ac:spMkLst>
            <pc:docMk/>
            <pc:sldMk cId="3448210369" sldId="263"/>
            <ac:spMk id="12" creationId="{BC4C4868-CB8F-4AF9-9CDB-8108F2C19B67}"/>
          </ac:spMkLst>
        </pc:spChg>
        <pc:spChg chg="add">
          <ac:chgData name="Zobia Riaz (2226851)" userId="S::2226851@student.uwtsd.ac.uk::3a01e325-89ca-4929-b555-096137185ecc" providerId="AD" clId="Web-{FF31B096-F265-4DE7-AAFC-449DCAA2BCA2}" dt="2023-07-09T21:07:41.375" v="16"/>
          <ac:spMkLst>
            <pc:docMk/>
            <pc:sldMk cId="3448210369" sldId="263"/>
            <ac:spMk id="14" creationId="{375E0459-6403-40CD-989D-56A4407CA12E}"/>
          </ac:spMkLst>
        </pc:spChg>
        <pc:spChg chg="add">
          <ac:chgData name="Zobia Riaz (2226851)" userId="S::2226851@student.uwtsd.ac.uk::3a01e325-89ca-4929-b555-096137185ecc" providerId="AD" clId="Web-{FF31B096-F265-4DE7-AAFC-449DCAA2BCA2}" dt="2023-07-09T21:07:41.375" v="16"/>
          <ac:spMkLst>
            <pc:docMk/>
            <pc:sldMk cId="3448210369" sldId="263"/>
            <ac:spMk id="16" creationId="{53E5B1A8-3AC9-4BD1-9BBC-78CA94F2D1BA}"/>
          </ac:spMkLst>
        </pc:spChg>
      </pc:sldChg>
      <pc:sldChg chg="new ord">
        <pc:chgData name="Zobia Riaz (2226851)" userId="S::2226851@student.uwtsd.ac.uk::3a01e325-89ca-4929-b555-096137185ecc" providerId="AD" clId="Web-{FF31B096-F265-4DE7-AAFC-449DCAA2BCA2}" dt="2023-07-09T21:08:18.017" v="19"/>
        <pc:sldMkLst>
          <pc:docMk/>
          <pc:sldMk cId="10813399" sldId="264"/>
        </pc:sldMkLst>
      </pc:sldChg>
    </pc:docChg>
  </pc:docChgLst>
  <pc:docChgLst>
    <pc:chgData name="Zobia Riaz (2226851)" userId="S::2226851@student.uwtsd.ac.uk::3a01e325-89ca-4929-b555-096137185ecc" providerId="AD" clId="Web-{C42E8D03-6816-DFF0-74CF-E1DB29542455}"/>
    <pc:docChg chg="modSld">
      <pc:chgData name="Zobia Riaz (2226851)" userId="S::2226851@student.uwtsd.ac.uk::3a01e325-89ca-4929-b555-096137185ecc" providerId="AD" clId="Web-{C42E8D03-6816-DFF0-74CF-E1DB29542455}" dt="2023-07-11T19:27:37.305" v="2" actId="20577"/>
      <pc:docMkLst>
        <pc:docMk/>
      </pc:docMkLst>
      <pc:sldChg chg="modSp">
        <pc:chgData name="Zobia Riaz (2226851)" userId="S::2226851@student.uwtsd.ac.uk::3a01e325-89ca-4929-b555-096137185ecc" providerId="AD" clId="Web-{C42E8D03-6816-DFF0-74CF-E1DB29542455}" dt="2023-07-11T19:27:37.305" v="2" actId="20577"/>
        <pc:sldMkLst>
          <pc:docMk/>
          <pc:sldMk cId="2681389435" sldId="268"/>
        </pc:sldMkLst>
        <pc:spChg chg="mod">
          <ac:chgData name="Zobia Riaz (2226851)" userId="S::2226851@student.uwtsd.ac.uk::3a01e325-89ca-4929-b555-096137185ecc" providerId="AD" clId="Web-{C42E8D03-6816-DFF0-74CF-E1DB29542455}" dt="2023-07-11T19:27:37.305" v="2" actId="20577"/>
          <ac:spMkLst>
            <pc:docMk/>
            <pc:sldMk cId="2681389435" sldId="268"/>
            <ac:spMk id="2" creationId="{55DC0E53-FAD0-E25E-6650-CBC3CD442A4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03218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94366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2500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43339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41762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2007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7170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624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3788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8096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216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53692815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tandfonline.com/doi/abs/10.1080/02615479.2020.17951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5350CA31-9B3B-B361-69CE-2656D532A16C}"/>
              </a:ext>
            </a:extLst>
          </p:cNvPr>
          <p:cNvSpPr>
            <a:spLocks noGrp="1"/>
          </p:cNvSpPr>
          <p:nvPr>
            <p:ph idx="1"/>
          </p:nvPr>
        </p:nvSpPr>
        <p:spPr>
          <a:xfrm>
            <a:off x="6143444" y="819049"/>
            <a:ext cx="5882583" cy="5230368"/>
          </a:xfrm>
        </p:spPr>
        <p:txBody>
          <a:bodyPr anchor="ctr">
            <a:normAutofit/>
          </a:bodyPr>
          <a:lstStyle/>
          <a:p>
            <a:r>
              <a:rPr lang="en-US" sz="2400">
                <a:solidFill>
                  <a:schemeClr val="tx2"/>
                </a:solidFill>
                <a:cs typeface="Calibri"/>
              </a:rPr>
              <a:t>Student Name: Zobia Riaz</a:t>
            </a:r>
          </a:p>
          <a:p>
            <a:r>
              <a:rPr lang="en-US" sz="2400">
                <a:solidFill>
                  <a:schemeClr val="tx2"/>
                </a:solidFill>
                <a:cs typeface="Calibri"/>
              </a:rPr>
              <a:t>Student ID: 2225861</a:t>
            </a:r>
          </a:p>
          <a:p>
            <a:r>
              <a:rPr lang="en-US" sz="2400">
                <a:solidFill>
                  <a:schemeClr val="tx2"/>
                </a:solidFill>
                <a:cs typeface="Calibri"/>
              </a:rPr>
              <a:t>Module Code:</a:t>
            </a:r>
          </a:p>
          <a:p>
            <a:r>
              <a:rPr lang="en-US" sz="2400">
                <a:solidFill>
                  <a:schemeClr val="tx2"/>
                </a:solidFill>
                <a:cs typeface="Calibri"/>
              </a:rPr>
              <a:t>Lectures Name:</a:t>
            </a:r>
          </a:p>
          <a:p>
            <a:r>
              <a:rPr lang="en-US" sz="2400">
                <a:solidFill>
                  <a:schemeClr val="tx2"/>
                </a:solidFill>
                <a:cs typeface="Calibri"/>
              </a:rPr>
              <a:t>Assignment Title:</a:t>
            </a:r>
          </a:p>
          <a:p>
            <a:endParaRPr lang="en-US" sz="1800">
              <a:solidFill>
                <a:schemeClr val="tx2"/>
              </a:solidFill>
              <a:cs typeface="Calibri"/>
            </a:endParaRPr>
          </a:p>
        </p:txBody>
      </p:sp>
    </p:spTree>
    <p:extLst>
      <p:ext uri="{BB962C8B-B14F-4D97-AF65-F5344CB8AC3E}">
        <p14:creationId xmlns:p14="http://schemas.microsoft.com/office/powerpoint/2010/main" val="108133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1ED38-8957-F62C-E463-DB1D00A666EC}"/>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sz="4000" dirty="0">
                <a:solidFill>
                  <a:schemeClr val="accent1"/>
                </a:solidFill>
              </a:rPr>
              <a:t>INTRODUCTION</a:t>
            </a:r>
            <a:endParaRPr lang="en-US" sz="4000" kern="1200" dirty="0">
              <a:solidFill>
                <a:schemeClr val="accent1"/>
              </a:solidFill>
              <a:latin typeface="+mj-lt"/>
              <a:ea typeface="+mj-ea"/>
              <a:cs typeface="+mj-cs"/>
            </a:endParaRPr>
          </a:p>
        </p:txBody>
      </p:sp>
      <p:cxnSp>
        <p:nvCxnSpPr>
          <p:cNvPr id="11" name="Straight Connector 10">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9D16EA-4E8F-3DE3-AF0D-D7534924D4AB}"/>
              </a:ext>
            </a:extLst>
          </p:cNvPr>
          <p:cNvSpPr>
            <a:spLocks noGrp="1"/>
          </p:cNvSpPr>
          <p:nvPr>
            <p:ph idx="1"/>
          </p:nvPr>
        </p:nvSpPr>
        <p:spPr>
          <a:xfrm>
            <a:off x="4976030" y="963507"/>
            <a:ext cx="6250940" cy="2304627"/>
          </a:xfrm>
        </p:spPr>
        <p:txBody>
          <a:bodyPr vert="horz" lIns="91440" tIns="45720" rIns="91440" bIns="45720" rtlCol="0" anchor="b">
            <a:normAutofit/>
          </a:bodyPr>
          <a:lstStyle/>
          <a:p>
            <a:endParaRPr lang="en-US" sz="2000"/>
          </a:p>
          <a:p>
            <a:endParaRPr lang="en-US" sz="2000"/>
          </a:p>
          <a:p>
            <a:endParaRPr lang="en-US" sz="2000"/>
          </a:p>
          <a:p>
            <a:endParaRPr lang="en-US" sz="2000"/>
          </a:p>
          <a:p>
            <a:endParaRPr lang="en-US" sz="2000"/>
          </a:p>
          <a:p>
            <a:endParaRPr lang="en-US" sz="2000"/>
          </a:p>
          <a:p>
            <a:endParaRPr lang="en-US" sz="2000"/>
          </a:p>
          <a:p>
            <a:endParaRPr lang="en-US" sz="2000"/>
          </a:p>
        </p:txBody>
      </p:sp>
      <p:sp>
        <p:nvSpPr>
          <p:cNvPr id="4" name="TextBox 3">
            <a:extLst>
              <a:ext uri="{FF2B5EF4-FFF2-40B4-BE49-F238E27FC236}">
                <a16:creationId xmlns:a16="http://schemas.microsoft.com/office/drawing/2014/main" id="{C2360AC2-97C1-4A22-A9FC-26017EE38AFD}"/>
              </a:ext>
            </a:extLst>
          </p:cNvPr>
          <p:cNvSpPr txBox="1"/>
          <p:nvPr/>
        </p:nvSpPr>
        <p:spPr>
          <a:xfrm>
            <a:off x="4709204" y="556244"/>
            <a:ext cx="7046979" cy="576957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dirty="0">
              <a:solidFill>
                <a:schemeClr val="accent1">
                  <a:lumMod val="75000"/>
                </a:schemeClr>
              </a:solidFill>
              <a:latin typeface="Arial"/>
              <a:cs typeface="Calibri"/>
            </a:endParaRPr>
          </a:p>
          <a:p>
            <a:pPr>
              <a:lnSpc>
                <a:spcPct val="90000"/>
              </a:lnSpc>
              <a:spcAft>
                <a:spcPts val="600"/>
              </a:spcAft>
            </a:pPr>
            <a:r>
              <a:rPr lang="en-US" dirty="0">
                <a:solidFill>
                  <a:schemeClr val="accent1">
                    <a:lumMod val="75000"/>
                  </a:schemeClr>
                </a:solidFill>
                <a:latin typeface="Arial"/>
                <a:cs typeface="Calibri"/>
              </a:rPr>
              <a:t>UWSTD is committed to help students achieve confidence. Students have many tools to help them with using their digital skill like Moodle, Microsoft 360 and </a:t>
            </a:r>
            <a:r>
              <a:rPr lang="en-US" dirty="0" err="1">
                <a:solidFill>
                  <a:schemeClr val="accent1">
                    <a:lumMod val="75000"/>
                  </a:schemeClr>
                </a:solidFill>
                <a:latin typeface="Arial"/>
                <a:cs typeface="Calibri"/>
              </a:rPr>
              <a:t>digiCentre</a:t>
            </a:r>
            <a:r>
              <a:rPr lang="en-US" dirty="0">
                <a:solidFill>
                  <a:schemeClr val="accent1">
                    <a:lumMod val="75000"/>
                  </a:schemeClr>
                </a:solidFill>
                <a:latin typeface="Arial"/>
                <a:cs typeface="Calibri"/>
              </a:rPr>
              <a:t> which help students being more confident.</a:t>
            </a:r>
            <a:endParaRPr lang="en-US">
              <a:solidFill>
                <a:schemeClr val="accent1">
                  <a:lumMod val="75000"/>
                </a:schemeClr>
              </a:solidFill>
            </a:endParaRPr>
          </a:p>
          <a:p>
            <a:pPr>
              <a:lnSpc>
                <a:spcPct val="90000"/>
              </a:lnSpc>
              <a:spcAft>
                <a:spcPts val="600"/>
              </a:spcAft>
            </a:pPr>
            <a:endParaRPr lang="en-US" dirty="0">
              <a:solidFill>
                <a:schemeClr val="accent1">
                  <a:lumMod val="75000"/>
                </a:schemeClr>
              </a:solidFill>
              <a:latin typeface="Arial"/>
              <a:cs typeface="Calibri"/>
            </a:endParaRPr>
          </a:p>
          <a:p>
            <a:pPr>
              <a:lnSpc>
                <a:spcPct val="90000"/>
              </a:lnSpc>
              <a:spcAft>
                <a:spcPts val="600"/>
              </a:spcAft>
            </a:pPr>
            <a:r>
              <a:rPr lang="en-US" dirty="0">
                <a:solidFill>
                  <a:schemeClr val="accent1">
                    <a:lumMod val="75000"/>
                  </a:schemeClr>
                </a:solidFill>
                <a:latin typeface="Arial"/>
                <a:cs typeface="Calibri"/>
              </a:rPr>
              <a:t>The tools are always available for students to use anytime they can use these anytime as they can download apps on their phones.</a:t>
            </a:r>
          </a:p>
          <a:p>
            <a:pPr>
              <a:lnSpc>
                <a:spcPct val="90000"/>
              </a:lnSpc>
              <a:spcAft>
                <a:spcPts val="600"/>
              </a:spcAft>
            </a:pPr>
            <a:endParaRPr lang="en-US" dirty="0">
              <a:solidFill>
                <a:schemeClr val="accent1">
                  <a:lumMod val="75000"/>
                </a:schemeClr>
              </a:solidFill>
              <a:latin typeface="Arial"/>
              <a:ea typeface="+mn-lt"/>
              <a:cs typeface="+mn-lt"/>
            </a:endParaRPr>
          </a:p>
          <a:p>
            <a:pPr>
              <a:lnSpc>
                <a:spcPct val="90000"/>
              </a:lnSpc>
              <a:spcAft>
                <a:spcPts val="600"/>
              </a:spcAft>
            </a:pPr>
            <a:r>
              <a:rPr lang="en-US" dirty="0">
                <a:solidFill>
                  <a:schemeClr val="accent1">
                    <a:lumMod val="75000"/>
                  </a:schemeClr>
                </a:solidFill>
                <a:latin typeface="Arial"/>
                <a:ea typeface="+mn-lt"/>
                <a:cs typeface="+mn-lt"/>
              </a:rPr>
              <a:t>Your ability to use digital tools to communicate and function effectively at  university  is highly dependent on technology. you can do this via smart devices and in the n the end, doing so will save you time. and open up endless</a:t>
            </a:r>
            <a:endParaRPr lang="en-US" dirty="0">
              <a:solidFill>
                <a:schemeClr val="accent1">
                  <a:lumMod val="75000"/>
                </a:schemeClr>
              </a:solidFill>
              <a:latin typeface="Arial"/>
              <a:ea typeface="+mn-lt"/>
              <a:cs typeface="Arial"/>
            </a:endParaRPr>
          </a:p>
          <a:p>
            <a:pPr>
              <a:lnSpc>
                <a:spcPct val="90000"/>
              </a:lnSpc>
              <a:spcAft>
                <a:spcPts val="600"/>
              </a:spcAft>
            </a:pPr>
            <a:r>
              <a:rPr lang="en-US" dirty="0">
                <a:solidFill>
                  <a:schemeClr val="accent1">
                    <a:lumMod val="75000"/>
                  </a:schemeClr>
                </a:solidFill>
                <a:latin typeface="Arial"/>
                <a:ea typeface="+mn-lt"/>
                <a:cs typeface="+mn-lt"/>
              </a:rPr>
              <a:t> amount of opportunities.</a:t>
            </a:r>
            <a:endParaRPr lang="en-US" dirty="0">
              <a:solidFill>
                <a:schemeClr val="accent1">
                  <a:lumMod val="75000"/>
                </a:schemeClr>
              </a:solidFill>
              <a:latin typeface="Arial"/>
              <a:cs typeface="Arial"/>
            </a:endParaRPr>
          </a:p>
          <a:p>
            <a:pPr>
              <a:lnSpc>
                <a:spcPct val="90000"/>
              </a:lnSpc>
              <a:spcAft>
                <a:spcPts val="600"/>
              </a:spcAft>
            </a:pPr>
            <a:r>
              <a:rPr lang="en-US" sz="2000" b="1" dirty="0">
                <a:solidFill>
                  <a:schemeClr val="accent1">
                    <a:lumMod val="50000"/>
                  </a:schemeClr>
                </a:solidFill>
                <a:cs typeface="Calibri"/>
              </a:rPr>
              <a:t>  </a:t>
            </a:r>
          </a:p>
          <a:p>
            <a:pPr>
              <a:lnSpc>
                <a:spcPct val="90000"/>
              </a:lnSpc>
              <a:spcAft>
                <a:spcPts val="600"/>
              </a:spcAft>
            </a:pPr>
            <a:endParaRPr lang="en-US" sz="2000" b="1">
              <a:solidFill>
                <a:schemeClr val="accent1">
                  <a:lumMod val="50000"/>
                </a:schemeClr>
              </a:solidFill>
              <a:cs typeface="Calibri"/>
            </a:endParaRPr>
          </a:p>
          <a:p>
            <a:pPr>
              <a:lnSpc>
                <a:spcPct val="90000"/>
              </a:lnSpc>
              <a:spcAft>
                <a:spcPts val="600"/>
              </a:spcAft>
            </a:pPr>
            <a:r>
              <a:rPr lang="en-US" sz="2400" b="1" dirty="0">
                <a:solidFill>
                  <a:schemeClr val="accent1">
                    <a:lumMod val="50000"/>
                  </a:schemeClr>
                </a:solidFill>
              </a:rPr>
              <a:t>        Are UWTSD Students Confident In Using Their </a:t>
            </a:r>
            <a:endParaRPr lang="en-US" sz="2400" dirty="0">
              <a:solidFill>
                <a:schemeClr val="accent1">
                  <a:lumMod val="50000"/>
                </a:schemeClr>
              </a:solidFill>
              <a:cs typeface="Calibri" panose="020F0502020204030204"/>
            </a:endParaRPr>
          </a:p>
          <a:p>
            <a:pPr algn="ctr">
              <a:lnSpc>
                <a:spcPct val="90000"/>
              </a:lnSpc>
              <a:spcAft>
                <a:spcPts val="600"/>
              </a:spcAft>
            </a:pPr>
            <a:r>
              <a:rPr lang="en-US" sz="2400" b="1" dirty="0">
                <a:solidFill>
                  <a:schemeClr val="accent1">
                    <a:lumMod val="50000"/>
                  </a:schemeClr>
                </a:solidFill>
              </a:rPr>
              <a:t>Digital Skills?</a:t>
            </a:r>
            <a:endParaRPr lang="en-US" sz="2400" dirty="0">
              <a:solidFill>
                <a:schemeClr val="accent1">
                  <a:lumMod val="50000"/>
                </a:schemeClr>
              </a:solidFill>
              <a:cs typeface="Calibri" panose="020F0502020204030204"/>
            </a:endParaRPr>
          </a:p>
        </p:txBody>
      </p:sp>
      <p:pic>
        <p:nvPicPr>
          <p:cNvPr id="5" name="Picture 5" descr="Hands typing on a computer&#10;&#10;Description automatically generated">
            <a:extLst>
              <a:ext uri="{FF2B5EF4-FFF2-40B4-BE49-F238E27FC236}">
                <a16:creationId xmlns:a16="http://schemas.microsoft.com/office/drawing/2014/main" id="{93532233-AF01-8FD9-D424-3F43E6266BC6}"/>
              </a:ext>
            </a:extLst>
          </p:cNvPr>
          <p:cNvPicPr>
            <a:picLocks noChangeAspect="1"/>
          </p:cNvPicPr>
          <p:nvPr/>
        </p:nvPicPr>
        <p:blipFill>
          <a:blip r:embed="rId2"/>
          <a:stretch>
            <a:fillRect/>
          </a:stretch>
        </p:blipFill>
        <p:spPr>
          <a:xfrm>
            <a:off x="497458" y="773503"/>
            <a:ext cx="3907764" cy="1659147"/>
          </a:xfrm>
          <a:prstGeom prst="rect">
            <a:avLst/>
          </a:prstGeom>
        </p:spPr>
      </p:pic>
      <p:pic>
        <p:nvPicPr>
          <p:cNvPr id="6" name="Picture 6" descr="A person holding a computer&#10;&#10;Description automatically generated">
            <a:extLst>
              <a:ext uri="{FF2B5EF4-FFF2-40B4-BE49-F238E27FC236}">
                <a16:creationId xmlns:a16="http://schemas.microsoft.com/office/drawing/2014/main" id="{1710AE23-21B1-7AC3-2B73-94418099AFFB}"/>
              </a:ext>
            </a:extLst>
          </p:cNvPr>
          <p:cNvPicPr>
            <a:picLocks noChangeAspect="1"/>
          </p:cNvPicPr>
          <p:nvPr/>
        </p:nvPicPr>
        <p:blipFill>
          <a:blip r:embed="rId3"/>
          <a:stretch>
            <a:fillRect/>
          </a:stretch>
        </p:blipFill>
        <p:spPr>
          <a:xfrm>
            <a:off x="439948" y="4290032"/>
            <a:ext cx="3896561" cy="2037193"/>
          </a:xfrm>
          <a:prstGeom prst="rect">
            <a:avLst/>
          </a:prstGeom>
        </p:spPr>
      </p:pic>
    </p:spTree>
    <p:extLst>
      <p:ext uri="{BB962C8B-B14F-4D97-AF65-F5344CB8AC3E}">
        <p14:creationId xmlns:p14="http://schemas.microsoft.com/office/powerpoint/2010/main" val="22876567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302" y="3985"/>
            <a:ext cx="10644865" cy="6858000"/>
            <a:chOff x="431302" y="3985"/>
            <a:chExt cx="10644865" cy="6858000"/>
          </a:xfrm>
        </p:grpSpPr>
        <p:sp>
          <p:nvSpPr>
            <p:cNvPr id="20" name="Freeform: Shape 11">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13">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4">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5">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8" name="Freeform: Shape 16">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1302" y="3985"/>
              <a:ext cx="10644865"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BFEB923-EF1B-3D17-6C32-3CC1DB5A184D}"/>
              </a:ext>
            </a:extLst>
          </p:cNvPr>
          <p:cNvSpPr>
            <a:spLocks noGrp="1"/>
          </p:cNvSpPr>
          <p:nvPr>
            <p:ph type="title"/>
          </p:nvPr>
        </p:nvSpPr>
        <p:spPr>
          <a:xfrm>
            <a:off x="785956" y="312295"/>
            <a:ext cx="10979825" cy="5027632"/>
          </a:xfrm>
        </p:spPr>
        <p:txBody>
          <a:bodyPr vert="horz" lIns="91440" tIns="45720" rIns="91440" bIns="45720" rtlCol="0" anchor="b">
            <a:normAutofit/>
          </a:bodyPr>
          <a:lstStyle/>
          <a:p>
            <a:pPr algn="ctr"/>
            <a:r>
              <a:rPr lang="en-US" sz="4000" b="1" kern="1200" dirty="0">
                <a:solidFill>
                  <a:schemeClr val="tx2"/>
                </a:solidFill>
                <a:latin typeface="+mj-lt"/>
                <a:ea typeface="+mj-ea"/>
                <a:cs typeface="+mj-cs"/>
              </a:rPr>
              <a:t>Why Are Digital Skills Important?</a:t>
            </a:r>
            <a:br>
              <a:rPr lang="en-US" sz="5200" b="1" dirty="0">
                <a:cs typeface="Calibri Light"/>
              </a:rPr>
            </a:br>
            <a:r>
              <a:rPr lang="en-US" sz="3200" dirty="0">
                <a:ea typeface="+mj-lt"/>
                <a:cs typeface="+mj-lt"/>
              </a:rPr>
              <a:t> </a:t>
            </a:r>
            <a:br>
              <a:rPr lang="en-US" sz="3200" b="1" dirty="0">
                <a:cs typeface="+mj-lt"/>
              </a:rPr>
            </a:br>
            <a:r>
              <a:rPr lang="en-US" sz="2400" b="1" dirty="0">
                <a:solidFill>
                  <a:schemeClr val="accent1"/>
                </a:solidFill>
                <a:ea typeface="+mj-lt"/>
                <a:cs typeface="+mj-lt"/>
              </a:rPr>
              <a:t>Learning the basics of technology is the first step to learning a ton of other new things. Digital skills can boost your confidence</a:t>
            </a:r>
            <a:br>
              <a:rPr lang="en-US" sz="2400" b="1" dirty="0">
                <a:ea typeface="+mj-lt"/>
                <a:cs typeface="+mj-lt"/>
              </a:rPr>
            </a:br>
            <a:r>
              <a:rPr lang="en-US" sz="2400" b="1" dirty="0">
                <a:solidFill>
                  <a:schemeClr val="accent1"/>
                </a:solidFill>
                <a:ea typeface="+mj-lt"/>
                <a:cs typeface="+mj-lt"/>
              </a:rPr>
              <a:t> in using technology for job, school, and daily life. </a:t>
            </a:r>
            <a:br>
              <a:rPr lang="en-US" sz="2400" b="1" dirty="0">
                <a:ea typeface="+mj-lt"/>
                <a:cs typeface="+mj-lt"/>
              </a:rPr>
            </a:br>
            <a:r>
              <a:rPr lang="en-US" sz="2400" b="1" dirty="0">
                <a:solidFill>
                  <a:schemeClr val="accent1"/>
                </a:solidFill>
                <a:ea typeface="+mj-lt"/>
                <a:cs typeface="+mj-lt"/>
              </a:rPr>
              <a:t>Today, a lot of professions require digital abilities.</a:t>
            </a:r>
            <a:br>
              <a:rPr lang="en-US" sz="2400" b="1" dirty="0">
                <a:ea typeface="+mj-lt"/>
                <a:cs typeface="+mj-lt"/>
              </a:rPr>
            </a:br>
            <a:r>
              <a:rPr lang="en-US" sz="2400" b="1" dirty="0">
                <a:solidFill>
                  <a:schemeClr val="accent1"/>
                </a:solidFill>
                <a:ea typeface="+mj-lt"/>
                <a:cs typeface="+mj-lt"/>
              </a:rPr>
              <a:t> Even for positions that don't require a </a:t>
            </a:r>
            <a:br>
              <a:rPr lang="en-US" sz="2400" b="1" dirty="0">
                <a:ea typeface="+mj-lt"/>
                <a:cs typeface="+mj-lt"/>
              </a:rPr>
            </a:br>
            <a:r>
              <a:rPr lang="en-US" sz="2400" b="1" dirty="0">
                <a:solidFill>
                  <a:schemeClr val="accent1"/>
                </a:solidFill>
                <a:ea typeface="+mj-lt"/>
                <a:cs typeface="+mj-lt"/>
              </a:rPr>
              <a:t>lot of education or work experience, you still need them. </a:t>
            </a:r>
            <a:br>
              <a:rPr lang="en-US" sz="2400" b="1" dirty="0">
                <a:ea typeface="+mj-lt"/>
                <a:cs typeface="+mj-lt"/>
              </a:rPr>
            </a:br>
            <a:r>
              <a:rPr lang="en-US" sz="2400" b="1" dirty="0">
                <a:solidFill>
                  <a:schemeClr val="accent1"/>
                </a:solidFill>
                <a:ea typeface="+mj-lt"/>
                <a:cs typeface="+mj-lt"/>
              </a:rPr>
              <a:t>Digital skill are important as we use them day to day</a:t>
            </a:r>
            <a:br>
              <a:rPr lang="en-US" sz="2400" b="1" dirty="0">
                <a:ea typeface="+mj-lt"/>
                <a:cs typeface="+mj-lt"/>
              </a:rPr>
            </a:br>
            <a:r>
              <a:rPr lang="en-US" sz="2400" b="1" dirty="0">
                <a:solidFill>
                  <a:schemeClr val="accent1"/>
                </a:solidFill>
                <a:ea typeface="+mj-lt"/>
                <a:cs typeface="+mj-lt"/>
              </a:rPr>
              <a:t>Digital skills is referred to having the capacity </a:t>
            </a:r>
            <a:br>
              <a:rPr lang="en-US" sz="2400" b="1" dirty="0">
                <a:ea typeface="+mj-lt"/>
                <a:cs typeface="+mj-lt"/>
              </a:rPr>
            </a:br>
            <a:r>
              <a:rPr lang="en-US" sz="2400" b="1" dirty="0">
                <a:solidFill>
                  <a:schemeClr val="accent1"/>
                </a:solidFill>
                <a:ea typeface="+mj-lt"/>
                <a:cs typeface="+mj-lt"/>
              </a:rPr>
              <a:t>to find, assess, use, share, and create content using digital devices, </a:t>
            </a:r>
            <a:br>
              <a:rPr lang="en-US" sz="2400" b="1" dirty="0">
                <a:ea typeface="+mj-lt"/>
                <a:cs typeface="+mj-lt"/>
              </a:rPr>
            </a:br>
            <a:r>
              <a:rPr lang="en-US" sz="2400" b="1" dirty="0">
                <a:solidFill>
                  <a:schemeClr val="accent1"/>
                </a:solidFill>
                <a:ea typeface="+mj-lt"/>
                <a:cs typeface="+mj-lt"/>
              </a:rPr>
              <a:t>such as computers and smartphones.</a:t>
            </a:r>
            <a:br>
              <a:rPr lang="en-US" sz="3600" b="1" dirty="0">
                <a:cs typeface="Calibri Light"/>
              </a:rPr>
            </a:br>
            <a:endParaRPr lang="en-US" b="1" kern="1200">
              <a:solidFill>
                <a:schemeClr val="tx2"/>
              </a:solidFill>
              <a:latin typeface="+mj-lt"/>
              <a:cs typeface="Calibri Light"/>
            </a:endParaRPr>
          </a:p>
        </p:txBody>
      </p:sp>
      <p:pic>
        <p:nvPicPr>
          <p:cNvPr id="3" name="Picture 3" descr="A person holding a circular sign&#10;&#10;Description automatically generated">
            <a:extLst>
              <a:ext uri="{FF2B5EF4-FFF2-40B4-BE49-F238E27FC236}">
                <a16:creationId xmlns:a16="http://schemas.microsoft.com/office/drawing/2014/main" id="{0A9CA65F-DB7B-7C0B-A88C-07311FFB1410}"/>
              </a:ext>
            </a:extLst>
          </p:cNvPr>
          <p:cNvPicPr>
            <a:picLocks noChangeAspect="1"/>
          </p:cNvPicPr>
          <p:nvPr/>
        </p:nvPicPr>
        <p:blipFill>
          <a:blip r:embed="rId2"/>
          <a:stretch>
            <a:fillRect/>
          </a:stretch>
        </p:blipFill>
        <p:spPr>
          <a:xfrm>
            <a:off x="3439106" y="4840972"/>
            <a:ext cx="5847441" cy="1878506"/>
          </a:xfrm>
          <a:prstGeom prst="rect">
            <a:avLst/>
          </a:prstGeom>
        </p:spPr>
      </p:pic>
      <p:pic>
        <p:nvPicPr>
          <p:cNvPr id="4" name="Picture 4" descr="A silhouette of a person with gears&#10;&#10;Description automatically generated">
            <a:extLst>
              <a:ext uri="{FF2B5EF4-FFF2-40B4-BE49-F238E27FC236}">
                <a16:creationId xmlns:a16="http://schemas.microsoft.com/office/drawing/2014/main" id="{F86DDD41-B6D2-1F23-68A5-D37763B9B57C}"/>
              </a:ext>
            </a:extLst>
          </p:cNvPr>
          <p:cNvPicPr>
            <a:picLocks noChangeAspect="1"/>
          </p:cNvPicPr>
          <p:nvPr/>
        </p:nvPicPr>
        <p:blipFill>
          <a:blip r:embed="rId3"/>
          <a:stretch>
            <a:fillRect/>
          </a:stretch>
        </p:blipFill>
        <p:spPr>
          <a:xfrm>
            <a:off x="9610165" y="4836452"/>
            <a:ext cx="2440642" cy="1857950"/>
          </a:xfrm>
          <a:prstGeom prst="rect">
            <a:avLst/>
          </a:prstGeom>
        </p:spPr>
      </p:pic>
      <p:pic>
        <p:nvPicPr>
          <p:cNvPr id="6" name="Picture 7" descr="A finger pointing at a screen&#10;&#10;Description automatically generated">
            <a:extLst>
              <a:ext uri="{FF2B5EF4-FFF2-40B4-BE49-F238E27FC236}">
                <a16:creationId xmlns:a16="http://schemas.microsoft.com/office/drawing/2014/main" id="{2C9C9824-BE5A-2DA5-0880-F08024C1EF9A}"/>
              </a:ext>
            </a:extLst>
          </p:cNvPr>
          <p:cNvPicPr>
            <a:picLocks noChangeAspect="1"/>
          </p:cNvPicPr>
          <p:nvPr/>
        </p:nvPicPr>
        <p:blipFill>
          <a:blip r:embed="rId4"/>
          <a:stretch>
            <a:fillRect/>
          </a:stretch>
        </p:blipFill>
        <p:spPr>
          <a:xfrm>
            <a:off x="99653" y="4828996"/>
            <a:ext cx="3021222" cy="1872650"/>
          </a:xfrm>
          <a:prstGeom prst="rect">
            <a:avLst/>
          </a:prstGeom>
        </p:spPr>
      </p:pic>
    </p:spTree>
    <p:extLst>
      <p:ext uri="{BB962C8B-B14F-4D97-AF65-F5344CB8AC3E}">
        <p14:creationId xmlns:p14="http://schemas.microsoft.com/office/powerpoint/2010/main" val="2485711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F9D96E3F-159B-4733-BE61-1AAB43A59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5202B2A-E3B3-4965-8D55-B58E5405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0B0F8CE4-995C-B182-EADE-970B2EE82F22}"/>
              </a:ext>
            </a:extLst>
          </p:cNvPr>
          <p:cNvSpPr>
            <a:spLocks noGrp="1"/>
          </p:cNvSpPr>
          <p:nvPr>
            <p:ph type="title"/>
          </p:nvPr>
        </p:nvSpPr>
        <p:spPr>
          <a:xfrm>
            <a:off x="1135349" y="235900"/>
            <a:ext cx="9920805" cy="6265626"/>
          </a:xfrm>
        </p:spPr>
        <p:txBody>
          <a:bodyPr vert="horz" lIns="91440" tIns="45720" rIns="91440" bIns="45720" rtlCol="0" anchor="b">
            <a:normAutofit/>
          </a:bodyPr>
          <a:lstStyle/>
          <a:p>
            <a:pPr algn="ctr"/>
            <a:br>
              <a:rPr lang="en-US" sz="3200" b="1" dirty="0"/>
            </a:br>
            <a:r>
              <a:rPr lang="en-US" sz="3200" b="1" kern="1200" dirty="0">
                <a:solidFill>
                  <a:schemeClr val="tx2"/>
                </a:solidFill>
                <a:latin typeface="+mj-lt"/>
                <a:ea typeface="+mj-ea"/>
                <a:cs typeface="+mj-cs"/>
              </a:rPr>
              <a:t>Are UWTSD </a:t>
            </a:r>
            <a:r>
              <a:rPr lang="en-US" sz="3200" b="1" dirty="0">
                <a:solidFill>
                  <a:schemeClr val="tx2"/>
                </a:solidFill>
              </a:rPr>
              <a:t>Students</a:t>
            </a:r>
            <a:r>
              <a:rPr lang="en-US" sz="3200" b="1" kern="1200" dirty="0">
                <a:solidFill>
                  <a:schemeClr val="tx2"/>
                </a:solidFill>
                <a:latin typeface="+mj-lt"/>
                <a:ea typeface="+mj-ea"/>
                <a:cs typeface="+mj-cs"/>
              </a:rPr>
              <a:t> </a:t>
            </a:r>
            <a:r>
              <a:rPr lang="en-US" sz="3200" b="1" dirty="0">
                <a:solidFill>
                  <a:schemeClr val="tx2"/>
                </a:solidFill>
              </a:rPr>
              <a:t>Confident</a:t>
            </a:r>
            <a:r>
              <a:rPr lang="en-US" sz="3200" b="1" kern="1200" dirty="0">
                <a:solidFill>
                  <a:schemeClr val="tx2"/>
                </a:solidFill>
                <a:latin typeface="+mj-lt"/>
                <a:ea typeface="+mj-ea"/>
                <a:cs typeface="+mj-cs"/>
              </a:rPr>
              <a:t> </a:t>
            </a:r>
            <a:r>
              <a:rPr lang="en-US" sz="3200" b="1" dirty="0">
                <a:solidFill>
                  <a:schemeClr val="tx2"/>
                </a:solidFill>
              </a:rPr>
              <a:t>In</a:t>
            </a:r>
            <a:r>
              <a:rPr lang="en-US" sz="3200" b="1" kern="1200" dirty="0">
                <a:solidFill>
                  <a:schemeClr val="tx2"/>
                </a:solidFill>
                <a:latin typeface="+mj-lt"/>
                <a:ea typeface="+mj-ea"/>
                <a:cs typeface="+mj-cs"/>
              </a:rPr>
              <a:t> </a:t>
            </a:r>
            <a:br>
              <a:rPr lang="en-US" sz="3200" b="1" dirty="0"/>
            </a:br>
            <a:r>
              <a:rPr lang="en-US" sz="3200" b="1" dirty="0">
                <a:solidFill>
                  <a:schemeClr val="tx2"/>
                </a:solidFill>
              </a:rPr>
              <a:t>Using</a:t>
            </a:r>
            <a:r>
              <a:rPr lang="en-US" sz="3200" b="1" kern="1200" dirty="0">
                <a:solidFill>
                  <a:schemeClr val="tx2"/>
                </a:solidFill>
                <a:latin typeface="+mj-lt"/>
                <a:ea typeface="+mj-ea"/>
                <a:cs typeface="+mj-cs"/>
              </a:rPr>
              <a:t> </a:t>
            </a:r>
            <a:r>
              <a:rPr lang="en-US" sz="3200" b="1" dirty="0">
                <a:solidFill>
                  <a:schemeClr val="tx2"/>
                </a:solidFill>
              </a:rPr>
              <a:t>Their</a:t>
            </a:r>
            <a:r>
              <a:rPr lang="en-US" sz="3200" b="1" kern="1200" dirty="0">
                <a:solidFill>
                  <a:schemeClr val="tx2"/>
                </a:solidFill>
                <a:latin typeface="+mj-lt"/>
                <a:ea typeface="+mj-ea"/>
                <a:cs typeface="+mj-cs"/>
              </a:rPr>
              <a:t> </a:t>
            </a:r>
            <a:r>
              <a:rPr lang="en-US" sz="3200" b="1" dirty="0">
                <a:solidFill>
                  <a:schemeClr val="tx2"/>
                </a:solidFill>
              </a:rPr>
              <a:t>Digital</a:t>
            </a:r>
            <a:r>
              <a:rPr lang="en-US" sz="3200" b="1" kern="1200" dirty="0">
                <a:solidFill>
                  <a:schemeClr val="tx2"/>
                </a:solidFill>
                <a:latin typeface="+mj-lt"/>
                <a:ea typeface="+mj-ea"/>
                <a:cs typeface="+mj-cs"/>
              </a:rPr>
              <a:t> </a:t>
            </a:r>
            <a:r>
              <a:rPr lang="en-US" sz="3200" b="1" dirty="0">
                <a:solidFill>
                  <a:schemeClr val="tx2"/>
                </a:solidFill>
              </a:rPr>
              <a:t>Skills</a:t>
            </a:r>
            <a:r>
              <a:rPr lang="en-US" sz="3200" b="1" kern="1200" dirty="0">
                <a:solidFill>
                  <a:schemeClr val="tx2"/>
                </a:solidFill>
                <a:latin typeface="+mj-lt"/>
                <a:ea typeface="+mj-ea"/>
                <a:cs typeface="+mj-cs"/>
              </a:rPr>
              <a:t>?</a:t>
            </a:r>
            <a:br>
              <a:rPr lang="en-US" sz="3200" b="1" dirty="0">
                <a:cs typeface="Calibri Light"/>
              </a:rPr>
            </a:br>
            <a:br>
              <a:rPr lang="en-US" sz="3200" b="1" dirty="0">
                <a:cs typeface="Calibri Light"/>
              </a:rPr>
            </a:br>
            <a:r>
              <a:rPr lang="en-US" sz="3200" b="1" dirty="0">
                <a:solidFill>
                  <a:schemeClr val="tx2"/>
                </a:solidFill>
                <a:cs typeface="Calibri Light"/>
              </a:rPr>
              <a:t>Tools Available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MOODLE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MICROSOFT 360</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ONE DRIVE</a:t>
            </a:r>
            <a:br>
              <a:rPr lang="en-US" sz="2400" b="1" dirty="0">
                <a:cs typeface="Calibri Light"/>
              </a:rPr>
            </a:br>
            <a:br>
              <a:rPr lang="en-US" sz="2400" b="1" dirty="0">
                <a:cs typeface="Calibri Light"/>
              </a:rPr>
            </a:br>
            <a:r>
              <a:rPr lang="en-US" sz="2400" b="1" dirty="0">
                <a:solidFill>
                  <a:schemeClr val="accent1">
                    <a:lumMod val="60000"/>
                    <a:lumOff val="40000"/>
                  </a:schemeClr>
                </a:solidFill>
                <a:cs typeface="Calibri Light"/>
              </a:rPr>
              <a:t>DIGI CENTRE</a:t>
            </a:r>
            <a:br>
              <a:rPr lang="en-US" sz="2400" b="1" dirty="0">
                <a:cs typeface="Calibri Light"/>
              </a:rPr>
            </a:br>
            <a:br>
              <a:rPr lang="en-US" sz="3200" b="1" dirty="0"/>
            </a:br>
            <a:endParaRPr lang="en-US" sz="3200" b="1" kern="1200">
              <a:cs typeface="Calibri Light" panose="020F0302020204030204"/>
            </a:endParaRPr>
          </a:p>
        </p:txBody>
      </p:sp>
      <p:grpSp>
        <p:nvGrpSpPr>
          <p:cNvPr id="7" name="Group 11">
            <a:extLst>
              <a:ext uri="{FF2B5EF4-FFF2-40B4-BE49-F238E27FC236}">
                <a16:creationId xmlns:a16="http://schemas.microsoft.com/office/drawing/2014/main" id="{EC505F6D-25F2-479B-AEEE-66F34B3FB1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298"/>
            <a:ext cx="2514948" cy="2174333"/>
            <a:chOff x="-305" y="-4155"/>
            <a:chExt cx="2514948" cy="2174333"/>
          </a:xfrm>
        </p:grpSpPr>
        <p:sp>
          <p:nvSpPr>
            <p:cNvPr id="13" name="Freeform: Shape 12">
              <a:extLst>
                <a:ext uri="{FF2B5EF4-FFF2-40B4-BE49-F238E27FC236}">
                  <a16:creationId xmlns:a16="http://schemas.microsoft.com/office/drawing/2014/main" id="{95C49ED7-EC50-4D2C-A945-D4907F081E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29A8266C-3886-4618-B2EB-EA7FE32CE6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B4610CF-D689-4B1B-A7FB-1CE14209E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1" name="Freeform: Shape 15">
              <a:extLst>
                <a:ext uri="{FF2B5EF4-FFF2-40B4-BE49-F238E27FC236}">
                  <a16:creationId xmlns:a16="http://schemas.microsoft.com/office/drawing/2014/main" id="{8DA7C44F-B555-41AC-95A7-645015293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6C0A542E-DBAB-412E-9F06-247CFE5FB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8304973" y="939510"/>
            <a:ext cx="4826538" cy="2947516"/>
            <a:chOff x="6867015" y="-1"/>
            <a:chExt cx="5324985" cy="3251912"/>
          </a:xfrm>
          <a:solidFill>
            <a:schemeClr val="accent5">
              <a:alpha val="5000"/>
            </a:schemeClr>
          </a:solidFill>
        </p:grpSpPr>
        <p:sp>
          <p:nvSpPr>
            <p:cNvPr id="19" name="Freeform: Shape 18">
              <a:extLst>
                <a:ext uri="{FF2B5EF4-FFF2-40B4-BE49-F238E27FC236}">
                  <a16:creationId xmlns:a16="http://schemas.microsoft.com/office/drawing/2014/main" id="{B41E2FAC-3A8F-4977-ACC1-92B455FD4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264E774-D8C6-4806-9911-955DD80397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8450CBAC-6145-4598-BA48-1EB500923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1451637-F91B-479F-8251-660E22819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3" descr="Hands typing on a computer&#10;&#10;Description automatically generated">
            <a:extLst>
              <a:ext uri="{FF2B5EF4-FFF2-40B4-BE49-F238E27FC236}">
                <a16:creationId xmlns:a16="http://schemas.microsoft.com/office/drawing/2014/main" id="{C5E80D67-CF68-96BB-C892-282EA75272E9}"/>
              </a:ext>
            </a:extLst>
          </p:cNvPr>
          <p:cNvPicPr>
            <a:picLocks noChangeAspect="1"/>
          </p:cNvPicPr>
          <p:nvPr/>
        </p:nvPicPr>
        <p:blipFill>
          <a:blip r:embed="rId2"/>
          <a:stretch>
            <a:fillRect/>
          </a:stretch>
        </p:blipFill>
        <p:spPr>
          <a:xfrm>
            <a:off x="554966" y="3880348"/>
            <a:ext cx="4008406" cy="2547870"/>
          </a:xfrm>
          <a:prstGeom prst="rect">
            <a:avLst/>
          </a:prstGeom>
        </p:spPr>
      </p:pic>
      <p:pic>
        <p:nvPicPr>
          <p:cNvPr id="8" name="Picture 9" descr="A close-up of a logo&#10;&#10;Description automatically generated">
            <a:extLst>
              <a:ext uri="{FF2B5EF4-FFF2-40B4-BE49-F238E27FC236}">
                <a16:creationId xmlns:a16="http://schemas.microsoft.com/office/drawing/2014/main" id="{5BE685DB-3ED5-CB59-1458-B96A02387C1B}"/>
              </a:ext>
            </a:extLst>
          </p:cNvPr>
          <p:cNvPicPr>
            <a:picLocks noChangeAspect="1"/>
          </p:cNvPicPr>
          <p:nvPr/>
        </p:nvPicPr>
        <p:blipFill>
          <a:blip r:embed="rId3"/>
          <a:stretch>
            <a:fillRect/>
          </a:stretch>
        </p:blipFill>
        <p:spPr>
          <a:xfrm>
            <a:off x="8785369" y="1781354"/>
            <a:ext cx="2583359" cy="1745709"/>
          </a:xfrm>
          <a:prstGeom prst="rect">
            <a:avLst/>
          </a:prstGeom>
        </p:spPr>
      </p:pic>
      <p:pic>
        <p:nvPicPr>
          <p:cNvPr id="10" name="Picture 11" descr="A logo of a graduation cap&#10;&#10;Description automatically generated">
            <a:extLst>
              <a:ext uri="{FF2B5EF4-FFF2-40B4-BE49-F238E27FC236}">
                <a16:creationId xmlns:a16="http://schemas.microsoft.com/office/drawing/2014/main" id="{2C29EAE4-52F8-00D2-CCD1-E9F20CA82A97}"/>
              </a:ext>
            </a:extLst>
          </p:cNvPr>
          <p:cNvPicPr>
            <a:picLocks noChangeAspect="1"/>
          </p:cNvPicPr>
          <p:nvPr/>
        </p:nvPicPr>
        <p:blipFill>
          <a:blip r:embed="rId4"/>
          <a:stretch>
            <a:fillRect/>
          </a:stretch>
        </p:blipFill>
        <p:spPr>
          <a:xfrm>
            <a:off x="986287" y="1453551"/>
            <a:ext cx="1966824" cy="1966824"/>
          </a:xfrm>
          <a:prstGeom prst="rect">
            <a:avLst/>
          </a:prstGeom>
        </p:spPr>
      </p:pic>
      <p:pic>
        <p:nvPicPr>
          <p:cNvPr id="12" name="Picture 13" descr="A blue cloud logo with text&#10;&#10;Description automatically generated">
            <a:extLst>
              <a:ext uri="{FF2B5EF4-FFF2-40B4-BE49-F238E27FC236}">
                <a16:creationId xmlns:a16="http://schemas.microsoft.com/office/drawing/2014/main" id="{8AD6C0A7-F9DA-C5DF-C1DC-6C91E1950258}"/>
              </a:ext>
            </a:extLst>
          </p:cNvPr>
          <p:cNvPicPr>
            <a:picLocks noChangeAspect="1"/>
          </p:cNvPicPr>
          <p:nvPr/>
        </p:nvPicPr>
        <p:blipFill>
          <a:blip r:embed="rId5"/>
          <a:stretch>
            <a:fillRect/>
          </a:stretch>
        </p:blipFill>
        <p:spPr>
          <a:xfrm>
            <a:off x="6881004" y="4482860"/>
            <a:ext cx="4310332" cy="2147977"/>
          </a:xfrm>
          <a:prstGeom prst="rect">
            <a:avLst/>
          </a:prstGeom>
        </p:spPr>
      </p:pic>
    </p:spTree>
    <p:extLst>
      <p:ext uri="{BB962C8B-B14F-4D97-AF65-F5344CB8AC3E}">
        <p14:creationId xmlns:p14="http://schemas.microsoft.com/office/powerpoint/2010/main" val="34482103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FA13CC5-06D9-EE90-D1D4-BF71BEC90A67}"/>
              </a:ext>
            </a:extLst>
          </p:cNvPr>
          <p:cNvSpPr>
            <a:spLocks noGrp="1"/>
          </p:cNvSpPr>
          <p:nvPr>
            <p:ph type="title"/>
          </p:nvPr>
        </p:nvSpPr>
        <p:spPr>
          <a:xfrm>
            <a:off x="1308623" y="1094"/>
            <a:ext cx="7576302" cy="1052392"/>
          </a:xfrm>
        </p:spPr>
        <p:txBody>
          <a:bodyPr anchor="b">
            <a:normAutofit/>
          </a:bodyPr>
          <a:lstStyle/>
          <a:p>
            <a:pPr algn="ctr"/>
            <a:r>
              <a:rPr lang="en-US" sz="4800" dirty="0">
                <a:solidFill>
                  <a:srgbClr val="00B0F0"/>
                </a:solidFill>
                <a:ea typeface="+mj-lt"/>
                <a:cs typeface="+mj-lt"/>
              </a:rPr>
              <a:t>Proposed Method</a:t>
            </a:r>
            <a:endParaRPr lang="en-US" sz="4800">
              <a:solidFill>
                <a:srgbClr val="00B0F0"/>
              </a:solidFill>
              <a:cs typeface="Calibri Light"/>
            </a:endParaRPr>
          </a:p>
        </p:txBody>
      </p:sp>
      <p:grpSp>
        <p:nvGrpSpPr>
          <p:cNvPr id="7"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D523D50A-1272-6428-122E-A17FF1E70D05}"/>
              </a:ext>
            </a:extLst>
          </p:cNvPr>
          <p:cNvSpPr>
            <a:spLocks noGrp="1"/>
          </p:cNvSpPr>
          <p:nvPr>
            <p:ph idx="1"/>
          </p:nvPr>
        </p:nvSpPr>
        <p:spPr>
          <a:xfrm>
            <a:off x="4922201" y="1491302"/>
            <a:ext cx="7012203" cy="5296275"/>
          </a:xfrm>
        </p:spPr>
        <p:txBody>
          <a:bodyPr vert="horz" lIns="91440" tIns="45720" rIns="91440" bIns="45720" rtlCol="0" anchor="t">
            <a:normAutofit/>
          </a:bodyPr>
          <a:lstStyle/>
          <a:p>
            <a:pPr marL="0" indent="0">
              <a:buNone/>
            </a:pPr>
            <a:r>
              <a:rPr lang="en-US" sz="1800" b="1" u="sng" dirty="0">
                <a:solidFill>
                  <a:schemeClr val="accent1">
                    <a:lumMod val="60000"/>
                    <a:lumOff val="40000"/>
                  </a:schemeClr>
                </a:solidFill>
                <a:ea typeface="Calibri"/>
                <a:cs typeface="Calibri"/>
              </a:rPr>
              <a:t>Why?</a:t>
            </a:r>
            <a:endParaRPr lang="en-US" sz="1600" b="1" dirty="0">
              <a:solidFill>
                <a:schemeClr val="accent1">
                  <a:lumMod val="60000"/>
                  <a:lumOff val="40000"/>
                </a:schemeClr>
              </a:solidFill>
              <a:ea typeface="Calibri"/>
              <a:cs typeface="Calibri"/>
            </a:endParaRPr>
          </a:p>
          <a:p>
            <a:pPr marL="0" indent="0">
              <a:buNone/>
            </a:pPr>
            <a:r>
              <a:rPr lang="en-US" sz="1600" b="1" dirty="0">
                <a:solidFill>
                  <a:schemeClr val="tx2"/>
                </a:solidFill>
                <a:cs typeface="Calibri"/>
              </a:rPr>
              <a:t>So I can find out my research question if UWSTD</a:t>
            </a:r>
          </a:p>
          <a:p>
            <a:pPr marL="0" indent="0">
              <a:buNone/>
            </a:pPr>
            <a:r>
              <a:rPr lang="en-US" sz="1600" b="1" dirty="0">
                <a:solidFill>
                  <a:schemeClr val="tx2"/>
                </a:solidFill>
                <a:cs typeface="Calibri"/>
              </a:rPr>
              <a:t>students are feeling confident in using digital skills.</a:t>
            </a:r>
          </a:p>
          <a:p>
            <a:pPr marL="0" indent="0">
              <a:buNone/>
            </a:pPr>
            <a:r>
              <a:rPr lang="en-US" sz="1800" b="1" u="sng" dirty="0">
                <a:solidFill>
                  <a:schemeClr val="accent1">
                    <a:lumMod val="60000"/>
                    <a:lumOff val="40000"/>
                  </a:schemeClr>
                </a:solidFill>
                <a:cs typeface="Calibri"/>
              </a:rPr>
              <a:t>What?</a:t>
            </a:r>
          </a:p>
          <a:p>
            <a:pPr marL="0" indent="0">
              <a:buNone/>
            </a:pPr>
            <a:r>
              <a:rPr lang="en-US" sz="1600" b="1" dirty="0">
                <a:solidFill>
                  <a:schemeClr val="tx2"/>
                </a:solidFill>
                <a:cs typeface="Calibri"/>
              </a:rPr>
              <a:t>I will be making a </a:t>
            </a:r>
            <a:r>
              <a:rPr lang="en-US" sz="1600" b="1">
                <a:solidFill>
                  <a:schemeClr val="tx2"/>
                </a:solidFill>
                <a:cs typeface="Calibri"/>
              </a:rPr>
              <a:t>questionnaire</a:t>
            </a:r>
            <a:r>
              <a:rPr lang="en-US" sz="1600" b="1" dirty="0">
                <a:solidFill>
                  <a:schemeClr val="tx2"/>
                </a:solidFill>
                <a:cs typeface="Calibri"/>
              </a:rPr>
              <a:t> to hand out  to UWSTD  students and</a:t>
            </a:r>
            <a:endParaRPr lang="en-US" sz="1600" dirty="0">
              <a:solidFill>
                <a:schemeClr val="tx2"/>
              </a:solidFill>
              <a:cs typeface="Calibri"/>
            </a:endParaRPr>
          </a:p>
          <a:p>
            <a:pPr marL="0" indent="0">
              <a:buNone/>
            </a:pPr>
            <a:r>
              <a:rPr lang="en-US" sz="1600" b="1" dirty="0">
                <a:solidFill>
                  <a:schemeClr val="tx2"/>
                </a:solidFill>
                <a:cs typeface="Calibri"/>
              </a:rPr>
              <a:t> ask them these questions listed below to see how confident they</a:t>
            </a:r>
            <a:endParaRPr lang="en-US" sz="1600" dirty="0">
              <a:solidFill>
                <a:schemeClr val="tx2"/>
              </a:solidFill>
              <a:cs typeface="Calibri"/>
            </a:endParaRPr>
          </a:p>
          <a:p>
            <a:pPr marL="0" indent="0">
              <a:buNone/>
            </a:pPr>
            <a:r>
              <a:rPr lang="en-US" sz="1600" b="1" dirty="0">
                <a:solidFill>
                  <a:schemeClr val="tx2"/>
                </a:solidFill>
                <a:cs typeface="Calibri"/>
              </a:rPr>
              <a:t> are in using digital skills and how they feel.</a:t>
            </a:r>
            <a:endParaRPr lang="en-US" dirty="0">
              <a:solidFill>
                <a:schemeClr val="tx2"/>
              </a:solidFill>
            </a:endParaRPr>
          </a:p>
          <a:p>
            <a:r>
              <a:rPr lang="en-US" sz="1600" b="1" dirty="0">
                <a:solidFill>
                  <a:schemeClr val="tx2"/>
                </a:solidFill>
                <a:cs typeface="Calibri"/>
              </a:rPr>
              <a:t>Firstly, I will be asking their consent </a:t>
            </a:r>
            <a:endParaRPr lang="en-US" sz="1600" b="1">
              <a:solidFill>
                <a:schemeClr val="tx2"/>
              </a:solidFill>
              <a:ea typeface="Calibri"/>
              <a:cs typeface="Calibri"/>
            </a:endParaRPr>
          </a:p>
          <a:p>
            <a:r>
              <a:rPr lang="en-US" sz="1600" b="1" dirty="0">
                <a:solidFill>
                  <a:schemeClr val="tx2"/>
                </a:solidFill>
                <a:latin typeface="Calibri"/>
                <a:cs typeface="Segoe UI"/>
              </a:rPr>
              <a:t>Are they confident in using MS Teams to work with your peers?</a:t>
            </a:r>
          </a:p>
          <a:p>
            <a:r>
              <a:rPr lang="en-US" sz="1600" b="1" dirty="0">
                <a:solidFill>
                  <a:schemeClr val="tx2"/>
                </a:solidFill>
                <a:latin typeface="Calibri"/>
                <a:cs typeface="Segoe UI"/>
              </a:rPr>
              <a:t>Ask them how they feel about using technology?</a:t>
            </a:r>
          </a:p>
          <a:p>
            <a:r>
              <a:rPr lang="en-US" sz="1600" b="1" dirty="0">
                <a:solidFill>
                  <a:schemeClr val="tx2"/>
                </a:solidFill>
                <a:latin typeface="Calibri"/>
                <a:cs typeface="Segoe UI"/>
              </a:rPr>
              <a:t>Are they confident in using one drive?</a:t>
            </a:r>
          </a:p>
          <a:p>
            <a:r>
              <a:rPr lang="en-US" sz="1600" b="1" dirty="0">
                <a:solidFill>
                  <a:schemeClr val="tx2"/>
                </a:solidFill>
                <a:latin typeface="Calibri"/>
                <a:cs typeface="Segoe UI"/>
              </a:rPr>
              <a:t>Are there times when I feel  anxious about using the one drive?</a:t>
            </a:r>
          </a:p>
          <a:p>
            <a:pPr marL="0" indent="0">
              <a:buNone/>
            </a:pPr>
            <a:r>
              <a:rPr lang="en-US" sz="2000" b="1" u="sng" dirty="0">
                <a:solidFill>
                  <a:schemeClr val="accent1">
                    <a:lumMod val="60000"/>
                    <a:lumOff val="40000"/>
                  </a:schemeClr>
                </a:solidFill>
                <a:latin typeface="Calibri"/>
                <a:cs typeface="Calibri"/>
              </a:rPr>
              <a:t>How?</a:t>
            </a:r>
            <a:endParaRPr lang="en-US" sz="1100" dirty="0">
              <a:solidFill>
                <a:schemeClr val="accent1">
                  <a:lumMod val="60000"/>
                  <a:lumOff val="40000"/>
                </a:schemeClr>
              </a:solidFill>
              <a:latin typeface="Segoe UI"/>
              <a:cs typeface="Segoe UI"/>
            </a:endParaRPr>
          </a:p>
          <a:p>
            <a:pPr marL="0" indent="0">
              <a:buNone/>
            </a:pPr>
            <a:r>
              <a:rPr lang="en-US" sz="1600" b="1" dirty="0">
                <a:solidFill>
                  <a:schemeClr val="tx2"/>
                </a:solidFill>
                <a:cs typeface="Calibri"/>
              </a:rPr>
              <a:t>     After I get feedback from students, I will be using charts to show my results.</a:t>
            </a:r>
          </a:p>
        </p:txBody>
      </p:sp>
      <p:grpSp>
        <p:nvGrpSpPr>
          <p:cNvPr id="17"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7" descr="A person thinking with his hand to his chin&#10;&#10;Description automatically generated">
            <a:extLst>
              <a:ext uri="{FF2B5EF4-FFF2-40B4-BE49-F238E27FC236}">
                <a16:creationId xmlns:a16="http://schemas.microsoft.com/office/drawing/2014/main" id="{FFAC61F1-00DF-8DD3-DC14-2D59F6A91F8F}"/>
              </a:ext>
            </a:extLst>
          </p:cNvPr>
          <p:cNvPicPr>
            <a:picLocks noChangeAspect="1"/>
          </p:cNvPicPr>
          <p:nvPr/>
        </p:nvPicPr>
        <p:blipFill>
          <a:blip r:embed="rId2"/>
          <a:stretch>
            <a:fillRect/>
          </a:stretch>
        </p:blipFill>
        <p:spPr>
          <a:xfrm>
            <a:off x="334864" y="1630520"/>
            <a:ext cx="4110104" cy="4215610"/>
          </a:xfrm>
          <a:prstGeom prst="rect">
            <a:avLst/>
          </a:prstGeom>
        </p:spPr>
      </p:pic>
    </p:spTree>
    <p:extLst>
      <p:ext uri="{BB962C8B-B14F-4D97-AF65-F5344CB8AC3E}">
        <p14:creationId xmlns:p14="http://schemas.microsoft.com/office/powerpoint/2010/main" val="88637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8E0DD0B-53E5-B465-161F-9D9609BBBEA1}"/>
              </a:ext>
            </a:extLst>
          </p:cNvPr>
          <p:cNvSpPr>
            <a:spLocks noGrp="1"/>
          </p:cNvSpPr>
          <p:nvPr>
            <p:ph type="title"/>
          </p:nvPr>
        </p:nvSpPr>
        <p:spPr>
          <a:xfrm>
            <a:off x="8678" y="142997"/>
            <a:ext cx="6013490" cy="1391651"/>
          </a:xfrm>
        </p:spPr>
        <p:txBody>
          <a:bodyPr>
            <a:normAutofit/>
          </a:bodyPr>
          <a:lstStyle/>
          <a:p>
            <a:pPr algn="ctr"/>
            <a:r>
              <a:rPr lang="en-US" sz="4000" b="1" dirty="0">
                <a:solidFill>
                  <a:schemeClr val="accent1">
                    <a:lumMod val="75000"/>
                  </a:schemeClr>
                </a:solidFill>
                <a:ea typeface="+mj-lt"/>
                <a:cs typeface="+mj-lt"/>
              </a:rPr>
              <a:t>Ethical Considerations</a:t>
            </a:r>
            <a:endParaRPr lang="en-US" sz="4000" b="1" dirty="0">
              <a:solidFill>
                <a:schemeClr val="accent1">
                  <a:lumMod val="75000"/>
                </a:schemeClr>
              </a:solidFill>
            </a:endParaRPr>
          </a:p>
        </p:txBody>
      </p:sp>
      <p:sp>
        <p:nvSpPr>
          <p:cNvPr id="3" name="Content Placeholder 2">
            <a:extLst>
              <a:ext uri="{FF2B5EF4-FFF2-40B4-BE49-F238E27FC236}">
                <a16:creationId xmlns:a16="http://schemas.microsoft.com/office/drawing/2014/main" id="{4BE5DB40-B5A6-F019-D17F-409EE06B5B7E}"/>
              </a:ext>
            </a:extLst>
          </p:cNvPr>
          <p:cNvSpPr>
            <a:spLocks noGrp="1"/>
          </p:cNvSpPr>
          <p:nvPr>
            <p:ph idx="1"/>
          </p:nvPr>
        </p:nvSpPr>
        <p:spPr>
          <a:xfrm>
            <a:off x="5623960" y="492053"/>
            <a:ext cx="5853494" cy="5996447"/>
          </a:xfrm>
        </p:spPr>
        <p:txBody>
          <a:bodyPr anchor="t">
            <a:normAutofit/>
          </a:bodyPr>
          <a:lstStyle/>
          <a:p>
            <a:r>
              <a:rPr lang="en-US" sz="2000" dirty="0">
                <a:solidFill>
                  <a:schemeClr val="accent1"/>
                </a:solidFill>
                <a:cs typeface="Calibri"/>
              </a:rPr>
              <a:t>It is very important to have the participants consent.</a:t>
            </a:r>
            <a:endParaRPr lang="en-US" sz="2000">
              <a:solidFill>
                <a:schemeClr val="accent1"/>
              </a:solidFill>
              <a:ea typeface="+mn-lt"/>
              <a:cs typeface="+mn-lt"/>
            </a:endParaRPr>
          </a:p>
          <a:p>
            <a:r>
              <a:rPr lang="en-US" sz="2000" dirty="0">
                <a:solidFill>
                  <a:schemeClr val="accent1"/>
                </a:solidFill>
                <a:ea typeface="+mn-lt"/>
                <a:cs typeface="+mn-lt"/>
              </a:rPr>
              <a:t>The researcher must always make sure that participants are safeguarded from damage and unnecessary stress. this is the field of ethics.</a:t>
            </a:r>
            <a:endParaRPr lang="en-US" sz="2000">
              <a:solidFill>
                <a:schemeClr val="accent1"/>
              </a:solidFill>
              <a:cs typeface="Calibri"/>
            </a:endParaRPr>
          </a:p>
          <a:p>
            <a:r>
              <a:rPr lang="en-US" sz="2000" dirty="0">
                <a:solidFill>
                  <a:schemeClr val="accent1"/>
                </a:solidFill>
                <a:ea typeface="+mn-lt"/>
                <a:cs typeface="+mn-lt"/>
              </a:rPr>
              <a:t>Participants and researchers almost always feel exposed and vulnerable as a result of unethical study practices. Researchers' unethical behavior can potentially undermine the veracity and reliability of the data that is gathered. </a:t>
            </a:r>
            <a:endParaRPr lang="en-US" sz="2000" dirty="0">
              <a:solidFill>
                <a:schemeClr val="accent1"/>
              </a:solidFill>
              <a:cs typeface="Calibri"/>
            </a:endParaRPr>
          </a:p>
          <a:p>
            <a:r>
              <a:rPr lang="en-US" sz="2000" dirty="0">
                <a:solidFill>
                  <a:schemeClr val="accent1"/>
                </a:solidFill>
                <a:ea typeface="+mn-lt"/>
                <a:cs typeface="+mn-lt"/>
              </a:rPr>
              <a:t>benevolence (doing good) </a:t>
            </a:r>
            <a:endParaRPr lang="en-US" sz="2000">
              <a:solidFill>
                <a:schemeClr val="accent1"/>
              </a:solidFill>
              <a:ea typeface="+mn-lt"/>
              <a:cs typeface="+mn-lt"/>
            </a:endParaRPr>
          </a:p>
          <a:p>
            <a:r>
              <a:rPr lang="en-US" sz="2000" dirty="0">
                <a:solidFill>
                  <a:schemeClr val="accent1"/>
                </a:solidFill>
                <a:ea typeface="+mn-lt"/>
                <a:cs typeface="+mn-lt"/>
              </a:rPr>
              <a:t> Non-maleficence</a:t>
            </a:r>
            <a:r>
              <a:rPr lang="en-US" sz="1200" dirty="0">
                <a:solidFill>
                  <a:srgbClr val="202124"/>
                </a:solidFill>
                <a:ea typeface="+mn-lt"/>
                <a:cs typeface="+mn-lt"/>
              </a:rPr>
              <a:t> </a:t>
            </a:r>
            <a:r>
              <a:rPr lang="en-US" sz="2000" dirty="0">
                <a:solidFill>
                  <a:schemeClr val="accent1"/>
                </a:solidFill>
                <a:ea typeface="+mn-lt"/>
                <a:cs typeface="+mn-lt"/>
              </a:rPr>
              <a:t>(not causing harm) </a:t>
            </a:r>
            <a:endParaRPr lang="en-US" sz="2000">
              <a:solidFill>
                <a:schemeClr val="accent1"/>
              </a:solidFill>
              <a:ea typeface="+mn-lt"/>
              <a:cs typeface="+mn-lt"/>
            </a:endParaRPr>
          </a:p>
          <a:p>
            <a:r>
              <a:rPr lang="en-US" sz="2000" dirty="0">
                <a:solidFill>
                  <a:schemeClr val="accent1"/>
                </a:solidFill>
                <a:ea typeface="+mn-lt"/>
                <a:cs typeface="+mn-lt"/>
              </a:rPr>
              <a:t>Autonomy (allowing individuals to make their own decisions when they are able) </a:t>
            </a:r>
            <a:endParaRPr lang="en-US" sz="2000">
              <a:solidFill>
                <a:schemeClr val="accent1"/>
              </a:solidFill>
              <a:ea typeface="+mn-lt"/>
              <a:cs typeface="+mn-lt"/>
            </a:endParaRPr>
          </a:p>
          <a:p>
            <a:r>
              <a:rPr lang="en-US" sz="2000" dirty="0">
                <a:solidFill>
                  <a:schemeClr val="accent1"/>
                </a:solidFill>
                <a:ea typeface="+mn-lt"/>
                <a:cs typeface="+mn-lt"/>
              </a:rPr>
              <a:t>ensuring justice (fairness)</a:t>
            </a:r>
            <a:endParaRPr lang="en-US" sz="2000">
              <a:solidFill>
                <a:schemeClr val="accent1"/>
              </a:solidFill>
              <a:cs typeface="Calibri"/>
            </a:endParaRPr>
          </a:p>
          <a:p>
            <a:r>
              <a:rPr lang="en-US" sz="2000" dirty="0">
                <a:solidFill>
                  <a:srgbClr val="4472C4"/>
                </a:solidFill>
                <a:cs typeface="Calibri"/>
              </a:rPr>
              <a:t>Keeping personal information confidential.</a:t>
            </a:r>
          </a:p>
          <a:p>
            <a:endParaRPr lang="en-US" sz="2000" b="1" dirty="0">
              <a:solidFill>
                <a:srgbClr val="44546A"/>
              </a:solidFill>
              <a:cs typeface="Calibri"/>
            </a:endParaRPr>
          </a:p>
          <a:p>
            <a:endParaRPr lang="en-US" sz="1200" dirty="0">
              <a:solidFill>
                <a:srgbClr val="252525"/>
              </a:solidFill>
              <a:cs typeface="Calibri"/>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hand writing words on a white background&#10;&#10;Description automatically generated">
            <a:extLst>
              <a:ext uri="{FF2B5EF4-FFF2-40B4-BE49-F238E27FC236}">
                <a16:creationId xmlns:a16="http://schemas.microsoft.com/office/drawing/2014/main" id="{9A870F6E-BE5A-BF93-21B8-5A3B01A570E8}"/>
              </a:ext>
            </a:extLst>
          </p:cNvPr>
          <p:cNvPicPr>
            <a:picLocks noChangeAspect="1"/>
          </p:cNvPicPr>
          <p:nvPr/>
        </p:nvPicPr>
        <p:blipFill>
          <a:blip r:embed="rId2"/>
          <a:stretch>
            <a:fillRect/>
          </a:stretch>
        </p:blipFill>
        <p:spPr>
          <a:xfrm>
            <a:off x="713116" y="3577775"/>
            <a:ext cx="4554746" cy="2994865"/>
          </a:xfrm>
          <a:prstGeom prst="rect">
            <a:avLst/>
          </a:prstGeom>
        </p:spPr>
      </p:pic>
      <p:pic>
        <p:nvPicPr>
          <p:cNvPr id="5" name="Picture 5" descr="A finger pointing to another finger&#10;&#10;Description automatically generated">
            <a:extLst>
              <a:ext uri="{FF2B5EF4-FFF2-40B4-BE49-F238E27FC236}">
                <a16:creationId xmlns:a16="http://schemas.microsoft.com/office/drawing/2014/main" id="{095E07D4-3D2A-F509-7B6E-41B445465E5B}"/>
              </a:ext>
            </a:extLst>
          </p:cNvPr>
          <p:cNvPicPr>
            <a:picLocks noChangeAspect="1"/>
          </p:cNvPicPr>
          <p:nvPr/>
        </p:nvPicPr>
        <p:blipFill>
          <a:blip r:embed="rId3"/>
          <a:stretch>
            <a:fillRect/>
          </a:stretch>
        </p:blipFill>
        <p:spPr>
          <a:xfrm>
            <a:off x="713117" y="1429957"/>
            <a:ext cx="4511614" cy="1898992"/>
          </a:xfrm>
          <a:prstGeom prst="rect">
            <a:avLst/>
          </a:prstGeom>
        </p:spPr>
      </p:pic>
    </p:spTree>
    <p:extLst>
      <p:ext uri="{BB962C8B-B14F-4D97-AF65-F5344CB8AC3E}">
        <p14:creationId xmlns:p14="http://schemas.microsoft.com/office/powerpoint/2010/main" val="646514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67847" cy="6858000"/>
            <a:chOff x="1303402" y="3985"/>
            <a:chExt cx="9767847"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02283" y="1599872"/>
              <a:ext cx="6647960" cy="2631058"/>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Autofit/>
            </a:bodyPr>
            <a:lstStyle/>
            <a:p>
              <a:pPr algn="ctr"/>
              <a:r>
                <a:rPr lang="en-US" sz="2400" dirty="0">
                  <a:solidFill>
                    <a:schemeClr val="accent1">
                      <a:lumMod val="75000"/>
                    </a:schemeClr>
                  </a:solidFill>
                  <a:cs typeface="Calibri" panose="020F0502020204030204"/>
                </a:rPr>
                <a:t>In this study, I expect to find out how confident are students in using their digital skills. I think students are confident in using their digital skills as there are many tools available to help them and make confident in using them. And if they are not using them this will make them less confident. </a:t>
              </a:r>
            </a:p>
          </p:txBody>
        </p:sp>
      </p:grpSp>
      <p:sp>
        <p:nvSpPr>
          <p:cNvPr id="2" name="Title 1">
            <a:extLst>
              <a:ext uri="{FF2B5EF4-FFF2-40B4-BE49-F238E27FC236}">
                <a16:creationId xmlns:a16="http://schemas.microsoft.com/office/drawing/2014/main" id="{CA59352B-521E-7646-DB86-013FD404A306}"/>
              </a:ext>
            </a:extLst>
          </p:cNvPr>
          <p:cNvSpPr>
            <a:spLocks noGrp="1"/>
          </p:cNvSpPr>
          <p:nvPr>
            <p:ph type="title"/>
          </p:nvPr>
        </p:nvSpPr>
        <p:spPr>
          <a:xfrm>
            <a:off x="3388257" y="125388"/>
            <a:ext cx="5760846" cy="1232011"/>
          </a:xfrm>
        </p:spPr>
        <p:txBody>
          <a:bodyPr vert="horz" lIns="91440" tIns="45720" rIns="91440" bIns="45720" rtlCol="0" anchor="b">
            <a:normAutofit/>
          </a:bodyPr>
          <a:lstStyle/>
          <a:p>
            <a:pPr algn="ctr"/>
            <a:r>
              <a:rPr lang="en-US" sz="5200" b="1" dirty="0">
                <a:solidFill>
                  <a:schemeClr val="accent1">
                    <a:lumMod val="75000"/>
                  </a:schemeClr>
                </a:solidFill>
                <a:ea typeface="+mj-lt"/>
                <a:cs typeface="+mj-lt"/>
              </a:rPr>
              <a:t>Hypothesis</a:t>
            </a:r>
            <a:endParaRPr lang="en-US" b="1" dirty="0">
              <a:solidFill>
                <a:schemeClr val="accent1">
                  <a:lumMod val="75000"/>
                </a:schemeClr>
              </a:solidFill>
              <a:ea typeface="+mj-ea"/>
              <a:cs typeface="+mj-cs"/>
            </a:endParaRPr>
          </a:p>
        </p:txBody>
      </p:sp>
      <p:pic>
        <p:nvPicPr>
          <p:cNvPr id="3" name="Picture 3" descr="A word cloud with text&#10;&#10;Description automatically generated">
            <a:extLst>
              <a:ext uri="{FF2B5EF4-FFF2-40B4-BE49-F238E27FC236}">
                <a16:creationId xmlns:a16="http://schemas.microsoft.com/office/drawing/2014/main" id="{90627F27-48F4-1834-557D-01E38DE77E7C}"/>
              </a:ext>
            </a:extLst>
          </p:cNvPr>
          <p:cNvPicPr>
            <a:picLocks noChangeAspect="1"/>
          </p:cNvPicPr>
          <p:nvPr/>
        </p:nvPicPr>
        <p:blipFill>
          <a:blip r:embed="rId2"/>
          <a:stretch>
            <a:fillRect/>
          </a:stretch>
        </p:blipFill>
        <p:spPr>
          <a:xfrm>
            <a:off x="4354992" y="4426520"/>
            <a:ext cx="3668922" cy="2433189"/>
          </a:xfrm>
          <a:prstGeom prst="rect">
            <a:avLst/>
          </a:prstGeom>
        </p:spPr>
      </p:pic>
    </p:spTree>
    <p:extLst>
      <p:ext uri="{BB962C8B-B14F-4D97-AF65-F5344CB8AC3E}">
        <p14:creationId xmlns:p14="http://schemas.microsoft.com/office/powerpoint/2010/main" val="115065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55DC0E53-FAD0-E25E-6650-CBC3CD442A48}"/>
              </a:ext>
            </a:extLst>
          </p:cNvPr>
          <p:cNvSpPr>
            <a:spLocks noGrp="1"/>
          </p:cNvSpPr>
          <p:nvPr>
            <p:ph type="title"/>
          </p:nvPr>
        </p:nvSpPr>
        <p:spPr>
          <a:xfrm>
            <a:off x="243955" y="63060"/>
            <a:ext cx="11152228" cy="6674370"/>
          </a:xfrm>
        </p:spPr>
        <p:txBody>
          <a:bodyPr vert="horz" lIns="91440" tIns="45720" rIns="91440" bIns="45720" rtlCol="0" anchor="ctr">
            <a:normAutofit/>
          </a:bodyPr>
          <a:lstStyle/>
          <a:p>
            <a:pPr algn="ctr"/>
            <a:r>
              <a:rPr lang="en-US" sz="4000" dirty="0">
                <a:ea typeface="+mj-lt"/>
                <a:cs typeface="+mj-lt"/>
              </a:rPr>
              <a:t>Reference List</a:t>
            </a:r>
            <a:br>
              <a:rPr lang="en-US" sz="4000" dirty="0">
                <a:ea typeface="+mj-lt"/>
                <a:cs typeface="+mj-lt"/>
              </a:rPr>
            </a:br>
            <a:br>
              <a:rPr lang="en-US" sz="4000" dirty="0">
                <a:ea typeface="+mj-lt"/>
                <a:cs typeface="+mj-lt"/>
              </a:rPr>
            </a:br>
            <a:r>
              <a:rPr lang="en-US" sz="1400" b="1" dirty="0">
                <a:solidFill>
                  <a:srgbClr val="333333"/>
                </a:solidFill>
                <a:ea typeface="+mj-lt"/>
                <a:cs typeface="+mj-lt"/>
              </a:rPr>
              <a:t>Antonio López Peláez, Amaya Erro-Garcés, Emilio José Gómez-</a:t>
            </a:r>
            <a:r>
              <a:rPr lang="en-US" sz="1400" b="1" dirty="0" err="1">
                <a:solidFill>
                  <a:srgbClr val="333333"/>
                </a:solidFill>
                <a:ea typeface="+mj-lt"/>
                <a:cs typeface="+mj-lt"/>
              </a:rPr>
              <a:t>Ciriano</a:t>
            </a:r>
            <a:r>
              <a:rPr lang="en-US" sz="1400" b="1" dirty="0">
                <a:solidFill>
                  <a:srgbClr val="333333"/>
                </a:solidFill>
                <a:ea typeface="+mj-lt"/>
                <a:cs typeface="+mj-lt"/>
              </a:rPr>
              <a:t>. (2020) </a:t>
            </a:r>
            <a:br>
              <a:rPr lang="en-US" sz="1400" b="1" dirty="0">
                <a:solidFill>
                  <a:srgbClr val="333333"/>
                </a:solidFill>
                <a:ea typeface="+mj-lt"/>
                <a:cs typeface="+mj-lt"/>
              </a:rPr>
            </a:br>
            <a:r>
              <a:rPr lang="en-US" sz="1400" b="1" dirty="0">
                <a:solidFill>
                  <a:srgbClr val="006DB4"/>
                </a:solidFill>
                <a:ea typeface="+mj-lt"/>
                <a:cs typeface="+mj-lt"/>
                <a:hlinkClick r:id="rId2"/>
              </a:rPr>
              <a:t>Young people, social workers and social work education: the role of digital skills</a:t>
            </a:r>
            <a:r>
              <a:rPr lang="en-US" sz="1400" b="1" dirty="0">
                <a:solidFill>
                  <a:srgbClr val="333333"/>
                </a:solidFill>
                <a:ea typeface="+mj-lt"/>
                <a:cs typeface="+mj-lt"/>
              </a:rPr>
              <a:t>. </a:t>
            </a:r>
            <a:r>
              <a:rPr lang="en-US" sz="1400" b="1" i="1" dirty="0">
                <a:solidFill>
                  <a:srgbClr val="333333"/>
                </a:solidFill>
                <a:ea typeface="+mj-lt"/>
                <a:cs typeface="+mj-lt"/>
              </a:rPr>
              <a:t>Social Work Education</a:t>
            </a:r>
            <a:br>
              <a:rPr lang="en-US" sz="1400" b="1" i="1" dirty="0">
                <a:ea typeface="+mj-lt"/>
                <a:cs typeface="+mj-lt"/>
              </a:rPr>
            </a:br>
            <a:br>
              <a:rPr lang="en-US" sz="1400" b="1" i="1" dirty="0">
                <a:ea typeface="+mj-lt"/>
                <a:cs typeface="+mj-lt"/>
              </a:rPr>
            </a:br>
            <a:r>
              <a:rPr lang="en-US" sz="1400" b="1" dirty="0">
                <a:solidFill>
                  <a:srgbClr val="333333"/>
                </a:solidFill>
                <a:ea typeface="+mj-lt"/>
                <a:cs typeface="+mj-lt"/>
              </a:rPr>
              <a:t>Laura Pagani, Gianluca </a:t>
            </a:r>
            <a:r>
              <a:rPr lang="en-US" sz="1400" b="1" dirty="0" err="1">
                <a:solidFill>
                  <a:srgbClr val="333333"/>
                </a:solidFill>
                <a:ea typeface="+mj-lt"/>
                <a:cs typeface="+mj-lt"/>
              </a:rPr>
              <a:t>Argentin</a:t>
            </a:r>
            <a:r>
              <a:rPr lang="en-US" sz="1400" b="1" dirty="0">
                <a:solidFill>
                  <a:srgbClr val="333333"/>
                </a:solidFill>
                <a:ea typeface="+mj-lt"/>
                <a:cs typeface="+mj-lt"/>
              </a:rPr>
              <a:t>, Marco Gui &amp; Luca Stanca (2016) The impact of digital skills on </a:t>
            </a:r>
            <a:br>
              <a:rPr lang="en-US" sz="1400" b="1" dirty="0">
                <a:solidFill>
                  <a:srgbClr val="333333"/>
                </a:solidFill>
                <a:ea typeface="+mj-lt"/>
                <a:cs typeface="+mj-lt"/>
              </a:rPr>
            </a:br>
            <a:r>
              <a:rPr lang="en-US" sz="1400" b="1" dirty="0">
                <a:solidFill>
                  <a:srgbClr val="333333"/>
                </a:solidFill>
                <a:ea typeface="+mj-lt"/>
                <a:cs typeface="+mj-lt"/>
              </a:rPr>
              <a:t>educational outcomes: evidence from performance tests, Educational Studies</a:t>
            </a:r>
            <a:br>
              <a:rPr lang="en-US" sz="1400" b="1" dirty="0">
                <a:ea typeface="+mj-lt"/>
                <a:cs typeface="+mj-lt"/>
              </a:rPr>
            </a:br>
            <a:br>
              <a:rPr lang="en-US" sz="1400" b="1" dirty="0">
                <a:ea typeface="+mj-lt"/>
                <a:cs typeface="+mj-lt"/>
              </a:rPr>
            </a:br>
            <a:r>
              <a:rPr lang="en-US" sz="1400" b="1" dirty="0">
                <a:ea typeface="+mj-lt"/>
                <a:cs typeface="+mj-lt"/>
              </a:rPr>
              <a:t>Connelly, Lynne M. "Ethical considerations in research studies." </a:t>
            </a:r>
            <a:r>
              <a:rPr lang="en-US" sz="1400" b="1" i="1" dirty="0">
                <a:ea typeface="+mj-lt"/>
                <a:cs typeface="+mj-lt"/>
              </a:rPr>
              <a:t>MedSurg Nursing</a:t>
            </a:r>
            <a:r>
              <a:rPr lang="en-US" sz="1400" b="1" dirty="0">
                <a:ea typeface="+mj-lt"/>
                <a:cs typeface="+mj-lt"/>
              </a:rPr>
              <a:t>, vol. 23, no. 1, Jan.-Feb. 2014, pp. 54+. link.gale.com/apps/doc/A360608990/</a:t>
            </a:r>
            <a:r>
              <a:rPr lang="en-US" sz="1400" b="1" dirty="0" err="1">
                <a:ea typeface="+mj-lt"/>
                <a:cs typeface="+mj-lt"/>
              </a:rPr>
              <a:t>GVRL?u</a:t>
            </a:r>
            <a:r>
              <a:rPr lang="en-US" sz="1400" b="1" dirty="0">
                <a:ea typeface="+mj-lt"/>
                <a:cs typeface="+mj-lt"/>
              </a:rPr>
              <a:t>=</a:t>
            </a:r>
            <a:r>
              <a:rPr lang="en-US" sz="1400" b="1" dirty="0" err="1">
                <a:ea typeface="+mj-lt"/>
                <a:cs typeface="+mj-lt"/>
              </a:rPr>
              <a:t>null&amp;sid</a:t>
            </a:r>
            <a:r>
              <a:rPr lang="en-US" sz="1400" b="1" dirty="0">
                <a:ea typeface="+mj-lt"/>
                <a:cs typeface="+mj-lt"/>
              </a:rPr>
              <a:t>=</a:t>
            </a:r>
            <a:r>
              <a:rPr lang="en-US" sz="1400" b="1" dirty="0" err="1">
                <a:ea typeface="+mj-lt"/>
                <a:cs typeface="+mj-lt"/>
              </a:rPr>
              <a:t>googleScholar</a:t>
            </a:r>
            <a:r>
              <a:rPr lang="en-US" sz="1400" b="1" dirty="0">
                <a:ea typeface="+mj-lt"/>
                <a:cs typeface="+mj-lt"/>
              </a:rPr>
              <a:t>. Accessed 11 July 2023.</a:t>
            </a:r>
            <a:br>
              <a:rPr lang="en-US" sz="1400" b="1" dirty="0">
                <a:ea typeface="+mj-lt"/>
                <a:cs typeface="+mj-lt"/>
              </a:rPr>
            </a:br>
            <a:br>
              <a:rPr lang="en-US" sz="1400" b="1" dirty="0">
                <a:ea typeface="+mj-lt"/>
                <a:cs typeface="+mj-lt"/>
              </a:rPr>
            </a:br>
            <a:endParaRPr lang="en-US" sz="1400" b="1" dirty="0">
              <a:ea typeface="+mj-lt"/>
              <a:cs typeface="+mj-lt"/>
            </a:endParaRPr>
          </a:p>
          <a:p>
            <a:pPr algn="ctr">
              <a:buFont typeface="Arial"/>
              <a:buChar char="•"/>
            </a:pPr>
            <a:r>
              <a:rPr lang="en-US" sz="1400" b="1" dirty="0">
                <a:latin typeface="Arial"/>
                <a:cs typeface="Arial"/>
              </a:rPr>
              <a:t>M Vicars et al (eds ), The Praxis of English Language Teaching and Learning (PELT), 55–73 - 2015 </a:t>
            </a:r>
            <a:br>
              <a:rPr lang="en-US" sz="1400" b="1" dirty="0">
                <a:latin typeface="Arial"/>
                <a:cs typeface="Arial"/>
              </a:rPr>
            </a:br>
            <a:br>
              <a:rPr lang="en-US" sz="1400" b="1" dirty="0">
                <a:latin typeface="Arial"/>
                <a:cs typeface="Arial"/>
              </a:rPr>
            </a:br>
            <a:r>
              <a:rPr lang="en-US" sz="1400" b="1" dirty="0">
                <a:latin typeface="Arial"/>
                <a:cs typeface="Arial"/>
              </a:rPr>
              <a:t>IMAGES _GOOGLE IMAGES</a:t>
            </a:r>
            <a:br>
              <a:rPr lang="en-US" sz="1400" b="1" dirty="0">
                <a:latin typeface="Arial"/>
                <a:cs typeface="Arial"/>
              </a:rPr>
            </a:br>
            <a:br>
              <a:rPr lang="en-US" sz="1400" b="1" dirty="0">
                <a:latin typeface="Arial"/>
                <a:cs typeface="Arial"/>
              </a:rPr>
            </a:br>
            <a:br>
              <a:rPr lang="en-US" sz="1400" b="1" dirty="0">
                <a:latin typeface="Arial"/>
                <a:cs typeface="Arial"/>
              </a:rPr>
            </a:br>
            <a:endParaRPr lang="en-US" sz="1400" b="1" dirty="0">
              <a:latin typeface="Arial"/>
              <a:cs typeface="Arial"/>
            </a:endParaRPr>
          </a:p>
          <a:p>
            <a:pPr algn="ctr">
              <a:buFont typeface="Arial"/>
              <a:buChar char="•"/>
            </a:pPr>
            <a:endParaRPr lang="en-US" sz="1400" b="1" dirty="0">
              <a:cs typeface="Calibri Light"/>
            </a:endParaRPr>
          </a:p>
          <a:p>
            <a:pPr algn="ctr"/>
            <a:br>
              <a:rPr lang="en-US" sz="1600" dirty="0">
                <a:ea typeface="+mj-lt"/>
                <a:cs typeface="+mj-lt"/>
              </a:rPr>
            </a:br>
            <a:br>
              <a:rPr lang="en-US" sz="1600" dirty="0">
                <a:ea typeface="+mj-lt"/>
                <a:cs typeface="+mj-lt"/>
              </a:rPr>
            </a:br>
            <a:endParaRPr lang="en-US" sz="1600">
              <a:solidFill>
                <a:srgbClr val="333333"/>
              </a:solidFill>
              <a:cs typeface="Calibri Light" panose="020F0302020204030204"/>
            </a:endParaRPr>
          </a:p>
        </p:txBody>
      </p:sp>
    </p:spTree>
    <p:extLst>
      <p:ext uri="{BB962C8B-B14F-4D97-AF65-F5344CB8AC3E}">
        <p14:creationId xmlns:p14="http://schemas.microsoft.com/office/powerpoint/2010/main" val="26813894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INTRODUCTION</vt:lpstr>
      <vt:lpstr>Why Are Digital Skills Important?   Learning the basics of technology is the first step to learning a ton of other new things. Digital skills can boost your confidence  in using technology for job, school, and daily life.  Today, a lot of professions require digital abilities.  Even for positions that don't require a  lot of education or work experience, you still need them.  Digital skill are important as we use them day to day Digital skills is referred to having the capacity  to find, assess, use, share, and create content using digital devices,  such as computers and smartphones. </vt:lpstr>
      <vt:lpstr> Are UWTSD Students Confident In  Using Their Digital Skills?  Tools Available  MOODLE  MICROSOFT 360  ONE DRIVE  DIGI CENTRE  </vt:lpstr>
      <vt:lpstr>Proposed Method</vt:lpstr>
      <vt:lpstr>Ethical Considerations</vt:lpstr>
      <vt:lpstr>Hypothesis</vt:lpstr>
      <vt:lpstr>Reference List  Antonio López Peláez, Amaya Erro-Garcés, Emilio José Gómez-Ciriano. (2020)  Young people, social workers and social work education: the role of digital skills. Social Work Education  Laura Pagani, Gianluca Argentin, Marco Gui &amp; Luca Stanca (2016) The impact of digital skills on  educational outcomes: evidence from performance tests, Educational Studies  Connelly, Lynne M. "Ethical considerations in research studies." MedSurg Nursing, vol. 23, no. 1, Jan.-Feb. 2014, pp. 54+. link.gale.com/apps/doc/A360608990/GVRL?u=null&amp;sid=googleScholar. Accessed 11 July 2023.   M Vicars et al (eds ), The Praxis of English Language Teaching and Learning (PELT), 55–73 - 2015   IMAGES _GOOGLE IMAGES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363</cp:revision>
  <dcterms:created xsi:type="dcterms:W3CDTF">2023-07-09T21:00:33Z</dcterms:created>
  <dcterms:modified xsi:type="dcterms:W3CDTF">2023-07-14T15:07:41Z</dcterms:modified>
</cp:coreProperties>
</file>