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A4537202-3C97-4F0C-8895-C2EC99059ED2}">
          <p14:sldIdLst>
            <p14:sldId id="257"/>
            <p14:sldId id="25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108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Friday, December 3,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91999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Friday, December 3,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888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Friday, December 3,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990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Friday, December 3,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0463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Friday, December 3,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593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Friday, December 3,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32439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Friday, December 3,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154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Friday, December 3,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764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Friday, December 3,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296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Friday, December 3,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098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Friday, December 3,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370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Friday, December 3,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9607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7" r:id="rId2"/>
    <p:sldLayoutId id="214748368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997061E-3447-40AF-B361-EE5D7E386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C3CEE6-23B0-44C2-8133-DD32655E54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7325" y="549275"/>
            <a:ext cx="6373812" cy="3777421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600"/>
              <a:t>Nombre del Estudiante-Student Name</a:t>
            </a:r>
            <a:br>
              <a:rPr lang="en-US" sz="2600"/>
            </a:br>
            <a:r>
              <a:rPr lang="en-US" sz="2600"/>
              <a:t>Andreea Tudosie</a:t>
            </a:r>
            <a:br>
              <a:rPr lang="en-US" sz="2600"/>
            </a:br>
            <a:r>
              <a:rPr lang="en-US" sz="2600"/>
              <a:t>Número de Estudiante-Student Number</a:t>
            </a:r>
            <a:br>
              <a:rPr lang="en-US" sz="2600"/>
            </a:br>
            <a:r>
              <a:rPr lang="en-US" sz="2600"/>
              <a:t>1905196</a:t>
            </a:r>
            <a:br>
              <a:rPr lang="en-US" sz="2600"/>
            </a:br>
            <a:r>
              <a:rPr lang="en-US" sz="2600"/>
              <a:t>Nombre del Profesor-Teacher Name</a:t>
            </a:r>
            <a:br>
              <a:rPr lang="en-US" sz="2600"/>
            </a:br>
            <a:r>
              <a:rPr lang="en-US" sz="2600"/>
              <a:t>Rodrigo Aguilera</a:t>
            </a:r>
            <a:br>
              <a:rPr lang="en-US" sz="2600"/>
            </a:br>
            <a:r>
              <a:rPr lang="en-US" sz="2600"/>
              <a:t>Nombre del Curso-Course Name</a:t>
            </a:r>
            <a:br>
              <a:rPr lang="en-US" sz="2600"/>
            </a:br>
            <a:r>
              <a:rPr lang="en-US" sz="2600"/>
              <a:t>Foreign Languages-Spanish</a:t>
            </a:r>
            <a:br>
              <a:rPr lang="en-US" sz="2600"/>
            </a:br>
            <a:endParaRPr lang="en-US" sz="260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29852CF9-0BB2-4896-8B33-ADF9E59B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16718" y="856763"/>
            <a:ext cx="1468514" cy="1521012"/>
            <a:chOff x="5236793" y="2432482"/>
            <a:chExt cx="1468514" cy="1521012"/>
          </a:xfrm>
        </p:grpSpPr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E79CA92F-265C-4597-89CB-329767328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463135" y="2432482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D9A45552-B7CA-4E93-939E-352BEBA71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36793" y="2566400"/>
              <a:ext cx="611884" cy="1076550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8D7B6E7F-9785-434F-B05B-E972A1773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765469" y="2876944"/>
              <a:ext cx="630288" cy="1076550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40000"/>
                    <a:lumOff val="6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9659A3D4-9896-4F11-9112-6C5E0390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45746" y="1659500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50D25812-D4C9-48D5-8E64-65C4BB421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0176" y="3037220"/>
            <a:ext cx="3960000" cy="2696065"/>
            <a:chOff x="3433290" y="8649159"/>
            <a:chExt cx="3960000" cy="2696065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F0EA802-54E3-4D3B-9253-112BE1342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3685353" y="9468714"/>
              <a:ext cx="3707937" cy="1853969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gradFill flip="none" rotWithShape="1">
              <a:gsLst>
                <a:gs pos="97000">
                  <a:schemeClr val="bg2"/>
                </a:gs>
                <a:gs pos="31000">
                  <a:schemeClr val="bg2">
                    <a:lumMod val="90000"/>
                    <a:lumOff val="10000"/>
                  </a:schemeClr>
                </a:gs>
              </a:gsLst>
              <a:lin ang="15000000" scaled="0"/>
              <a:tileRect/>
            </a:gradFill>
            <a:ln>
              <a:noFill/>
            </a:ln>
            <a:effectLst>
              <a:innerShdw blurRad="355600" dist="101600" dir="162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7BBC533-5FA8-430D-837D-70DD9EC00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3565739" y="9180381"/>
              <a:ext cx="3707937" cy="216484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381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F56FEF69-54B2-43E1-84AA-F79860841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3792781" y="10251719"/>
              <a:ext cx="214196" cy="933178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598519AB-CAAE-4D25-8B45-03A802C87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754832" y="8289668"/>
              <a:ext cx="214196" cy="933178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6622414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8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10">
            <a:extLst>
              <a:ext uri="{FF2B5EF4-FFF2-40B4-BE49-F238E27FC236}">
                <a16:creationId xmlns:a16="http://schemas.microsoft.com/office/drawing/2014/main" id="{5337EA23-6703-4C96-9EEB-A408CBDD6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21D7E7D2-DF12-47B2-823A-BCAB9546C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" y="0"/>
            <a:ext cx="8482243" cy="661737"/>
          </a:xfrm>
        </p:spPr>
        <p:txBody>
          <a:bodyPr>
            <a:normAutofit fontScale="90000"/>
          </a:bodyPr>
          <a:lstStyle/>
          <a:p>
            <a:r>
              <a:rPr lang="en-US" sz="4400"/>
              <a:t>Hotel ANR</a:t>
            </a:r>
            <a:br>
              <a:rPr lang="en-US" sz="4400"/>
            </a:br>
            <a:r>
              <a:rPr lang="en-US" sz="4400"/>
              <a:t>Restaurante&amp;SteakhousE</a:t>
            </a:r>
            <a:br>
              <a:rPr lang="en-US" sz="4400"/>
            </a:br>
            <a:r>
              <a:rPr lang="en-US" sz="1800"/>
              <a:t>Desayuno International-Breakfast International- £150.00</a:t>
            </a:r>
            <a:br>
              <a:rPr lang="en-US" sz="1800"/>
            </a:br>
            <a:r>
              <a:rPr lang="en-US" sz="1800"/>
              <a:t> </a:t>
            </a:r>
            <a:r>
              <a:rPr lang="es-ES" sz="1800"/>
              <a:t>plato con mezcla de frutas y zumo de naranja</a:t>
            </a:r>
            <a:r>
              <a:rPr lang="en-US" sz="1800"/>
              <a:t>-dish with mixture of fruits and orange juice</a:t>
            </a:r>
            <a:br>
              <a:rPr lang="en-US" sz="1800"/>
            </a:br>
            <a:br>
              <a:rPr lang="en-US" sz="4400"/>
            </a:br>
            <a:r>
              <a:rPr lang="en-US" sz="1800"/>
              <a:t>Desayuno Americano-American breakfast-£200.00</a:t>
            </a:r>
            <a:br>
              <a:rPr lang="en-US" sz="1800"/>
            </a:br>
            <a:r>
              <a:rPr lang="en-US" sz="1800"/>
              <a:t>huevos Fritos o picado con jamon o tocineta tostadas cafe jugo de Naranjo-fried or chopped eggs with toasted ham or bacon coffee orange juice</a:t>
            </a:r>
            <a:br>
              <a:rPr lang="en-US" sz="1800"/>
            </a:br>
            <a:br>
              <a:rPr lang="en-US" sz="1800"/>
            </a:br>
            <a:r>
              <a:rPr lang="en-US" sz="1800"/>
              <a:t>Desayuno Bra Madero-Bra Madero breakfast-£400.00</a:t>
            </a:r>
            <a:br>
              <a:rPr lang="en-US" sz="1800"/>
            </a:br>
            <a:r>
              <a:rPr lang="en-US" sz="1800"/>
              <a:t>gallop pinto con carne, tortilla casera- cafe -jugo de Naranjo-gallop pinto with meat, homemade tortilla ,café, orange juice</a:t>
            </a:r>
            <a:br>
              <a:rPr lang="en-US" sz="1800"/>
            </a:br>
            <a:br>
              <a:rPr lang="en-US" sz="1800"/>
            </a:br>
            <a:r>
              <a:rPr lang="en-US" sz="1800"/>
              <a:t>Pancakes-£500.00</a:t>
            </a:r>
            <a:br>
              <a:rPr lang="en-US" sz="1800"/>
            </a:br>
            <a:r>
              <a:rPr lang="en-US" sz="1800"/>
              <a:t>Omelet de jamon  y queso-ham and cheese omelet-£300.00	</a:t>
            </a:r>
            <a:br>
              <a:rPr lang="en-US" sz="1800"/>
            </a:br>
            <a:r>
              <a:rPr lang="en-US" sz="1800"/>
              <a:t>Cereals con leche-cereals with milk</a:t>
            </a:r>
            <a:br>
              <a:rPr lang="en-US" sz="1800"/>
            </a:br>
            <a:r>
              <a:rPr lang="en-US" sz="1800"/>
              <a:t>Tostadas-Toast-£400.00</a:t>
            </a:r>
            <a:br>
              <a:rPr lang="en-US" sz="1800"/>
            </a:br>
            <a:r>
              <a:rPr lang="en-US" sz="1800"/>
              <a:t>Tortilla casera-Homemade Tortilla</a:t>
            </a:r>
            <a:br>
              <a:rPr lang="en-US" sz="1800"/>
            </a:br>
            <a:br>
              <a:rPr lang="en-US" sz="1800"/>
            </a:br>
            <a:r>
              <a:rPr lang="en-US" sz="1800"/>
              <a:t>Jugo's-juice’s			Bebidas Calientes-Hot Drinks</a:t>
            </a:r>
            <a:br>
              <a:rPr lang="en-US" sz="1800"/>
            </a:br>
            <a:r>
              <a:rPr lang="en-US" sz="1800"/>
              <a:t>Manzana-Apple-£12oo.00		Café Negro-Black Coffee-£100.00</a:t>
            </a:r>
            <a:br>
              <a:rPr lang="en-US" sz="1800"/>
            </a:br>
            <a:r>
              <a:rPr lang="en-US" sz="1800"/>
              <a:t>Pera-Pear-£1300.00			Te de Manzanilla-ChamomileTea-£310.00</a:t>
            </a: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endParaRPr lang="en-GB" sz="1800" dirty="0"/>
          </a:p>
        </p:txBody>
      </p:sp>
      <p:sp>
        <p:nvSpPr>
          <p:cNvPr id="10" name="Flowchart: Multidocument 9">
            <a:extLst>
              <a:ext uri="{FF2B5EF4-FFF2-40B4-BE49-F238E27FC236}">
                <a16:creationId xmlns:a16="http://schemas.microsoft.com/office/drawing/2014/main" id="{C84A3E23-52F7-4C7E-970C-10092971C1E1}"/>
              </a:ext>
            </a:extLst>
          </p:cNvPr>
          <p:cNvSpPr/>
          <p:nvPr/>
        </p:nvSpPr>
        <p:spPr>
          <a:xfrm>
            <a:off x="8482244" y="0"/>
            <a:ext cx="3709756" cy="2610851"/>
          </a:xfrm>
          <a:prstGeom prst="flowChartMultidocumen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2">
                    <a:lumMod val="25000"/>
                  </a:schemeClr>
                </a:solidFill>
              </a:rPr>
              <a:t>Para Comenzar el dia un buen</a:t>
            </a:r>
          </a:p>
          <a:p>
            <a:pPr algn="ctr"/>
            <a:r>
              <a:rPr lang="en-US">
                <a:solidFill>
                  <a:schemeClr val="tx2">
                    <a:lumMod val="25000"/>
                  </a:schemeClr>
                </a:solidFill>
              </a:rPr>
              <a:t>DESAYUNO</a:t>
            </a:r>
          </a:p>
          <a:p>
            <a:pPr algn="ctr"/>
            <a:r>
              <a:rPr lang="en-US">
                <a:solidFill>
                  <a:schemeClr val="tx2">
                    <a:lumMod val="25000"/>
                  </a:schemeClr>
                </a:solidFill>
              </a:rPr>
              <a:t>To start the day a good breakfast</a:t>
            </a:r>
            <a:endParaRPr lang="en-GB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968982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AnalogousFromLightSeed_2SEEDS">
      <a:dk1>
        <a:srgbClr val="000000"/>
      </a:dk1>
      <a:lt1>
        <a:srgbClr val="FFFFFF"/>
      </a:lt1>
      <a:dk2>
        <a:srgbClr val="41242E"/>
      </a:dk2>
      <a:lt2>
        <a:srgbClr val="E8E8E2"/>
      </a:lt2>
      <a:accent1>
        <a:srgbClr val="6F72C9"/>
      </a:accent1>
      <a:accent2>
        <a:srgbClr val="85A7D1"/>
      </a:accent2>
      <a:accent3>
        <a:srgbClr val="A689D3"/>
      </a:accent3>
      <a:accent4>
        <a:srgbClr val="C96F83"/>
      </a:accent4>
      <a:accent5>
        <a:srgbClr val="D19485"/>
      </a:accent5>
      <a:accent6>
        <a:srgbClr val="C39F66"/>
      </a:accent6>
      <a:hlink>
        <a:srgbClr val="878551"/>
      </a:hlink>
      <a:folHlink>
        <a:srgbClr val="7F7F7F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92</TotalTime>
  <Words>214</Words>
  <Application>Microsoft Office PowerPoint</Application>
  <PresentationFormat>Widescreen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Sitka Heading</vt:lpstr>
      <vt:lpstr>Source Sans Pro</vt:lpstr>
      <vt:lpstr>3DFloatVTI</vt:lpstr>
      <vt:lpstr>Nombre del Estudiante-Student Name Andreea Tudosie Número de Estudiante-Student Number 1905196 Nombre del Profesor-Teacher Name Rodrigo Aguilera Nombre del Curso-Course Name Foreign Languages-Spanish </vt:lpstr>
      <vt:lpstr>Hotel ANR Restaurante&amp;SteakhousE Desayuno International-Breakfast International- £150.00  plato con mezcla de frutas y zumo de naranja-dish with mixture of fruits and orange juice  Desayuno Americano-American breakfast-£200.00 huevos Fritos o picado con jamon o tocineta tostadas cafe jugo de Naranjo-fried or chopped eggs with toasted ham or bacon coffee orange juice  Desayuno Bra Madero-Bra Madero breakfast-£400.00 gallop pinto con carne, tortilla casera- cafe -jugo de Naranjo-gallop pinto with meat, homemade tortilla ,café, orange juice  Pancakes-£500.00 Omelet de jamon  y queso-ham and cheese omelet-£300.00  Cereals con leche-cereals with milk Tostadas-Toast-£400.00 Tortilla casera-Homemade Tortilla  Jugo's-juice’s   Bebidas Calientes-Hot Drinks Manzana-Apple-£12oo.00  Café Negro-Black Coffee-£100.00 Pera-Pear-£1300.00   Te de Manzanilla-ChamomileTea-£310.00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Nombre del Estudiante-Student Name Andreea Tudosie Número de Estudiante-Student Number 1905196 Nombre del Profesor-Teacher Name Rodrigo Aguilera Nombre del Curso-Course Name Foreign Languages-Spanish </dc:title>
  <dc:creator>Andreea Tudosie (1905196)</dc:creator>
  <cp:lastModifiedBy>Andreea Tudosie (1905196)</cp:lastModifiedBy>
  <cp:revision>1</cp:revision>
  <dcterms:created xsi:type="dcterms:W3CDTF">2021-12-03T20:31:17Z</dcterms:created>
  <dcterms:modified xsi:type="dcterms:W3CDTF">2021-12-03T22:04:03Z</dcterms:modified>
</cp:coreProperties>
</file>