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E131E4-7AB9-8B36-E86D-B598C8141951}" v="299" dt="2025-11-04T15:39:04.7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125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465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873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1873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656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388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34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845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516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076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744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594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Passport Portfolio.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Nia Abby Mugford – 2404769.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34371-A38F-517E-821F-7003CBBE9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All About ABTA</a:t>
            </a:r>
            <a:br>
              <a:rPr lang="en-GB" dirty="0">
                <a:ea typeface="Calibri Light"/>
                <a:cs typeface="Calibri Light"/>
              </a:rPr>
            </a:br>
            <a:r>
              <a:rPr lang="en-GB" sz="1400" dirty="0">
                <a:ea typeface="Calibri Light"/>
                <a:cs typeface="Calibri Light"/>
              </a:rPr>
              <a:t>-</a:t>
            </a:r>
            <a:r>
              <a:rPr lang="en-GB" sz="1800" dirty="0">
                <a:solidFill>
                  <a:schemeClr val="bg1"/>
                </a:solidFill>
                <a:ea typeface="Calibri Light"/>
                <a:cs typeface="Calibri Light"/>
              </a:rPr>
              <a:t>- travel with confidence</a:t>
            </a:r>
            <a:br>
              <a:rPr lang="en-GB" sz="1800" dirty="0">
                <a:solidFill>
                  <a:schemeClr val="bg1"/>
                </a:solidFill>
                <a:ea typeface="Calibri Light"/>
                <a:cs typeface="Calibri Light"/>
              </a:rPr>
            </a:br>
            <a:r>
              <a:rPr lang="en-GB" sz="1800" dirty="0">
                <a:solidFill>
                  <a:schemeClr val="bg1"/>
                </a:solidFill>
                <a:ea typeface="Calibri Light"/>
                <a:cs typeface="Calibri Light"/>
              </a:rPr>
              <a:t>- ABTA code of conduct</a:t>
            </a:r>
            <a:br>
              <a:rPr lang="en-GB" sz="1800" dirty="0">
                <a:solidFill>
                  <a:schemeClr val="bg1"/>
                </a:solidFill>
                <a:ea typeface="Calibri Light"/>
                <a:cs typeface="Calibri Light"/>
              </a:rPr>
            </a:br>
            <a:r>
              <a:rPr lang="en-GB" sz="1800" dirty="0">
                <a:solidFill>
                  <a:schemeClr val="bg1"/>
                </a:solidFill>
                <a:ea typeface="Calibri Light"/>
                <a:cs typeface="Calibri Light"/>
              </a:rPr>
              <a:t>- </a:t>
            </a:r>
            <a:r>
              <a:rPr lang="en-GB" sz="1800">
                <a:solidFill>
                  <a:schemeClr val="bg1"/>
                </a:solidFill>
                <a:ea typeface="Calibri Light"/>
                <a:cs typeface="Calibri Light"/>
              </a:rPr>
              <a:t>financial</a:t>
            </a:r>
            <a:br>
              <a:rPr lang="en-GB" sz="1800" dirty="0">
                <a:solidFill>
                  <a:schemeClr val="bg1"/>
                </a:solidFill>
                <a:ea typeface="Calibri Light"/>
                <a:cs typeface="Calibri Light"/>
              </a:rPr>
            </a:br>
            <a:r>
              <a:rPr lang="en-GB" sz="1800" dirty="0">
                <a:solidFill>
                  <a:schemeClr val="bg1"/>
                </a:solidFill>
                <a:ea typeface="Calibri Light"/>
                <a:cs typeface="Calibri Light"/>
              </a:rPr>
              <a:t>- about ABTA</a:t>
            </a:r>
            <a:br>
              <a:rPr lang="en-GB" sz="1800" dirty="0">
                <a:solidFill>
                  <a:schemeClr val="bg1"/>
                </a:solidFill>
                <a:ea typeface="Calibri Light"/>
                <a:cs typeface="Calibri Light"/>
              </a:rPr>
            </a:br>
            <a:r>
              <a:rPr lang="en-GB" sz="1800" dirty="0">
                <a:solidFill>
                  <a:schemeClr val="bg1"/>
                </a:solidFill>
                <a:ea typeface="Calibri Light"/>
                <a:cs typeface="Calibri Light"/>
              </a:rPr>
              <a:t>- working with the industry</a:t>
            </a:r>
          </a:p>
        </p:txBody>
      </p:sp>
      <p:pic>
        <p:nvPicPr>
          <p:cNvPr id="4" name="Content Placeholder 3" descr="A certificate of the earth&#10;&#10;AI-generated content may be incorrect.">
            <a:extLst>
              <a:ext uri="{FF2B5EF4-FFF2-40B4-BE49-F238E27FC236}">
                <a16:creationId xmlns:a16="http://schemas.microsoft.com/office/drawing/2014/main" id="{DDE538E8-E53A-5868-21B5-ED0D282695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88315" y="803186"/>
            <a:ext cx="3742137" cy="524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73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7D470-9C51-856F-1F9C-B1C6CC395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ea typeface="Calibri Light"/>
                <a:cs typeface="Calibri Light"/>
              </a:rPr>
              <a:t>FCDO.</a:t>
            </a:r>
            <a:br>
              <a:rPr lang="en-GB" dirty="0">
                <a:ea typeface="Calibri Light"/>
                <a:cs typeface="Calibri Light"/>
              </a:rPr>
            </a:br>
            <a:endParaRPr lang="en-GB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pic>
        <p:nvPicPr>
          <p:cNvPr id="4" name="Content Placeholder 3" descr="A certificate of knowledge&#10;&#10;AI-generated content may be incorrect.">
            <a:extLst>
              <a:ext uri="{FF2B5EF4-FFF2-40B4-BE49-F238E27FC236}">
                <a16:creationId xmlns:a16="http://schemas.microsoft.com/office/drawing/2014/main" id="{31FC03F3-08D4-1D1A-913C-5DF20BC9F3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66952" y="803186"/>
            <a:ext cx="3784863" cy="524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763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10379-FA04-3CAB-A3B1-81812B858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Visit Wales.</a:t>
            </a:r>
            <a:endParaRPr lang="en-GB" dirty="0"/>
          </a:p>
        </p:txBody>
      </p:sp>
      <p:pic>
        <p:nvPicPr>
          <p:cNvPr id="4" name="Content Placeholder 3" descr="A certificate of a castle and a bridge&#10;&#10;AI-generated content may be incorrect.">
            <a:extLst>
              <a:ext uri="{FF2B5EF4-FFF2-40B4-BE49-F238E27FC236}">
                <a16:creationId xmlns:a16="http://schemas.microsoft.com/office/drawing/2014/main" id="{B6235BDB-6014-7117-A243-52637C6359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18447" y="1035012"/>
            <a:ext cx="6281873" cy="478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882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947F8-A0D2-E1D3-EEC6-644FFAE80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Travel Uni</a:t>
            </a:r>
            <a:br>
              <a:rPr lang="en-GB" dirty="0">
                <a:ea typeface="Calibri Light"/>
                <a:cs typeface="Calibri Light"/>
              </a:rPr>
            </a:br>
            <a:r>
              <a:rPr lang="en-GB" dirty="0">
                <a:ea typeface="Calibri Light"/>
                <a:cs typeface="Calibri Light"/>
              </a:rPr>
              <a:t>(Hawaii)</a:t>
            </a:r>
            <a:br>
              <a:rPr lang="en-GB" dirty="0">
                <a:ea typeface="Calibri Light"/>
                <a:cs typeface="Calibri Light"/>
              </a:rPr>
            </a:br>
            <a:r>
              <a:rPr lang="en-GB" sz="1600" dirty="0">
                <a:ea typeface="Calibri Light"/>
                <a:cs typeface="Calibri Light"/>
              </a:rPr>
              <a:t>- </a:t>
            </a:r>
            <a:r>
              <a:rPr lang="en-GB" sz="1600" err="1">
                <a:ea typeface="Calibri Light"/>
                <a:cs typeface="Calibri Light"/>
              </a:rPr>
              <a:t>hawaiian</a:t>
            </a:r>
            <a:r>
              <a:rPr lang="en-GB" sz="1600">
                <a:ea typeface="Calibri Light"/>
                <a:cs typeface="Calibri Light"/>
              </a:rPr>
              <a:t> islands</a:t>
            </a:r>
            <a:endParaRPr lang="en-GB" dirty="0">
              <a:ea typeface="Calibri Light"/>
              <a:cs typeface="Calibri Light"/>
            </a:endParaRPr>
          </a:p>
        </p:txBody>
      </p:sp>
      <p:pic>
        <p:nvPicPr>
          <p:cNvPr id="4" name="Content Placeholder 3" descr="A certificate of a trip to hawaii&#10;&#10;AI-generated content may be incorrect.">
            <a:extLst>
              <a:ext uri="{FF2B5EF4-FFF2-40B4-BE49-F238E27FC236}">
                <a16:creationId xmlns:a16="http://schemas.microsoft.com/office/drawing/2014/main" id="{6E335FF1-7888-BAD0-C58A-62DBB1B36C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18447" y="1266870"/>
            <a:ext cx="6281873" cy="432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344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F9915-2259-A232-FE19-D135160CC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Travel Uni</a:t>
            </a:r>
            <a:br>
              <a:rPr lang="en-GB" dirty="0">
                <a:ea typeface="Calibri Light"/>
                <a:cs typeface="Calibri Light"/>
              </a:rPr>
            </a:br>
            <a:r>
              <a:rPr lang="en-GB" dirty="0">
                <a:ea typeface="Calibri Light"/>
                <a:cs typeface="Calibri Light"/>
              </a:rPr>
              <a:t>(Korea)</a:t>
            </a:r>
            <a:br>
              <a:rPr lang="en-GB" dirty="0">
                <a:ea typeface="Calibri Light"/>
                <a:cs typeface="Calibri Light"/>
              </a:rPr>
            </a:br>
            <a:r>
              <a:rPr lang="en-GB" sz="1600" dirty="0">
                <a:ea typeface="Calibri Light"/>
                <a:cs typeface="Calibri Light"/>
              </a:rPr>
              <a:t>- food and culture</a:t>
            </a:r>
            <a:br>
              <a:rPr lang="en-GB" sz="1600" dirty="0">
                <a:ea typeface="Calibri Light"/>
                <a:cs typeface="Calibri Light"/>
              </a:rPr>
            </a:br>
            <a:r>
              <a:rPr lang="en-GB" sz="1600" dirty="0">
                <a:ea typeface="Calibri Light"/>
                <a:cs typeface="Calibri Light"/>
              </a:rPr>
              <a:t>history and heritage</a:t>
            </a:r>
            <a:br>
              <a:rPr lang="en-GB" sz="1600" dirty="0">
                <a:ea typeface="Calibri Light"/>
                <a:cs typeface="Calibri Light"/>
              </a:rPr>
            </a:br>
            <a:r>
              <a:rPr lang="en-GB" sz="1600" dirty="0">
                <a:ea typeface="Calibri Light"/>
                <a:cs typeface="Calibri Light"/>
              </a:rPr>
              <a:t>travel toolbox</a:t>
            </a:r>
            <a:br>
              <a:rPr lang="en-GB" sz="1600" dirty="0">
                <a:ea typeface="Calibri Light"/>
                <a:cs typeface="Calibri Light"/>
              </a:rPr>
            </a:br>
            <a:r>
              <a:rPr lang="en-GB" sz="1600" dirty="0">
                <a:ea typeface="Calibri Light"/>
                <a:cs typeface="Calibri Light"/>
              </a:rPr>
              <a:t>nature, adventure and wellness</a:t>
            </a:r>
          </a:p>
        </p:txBody>
      </p:sp>
      <p:pic>
        <p:nvPicPr>
          <p:cNvPr id="4" name="Content Placeholder 3" descr="A certificate of travel training&#10;&#10;AI-generated content may be incorrect.">
            <a:extLst>
              <a:ext uri="{FF2B5EF4-FFF2-40B4-BE49-F238E27FC236}">
                <a16:creationId xmlns:a16="http://schemas.microsoft.com/office/drawing/2014/main" id="{3F339E2D-B633-FDDA-0268-4FCB888088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92383" y="1441534"/>
            <a:ext cx="5334000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753891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Atlas</vt:lpstr>
      <vt:lpstr>Passport Portfolio.</vt:lpstr>
      <vt:lpstr>All About ABTA -- travel with confidence - ABTA code of conduct - financial - about ABTA - working with the industry</vt:lpstr>
      <vt:lpstr>FCDO. </vt:lpstr>
      <vt:lpstr>Visit Wales.</vt:lpstr>
      <vt:lpstr>Travel Uni (Hawaii) - hawaiian islands</vt:lpstr>
      <vt:lpstr>Travel Uni (Korea) - food and culture history and heritage travel toolbox nature, adventure and wellness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60</cp:revision>
  <dcterms:created xsi:type="dcterms:W3CDTF">2025-11-04T15:11:10Z</dcterms:created>
  <dcterms:modified xsi:type="dcterms:W3CDTF">2025-11-04T15:39:13Z</dcterms:modified>
</cp:coreProperties>
</file>