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660" r:id="rId2"/>
  </p:sldMasterIdLst>
  <p:sldIdLst>
    <p:sldId id="258" r:id="rId3"/>
    <p:sldId id="267" r:id="rId4"/>
    <p:sldId id="259" r:id="rId5"/>
    <p:sldId id="264" r:id="rId6"/>
    <p:sldId id="265" r:id="rId7"/>
    <p:sldId id="266" r:id="rId8"/>
    <p:sldId id="260" r:id="rId9"/>
    <p:sldId id="261" r:id="rId10"/>
    <p:sldId id="262" r:id="rId11"/>
    <p:sldId id="26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E2BA42-EA84-9D00-BFF9-776347B80CB7}" v="285" dt="2024-05-03T00:47:07.718"/>
    <p1510:client id="{8AF36381-89E7-D06E-0791-F136B1668AC2}" v="1510" dt="2024-05-03T05:43:44.1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k Rees (2204851)" userId="S::2204851@student.uwtsd.ac.uk::80039e70-57a3-4600-9770-45cc4687d541" providerId="AD" clId="Web-{8AF36381-89E7-D06E-0791-F136B1668AC2}"/>
    <pc:docChg chg="addSld delSld modSld addMainMaster">
      <pc:chgData name="Jack Rees (2204851)" userId="S::2204851@student.uwtsd.ac.uk::80039e70-57a3-4600-9770-45cc4687d541" providerId="AD" clId="Web-{8AF36381-89E7-D06E-0791-F136B1668AC2}" dt="2024-05-03T05:43:44.137" v="1557" actId="20577"/>
      <pc:docMkLst>
        <pc:docMk/>
      </pc:docMkLst>
      <pc:sldChg chg="addSp delSp modSp mod setBg setClrOvrMap">
        <pc:chgData name="Jack Rees (2204851)" userId="S::2204851@student.uwtsd.ac.uk::80039e70-57a3-4600-9770-45cc4687d541" providerId="AD" clId="Web-{8AF36381-89E7-D06E-0791-F136B1668AC2}" dt="2024-05-03T03:21:06.138" v="281"/>
        <pc:sldMkLst>
          <pc:docMk/>
          <pc:sldMk cId="2122638916" sldId="258"/>
        </pc:sldMkLst>
        <pc:spChg chg="mod">
          <ac:chgData name="Jack Rees (2204851)" userId="S::2204851@student.uwtsd.ac.uk::80039e70-57a3-4600-9770-45cc4687d541" providerId="AD" clId="Web-{8AF36381-89E7-D06E-0791-F136B1668AC2}" dt="2024-05-03T03:21:06.138" v="281"/>
          <ac:spMkLst>
            <pc:docMk/>
            <pc:sldMk cId="2122638916" sldId="258"/>
            <ac:spMk id="2" creationId="{00000000-0000-0000-0000-000000000000}"/>
          </ac:spMkLst>
        </pc:spChg>
        <pc:spChg chg="mod">
          <ac:chgData name="Jack Rees (2204851)" userId="S::2204851@student.uwtsd.ac.uk::80039e70-57a3-4600-9770-45cc4687d541" providerId="AD" clId="Web-{8AF36381-89E7-D06E-0791-F136B1668AC2}" dt="2024-05-03T03:21:06.138" v="281"/>
          <ac:spMkLst>
            <pc:docMk/>
            <pc:sldMk cId="2122638916" sldId="258"/>
            <ac:spMk id="3" creationId="{00000000-0000-0000-0000-000000000000}"/>
          </ac:spMkLst>
        </pc:spChg>
        <pc:spChg chg="add del">
          <ac:chgData name="Jack Rees (2204851)" userId="S::2204851@student.uwtsd.ac.uk::80039e70-57a3-4600-9770-45cc4687d541" providerId="AD" clId="Web-{8AF36381-89E7-D06E-0791-F136B1668AC2}" dt="2024-05-03T03:21:06.138" v="280"/>
          <ac:spMkLst>
            <pc:docMk/>
            <pc:sldMk cId="2122638916" sldId="258"/>
            <ac:spMk id="9" creationId="{71B2258F-86CA-4D4D-8270-BC05FCDEBFB3}"/>
          </ac:spMkLst>
        </pc:spChg>
        <pc:spChg chg="add">
          <ac:chgData name="Jack Rees (2204851)" userId="S::2204851@student.uwtsd.ac.uk::80039e70-57a3-4600-9770-45cc4687d541" providerId="AD" clId="Web-{8AF36381-89E7-D06E-0791-F136B1668AC2}" dt="2024-05-03T03:21:06.138" v="281"/>
          <ac:spMkLst>
            <pc:docMk/>
            <pc:sldMk cId="2122638916" sldId="258"/>
            <ac:spMk id="11" creationId="{9F6380B4-6A1C-481E-8408-B4E6C75B9B81}"/>
          </ac:spMkLst>
        </pc:spChg>
        <pc:spChg chg="add">
          <ac:chgData name="Jack Rees (2204851)" userId="S::2204851@student.uwtsd.ac.uk::80039e70-57a3-4600-9770-45cc4687d541" providerId="AD" clId="Web-{8AF36381-89E7-D06E-0791-F136B1668AC2}" dt="2024-05-03T03:21:06.138" v="281"/>
          <ac:spMkLst>
            <pc:docMk/>
            <pc:sldMk cId="2122638916" sldId="258"/>
            <ac:spMk id="12" creationId="{657F69E0-C4B0-4BEC-A689-4F8D877F05D4}"/>
          </ac:spMkLst>
        </pc:spChg>
        <pc:picChg chg="mod">
          <ac:chgData name="Jack Rees (2204851)" userId="S::2204851@student.uwtsd.ac.uk::80039e70-57a3-4600-9770-45cc4687d541" providerId="AD" clId="Web-{8AF36381-89E7-D06E-0791-F136B1668AC2}" dt="2024-05-03T03:21:06.138" v="280"/>
          <ac:picMkLst>
            <pc:docMk/>
            <pc:sldMk cId="2122638916" sldId="258"/>
            <ac:picMk id="4" creationId="{289171D4-F45B-A67C-4D6F-64817A4BEC5D}"/>
          </ac:picMkLst>
        </pc:picChg>
      </pc:sldChg>
      <pc:sldChg chg="modSp">
        <pc:chgData name="Jack Rees (2204851)" userId="S::2204851@student.uwtsd.ac.uk::80039e70-57a3-4600-9770-45cc4687d541" providerId="AD" clId="Web-{8AF36381-89E7-D06E-0791-F136B1668AC2}" dt="2024-05-03T05:34:13.282" v="1501" actId="20577"/>
        <pc:sldMkLst>
          <pc:docMk/>
          <pc:sldMk cId="1260057356" sldId="259"/>
        </pc:sldMkLst>
        <pc:spChg chg="mod">
          <ac:chgData name="Jack Rees (2204851)" userId="S::2204851@student.uwtsd.ac.uk::80039e70-57a3-4600-9770-45cc4687d541" providerId="AD" clId="Web-{8AF36381-89E7-D06E-0791-F136B1668AC2}" dt="2024-05-03T05:34:13.282" v="1501" actId="20577"/>
          <ac:spMkLst>
            <pc:docMk/>
            <pc:sldMk cId="1260057356" sldId="259"/>
            <ac:spMk id="3" creationId="{B7CAF7AF-928C-547A-76B8-963425406D3D}"/>
          </ac:spMkLst>
        </pc:spChg>
      </pc:sldChg>
      <pc:sldChg chg="addSp delSp modSp mod setBg">
        <pc:chgData name="Jack Rees (2204851)" userId="S::2204851@student.uwtsd.ac.uk::80039e70-57a3-4600-9770-45cc4687d541" providerId="AD" clId="Web-{8AF36381-89E7-D06E-0791-F136B1668AC2}" dt="2024-05-03T05:03:51.967" v="1332" actId="20577"/>
        <pc:sldMkLst>
          <pc:docMk/>
          <pc:sldMk cId="3602735403" sldId="260"/>
        </pc:sldMkLst>
        <pc:spChg chg="mod">
          <ac:chgData name="Jack Rees (2204851)" userId="S::2204851@student.uwtsd.ac.uk::80039e70-57a3-4600-9770-45cc4687d541" providerId="AD" clId="Web-{8AF36381-89E7-D06E-0791-F136B1668AC2}" dt="2024-05-03T04:28:26.193" v="1084"/>
          <ac:spMkLst>
            <pc:docMk/>
            <pc:sldMk cId="3602735403" sldId="260"/>
            <ac:spMk id="2" creationId="{07D864E8-3469-C073-A40C-338423E4A29A}"/>
          </ac:spMkLst>
        </pc:spChg>
        <pc:spChg chg="del mod ord">
          <ac:chgData name="Jack Rees (2204851)" userId="S::2204851@student.uwtsd.ac.uk::80039e70-57a3-4600-9770-45cc4687d541" providerId="AD" clId="Web-{8AF36381-89E7-D06E-0791-F136B1668AC2}" dt="2024-05-03T05:01:46.165" v="1313"/>
          <ac:spMkLst>
            <pc:docMk/>
            <pc:sldMk cId="3602735403" sldId="260"/>
            <ac:spMk id="3" creationId="{562470F4-1F07-A306-D7B0-15BE37D26DE5}"/>
          </ac:spMkLst>
        </pc:spChg>
        <pc:spChg chg="add mod">
          <ac:chgData name="Jack Rees (2204851)" userId="S::2204851@student.uwtsd.ac.uk::80039e70-57a3-4600-9770-45cc4687d541" providerId="AD" clId="Web-{8AF36381-89E7-D06E-0791-F136B1668AC2}" dt="2024-05-03T05:03:51.967" v="1332" actId="20577"/>
          <ac:spMkLst>
            <pc:docMk/>
            <pc:sldMk cId="3602735403" sldId="260"/>
            <ac:spMk id="8" creationId="{AFC0F4F9-67CE-7988-51F6-C45865F22706}"/>
          </ac:spMkLst>
        </pc:spChg>
        <pc:spChg chg="add del">
          <ac:chgData name="Jack Rees (2204851)" userId="S::2204851@student.uwtsd.ac.uk::80039e70-57a3-4600-9770-45cc4687d541" providerId="AD" clId="Web-{8AF36381-89E7-D06E-0791-F136B1668AC2}" dt="2024-05-03T05:01:55.947" v="1315"/>
          <ac:spMkLst>
            <pc:docMk/>
            <pc:sldMk cId="3602735403" sldId="260"/>
            <ac:spMk id="9" creationId="{0678C12A-F59A-643B-E122-4A117D0401D5}"/>
          </ac:spMkLst>
        </pc:spChg>
        <pc:spChg chg="add">
          <ac:chgData name="Jack Rees (2204851)" userId="S::2204851@student.uwtsd.ac.uk::80039e70-57a3-4600-9770-45cc4687d541" providerId="AD" clId="Web-{8AF36381-89E7-D06E-0791-F136B1668AC2}" dt="2024-05-03T04:28:26.193" v="1084"/>
          <ac:spMkLst>
            <pc:docMk/>
            <pc:sldMk cId="3602735403" sldId="260"/>
            <ac:spMk id="11" creationId="{2C61293E-6EBE-43EF-A52C-9BEBFD7679D4}"/>
          </ac:spMkLst>
        </pc:spChg>
        <pc:spChg chg="add">
          <ac:chgData name="Jack Rees (2204851)" userId="S::2204851@student.uwtsd.ac.uk::80039e70-57a3-4600-9770-45cc4687d541" providerId="AD" clId="Web-{8AF36381-89E7-D06E-0791-F136B1668AC2}" dt="2024-05-03T04:28:26.193" v="1084"/>
          <ac:spMkLst>
            <pc:docMk/>
            <pc:sldMk cId="3602735403" sldId="260"/>
            <ac:spMk id="13" creationId="{21540236-BFD5-4A9D-8840-4703E7F76825}"/>
          </ac:spMkLst>
        </pc:spChg>
        <pc:graphicFrameChg chg="add del mod">
          <ac:chgData name="Jack Rees (2204851)" userId="S::2204851@student.uwtsd.ac.uk::80039e70-57a3-4600-9770-45cc4687d541" providerId="AD" clId="Web-{8AF36381-89E7-D06E-0791-F136B1668AC2}" dt="2024-05-03T04:27:57.364" v="1082"/>
          <ac:graphicFrameMkLst>
            <pc:docMk/>
            <pc:sldMk cId="3602735403" sldId="260"/>
            <ac:graphicFrameMk id="5" creationId="{6D2072DF-9D54-E6BB-6C19-50F38E656178}"/>
          </ac:graphicFrameMkLst>
        </pc:graphicFrameChg>
        <pc:picChg chg="add mod">
          <ac:chgData name="Jack Rees (2204851)" userId="S::2204851@student.uwtsd.ac.uk::80039e70-57a3-4600-9770-45cc4687d541" providerId="AD" clId="Web-{8AF36381-89E7-D06E-0791-F136B1668AC2}" dt="2024-05-03T04:28:26.193" v="1084"/>
          <ac:picMkLst>
            <pc:docMk/>
            <pc:sldMk cId="3602735403" sldId="260"/>
            <ac:picMk id="6" creationId="{E5D7BA67-FB01-4973-5DDB-A566111ED6AE}"/>
          </ac:picMkLst>
        </pc:picChg>
      </pc:sldChg>
      <pc:sldChg chg="addSp modSp mod setBg">
        <pc:chgData name="Jack Rees (2204851)" userId="S::2204851@student.uwtsd.ac.uk::80039e70-57a3-4600-9770-45cc4687d541" providerId="AD" clId="Web-{8AF36381-89E7-D06E-0791-F136B1668AC2}" dt="2024-05-03T05:41:45.289" v="1522" actId="20577"/>
        <pc:sldMkLst>
          <pc:docMk/>
          <pc:sldMk cId="3029964889" sldId="261"/>
        </pc:sldMkLst>
        <pc:spChg chg="mod">
          <ac:chgData name="Jack Rees (2204851)" userId="S::2204851@student.uwtsd.ac.uk::80039e70-57a3-4600-9770-45cc4687d541" providerId="AD" clId="Web-{8AF36381-89E7-D06E-0791-F136B1668AC2}" dt="2024-05-03T05:10:06.496" v="1375"/>
          <ac:spMkLst>
            <pc:docMk/>
            <pc:sldMk cId="3029964889" sldId="261"/>
            <ac:spMk id="2" creationId="{23C61510-4A6A-AA48-4E44-6802A20DDD15}"/>
          </ac:spMkLst>
        </pc:spChg>
        <pc:spChg chg="mod">
          <ac:chgData name="Jack Rees (2204851)" userId="S::2204851@student.uwtsd.ac.uk::80039e70-57a3-4600-9770-45cc4687d541" providerId="AD" clId="Web-{8AF36381-89E7-D06E-0791-F136B1668AC2}" dt="2024-05-03T05:41:45.289" v="1522" actId="20577"/>
          <ac:spMkLst>
            <pc:docMk/>
            <pc:sldMk cId="3029964889" sldId="261"/>
            <ac:spMk id="3" creationId="{C845937D-3172-3AF4-7412-F9E0E527C14A}"/>
          </ac:spMkLst>
        </pc:spChg>
        <pc:spChg chg="add">
          <ac:chgData name="Jack Rees (2204851)" userId="S::2204851@student.uwtsd.ac.uk::80039e70-57a3-4600-9770-45cc4687d541" providerId="AD" clId="Web-{8AF36381-89E7-D06E-0791-F136B1668AC2}" dt="2024-05-03T05:10:06.496" v="1375"/>
          <ac:spMkLst>
            <pc:docMk/>
            <pc:sldMk cId="3029964889" sldId="261"/>
            <ac:spMk id="9" creationId="{45D37F4E-DDB4-456B-97E0-9937730A039F}"/>
          </ac:spMkLst>
        </pc:spChg>
        <pc:spChg chg="add">
          <ac:chgData name="Jack Rees (2204851)" userId="S::2204851@student.uwtsd.ac.uk::80039e70-57a3-4600-9770-45cc4687d541" providerId="AD" clId="Web-{8AF36381-89E7-D06E-0791-F136B1668AC2}" dt="2024-05-03T05:10:06.496" v="1375"/>
          <ac:spMkLst>
            <pc:docMk/>
            <pc:sldMk cId="3029964889" sldId="261"/>
            <ac:spMk id="11" creationId="{B2DD41CD-8F47-4F56-AD12-4E2FF7696987}"/>
          </ac:spMkLst>
        </pc:spChg>
        <pc:picChg chg="add mod">
          <ac:chgData name="Jack Rees (2204851)" userId="S::2204851@student.uwtsd.ac.uk::80039e70-57a3-4600-9770-45cc4687d541" providerId="AD" clId="Web-{8AF36381-89E7-D06E-0791-F136B1668AC2}" dt="2024-05-03T05:10:06.496" v="1375"/>
          <ac:picMkLst>
            <pc:docMk/>
            <pc:sldMk cId="3029964889" sldId="261"/>
            <ac:picMk id="4" creationId="{C140F703-ED96-20EE-30BC-459A3E625CAE}"/>
          </ac:picMkLst>
        </pc:picChg>
      </pc:sldChg>
      <pc:sldChg chg="addSp delSp modSp mod setBg">
        <pc:chgData name="Jack Rees (2204851)" userId="S::2204851@student.uwtsd.ac.uk::80039e70-57a3-4600-9770-45cc4687d541" providerId="AD" clId="Web-{8AF36381-89E7-D06E-0791-F136B1668AC2}" dt="2024-05-03T05:43:44.137" v="1557" actId="20577"/>
        <pc:sldMkLst>
          <pc:docMk/>
          <pc:sldMk cId="835033706" sldId="262"/>
        </pc:sldMkLst>
        <pc:spChg chg="mod">
          <ac:chgData name="Jack Rees (2204851)" userId="S::2204851@student.uwtsd.ac.uk::80039e70-57a3-4600-9770-45cc4687d541" providerId="AD" clId="Web-{8AF36381-89E7-D06E-0791-F136B1668AC2}" dt="2024-05-03T05:20:46.580" v="1442" actId="1076"/>
          <ac:spMkLst>
            <pc:docMk/>
            <pc:sldMk cId="835033706" sldId="262"/>
            <ac:spMk id="2" creationId="{EAA77806-A62D-8484-EFD1-F28DB97E59F9}"/>
          </ac:spMkLst>
        </pc:spChg>
        <pc:spChg chg="mod">
          <ac:chgData name="Jack Rees (2204851)" userId="S::2204851@student.uwtsd.ac.uk::80039e70-57a3-4600-9770-45cc4687d541" providerId="AD" clId="Web-{8AF36381-89E7-D06E-0791-F136B1668AC2}" dt="2024-05-03T05:43:44.137" v="1557" actId="20577"/>
          <ac:spMkLst>
            <pc:docMk/>
            <pc:sldMk cId="835033706" sldId="262"/>
            <ac:spMk id="3" creationId="{3170B0F8-4888-3F10-880D-40EBD730E9D3}"/>
          </ac:spMkLst>
        </pc:spChg>
        <pc:spChg chg="add del">
          <ac:chgData name="Jack Rees (2204851)" userId="S::2204851@student.uwtsd.ac.uk::80039e70-57a3-4600-9770-45cc4687d541" providerId="AD" clId="Web-{8AF36381-89E7-D06E-0791-F136B1668AC2}" dt="2024-05-03T05:19:30.648" v="1429"/>
          <ac:spMkLst>
            <pc:docMk/>
            <pc:sldMk cId="835033706" sldId="262"/>
            <ac:spMk id="10" creationId="{743AA782-23D1-4521-8CAD-47662984AA08}"/>
          </ac:spMkLst>
        </pc:spChg>
        <pc:spChg chg="add del">
          <ac:chgData name="Jack Rees (2204851)" userId="S::2204851@student.uwtsd.ac.uk::80039e70-57a3-4600-9770-45cc4687d541" providerId="AD" clId="Web-{8AF36381-89E7-D06E-0791-F136B1668AC2}" dt="2024-05-03T05:19:30.648" v="1429"/>
          <ac:spMkLst>
            <pc:docMk/>
            <pc:sldMk cId="835033706" sldId="262"/>
            <ac:spMk id="12" creationId="{650D18FE-0824-4A46-B22C-A86B52E5780A}"/>
          </ac:spMkLst>
        </pc:spChg>
        <pc:spChg chg="add">
          <ac:chgData name="Jack Rees (2204851)" userId="S::2204851@student.uwtsd.ac.uk::80039e70-57a3-4600-9770-45cc4687d541" providerId="AD" clId="Web-{8AF36381-89E7-D06E-0791-F136B1668AC2}" dt="2024-05-03T05:19:30.648" v="1429"/>
          <ac:spMkLst>
            <pc:docMk/>
            <pc:sldMk cId="835033706" sldId="262"/>
            <ac:spMk id="17" creationId="{45D37F4E-DDB4-456B-97E0-9937730A039F}"/>
          </ac:spMkLst>
        </pc:spChg>
        <pc:spChg chg="add">
          <ac:chgData name="Jack Rees (2204851)" userId="S::2204851@student.uwtsd.ac.uk::80039e70-57a3-4600-9770-45cc4687d541" providerId="AD" clId="Web-{8AF36381-89E7-D06E-0791-F136B1668AC2}" dt="2024-05-03T05:19:30.648" v="1429"/>
          <ac:spMkLst>
            <pc:docMk/>
            <pc:sldMk cId="835033706" sldId="262"/>
            <ac:spMk id="19" creationId="{B2DD41CD-8F47-4F56-AD12-4E2FF7696987}"/>
          </ac:spMkLst>
        </pc:spChg>
        <pc:picChg chg="add del mod">
          <ac:chgData name="Jack Rees (2204851)" userId="S::2204851@student.uwtsd.ac.uk::80039e70-57a3-4600-9770-45cc4687d541" providerId="AD" clId="Web-{8AF36381-89E7-D06E-0791-F136B1668AC2}" dt="2024-05-03T05:15:55.275" v="1409"/>
          <ac:picMkLst>
            <pc:docMk/>
            <pc:sldMk cId="835033706" sldId="262"/>
            <ac:picMk id="4" creationId="{19DF3E81-E57A-D513-9C03-3E971A949237}"/>
          </ac:picMkLst>
        </pc:picChg>
        <pc:picChg chg="add del mod">
          <ac:chgData name="Jack Rees (2204851)" userId="S::2204851@student.uwtsd.ac.uk::80039e70-57a3-4600-9770-45cc4687d541" providerId="AD" clId="Web-{8AF36381-89E7-D06E-0791-F136B1668AC2}" dt="2024-05-03T05:20:08.202" v="1437"/>
          <ac:picMkLst>
            <pc:docMk/>
            <pc:sldMk cId="835033706" sldId="262"/>
            <ac:picMk id="5" creationId="{6B78C3EA-39A5-BDD0-9FA0-65227FD21BC9}"/>
          </ac:picMkLst>
        </pc:picChg>
      </pc:sldChg>
      <pc:sldChg chg="delSp modSp del">
        <pc:chgData name="Jack Rees (2204851)" userId="S::2204851@student.uwtsd.ac.uk::80039e70-57a3-4600-9770-45cc4687d541" providerId="AD" clId="Web-{8AF36381-89E7-D06E-0791-F136B1668AC2}" dt="2024-05-03T05:30:49.322" v="1486"/>
        <pc:sldMkLst>
          <pc:docMk/>
          <pc:sldMk cId="4180071558" sldId="263"/>
        </pc:sldMkLst>
        <pc:spChg chg="mod">
          <ac:chgData name="Jack Rees (2204851)" userId="S::2204851@student.uwtsd.ac.uk::80039e70-57a3-4600-9770-45cc4687d541" providerId="AD" clId="Web-{8AF36381-89E7-D06E-0791-F136B1668AC2}" dt="2024-05-03T04:19:34.490" v="1080" actId="1076"/>
          <ac:spMkLst>
            <pc:docMk/>
            <pc:sldMk cId="4180071558" sldId="263"/>
            <ac:spMk id="2" creationId="{84E26E12-82FE-5E96-DED9-E2B14AB28ED5}"/>
          </ac:spMkLst>
        </pc:spChg>
        <pc:spChg chg="del">
          <ac:chgData name="Jack Rees (2204851)" userId="S::2204851@student.uwtsd.ac.uk::80039e70-57a3-4600-9770-45cc4687d541" providerId="AD" clId="Web-{8AF36381-89E7-D06E-0791-F136B1668AC2}" dt="2024-05-03T04:00:54.804" v="687"/>
          <ac:spMkLst>
            <pc:docMk/>
            <pc:sldMk cId="4180071558" sldId="263"/>
            <ac:spMk id="3" creationId="{609D5304-73F3-694B-1804-FBDEA9FDF9D5}"/>
          </ac:spMkLst>
        </pc:spChg>
      </pc:sldChg>
      <pc:sldChg chg="addSp delSp modSp mod setBg">
        <pc:chgData name="Jack Rees (2204851)" userId="S::2204851@student.uwtsd.ac.uk::80039e70-57a3-4600-9770-45cc4687d541" providerId="AD" clId="Web-{8AF36381-89E7-D06E-0791-F136B1668AC2}" dt="2024-05-03T05:37:28.711" v="1515" actId="20577"/>
        <pc:sldMkLst>
          <pc:docMk/>
          <pc:sldMk cId="2117282496" sldId="264"/>
        </pc:sldMkLst>
        <pc:spChg chg="mod">
          <ac:chgData name="Jack Rees (2204851)" userId="S::2204851@student.uwtsd.ac.uk::80039e70-57a3-4600-9770-45cc4687d541" providerId="AD" clId="Web-{8AF36381-89E7-D06E-0791-F136B1668AC2}" dt="2024-05-03T04:41:10.256" v="1171" actId="20577"/>
          <ac:spMkLst>
            <pc:docMk/>
            <pc:sldMk cId="2117282496" sldId="264"/>
            <ac:spMk id="2" creationId="{A0856F1B-3F35-4545-C5D9-67BDF3163335}"/>
          </ac:spMkLst>
        </pc:spChg>
        <pc:spChg chg="add del mod ord">
          <ac:chgData name="Jack Rees (2204851)" userId="S::2204851@student.uwtsd.ac.uk::80039e70-57a3-4600-9770-45cc4687d541" providerId="AD" clId="Web-{8AF36381-89E7-D06E-0791-F136B1668AC2}" dt="2024-05-03T05:37:28.711" v="1515" actId="20577"/>
          <ac:spMkLst>
            <pc:docMk/>
            <pc:sldMk cId="2117282496" sldId="264"/>
            <ac:spMk id="3" creationId="{2FCBC3B3-F122-099A-609B-3E4449827EAC}"/>
          </ac:spMkLst>
        </pc:spChg>
        <pc:spChg chg="add del">
          <ac:chgData name="Jack Rees (2204851)" userId="S::2204851@student.uwtsd.ac.uk::80039e70-57a3-4600-9770-45cc4687d541" providerId="AD" clId="Web-{8AF36381-89E7-D06E-0791-F136B1668AC2}" dt="2024-05-03T04:39:33.324" v="1147"/>
          <ac:spMkLst>
            <pc:docMk/>
            <pc:sldMk cId="2117282496" sldId="264"/>
            <ac:spMk id="9" creationId="{E02239D2-A05D-4A1C-9F06-FBA7FC730E1B}"/>
          </ac:spMkLst>
        </pc:spChg>
        <pc:spChg chg="add del">
          <ac:chgData name="Jack Rees (2204851)" userId="S::2204851@student.uwtsd.ac.uk::80039e70-57a3-4600-9770-45cc4687d541" providerId="AD" clId="Web-{8AF36381-89E7-D06E-0791-F136B1668AC2}" dt="2024-05-03T04:35:48.174" v="1132"/>
          <ac:spMkLst>
            <pc:docMk/>
            <pc:sldMk cId="2117282496" sldId="264"/>
            <ac:spMk id="10" creationId="{6B92FAF7-0AD3-4B47-9111-D0E9CD79E247}"/>
          </ac:spMkLst>
        </pc:spChg>
        <pc:grpChg chg="add del">
          <ac:chgData name="Jack Rees (2204851)" userId="S::2204851@student.uwtsd.ac.uk::80039e70-57a3-4600-9770-45cc4687d541" providerId="AD" clId="Web-{8AF36381-89E7-D06E-0791-F136B1668AC2}" dt="2024-05-03T04:35:48.174" v="1132"/>
          <ac:grpSpMkLst>
            <pc:docMk/>
            <pc:sldMk cId="2117282496" sldId="264"/>
            <ac:grpSpMk id="12" creationId="{D6A77139-BADB-4B2C-BD41-B67A4D37D758}"/>
          </ac:grpSpMkLst>
        </pc:grpChg>
        <pc:grpChg chg="add del">
          <ac:chgData name="Jack Rees (2204851)" userId="S::2204851@student.uwtsd.ac.uk::80039e70-57a3-4600-9770-45cc4687d541" providerId="AD" clId="Web-{8AF36381-89E7-D06E-0791-F136B1668AC2}" dt="2024-05-03T04:35:48.174" v="1132"/>
          <ac:grpSpMkLst>
            <pc:docMk/>
            <pc:sldMk cId="2117282496" sldId="264"/>
            <ac:grpSpMk id="18" creationId="{2786ABD8-AB9F-46F2-A7D9-36F1F7338CF9}"/>
          </ac:grpSpMkLst>
        </pc:grpChg>
        <pc:graphicFrameChg chg="add del mod ord modGraphic">
          <ac:chgData name="Jack Rees (2204851)" userId="S::2204851@student.uwtsd.ac.uk::80039e70-57a3-4600-9770-45cc4687d541" providerId="AD" clId="Web-{8AF36381-89E7-D06E-0791-F136B1668AC2}" dt="2024-05-03T04:39:50.449" v="1160"/>
          <ac:graphicFrameMkLst>
            <pc:docMk/>
            <pc:sldMk cId="2117282496" sldId="264"/>
            <ac:graphicFrameMk id="7" creationId="{9513A40E-63A1-2D3E-48C6-BAE1D015BDC1}"/>
          </ac:graphicFrameMkLst>
        </pc:graphicFrameChg>
        <pc:picChg chg="add mod modCrop">
          <ac:chgData name="Jack Rees (2204851)" userId="S::2204851@student.uwtsd.ac.uk::80039e70-57a3-4600-9770-45cc4687d541" providerId="AD" clId="Web-{8AF36381-89E7-D06E-0791-F136B1668AC2}" dt="2024-05-03T04:39:33.324" v="1147"/>
          <ac:picMkLst>
            <pc:docMk/>
            <pc:sldMk cId="2117282496" sldId="264"/>
            <ac:picMk id="4" creationId="{953B3F95-52A8-9585-62BA-555EE40E96C1}"/>
          </ac:picMkLst>
        </pc:picChg>
        <pc:picChg chg="add del mod">
          <ac:chgData name="Jack Rees (2204851)" userId="S::2204851@student.uwtsd.ac.uk::80039e70-57a3-4600-9770-45cc4687d541" providerId="AD" clId="Web-{8AF36381-89E7-D06E-0791-F136B1668AC2}" dt="2024-05-03T04:39:51.543" v="1161"/>
          <ac:picMkLst>
            <pc:docMk/>
            <pc:sldMk cId="2117282496" sldId="264"/>
            <ac:picMk id="5" creationId="{F7022844-1296-FCF6-8D61-A2FBCD8C0FFC}"/>
          </ac:picMkLst>
        </pc:picChg>
        <pc:picChg chg="add del mod">
          <ac:chgData name="Jack Rees (2204851)" userId="S::2204851@student.uwtsd.ac.uk::80039e70-57a3-4600-9770-45cc4687d541" providerId="AD" clId="Web-{8AF36381-89E7-D06E-0791-F136B1668AC2}" dt="2024-05-03T04:39:35.918" v="1149"/>
          <ac:picMkLst>
            <pc:docMk/>
            <pc:sldMk cId="2117282496" sldId="264"/>
            <ac:picMk id="108" creationId="{01C9F008-42E9-9057-0604-69E49A289FFB}"/>
          </ac:picMkLst>
        </pc:picChg>
        <pc:picChg chg="add del mod">
          <ac:chgData name="Jack Rees (2204851)" userId="S::2204851@student.uwtsd.ac.uk::80039e70-57a3-4600-9770-45cc4687d541" providerId="AD" clId="Web-{8AF36381-89E7-D06E-0791-F136B1668AC2}" dt="2024-05-03T04:41:18.428" v="1175"/>
          <ac:picMkLst>
            <pc:docMk/>
            <pc:sldMk cId="2117282496" sldId="264"/>
            <ac:picMk id="289" creationId="{322138F5-B57A-E50C-44FF-1675E32AABA3}"/>
          </ac:picMkLst>
        </pc:picChg>
        <pc:picChg chg="add del mod">
          <ac:chgData name="Jack Rees (2204851)" userId="S::2204851@student.uwtsd.ac.uk::80039e70-57a3-4600-9770-45cc4687d541" providerId="AD" clId="Web-{8AF36381-89E7-D06E-0791-F136B1668AC2}" dt="2024-05-03T04:42:32.856" v="1187"/>
          <ac:picMkLst>
            <pc:docMk/>
            <pc:sldMk cId="2117282496" sldId="264"/>
            <ac:picMk id="290" creationId="{B83765CE-5F72-A1FC-A39D-737FC67986C6}"/>
          </ac:picMkLst>
        </pc:picChg>
        <pc:picChg chg="add del mod">
          <ac:chgData name="Jack Rees (2204851)" userId="S::2204851@student.uwtsd.ac.uk::80039e70-57a3-4600-9770-45cc4687d541" providerId="AD" clId="Web-{8AF36381-89E7-D06E-0791-F136B1668AC2}" dt="2024-05-03T04:42:46.419" v="1189"/>
          <ac:picMkLst>
            <pc:docMk/>
            <pc:sldMk cId="2117282496" sldId="264"/>
            <ac:picMk id="291" creationId="{B2B0FD41-764D-F845-6F4F-22D6492C2BD7}"/>
          </ac:picMkLst>
        </pc:picChg>
      </pc:sldChg>
      <pc:sldChg chg="addSp delSp modSp mod setBg">
        <pc:chgData name="Jack Rees (2204851)" userId="S::2204851@student.uwtsd.ac.uk::80039e70-57a3-4600-9770-45cc4687d541" providerId="AD" clId="Web-{8AF36381-89E7-D06E-0791-F136B1668AC2}" dt="2024-05-03T04:51:23.314" v="1270" actId="20577"/>
        <pc:sldMkLst>
          <pc:docMk/>
          <pc:sldMk cId="159001471" sldId="265"/>
        </pc:sldMkLst>
        <pc:spChg chg="del">
          <ac:chgData name="Jack Rees (2204851)" userId="S::2204851@student.uwtsd.ac.uk::80039e70-57a3-4600-9770-45cc4687d541" providerId="AD" clId="Web-{8AF36381-89E7-D06E-0791-F136B1668AC2}" dt="2024-05-03T03:03:23.296" v="66"/>
          <ac:spMkLst>
            <pc:docMk/>
            <pc:sldMk cId="159001471" sldId="265"/>
            <ac:spMk id="2" creationId="{44654489-5DA6-1E43-F75F-A3EE13761979}"/>
          </ac:spMkLst>
        </pc:spChg>
        <pc:spChg chg="mod ord">
          <ac:chgData name="Jack Rees (2204851)" userId="S::2204851@student.uwtsd.ac.uk::80039e70-57a3-4600-9770-45cc4687d541" providerId="AD" clId="Web-{8AF36381-89E7-D06E-0791-F136B1668AC2}" dt="2024-05-03T04:51:23.314" v="1270" actId="20577"/>
          <ac:spMkLst>
            <pc:docMk/>
            <pc:sldMk cId="159001471" sldId="265"/>
            <ac:spMk id="3" creationId="{0E8B2F48-DB21-A1A2-D404-5E2083828BB6}"/>
          </ac:spMkLst>
        </pc:spChg>
        <pc:spChg chg="add del">
          <ac:chgData name="Jack Rees (2204851)" userId="S::2204851@student.uwtsd.ac.uk::80039e70-57a3-4600-9770-45cc4687d541" providerId="AD" clId="Web-{8AF36381-89E7-D06E-0791-F136B1668AC2}" dt="2024-05-03T04:47:21.822" v="1225"/>
          <ac:spMkLst>
            <pc:docMk/>
            <pc:sldMk cId="159001471" sldId="265"/>
            <ac:spMk id="10" creationId="{DA2E7C1E-2B5A-4BBA-AE51-1CD8C19309D7}"/>
          </ac:spMkLst>
        </pc:spChg>
        <pc:spChg chg="add del">
          <ac:chgData name="Jack Rees (2204851)" userId="S::2204851@student.uwtsd.ac.uk::80039e70-57a3-4600-9770-45cc4687d541" providerId="AD" clId="Web-{8AF36381-89E7-D06E-0791-F136B1668AC2}" dt="2024-05-03T04:47:21.822" v="1225"/>
          <ac:spMkLst>
            <pc:docMk/>
            <pc:sldMk cId="159001471" sldId="265"/>
            <ac:spMk id="12" creationId="{43DF76B1-5174-4FAF-9D19-FFEE98426836}"/>
          </ac:spMkLst>
        </pc:spChg>
        <pc:spChg chg="add del">
          <ac:chgData name="Jack Rees (2204851)" userId="S::2204851@student.uwtsd.ac.uk::80039e70-57a3-4600-9770-45cc4687d541" providerId="AD" clId="Web-{8AF36381-89E7-D06E-0791-F136B1668AC2}" dt="2024-05-03T04:47:21.822" v="1224"/>
          <ac:spMkLst>
            <pc:docMk/>
            <pc:sldMk cId="159001471" sldId="265"/>
            <ac:spMk id="17" creationId="{E3AF5D38-FFEB-42F9-A0FC-37D8A54F1B25}"/>
          </ac:spMkLst>
        </pc:spChg>
        <pc:spChg chg="add">
          <ac:chgData name="Jack Rees (2204851)" userId="S::2204851@student.uwtsd.ac.uk::80039e70-57a3-4600-9770-45cc4687d541" providerId="AD" clId="Web-{8AF36381-89E7-D06E-0791-F136B1668AC2}" dt="2024-05-03T04:47:21.822" v="1225"/>
          <ac:spMkLst>
            <pc:docMk/>
            <pc:sldMk cId="159001471" sldId="265"/>
            <ac:spMk id="31" creationId="{61293230-B0F6-45B1-96D1-13D18E242995}"/>
          </ac:spMkLst>
        </pc:spChg>
        <pc:spChg chg="add">
          <ac:chgData name="Jack Rees (2204851)" userId="S::2204851@student.uwtsd.ac.uk::80039e70-57a3-4600-9770-45cc4687d541" providerId="AD" clId="Web-{8AF36381-89E7-D06E-0791-F136B1668AC2}" dt="2024-05-03T04:47:21.822" v="1225"/>
          <ac:spMkLst>
            <pc:docMk/>
            <pc:sldMk cId="159001471" sldId="265"/>
            <ac:spMk id="32" creationId="{DB74BAD7-F0FC-4719-A31F-1ABDB62116DA}"/>
          </ac:spMkLst>
        </pc:spChg>
        <pc:grpChg chg="add del">
          <ac:chgData name="Jack Rees (2204851)" userId="S::2204851@student.uwtsd.ac.uk::80039e70-57a3-4600-9770-45cc4687d541" providerId="AD" clId="Web-{8AF36381-89E7-D06E-0791-F136B1668AC2}" dt="2024-05-03T04:47:21.822" v="1224"/>
          <ac:grpSpMkLst>
            <pc:docMk/>
            <pc:sldMk cId="159001471" sldId="265"/>
            <ac:grpSpMk id="19" creationId="{A18E8AF0-57F3-4E67-AB90-C8DAC71353FE}"/>
          </ac:grpSpMkLst>
        </pc:grpChg>
        <pc:picChg chg="add mod">
          <ac:chgData name="Jack Rees (2204851)" userId="S::2204851@student.uwtsd.ac.uk::80039e70-57a3-4600-9770-45cc4687d541" providerId="AD" clId="Web-{8AF36381-89E7-D06E-0791-F136B1668AC2}" dt="2024-05-03T04:49:17.716" v="1250" actId="14100"/>
          <ac:picMkLst>
            <pc:docMk/>
            <pc:sldMk cId="159001471" sldId="265"/>
            <ac:picMk id="4" creationId="{A0B2408F-7C81-8425-AEEF-67BD92E63B9A}"/>
          </ac:picMkLst>
        </pc:picChg>
        <pc:picChg chg="add mod">
          <ac:chgData name="Jack Rees (2204851)" userId="S::2204851@student.uwtsd.ac.uk::80039e70-57a3-4600-9770-45cc4687d541" providerId="AD" clId="Web-{8AF36381-89E7-D06E-0791-F136B1668AC2}" dt="2024-05-03T04:50:15.734" v="1258" actId="1076"/>
          <ac:picMkLst>
            <pc:docMk/>
            <pc:sldMk cId="159001471" sldId="265"/>
            <ac:picMk id="5" creationId="{88A622B7-5865-7E68-FC37-BA4BA77B950A}"/>
          </ac:picMkLst>
        </pc:picChg>
        <pc:picChg chg="add del mod ord">
          <ac:chgData name="Jack Rees (2204851)" userId="S::2204851@student.uwtsd.ac.uk::80039e70-57a3-4600-9770-45cc4687d541" providerId="AD" clId="Web-{8AF36381-89E7-D06E-0791-F136B1668AC2}" dt="2024-05-03T04:49:52.515" v="1257"/>
          <ac:picMkLst>
            <pc:docMk/>
            <pc:sldMk cId="159001471" sldId="265"/>
            <ac:picMk id="6" creationId="{FAD89A85-CEF0-37CF-CDDB-F993D3C75399}"/>
          </ac:picMkLst>
        </pc:picChg>
        <pc:picChg chg="add mod">
          <ac:chgData name="Jack Rees (2204851)" userId="S::2204851@student.uwtsd.ac.uk::80039e70-57a3-4600-9770-45cc4687d541" providerId="AD" clId="Web-{8AF36381-89E7-D06E-0791-F136B1668AC2}" dt="2024-05-03T04:51:07.814" v="1268" actId="1076"/>
          <ac:picMkLst>
            <pc:docMk/>
            <pc:sldMk cId="159001471" sldId="265"/>
            <ac:picMk id="7" creationId="{EF8AEC45-56D7-E1D4-A9D7-1B03A805D115}"/>
          </ac:picMkLst>
        </pc:picChg>
      </pc:sldChg>
      <pc:sldChg chg="addSp delSp modSp">
        <pc:chgData name="Jack Rees (2204851)" userId="S::2204851@student.uwtsd.ac.uk::80039e70-57a3-4600-9770-45cc4687d541" providerId="AD" clId="Web-{8AF36381-89E7-D06E-0791-F136B1668AC2}" dt="2024-05-03T04:58:33.441" v="1293" actId="20577"/>
        <pc:sldMkLst>
          <pc:docMk/>
          <pc:sldMk cId="824537245" sldId="266"/>
        </pc:sldMkLst>
        <pc:spChg chg="del">
          <ac:chgData name="Jack Rees (2204851)" userId="S::2204851@student.uwtsd.ac.uk::80039e70-57a3-4600-9770-45cc4687d541" providerId="AD" clId="Web-{8AF36381-89E7-D06E-0791-F136B1668AC2}" dt="2024-05-03T03:10:34.839" v="152"/>
          <ac:spMkLst>
            <pc:docMk/>
            <pc:sldMk cId="824537245" sldId="266"/>
            <ac:spMk id="2" creationId="{938A6FF4-A473-0127-D934-F8AED2B7D8E6}"/>
          </ac:spMkLst>
        </pc:spChg>
        <pc:spChg chg="del mod">
          <ac:chgData name="Jack Rees (2204851)" userId="S::2204851@student.uwtsd.ac.uk::80039e70-57a3-4600-9770-45cc4687d541" providerId="AD" clId="Web-{8AF36381-89E7-D06E-0791-F136B1668AC2}" dt="2024-05-03T03:11:41.106" v="154"/>
          <ac:spMkLst>
            <pc:docMk/>
            <pc:sldMk cId="824537245" sldId="266"/>
            <ac:spMk id="3" creationId="{268367B5-F49D-76AB-4C95-FF8D3BBCF438}"/>
          </ac:spMkLst>
        </pc:spChg>
        <pc:spChg chg="add mod">
          <ac:chgData name="Jack Rees (2204851)" userId="S::2204851@student.uwtsd.ac.uk::80039e70-57a3-4600-9770-45cc4687d541" providerId="AD" clId="Web-{8AF36381-89E7-D06E-0791-F136B1668AC2}" dt="2024-05-03T04:58:33.441" v="1293" actId="20577"/>
          <ac:spMkLst>
            <pc:docMk/>
            <pc:sldMk cId="824537245" sldId="266"/>
            <ac:spMk id="8" creationId="{29F18211-E77F-93B1-E45C-05862D06AA52}"/>
          </ac:spMkLst>
        </pc:spChg>
        <pc:picChg chg="add del mod ord">
          <ac:chgData name="Jack Rees (2204851)" userId="S::2204851@student.uwtsd.ac.uk::80039e70-57a3-4600-9770-45cc4687d541" providerId="AD" clId="Web-{8AF36381-89E7-D06E-0791-F136B1668AC2}" dt="2024-05-03T03:13:39.235" v="168"/>
          <ac:picMkLst>
            <pc:docMk/>
            <pc:sldMk cId="824537245" sldId="266"/>
            <ac:picMk id="4" creationId="{16D97D2C-2079-EE40-DA39-5D1B2D6D8072}"/>
          </ac:picMkLst>
        </pc:picChg>
        <pc:picChg chg="add del mod">
          <ac:chgData name="Jack Rees (2204851)" userId="S::2204851@student.uwtsd.ac.uk::80039e70-57a3-4600-9770-45cc4687d541" providerId="AD" clId="Web-{8AF36381-89E7-D06E-0791-F136B1668AC2}" dt="2024-05-03T03:13:48.329" v="169"/>
          <ac:picMkLst>
            <pc:docMk/>
            <pc:sldMk cId="824537245" sldId="266"/>
            <ac:picMk id="5" creationId="{D73EBCAB-2F58-5D3B-E2CD-E88C88B9C3C5}"/>
          </ac:picMkLst>
        </pc:picChg>
        <pc:picChg chg="add mod">
          <ac:chgData name="Jack Rees (2204851)" userId="S::2204851@student.uwtsd.ac.uk::80039e70-57a3-4600-9770-45cc4687d541" providerId="AD" clId="Web-{8AF36381-89E7-D06E-0791-F136B1668AC2}" dt="2024-05-03T04:56:43.985" v="1275" actId="1076"/>
          <ac:picMkLst>
            <pc:docMk/>
            <pc:sldMk cId="824537245" sldId="266"/>
            <ac:picMk id="6" creationId="{AF1023E4-74FB-3808-C405-D3FDB9CD7836}"/>
          </ac:picMkLst>
        </pc:picChg>
      </pc:sldChg>
      <pc:sldChg chg="addSp delSp modSp new">
        <pc:chgData name="Jack Rees (2204851)" userId="S::2204851@student.uwtsd.ac.uk::80039e70-57a3-4600-9770-45cc4687d541" providerId="AD" clId="Web-{8AF36381-89E7-D06E-0791-F136B1668AC2}" dt="2024-05-03T05:21:18.096" v="1448"/>
        <pc:sldMkLst>
          <pc:docMk/>
          <pc:sldMk cId="4104242659" sldId="268"/>
        </pc:sldMkLst>
        <pc:spChg chg="mod">
          <ac:chgData name="Jack Rees (2204851)" userId="S::2204851@student.uwtsd.ac.uk::80039e70-57a3-4600-9770-45cc4687d541" providerId="AD" clId="Web-{8AF36381-89E7-D06E-0791-F136B1668AC2}" dt="2024-05-03T04:18:19.675" v="1074" actId="20577"/>
          <ac:spMkLst>
            <pc:docMk/>
            <pc:sldMk cId="4104242659" sldId="268"/>
            <ac:spMk id="2" creationId="{CDF14E08-8A54-47AE-35B4-F19C47BE0E3B}"/>
          </ac:spMkLst>
        </pc:spChg>
        <pc:spChg chg="del">
          <ac:chgData name="Jack Rees (2204851)" userId="S::2204851@student.uwtsd.ac.uk::80039e70-57a3-4600-9770-45cc4687d541" providerId="AD" clId="Web-{8AF36381-89E7-D06E-0791-F136B1668AC2}" dt="2024-05-03T04:02:43.605" v="702"/>
          <ac:spMkLst>
            <pc:docMk/>
            <pc:sldMk cId="4104242659" sldId="268"/>
            <ac:spMk id="3" creationId="{FF6EE34D-C0B4-B274-15ED-2CD1A8CE0D81}"/>
          </ac:spMkLst>
        </pc:spChg>
        <pc:graphicFrameChg chg="add mod ord modGraphic">
          <ac:chgData name="Jack Rees (2204851)" userId="S::2204851@student.uwtsd.ac.uk::80039e70-57a3-4600-9770-45cc4687d541" providerId="AD" clId="Web-{8AF36381-89E7-D06E-0791-F136B1668AC2}" dt="2024-05-03T05:21:18.096" v="1448"/>
          <ac:graphicFrameMkLst>
            <pc:docMk/>
            <pc:sldMk cId="4104242659" sldId="268"/>
            <ac:graphicFrameMk id="5" creationId="{69312157-C132-3790-E533-599AD69F2805}"/>
          </ac:graphicFrameMkLst>
        </pc:graphicFrameChg>
      </pc:sldChg>
      <pc:sldChg chg="addSp delSp modSp new mod setBg">
        <pc:chgData name="Jack Rees (2204851)" userId="S::2204851@student.uwtsd.ac.uk::80039e70-57a3-4600-9770-45cc4687d541" providerId="AD" clId="Web-{8AF36381-89E7-D06E-0791-F136B1668AC2}" dt="2024-05-03T05:28:54.412" v="1460" actId="14100"/>
        <pc:sldMkLst>
          <pc:docMk/>
          <pc:sldMk cId="2715891323" sldId="269"/>
        </pc:sldMkLst>
        <pc:spChg chg="mod">
          <ac:chgData name="Jack Rees (2204851)" userId="S::2204851@student.uwtsd.ac.uk::80039e70-57a3-4600-9770-45cc4687d541" providerId="AD" clId="Web-{8AF36381-89E7-D06E-0791-F136B1668AC2}" dt="2024-05-03T05:28:15.489" v="1454"/>
          <ac:spMkLst>
            <pc:docMk/>
            <pc:sldMk cId="2715891323" sldId="269"/>
            <ac:spMk id="2" creationId="{335AEBA1-4AB9-7F7C-A48B-2297A9A6882C}"/>
          </ac:spMkLst>
        </pc:spChg>
        <pc:spChg chg="mod">
          <ac:chgData name="Jack Rees (2204851)" userId="S::2204851@student.uwtsd.ac.uk::80039e70-57a3-4600-9770-45cc4687d541" providerId="AD" clId="Web-{8AF36381-89E7-D06E-0791-F136B1668AC2}" dt="2024-05-03T05:28:54.412" v="1460" actId="14100"/>
          <ac:spMkLst>
            <pc:docMk/>
            <pc:sldMk cId="2715891323" sldId="269"/>
            <ac:spMk id="3" creationId="{CE047743-46B7-821C-BEC2-9E72188E0115}"/>
          </ac:spMkLst>
        </pc:spChg>
        <pc:spChg chg="add del">
          <ac:chgData name="Jack Rees (2204851)" userId="S::2204851@student.uwtsd.ac.uk::80039e70-57a3-4600-9770-45cc4687d541" providerId="AD" clId="Web-{8AF36381-89E7-D06E-0791-F136B1668AC2}" dt="2024-05-03T05:28:37.271" v="1456"/>
          <ac:spMkLst>
            <pc:docMk/>
            <pc:sldMk cId="2715891323" sldId="269"/>
            <ac:spMk id="9" creationId="{D3E17859-C5F0-476F-A082-A4CB8841DB24}"/>
          </ac:spMkLst>
        </pc:spChg>
        <pc:spChg chg="add del">
          <ac:chgData name="Jack Rees (2204851)" userId="S::2204851@student.uwtsd.ac.uk::80039e70-57a3-4600-9770-45cc4687d541" providerId="AD" clId="Web-{8AF36381-89E7-D06E-0791-F136B1668AC2}" dt="2024-05-03T05:28:37.271" v="1456"/>
          <ac:spMkLst>
            <pc:docMk/>
            <pc:sldMk cId="2715891323" sldId="269"/>
            <ac:spMk id="11" creationId="{70BEB1E7-2F88-40BC-B73D-42E5B6F80BFC}"/>
          </ac:spMkLst>
        </pc:spChg>
        <pc:spChg chg="add del">
          <ac:chgData name="Jack Rees (2204851)" userId="S::2204851@student.uwtsd.ac.uk::80039e70-57a3-4600-9770-45cc4687d541" providerId="AD" clId="Web-{8AF36381-89E7-D06E-0791-F136B1668AC2}" dt="2024-05-03T05:28:37.271" v="1456"/>
          <ac:spMkLst>
            <pc:docMk/>
            <pc:sldMk cId="2715891323" sldId="269"/>
            <ac:spMk id="13" creationId="{A7B99495-F43F-4D80-A44F-2CB4764EB90B}"/>
          </ac:spMkLst>
        </pc:spChg>
        <pc:spChg chg="add">
          <ac:chgData name="Jack Rees (2204851)" userId="S::2204851@student.uwtsd.ac.uk::80039e70-57a3-4600-9770-45cc4687d541" providerId="AD" clId="Web-{8AF36381-89E7-D06E-0791-F136B1668AC2}" dt="2024-05-03T05:28:37.271" v="1456"/>
          <ac:spMkLst>
            <pc:docMk/>
            <pc:sldMk cId="2715891323" sldId="269"/>
            <ac:spMk id="18" creationId="{687AFE0E-B37D-4531-AFE8-231C8348EAF1}"/>
          </ac:spMkLst>
        </pc:spChg>
        <pc:picChg chg="add mod">
          <ac:chgData name="Jack Rees (2204851)" userId="S::2204851@student.uwtsd.ac.uk::80039e70-57a3-4600-9770-45cc4687d541" providerId="AD" clId="Web-{8AF36381-89E7-D06E-0791-F136B1668AC2}" dt="2024-05-03T05:28:37.271" v="1456"/>
          <ac:picMkLst>
            <pc:docMk/>
            <pc:sldMk cId="2715891323" sldId="269"/>
            <ac:picMk id="4" creationId="{22C76955-5AAB-00B0-AA27-0A8296AE409E}"/>
          </ac:picMkLst>
        </pc:picChg>
      </pc:sldChg>
      <pc:sldChg chg="addSp delSp modSp add">
        <pc:chgData name="Jack Rees (2204851)" userId="S::2204851@student.uwtsd.ac.uk::80039e70-57a3-4600-9770-45cc4687d541" providerId="AD" clId="Web-{8AF36381-89E7-D06E-0791-F136B1668AC2}" dt="2024-05-03T05:31:25.526" v="1490" actId="1076"/>
        <pc:sldMkLst>
          <pc:docMk/>
          <pc:sldMk cId="2940960827" sldId="270"/>
        </pc:sldMkLst>
        <pc:spChg chg="mod">
          <ac:chgData name="Jack Rees (2204851)" userId="S::2204851@student.uwtsd.ac.uk::80039e70-57a3-4600-9770-45cc4687d541" providerId="AD" clId="Web-{8AF36381-89E7-D06E-0791-F136B1668AC2}" dt="2024-05-03T05:31:25.526" v="1490" actId="1076"/>
          <ac:spMkLst>
            <pc:docMk/>
            <pc:sldMk cId="2940960827" sldId="270"/>
            <ac:spMk id="2" creationId="{23801D61-B750-5C1C-3A51-AD34F70E3E99}"/>
          </ac:spMkLst>
        </pc:spChg>
        <pc:spChg chg="del mod">
          <ac:chgData name="Jack Rees (2204851)" userId="S::2204851@student.uwtsd.ac.uk::80039e70-57a3-4600-9770-45cc4687d541" providerId="AD" clId="Web-{8AF36381-89E7-D06E-0791-F136B1668AC2}" dt="2024-05-03T05:30:01.117" v="1464"/>
          <ac:spMkLst>
            <pc:docMk/>
            <pc:sldMk cId="2940960827" sldId="270"/>
            <ac:spMk id="3" creationId="{FB430B69-8820-0C62-E5F0-4CB8F80233B5}"/>
          </ac:spMkLst>
        </pc:spChg>
        <pc:spChg chg="add del mod">
          <ac:chgData name="Jack Rees (2204851)" userId="S::2204851@student.uwtsd.ac.uk::80039e70-57a3-4600-9770-45cc4687d541" providerId="AD" clId="Web-{8AF36381-89E7-D06E-0791-F136B1668AC2}" dt="2024-05-03T05:30:09.790" v="1465"/>
          <ac:spMkLst>
            <pc:docMk/>
            <pc:sldMk cId="2940960827" sldId="270"/>
            <ac:spMk id="6" creationId="{A3C4CFA2-CA93-3ADC-C2A0-43BAFBF444EE}"/>
          </ac:spMkLst>
        </pc:spChg>
        <pc:spChg chg="del">
          <ac:chgData name="Jack Rees (2204851)" userId="S::2204851@student.uwtsd.ac.uk::80039e70-57a3-4600-9770-45cc4687d541" providerId="AD" clId="Web-{8AF36381-89E7-D06E-0791-F136B1668AC2}" dt="2024-05-03T05:31:06.057" v="1487"/>
          <ac:spMkLst>
            <pc:docMk/>
            <pc:sldMk cId="2940960827" sldId="270"/>
            <ac:spMk id="11" creationId="{081E4A58-353D-44AE-B2FC-2A74E2E400F7}"/>
          </ac:spMkLst>
        </pc:spChg>
      </pc:sldChg>
      <pc:sldMasterChg chg="add addSldLayout">
        <pc:chgData name="Jack Rees (2204851)" userId="S::2204851@student.uwtsd.ac.uk::80039e70-57a3-4600-9770-45cc4687d541" providerId="AD" clId="Web-{8AF36381-89E7-D06E-0791-F136B1668AC2}" dt="2024-05-03T05:29:50.132" v="1461"/>
        <pc:sldMasterMkLst>
          <pc:docMk/>
          <pc:sldMasterMk cId="2460954070" sldId="2147483660"/>
        </pc:sldMasterMkLst>
        <pc:sldLayoutChg chg="add">
          <pc:chgData name="Jack Rees (2204851)" userId="S::2204851@student.uwtsd.ac.uk::80039e70-57a3-4600-9770-45cc4687d541" providerId="AD" clId="Web-{8AF36381-89E7-D06E-0791-F136B1668AC2}" dt="2024-05-03T05:29:50.132" v="1461"/>
          <pc:sldLayoutMkLst>
            <pc:docMk/>
            <pc:sldMasterMk cId="2460954070" sldId="2147483660"/>
            <pc:sldLayoutMk cId="2385387890" sldId="2147483661"/>
          </pc:sldLayoutMkLst>
        </pc:sldLayoutChg>
        <pc:sldLayoutChg chg="add">
          <pc:chgData name="Jack Rees (2204851)" userId="S::2204851@student.uwtsd.ac.uk::80039e70-57a3-4600-9770-45cc4687d541" providerId="AD" clId="Web-{8AF36381-89E7-D06E-0791-F136B1668AC2}" dt="2024-05-03T05:29:50.132" v="1461"/>
          <pc:sldLayoutMkLst>
            <pc:docMk/>
            <pc:sldMasterMk cId="2460954070" sldId="2147483660"/>
            <pc:sldLayoutMk cId="949138452" sldId="2147483662"/>
          </pc:sldLayoutMkLst>
        </pc:sldLayoutChg>
        <pc:sldLayoutChg chg="add">
          <pc:chgData name="Jack Rees (2204851)" userId="S::2204851@student.uwtsd.ac.uk::80039e70-57a3-4600-9770-45cc4687d541" providerId="AD" clId="Web-{8AF36381-89E7-D06E-0791-F136B1668AC2}" dt="2024-05-03T05:29:50.132" v="1461"/>
          <pc:sldLayoutMkLst>
            <pc:docMk/>
            <pc:sldMasterMk cId="2460954070" sldId="2147483660"/>
            <pc:sldLayoutMk cId="2591524520" sldId="2147483663"/>
          </pc:sldLayoutMkLst>
        </pc:sldLayoutChg>
        <pc:sldLayoutChg chg="add">
          <pc:chgData name="Jack Rees (2204851)" userId="S::2204851@student.uwtsd.ac.uk::80039e70-57a3-4600-9770-45cc4687d541" providerId="AD" clId="Web-{8AF36381-89E7-D06E-0791-F136B1668AC2}" dt="2024-05-03T05:29:50.132" v="1461"/>
          <pc:sldLayoutMkLst>
            <pc:docMk/>
            <pc:sldMasterMk cId="2460954070" sldId="2147483660"/>
            <pc:sldLayoutMk cId="1203092039" sldId="2147483664"/>
          </pc:sldLayoutMkLst>
        </pc:sldLayoutChg>
        <pc:sldLayoutChg chg="add">
          <pc:chgData name="Jack Rees (2204851)" userId="S::2204851@student.uwtsd.ac.uk::80039e70-57a3-4600-9770-45cc4687d541" providerId="AD" clId="Web-{8AF36381-89E7-D06E-0791-F136B1668AC2}" dt="2024-05-03T05:29:50.132" v="1461"/>
          <pc:sldLayoutMkLst>
            <pc:docMk/>
            <pc:sldMasterMk cId="2460954070" sldId="2147483660"/>
            <pc:sldLayoutMk cId="3733172339" sldId="2147483665"/>
          </pc:sldLayoutMkLst>
        </pc:sldLayoutChg>
        <pc:sldLayoutChg chg="add">
          <pc:chgData name="Jack Rees (2204851)" userId="S::2204851@student.uwtsd.ac.uk::80039e70-57a3-4600-9770-45cc4687d541" providerId="AD" clId="Web-{8AF36381-89E7-D06E-0791-F136B1668AC2}" dt="2024-05-03T05:29:50.132" v="1461"/>
          <pc:sldLayoutMkLst>
            <pc:docMk/>
            <pc:sldMasterMk cId="2460954070" sldId="2147483660"/>
            <pc:sldLayoutMk cId="3210312558" sldId="2147483666"/>
          </pc:sldLayoutMkLst>
        </pc:sldLayoutChg>
        <pc:sldLayoutChg chg="add">
          <pc:chgData name="Jack Rees (2204851)" userId="S::2204851@student.uwtsd.ac.uk::80039e70-57a3-4600-9770-45cc4687d541" providerId="AD" clId="Web-{8AF36381-89E7-D06E-0791-F136B1668AC2}" dt="2024-05-03T05:29:50.132" v="1461"/>
          <pc:sldLayoutMkLst>
            <pc:docMk/>
            <pc:sldMasterMk cId="2460954070" sldId="2147483660"/>
            <pc:sldLayoutMk cId="3146388984" sldId="2147483667"/>
          </pc:sldLayoutMkLst>
        </pc:sldLayoutChg>
        <pc:sldLayoutChg chg="add">
          <pc:chgData name="Jack Rees (2204851)" userId="S::2204851@student.uwtsd.ac.uk::80039e70-57a3-4600-9770-45cc4687d541" providerId="AD" clId="Web-{8AF36381-89E7-D06E-0791-F136B1668AC2}" dt="2024-05-03T05:29:50.132" v="1461"/>
          <pc:sldLayoutMkLst>
            <pc:docMk/>
            <pc:sldMasterMk cId="2460954070" sldId="2147483660"/>
            <pc:sldLayoutMk cId="3171841454" sldId="2147483668"/>
          </pc:sldLayoutMkLst>
        </pc:sldLayoutChg>
        <pc:sldLayoutChg chg="add">
          <pc:chgData name="Jack Rees (2204851)" userId="S::2204851@student.uwtsd.ac.uk::80039e70-57a3-4600-9770-45cc4687d541" providerId="AD" clId="Web-{8AF36381-89E7-D06E-0791-F136B1668AC2}" dt="2024-05-03T05:29:50.132" v="1461"/>
          <pc:sldLayoutMkLst>
            <pc:docMk/>
            <pc:sldMasterMk cId="2460954070" sldId="2147483660"/>
            <pc:sldLayoutMk cId="1718958274" sldId="2147483669"/>
          </pc:sldLayoutMkLst>
        </pc:sldLayoutChg>
        <pc:sldLayoutChg chg="add">
          <pc:chgData name="Jack Rees (2204851)" userId="S::2204851@student.uwtsd.ac.uk::80039e70-57a3-4600-9770-45cc4687d541" providerId="AD" clId="Web-{8AF36381-89E7-D06E-0791-F136B1668AC2}" dt="2024-05-03T05:29:50.132" v="1461"/>
          <pc:sldLayoutMkLst>
            <pc:docMk/>
            <pc:sldMasterMk cId="2460954070" sldId="2147483660"/>
            <pc:sldLayoutMk cId="2202905451" sldId="2147483670"/>
          </pc:sldLayoutMkLst>
        </pc:sldLayoutChg>
        <pc:sldLayoutChg chg="add">
          <pc:chgData name="Jack Rees (2204851)" userId="S::2204851@student.uwtsd.ac.uk::80039e70-57a3-4600-9770-45cc4687d541" providerId="AD" clId="Web-{8AF36381-89E7-D06E-0791-F136B1668AC2}" dt="2024-05-03T05:29:50.132" v="1461"/>
          <pc:sldLayoutMkLst>
            <pc:docMk/>
            <pc:sldMasterMk cId="2460954070" sldId="2147483660"/>
            <pc:sldLayoutMk cId="3479445657" sldId="2147483671"/>
          </pc:sldLayoutMkLst>
        </pc:sldLayoutChg>
      </pc:sldMasterChg>
    </pc:docChg>
  </pc:docChgLst>
  <pc:docChgLst>
    <pc:chgData name="Jack Rees (2204851)" userId="S::2204851@student.uwtsd.ac.uk::80039e70-57a3-4600-9770-45cc4687d541" providerId="AD" clId="Web-{44E2BA42-EA84-9D00-BFF9-776347B80CB7}"/>
    <pc:docChg chg="addSld delSld modSld sldOrd addMainMaster delMainMaster">
      <pc:chgData name="Jack Rees (2204851)" userId="S::2204851@student.uwtsd.ac.uk::80039e70-57a3-4600-9770-45cc4687d541" providerId="AD" clId="Web-{44E2BA42-EA84-9D00-BFF9-776347B80CB7}" dt="2024-05-03T00:47:07.718" v="282" actId="20577"/>
      <pc:docMkLst>
        <pc:docMk/>
      </pc:docMkLst>
      <pc:sldChg chg="add del">
        <pc:chgData name="Jack Rees (2204851)" userId="S::2204851@student.uwtsd.ac.uk::80039e70-57a3-4600-9770-45cc4687d541" providerId="AD" clId="Web-{44E2BA42-EA84-9D00-BFF9-776347B80CB7}" dt="2024-05-03T00:05:03.820" v="4"/>
        <pc:sldMkLst>
          <pc:docMk/>
          <pc:sldMk cId="109857222" sldId="256"/>
        </pc:sldMkLst>
      </pc:sldChg>
      <pc:sldChg chg="add del">
        <pc:chgData name="Jack Rees (2204851)" userId="S::2204851@student.uwtsd.ac.uk::80039e70-57a3-4600-9770-45cc4687d541" providerId="AD" clId="Web-{44E2BA42-EA84-9D00-BFF9-776347B80CB7}" dt="2024-05-03T00:05:09.867" v="5"/>
        <pc:sldMkLst>
          <pc:docMk/>
          <pc:sldMk cId="1382209502" sldId="257"/>
        </pc:sldMkLst>
      </pc:sldChg>
      <pc:sldChg chg="delSp modSp add mod modClrScheme delDesignElem chgLayout">
        <pc:chgData name="Jack Rees (2204851)" userId="S::2204851@student.uwtsd.ac.uk::80039e70-57a3-4600-9770-45cc4687d541" providerId="AD" clId="Web-{44E2BA42-EA84-9D00-BFF9-776347B80CB7}" dt="2024-05-03T00:45:53.262" v="272"/>
        <pc:sldMkLst>
          <pc:docMk/>
          <pc:sldMk cId="2122638916" sldId="258"/>
        </pc:sldMkLst>
        <pc:spChg chg="mod ord">
          <ac:chgData name="Jack Rees (2204851)" userId="S::2204851@student.uwtsd.ac.uk::80039e70-57a3-4600-9770-45cc4687d541" providerId="AD" clId="Web-{44E2BA42-EA84-9D00-BFF9-776347B80CB7}" dt="2024-05-03T00:45:53.262" v="272"/>
          <ac:spMkLst>
            <pc:docMk/>
            <pc:sldMk cId="2122638916" sldId="258"/>
            <ac:spMk id="2" creationId="{00000000-0000-0000-0000-000000000000}"/>
          </ac:spMkLst>
        </pc:spChg>
        <pc:spChg chg="mod ord">
          <ac:chgData name="Jack Rees (2204851)" userId="S::2204851@student.uwtsd.ac.uk::80039e70-57a3-4600-9770-45cc4687d541" providerId="AD" clId="Web-{44E2BA42-EA84-9D00-BFF9-776347B80CB7}" dt="2024-05-03T00:45:53.262" v="272"/>
          <ac:spMkLst>
            <pc:docMk/>
            <pc:sldMk cId="2122638916" sldId="258"/>
            <ac:spMk id="3" creationId="{00000000-0000-0000-0000-000000000000}"/>
          </ac:spMkLst>
        </pc:spChg>
        <pc:spChg chg="del">
          <ac:chgData name="Jack Rees (2204851)" userId="S::2204851@student.uwtsd.ac.uk::80039e70-57a3-4600-9770-45cc4687d541" providerId="AD" clId="Web-{44E2BA42-EA84-9D00-BFF9-776347B80CB7}" dt="2024-05-03T00:35:27.737" v="236"/>
          <ac:spMkLst>
            <pc:docMk/>
            <pc:sldMk cId="2122638916" sldId="258"/>
            <ac:spMk id="25" creationId="{8A95209C-5275-4E15-8EA7-7F42980ABF2D}"/>
          </ac:spMkLst>
        </pc:spChg>
        <pc:spChg chg="del">
          <ac:chgData name="Jack Rees (2204851)" userId="S::2204851@student.uwtsd.ac.uk::80039e70-57a3-4600-9770-45cc4687d541" providerId="AD" clId="Web-{44E2BA42-EA84-9D00-BFF9-776347B80CB7}" dt="2024-05-03T00:35:27.737" v="236"/>
          <ac:spMkLst>
            <pc:docMk/>
            <pc:sldMk cId="2122638916" sldId="258"/>
            <ac:spMk id="26" creationId="{4F2ED431-E304-4FF0-9F4E-032783C9D612}"/>
          </ac:spMkLst>
        </pc:spChg>
        <pc:spChg chg="del">
          <ac:chgData name="Jack Rees (2204851)" userId="S::2204851@student.uwtsd.ac.uk::80039e70-57a3-4600-9770-45cc4687d541" providerId="AD" clId="Web-{44E2BA42-EA84-9D00-BFF9-776347B80CB7}" dt="2024-05-03T00:35:27.737" v="236"/>
          <ac:spMkLst>
            <pc:docMk/>
            <pc:sldMk cId="2122638916" sldId="258"/>
            <ac:spMk id="27" creationId="{4E87FCFB-2CCE-460D-B3DD-557C8BD1B94A}"/>
          </ac:spMkLst>
        </pc:spChg>
      </pc:sldChg>
      <pc:sldChg chg="addSp delSp modSp new mod setBg modClrScheme delDesignElem chgLayout">
        <pc:chgData name="Jack Rees (2204851)" userId="S::2204851@student.uwtsd.ac.uk::80039e70-57a3-4600-9770-45cc4687d541" providerId="AD" clId="Web-{44E2BA42-EA84-9D00-BFF9-776347B80CB7}" dt="2024-05-03T00:45:53.262" v="272"/>
        <pc:sldMkLst>
          <pc:docMk/>
          <pc:sldMk cId="1260057356" sldId="259"/>
        </pc:sldMkLst>
        <pc:spChg chg="mod ord">
          <ac:chgData name="Jack Rees (2204851)" userId="S::2204851@student.uwtsd.ac.uk::80039e70-57a3-4600-9770-45cc4687d541" providerId="AD" clId="Web-{44E2BA42-EA84-9D00-BFF9-776347B80CB7}" dt="2024-05-03T00:45:53.262" v="272"/>
          <ac:spMkLst>
            <pc:docMk/>
            <pc:sldMk cId="1260057356" sldId="259"/>
            <ac:spMk id="2" creationId="{4E14BA04-8FCE-2EDF-22BD-D0B07A7B5E7B}"/>
          </ac:spMkLst>
        </pc:spChg>
        <pc:spChg chg="mod ord">
          <ac:chgData name="Jack Rees (2204851)" userId="S::2204851@student.uwtsd.ac.uk::80039e70-57a3-4600-9770-45cc4687d541" providerId="AD" clId="Web-{44E2BA42-EA84-9D00-BFF9-776347B80CB7}" dt="2024-05-03T00:45:53.262" v="272"/>
          <ac:spMkLst>
            <pc:docMk/>
            <pc:sldMk cId="1260057356" sldId="259"/>
            <ac:spMk id="3" creationId="{B7CAF7AF-928C-547A-76B8-963425406D3D}"/>
          </ac:spMkLst>
        </pc:spChg>
        <pc:spChg chg="add del">
          <ac:chgData name="Jack Rees (2204851)" userId="S::2204851@student.uwtsd.ac.uk::80039e70-57a3-4600-9770-45cc4687d541" providerId="AD" clId="Web-{44E2BA42-EA84-9D00-BFF9-776347B80CB7}" dt="2024-05-03T00:35:27.737" v="236"/>
          <ac:spMkLst>
            <pc:docMk/>
            <pc:sldMk cId="1260057356" sldId="259"/>
            <ac:spMk id="10" creationId="{99F1FFA9-D672-408C-9220-ADEEC6ABDD09}"/>
          </ac:spMkLst>
        </pc:spChg>
        <pc:picChg chg="add del mod ord">
          <ac:chgData name="Jack Rees (2204851)" userId="S::2204851@student.uwtsd.ac.uk::80039e70-57a3-4600-9770-45cc4687d541" providerId="AD" clId="Web-{44E2BA42-EA84-9D00-BFF9-776347B80CB7}" dt="2024-05-03T00:43:31.461" v="254"/>
          <ac:picMkLst>
            <pc:docMk/>
            <pc:sldMk cId="1260057356" sldId="259"/>
            <ac:picMk id="4" creationId="{8C3A99CC-F46F-B12C-C35C-7A4D2C058E6B}"/>
          </ac:picMkLst>
        </pc:picChg>
        <pc:picChg chg="add mod modCrop">
          <ac:chgData name="Jack Rees (2204851)" userId="S::2204851@student.uwtsd.ac.uk::80039e70-57a3-4600-9770-45cc4687d541" providerId="AD" clId="Web-{44E2BA42-EA84-9D00-BFF9-776347B80CB7}" dt="2024-05-03T00:43:44.524" v="255" actId="14100"/>
          <ac:picMkLst>
            <pc:docMk/>
            <pc:sldMk cId="1260057356" sldId="259"/>
            <ac:picMk id="5" creationId="{D3FD9BA5-1B7A-42D6-B638-A4664160A146}"/>
          </ac:picMkLst>
        </pc:picChg>
      </pc:sldChg>
      <pc:sldChg chg="modSp new mod modClrScheme chgLayout">
        <pc:chgData name="Jack Rees (2204851)" userId="S::2204851@student.uwtsd.ac.uk::80039e70-57a3-4600-9770-45cc4687d541" providerId="AD" clId="Web-{44E2BA42-EA84-9D00-BFF9-776347B80CB7}" dt="2024-05-03T00:45:53.262" v="272"/>
        <pc:sldMkLst>
          <pc:docMk/>
          <pc:sldMk cId="3602735403" sldId="260"/>
        </pc:sldMkLst>
        <pc:spChg chg="mod ord">
          <ac:chgData name="Jack Rees (2204851)" userId="S::2204851@student.uwtsd.ac.uk::80039e70-57a3-4600-9770-45cc4687d541" providerId="AD" clId="Web-{44E2BA42-EA84-9D00-BFF9-776347B80CB7}" dt="2024-05-03T00:45:53.262" v="272"/>
          <ac:spMkLst>
            <pc:docMk/>
            <pc:sldMk cId="3602735403" sldId="260"/>
            <ac:spMk id="2" creationId="{07D864E8-3469-C073-A40C-338423E4A29A}"/>
          </ac:spMkLst>
        </pc:spChg>
        <pc:spChg chg="mod ord">
          <ac:chgData name="Jack Rees (2204851)" userId="S::2204851@student.uwtsd.ac.uk::80039e70-57a3-4600-9770-45cc4687d541" providerId="AD" clId="Web-{44E2BA42-EA84-9D00-BFF9-776347B80CB7}" dt="2024-05-03T00:45:53.262" v="272"/>
          <ac:spMkLst>
            <pc:docMk/>
            <pc:sldMk cId="3602735403" sldId="260"/>
            <ac:spMk id="3" creationId="{562470F4-1F07-A306-D7B0-15BE37D26DE5}"/>
          </ac:spMkLst>
        </pc:spChg>
      </pc:sldChg>
      <pc:sldChg chg="modSp new mod modClrScheme chgLayout">
        <pc:chgData name="Jack Rees (2204851)" userId="S::2204851@student.uwtsd.ac.uk::80039e70-57a3-4600-9770-45cc4687d541" providerId="AD" clId="Web-{44E2BA42-EA84-9D00-BFF9-776347B80CB7}" dt="2024-05-03T00:45:53.262" v="272"/>
        <pc:sldMkLst>
          <pc:docMk/>
          <pc:sldMk cId="3029964889" sldId="261"/>
        </pc:sldMkLst>
        <pc:spChg chg="mod ord">
          <ac:chgData name="Jack Rees (2204851)" userId="S::2204851@student.uwtsd.ac.uk::80039e70-57a3-4600-9770-45cc4687d541" providerId="AD" clId="Web-{44E2BA42-EA84-9D00-BFF9-776347B80CB7}" dt="2024-05-03T00:45:53.262" v="272"/>
          <ac:spMkLst>
            <pc:docMk/>
            <pc:sldMk cId="3029964889" sldId="261"/>
            <ac:spMk id="2" creationId="{23C61510-4A6A-AA48-4E44-6802A20DDD15}"/>
          </ac:spMkLst>
        </pc:spChg>
        <pc:spChg chg="mod ord">
          <ac:chgData name="Jack Rees (2204851)" userId="S::2204851@student.uwtsd.ac.uk::80039e70-57a3-4600-9770-45cc4687d541" providerId="AD" clId="Web-{44E2BA42-EA84-9D00-BFF9-776347B80CB7}" dt="2024-05-03T00:45:53.262" v="272"/>
          <ac:spMkLst>
            <pc:docMk/>
            <pc:sldMk cId="3029964889" sldId="261"/>
            <ac:spMk id="3" creationId="{C845937D-3172-3AF4-7412-F9E0E527C14A}"/>
          </ac:spMkLst>
        </pc:spChg>
      </pc:sldChg>
      <pc:sldChg chg="modSp new mod modClrScheme chgLayout">
        <pc:chgData name="Jack Rees (2204851)" userId="S::2204851@student.uwtsd.ac.uk::80039e70-57a3-4600-9770-45cc4687d541" providerId="AD" clId="Web-{44E2BA42-EA84-9D00-BFF9-776347B80CB7}" dt="2024-05-03T00:45:53.262" v="272"/>
        <pc:sldMkLst>
          <pc:docMk/>
          <pc:sldMk cId="835033706" sldId="262"/>
        </pc:sldMkLst>
        <pc:spChg chg="mod ord">
          <ac:chgData name="Jack Rees (2204851)" userId="S::2204851@student.uwtsd.ac.uk::80039e70-57a3-4600-9770-45cc4687d541" providerId="AD" clId="Web-{44E2BA42-EA84-9D00-BFF9-776347B80CB7}" dt="2024-05-03T00:45:53.262" v="272"/>
          <ac:spMkLst>
            <pc:docMk/>
            <pc:sldMk cId="835033706" sldId="262"/>
            <ac:spMk id="2" creationId="{EAA77806-A62D-8484-EFD1-F28DB97E59F9}"/>
          </ac:spMkLst>
        </pc:spChg>
        <pc:spChg chg="mod ord">
          <ac:chgData name="Jack Rees (2204851)" userId="S::2204851@student.uwtsd.ac.uk::80039e70-57a3-4600-9770-45cc4687d541" providerId="AD" clId="Web-{44E2BA42-EA84-9D00-BFF9-776347B80CB7}" dt="2024-05-03T00:45:53.262" v="272"/>
          <ac:spMkLst>
            <pc:docMk/>
            <pc:sldMk cId="835033706" sldId="262"/>
            <ac:spMk id="3" creationId="{3170B0F8-4888-3F10-880D-40EBD730E9D3}"/>
          </ac:spMkLst>
        </pc:spChg>
      </pc:sldChg>
      <pc:sldChg chg="modSp new mod modClrScheme chgLayout">
        <pc:chgData name="Jack Rees (2204851)" userId="S::2204851@student.uwtsd.ac.uk::80039e70-57a3-4600-9770-45cc4687d541" providerId="AD" clId="Web-{44E2BA42-EA84-9D00-BFF9-776347B80CB7}" dt="2024-05-03T00:45:53.262" v="272"/>
        <pc:sldMkLst>
          <pc:docMk/>
          <pc:sldMk cId="4180071558" sldId="263"/>
        </pc:sldMkLst>
        <pc:spChg chg="mod ord">
          <ac:chgData name="Jack Rees (2204851)" userId="S::2204851@student.uwtsd.ac.uk::80039e70-57a3-4600-9770-45cc4687d541" providerId="AD" clId="Web-{44E2BA42-EA84-9D00-BFF9-776347B80CB7}" dt="2024-05-03T00:45:53.262" v="272"/>
          <ac:spMkLst>
            <pc:docMk/>
            <pc:sldMk cId="4180071558" sldId="263"/>
            <ac:spMk id="2" creationId="{84E26E12-82FE-5E96-DED9-E2B14AB28ED5}"/>
          </ac:spMkLst>
        </pc:spChg>
        <pc:spChg chg="mod ord">
          <ac:chgData name="Jack Rees (2204851)" userId="S::2204851@student.uwtsd.ac.uk::80039e70-57a3-4600-9770-45cc4687d541" providerId="AD" clId="Web-{44E2BA42-EA84-9D00-BFF9-776347B80CB7}" dt="2024-05-03T00:45:53.262" v="272"/>
          <ac:spMkLst>
            <pc:docMk/>
            <pc:sldMk cId="4180071558" sldId="263"/>
            <ac:spMk id="3" creationId="{609D5304-73F3-694B-1804-FBDEA9FDF9D5}"/>
          </ac:spMkLst>
        </pc:spChg>
      </pc:sldChg>
      <pc:sldChg chg="modSp new mod modClrScheme chgLayout">
        <pc:chgData name="Jack Rees (2204851)" userId="S::2204851@student.uwtsd.ac.uk::80039e70-57a3-4600-9770-45cc4687d541" providerId="AD" clId="Web-{44E2BA42-EA84-9D00-BFF9-776347B80CB7}" dt="2024-05-03T00:47:07.718" v="282" actId="20577"/>
        <pc:sldMkLst>
          <pc:docMk/>
          <pc:sldMk cId="2117282496" sldId="264"/>
        </pc:sldMkLst>
        <pc:spChg chg="mod ord">
          <ac:chgData name="Jack Rees (2204851)" userId="S::2204851@student.uwtsd.ac.uk::80039e70-57a3-4600-9770-45cc4687d541" providerId="AD" clId="Web-{44E2BA42-EA84-9D00-BFF9-776347B80CB7}" dt="2024-05-03T00:47:07.718" v="282" actId="20577"/>
          <ac:spMkLst>
            <pc:docMk/>
            <pc:sldMk cId="2117282496" sldId="264"/>
            <ac:spMk id="2" creationId="{A0856F1B-3F35-4545-C5D9-67BDF3163335}"/>
          </ac:spMkLst>
        </pc:spChg>
        <pc:spChg chg="mod ord">
          <ac:chgData name="Jack Rees (2204851)" userId="S::2204851@student.uwtsd.ac.uk::80039e70-57a3-4600-9770-45cc4687d541" providerId="AD" clId="Web-{44E2BA42-EA84-9D00-BFF9-776347B80CB7}" dt="2024-05-03T00:45:53.262" v="272"/>
          <ac:spMkLst>
            <pc:docMk/>
            <pc:sldMk cId="2117282496" sldId="264"/>
            <ac:spMk id="3" creationId="{2FCBC3B3-F122-099A-609B-3E4449827EAC}"/>
          </ac:spMkLst>
        </pc:spChg>
      </pc:sldChg>
      <pc:sldChg chg="modSp new mod modClrScheme chgLayout">
        <pc:chgData name="Jack Rees (2204851)" userId="S::2204851@student.uwtsd.ac.uk::80039e70-57a3-4600-9770-45cc4687d541" providerId="AD" clId="Web-{44E2BA42-EA84-9D00-BFF9-776347B80CB7}" dt="2024-05-03T00:45:53.262" v="272"/>
        <pc:sldMkLst>
          <pc:docMk/>
          <pc:sldMk cId="159001471" sldId="265"/>
        </pc:sldMkLst>
        <pc:spChg chg="mod ord">
          <ac:chgData name="Jack Rees (2204851)" userId="S::2204851@student.uwtsd.ac.uk::80039e70-57a3-4600-9770-45cc4687d541" providerId="AD" clId="Web-{44E2BA42-EA84-9D00-BFF9-776347B80CB7}" dt="2024-05-03T00:45:53.262" v="272"/>
          <ac:spMkLst>
            <pc:docMk/>
            <pc:sldMk cId="159001471" sldId="265"/>
            <ac:spMk id="2" creationId="{44654489-5DA6-1E43-F75F-A3EE13761979}"/>
          </ac:spMkLst>
        </pc:spChg>
        <pc:spChg chg="mod ord">
          <ac:chgData name="Jack Rees (2204851)" userId="S::2204851@student.uwtsd.ac.uk::80039e70-57a3-4600-9770-45cc4687d541" providerId="AD" clId="Web-{44E2BA42-EA84-9D00-BFF9-776347B80CB7}" dt="2024-05-03T00:45:53.262" v="272"/>
          <ac:spMkLst>
            <pc:docMk/>
            <pc:sldMk cId="159001471" sldId="265"/>
            <ac:spMk id="3" creationId="{0E8B2F48-DB21-A1A2-D404-5E2083828BB6}"/>
          </ac:spMkLst>
        </pc:spChg>
      </pc:sldChg>
      <pc:sldChg chg="modSp new mod modClrScheme chgLayout">
        <pc:chgData name="Jack Rees (2204851)" userId="S::2204851@student.uwtsd.ac.uk::80039e70-57a3-4600-9770-45cc4687d541" providerId="AD" clId="Web-{44E2BA42-EA84-9D00-BFF9-776347B80CB7}" dt="2024-05-03T00:45:53.262" v="272"/>
        <pc:sldMkLst>
          <pc:docMk/>
          <pc:sldMk cId="824537245" sldId="266"/>
        </pc:sldMkLst>
        <pc:spChg chg="mod ord">
          <ac:chgData name="Jack Rees (2204851)" userId="S::2204851@student.uwtsd.ac.uk::80039e70-57a3-4600-9770-45cc4687d541" providerId="AD" clId="Web-{44E2BA42-EA84-9D00-BFF9-776347B80CB7}" dt="2024-05-03T00:45:53.262" v="272"/>
          <ac:spMkLst>
            <pc:docMk/>
            <pc:sldMk cId="824537245" sldId="266"/>
            <ac:spMk id="2" creationId="{938A6FF4-A473-0127-D934-F8AED2B7D8E6}"/>
          </ac:spMkLst>
        </pc:spChg>
        <pc:spChg chg="mod ord">
          <ac:chgData name="Jack Rees (2204851)" userId="S::2204851@student.uwtsd.ac.uk::80039e70-57a3-4600-9770-45cc4687d541" providerId="AD" clId="Web-{44E2BA42-EA84-9D00-BFF9-776347B80CB7}" dt="2024-05-03T00:45:53.262" v="272"/>
          <ac:spMkLst>
            <pc:docMk/>
            <pc:sldMk cId="824537245" sldId="266"/>
            <ac:spMk id="3" creationId="{268367B5-F49D-76AB-4C95-FF8D3BBCF438}"/>
          </ac:spMkLst>
        </pc:spChg>
      </pc:sldChg>
      <pc:sldChg chg="addSp delSp modSp new mod ord setBg modClrScheme delDesignElem chgLayout">
        <pc:chgData name="Jack Rees (2204851)" userId="S::2204851@student.uwtsd.ac.uk::80039e70-57a3-4600-9770-45cc4687d541" providerId="AD" clId="Web-{44E2BA42-EA84-9D00-BFF9-776347B80CB7}" dt="2024-05-03T00:45:53.262" v="272"/>
        <pc:sldMkLst>
          <pc:docMk/>
          <pc:sldMk cId="4054561390" sldId="267"/>
        </pc:sldMkLst>
        <pc:spChg chg="del mod">
          <ac:chgData name="Jack Rees (2204851)" userId="S::2204851@student.uwtsd.ac.uk::80039e70-57a3-4600-9770-45cc4687d541" providerId="AD" clId="Web-{44E2BA42-EA84-9D00-BFF9-776347B80CB7}" dt="2024-05-03T00:10:41.446" v="33"/>
          <ac:spMkLst>
            <pc:docMk/>
            <pc:sldMk cId="4054561390" sldId="267"/>
            <ac:spMk id="2" creationId="{ECD6192B-7D0D-56F5-17BB-DA76609D4029}"/>
          </ac:spMkLst>
        </pc:spChg>
        <pc:spChg chg="mod ord">
          <ac:chgData name="Jack Rees (2204851)" userId="S::2204851@student.uwtsd.ac.uk::80039e70-57a3-4600-9770-45cc4687d541" providerId="AD" clId="Web-{44E2BA42-EA84-9D00-BFF9-776347B80CB7}" dt="2024-05-03T00:45:53.262" v="272"/>
          <ac:spMkLst>
            <pc:docMk/>
            <pc:sldMk cId="4054561390" sldId="267"/>
            <ac:spMk id="3" creationId="{AAB9E0A2-5301-7AB4-D359-AE8CDBE96AF6}"/>
          </ac:spMkLst>
        </pc:spChg>
        <pc:spChg chg="add del mod">
          <ac:chgData name="Jack Rees (2204851)" userId="S::2204851@student.uwtsd.ac.uk::80039e70-57a3-4600-9770-45cc4687d541" providerId="AD" clId="Web-{44E2BA42-EA84-9D00-BFF9-776347B80CB7}" dt="2024-05-03T00:10:18.242" v="27"/>
          <ac:spMkLst>
            <pc:docMk/>
            <pc:sldMk cId="4054561390" sldId="267"/>
            <ac:spMk id="4" creationId="{4721B56D-B082-3635-89F7-B40E32D653AE}"/>
          </ac:spMkLst>
        </pc:spChg>
        <pc:spChg chg="add del mod ord">
          <ac:chgData name="Jack Rees (2204851)" userId="S::2204851@student.uwtsd.ac.uk::80039e70-57a3-4600-9770-45cc4687d541" providerId="AD" clId="Web-{44E2BA42-EA84-9D00-BFF9-776347B80CB7}" dt="2024-05-03T00:21:15.333" v="105"/>
          <ac:spMkLst>
            <pc:docMk/>
            <pc:sldMk cId="4054561390" sldId="267"/>
            <ac:spMk id="5" creationId="{5D946077-B242-7BA3-6645-2160CD389572}"/>
          </ac:spMkLst>
        </pc:spChg>
        <pc:spChg chg="add del">
          <ac:chgData name="Jack Rees (2204851)" userId="S::2204851@student.uwtsd.ac.uk::80039e70-57a3-4600-9770-45cc4687d541" providerId="AD" clId="Web-{44E2BA42-EA84-9D00-BFF9-776347B80CB7}" dt="2024-05-03T00:35:27.737" v="236"/>
          <ac:spMkLst>
            <pc:docMk/>
            <pc:sldMk cId="4054561390" sldId="267"/>
            <ac:spMk id="11" creationId="{8F90786E-B72D-4C32-BDCE-A170B007822D}"/>
          </ac:spMkLst>
        </pc:spChg>
        <pc:spChg chg="add del">
          <ac:chgData name="Jack Rees (2204851)" userId="S::2204851@student.uwtsd.ac.uk::80039e70-57a3-4600-9770-45cc4687d541" providerId="AD" clId="Web-{44E2BA42-EA84-9D00-BFF9-776347B80CB7}" dt="2024-05-03T00:35:27.737" v="236"/>
          <ac:spMkLst>
            <pc:docMk/>
            <pc:sldMk cId="4054561390" sldId="267"/>
            <ac:spMk id="13" creationId="{5E46F2E7-848F-4A6C-A098-4764FDEA771A}"/>
          </ac:spMkLst>
        </pc:spChg>
        <pc:picChg chg="add mod">
          <ac:chgData name="Jack Rees (2204851)" userId="S::2204851@student.uwtsd.ac.uk::80039e70-57a3-4600-9770-45cc4687d541" providerId="AD" clId="Web-{44E2BA42-EA84-9D00-BFF9-776347B80CB7}" dt="2024-05-03T00:45:00.933" v="263"/>
          <ac:picMkLst>
            <pc:docMk/>
            <pc:sldMk cId="4054561390" sldId="267"/>
            <ac:picMk id="6" creationId="{00F1C44B-D441-FE19-FD3C-AD835951D10A}"/>
          </ac:picMkLst>
        </pc:picChg>
      </pc:sldChg>
      <pc:sldMasterChg chg="del delSldLayout">
        <pc:chgData name="Jack Rees (2204851)" userId="S::2204851@student.uwtsd.ac.uk::80039e70-57a3-4600-9770-45cc4687d541" providerId="AD" clId="Web-{44E2BA42-EA84-9D00-BFF9-776347B80CB7}" dt="2024-05-03T00:35:27.737" v="236"/>
        <pc:sldMasterMkLst>
          <pc:docMk/>
          <pc:sldMasterMk cId="2460954070" sldId="2147483660"/>
        </pc:sldMasterMkLst>
        <pc:sldLayoutChg chg="del">
          <pc:chgData name="Jack Rees (2204851)" userId="S::2204851@student.uwtsd.ac.uk::80039e70-57a3-4600-9770-45cc4687d541" providerId="AD" clId="Web-{44E2BA42-EA84-9D00-BFF9-776347B80CB7}" dt="2024-05-03T00:35:27.737" v="236"/>
          <pc:sldLayoutMkLst>
            <pc:docMk/>
            <pc:sldMasterMk cId="2460954070" sldId="2147483660"/>
            <pc:sldLayoutMk cId="2385387890" sldId="2147483661"/>
          </pc:sldLayoutMkLst>
        </pc:sldLayoutChg>
        <pc:sldLayoutChg chg="del">
          <pc:chgData name="Jack Rees (2204851)" userId="S::2204851@student.uwtsd.ac.uk::80039e70-57a3-4600-9770-45cc4687d541" providerId="AD" clId="Web-{44E2BA42-EA84-9D00-BFF9-776347B80CB7}" dt="2024-05-03T00:35:27.737" v="236"/>
          <pc:sldLayoutMkLst>
            <pc:docMk/>
            <pc:sldMasterMk cId="2460954070" sldId="2147483660"/>
            <pc:sldLayoutMk cId="949138452" sldId="2147483662"/>
          </pc:sldLayoutMkLst>
        </pc:sldLayoutChg>
        <pc:sldLayoutChg chg="del">
          <pc:chgData name="Jack Rees (2204851)" userId="S::2204851@student.uwtsd.ac.uk::80039e70-57a3-4600-9770-45cc4687d541" providerId="AD" clId="Web-{44E2BA42-EA84-9D00-BFF9-776347B80CB7}" dt="2024-05-03T00:35:27.737" v="236"/>
          <pc:sldLayoutMkLst>
            <pc:docMk/>
            <pc:sldMasterMk cId="2460954070" sldId="2147483660"/>
            <pc:sldLayoutMk cId="2591524520" sldId="2147483663"/>
          </pc:sldLayoutMkLst>
        </pc:sldLayoutChg>
        <pc:sldLayoutChg chg="del">
          <pc:chgData name="Jack Rees (2204851)" userId="S::2204851@student.uwtsd.ac.uk::80039e70-57a3-4600-9770-45cc4687d541" providerId="AD" clId="Web-{44E2BA42-EA84-9D00-BFF9-776347B80CB7}" dt="2024-05-03T00:35:27.737" v="236"/>
          <pc:sldLayoutMkLst>
            <pc:docMk/>
            <pc:sldMasterMk cId="2460954070" sldId="2147483660"/>
            <pc:sldLayoutMk cId="1203092039" sldId="2147483664"/>
          </pc:sldLayoutMkLst>
        </pc:sldLayoutChg>
        <pc:sldLayoutChg chg="del">
          <pc:chgData name="Jack Rees (2204851)" userId="S::2204851@student.uwtsd.ac.uk::80039e70-57a3-4600-9770-45cc4687d541" providerId="AD" clId="Web-{44E2BA42-EA84-9D00-BFF9-776347B80CB7}" dt="2024-05-03T00:35:27.737" v="236"/>
          <pc:sldLayoutMkLst>
            <pc:docMk/>
            <pc:sldMasterMk cId="2460954070" sldId="2147483660"/>
            <pc:sldLayoutMk cId="3733172339" sldId="2147483665"/>
          </pc:sldLayoutMkLst>
        </pc:sldLayoutChg>
        <pc:sldLayoutChg chg="del">
          <pc:chgData name="Jack Rees (2204851)" userId="S::2204851@student.uwtsd.ac.uk::80039e70-57a3-4600-9770-45cc4687d541" providerId="AD" clId="Web-{44E2BA42-EA84-9D00-BFF9-776347B80CB7}" dt="2024-05-03T00:35:27.737" v="236"/>
          <pc:sldLayoutMkLst>
            <pc:docMk/>
            <pc:sldMasterMk cId="2460954070" sldId="2147483660"/>
            <pc:sldLayoutMk cId="3210312558" sldId="2147483666"/>
          </pc:sldLayoutMkLst>
        </pc:sldLayoutChg>
        <pc:sldLayoutChg chg="del">
          <pc:chgData name="Jack Rees (2204851)" userId="S::2204851@student.uwtsd.ac.uk::80039e70-57a3-4600-9770-45cc4687d541" providerId="AD" clId="Web-{44E2BA42-EA84-9D00-BFF9-776347B80CB7}" dt="2024-05-03T00:35:27.737" v="236"/>
          <pc:sldLayoutMkLst>
            <pc:docMk/>
            <pc:sldMasterMk cId="2460954070" sldId="2147483660"/>
            <pc:sldLayoutMk cId="3146388984" sldId="2147483667"/>
          </pc:sldLayoutMkLst>
        </pc:sldLayoutChg>
        <pc:sldLayoutChg chg="del">
          <pc:chgData name="Jack Rees (2204851)" userId="S::2204851@student.uwtsd.ac.uk::80039e70-57a3-4600-9770-45cc4687d541" providerId="AD" clId="Web-{44E2BA42-EA84-9D00-BFF9-776347B80CB7}" dt="2024-05-03T00:35:27.737" v="236"/>
          <pc:sldLayoutMkLst>
            <pc:docMk/>
            <pc:sldMasterMk cId="2460954070" sldId="2147483660"/>
            <pc:sldLayoutMk cId="3171841454" sldId="2147483668"/>
          </pc:sldLayoutMkLst>
        </pc:sldLayoutChg>
        <pc:sldLayoutChg chg="del">
          <pc:chgData name="Jack Rees (2204851)" userId="S::2204851@student.uwtsd.ac.uk::80039e70-57a3-4600-9770-45cc4687d541" providerId="AD" clId="Web-{44E2BA42-EA84-9D00-BFF9-776347B80CB7}" dt="2024-05-03T00:35:27.737" v="236"/>
          <pc:sldLayoutMkLst>
            <pc:docMk/>
            <pc:sldMasterMk cId="2460954070" sldId="2147483660"/>
            <pc:sldLayoutMk cId="1718958274" sldId="2147483669"/>
          </pc:sldLayoutMkLst>
        </pc:sldLayoutChg>
        <pc:sldLayoutChg chg="del">
          <pc:chgData name="Jack Rees (2204851)" userId="S::2204851@student.uwtsd.ac.uk::80039e70-57a3-4600-9770-45cc4687d541" providerId="AD" clId="Web-{44E2BA42-EA84-9D00-BFF9-776347B80CB7}" dt="2024-05-03T00:35:27.737" v="236"/>
          <pc:sldLayoutMkLst>
            <pc:docMk/>
            <pc:sldMasterMk cId="2460954070" sldId="2147483660"/>
            <pc:sldLayoutMk cId="2202905451" sldId="2147483670"/>
          </pc:sldLayoutMkLst>
        </pc:sldLayoutChg>
        <pc:sldLayoutChg chg="del">
          <pc:chgData name="Jack Rees (2204851)" userId="S::2204851@student.uwtsd.ac.uk::80039e70-57a3-4600-9770-45cc4687d541" providerId="AD" clId="Web-{44E2BA42-EA84-9D00-BFF9-776347B80CB7}" dt="2024-05-03T00:35:27.737" v="236"/>
          <pc:sldLayoutMkLst>
            <pc:docMk/>
            <pc:sldMasterMk cId="2460954070" sldId="2147483660"/>
            <pc:sldLayoutMk cId="3479445657" sldId="2147483671"/>
          </pc:sldLayoutMkLst>
        </pc:sldLayoutChg>
      </pc:sldMasterChg>
      <pc:sldMasterChg chg="add del addSldLayout delSldLayout modSldLayout">
        <pc:chgData name="Jack Rees (2204851)" userId="S::2204851@student.uwtsd.ac.uk::80039e70-57a3-4600-9770-45cc4687d541" providerId="AD" clId="Web-{44E2BA42-EA84-9D00-BFF9-776347B80CB7}" dt="2024-05-03T00:45:47.981" v="271"/>
        <pc:sldMasterMkLst>
          <pc:docMk/>
          <pc:sldMasterMk cId="1437385143" sldId="2147483672"/>
        </pc:sldMasterMkLst>
        <pc:sldLayoutChg chg="add del mod replId">
          <pc:chgData name="Jack Rees (2204851)" userId="S::2204851@student.uwtsd.ac.uk::80039e70-57a3-4600-9770-45cc4687d541" providerId="AD" clId="Web-{44E2BA42-EA84-9D00-BFF9-776347B80CB7}" dt="2024-05-03T00:45:47.981" v="271"/>
          <pc:sldLayoutMkLst>
            <pc:docMk/>
            <pc:sldMasterMk cId="1437385143" sldId="2147483672"/>
            <pc:sldLayoutMk cId="3511643129" sldId="2147483673"/>
          </pc:sldLayoutMkLst>
        </pc:sldLayoutChg>
        <pc:sldLayoutChg chg="add del mod replId">
          <pc:chgData name="Jack Rees (2204851)" userId="S::2204851@student.uwtsd.ac.uk::80039e70-57a3-4600-9770-45cc4687d541" providerId="AD" clId="Web-{44E2BA42-EA84-9D00-BFF9-776347B80CB7}" dt="2024-05-03T00:45:47.981" v="271"/>
          <pc:sldLayoutMkLst>
            <pc:docMk/>
            <pc:sldMasterMk cId="1437385143" sldId="2147483672"/>
            <pc:sldLayoutMk cId="2500605576" sldId="2147483674"/>
          </pc:sldLayoutMkLst>
        </pc:sldLayoutChg>
        <pc:sldLayoutChg chg="add del mod replId">
          <pc:chgData name="Jack Rees (2204851)" userId="S::2204851@student.uwtsd.ac.uk::80039e70-57a3-4600-9770-45cc4687d541" providerId="AD" clId="Web-{44E2BA42-EA84-9D00-BFF9-776347B80CB7}" dt="2024-05-03T00:45:47.981" v="271"/>
          <pc:sldLayoutMkLst>
            <pc:docMk/>
            <pc:sldMasterMk cId="1437385143" sldId="2147483672"/>
            <pc:sldLayoutMk cId="1005143829" sldId="2147483675"/>
          </pc:sldLayoutMkLst>
        </pc:sldLayoutChg>
        <pc:sldLayoutChg chg="add del mod replId">
          <pc:chgData name="Jack Rees (2204851)" userId="S::2204851@student.uwtsd.ac.uk::80039e70-57a3-4600-9770-45cc4687d541" providerId="AD" clId="Web-{44E2BA42-EA84-9D00-BFF9-776347B80CB7}" dt="2024-05-03T00:45:47.981" v="271"/>
          <pc:sldLayoutMkLst>
            <pc:docMk/>
            <pc:sldMasterMk cId="1437385143" sldId="2147483672"/>
            <pc:sldLayoutMk cId="802230724" sldId="2147483676"/>
          </pc:sldLayoutMkLst>
        </pc:sldLayoutChg>
        <pc:sldLayoutChg chg="add del mod replId">
          <pc:chgData name="Jack Rees (2204851)" userId="S::2204851@student.uwtsd.ac.uk::80039e70-57a3-4600-9770-45cc4687d541" providerId="AD" clId="Web-{44E2BA42-EA84-9D00-BFF9-776347B80CB7}" dt="2024-05-03T00:45:47.981" v="271"/>
          <pc:sldLayoutMkLst>
            <pc:docMk/>
            <pc:sldMasterMk cId="1437385143" sldId="2147483672"/>
            <pc:sldLayoutMk cId="2171671625" sldId="2147483677"/>
          </pc:sldLayoutMkLst>
        </pc:sldLayoutChg>
        <pc:sldLayoutChg chg="add del mod replId">
          <pc:chgData name="Jack Rees (2204851)" userId="S::2204851@student.uwtsd.ac.uk::80039e70-57a3-4600-9770-45cc4687d541" providerId="AD" clId="Web-{44E2BA42-EA84-9D00-BFF9-776347B80CB7}" dt="2024-05-03T00:45:47.981" v="271"/>
          <pc:sldLayoutMkLst>
            <pc:docMk/>
            <pc:sldMasterMk cId="1437385143" sldId="2147483672"/>
            <pc:sldLayoutMk cId="637475942" sldId="2147483678"/>
          </pc:sldLayoutMkLst>
        </pc:sldLayoutChg>
        <pc:sldLayoutChg chg="add del mod replId">
          <pc:chgData name="Jack Rees (2204851)" userId="S::2204851@student.uwtsd.ac.uk::80039e70-57a3-4600-9770-45cc4687d541" providerId="AD" clId="Web-{44E2BA42-EA84-9D00-BFF9-776347B80CB7}" dt="2024-05-03T00:45:47.981" v="271"/>
          <pc:sldLayoutMkLst>
            <pc:docMk/>
            <pc:sldMasterMk cId="1437385143" sldId="2147483672"/>
            <pc:sldLayoutMk cId="445174490" sldId="2147483679"/>
          </pc:sldLayoutMkLst>
        </pc:sldLayoutChg>
        <pc:sldLayoutChg chg="add del mod replId">
          <pc:chgData name="Jack Rees (2204851)" userId="S::2204851@student.uwtsd.ac.uk::80039e70-57a3-4600-9770-45cc4687d541" providerId="AD" clId="Web-{44E2BA42-EA84-9D00-BFF9-776347B80CB7}" dt="2024-05-03T00:45:47.981" v="271"/>
          <pc:sldLayoutMkLst>
            <pc:docMk/>
            <pc:sldMasterMk cId="1437385143" sldId="2147483672"/>
            <pc:sldLayoutMk cId="1580797542" sldId="2147483680"/>
          </pc:sldLayoutMkLst>
        </pc:sldLayoutChg>
        <pc:sldLayoutChg chg="add del mod replId">
          <pc:chgData name="Jack Rees (2204851)" userId="S::2204851@student.uwtsd.ac.uk::80039e70-57a3-4600-9770-45cc4687d541" providerId="AD" clId="Web-{44E2BA42-EA84-9D00-BFF9-776347B80CB7}" dt="2024-05-03T00:45:47.981" v="271"/>
          <pc:sldLayoutMkLst>
            <pc:docMk/>
            <pc:sldMasterMk cId="1437385143" sldId="2147483672"/>
            <pc:sldLayoutMk cId="3792427783" sldId="2147483681"/>
          </pc:sldLayoutMkLst>
        </pc:sldLayoutChg>
        <pc:sldLayoutChg chg="add del mod replId">
          <pc:chgData name="Jack Rees (2204851)" userId="S::2204851@student.uwtsd.ac.uk::80039e70-57a3-4600-9770-45cc4687d541" providerId="AD" clId="Web-{44E2BA42-EA84-9D00-BFF9-776347B80CB7}" dt="2024-05-03T00:45:47.981" v="271"/>
          <pc:sldLayoutMkLst>
            <pc:docMk/>
            <pc:sldMasterMk cId="1437385143" sldId="2147483672"/>
            <pc:sldLayoutMk cId="3863480500" sldId="2147483682"/>
          </pc:sldLayoutMkLst>
        </pc:sldLayoutChg>
        <pc:sldLayoutChg chg="add del mod replId">
          <pc:chgData name="Jack Rees (2204851)" userId="S::2204851@student.uwtsd.ac.uk::80039e70-57a3-4600-9770-45cc4687d541" providerId="AD" clId="Web-{44E2BA42-EA84-9D00-BFF9-776347B80CB7}" dt="2024-05-03T00:45:47.981" v="271"/>
          <pc:sldLayoutMkLst>
            <pc:docMk/>
            <pc:sldMasterMk cId="1437385143" sldId="2147483672"/>
            <pc:sldLayoutMk cId="2319787898" sldId="2147483683"/>
          </pc:sldLayoutMkLst>
        </pc:sldLayoutChg>
      </pc:sldMasterChg>
      <pc:sldMasterChg chg="add del addSldLayout delSldLayout modSldLayout">
        <pc:chgData name="Jack Rees (2204851)" userId="S::2204851@student.uwtsd.ac.uk::80039e70-57a3-4600-9770-45cc4687d541" providerId="AD" clId="Web-{44E2BA42-EA84-9D00-BFF9-776347B80CB7}" dt="2024-05-03T00:45:53.262" v="272"/>
        <pc:sldMasterMkLst>
          <pc:docMk/>
          <pc:sldMasterMk cId="1365848057" sldId="2147483684"/>
        </pc:sldMasterMkLst>
        <pc:sldLayoutChg chg="add del mod replId">
          <pc:chgData name="Jack Rees (2204851)" userId="S::2204851@student.uwtsd.ac.uk::80039e70-57a3-4600-9770-45cc4687d541" providerId="AD" clId="Web-{44E2BA42-EA84-9D00-BFF9-776347B80CB7}" dt="2024-05-03T00:45:53.262" v="272"/>
          <pc:sldLayoutMkLst>
            <pc:docMk/>
            <pc:sldMasterMk cId="1365848057" sldId="2147483684"/>
            <pc:sldLayoutMk cId="534903703" sldId="2147483685"/>
          </pc:sldLayoutMkLst>
        </pc:sldLayoutChg>
        <pc:sldLayoutChg chg="add del mod replId">
          <pc:chgData name="Jack Rees (2204851)" userId="S::2204851@student.uwtsd.ac.uk::80039e70-57a3-4600-9770-45cc4687d541" providerId="AD" clId="Web-{44E2BA42-EA84-9D00-BFF9-776347B80CB7}" dt="2024-05-03T00:45:53.262" v="272"/>
          <pc:sldLayoutMkLst>
            <pc:docMk/>
            <pc:sldMasterMk cId="1365848057" sldId="2147483684"/>
            <pc:sldLayoutMk cId="4247249441" sldId="2147483686"/>
          </pc:sldLayoutMkLst>
        </pc:sldLayoutChg>
        <pc:sldLayoutChg chg="add del mod replId">
          <pc:chgData name="Jack Rees (2204851)" userId="S::2204851@student.uwtsd.ac.uk::80039e70-57a3-4600-9770-45cc4687d541" providerId="AD" clId="Web-{44E2BA42-EA84-9D00-BFF9-776347B80CB7}" dt="2024-05-03T00:45:53.262" v="272"/>
          <pc:sldLayoutMkLst>
            <pc:docMk/>
            <pc:sldMasterMk cId="1365848057" sldId="2147483684"/>
            <pc:sldLayoutMk cId="1278372842" sldId="2147483687"/>
          </pc:sldLayoutMkLst>
        </pc:sldLayoutChg>
        <pc:sldLayoutChg chg="add del mod replId">
          <pc:chgData name="Jack Rees (2204851)" userId="S::2204851@student.uwtsd.ac.uk::80039e70-57a3-4600-9770-45cc4687d541" providerId="AD" clId="Web-{44E2BA42-EA84-9D00-BFF9-776347B80CB7}" dt="2024-05-03T00:45:53.262" v="272"/>
          <pc:sldLayoutMkLst>
            <pc:docMk/>
            <pc:sldMasterMk cId="1365848057" sldId="2147483684"/>
            <pc:sldLayoutMk cId="1004968092" sldId="2147483688"/>
          </pc:sldLayoutMkLst>
        </pc:sldLayoutChg>
        <pc:sldLayoutChg chg="add del mod replId">
          <pc:chgData name="Jack Rees (2204851)" userId="S::2204851@student.uwtsd.ac.uk::80039e70-57a3-4600-9770-45cc4687d541" providerId="AD" clId="Web-{44E2BA42-EA84-9D00-BFF9-776347B80CB7}" dt="2024-05-03T00:45:53.262" v="272"/>
          <pc:sldLayoutMkLst>
            <pc:docMk/>
            <pc:sldMasterMk cId="1365848057" sldId="2147483684"/>
            <pc:sldLayoutMk cId="3401185917" sldId="2147483689"/>
          </pc:sldLayoutMkLst>
        </pc:sldLayoutChg>
        <pc:sldLayoutChg chg="add del mod replId">
          <pc:chgData name="Jack Rees (2204851)" userId="S::2204851@student.uwtsd.ac.uk::80039e70-57a3-4600-9770-45cc4687d541" providerId="AD" clId="Web-{44E2BA42-EA84-9D00-BFF9-776347B80CB7}" dt="2024-05-03T00:45:53.262" v="272"/>
          <pc:sldLayoutMkLst>
            <pc:docMk/>
            <pc:sldMasterMk cId="1365848057" sldId="2147483684"/>
            <pc:sldLayoutMk cId="4139385438" sldId="2147483690"/>
          </pc:sldLayoutMkLst>
        </pc:sldLayoutChg>
        <pc:sldLayoutChg chg="add del mod replId">
          <pc:chgData name="Jack Rees (2204851)" userId="S::2204851@student.uwtsd.ac.uk::80039e70-57a3-4600-9770-45cc4687d541" providerId="AD" clId="Web-{44E2BA42-EA84-9D00-BFF9-776347B80CB7}" dt="2024-05-03T00:45:53.262" v="272"/>
          <pc:sldLayoutMkLst>
            <pc:docMk/>
            <pc:sldMasterMk cId="1365848057" sldId="2147483684"/>
            <pc:sldLayoutMk cId="3725130310" sldId="2147483691"/>
          </pc:sldLayoutMkLst>
        </pc:sldLayoutChg>
        <pc:sldLayoutChg chg="add del mod replId">
          <pc:chgData name="Jack Rees (2204851)" userId="S::2204851@student.uwtsd.ac.uk::80039e70-57a3-4600-9770-45cc4687d541" providerId="AD" clId="Web-{44E2BA42-EA84-9D00-BFF9-776347B80CB7}" dt="2024-05-03T00:45:53.262" v="272"/>
          <pc:sldLayoutMkLst>
            <pc:docMk/>
            <pc:sldMasterMk cId="1365848057" sldId="2147483684"/>
            <pc:sldLayoutMk cId="3278121697" sldId="2147483692"/>
          </pc:sldLayoutMkLst>
        </pc:sldLayoutChg>
        <pc:sldLayoutChg chg="add del mod replId">
          <pc:chgData name="Jack Rees (2204851)" userId="S::2204851@student.uwtsd.ac.uk::80039e70-57a3-4600-9770-45cc4687d541" providerId="AD" clId="Web-{44E2BA42-EA84-9D00-BFF9-776347B80CB7}" dt="2024-05-03T00:45:53.262" v="272"/>
          <pc:sldLayoutMkLst>
            <pc:docMk/>
            <pc:sldMasterMk cId="1365848057" sldId="2147483684"/>
            <pc:sldLayoutMk cId="1502365604" sldId="2147483693"/>
          </pc:sldLayoutMkLst>
        </pc:sldLayoutChg>
        <pc:sldLayoutChg chg="add del mod replId">
          <pc:chgData name="Jack Rees (2204851)" userId="S::2204851@student.uwtsd.ac.uk::80039e70-57a3-4600-9770-45cc4687d541" providerId="AD" clId="Web-{44E2BA42-EA84-9D00-BFF9-776347B80CB7}" dt="2024-05-03T00:45:53.262" v="272"/>
          <pc:sldLayoutMkLst>
            <pc:docMk/>
            <pc:sldMasterMk cId="1365848057" sldId="2147483684"/>
            <pc:sldLayoutMk cId="3031024905" sldId="2147483694"/>
          </pc:sldLayoutMkLst>
        </pc:sldLayoutChg>
        <pc:sldLayoutChg chg="add del mod replId">
          <pc:chgData name="Jack Rees (2204851)" userId="S::2204851@student.uwtsd.ac.uk::80039e70-57a3-4600-9770-45cc4687d541" providerId="AD" clId="Web-{44E2BA42-EA84-9D00-BFF9-776347B80CB7}" dt="2024-05-03T00:45:53.262" v="272"/>
          <pc:sldLayoutMkLst>
            <pc:docMk/>
            <pc:sldMasterMk cId="1365848057" sldId="2147483684"/>
            <pc:sldLayoutMk cId="839829822" sldId="2147483695"/>
          </pc:sldLayoutMkLst>
        </pc:sldLayoutChg>
      </pc:sldMasterChg>
      <pc:sldMasterChg chg="add addSldLayout modSldLayout">
        <pc:chgData name="Jack Rees (2204851)" userId="S::2204851@student.uwtsd.ac.uk::80039e70-57a3-4600-9770-45cc4687d541" providerId="AD" clId="Web-{44E2BA42-EA84-9D00-BFF9-776347B80CB7}" dt="2024-05-03T00:45:53.262" v="272"/>
        <pc:sldMasterMkLst>
          <pc:docMk/>
          <pc:sldMasterMk cId="1335826372" sldId="2147483696"/>
        </pc:sldMasterMkLst>
        <pc:sldLayoutChg chg="add mod replId">
          <pc:chgData name="Jack Rees (2204851)" userId="S::2204851@student.uwtsd.ac.uk::80039e70-57a3-4600-9770-45cc4687d541" providerId="AD" clId="Web-{44E2BA42-EA84-9D00-BFF9-776347B80CB7}" dt="2024-05-03T00:45:53.262" v="272"/>
          <pc:sldLayoutMkLst>
            <pc:docMk/>
            <pc:sldMasterMk cId="1335826372" sldId="2147483696"/>
            <pc:sldLayoutMk cId="384464848" sldId="2147483697"/>
          </pc:sldLayoutMkLst>
        </pc:sldLayoutChg>
        <pc:sldLayoutChg chg="add mod replId">
          <pc:chgData name="Jack Rees (2204851)" userId="S::2204851@student.uwtsd.ac.uk::80039e70-57a3-4600-9770-45cc4687d541" providerId="AD" clId="Web-{44E2BA42-EA84-9D00-BFF9-776347B80CB7}" dt="2024-05-03T00:45:53.262" v="272"/>
          <pc:sldLayoutMkLst>
            <pc:docMk/>
            <pc:sldMasterMk cId="1335826372" sldId="2147483696"/>
            <pc:sldLayoutMk cId="971489121" sldId="2147483698"/>
          </pc:sldLayoutMkLst>
        </pc:sldLayoutChg>
        <pc:sldLayoutChg chg="add mod replId">
          <pc:chgData name="Jack Rees (2204851)" userId="S::2204851@student.uwtsd.ac.uk::80039e70-57a3-4600-9770-45cc4687d541" providerId="AD" clId="Web-{44E2BA42-EA84-9D00-BFF9-776347B80CB7}" dt="2024-05-03T00:45:53.262" v="272"/>
          <pc:sldLayoutMkLst>
            <pc:docMk/>
            <pc:sldMasterMk cId="1335826372" sldId="2147483696"/>
            <pc:sldLayoutMk cId="496049236" sldId="2147483699"/>
          </pc:sldLayoutMkLst>
        </pc:sldLayoutChg>
        <pc:sldLayoutChg chg="add mod replId">
          <pc:chgData name="Jack Rees (2204851)" userId="S::2204851@student.uwtsd.ac.uk::80039e70-57a3-4600-9770-45cc4687d541" providerId="AD" clId="Web-{44E2BA42-EA84-9D00-BFF9-776347B80CB7}" dt="2024-05-03T00:45:53.262" v="272"/>
          <pc:sldLayoutMkLst>
            <pc:docMk/>
            <pc:sldMasterMk cId="1335826372" sldId="2147483696"/>
            <pc:sldLayoutMk cId="2301406764" sldId="2147483700"/>
          </pc:sldLayoutMkLst>
        </pc:sldLayoutChg>
        <pc:sldLayoutChg chg="add mod replId">
          <pc:chgData name="Jack Rees (2204851)" userId="S::2204851@student.uwtsd.ac.uk::80039e70-57a3-4600-9770-45cc4687d541" providerId="AD" clId="Web-{44E2BA42-EA84-9D00-BFF9-776347B80CB7}" dt="2024-05-03T00:45:53.262" v="272"/>
          <pc:sldLayoutMkLst>
            <pc:docMk/>
            <pc:sldMasterMk cId="1335826372" sldId="2147483696"/>
            <pc:sldLayoutMk cId="2820472540" sldId="2147483701"/>
          </pc:sldLayoutMkLst>
        </pc:sldLayoutChg>
        <pc:sldLayoutChg chg="add mod replId">
          <pc:chgData name="Jack Rees (2204851)" userId="S::2204851@student.uwtsd.ac.uk::80039e70-57a3-4600-9770-45cc4687d541" providerId="AD" clId="Web-{44E2BA42-EA84-9D00-BFF9-776347B80CB7}" dt="2024-05-03T00:45:53.262" v="272"/>
          <pc:sldLayoutMkLst>
            <pc:docMk/>
            <pc:sldMasterMk cId="1335826372" sldId="2147483696"/>
            <pc:sldLayoutMk cId="3068180326" sldId="2147483702"/>
          </pc:sldLayoutMkLst>
        </pc:sldLayoutChg>
        <pc:sldLayoutChg chg="add mod replId">
          <pc:chgData name="Jack Rees (2204851)" userId="S::2204851@student.uwtsd.ac.uk::80039e70-57a3-4600-9770-45cc4687d541" providerId="AD" clId="Web-{44E2BA42-EA84-9D00-BFF9-776347B80CB7}" dt="2024-05-03T00:45:53.262" v="272"/>
          <pc:sldLayoutMkLst>
            <pc:docMk/>
            <pc:sldMasterMk cId="1335826372" sldId="2147483696"/>
            <pc:sldLayoutMk cId="2338921376" sldId="2147483703"/>
          </pc:sldLayoutMkLst>
        </pc:sldLayoutChg>
        <pc:sldLayoutChg chg="add mod replId">
          <pc:chgData name="Jack Rees (2204851)" userId="S::2204851@student.uwtsd.ac.uk::80039e70-57a3-4600-9770-45cc4687d541" providerId="AD" clId="Web-{44E2BA42-EA84-9D00-BFF9-776347B80CB7}" dt="2024-05-03T00:45:53.262" v="272"/>
          <pc:sldLayoutMkLst>
            <pc:docMk/>
            <pc:sldMasterMk cId="1335826372" sldId="2147483696"/>
            <pc:sldLayoutMk cId="1255676127" sldId="2147483704"/>
          </pc:sldLayoutMkLst>
        </pc:sldLayoutChg>
        <pc:sldLayoutChg chg="add mod replId">
          <pc:chgData name="Jack Rees (2204851)" userId="S::2204851@student.uwtsd.ac.uk::80039e70-57a3-4600-9770-45cc4687d541" providerId="AD" clId="Web-{44E2BA42-EA84-9D00-BFF9-776347B80CB7}" dt="2024-05-03T00:45:53.262" v="272"/>
          <pc:sldLayoutMkLst>
            <pc:docMk/>
            <pc:sldMasterMk cId="1335826372" sldId="2147483696"/>
            <pc:sldLayoutMk cId="1231941210" sldId="2147483705"/>
          </pc:sldLayoutMkLst>
        </pc:sldLayoutChg>
        <pc:sldLayoutChg chg="add mod replId">
          <pc:chgData name="Jack Rees (2204851)" userId="S::2204851@student.uwtsd.ac.uk::80039e70-57a3-4600-9770-45cc4687d541" providerId="AD" clId="Web-{44E2BA42-EA84-9D00-BFF9-776347B80CB7}" dt="2024-05-03T00:45:53.262" v="272"/>
          <pc:sldLayoutMkLst>
            <pc:docMk/>
            <pc:sldMasterMk cId="1335826372" sldId="2147483696"/>
            <pc:sldLayoutMk cId="2445026835" sldId="2147483706"/>
          </pc:sldLayoutMkLst>
        </pc:sldLayoutChg>
        <pc:sldLayoutChg chg="add mod replId">
          <pc:chgData name="Jack Rees (2204851)" userId="S::2204851@student.uwtsd.ac.uk::80039e70-57a3-4600-9770-45cc4687d541" providerId="AD" clId="Web-{44E2BA42-EA84-9D00-BFF9-776347B80CB7}" dt="2024-05-03T00:45:53.262" v="272"/>
          <pc:sldLayoutMkLst>
            <pc:docMk/>
            <pc:sldMasterMk cId="1335826372" sldId="2147483696"/>
            <pc:sldLayoutMk cId="1747005059"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4464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71489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96049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1406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20472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68180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38921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55676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31941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45026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7005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C764DE79-268F-4C1A-8933-263129D2AF90}" type="datetimeFigureOut">
              <a:rPr lang="en-US" dirty="0"/>
              <a:t>5/2/2024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335826372"/>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am with trophy">
            <a:extLst>
              <a:ext uri="{FF2B5EF4-FFF2-40B4-BE49-F238E27FC236}">
                <a16:creationId xmlns:a16="http://schemas.microsoft.com/office/drawing/2014/main" id="{289171D4-F45B-A67C-4D6F-64817A4BEC5D}"/>
              </a:ext>
            </a:extLst>
          </p:cNvPr>
          <p:cNvPicPr>
            <a:picLocks noChangeAspect="1"/>
          </p:cNvPicPr>
          <p:nvPr/>
        </p:nvPicPr>
        <p:blipFill rotWithShape="1">
          <a:blip r:embed="rId2">
            <a:alphaModFix amt="50000"/>
          </a:blip>
          <a:srcRect t="15709" r="-1" b="-1"/>
          <a:stretch/>
        </p:blipFill>
        <p:spPr>
          <a:xfrm>
            <a:off x="20" y="10"/>
            <a:ext cx="12188931"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US" sz="6600">
                <a:solidFill>
                  <a:schemeClr val="bg1"/>
                </a:solidFill>
              </a:rPr>
              <a:t>Sustainable Sporting Activity Session</a:t>
            </a:r>
          </a:p>
        </p:txBody>
      </p:sp>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r>
              <a:rPr lang="en-US">
                <a:solidFill>
                  <a:schemeClr val="bg1"/>
                </a:solidFill>
              </a:rPr>
              <a:t>Jack Rees</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2638916"/>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Sports And Recreation Stock Photos, Images &amp; Pictures - iStock">
            <a:extLst>
              <a:ext uri="{FF2B5EF4-FFF2-40B4-BE49-F238E27FC236}">
                <a16:creationId xmlns:a16="http://schemas.microsoft.com/office/drawing/2014/main" id="{00F1C44B-D441-FE19-FD3C-AD835951D10A}"/>
              </a:ext>
            </a:extLst>
          </p:cNvPr>
          <p:cNvPicPr>
            <a:picLocks noChangeAspect="1"/>
          </p:cNvPicPr>
          <p:nvPr/>
        </p:nvPicPr>
        <p:blipFill rotWithShape="1">
          <a:blip r:embed="rId2">
            <a:alphaModFix amt="60000"/>
            <a:extLst>
              <a:ext uri="{BEBA8EAE-BF5A-486C-A8C5-ECC9F3942E4B}">
                <a14:imgProps xmlns:a14="http://schemas.microsoft.com/office/drawing/2010/main">
                  <a14:imgLayer r:embed="rId3">
                    <a14:imgEffect>
                      <a14:saturation sat="219000"/>
                    </a14:imgEffect>
                    <a14:imgEffect>
                      <a14:brightnessContrast bright="-33000" contrast="33000"/>
                    </a14:imgEffect>
                  </a14:imgLayer>
                </a14:imgProps>
              </a:ext>
            </a:extLst>
          </a:blip>
          <a:srcRect l="1626" r="9485"/>
          <a:stretch/>
        </p:blipFill>
        <p:spPr>
          <a:xfrm>
            <a:off x="-1" y="10"/>
            <a:ext cx="12192001" cy="6857990"/>
          </a:xfrm>
          <a:prstGeom prst="rect">
            <a:avLst/>
          </a:prstGeom>
        </p:spPr>
      </p:pic>
      <p:sp>
        <p:nvSpPr>
          <p:cNvPr id="3" name="Content Placeholder 2">
            <a:extLst>
              <a:ext uri="{FF2B5EF4-FFF2-40B4-BE49-F238E27FC236}">
                <a16:creationId xmlns:a16="http://schemas.microsoft.com/office/drawing/2014/main" id="{AAB9E0A2-5301-7AB4-D359-AE8CDBE96AF6}"/>
              </a:ext>
            </a:extLst>
          </p:cNvPr>
          <p:cNvSpPr>
            <a:spLocks noGrp="1"/>
          </p:cNvSpPr>
          <p:nvPr>
            <p:ph idx="1"/>
          </p:nvPr>
        </p:nvSpPr>
        <p:spPr>
          <a:xfrm>
            <a:off x="1255398" y="1716390"/>
            <a:ext cx="9675625" cy="2480808"/>
          </a:xfrm>
        </p:spPr>
        <p:txBody>
          <a:bodyPr vert="horz" lIns="91440" tIns="45720" rIns="91440" bIns="45720" rtlCol="0" anchor="t">
            <a:noAutofit/>
          </a:bodyPr>
          <a:lstStyle/>
          <a:p>
            <a:pPr marL="0" indent="0" algn="ctr">
              <a:buNone/>
            </a:pPr>
            <a:r>
              <a:rPr lang="en-US" sz="2400" dirty="0">
                <a:solidFill>
                  <a:srgbClr val="FFFFFF"/>
                </a:solidFill>
                <a:latin typeface="Lucida Fax"/>
              </a:rPr>
              <a:t>The main goal of the session is to expose children aged 7-11 of Ysgol Bae Baglan to a range of environmentally friendly sports and games that not only help them get in shape but also impart valuable lessons about sustainability and environmental consciousness. </a:t>
            </a:r>
            <a:endParaRPr lang="en-US" sz="2400">
              <a:solidFill>
                <a:srgbClr val="000000"/>
              </a:solidFill>
              <a:latin typeface="Lucida Fax"/>
            </a:endParaRPr>
          </a:p>
          <a:p>
            <a:pPr marL="0" indent="0" algn="ctr">
              <a:buNone/>
            </a:pPr>
            <a:endParaRPr lang="en-US" sz="2400" dirty="0">
              <a:solidFill>
                <a:srgbClr val="FFFFFF"/>
              </a:solidFill>
              <a:latin typeface="Lucida Fax"/>
            </a:endParaRPr>
          </a:p>
          <a:p>
            <a:pPr marL="0" indent="0" algn="ctr">
              <a:buNone/>
            </a:pPr>
            <a:r>
              <a:rPr lang="en-US" sz="2400" dirty="0">
                <a:solidFill>
                  <a:srgbClr val="FFFFFF"/>
                </a:solidFill>
                <a:latin typeface="Lucida Fax"/>
              </a:rPr>
              <a:t>This effort aims to create a feeling of environmental responsibility in the children in addition to encouraging physical exercise and healthy living choices</a:t>
            </a:r>
            <a:endParaRPr lang="en-US" sz="2400" dirty="0"/>
          </a:p>
          <a:p>
            <a:endParaRPr lang="en-US" sz="1400">
              <a:solidFill>
                <a:srgbClr val="FFFFFF"/>
              </a:solidFill>
            </a:endParaRPr>
          </a:p>
        </p:txBody>
      </p:sp>
    </p:spTree>
    <p:extLst>
      <p:ext uri="{BB962C8B-B14F-4D97-AF65-F5344CB8AC3E}">
        <p14:creationId xmlns:p14="http://schemas.microsoft.com/office/powerpoint/2010/main" val="4054561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4BA04-8FCE-2EDF-22BD-D0B07A7B5E7B}"/>
              </a:ext>
            </a:extLst>
          </p:cNvPr>
          <p:cNvSpPr>
            <a:spLocks noGrp="1"/>
          </p:cNvSpPr>
          <p:nvPr>
            <p:ph type="title"/>
          </p:nvPr>
        </p:nvSpPr>
        <p:spPr>
          <a:xfrm>
            <a:off x="881333" y="163842"/>
            <a:ext cx="3816095" cy="1938076"/>
          </a:xfrm>
        </p:spPr>
        <p:txBody>
          <a:bodyPr>
            <a:normAutofit/>
          </a:bodyPr>
          <a:lstStyle/>
          <a:p>
            <a:r>
              <a:rPr lang="en-US" b="1" u="sng" dirty="0">
                <a:latin typeface="Lucida Fax"/>
              </a:rPr>
              <a:t>Area</a:t>
            </a:r>
            <a:endParaRPr lang="en-US" b="1" dirty="0">
              <a:latin typeface="Lucida Fax"/>
            </a:endParaRPr>
          </a:p>
        </p:txBody>
      </p:sp>
      <p:sp>
        <p:nvSpPr>
          <p:cNvPr id="3" name="Content Placeholder 2">
            <a:extLst>
              <a:ext uri="{FF2B5EF4-FFF2-40B4-BE49-F238E27FC236}">
                <a16:creationId xmlns:a16="http://schemas.microsoft.com/office/drawing/2014/main" id="{B7CAF7AF-928C-547A-76B8-963425406D3D}"/>
              </a:ext>
            </a:extLst>
          </p:cNvPr>
          <p:cNvSpPr>
            <a:spLocks noGrp="1"/>
          </p:cNvSpPr>
          <p:nvPr>
            <p:ph idx="1"/>
          </p:nvPr>
        </p:nvSpPr>
        <p:spPr>
          <a:xfrm>
            <a:off x="435635" y="1897980"/>
            <a:ext cx="4452294" cy="4278982"/>
          </a:xfrm>
        </p:spPr>
        <p:txBody>
          <a:bodyPr vert="horz" lIns="91440" tIns="45720" rIns="91440" bIns="45720" rtlCol="0" anchor="t">
            <a:normAutofit fontScale="92500" lnSpcReduction="10000"/>
          </a:bodyPr>
          <a:lstStyle/>
          <a:p>
            <a:pPr marL="0" indent="0">
              <a:buNone/>
            </a:pPr>
            <a:r>
              <a:rPr lang="en-US" dirty="0">
                <a:latin typeface="Aptos Display"/>
                <a:ea typeface="+mn-lt"/>
                <a:cs typeface="+mn-lt"/>
              </a:rPr>
              <a:t>Ysgol Bae Baglan will be used as the venue due to its top-notch sporting facilities in the region.</a:t>
            </a:r>
            <a:endParaRPr lang="en-US">
              <a:latin typeface="Aptos Display"/>
            </a:endParaRPr>
          </a:p>
          <a:p>
            <a:pPr marL="0" indent="0">
              <a:buNone/>
            </a:pPr>
            <a:endParaRPr lang="en-US" dirty="0">
              <a:latin typeface="Aptos Display"/>
            </a:endParaRPr>
          </a:p>
          <a:p>
            <a:pPr marL="0" indent="0">
              <a:buNone/>
            </a:pPr>
            <a:r>
              <a:rPr lang="en-US" dirty="0">
                <a:latin typeface="Aptos Display"/>
                <a:ea typeface="+mn-lt"/>
                <a:cs typeface="+mn-lt"/>
              </a:rPr>
              <a:t>These include a versatile sports hall, gymnasium, fitness center, 4G pitches which are floodlit,  astro turf all-weather pitches, multipurpose games area, sprint track, jump sand pit and 4 high-quality football pitch.</a:t>
            </a:r>
            <a:endParaRPr lang="en-US" dirty="0">
              <a:latin typeface="Aptos Display"/>
            </a:endParaRPr>
          </a:p>
        </p:txBody>
      </p:sp>
      <p:pic>
        <p:nvPicPr>
          <p:cNvPr id="5" name="Picture 4" descr="Ysgol Bae Baglan - Bouygues UK">
            <a:extLst>
              <a:ext uri="{FF2B5EF4-FFF2-40B4-BE49-F238E27FC236}">
                <a16:creationId xmlns:a16="http://schemas.microsoft.com/office/drawing/2014/main" id="{D3FD9BA5-1B7A-42D6-B638-A4664160A146}"/>
              </a:ext>
            </a:extLst>
          </p:cNvPr>
          <p:cNvPicPr>
            <a:picLocks noChangeAspect="1"/>
          </p:cNvPicPr>
          <p:nvPr/>
        </p:nvPicPr>
        <p:blipFill rotWithShape="1">
          <a:blip r:embed="rId2"/>
          <a:srcRect l="-3231" t="38969" r="8926" b="-412"/>
          <a:stretch/>
        </p:blipFill>
        <p:spPr>
          <a:xfrm>
            <a:off x="4904316" y="22408"/>
            <a:ext cx="7287170" cy="3782967"/>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3" descr="Ysgol Bae Baglan">
            <a:extLst>
              <a:ext uri="{FF2B5EF4-FFF2-40B4-BE49-F238E27FC236}">
                <a16:creationId xmlns:a16="http://schemas.microsoft.com/office/drawing/2014/main" id="{8C3A99CC-F46F-B12C-C35C-7A4D2C058E6B}"/>
              </a:ext>
            </a:extLst>
          </p:cNvPr>
          <p:cNvPicPr>
            <a:picLocks noChangeAspect="1"/>
          </p:cNvPicPr>
          <p:nvPr/>
        </p:nvPicPr>
        <p:blipFill rotWithShape="1">
          <a:blip r:embed="rId3"/>
          <a:srcRect l="18956" r="4989" b="-1"/>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260057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56F1B-3F35-4545-C5D9-67BDF3163335}"/>
              </a:ext>
            </a:extLst>
          </p:cNvPr>
          <p:cNvSpPr>
            <a:spLocks noGrp="1"/>
          </p:cNvSpPr>
          <p:nvPr>
            <p:ph type="title"/>
          </p:nvPr>
        </p:nvSpPr>
        <p:spPr/>
        <p:txBody>
          <a:bodyPr/>
          <a:lstStyle/>
          <a:p>
            <a:pPr algn="ctr"/>
            <a:r>
              <a:rPr lang="en-US" b="1" u="sng" dirty="0">
                <a:latin typeface="Lucida Fax"/>
              </a:rPr>
              <a:t>RESEARCH</a:t>
            </a:r>
            <a:endParaRPr lang="en-US"/>
          </a:p>
        </p:txBody>
      </p:sp>
      <p:sp>
        <p:nvSpPr>
          <p:cNvPr id="3" name="Content Placeholder 2">
            <a:extLst>
              <a:ext uri="{FF2B5EF4-FFF2-40B4-BE49-F238E27FC236}">
                <a16:creationId xmlns:a16="http://schemas.microsoft.com/office/drawing/2014/main" id="{2FCBC3B3-F122-099A-609B-3E4449827EAC}"/>
              </a:ext>
            </a:extLst>
          </p:cNvPr>
          <p:cNvSpPr>
            <a:spLocks noGrp="1"/>
          </p:cNvSpPr>
          <p:nvPr>
            <p:ph idx="1"/>
          </p:nvPr>
        </p:nvSpPr>
        <p:spPr>
          <a:xfrm>
            <a:off x="838200" y="1825625"/>
            <a:ext cx="11023600" cy="4510088"/>
          </a:xfrm>
        </p:spPr>
        <p:txBody>
          <a:bodyPr vert="horz" lIns="91440" tIns="45720" rIns="91440" bIns="45720" rtlCol="0" anchor="t">
            <a:normAutofit fontScale="62500" lnSpcReduction="20000"/>
          </a:bodyPr>
          <a:lstStyle/>
          <a:p>
            <a:pPr algn="ctr">
              <a:buNone/>
            </a:pPr>
            <a:r>
              <a:rPr lang="en-US" sz="4500" dirty="0">
                <a:latin typeface="Calibri"/>
                <a:ea typeface="+mn-lt"/>
                <a:cs typeface="+mn-lt"/>
              </a:rPr>
              <a:t>In-depth study was required for children aged 7 to 11 in order to create a community sport that will last. </a:t>
            </a:r>
            <a:endParaRPr lang="en-US" sz="4500" dirty="0">
              <a:latin typeface="Calibri"/>
              <a:ea typeface="Calibri"/>
              <a:cs typeface="Calibri"/>
            </a:endParaRPr>
          </a:p>
          <a:p>
            <a:pPr algn="ctr">
              <a:buNone/>
            </a:pPr>
            <a:endParaRPr lang="en-US" sz="4500" dirty="0">
              <a:latin typeface="Calibri"/>
              <a:ea typeface="Calibri"/>
              <a:cs typeface="Calibri"/>
            </a:endParaRPr>
          </a:p>
          <a:p>
            <a:pPr algn="ctr">
              <a:buNone/>
            </a:pPr>
            <a:r>
              <a:rPr lang="en-US" sz="4500" dirty="0">
                <a:latin typeface="Calibri"/>
                <a:ea typeface="+mn-lt"/>
                <a:cs typeface="+mn-lt"/>
              </a:rPr>
              <a:t>Using data from The School Sport Survey, a national research that looks at kids in years 3 to 11's participation in youth sports, attitudes, and behaviors. The material is intended for the audience that we are focusing on. </a:t>
            </a:r>
            <a:endParaRPr lang="en-US" sz="4500" dirty="0">
              <a:latin typeface="Calibri"/>
              <a:ea typeface="Calibri"/>
              <a:cs typeface="Calibri"/>
            </a:endParaRPr>
          </a:p>
          <a:p>
            <a:pPr algn="ctr">
              <a:buNone/>
            </a:pPr>
            <a:endParaRPr lang="en-US" sz="4500" dirty="0">
              <a:latin typeface="Calibri"/>
              <a:ea typeface="Calibri"/>
              <a:cs typeface="Calibri"/>
            </a:endParaRPr>
          </a:p>
          <a:p>
            <a:pPr algn="ctr">
              <a:buNone/>
            </a:pPr>
            <a:r>
              <a:rPr lang="en-US" sz="4500" dirty="0">
                <a:latin typeface="Calibri"/>
                <a:ea typeface="+mn-lt"/>
                <a:cs typeface="+mn-lt"/>
              </a:rPr>
              <a:t>Just 4,000 students, or 1% of the student body, appear in the image as having played baseball, softball, or rounders throughout the week. This participation rate is quite low</a:t>
            </a:r>
            <a:endParaRPr lang="en-US" sz="4500" dirty="0">
              <a:latin typeface="Calibri"/>
              <a:ea typeface="Calibri"/>
              <a:cs typeface="Calibri"/>
            </a:endParaRPr>
          </a:p>
          <a:p>
            <a:br>
              <a:rPr lang="en-US" dirty="0"/>
            </a:br>
            <a:endParaRPr lang="en-US" dirty="0"/>
          </a:p>
          <a:p>
            <a:endParaRPr lang="en-US" dirty="0"/>
          </a:p>
        </p:txBody>
      </p:sp>
      <p:pic>
        <p:nvPicPr>
          <p:cNvPr id="4" name="Picture 3" descr="A white rectangular object with blue lines&#10;&#10;Description automatically generated">
            <a:extLst>
              <a:ext uri="{FF2B5EF4-FFF2-40B4-BE49-F238E27FC236}">
                <a16:creationId xmlns:a16="http://schemas.microsoft.com/office/drawing/2014/main" id="{953B3F95-52A8-9585-62BA-555EE40E96C1}"/>
              </a:ext>
            </a:extLst>
          </p:cNvPr>
          <p:cNvPicPr>
            <a:picLocks noChangeAspect="1"/>
          </p:cNvPicPr>
          <p:nvPr/>
        </p:nvPicPr>
        <p:blipFill rotWithShape="1">
          <a:blip r:embed="rId2"/>
          <a:srcRect t="4025" r="152" b="-2632"/>
          <a:stretch/>
        </p:blipFill>
        <p:spPr>
          <a:xfrm>
            <a:off x="1107507" y="6074340"/>
            <a:ext cx="10257280" cy="547132"/>
          </a:xfrm>
          <a:prstGeom prst="rect">
            <a:avLst/>
          </a:prstGeom>
        </p:spPr>
      </p:pic>
    </p:spTree>
    <p:extLst>
      <p:ext uri="{BB962C8B-B14F-4D97-AF65-F5344CB8AC3E}">
        <p14:creationId xmlns:p14="http://schemas.microsoft.com/office/powerpoint/2010/main" val="2117282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E8B2F48-DB21-A1A2-D404-5E2083828BB6}"/>
              </a:ext>
            </a:extLst>
          </p:cNvPr>
          <p:cNvSpPr>
            <a:spLocks/>
          </p:cNvSpPr>
          <p:nvPr/>
        </p:nvSpPr>
        <p:spPr>
          <a:xfrm>
            <a:off x="400434" y="187501"/>
            <a:ext cx="7792705" cy="634578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1700"/>
          </a:p>
          <a:p>
            <a:pPr>
              <a:lnSpc>
                <a:spcPct val="90000"/>
              </a:lnSpc>
              <a:spcAft>
                <a:spcPts val="600"/>
              </a:spcAft>
            </a:pPr>
            <a:r>
              <a:rPr lang="en-US" sz="2400" dirty="0"/>
              <a:t>Using the data from the school sports survey, let's now look at Field Hockey. </a:t>
            </a:r>
          </a:p>
          <a:p>
            <a:pPr>
              <a:lnSpc>
                <a:spcPct val="90000"/>
              </a:lnSpc>
              <a:spcAft>
                <a:spcPts val="600"/>
              </a:spcAft>
            </a:pPr>
            <a:endParaRPr lang="en-US" sz="2400" dirty="0"/>
          </a:p>
          <a:p>
            <a:pPr>
              <a:lnSpc>
                <a:spcPct val="90000"/>
              </a:lnSpc>
              <a:spcAft>
                <a:spcPts val="600"/>
              </a:spcAft>
            </a:pPr>
            <a:endParaRPr lang="en-US" sz="2400" dirty="0"/>
          </a:p>
          <a:p>
            <a:pPr>
              <a:lnSpc>
                <a:spcPct val="90000"/>
              </a:lnSpc>
              <a:spcAft>
                <a:spcPts val="600"/>
              </a:spcAft>
            </a:pPr>
            <a:r>
              <a:rPr lang="en-US" sz="2400" dirty="0"/>
              <a:t>Only 5,000 students, or 2% of all students, participated in Field Hockey activities at least once a week, according to the School Sports Survey Wales 2022. </a:t>
            </a:r>
          </a:p>
          <a:p>
            <a:pPr>
              <a:lnSpc>
                <a:spcPct val="90000"/>
              </a:lnSpc>
              <a:spcAft>
                <a:spcPts val="600"/>
              </a:spcAft>
            </a:pPr>
            <a:endParaRPr lang="en-US" sz="2400" dirty="0"/>
          </a:p>
          <a:p>
            <a:pPr>
              <a:lnSpc>
                <a:spcPct val="90000"/>
              </a:lnSpc>
              <a:spcAft>
                <a:spcPts val="600"/>
              </a:spcAft>
            </a:pPr>
            <a:endParaRPr lang="en-US" sz="2400" dirty="0"/>
          </a:p>
          <a:p>
            <a:pPr>
              <a:lnSpc>
                <a:spcPct val="90000"/>
              </a:lnSpc>
              <a:spcAft>
                <a:spcPts val="600"/>
              </a:spcAft>
            </a:pPr>
            <a:r>
              <a:rPr lang="en-US" sz="2400" dirty="0"/>
              <a:t>This number of participants is even lower than that of Pool or Snooker, where 6,000 people play. Since these sports are less popular in community schools than they are in private ones, creating one of these activities will help to increase participation.</a:t>
            </a:r>
          </a:p>
          <a:p>
            <a:pPr>
              <a:lnSpc>
                <a:spcPct val="90000"/>
              </a:lnSpc>
              <a:spcAft>
                <a:spcPts val="600"/>
              </a:spcAft>
            </a:pPr>
            <a:endParaRPr lang="en-US" sz="1700"/>
          </a:p>
        </p:txBody>
      </p:sp>
      <p:pic>
        <p:nvPicPr>
          <p:cNvPr id="4" name="Picture 3" descr="A white rectangular frame with blue border&#10;&#10;Description automatically generated">
            <a:extLst>
              <a:ext uri="{FF2B5EF4-FFF2-40B4-BE49-F238E27FC236}">
                <a16:creationId xmlns:a16="http://schemas.microsoft.com/office/drawing/2014/main" id="{A0B2408F-7C81-8425-AEEF-67BD92E63B9A}"/>
              </a:ext>
            </a:extLst>
          </p:cNvPr>
          <p:cNvPicPr>
            <a:picLocks noChangeAspect="1"/>
          </p:cNvPicPr>
          <p:nvPr/>
        </p:nvPicPr>
        <p:blipFill>
          <a:blip r:embed="rId2"/>
          <a:stretch>
            <a:fillRect/>
          </a:stretch>
        </p:blipFill>
        <p:spPr>
          <a:xfrm>
            <a:off x="401004" y="1398832"/>
            <a:ext cx="7802261" cy="450460"/>
          </a:xfrm>
          <a:prstGeom prst="rect">
            <a:avLst/>
          </a:prstGeom>
        </p:spPr>
      </p:pic>
      <p:pic>
        <p:nvPicPr>
          <p:cNvPr id="5" name="Picture 4">
            <a:extLst>
              <a:ext uri="{FF2B5EF4-FFF2-40B4-BE49-F238E27FC236}">
                <a16:creationId xmlns:a16="http://schemas.microsoft.com/office/drawing/2014/main" id="{88A622B7-5865-7E68-FC37-BA4BA77B950A}"/>
              </a:ext>
            </a:extLst>
          </p:cNvPr>
          <p:cNvPicPr>
            <a:picLocks noChangeAspect="1"/>
          </p:cNvPicPr>
          <p:nvPr/>
        </p:nvPicPr>
        <p:blipFill>
          <a:blip r:embed="rId3"/>
          <a:stretch>
            <a:fillRect/>
          </a:stretch>
        </p:blipFill>
        <p:spPr>
          <a:xfrm>
            <a:off x="388303" y="3205060"/>
            <a:ext cx="7802261" cy="457116"/>
          </a:xfrm>
          <a:prstGeom prst="rect">
            <a:avLst/>
          </a:prstGeom>
        </p:spPr>
      </p:pic>
      <p:pic>
        <p:nvPicPr>
          <p:cNvPr id="7" name="Picture 6" descr="167 snooker break explained: What is World Masters of Snooker innovation? |  DAZN News GB">
            <a:extLst>
              <a:ext uri="{FF2B5EF4-FFF2-40B4-BE49-F238E27FC236}">
                <a16:creationId xmlns:a16="http://schemas.microsoft.com/office/drawing/2014/main" id="{EF8AEC45-56D7-E1D4-A9D7-1B03A805D115}"/>
              </a:ext>
            </a:extLst>
          </p:cNvPr>
          <p:cNvPicPr>
            <a:picLocks noChangeAspect="1"/>
          </p:cNvPicPr>
          <p:nvPr/>
        </p:nvPicPr>
        <p:blipFill>
          <a:blip r:embed="rId4"/>
          <a:stretch>
            <a:fillRect/>
          </a:stretch>
        </p:blipFill>
        <p:spPr>
          <a:xfrm>
            <a:off x="8477250" y="1397000"/>
            <a:ext cx="3276600" cy="3708400"/>
          </a:xfrm>
          <a:prstGeom prst="rect">
            <a:avLst/>
          </a:prstGeom>
        </p:spPr>
      </p:pic>
    </p:spTree>
    <p:extLst>
      <p:ext uri="{BB962C8B-B14F-4D97-AF65-F5344CB8AC3E}">
        <p14:creationId xmlns:p14="http://schemas.microsoft.com/office/powerpoint/2010/main" val="159001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up of a graph&#10;&#10;Description automatically generated">
            <a:extLst>
              <a:ext uri="{FF2B5EF4-FFF2-40B4-BE49-F238E27FC236}">
                <a16:creationId xmlns:a16="http://schemas.microsoft.com/office/drawing/2014/main" id="{AF1023E4-74FB-3808-C405-D3FDB9CD7836}"/>
              </a:ext>
            </a:extLst>
          </p:cNvPr>
          <p:cNvPicPr>
            <a:picLocks noChangeAspect="1"/>
          </p:cNvPicPr>
          <p:nvPr/>
        </p:nvPicPr>
        <p:blipFill>
          <a:blip r:embed="rId2"/>
          <a:stretch>
            <a:fillRect/>
          </a:stretch>
        </p:blipFill>
        <p:spPr>
          <a:xfrm>
            <a:off x="1177925" y="4579938"/>
            <a:ext cx="9836150" cy="1558925"/>
          </a:xfrm>
          <a:prstGeom prst="rect">
            <a:avLst/>
          </a:prstGeom>
        </p:spPr>
      </p:pic>
      <p:sp>
        <p:nvSpPr>
          <p:cNvPr id="8" name="Content Placeholder 7">
            <a:extLst>
              <a:ext uri="{FF2B5EF4-FFF2-40B4-BE49-F238E27FC236}">
                <a16:creationId xmlns:a16="http://schemas.microsoft.com/office/drawing/2014/main" id="{29F18211-E77F-93B1-E45C-05862D06AA52}"/>
              </a:ext>
            </a:extLst>
          </p:cNvPr>
          <p:cNvSpPr>
            <a:spLocks noGrp="1"/>
          </p:cNvSpPr>
          <p:nvPr>
            <p:ph idx="1"/>
          </p:nvPr>
        </p:nvSpPr>
        <p:spPr>
          <a:xfrm>
            <a:off x="165100" y="263525"/>
            <a:ext cx="12026900" cy="5583238"/>
          </a:xfrm>
        </p:spPr>
        <p:txBody>
          <a:bodyPr vert="horz" lIns="91440" tIns="45720" rIns="91440" bIns="45720" rtlCol="0" anchor="t">
            <a:normAutofit/>
          </a:bodyPr>
          <a:lstStyle/>
          <a:p>
            <a:pPr algn="ctr">
              <a:buNone/>
            </a:pPr>
            <a:r>
              <a:rPr lang="en-US" sz="2400" dirty="0">
                <a:ea typeface="+mn-lt"/>
                <a:cs typeface="+mn-lt"/>
              </a:rPr>
              <a:t>Since 33,000 pupils have shown a desire to play Hockey, </a:t>
            </a:r>
            <a:r>
              <a:rPr lang="en-US" sz="2400">
                <a:ea typeface="+mn-lt"/>
                <a:cs typeface="+mn-lt"/>
              </a:rPr>
              <a:t>something</a:t>
            </a:r>
            <a:r>
              <a:rPr lang="en-US" sz="2400" dirty="0">
                <a:ea typeface="+mn-lt"/>
                <a:cs typeface="+mn-lt"/>
              </a:rPr>
              <a:t> has to be improved because 17,000 pupils were not given the opportunity to play. </a:t>
            </a:r>
            <a:endParaRPr lang="en-US"/>
          </a:p>
          <a:p>
            <a:pPr algn="ctr">
              <a:buNone/>
            </a:pPr>
            <a:endParaRPr lang="en-US"/>
          </a:p>
          <a:p>
            <a:pPr algn="ctr">
              <a:buNone/>
            </a:pPr>
            <a:r>
              <a:rPr lang="en-US" sz="2400" dirty="0">
                <a:ea typeface="+mn-lt"/>
                <a:cs typeface="+mn-lt"/>
              </a:rPr>
              <a:t>When comparing this to Rounders, Baseball, or Softball, 26,000 students were unable to compete despite 70,000 students wishing to join in the sport. </a:t>
            </a:r>
            <a:endParaRPr lang="en-US"/>
          </a:p>
          <a:p>
            <a:pPr algn="ctr">
              <a:buNone/>
            </a:pPr>
            <a:endParaRPr lang="en-US"/>
          </a:p>
          <a:p>
            <a:pPr marL="0" indent="0" algn="ctr">
              <a:buNone/>
            </a:pPr>
            <a:r>
              <a:rPr lang="en-US" sz="2400" dirty="0">
                <a:ea typeface="+mn-lt"/>
                <a:cs typeface="+mn-lt"/>
              </a:rPr>
              <a:t>The data for Hockey also provides an idea of the demands for creating effective community. Hockey programmes for students. By concentrating resources and efforts on this sport, it is possible to guarantee that every person has an equal chance to play </a:t>
            </a:r>
            <a:endParaRPr lang="en-US" dirty="0"/>
          </a:p>
          <a:p>
            <a:endParaRPr lang="en-US" dirty="0"/>
          </a:p>
        </p:txBody>
      </p:sp>
    </p:spTree>
    <p:extLst>
      <p:ext uri="{BB962C8B-B14F-4D97-AF65-F5344CB8AC3E}">
        <p14:creationId xmlns:p14="http://schemas.microsoft.com/office/powerpoint/2010/main" val="824537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864E8-3469-C073-A40C-338423E4A29A}"/>
              </a:ext>
            </a:extLst>
          </p:cNvPr>
          <p:cNvSpPr>
            <a:spLocks noGrp="1"/>
          </p:cNvSpPr>
          <p:nvPr>
            <p:ph type="title"/>
          </p:nvPr>
        </p:nvSpPr>
        <p:spPr>
          <a:xfrm>
            <a:off x="5297762" y="329184"/>
            <a:ext cx="6251110" cy="1783080"/>
          </a:xfrm>
        </p:spPr>
        <p:txBody>
          <a:bodyPr anchor="b">
            <a:normAutofit/>
          </a:bodyPr>
          <a:lstStyle/>
          <a:p>
            <a:r>
              <a:rPr lang="en-US" sz="5400"/>
              <a:t>Promotion of the Session</a:t>
            </a:r>
          </a:p>
        </p:txBody>
      </p:sp>
      <p:pic>
        <p:nvPicPr>
          <p:cNvPr id="6" name="Picture 5" descr="A poster for a hockey session&#10;&#10;Description automatically generated">
            <a:extLst>
              <a:ext uri="{FF2B5EF4-FFF2-40B4-BE49-F238E27FC236}">
                <a16:creationId xmlns:a16="http://schemas.microsoft.com/office/drawing/2014/main" id="{E5D7BA67-FB01-4973-5DDB-A566111ED6AE}"/>
              </a:ext>
            </a:extLst>
          </p:cNvPr>
          <p:cNvPicPr>
            <a:picLocks noChangeAspect="1"/>
          </p:cNvPicPr>
          <p:nvPr/>
        </p:nvPicPr>
        <p:blipFill rotWithShape="1">
          <a:blip r:embed="rId2"/>
          <a:srcRect l="401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AFC0F4F9-67CE-7988-51F6-C45865F22706}"/>
              </a:ext>
            </a:extLst>
          </p:cNvPr>
          <p:cNvSpPr>
            <a:spLocks noGrp="1"/>
          </p:cNvSpPr>
          <p:nvPr>
            <p:ph idx="1"/>
          </p:nvPr>
        </p:nvSpPr>
        <p:spPr>
          <a:xfrm>
            <a:off x="5252048" y="2774530"/>
            <a:ext cx="6101752" cy="3402433"/>
          </a:xfrm>
        </p:spPr>
        <p:txBody>
          <a:bodyPr vert="horz" lIns="91440" tIns="45720" rIns="91440" bIns="45720" rtlCol="0" anchor="t">
            <a:normAutofit fontScale="85000" lnSpcReduction="20000"/>
          </a:bodyPr>
          <a:lstStyle/>
          <a:p>
            <a:r>
              <a:rPr lang="en-US" dirty="0"/>
              <a:t>Using this poster to advertise the sessions on social media platforms will interact with parents, who are the clients not the students. </a:t>
            </a:r>
          </a:p>
          <a:p>
            <a:r>
              <a:rPr lang="en-US" dirty="0"/>
              <a:t>The posters will be distributed across the school to interact with students. </a:t>
            </a:r>
          </a:p>
          <a:p>
            <a:endParaRPr lang="en-US" dirty="0"/>
          </a:p>
          <a:p>
            <a:r>
              <a:rPr lang="en-US" dirty="0"/>
              <a:t>Collaborating with youth clubs, community </a:t>
            </a:r>
            <a:r>
              <a:rPr lang="en-US" err="1"/>
              <a:t>centres</a:t>
            </a:r>
            <a:r>
              <a:rPr lang="en-US" dirty="0"/>
              <a:t>, and educational institutions to publicise the event and increase turnout. </a:t>
            </a:r>
          </a:p>
        </p:txBody>
      </p:sp>
    </p:spTree>
    <p:extLst>
      <p:ext uri="{BB962C8B-B14F-4D97-AF65-F5344CB8AC3E}">
        <p14:creationId xmlns:p14="http://schemas.microsoft.com/office/powerpoint/2010/main" val="3602735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C61510-4A6A-AA48-4E44-6802A20DDD15}"/>
              </a:ext>
            </a:extLst>
          </p:cNvPr>
          <p:cNvSpPr>
            <a:spLocks noGrp="1"/>
          </p:cNvSpPr>
          <p:nvPr>
            <p:ph type="title"/>
          </p:nvPr>
        </p:nvSpPr>
        <p:spPr>
          <a:xfrm>
            <a:off x="572493" y="238539"/>
            <a:ext cx="11018520" cy="1434415"/>
          </a:xfrm>
        </p:spPr>
        <p:txBody>
          <a:bodyPr anchor="b">
            <a:normAutofit/>
          </a:bodyPr>
          <a:lstStyle/>
          <a:p>
            <a:r>
              <a:rPr lang="en-US" sz="5400" b="1" u="sng"/>
              <a:t>Partners and Funding</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45937D-3172-3AF4-7412-F9E0E527C14A}"/>
              </a:ext>
            </a:extLst>
          </p:cNvPr>
          <p:cNvSpPr>
            <a:spLocks noGrp="1"/>
          </p:cNvSpPr>
          <p:nvPr>
            <p:ph idx="1"/>
          </p:nvPr>
        </p:nvSpPr>
        <p:spPr>
          <a:xfrm>
            <a:off x="572493" y="2071316"/>
            <a:ext cx="6713552" cy="4119172"/>
          </a:xfrm>
        </p:spPr>
        <p:txBody>
          <a:bodyPr vert="horz" lIns="91440" tIns="45720" rIns="91440" bIns="45720" rtlCol="0" anchor="t">
            <a:normAutofit/>
          </a:bodyPr>
          <a:lstStyle/>
          <a:p>
            <a:pPr>
              <a:buNone/>
            </a:pPr>
            <a:r>
              <a:rPr lang="en-US" sz="1500" dirty="0">
                <a:latin typeface="Calibri"/>
                <a:ea typeface="+mn-lt"/>
                <a:cs typeface="+mn-lt"/>
              </a:rPr>
              <a:t>Collaboration with Sport Wales to fund the sessions of Hockey through their Be Active Wales funding </a:t>
            </a:r>
            <a:r>
              <a:rPr lang="en-US" sz="1500" dirty="0" err="1">
                <a:latin typeface="Calibri"/>
                <a:ea typeface="+mn-lt"/>
                <a:cs typeface="+mn-lt"/>
              </a:rPr>
              <a:t>programme</a:t>
            </a:r>
            <a:r>
              <a:rPr lang="en-US" sz="1500" dirty="0">
                <a:latin typeface="Calibri"/>
                <a:ea typeface="+mn-lt"/>
                <a:cs typeface="+mn-lt"/>
              </a:rPr>
              <a:t>. They pledge to buy equipment that makes sports more accessible to a wider audience and to provide qualified volunteers to aid in the development of the </a:t>
            </a:r>
            <a:r>
              <a:rPr lang="en-US" sz="1500" dirty="0" err="1">
                <a:latin typeface="Calibri"/>
                <a:ea typeface="+mn-lt"/>
                <a:cs typeface="+mn-lt"/>
              </a:rPr>
              <a:t>programme</a:t>
            </a:r>
            <a:r>
              <a:rPr lang="en-US" sz="1500" dirty="0">
                <a:latin typeface="Calibri"/>
                <a:ea typeface="+mn-lt"/>
                <a:cs typeface="+mn-lt"/>
              </a:rPr>
              <a:t>. </a:t>
            </a:r>
            <a:endParaRPr lang="en-US" sz="1500" dirty="0">
              <a:latin typeface="Calibri"/>
              <a:ea typeface="Calibri"/>
              <a:cs typeface="Calibri"/>
            </a:endParaRPr>
          </a:p>
          <a:p>
            <a:pPr>
              <a:buNone/>
            </a:pPr>
            <a:endParaRPr lang="en-US" sz="1500">
              <a:latin typeface="Calibri"/>
              <a:ea typeface="+mn-lt"/>
              <a:cs typeface="+mn-lt"/>
            </a:endParaRPr>
          </a:p>
          <a:p>
            <a:pPr>
              <a:buNone/>
            </a:pPr>
            <a:r>
              <a:rPr lang="en-US" sz="1500" dirty="0">
                <a:latin typeface="Calibri"/>
                <a:ea typeface="+mn-lt"/>
                <a:cs typeface="+mn-lt"/>
              </a:rPr>
              <a:t>According to Sports Wales (2024), they provide funding for equality-promoting </a:t>
            </a:r>
            <a:r>
              <a:rPr lang="en-US" sz="1500" dirty="0" err="1">
                <a:latin typeface="Calibri"/>
                <a:ea typeface="+mn-lt"/>
                <a:cs typeface="+mn-lt"/>
              </a:rPr>
              <a:t>programmes</a:t>
            </a:r>
            <a:r>
              <a:rPr lang="en-US" sz="1500" dirty="0">
                <a:latin typeface="Calibri"/>
                <a:ea typeface="+mn-lt"/>
                <a:cs typeface="+mn-lt"/>
              </a:rPr>
              <a:t> ranging from £300 to £50,000. innovation and sustainability in sports. </a:t>
            </a:r>
            <a:endParaRPr lang="en-US" sz="1500" dirty="0">
              <a:latin typeface="Calibri"/>
              <a:ea typeface="Calibri"/>
              <a:cs typeface="Calibri"/>
            </a:endParaRPr>
          </a:p>
          <a:p>
            <a:pPr>
              <a:buNone/>
            </a:pPr>
            <a:endParaRPr lang="en-US" sz="1500">
              <a:latin typeface="Calibri"/>
              <a:ea typeface="+mn-lt"/>
              <a:cs typeface="+mn-lt"/>
            </a:endParaRPr>
          </a:p>
          <a:p>
            <a:pPr>
              <a:buNone/>
            </a:pPr>
            <a:r>
              <a:rPr lang="en-US" sz="1500" dirty="0">
                <a:latin typeface="Calibri"/>
                <a:ea typeface="+mn-lt"/>
                <a:cs typeface="+mn-lt"/>
              </a:rPr>
              <a:t>Since the Be Active Wales Fund was established in 2020, 43 hockey clubs throughout the country have received a staggering £76,642 in National Lottery money. </a:t>
            </a:r>
            <a:endParaRPr lang="en-US" sz="1500" dirty="0">
              <a:latin typeface="Calibri"/>
              <a:ea typeface="Calibri"/>
              <a:cs typeface="Calibri"/>
            </a:endParaRPr>
          </a:p>
          <a:p>
            <a:pPr>
              <a:buNone/>
            </a:pPr>
            <a:endParaRPr lang="en-US" sz="1500">
              <a:latin typeface="Calibri"/>
              <a:ea typeface="+mn-lt"/>
              <a:cs typeface="+mn-lt"/>
            </a:endParaRPr>
          </a:p>
          <a:p>
            <a:pPr>
              <a:buNone/>
            </a:pPr>
            <a:r>
              <a:rPr lang="en-US" sz="1500" dirty="0">
                <a:latin typeface="Calibri"/>
                <a:ea typeface="+mn-lt"/>
                <a:cs typeface="+mn-lt"/>
              </a:rPr>
              <a:t>Because of this, we will collaborate with </a:t>
            </a:r>
            <a:r>
              <a:rPr lang="en-US" sz="1500" dirty="0" err="1">
                <a:latin typeface="Calibri"/>
                <a:ea typeface="+mn-lt"/>
                <a:cs typeface="+mn-lt"/>
              </a:rPr>
              <a:t>Hoci</a:t>
            </a:r>
            <a:r>
              <a:rPr lang="en-US" sz="1500" dirty="0">
                <a:latin typeface="Calibri"/>
                <a:ea typeface="+mn-lt"/>
                <a:cs typeface="+mn-lt"/>
              </a:rPr>
              <a:t> Cymru, the </a:t>
            </a:r>
            <a:r>
              <a:rPr lang="en-US" sz="1500" dirty="0" err="1">
                <a:latin typeface="Calibri"/>
                <a:ea typeface="+mn-lt"/>
                <a:cs typeface="+mn-lt"/>
              </a:rPr>
              <a:t>organisation</a:t>
            </a:r>
            <a:r>
              <a:rPr lang="en-US" sz="1500" dirty="0">
                <a:latin typeface="Calibri"/>
                <a:ea typeface="+mn-lt"/>
                <a:cs typeface="+mn-lt"/>
              </a:rPr>
              <a:t> that oversees hockey in Wales. They will offer trained professional instructors at no cost to us. </a:t>
            </a:r>
            <a:endParaRPr lang="en-US" sz="1500" dirty="0">
              <a:latin typeface="Calibri"/>
              <a:ea typeface="Calibri"/>
              <a:cs typeface="Calibri"/>
            </a:endParaRPr>
          </a:p>
          <a:p>
            <a:pPr marL="0" indent="0">
              <a:buNone/>
            </a:pPr>
            <a:endParaRPr lang="en-US" sz="1500"/>
          </a:p>
        </p:txBody>
      </p:sp>
      <p:pic>
        <p:nvPicPr>
          <p:cNvPr id="4" name="Picture 3" descr="Home | Hockey Wales">
            <a:extLst>
              <a:ext uri="{FF2B5EF4-FFF2-40B4-BE49-F238E27FC236}">
                <a16:creationId xmlns:a16="http://schemas.microsoft.com/office/drawing/2014/main" id="{C140F703-ED96-20EE-30BC-459A3E625CAE}"/>
              </a:ext>
            </a:extLst>
          </p:cNvPr>
          <p:cNvPicPr>
            <a:picLocks noChangeAspect="1"/>
          </p:cNvPicPr>
          <p:nvPr/>
        </p:nvPicPr>
        <p:blipFill rotWithShape="1">
          <a:blip r:embed="rId2"/>
          <a:srcRect l="1345" r="2451" b="2"/>
          <a:stretch/>
        </p:blipFill>
        <p:spPr>
          <a:xfrm>
            <a:off x="7675658" y="2093976"/>
            <a:ext cx="3941064" cy="4096512"/>
          </a:xfrm>
          <a:prstGeom prst="rect">
            <a:avLst/>
          </a:prstGeom>
        </p:spPr>
      </p:pic>
    </p:spTree>
    <p:extLst>
      <p:ext uri="{BB962C8B-B14F-4D97-AF65-F5344CB8AC3E}">
        <p14:creationId xmlns:p14="http://schemas.microsoft.com/office/powerpoint/2010/main" val="3029964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77806-A62D-8484-EFD1-F28DB97E59F9}"/>
              </a:ext>
            </a:extLst>
          </p:cNvPr>
          <p:cNvSpPr>
            <a:spLocks noGrp="1"/>
          </p:cNvSpPr>
          <p:nvPr>
            <p:ph type="title"/>
          </p:nvPr>
        </p:nvSpPr>
        <p:spPr>
          <a:xfrm>
            <a:off x="572493" y="-2761"/>
            <a:ext cx="11018520" cy="1434415"/>
          </a:xfrm>
        </p:spPr>
        <p:txBody>
          <a:bodyPr anchor="b">
            <a:normAutofit/>
          </a:bodyPr>
          <a:lstStyle/>
          <a:p>
            <a:r>
              <a:rPr lang="en-US" sz="5400"/>
              <a:t>Session Development </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70B0F8-4888-3F10-880D-40EBD730E9D3}"/>
              </a:ext>
            </a:extLst>
          </p:cNvPr>
          <p:cNvSpPr>
            <a:spLocks noGrp="1"/>
          </p:cNvSpPr>
          <p:nvPr>
            <p:ph idx="1"/>
          </p:nvPr>
        </p:nvSpPr>
        <p:spPr>
          <a:xfrm>
            <a:off x="229593" y="1436316"/>
            <a:ext cx="11730052" cy="4957372"/>
          </a:xfrm>
        </p:spPr>
        <p:txBody>
          <a:bodyPr vert="horz" lIns="91440" tIns="45720" rIns="91440" bIns="45720" rtlCol="0" anchor="t">
            <a:noAutofit/>
          </a:bodyPr>
          <a:lstStyle/>
          <a:p>
            <a:endParaRPr lang="en-US" sz="1200"/>
          </a:p>
          <a:p>
            <a:r>
              <a:rPr lang="en-GB" sz="2000" dirty="0">
                <a:latin typeface="Calibri"/>
                <a:ea typeface="+mn-lt"/>
                <a:cs typeface="+mn-lt"/>
              </a:rPr>
              <a:t>In order to develop hockey, a planned educational programme that appeals to the specific needs and interests of the pupils we are attempting to target must be created. The initiative will provide opportunities for team-building activities and skill development, as well as friendly competition in a fun and supportive environment. </a:t>
            </a:r>
            <a:endParaRPr lang="en-US" sz="2000" dirty="0">
              <a:latin typeface="Calibri"/>
              <a:ea typeface="Calibri"/>
              <a:cs typeface="Calibri"/>
            </a:endParaRPr>
          </a:p>
          <a:p>
            <a:endParaRPr lang="en-US" sz="2000" dirty="0">
              <a:latin typeface="Calibri"/>
              <a:ea typeface="Calibri"/>
              <a:cs typeface="Calibri"/>
            </a:endParaRPr>
          </a:p>
          <a:p>
            <a:r>
              <a:rPr lang="en-GB" sz="2000" dirty="0">
                <a:latin typeface="Calibri"/>
                <a:ea typeface="+mn-lt"/>
                <a:cs typeface="+mn-lt"/>
              </a:rPr>
              <a:t>Over the course of 12 weeks, the training will resemble a series of weekly sessions held on the school's all-weather astroturf surface. From June 2nd – 25th 2024 Every Tuesday Wednesday and Thursday. Along with hockey, the development of self-confidence, teamwork, and physical fitness will be prioritised. </a:t>
            </a:r>
            <a:endParaRPr lang="en-GB" sz="2000">
              <a:latin typeface="Calibri"/>
              <a:ea typeface="Calibri"/>
              <a:cs typeface="Calibri"/>
            </a:endParaRPr>
          </a:p>
          <a:p>
            <a:endParaRPr lang="en-GB" sz="2000" dirty="0">
              <a:latin typeface="Calibri"/>
              <a:ea typeface="+mn-lt"/>
              <a:cs typeface="+mn-lt"/>
            </a:endParaRPr>
          </a:p>
          <a:p>
            <a:r>
              <a:rPr lang="en-GB" sz="2000" dirty="0">
                <a:latin typeface="Calibri"/>
                <a:ea typeface="+mn-lt"/>
                <a:cs typeface="+mn-lt"/>
              </a:rPr>
              <a:t>The concept will be pushed through youth groups, social media, Ysgol Bae Baglan, and local associations. Flyers, posters, and word-of-mouth advertising will also be used to promote the hockey session for kids aged 7 to 11. </a:t>
            </a:r>
            <a:endParaRPr lang="en-GB" sz="2000">
              <a:latin typeface="Calibri"/>
              <a:ea typeface="Calibri"/>
              <a:cs typeface="Calibri"/>
            </a:endParaRPr>
          </a:p>
          <a:p>
            <a:endParaRPr lang="en-GB" sz="2000" b="1" dirty="0">
              <a:latin typeface="Calibri"/>
              <a:ea typeface="Calibri"/>
              <a:cs typeface="Calibri"/>
            </a:endParaRPr>
          </a:p>
          <a:p>
            <a:r>
              <a:rPr lang="en-GB" sz="2000" dirty="0">
                <a:latin typeface="Calibri"/>
                <a:ea typeface="+mn-lt"/>
                <a:cs typeface="+mn-lt"/>
              </a:rPr>
              <a:t>The course instructors will be qualified and experienced coaches from Hockey Wales who have a passion for working with children and promoting their interest in sports. The coaches will provide direction, support, and encouragement to help the students develop their Hockey abilities and increase their self-confidence.  </a:t>
            </a:r>
            <a:endParaRPr lang="en-US" sz="2000">
              <a:latin typeface="Calibri"/>
              <a:ea typeface="+mn-lt"/>
              <a:cs typeface="+mn-lt"/>
            </a:endParaRPr>
          </a:p>
          <a:p>
            <a:endParaRPr lang="en-US" sz="1200">
              <a:latin typeface="Calibri"/>
              <a:ea typeface="Calibri"/>
              <a:cs typeface="Calibri"/>
            </a:endParaRPr>
          </a:p>
          <a:p>
            <a:endParaRPr lang="en-US" sz="1200"/>
          </a:p>
        </p:txBody>
      </p:sp>
    </p:spTree>
    <p:extLst>
      <p:ext uri="{BB962C8B-B14F-4D97-AF65-F5344CB8AC3E}">
        <p14:creationId xmlns:p14="http://schemas.microsoft.com/office/powerpoint/2010/main" val="835033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4E08-8A54-47AE-35B4-F19C47BE0E3B}"/>
              </a:ext>
            </a:extLst>
          </p:cNvPr>
          <p:cNvSpPr>
            <a:spLocks noGrp="1"/>
          </p:cNvSpPr>
          <p:nvPr>
            <p:ph type="title"/>
          </p:nvPr>
        </p:nvSpPr>
        <p:spPr>
          <a:xfrm>
            <a:off x="838200" y="47625"/>
            <a:ext cx="10515600" cy="1325563"/>
          </a:xfrm>
        </p:spPr>
        <p:txBody>
          <a:bodyPr/>
          <a:lstStyle/>
          <a:p>
            <a:pPr algn="ctr"/>
            <a:r>
              <a:rPr lang="en-US" b="1" u="sng" dirty="0">
                <a:latin typeface="Calibri"/>
                <a:ea typeface="Calibri"/>
                <a:cs typeface="Calibri"/>
              </a:rPr>
              <a:t>Sustainability</a:t>
            </a:r>
            <a:r>
              <a:rPr lang="en-US" b="1" dirty="0">
                <a:latin typeface="Calibri"/>
                <a:ea typeface="Calibri"/>
                <a:cs typeface="Calibri"/>
              </a:rPr>
              <a:t> </a:t>
            </a:r>
            <a:endParaRPr lang="en-US"/>
          </a:p>
        </p:txBody>
      </p:sp>
      <p:graphicFrame>
        <p:nvGraphicFramePr>
          <p:cNvPr id="5" name="Content Placeholder 4">
            <a:extLst>
              <a:ext uri="{FF2B5EF4-FFF2-40B4-BE49-F238E27FC236}">
                <a16:creationId xmlns:a16="http://schemas.microsoft.com/office/drawing/2014/main" id="{69312157-C132-3790-E533-599AD69F2805}"/>
              </a:ext>
            </a:extLst>
          </p:cNvPr>
          <p:cNvGraphicFramePr>
            <a:graphicFrameLocks noGrp="1"/>
          </p:cNvGraphicFramePr>
          <p:nvPr>
            <p:ph idx="1"/>
            <p:extLst>
              <p:ext uri="{D42A27DB-BD31-4B8C-83A1-F6EECF244321}">
                <p14:modId xmlns:p14="http://schemas.microsoft.com/office/powerpoint/2010/main" val="2565393356"/>
              </p:ext>
            </p:extLst>
          </p:nvPr>
        </p:nvGraphicFramePr>
        <p:xfrm>
          <a:off x="855453" y="1101725"/>
          <a:ext cx="10515599" cy="5391016"/>
        </p:xfrm>
        <a:graphic>
          <a:graphicData uri="http://schemas.openxmlformats.org/drawingml/2006/table">
            <a:tbl>
              <a:tblPr bandRow="1">
                <a:tableStyleId>{5C22544A-7EE6-4342-B048-85BDC9FD1C3A}</a:tableStyleId>
              </a:tblPr>
              <a:tblGrid>
                <a:gridCol w="4452287">
                  <a:extLst>
                    <a:ext uri="{9D8B030D-6E8A-4147-A177-3AD203B41FA5}">
                      <a16:colId xmlns:a16="http://schemas.microsoft.com/office/drawing/2014/main" val="3630589539"/>
                    </a:ext>
                  </a:extLst>
                </a:gridCol>
                <a:gridCol w="2811971">
                  <a:extLst>
                    <a:ext uri="{9D8B030D-6E8A-4147-A177-3AD203B41FA5}">
                      <a16:colId xmlns:a16="http://schemas.microsoft.com/office/drawing/2014/main" val="236895604"/>
                    </a:ext>
                  </a:extLst>
                </a:gridCol>
                <a:gridCol w="3251341">
                  <a:extLst>
                    <a:ext uri="{9D8B030D-6E8A-4147-A177-3AD203B41FA5}">
                      <a16:colId xmlns:a16="http://schemas.microsoft.com/office/drawing/2014/main" val="1542217679"/>
                    </a:ext>
                  </a:extLst>
                </a:gridCol>
              </a:tblGrid>
              <a:tr h="5391016">
                <a:tc>
                  <a:txBody>
                    <a:bodyPr/>
                    <a:lstStyle/>
                    <a:p>
                      <a:pPr algn="l" rtl="0" fontAlgn="base"/>
                      <a:endParaRPr lang="en-GB" sz="2000" b="0" i="0" dirty="0">
                        <a:solidFill>
                          <a:schemeClr val="bg1"/>
                        </a:solidFill>
                        <a:effectLst/>
                        <a:latin typeface="Calibri"/>
                      </a:endParaRPr>
                    </a:p>
                    <a:p>
                      <a:pPr algn="l" rtl="0" fontAlgn="base"/>
                      <a:r>
                        <a:rPr lang="en-GB" sz="2000" b="0" i="0" dirty="0">
                          <a:solidFill>
                            <a:schemeClr val="bg1"/>
                          </a:solidFill>
                          <a:effectLst/>
                          <a:latin typeface="Calibri"/>
                        </a:rPr>
                        <a:t>-2 Volunteer Coaches from Hoci Cymru  </a:t>
                      </a:r>
                      <a:endParaRPr lang="en-GB" sz="2000" b="0" i="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r>
                        <a:rPr lang="en-GB" sz="2000" b="0" i="0" dirty="0">
                          <a:solidFill>
                            <a:schemeClr val="bg1"/>
                          </a:solidFill>
                          <a:effectLst/>
                          <a:latin typeface="Calibri"/>
                        </a:rPr>
                        <a:t>-Equipment</a:t>
                      </a:r>
                      <a:endParaRPr lang="en-GB" sz="2000" b="0" i="0">
                        <a:solidFill>
                          <a:schemeClr val="bg1"/>
                        </a:solidFill>
                        <a:effectLst/>
                        <a:latin typeface="Calibri"/>
                      </a:endParaRPr>
                    </a:p>
                    <a:p>
                      <a:pPr lvl="0" algn="l">
                        <a:buNone/>
                      </a:pPr>
                      <a:endParaRPr lang="en-GB" dirty="0">
                        <a:solidFill>
                          <a:schemeClr val="bg1"/>
                        </a:solidFill>
                      </a:endParaRPr>
                    </a:p>
                    <a:p>
                      <a:pPr lvl="0" algn="l">
                        <a:buNone/>
                      </a:pPr>
                      <a:endParaRPr lang="en-GB" dirty="0">
                        <a:solidFill>
                          <a:schemeClr val="bg1"/>
                        </a:solidFill>
                      </a:endParaRPr>
                    </a:p>
                    <a:p>
                      <a:pPr algn="l" rtl="0" fontAlgn="base"/>
                      <a:r>
                        <a:rPr lang="en-GB" sz="2000" b="0" i="0" dirty="0">
                          <a:solidFill>
                            <a:schemeClr val="bg1"/>
                          </a:solidFill>
                          <a:effectLst/>
                          <a:latin typeface="Calibri"/>
                        </a:rPr>
                        <a:t>-Ysgol Bae Baglan (Astro-turf pitch)</a:t>
                      </a:r>
                      <a:endParaRPr lang="en-GB" sz="2000" b="0" i="0">
                        <a:solidFill>
                          <a:schemeClr val="bg1"/>
                        </a:solidFill>
                        <a:effectLst/>
                        <a:latin typeface="Calibri"/>
                      </a:endParaRPr>
                    </a:p>
                    <a:p>
                      <a:pPr algn="l" rtl="0" fontAlgn="base"/>
                      <a:endParaRPr lang="en-GB" sz="2000" b="0" i="0" dirty="0">
                        <a:solidFill>
                          <a:schemeClr val="bg1"/>
                        </a:solidFill>
                        <a:effectLst/>
                        <a:latin typeface="Calibri"/>
                      </a:endParaRPr>
                    </a:p>
                    <a:p>
                      <a:pPr lvl="0" algn="l">
                        <a:buNone/>
                      </a:pPr>
                      <a:endParaRPr lang="en-GB" sz="2000" b="0" i="0" dirty="0">
                        <a:solidFill>
                          <a:schemeClr val="bg1"/>
                        </a:solidFill>
                        <a:effectLst/>
                        <a:latin typeface="Calibri"/>
                      </a:endParaRPr>
                    </a:p>
                    <a:p>
                      <a:pPr algn="l" rtl="0" fontAlgn="base"/>
                      <a:r>
                        <a:rPr lang="en-GB" sz="2000" b="0" i="0" dirty="0">
                          <a:solidFill>
                            <a:schemeClr val="bg1"/>
                          </a:solidFill>
                          <a:effectLst/>
                          <a:latin typeface="Calibri"/>
                        </a:rPr>
                        <a:t>-Posters </a:t>
                      </a:r>
                      <a:endParaRPr lang="en-GB" sz="2000" b="0" i="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r>
                        <a:rPr lang="en-GB" sz="2000" b="0" i="0" dirty="0">
                          <a:solidFill>
                            <a:schemeClr val="bg1"/>
                          </a:solidFill>
                          <a:effectLst/>
                          <a:latin typeface="Calibri"/>
                        </a:rPr>
                        <a:t>-Social Media Page  </a:t>
                      </a:r>
                      <a:endParaRPr lang="en-GB" sz="2000" b="0" i="0">
                        <a:solidFill>
                          <a:schemeClr val="bg1"/>
                        </a:solidFill>
                        <a:effectLst/>
                        <a:latin typeface="Calibri"/>
                      </a:endParaRPr>
                    </a:p>
                  </a:txBody>
                  <a:tcPr marL="66675" marR="66675">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75000"/>
                      </a:schemeClr>
                    </a:solidFill>
                  </a:tcPr>
                </a:tc>
                <a:tc>
                  <a:txBody>
                    <a:bodyPr/>
                    <a:lstStyle/>
                    <a:p>
                      <a:pPr algn="l" rtl="0" fontAlgn="base"/>
                      <a:endParaRPr lang="en-GB" sz="2000" b="0" i="0" dirty="0">
                        <a:solidFill>
                          <a:schemeClr val="bg1"/>
                        </a:solidFill>
                        <a:effectLst/>
                        <a:latin typeface="Calibri"/>
                      </a:endParaRPr>
                    </a:p>
                    <a:p>
                      <a:pPr algn="l" rtl="0" fontAlgn="base"/>
                      <a:r>
                        <a:rPr lang="en-GB" sz="2000" b="0" i="0" dirty="0">
                          <a:solidFill>
                            <a:schemeClr val="bg1"/>
                          </a:solidFill>
                          <a:effectLst/>
                          <a:latin typeface="Calibri"/>
                        </a:rPr>
                        <a:t>-</a:t>
                      </a:r>
                      <a:r>
                        <a:rPr lang="en-GB" sz="2000" b="1" i="0" dirty="0">
                          <a:solidFill>
                            <a:schemeClr val="bg1"/>
                          </a:solidFill>
                          <a:effectLst/>
                          <a:latin typeface="Calibri"/>
                        </a:rPr>
                        <a:t>£0</a:t>
                      </a:r>
                      <a:r>
                        <a:rPr lang="en-GB" sz="2000" b="0" i="0" dirty="0">
                          <a:solidFill>
                            <a:schemeClr val="bg1"/>
                          </a:solidFill>
                          <a:effectLst/>
                          <a:latin typeface="Calibri"/>
                        </a:rPr>
                        <a:t> </a:t>
                      </a:r>
                      <a:endParaRPr lang="en-GB" sz="2000" b="0" i="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r>
                        <a:rPr lang="en-GB" sz="2000" b="0" i="0" dirty="0">
                          <a:solidFill>
                            <a:schemeClr val="bg1"/>
                          </a:solidFill>
                          <a:effectLst/>
                          <a:latin typeface="Calibri"/>
                        </a:rPr>
                        <a:t>-All equipment provided by </a:t>
                      </a:r>
                      <a:r>
                        <a:rPr lang="en-GB" sz="2000" b="0" i="0" dirty="0" err="1">
                          <a:solidFill>
                            <a:schemeClr val="bg1"/>
                          </a:solidFill>
                          <a:effectLst/>
                          <a:latin typeface="Calibri"/>
                        </a:rPr>
                        <a:t>Hoci</a:t>
                      </a:r>
                      <a:r>
                        <a:rPr lang="en-GB" sz="2000" b="0" i="0" dirty="0">
                          <a:solidFill>
                            <a:schemeClr val="bg1"/>
                          </a:solidFill>
                          <a:effectLst/>
                          <a:latin typeface="Calibri"/>
                        </a:rPr>
                        <a:t> Cymru = </a:t>
                      </a:r>
                      <a:r>
                        <a:rPr lang="en-GB" sz="2000" b="1" i="0" dirty="0">
                          <a:solidFill>
                            <a:schemeClr val="bg1"/>
                          </a:solidFill>
                          <a:effectLst/>
                          <a:latin typeface="Calibri"/>
                        </a:rPr>
                        <a:t>£0</a:t>
                      </a:r>
                      <a:endParaRPr lang="en-GB" sz="2000" b="0" i="0" dirty="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r>
                        <a:rPr lang="en-GB" sz="2000" b="0" i="0" dirty="0">
                          <a:solidFill>
                            <a:schemeClr val="bg1"/>
                          </a:solidFill>
                          <a:effectLst/>
                          <a:latin typeface="Calibri"/>
                        </a:rPr>
                        <a:t>-£8 Hour x 12 sessions= </a:t>
                      </a:r>
                      <a:r>
                        <a:rPr lang="en-GB" sz="2000" b="1" i="0" dirty="0">
                          <a:solidFill>
                            <a:schemeClr val="bg1"/>
                          </a:solidFill>
                          <a:effectLst/>
                          <a:latin typeface="Calibri"/>
                        </a:rPr>
                        <a:t>£96</a:t>
                      </a:r>
                      <a:endParaRPr lang="en-GB" sz="2000" b="0" i="0" dirty="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endParaRPr lang="en-GB" sz="2000" b="0" i="0" dirty="0">
                        <a:solidFill>
                          <a:schemeClr val="bg1"/>
                        </a:solidFill>
                        <a:effectLst/>
                        <a:latin typeface="Calibri"/>
                      </a:endParaRPr>
                    </a:p>
                    <a:p>
                      <a:pPr lvl="0" algn="l">
                        <a:buNone/>
                      </a:pPr>
                      <a:r>
                        <a:rPr lang="en-GB" sz="2000" b="0" i="0" dirty="0">
                          <a:solidFill>
                            <a:schemeClr val="bg1"/>
                          </a:solidFill>
                          <a:effectLst/>
                          <a:latin typeface="Calibri"/>
                        </a:rPr>
                        <a:t>-£0.35 a poster x 800 </a:t>
                      </a:r>
                      <a:r>
                        <a:rPr lang="en-GB" sz="2000" b="1" i="0" dirty="0">
                          <a:solidFill>
                            <a:schemeClr val="bg1"/>
                          </a:solidFill>
                          <a:effectLst/>
                          <a:latin typeface="Calibri"/>
                        </a:rPr>
                        <a:t>  </a:t>
                      </a:r>
                      <a:r>
                        <a:rPr lang="en-GB" sz="2000" b="0" i="0" dirty="0">
                          <a:solidFill>
                            <a:schemeClr val="bg1"/>
                          </a:solidFill>
                          <a:effectLst/>
                          <a:latin typeface="Calibri"/>
                        </a:rPr>
                        <a:t> </a:t>
                      </a:r>
                      <a:endParaRPr lang="en-GB" dirty="0">
                        <a:solidFill>
                          <a:schemeClr val="bg1"/>
                        </a:solidFill>
                      </a:endParaRPr>
                    </a:p>
                    <a:p>
                      <a:pPr algn="l" rtl="0" fontAlgn="base"/>
                      <a:r>
                        <a:rPr lang="en-GB" sz="2000" b="1" i="0" dirty="0">
                          <a:solidFill>
                            <a:schemeClr val="bg1"/>
                          </a:solidFill>
                          <a:effectLst/>
                          <a:latin typeface="Calibri"/>
                        </a:rPr>
                        <a:t>=£280</a:t>
                      </a:r>
                      <a:r>
                        <a:rPr lang="en-GB" sz="2000" b="0" i="0" dirty="0">
                          <a:solidFill>
                            <a:schemeClr val="bg1"/>
                          </a:solidFill>
                          <a:effectLst/>
                          <a:latin typeface="Calibri"/>
                        </a:rPr>
                        <a:t> </a:t>
                      </a:r>
                      <a:endParaRPr lang="en-GB" sz="2000" b="0" i="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r>
                        <a:rPr lang="en-GB" sz="2000" b="1" i="0" dirty="0">
                          <a:solidFill>
                            <a:schemeClr val="bg1"/>
                          </a:solidFill>
                          <a:effectLst/>
                          <a:latin typeface="Calibri"/>
                        </a:rPr>
                        <a:t>-£0</a:t>
                      </a:r>
                      <a:r>
                        <a:rPr lang="en-GB" sz="2000" b="0" i="0" dirty="0">
                          <a:solidFill>
                            <a:schemeClr val="bg1"/>
                          </a:solidFill>
                          <a:effectLst/>
                          <a:latin typeface="Calibri"/>
                        </a:rPr>
                        <a:t> </a:t>
                      </a:r>
                      <a:endParaRPr lang="en-GB" sz="2000" b="0" i="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r>
                        <a:rPr lang="en-GB" sz="2000" b="1" i="0" dirty="0">
                          <a:solidFill>
                            <a:schemeClr val="bg1"/>
                          </a:solidFill>
                          <a:effectLst/>
                          <a:latin typeface="Calibri"/>
                        </a:rPr>
                        <a:t>Total Spend= £376</a:t>
                      </a:r>
                      <a:endParaRPr lang="en-GB" sz="2000" b="0" i="0" dirty="0">
                        <a:solidFill>
                          <a:schemeClr val="bg1"/>
                        </a:solidFill>
                        <a:effectLst/>
                        <a:latin typeface="Calibri"/>
                      </a:endParaRPr>
                    </a:p>
                    <a:p>
                      <a:pPr algn="l" rtl="0" fontAlgn="base"/>
                      <a:endParaRPr lang="en-GB" sz="2000" b="0" i="0" dirty="0">
                        <a:solidFill>
                          <a:schemeClr val="bg1"/>
                        </a:solidFill>
                        <a:effectLst/>
                        <a:latin typeface="Calibri"/>
                      </a:endParaRPr>
                    </a:p>
                  </a:txBody>
                  <a:tcPr marL="66675" marR="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75000"/>
                      </a:schemeClr>
                    </a:solidFill>
                  </a:tcPr>
                </a:tc>
                <a:tc>
                  <a:txBody>
                    <a:bodyPr/>
                    <a:lstStyle/>
                    <a:p>
                      <a:pPr algn="l" rtl="0" fontAlgn="base"/>
                      <a:endParaRPr lang="en-GB" sz="2000" b="0" i="0" dirty="0">
                        <a:solidFill>
                          <a:schemeClr val="bg1"/>
                        </a:solidFill>
                        <a:effectLst/>
                        <a:latin typeface="Calibri"/>
                      </a:endParaRPr>
                    </a:p>
                    <a:p>
                      <a:pPr algn="l" rtl="0" fontAlgn="base"/>
                      <a:r>
                        <a:rPr lang="en-GB" sz="2000" b="0" i="0" dirty="0">
                          <a:solidFill>
                            <a:schemeClr val="bg1"/>
                          </a:solidFill>
                          <a:effectLst/>
                          <a:latin typeface="Calibri"/>
                        </a:rPr>
                        <a:t>-</a:t>
                      </a:r>
                      <a:r>
                        <a:rPr lang="en-GB" sz="2000" b="1" i="0" dirty="0">
                          <a:solidFill>
                            <a:schemeClr val="bg1"/>
                          </a:solidFill>
                          <a:effectLst/>
                          <a:latin typeface="Calibri"/>
                        </a:rPr>
                        <a:t>£2 a session</a:t>
                      </a:r>
                      <a:r>
                        <a:rPr lang="en-GB" sz="2000" b="0" i="0" dirty="0">
                          <a:solidFill>
                            <a:schemeClr val="bg1"/>
                          </a:solidFill>
                          <a:effectLst/>
                          <a:latin typeface="Calibri"/>
                        </a:rPr>
                        <a:t> </a:t>
                      </a:r>
                      <a:endParaRPr lang="en-GB" sz="2000" b="0" i="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r>
                        <a:rPr lang="en-GB" sz="2000" b="0" i="0" dirty="0">
                          <a:solidFill>
                            <a:schemeClr val="bg1"/>
                          </a:solidFill>
                          <a:effectLst/>
                          <a:latin typeface="Calibri"/>
                        </a:rPr>
                        <a:t>-Aiming for </a:t>
                      </a:r>
                      <a:r>
                        <a:rPr lang="en-GB" sz="2000" b="1" i="0" dirty="0">
                          <a:solidFill>
                            <a:schemeClr val="bg1"/>
                          </a:solidFill>
                          <a:effectLst/>
                          <a:latin typeface="Calibri"/>
                        </a:rPr>
                        <a:t>15</a:t>
                      </a:r>
                      <a:r>
                        <a:rPr lang="en-GB" sz="2000" b="0" i="0" dirty="0">
                          <a:solidFill>
                            <a:schemeClr val="bg1"/>
                          </a:solidFill>
                          <a:effectLst/>
                          <a:latin typeface="Calibri"/>
                        </a:rPr>
                        <a:t> people a session </a:t>
                      </a:r>
                      <a:endParaRPr lang="en-GB" sz="2000" b="0" i="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r>
                        <a:rPr lang="en-GB" sz="2000" b="0" i="0" dirty="0">
                          <a:solidFill>
                            <a:schemeClr val="bg1"/>
                          </a:solidFill>
                          <a:effectLst/>
                          <a:latin typeface="Calibri"/>
                        </a:rPr>
                        <a:t>-£2 x 15 = </a:t>
                      </a:r>
                      <a:r>
                        <a:rPr lang="en-GB" sz="2000" b="1" i="0" dirty="0">
                          <a:solidFill>
                            <a:schemeClr val="bg1"/>
                          </a:solidFill>
                          <a:effectLst/>
                          <a:latin typeface="Calibri"/>
                        </a:rPr>
                        <a:t>£30 per session</a:t>
                      </a:r>
                      <a:r>
                        <a:rPr lang="en-GB" sz="2000" b="0" i="0" dirty="0">
                          <a:solidFill>
                            <a:schemeClr val="bg1"/>
                          </a:solidFill>
                          <a:effectLst/>
                          <a:latin typeface="Calibri"/>
                        </a:rPr>
                        <a:t> </a:t>
                      </a:r>
                      <a:endParaRPr lang="en-GB" sz="2000" b="0" i="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r>
                        <a:rPr lang="en-GB" sz="2000" b="0" i="0" dirty="0">
                          <a:solidFill>
                            <a:schemeClr val="bg1"/>
                          </a:solidFill>
                          <a:effectLst/>
                          <a:latin typeface="Calibri"/>
                        </a:rPr>
                        <a:t>-£30 x 12 sessions = </a:t>
                      </a:r>
                      <a:r>
                        <a:rPr lang="en-GB" sz="2000" b="1" i="0" dirty="0">
                          <a:solidFill>
                            <a:schemeClr val="bg1"/>
                          </a:solidFill>
                          <a:effectLst/>
                          <a:latin typeface="Calibri"/>
                        </a:rPr>
                        <a:t>£360</a:t>
                      </a:r>
                      <a:endParaRPr lang="en-GB" sz="2000" b="0" i="0" dirty="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endParaRPr lang="en-GB" sz="2000" b="0" i="0" dirty="0">
                        <a:solidFill>
                          <a:schemeClr val="bg1"/>
                        </a:solidFill>
                        <a:effectLst/>
                        <a:latin typeface="Calibri"/>
                      </a:endParaRPr>
                    </a:p>
                    <a:p>
                      <a:pPr algn="l" rtl="0" fontAlgn="base"/>
                      <a:r>
                        <a:rPr lang="en-GB" sz="2000" b="1" i="0" dirty="0">
                          <a:solidFill>
                            <a:schemeClr val="bg1"/>
                          </a:solidFill>
                          <a:effectLst/>
                          <a:latin typeface="Calibri"/>
                        </a:rPr>
                        <a:t>Total Income- £360</a:t>
                      </a:r>
                      <a:r>
                        <a:rPr lang="en-GB" sz="2000" b="0" i="0" dirty="0">
                          <a:solidFill>
                            <a:schemeClr val="bg1"/>
                          </a:solidFill>
                          <a:effectLst/>
                          <a:latin typeface="Calibri"/>
                        </a:rPr>
                        <a:t> </a:t>
                      </a:r>
                      <a:endParaRPr lang="en-GB" sz="2000" b="0" i="0">
                        <a:solidFill>
                          <a:schemeClr val="bg1"/>
                        </a:solidFill>
                        <a:effectLst/>
                        <a:latin typeface="Calibri"/>
                      </a:endParaRPr>
                    </a:p>
                    <a:p>
                      <a:pPr algn="l" rtl="0" fontAlgn="base"/>
                      <a:r>
                        <a:rPr lang="en-GB" sz="2000" b="0" i="0" dirty="0">
                          <a:solidFill>
                            <a:schemeClr val="bg1"/>
                          </a:solidFill>
                          <a:effectLst/>
                          <a:latin typeface="Calibri"/>
                        </a:rPr>
                        <a:t>  </a:t>
                      </a:r>
                      <a:endParaRPr lang="en-GB" sz="2000" b="0" i="0">
                        <a:solidFill>
                          <a:schemeClr val="bg1"/>
                        </a:solidFill>
                        <a:effectLst/>
                        <a:latin typeface="Calibri"/>
                      </a:endParaRPr>
                    </a:p>
                  </a:txBody>
                  <a:tcPr marL="66675" marR="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75000"/>
                      </a:schemeClr>
                    </a:solidFill>
                  </a:tcPr>
                </a:tc>
                <a:extLst>
                  <a:ext uri="{0D108BD9-81ED-4DB2-BD59-A6C34878D82A}">
                    <a16:rowId xmlns:a16="http://schemas.microsoft.com/office/drawing/2014/main" val="2071816336"/>
                  </a:ext>
                </a:extLst>
              </a:tr>
            </a:tbl>
          </a:graphicData>
        </a:graphic>
      </p:graphicFrame>
    </p:spTree>
    <p:extLst>
      <p:ext uri="{BB962C8B-B14F-4D97-AF65-F5344CB8AC3E}">
        <p14:creationId xmlns:p14="http://schemas.microsoft.com/office/powerpoint/2010/main" val="4104242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5AEBA1-4AB9-7F7C-A48B-2297A9A6882C}"/>
              </a:ext>
            </a:extLst>
          </p:cNvPr>
          <p:cNvSpPr>
            <a:spLocks noGrp="1"/>
          </p:cNvSpPr>
          <p:nvPr>
            <p:ph type="title"/>
          </p:nvPr>
        </p:nvSpPr>
        <p:spPr>
          <a:xfrm>
            <a:off x="838200" y="365125"/>
            <a:ext cx="10515599" cy="1325563"/>
          </a:xfrm>
        </p:spPr>
        <p:txBody>
          <a:bodyPr>
            <a:normAutofit/>
          </a:bodyPr>
          <a:lstStyle/>
          <a:p>
            <a:r>
              <a:rPr lang="en-US" b="1" u="sng" dirty="0">
                <a:latin typeface="Calibri"/>
                <a:ea typeface="Calibri"/>
                <a:cs typeface="Calibri"/>
              </a:rPr>
              <a:t>Key Recommendations</a:t>
            </a:r>
            <a:endParaRPr lang="en-US"/>
          </a:p>
        </p:txBody>
      </p:sp>
      <p:sp>
        <p:nvSpPr>
          <p:cNvPr id="3" name="Content Placeholder 2">
            <a:extLst>
              <a:ext uri="{FF2B5EF4-FFF2-40B4-BE49-F238E27FC236}">
                <a16:creationId xmlns:a16="http://schemas.microsoft.com/office/drawing/2014/main" id="{CE047743-46B7-821C-BEC2-9E72188E0115}"/>
              </a:ext>
            </a:extLst>
          </p:cNvPr>
          <p:cNvSpPr>
            <a:spLocks noGrp="1"/>
          </p:cNvSpPr>
          <p:nvPr>
            <p:ph idx="1"/>
          </p:nvPr>
        </p:nvSpPr>
        <p:spPr>
          <a:xfrm>
            <a:off x="838201" y="2013625"/>
            <a:ext cx="4919559" cy="4201437"/>
          </a:xfrm>
        </p:spPr>
        <p:txBody>
          <a:bodyPr vert="horz" lIns="91440" tIns="45720" rIns="91440" bIns="45720" rtlCol="0" anchor="t">
            <a:normAutofit/>
          </a:bodyPr>
          <a:lstStyle/>
          <a:p>
            <a:pPr marL="0" indent="0">
              <a:buNone/>
            </a:pPr>
            <a:r>
              <a:rPr lang="en-GB" sz="2000" dirty="0">
                <a:ea typeface="+mn-lt"/>
                <a:cs typeface="+mn-lt"/>
              </a:rPr>
              <a:t>The foundation of the hockey community is a shared love of the game. In order to prevent the loss of youth from sports and to encourage more children aged 7 to 11 to join, we must all work together to increase the visibility, relevance, and accessibility of all sports, not just hockey.</a:t>
            </a:r>
            <a:endParaRPr lang="en-GB" sz="2000" b="1" dirty="0">
              <a:ea typeface="+mn-lt"/>
              <a:cs typeface="+mn-lt"/>
            </a:endParaRPr>
          </a:p>
          <a:p>
            <a:pPr marL="0" indent="0">
              <a:buNone/>
            </a:pPr>
            <a:endParaRPr lang="en-GB" sz="2000" dirty="0">
              <a:ea typeface="+mn-lt"/>
              <a:cs typeface="+mn-lt"/>
            </a:endParaRPr>
          </a:p>
          <a:p>
            <a:pPr marL="0" indent="0">
              <a:buNone/>
            </a:pPr>
            <a:r>
              <a:rPr lang="en-GB" sz="2000" dirty="0">
                <a:ea typeface="+mn-lt"/>
                <a:cs typeface="+mn-lt"/>
              </a:rPr>
              <a:t>The kids who attend the training sessions will also pick up a brand-new ability that they may find enjoyable and wish to stick with after they get more acquainted with the sport. </a:t>
            </a:r>
            <a:endParaRPr lang="en-GB" sz="2000" dirty="0">
              <a:latin typeface="Calibri"/>
              <a:ea typeface="Calibri"/>
              <a:cs typeface="Calibri"/>
            </a:endParaRPr>
          </a:p>
          <a:p>
            <a:pPr marL="0" indent="0">
              <a:buNone/>
            </a:pPr>
            <a:endParaRPr lang="en-GB" sz="2000">
              <a:latin typeface="Aptos"/>
              <a:ea typeface="Calibri"/>
              <a:cs typeface="Calibri"/>
            </a:endParaRPr>
          </a:p>
          <a:p>
            <a:endParaRPr lang="en-GB" sz="2000" b="1">
              <a:latin typeface="Calibri"/>
              <a:ea typeface="Calibri"/>
              <a:cs typeface="Calibri"/>
            </a:endParaRPr>
          </a:p>
          <a:p>
            <a:endParaRPr lang="en-US" sz="2000"/>
          </a:p>
        </p:txBody>
      </p:sp>
      <p:pic>
        <p:nvPicPr>
          <p:cNvPr id="4" name="Picture 3" descr="Lewis Prosser: Wales' most-capped men's player quits international hockey -  BBC Sport">
            <a:extLst>
              <a:ext uri="{FF2B5EF4-FFF2-40B4-BE49-F238E27FC236}">
                <a16:creationId xmlns:a16="http://schemas.microsoft.com/office/drawing/2014/main" id="{22C76955-5AAB-00B0-AA27-0A8296AE409E}"/>
              </a:ext>
            </a:extLst>
          </p:cNvPr>
          <p:cNvPicPr>
            <a:picLocks noChangeAspect="1"/>
          </p:cNvPicPr>
          <p:nvPr/>
        </p:nvPicPr>
        <p:blipFill rotWithShape="1">
          <a:blip r:embed="rId2"/>
          <a:srcRect l="11017" r="18705" b="-1"/>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27158913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Youths celebrating sports victory">
            <a:extLst>
              <a:ext uri="{FF2B5EF4-FFF2-40B4-BE49-F238E27FC236}">
                <a16:creationId xmlns:a16="http://schemas.microsoft.com/office/drawing/2014/main" id="{AAD31023-3994-F0A4-0060-CC9A5D141E12}"/>
              </a:ext>
            </a:extLst>
          </p:cNvPr>
          <p:cNvPicPr>
            <a:picLocks noChangeAspect="1"/>
          </p:cNvPicPr>
          <p:nvPr/>
        </p:nvPicPr>
        <p:blipFill rotWithShape="1">
          <a:blip r:embed="rId2">
            <a:alphaModFix amt="55000"/>
          </a:blip>
          <a:srcRect b="15730"/>
          <a:stretch/>
        </p:blipFill>
        <p:spPr>
          <a:xfrm>
            <a:off x="20" y="-9107"/>
            <a:ext cx="12191980" cy="6858000"/>
          </a:xfrm>
          <a:prstGeom prst="rect">
            <a:avLst/>
          </a:prstGeom>
        </p:spPr>
      </p:pic>
      <p:sp>
        <p:nvSpPr>
          <p:cNvPr id="2" name="Title 1">
            <a:extLst>
              <a:ext uri="{FF2B5EF4-FFF2-40B4-BE49-F238E27FC236}">
                <a16:creationId xmlns:a16="http://schemas.microsoft.com/office/drawing/2014/main" id="{23801D61-B750-5C1C-3A51-AD34F70E3E99}"/>
              </a:ext>
            </a:extLst>
          </p:cNvPr>
          <p:cNvSpPr>
            <a:spLocks noGrp="1"/>
          </p:cNvSpPr>
          <p:nvPr>
            <p:ph type="title"/>
          </p:nvPr>
        </p:nvSpPr>
        <p:spPr>
          <a:xfrm>
            <a:off x="3163334" y="629444"/>
            <a:ext cx="5867400" cy="5585619"/>
          </a:xfrm>
        </p:spPr>
        <p:txBody>
          <a:bodyPr>
            <a:normAutofit/>
          </a:bodyPr>
          <a:lstStyle/>
          <a:p>
            <a:r>
              <a:rPr lang="en-US" b="1" dirty="0">
                <a:solidFill>
                  <a:srgbClr val="FFFFFF"/>
                </a:solidFill>
              </a:rPr>
              <a:t>Thank You For Listening </a:t>
            </a:r>
          </a:p>
        </p:txBody>
      </p:sp>
    </p:spTree>
    <p:extLst>
      <p:ext uri="{BB962C8B-B14F-4D97-AF65-F5344CB8AC3E}">
        <p14:creationId xmlns:p14="http://schemas.microsoft.com/office/powerpoint/2010/main" val="29409608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2</vt:i4>
      </vt:variant>
      <vt:variant>
        <vt:lpstr>Slide Titles</vt:lpstr>
      </vt:variant>
      <vt:variant>
        <vt:i4>12</vt:i4>
      </vt:variant>
    </vt:vector>
  </HeadingPairs>
  <TitlesOfParts>
    <vt:vector size="14" baseType="lpstr">
      <vt:lpstr>Office Theme</vt:lpstr>
      <vt:lpstr>office theme</vt:lpstr>
      <vt:lpstr>Sustainable Sporting Activity Session</vt:lpstr>
      <vt:lpstr>PowerPoint Presentation</vt:lpstr>
      <vt:lpstr>Area</vt:lpstr>
      <vt:lpstr>RESEARCH</vt:lpstr>
      <vt:lpstr>PowerPoint Presentation</vt:lpstr>
      <vt:lpstr>PowerPoint Presentation</vt:lpstr>
      <vt:lpstr>Promotion of the Session</vt:lpstr>
      <vt:lpstr>Partners and Funding</vt:lpstr>
      <vt:lpstr>Session Development </vt:lpstr>
      <vt:lpstr>Sustainability </vt:lpstr>
      <vt:lpstr>Key Recommendations</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741</cp:revision>
  <dcterms:created xsi:type="dcterms:W3CDTF">2024-05-03T00:03:25Z</dcterms:created>
  <dcterms:modified xsi:type="dcterms:W3CDTF">2024-05-03T05:43:50Z</dcterms:modified>
</cp:coreProperties>
</file>